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4"/>
    <p:sldMasterId id="2147483726" r:id="rId5"/>
  </p:sldMasterIdLst>
  <p:notesMasterIdLst>
    <p:notesMasterId r:id="rId23"/>
  </p:notesMasterIdLst>
  <p:handoutMasterIdLst>
    <p:handoutMasterId r:id="rId24"/>
  </p:handoutMasterIdLst>
  <p:sldIdLst>
    <p:sldId id="256" r:id="rId6"/>
    <p:sldId id="264" r:id="rId7"/>
    <p:sldId id="455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90" r:id="rId16"/>
    <p:sldId id="489" r:id="rId17"/>
    <p:sldId id="491" r:id="rId18"/>
    <p:sldId id="492" r:id="rId19"/>
    <p:sldId id="493" r:id="rId20"/>
    <p:sldId id="494" r:id="rId21"/>
    <p:sldId id="481" r:id="rId22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AE7D64-6963-4D62-895D-7BF0D93F7A92}">
          <p14:sldIdLst>
            <p14:sldId id="256"/>
            <p14:sldId id="264"/>
            <p14:sldId id="455"/>
            <p14:sldId id="482"/>
            <p14:sldId id="483"/>
            <p14:sldId id="484"/>
            <p14:sldId id="485"/>
            <p14:sldId id="486"/>
            <p14:sldId id="487"/>
            <p14:sldId id="488"/>
            <p14:sldId id="490"/>
            <p14:sldId id="489"/>
            <p14:sldId id="491"/>
            <p14:sldId id="492"/>
            <p14:sldId id="493"/>
            <p14:sldId id="494"/>
          </p14:sldIdLst>
        </p14:section>
        <p14:section name="Untitled Section" id="{7B334EF5-C9D6-4A65-A255-DBC416AFB616}">
          <p14:sldIdLst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5124"/>
    <a:srgbClr val="0000CC"/>
    <a:srgbClr val="220076"/>
    <a:srgbClr val="996600"/>
    <a:srgbClr val="9469FF"/>
    <a:srgbClr val="D1EAEB"/>
    <a:srgbClr val="DF3507"/>
    <a:srgbClr val="FDCC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F101B-0680-4434-8071-A3ADE90EDB80}" v="3" dt="2022-11-28T01:00:30.733"/>
    <p1510:client id="{A3E96C11-893F-4E1D-BA54-351C2DB67BE6}" v="47" dt="2021-09-01T09:39:00.924"/>
    <p1510:client id="{FC68374C-0F40-4694-D391-B9267F23024E}" v="3" dt="2022-12-17T05:44:15.9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i Le Ba" userId="052109168efbc39a" providerId="LiveId" clId="{40CFB830-F6EC-4A1B-AE1F-B620D0FFC1BE}"/>
    <pc:docChg chg="undo redo custSel addSld delSld modSld modMainMaster">
      <pc:chgData name="Vui Le Ba" userId="052109168efbc39a" providerId="LiveId" clId="{40CFB830-F6EC-4A1B-AE1F-B620D0FFC1BE}" dt="2020-12-23T14:37:35.145" v="4884" actId="478"/>
      <pc:docMkLst>
        <pc:docMk/>
      </pc:docMkLst>
      <pc:sldChg chg="addSp delSp modSp mod chgLayout">
        <pc:chgData name="Vui Le Ba" userId="052109168efbc39a" providerId="LiveId" clId="{40CFB830-F6EC-4A1B-AE1F-B620D0FFC1BE}" dt="2020-12-23T05:58:31.666" v="181" actId="6264"/>
        <pc:sldMkLst>
          <pc:docMk/>
          <pc:sldMk cId="0" sldId="256"/>
        </pc:sldMkLst>
        <pc:spChg chg="add del mod">
          <ac:chgData name="Vui Le Ba" userId="052109168efbc39a" providerId="LiveId" clId="{40CFB830-F6EC-4A1B-AE1F-B620D0FFC1BE}" dt="2020-12-23T05:45:50.850" v="63" actId="6264"/>
          <ac:spMkLst>
            <pc:docMk/>
            <pc:sldMk cId="0" sldId="256"/>
            <ac:spMk id="2" creationId="{73356632-E76B-4B2A-8BE7-18B2F2B903F8}"/>
          </ac:spMkLst>
        </pc:spChg>
        <pc:spChg chg="add del mod">
          <ac:chgData name="Vui Le Ba" userId="052109168efbc39a" providerId="LiveId" clId="{40CFB830-F6EC-4A1B-AE1F-B620D0FFC1BE}" dt="2020-12-23T05:45:50.850" v="63" actId="6264"/>
          <ac:spMkLst>
            <pc:docMk/>
            <pc:sldMk cId="0" sldId="256"/>
            <ac:spMk id="3" creationId="{70F82176-5A89-4AC7-A6D6-185FD183DB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4" creationId="{373DC5DE-FE28-4DBC-9ADF-23CCD28EA4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5" creationId="{623CE6DA-661D-4F77-9DD9-A38475C9B604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51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512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57"/>
        </pc:sldMkLst>
        <pc:spChg chg="add del mod">
          <ac:chgData name="Vui Le Ba" userId="052109168efbc39a" providerId="LiveId" clId="{40CFB830-F6EC-4A1B-AE1F-B620D0FFC1BE}" dt="2020-12-23T05:52:52.300" v="130" actId="6264"/>
          <ac:spMkLst>
            <pc:docMk/>
            <pc:sldMk cId="0" sldId="257"/>
            <ac:spMk id="2" creationId="{E35AB36E-47ED-4568-8F3F-970F0FAF3DF3}"/>
          </ac:spMkLst>
        </pc:spChg>
        <pc:spChg chg="add del mod">
          <ac:chgData name="Vui Le Ba" userId="052109168efbc39a" providerId="LiveId" clId="{40CFB830-F6EC-4A1B-AE1F-B620D0FFC1BE}" dt="2020-12-23T05:52:52.300" v="130" actId="6264"/>
          <ac:spMkLst>
            <pc:docMk/>
            <pc:sldMk cId="0" sldId="257"/>
            <ac:spMk id="3" creationId="{F4F953E2-8BAF-4685-A3CF-25C3835E092B}"/>
          </ac:spMkLst>
        </pc:spChg>
        <pc:spChg chg="add del mod">
          <ac:chgData name="Vui Le Ba" userId="052109168efbc39a" providerId="LiveId" clId="{40CFB830-F6EC-4A1B-AE1F-B620D0FFC1BE}" dt="2020-12-23T05:52:52.300" v="130" actId="6264"/>
          <ac:spMkLst>
            <pc:docMk/>
            <pc:sldMk cId="0" sldId="257"/>
            <ac:spMk id="4" creationId="{F9898A7E-6A07-4BAE-A814-7CB4973CE066}"/>
          </ac:spMkLst>
        </pc:spChg>
        <pc:spChg chg="add del mod">
          <ac:chgData name="Vui Le Ba" userId="052109168efbc39a" providerId="LiveId" clId="{40CFB830-F6EC-4A1B-AE1F-B620D0FFC1BE}" dt="2020-12-23T05:54:25.626" v="143" actId="6264"/>
          <ac:spMkLst>
            <pc:docMk/>
            <pc:sldMk cId="0" sldId="257"/>
            <ac:spMk id="5" creationId="{FE521814-3519-4549-869F-46CCA95C9DB9}"/>
          </ac:spMkLst>
        </pc:spChg>
        <pc:spChg chg="add del mod">
          <ac:chgData name="Vui Le Ba" userId="052109168efbc39a" providerId="LiveId" clId="{40CFB830-F6EC-4A1B-AE1F-B620D0FFC1BE}" dt="2020-12-23T05:54:25.626" v="143" actId="6264"/>
          <ac:spMkLst>
            <pc:docMk/>
            <pc:sldMk cId="0" sldId="257"/>
            <ac:spMk id="6" creationId="{B14C489E-B9BC-4EE6-BD5C-A04193212EF8}"/>
          </ac:spMkLst>
        </pc:spChg>
        <pc:spChg chg="add del mod">
          <ac:chgData name="Vui Le Ba" userId="052109168efbc39a" providerId="LiveId" clId="{40CFB830-F6EC-4A1B-AE1F-B620D0FFC1BE}" dt="2020-12-23T05:54:25.626" v="143" actId="6264"/>
          <ac:spMkLst>
            <pc:docMk/>
            <pc:sldMk cId="0" sldId="257"/>
            <ac:spMk id="7" creationId="{C8785008-FB8F-4D24-95A2-B6661C0B3120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57"/>
            <ac:spMk id="8" creationId="{21226A50-4CE0-45DB-ABB7-EE87E4A6F750}"/>
          </ac:spMkLst>
        </pc:spChg>
        <pc:spChg chg="add del mod">
          <ac:chgData name="Vui Le Ba" userId="052109168efbc39a" providerId="LiveId" clId="{40CFB830-F6EC-4A1B-AE1F-B620D0FFC1BE}" dt="2020-12-23T05:56:59.231" v="164" actId="6264"/>
          <ac:spMkLst>
            <pc:docMk/>
            <pc:sldMk cId="0" sldId="257"/>
            <ac:spMk id="9" creationId="{3B95668D-C6C9-4D7E-93CC-34579E5F31E5}"/>
          </ac:spMkLst>
        </pc:spChg>
        <pc:spChg chg="add del mod">
          <ac:chgData name="Vui Le Ba" userId="052109168efbc39a" providerId="LiveId" clId="{40CFB830-F6EC-4A1B-AE1F-B620D0FFC1BE}" dt="2020-12-23T05:56:59.231" v="164" actId="6264"/>
          <ac:spMkLst>
            <pc:docMk/>
            <pc:sldMk cId="0" sldId="257"/>
            <ac:spMk id="10" creationId="{C2A0C541-C6FE-4DAB-9DC2-513E819EBDC2}"/>
          </ac:spMkLst>
        </pc:spChg>
        <pc:spChg chg="add del mod">
          <ac:chgData name="Vui Le Ba" userId="052109168efbc39a" providerId="LiveId" clId="{40CFB830-F6EC-4A1B-AE1F-B620D0FFC1BE}" dt="2020-12-23T05:56:59.231" v="164" actId="6264"/>
          <ac:spMkLst>
            <pc:docMk/>
            <pc:sldMk cId="0" sldId="257"/>
            <ac:spMk id="11" creationId="{3F527254-F329-4CD8-BC9F-6431D1FEE6BD}"/>
          </ac:spMkLst>
        </pc:spChg>
        <pc:spChg chg="add del mod">
          <ac:chgData name="Vui Le Ba" userId="052109168efbc39a" providerId="LiveId" clId="{40CFB830-F6EC-4A1B-AE1F-B620D0FFC1BE}" dt="2020-12-23T05:58:23.555" v="180" actId="6264"/>
          <ac:spMkLst>
            <pc:docMk/>
            <pc:sldMk cId="0" sldId="257"/>
            <ac:spMk id="12" creationId="{6F67F0AC-173B-4A9F-A183-FFD4D526A499}"/>
          </ac:spMkLst>
        </pc:spChg>
        <pc:spChg chg="add del mod">
          <ac:chgData name="Vui Le Ba" userId="052109168efbc39a" providerId="LiveId" clId="{40CFB830-F6EC-4A1B-AE1F-B620D0FFC1BE}" dt="2020-12-23T05:58:23.555" v="180" actId="6264"/>
          <ac:spMkLst>
            <pc:docMk/>
            <pc:sldMk cId="0" sldId="257"/>
            <ac:spMk id="13" creationId="{2B3BE413-6DE3-47CB-8BBC-E5908FE02EA5}"/>
          </ac:spMkLst>
        </pc:spChg>
        <pc:spChg chg="add del mod">
          <ac:chgData name="Vui Le Ba" userId="052109168efbc39a" providerId="LiveId" clId="{40CFB830-F6EC-4A1B-AE1F-B620D0FFC1BE}" dt="2020-12-23T05:58:23.555" v="180" actId="6264"/>
          <ac:spMkLst>
            <pc:docMk/>
            <pc:sldMk cId="0" sldId="257"/>
            <ac:spMk id="14" creationId="{09A764B9-E2FB-40FF-9EED-FE4CD2D20F9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5" creationId="{C27AEB7F-8421-4910-BE30-4401D0F118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6" creationId="{63D5532E-C78D-46AB-9DA6-D9AA056D5A6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7" creationId="{AA08EC7B-3C5C-4953-BBE5-619D9D78C37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57"/>
            <ac:spMk id="18" creationId="{A5D6D36B-9181-4AA4-879B-F37A1E79D593}"/>
          </ac:spMkLst>
        </pc:spChg>
        <pc:spChg chg="del mod ord">
          <ac:chgData name="Vui Le Ba" userId="052109168efbc39a" providerId="LiveId" clId="{40CFB830-F6EC-4A1B-AE1F-B620D0FFC1BE}" dt="2020-12-23T05:54:34.307" v="144" actId="478"/>
          <ac:spMkLst>
            <pc:docMk/>
            <pc:sldMk cId="0" sldId="257"/>
            <ac:spMk id="112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12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1268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2:59.013" v="133" actId="478"/>
          <ac:grpSpMkLst>
            <pc:docMk/>
            <pc:sldMk cId="0" sldId="257"/>
            <ac:grpSpMk id="112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8"/>
            <ac:spMk id="2" creationId="{2ED689A3-D675-45CA-AB29-F68B6B87EE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8"/>
            <ac:spMk id="3" creationId="{69296D83-7E92-42B3-B910-A213E4B2138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8"/>
            <ac:spMk id="4" creationId="{33057022-8CD8-4F44-883D-42A9F605AC9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58"/>
            <ac:spMk id="5" creationId="{5BBBEA08-9EAF-4FFA-83E1-A4AEE3103725}"/>
          </ac:spMkLst>
        </pc:spChg>
        <pc:spChg chg="del mod ord">
          <ac:chgData name="Vui Le Ba" userId="052109168efbc39a" providerId="LiveId" clId="{40CFB830-F6EC-4A1B-AE1F-B620D0FFC1BE}" dt="2020-12-23T06:18:47.153" v="764" actId="478"/>
          <ac:spMkLst>
            <pc:docMk/>
            <pc:sldMk cId="0" sldId="258"/>
            <ac:spMk id="93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89" actId="27636"/>
          <ac:spMkLst>
            <pc:docMk/>
            <pc:sldMk cId="0" sldId="258"/>
            <ac:spMk id="93187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8:42.663" v="762" actId="478"/>
          <ac:grpSpMkLst>
            <pc:docMk/>
            <pc:sldMk cId="0" sldId="258"/>
            <ac:grpSpMk id="93188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258"/>
            <ac:graphicFrameMk id="10349" creationId="{00000000-0000-0000-0000-000000000000}"/>
          </ac:graphicFrameMkLst>
        </pc:graphicFrame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262"/>
        </pc:sldMkLst>
        <pc:spChg chg="add del mod">
          <ac:chgData name="Vui Le Ba" userId="052109168efbc39a" providerId="LiveId" clId="{40CFB830-F6EC-4A1B-AE1F-B620D0FFC1BE}" dt="2020-12-23T05:46:04.279" v="64" actId="6264"/>
          <ac:spMkLst>
            <pc:docMk/>
            <pc:sldMk cId="0" sldId="262"/>
            <ac:spMk id="2" creationId="{784F9AE4-37B6-4AD3-BCC7-F21C627305B2}"/>
          </ac:spMkLst>
        </pc:spChg>
        <pc:spChg chg="add del mod">
          <ac:chgData name="Vui Le Ba" userId="052109168efbc39a" providerId="LiveId" clId="{40CFB830-F6EC-4A1B-AE1F-B620D0FFC1BE}" dt="2020-12-23T05:46:04.279" v="64" actId="6264"/>
          <ac:spMkLst>
            <pc:docMk/>
            <pc:sldMk cId="0" sldId="262"/>
            <ac:spMk id="3" creationId="{4FECB82E-2552-413D-A38C-235698E84CA9}"/>
          </ac:spMkLst>
        </pc:spChg>
        <pc:spChg chg="add del mod">
          <ac:chgData name="Vui Le Ba" userId="052109168efbc39a" providerId="LiveId" clId="{40CFB830-F6EC-4A1B-AE1F-B620D0FFC1BE}" dt="2020-12-23T05:46:04.279" v="64" actId="6264"/>
          <ac:spMkLst>
            <pc:docMk/>
            <pc:sldMk cId="0" sldId="262"/>
            <ac:spMk id="4" creationId="{B3D158C5-4B19-434A-9B7D-A6B27EA85C13}"/>
          </ac:spMkLst>
        </pc:spChg>
        <pc:spChg chg="add del mod">
          <ac:chgData name="Vui Le Ba" userId="052109168efbc39a" providerId="LiveId" clId="{40CFB830-F6EC-4A1B-AE1F-B620D0FFC1BE}" dt="2020-12-23T05:50:28.136" v="89" actId="6264"/>
          <ac:spMkLst>
            <pc:docMk/>
            <pc:sldMk cId="0" sldId="262"/>
            <ac:spMk id="5" creationId="{762041F7-BF1B-4270-85C5-0E3120B98774}"/>
          </ac:spMkLst>
        </pc:spChg>
        <pc:spChg chg="add del mod">
          <ac:chgData name="Vui Le Ba" userId="052109168efbc39a" providerId="LiveId" clId="{40CFB830-F6EC-4A1B-AE1F-B620D0FFC1BE}" dt="2020-12-23T05:50:28.136" v="89" actId="6264"/>
          <ac:spMkLst>
            <pc:docMk/>
            <pc:sldMk cId="0" sldId="262"/>
            <ac:spMk id="6" creationId="{A136A7CC-A247-4BF9-86AB-9D0D3427402E}"/>
          </ac:spMkLst>
        </pc:spChg>
        <pc:spChg chg="del">
          <ac:chgData name="Vui Le Ba" userId="052109168efbc39a" providerId="LiveId" clId="{40CFB830-F6EC-4A1B-AE1F-B620D0FFC1BE}" dt="2020-12-23T05:50:27.767" v="88"/>
          <ac:spMkLst>
            <pc:docMk/>
            <pc:sldMk cId="0" sldId="262"/>
            <ac:spMk id="7" creationId="{98CF5559-DDFB-4C53-8866-C426F6308E96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62"/>
            <ac:spMk id="8" creationId="{A220AB5D-21C1-4B62-9D4A-B76687C0AE68}"/>
          </ac:spMkLst>
        </pc:spChg>
        <pc:spChg chg="add del mod">
          <ac:chgData name="Vui Le Ba" userId="052109168efbc39a" providerId="LiveId" clId="{40CFB830-F6EC-4A1B-AE1F-B620D0FFC1BE}" dt="2020-12-23T05:56:48.778" v="162" actId="6264"/>
          <ac:spMkLst>
            <pc:docMk/>
            <pc:sldMk cId="0" sldId="262"/>
            <ac:spMk id="9" creationId="{78DDC26C-A639-4BCA-954D-2E5B16DD8136}"/>
          </ac:spMkLst>
        </pc:spChg>
        <pc:spChg chg="add del mod">
          <ac:chgData name="Vui Le Ba" userId="052109168efbc39a" providerId="LiveId" clId="{40CFB830-F6EC-4A1B-AE1F-B620D0FFC1BE}" dt="2020-12-23T05:56:48.778" v="162" actId="6264"/>
          <ac:spMkLst>
            <pc:docMk/>
            <pc:sldMk cId="0" sldId="262"/>
            <ac:spMk id="10" creationId="{C983F074-E3F0-4D6E-8B38-F16AA524469D}"/>
          </ac:spMkLst>
        </pc:spChg>
        <pc:spChg chg="add del mod">
          <ac:chgData name="Vui Le Ba" userId="052109168efbc39a" providerId="LiveId" clId="{40CFB830-F6EC-4A1B-AE1F-B620D0FFC1BE}" dt="2020-12-23T05:56:48.778" v="162" actId="6264"/>
          <ac:spMkLst>
            <pc:docMk/>
            <pc:sldMk cId="0" sldId="262"/>
            <ac:spMk id="11" creationId="{3F92519F-B8B7-4572-B25D-49AE2FFAA4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12" creationId="{275DDE11-929E-4987-AADA-1C228AC8CA3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13" creationId="{3F2C12AF-04F8-4571-9239-80024AD38DA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14" creationId="{C47B01A4-CDE9-4E83-BE34-E98CBC98E93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62"/>
            <ac:spMk id="15" creationId="{D57EEF51-4F55-42A3-9BDF-384344039C88}"/>
          </ac:spMkLst>
        </pc:spChg>
        <pc:spChg chg="del mod ord">
          <ac:chgData name="Vui Le Ba" userId="052109168efbc39a" providerId="LiveId" clId="{40CFB830-F6EC-4A1B-AE1F-B620D0FFC1BE}" dt="2020-12-23T05:47:34.529" v="75" actId="478"/>
          <ac:spMkLst>
            <pc:docMk/>
            <pc:sldMk cId="0" sldId="262"/>
            <ac:spMk id="71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717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7173" creationId="{00000000-0000-0000-0000-000000000000}"/>
          </ac:spMkLst>
        </pc:spChg>
        <pc:spChg chg="del mod ord">
          <ac:chgData name="Vui Le Ba" userId="052109168efbc39a" providerId="LiveId" clId="{40CFB830-F6EC-4A1B-AE1F-B620D0FFC1BE}" dt="2020-12-23T05:47:22.354" v="73" actId="478"/>
          <ac:spMkLst>
            <pc:docMk/>
            <pc:sldMk cId="0" sldId="262"/>
            <ac:spMk id="7174" creationId="{00000000-0000-0000-0000-000000000000}"/>
          </ac:spMkLst>
        </pc:spChg>
        <pc:spChg chg="del">
          <ac:chgData name="Vui Le Ba" userId="052109168efbc39a" providerId="LiveId" clId="{40CFB830-F6EC-4A1B-AE1F-B620D0FFC1BE}" dt="2020-12-23T05:47:25.485" v="74" actId="478"/>
          <ac:spMkLst>
            <pc:docMk/>
            <pc:sldMk cId="0" sldId="262"/>
            <ac:spMk id="33796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263"/>
        </pc:sldMkLst>
        <pc:spChg chg="add del mod">
          <ac:chgData name="Vui Le Ba" userId="052109168efbc39a" providerId="LiveId" clId="{40CFB830-F6EC-4A1B-AE1F-B620D0FFC1BE}" dt="2020-12-23T05:46:22.382" v="65" actId="6264"/>
          <ac:spMkLst>
            <pc:docMk/>
            <pc:sldMk cId="0" sldId="263"/>
            <ac:spMk id="2" creationId="{CD6AD3B7-5BF8-428D-8040-4A76E9C863D8}"/>
          </ac:spMkLst>
        </pc:spChg>
        <pc:spChg chg="add del mod">
          <ac:chgData name="Vui Le Ba" userId="052109168efbc39a" providerId="LiveId" clId="{40CFB830-F6EC-4A1B-AE1F-B620D0FFC1BE}" dt="2020-12-23T05:46:22.382" v="65" actId="6264"/>
          <ac:spMkLst>
            <pc:docMk/>
            <pc:sldMk cId="0" sldId="263"/>
            <ac:spMk id="3" creationId="{FAFBB0E6-D666-4234-AE54-C9592AA1A756}"/>
          </ac:spMkLst>
        </pc:spChg>
        <pc:spChg chg="add del mod">
          <ac:chgData name="Vui Le Ba" userId="052109168efbc39a" providerId="LiveId" clId="{40CFB830-F6EC-4A1B-AE1F-B620D0FFC1BE}" dt="2020-12-23T05:46:22.382" v="65" actId="6264"/>
          <ac:spMkLst>
            <pc:docMk/>
            <pc:sldMk cId="0" sldId="263"/>
            <ac:spMk id="4" creationId="{7DD67655-55F7-4A53-9D2C-4C201CA14756}"/>
          </ac:spMkLst>
        </pc:spChg>
        <pc:spChg chg="add del mod">
          <ac:chgData name="Vui Le Ba" userId="052109168efbc39a" providerId="LiveId" clId="{40CFB830-F6EC-4A1B-AE1F-B620D0FFC1BE}" dt="2020-12-23T05:48:49.724" v="77" actId="6264"/>
          <ac:spMkLst>
            <pc:docMk/>
            <pc:sldMk cId="0" sldId="263"/>
            <ac:spMk id="5" creationId="{170D2E06-5CDB-45C3-8BB2-17B21D89CB3E}"/>
          </ac:spMkLst>
        </pc:spChg>
        <pc:spChg chg="add del mod">
          <ac:chgData name="Vui Le Ba" userId="052109168efbc39a" providerId="LiveId" clId="{40CFB830-F6EC-4A1B-AE1F-B620D0FFC1BE}" dt="2020-12-23T05:48:49.724" v="77" actId="6264"/>
          <ac:spMkLst>
            <pc:docMk/>
            <pc:sldMk cId="0" sldId="263"/>
            <ac:spMk id="6" creationId="{EEDD8B42-E581-48CA-8D72-0FD24D4D0265}"/>
          </ac:spMkLst>
        </pc:spChg>
        <pc:spChg chg="add del mod">
          <ac:chgData name="Vui Le Ba" userId="052109168efbc39a" providerId="LiveId" clId="{40CFB830-F6EC-4A1B-AE1F-B620D0FFC1BE}" dt="2020-12-23T05:48:49.724" v="77" actId="6264"/>
          <ac:spMkLst>
            <pc:docMk/>
            <pc:sldMk cId="0" sldId="263"/>
            <ac:spMk id="7" creationId="{27173C9F-61D8-42F6-898D-20BE8CEAF7C0}"/>
          </ac:spMkLst>
        </pc:spChg>
        <pc:spChg chg="add del mod">
          <ac:chgData name="Vui Le Ba" userId="052109168efbc39a" providerId="LiveId" clId="{40CFB830-F6EC-4A1B-AE1F-B620D0FFC1BE}" dt="2020-12-23T05:50:28.622" v="90" actId="6264"/>
          <ac:spMkLst>
            <pc:docMk/>
            <pc:sldMk cId="0" sldId="263"/>
            <ac:spMk id="8" creationId="{D3CD11CA-38F5-42DA-B393-F1BADE69C4BD}"/>
          </ac:spMkLst>
        </pc:spChg>
        <pc:spChg chg="add del mod">
          <ac:chgData name="Vui Le Ba" userId="052109168efbc39a" providerId="LiveId" clId="{40CFB830-F6EC-4A1B-AE1F-B620D0FFC1BE}" dt="2020-12-23T05:50:28.622" v="90" actId="6264"/>
          <ac:spMkLst>
            <pc:docMk/>
            <pc:sldMk cId="0" sldId="263"/>
            <ac:spMk id="9" creationId="{DFACDE60-A2D5-438B-8365-E9757053C956}"/>
          </ac:spMkLst>
        </pc:spChg>
        <pc:spChg chg="add del mod">
          <ac:chgData name="Vui Le Ba" userId="052109168efbc39a" providerId="LiveId" clId="{40CFB830-F6EC-4A1B-AE1F-B620D0FFC1BE}" dt="2020-12-23T05:50:28.622" v="90" actId="6264"/>
          <ac:spMkLst>
            <pc:docMk/>
            <pc:sldMk cId="0" sldId="263"/>
            <ac:spMk id="10" creationId="{24A816DF-C049-4594-8719-A1E8C341DEA8}"/>
          </ac:spMkLst>
        </pc:spChg>
        <pc:spChg chg="add del mod">
          <ac:chgData name="Vui Le Ba" userId="052109168efbc39a" providerId="LiveId" clId="{40CFB830-F6EC-4A1B-AE1F-B620D0FFC1BE}" dt="2020-12-23T05:50:27.366" v="87" actId="6264"/>
          <ac:spMkLst>
            <pc:docMk/>
            <pc:sldMk cId="0" sldId="263"/>
            <ac:spMk id="11" creationId="{F71D72CB-CF61-4B97-A011-5DC0DDF652E6}"/>
          </ac:spMkLst>
        </pc:spChg>
        <pc:spChg chg="add del mod">
          <ac:chgData name="Vui Le Ba" userId="052109168efbc39a" providerId="LiveId" clId="{40CFB830-F6EC-4A1B-AE1F-B620D0FFC1BE}" dt="2020-12-23T05:50:27.366" v="87" actId="6264"/>
          <ac:spMkLst>
            <pc:docMk/>
            <pc:sldMk cId="0" sldId="263"/>
            <ac:spMk id="12" creationId="{7B2C995D-7251-4069-A588-2C01143BE9C5}"/>
          </ac:spMkLst>
        </pc:spChg>
        <pc:spChg chg="add del mod">
          <ac:chgData name="Vui Le Ba" userId="052109168efbc39a" providerId="LiveId" clId="{40CFB830-F6EC-4A1B-AE1F-B620D0FFC1BE}" dt="2020-12-23T05:50:27.366" v="87" actId="6264"/>
          <ac:spMkLst>
            <pc:docMk/>
            <pc:sldMk cId="0" sldId="263"/>
            <ac:spMk id="13" creationId="{A18D35C0-4FFB-4876-9CD3-809B9383BC1A}"/>
          </ac:spMkLst>
        </pc:spChg>
        <pc:spChg chg="del">
          <ac:chgData name="Vui Le Ba" userId="052109168efbc39a" providerId="LiveId" clId="{40CFB830-F6EC-4A1B-AE1F-B620D0FFC1BE}" dt="2020-12-23T05:50:26.063" v="85"/>
          <ac:spMkLst>
            <pc:docMk/>
            <pc:sldMk cId="0" sldId="263"/>
            <ac:spMk id="14" creationId="{59C1B227-1045-4B79-A243-3A7A23B041DC}"/>
          </ac:spMkLst>
        </pc:spChg>
        <pc:spChg chg="add del mod">
          <ac:chgData name="Vui Le Ba" userId="052109168efbc39a" providerId="LiveId" clId="{40CFB830-F6EC-4A1B-AE1F-B620D0FFC1BE}" dt="2020-12-23T05:50:44.143" v="100" actId="6264"/>
          <ac:spMkLst>
            <pc:docMk/>
            <pc:sldMk cId="0" sldId="263"/>
            <ac:spMk id="15" creationId="{9DCB8A2E-A7E1-4095-8EA8-84EAEA75FFB5}"/>
          </ac:spMkLst>
        </pc:spChg>
        <pc:spChg chg="add del mod">
          <ac:chgData name="Vui Le Ba" userId="052109168efbc39a" providerId="LiveId" clId="{40CFB830-F6EC-4A1B-AE1F-B620D0FFC1BE}" dt="2020-12-23T05:50:44.143" v="100" actId="6264"/>
          <ac:spMkLst>
            <pc:docMk/>
            <pc:sldMk cId="0" sldId="263"/>
            <ac:spMk id="16" creationId="{515DAFE8-9A9B-4A64-81EE-A8100C4AC9F4}"/>
          </ac:spMkLst>
        </pc:spChg>
        <pc:spChg chg="add del mod">
          <ac:chgData name="Vui Le Ba" userId="052109168efbc39a" providerId="LiveId" clId="{40CFB830-F6EC-4A1B-AE1F-B620D0FFC1BE}" dt="2020-12-23T05:50:44.143" v="100" actId="6264"/>
          <ac:spMkLst>
            <pc:docMk/>
            <pc:sldMk cId="0" sldId="263"/>
            <ac:spMk id="17" creationId="{CFD5553D-6A16-4124-8F6D-239730D1F593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63"/>
            <ac:spMk id="18" creationId="{602CDD39-A72A-4DC3-8B57-52BF666DA586}"/>
          </ac:spMkLst>
        </pc:spChg>
        <pc:spChg chg="add del mod">
          <ac:chgData name="Vui Le Ba" userId="052109168efbc39a" providerId="LiveId" clId="{40CFB830-F6EC-4A1B-AE1F-B620D0FFC1BE}" dt="2020-12-23T05:56:51.485" v="163" actId="6264"/>
          <ac:spMkLst>
            <pc:docMk/>
            <pc:sldMk cId="0" sldId="263"/>
            <ac:spMk id="19" creationId="{E6D31A8C-0B42-4575-98C1-94FDB52F56BC}"/>
          </ac:spMkLst>
        </pc:spChg>
        <pc:spChg chg="add del mod">
          <ac:chgData name="Vui Le Ba" userId="052109168efbc39a" providerId="LiveId" clId="{40CFB830-F6EC-4A1B-AE1F-B620D0FFC1BE}" dt="2020-12-23T05:56:51.485" v="163" actId="6264"/>
          <ac:spMkLst>
            <pc:docMk/>
            <pc:sldMk cId="0" sldId="263"/>
            <ac:spMk id="20" creationId="{B9A26495-4090-4EB9-931B-A5919A86844B}"/>
          </ac:spMkLst>
        </pc:spChg>
        <pc:spChg chg="add del mod">
          <ac:chgData name="Vui Le Ba" userId="052109168efbc39a" providerId="LiveId" clId="{40CFB830-F6EC-4A1B-AE1F-B620D0FFC1BE}" dt="2020-12-23T05:56:51.485" v="163" actId="6264"/>
          <ac:spMkLst>
            <pc:docMk/>
            <pc:sldMk cId="0" sldId="263"/>
            <ac:spMk id="21" creationId="{DFAC9224-7C6F-4BF0-BF6D-2B94449B503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22" creationId="{8C9FFC44-DB78-4667-8970-3851F74745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23" creationId="{528F80F8-31F2-4A42-ADD6-B9EC8670B2E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24" creationId="{5CCEDE1B-5342-4CB8-BC4E-09EE3545312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63"/>
            <ac:spMk id="25" creationId="{DE2B318D-06A6-4360-B809-D7A31D72381D}"/>
          </ac:spMkLst>
        </pc:spChg>
        <pc:spChg chg="add del mod ord">
          <ac:chgData name="Vui Le Ba" userId="052109168efbc39a" providerId="LiveId" clId="{40CFB830-F6EC-4A1B-AE1F-B620D0FFC1BE}" dt="2020-12-23T05:56:22.865" v="161" actId="478"/>
          <ac:spMkLst>
            <pc:docMk/>
            <pc:sldMk cId="0" sldId="263"/>
            <ac:spMk id="92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922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922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5:50:49.834" v="102" actId="478"/>
          <ac:spMkLst>
            <pc:docMk/>
            <pc:sldMk cId="0" sldId="263"/>
            <ac:spMk id="9222" creationId="{00000000-0000-0000-0000-000000000000}"/>
          </ac:spMkLst>
        </pc:spChg>
        <pc:spChg chg="del">
          <ac:chgData name="Vui Le Ba" userId="052109168efbc39a" providerId="LiveId" clId="{40CFB830-F6EC-4A1B-AE1F-B620D0FFC1BE}" dt="2020-12-23T05:48:55.050" v="78" actId="478"/>
          <ac:spMkLst>
            <pc:docMk/>
            <pc:sldMk cId="0" sldId="263"/>
            <ac:spMk id="53250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6:17:20.995" v="619" actId="47"/>
        <pc:sldMkLst>
          <pc:docMk/>
          <pc:sldMk cId="2512186915" sldId="2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2" creationId="{C9363B16-339D-4B5D-8B30-562744333A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3" creationId="{0E54213A-2320-4678-9891-17389088EF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4" creationId="{3CA2D6BF-A0FF-41BB-B365-DBDB8250585B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89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8909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89094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1384769586" sldId="2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84769586" sldId="265"/>
            <ac:spMk id="2" creationId="{5BE0151E-FEB3-4B92-84F8-F811917F32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84769586" sldId="265"/>
            <ac:spMk id="3" creationId="{66E2790A-41CB-42B7-8101-D3409DDADF96}"/>
          </ac:spMkLst>
        </pc:spChg>
        <pc:spChg chg="add mod ord">
          <ac:chgData name="Vui Le Ba" userId="052109168efbc39a" providerId="LiveId" clId="{40CFB830-F6EC-4A1B-AE1F-B620D0FFC1BE}" dt="2020-12-23T06:32:14.082" v="961" actId="27636"/>
          <ac:spMkLst>
            <pc:docMk/>
            <pc:sldMk cId="1384769586" sldId="265"/>
            <ac:spMk id="4" creationId="{4854FCD2-5BE4-415A-8931-90A709C92E0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384769586" sldId="265"/>
            <ac:spMk id="5" creationId="{7BBE530E-8D09-41FF-B0E0-A5D45C57009F}"/>
          </ac:spMkLst>
        </pc:spChg>
        <pc:spChg chg="del mod">
          <ac:chgData name="Vui Le Ba" userId="052109168efbc39a" providerId="LiveId" clId="{40CFB830-F6EC-4A1B-AE1F-B620D0FFC1BE}" dt="2020-12-23T06:17:23.101" v="620" actId="478"/>
          <ac:spMkLst>
            <pc:docMk/>
            <pc:sldMk cId="1384769586" sldId="265"/>
            <ac:spMk id="60418" creationId="{00000000-0000-0000-0000-000000000000}"/>
          </ac:spMkLst>
        </pc:spChg>
        <pc:spChg chg="del mod ord">
          <ac:chgData name="Vui Le Ba" userId="052109168efbc39a" providerId="LiveId" clId="{40CFB830-F6EC-4A1B-AE1F-B620D0FFC1BE}" dt="2020-12-23T06:18:52.450" v="767" actId="478"/>
          <ac:spMkLst>
            <pc:docMk/>
            <pc:sldMk cId="1384769586" sldId="265"/>
            <ac:spMk id="91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8:21.061" v="746" actId="20577"/>
          <ac:spMkLst>
            <pc:docMk/>
            <pc:sldMk cId="1384769586" sldId="265"/>
            <ac:spMk id="91140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1384769586" sldId="265"/>
            <ac:spMk id="91141" creationId="{00000000-0000-0000-0000-000000000000}"/>
          </ac:spMkLst>
        </pc:spChg>
        <pc:spChg chg="del">
          <ac:chgData name="Vui Le Ba" userId="052109168efbc39a" providerId="LiveId" clId="{40CFB830-F6EC-4A1B-AE1F-B620D0FFC1BE}" dt="2020-12-23T06:17:23.818" v="621" actId="478"/>
          <ac:spMkLst>
            <pc:docMk/>
            <pc:sldMk cId="1384769586" sldId="265"/>
            <ac:spMk id="91142" creationId="{00000000-0000-0000-0000-000000000000}"/>
          </ac:spMkLst>
        </pc:spChg>
        <pc:spChg chg="del">
          <ac:chgData name="Vui Le Ba" userId="052109168efbc39a" providerId="LiveId" clId="{40CFB830-F6EC-4A1B-AE1F-B620D0FFC1BE}" dt="2020-12-23T06:17:24.636" v="622" actId="478"/>
          <ac:spMkLst>
            <pc:docMk/>
            <pc:sldMk cId="1384769586" sldId="265"/>
            <ac:spMk id="9114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1916834160" sldId="2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2" creationId="{92F62068-6758-46E0-863F-4ADB18AA04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3" creationId="{A3305790-A66A-494A-94DE-61BE36329C7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4" creationId="{02A974EF-2579-4E7C-AFDD-64C31284F07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916834160" sldId="267"/>
            <ac:spMk id="5" creationId="{04B01AAB-40CD-4FA3-BB0D-B9B3530040BE}"/>
          </ac:spMkLst>
        </pc:spChg>
        <pc:spChg chg="del mod ord">
          <ac:chgData name="Vui Le Ba" userId="052109168efbc39a" providerId="LiveId" clId="{40CFB830-F6EC-4A1B-AE1F-B620D0FFC1BE}" dt="2020-12-23T05:59:08.901" v="346" actId="478"/>
          <ac:spMkLst>
            <pc:docMk/>
            <pc:sldMk cId="1916834160" sldId="267"/>
            <ac:spMk id="194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194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798" v="182" actId="27636"/>
          <ac:spMkLst>
            <pc:docMk/>
            <pc:sldMk cId="1916834160" sldId="267"/>
            <ac:spMk id="19460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06.958" v="345" actId="478"/>
          <ac:grpSpMkLst>
            <pc:docMk/>
            <pc:sldMk cId="1916834160" sldId="267"/>
            <ac:grpSpMk id="1946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2" creationId="{DDA45A5C-B801-4AB6-B522-67601FBEB0C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3" creationId="{C337F9B8-D72A-4EFA-836A-D91B5CDB71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4" creationId="{5A976640-34C1-4FE9-983C-8F03C597A4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69"/>
            <ac:spMk id="5" creationId="{55C2D812-C54D-4FD2-AA43-D24FAABEE2FB}"/>
          </ac:spMkLst>
        </pc:spChg>
        <pc:spChg chg="del mod ord">
          <ac:chgData name="Vui Le Ba" userId="052109168efbc39a" providerId="LiveId" clId="{40CFB830-F6EC-4A1B-AE1F-B620D0FFC1BE}" dt="2020-12-23T05:59:15.295" v="348" actId="478"/>
          <ac:spMkLst>
            <pc:docMk/>
            <pc:sldMk cId="0" sldId="269"/>
            <ac:spMk id="215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215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21508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13.326" v="347" actId="478"/>
          <ac:grpSpMkLst>
            <pc:docMk/>
            <pc:sldMk cId="0" sldId="269"/>
            <ac:grpSpMk id="2150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2" creationId="{64FB06E7-0201-4D8C-9E3C-CF7ADC22A8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3" creationId="{52DE88FC-478C-4515-92EE-689D133CE8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4" creationId="{AE816920-9538-41C9-9365-92717CFF2F4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0"/>
            <ac:spMk id="5" creationId="{BBC76362-7765-4BC6-B5DB-73BE5A5B04D4}"/>
          </ac:spMkLst>
        </pc:spChg>
        <pc:spChg chg="del mod ord">
          <ac:chgData name="Vui Le Ba" userId="052109168efbc39a" providerId="LiveId" clId="{40CFB830-F6EC-4A1B-AE1F-B620D0FFC1BE}" dt="2020-12-23T06:06:47.005" v="494" actId="478"/>
          <ac:spMkLst>
            <pc:docMk/>
            <pc:sldMk cId="0" sldId="270"/>
            <ac:spMk id="58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5837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5837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43.999" v="493" actId="478"/>
          <ac:grpSpMkLst>
            <pc:docMk/>
            <pc:sldMk cId="0" sldId="270"/>
            <ac:grpSpMk id="583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2" creationId="{37D26145-44EB-46E1-B66F-85F93315A29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3" creationId="{3D4BCC12-7890-4F81-BF3D-3F329CB56AF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4" creationId="{E04B8257-122B-4F14-A403-B36F1A29EC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1"/>
            <ac:spMk id="5" creationId="{A2E3321F-86E7-41EE-A275-7E60858714CA}"/>
          </ac:spMkLst>
        </pc:spChg>
        <pc:spChg chg="del mod ord">
          <ac:chgData name="Vui Le Ba" userId="052109168efbc39a" providerId="LiveId" clId="{40CFB830-F6EC-4A1B-AE1F-B620D0FFC1BE}" dt="2020-12-23T06:06:38.628" v="491" actId="478"/>
          <ac:spMkLst>
            <pc:docMk/>
            <pc:sldMk cId="0" sldId="271"/>
            <ac:spMk id="56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563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5632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0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1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2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3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5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6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7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8" creationId="{00000000-0000-0000-0000-000000000000}"/>
          </ac:spMkLst>
        </pc:spChg>
        <pc:grpChg chg="mod">
          <ac:chgData name="Vui Le Ba" userId="052109168efbc39a" providerId="LiveId" clId="{40CFB830-F6EC-4A1B-AE1F-B620D0FFC1BE}" dt="2020-12-23T06:06:41.358" v="492" actId="1076"/>
          <ac:grpSpMkLst>
            <pc:docMk/>
            <pc:sldMk cId="0" sldId="271"/>
            <ac:grpSpMk id="56325" creationId="{00000000-0000-0000-0000-000000000000}"/>
          </ac:grpSpMkLst>
        </pc:grpChg>
        <pc:grpChg chg="del">
          <ac:chgData name="Vui Le Ba" userId="052109168efbc39a" providerId="LiveId" clId="{40CFB830-F6EC-4A1B-AE1F-B620D0FFC1BE}" dt="2020-12-23T06:06:33.658" v="490" actId="478"/>
          <ac:grpSpMkLst>
            <pc:docMk/>
            <pc:sldMk cId="0" sldId="271"/>
            <ac:grpSpMk id="5632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2" creationId="{CD443B67-5FFF-49EB-805E-7AA7F56ADB9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3" creationId="{86A51759-272E-4589-BC14-2CAEAC18207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4" creationId="{A9D17839-61A8-437A-A989-7F67BA0979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2"/>
            <ac:spMk id="5" creationId="{DBB7CF4B-0343-4300-91A4-4F28D7AA09A4}"/>
          </ac:spMkLst>
        </pc:spChg>
        <pc:spChg chg="del mod ord">
          <ac:chgData name="Vui Le Ba" userId="052109168efbc39a" providerId="LiveId" clId="{40CFB830-F6EC-4A1B-AE1F-B620D0FFC1BE}" dt="2020-12-23T06:06:05.333" v="481" actId="478"/>
          <ac:spMkLst>
            <pc:docMk/>
            <pc:sldMk cId="0" sldId="272"/>
            <ac:spMk id="52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522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5222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02.737" v="480" actId="478"/>
          <ac:grpSpMkLst>
            <pc:docMk/>
            <pc:sldMk cId="0" sldId="272"/>
            <ac:grpSpMk id="5222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2" creationId="{3BF15009-DF0C-4008-806A-28FF1E9BA0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3" creationId="{9116DF1F-A283-44F4-9E46-1516DEBDF4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4" creationId="{28A76FD1-6DAC-4782-86FF-99FC15A389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3"/>
            <ac:spMk id="5" creationId="{62417248-7329-439F-B2D4-2AAE5900FDCC}"/>
          </ac:spMkLst>
        </pc:spChg>
        <pc:spChg chg="del mod ord">
          <ac:chgData name="Vui Le Ba" userId="052109168efbc39a" providerId="LiveId" clId="{40CFB830-F6EC-4A1B-AE1F-B620D0FFC1BE}" dt="2020-12-23T06:06:00.778" v="479" actId="478"/>
          <ac:spMkLst>
            <pc:docMk/>
            <pc:sldMk cId="0" sldId="273"/>
            <ac:spMk id="50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501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26624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58.810" v="478" actId="478"/>
          <ac:grpSpMkLst>
            <pc:docMk/>
            <pc:sldMk cId="0" sldId="273"/>
            <ac:grpSpMk id="5018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125646830" sldId="2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2" creationId="{75B81068-46B7-4D5D-962C-71D27A58EA4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3" creationId="{8A01F122-B9CA-431F-9AE1-9703B87F96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4" creationId="{BDD7FF08-1B63-4B64-8E22-3013806937A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25646830" sldId="274"/>
            <ac:spMk id="5" creationId="{80C44B7F-513C-44E2-B72D-7564854E49C7}"/>
          </ac:spMkLst>
        </pc:spChg>
        <pc:spChg chg="del mod ord">
          <ac:chgData name="Vui Le Ba" userId="052109168efbc39a" providerId="LiveId" clId="{40CFB830-F6EC-4A1B-AE1F-B620D0FFC1BE}" dt="2020-12-23T06:02:37.778" v="428" actId="478"/>
          <ac:spMkLst>
            <pc:docMk/>
            <pc:sldMk cId="125646830" sldId="274"/>
            <ac:spMk id="399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3993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3994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2:35.747" v="427" actId="478"/>
          <ac:grpSpMkLst>
            <pc:docMk/>
            <pc:sldMk cId="125646830" sldId="274"/>
            <ac:grpSpMk id="3994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2" creationId="{64E31E10-4002-40CE-A21D-D793A97161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3" creationId="{82DE0B25-D76B-4AD3-8167-60074475C6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4" creationId="{760BC1E8-721E-42EC-9CE0-19EAFC1D4CC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5"/>
            <ac:spMk id="5" creationId="{D07B1A18-AB49-40C0-B908-C00229234654}"/>
          </ac:spMkLst>
        </pc:spChg>
        <pc:spChg chg="del mod ord">
          <ac:chgData name="Vui Le Ba" userId="052109168efbc39a" providerId="LiveId" clId="{40CFB830-F6EC-4A1B-AE1F-B620D0FFC1BE}" dt="2020-12-23T06:00:23.253" v="383" actId="478"/>
          <ac:spMkLst>
            <pc:docMk/>
            <pc:sldMk cId="0" sldId="275"/>
            <ac:spMk id="337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337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3379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23.887" v="384" actId="478"/>
          <ac:grpSpMkLst>
            <pc:docMk/>
            <pc:sldMk cId="0" sldId="275"/>
            <ac:grpSpMk id="337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6"/>
            <ac:spMk id="2" creationId="{5C65A453-6A38-4713-858A-9D9EA128A6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6"/>
            <ac:spMk id="3" creationId="{6730D506-7052-4B15-BCA5-C0AC0C8DA92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6"/>
            <ac:spMk id="4" creationId="{FA8D377A-F234-46B3-BCA7-4E882BB1A25B}"/>
          </ac:spMkLst>
        </pc:spChg>
        <pc:spChg chg="add del mo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5" creationId="{9AF5798F-68B8-47FA-8AA3-6E2CA0B5F2A8}"/>
          </ac:spMkLst>
        </pc:spChg>
        <pc:spChg chg="add del mo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6" creationId="{E6B2282F-8078-4090-B538-642BA398BB9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6"/>
            <ac:spMk id="7" creationId="{BE46CC81-A956-4049-BF57-A347AF070A4E}"/>
          </ac:spMkLst>
        </pc:spChg>
        <pc:spChg chg="del mod ord">
          <ac:chgData name="Vui Le Ba" userId="052109168efbc39a" providerId="LiveId" clId="{40CFB830-F6EC-4A1B-AE1F-B620D0FFC1BE}" dt="2020-12-23T06:00:01.505" v="378" actId="478"/>
          <ac:spMkLst>
            <pc:docMk/>
            <pc:sldMk cId="0" sldId="276"/>
            <ac:spMk id="296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296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29700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58.196" v="376" actId="478"/>
          <ac:grpSpMkLst>
            <pc:docMk/>
            <pc:sldMk cId="0" sldId="276"/>
            <ac:grpSpMk id="297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2" creationId="{41C33B5D-7579-4D3F-B217-74ADE1A0C1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3" creationId="{50B9897E-3854-46A2-AD86-7F8A378383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4" creationId="{2E68A527-8328-473C-8A6F-0CCD6BC56E5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7"/>
            <ac:spMk id="5" creationId="{BB669375-81C1-4824-91E3-6E5AA8831BC3}"/>
          </ac:spMkLst>
        </pc:spChg>
        <pc:spChg chg="del mod ord">
          <ac:chgData name="Vui Le Ba" userId="052109168efbc39a" providerId="LiveId" clId="{40CFB830-F6EC-4A1B-AE1F-B620D0FFC1BE}" dt="2020-12-23T05:59:25.661" v="353" actId="478"/>
          <ac:spMkLst>
            <pc:docMk/>
            <pc:sldMk cId="0" sldId="277"/>
            <ac:spMk id="256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2560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25604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23.603" v="352" actId="478"/>
          <ac:grpSpMkLst>
            <pc:docMk/>
            <pc:sldMk cId="0" sldId="277"/>
            <ac:grpSpMk id="2560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2" creationId="{5296ADA5-3044-4678-8637-60B8C8A36CB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3" creationId="{66949C81-7355-4CED-9DC1-C827AD54D3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4" creationId="{DD2401D6-925E-4A35-8F11-47C9F8E1C3B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8"/>
            <ac:spMk id="5" creationId="{97E47CED-E795-419A-BB92-172C7EAFF9B3}"/>
          </ac:spMkLst>
        </pc:spChg>
        <pc:spChg chg="del mod ord">
          <ac:chgData name="Vui Le Ba" userId="052109168efbc39a" providerId="LiveId" clId="{40CFB830-F6EC-4A1B-AE1F-B620D0FFC1BE}" dt="2020-12-23T06:06:54.976" v="498" actId="478"/>
          <ac:spMkLst>
            <pc:docMk/>
            <pc:sldMk cId="0" sldId="278"/>
            <ac:spMk id="62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624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6246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52.891" v="497" actId="478"/>
          <ac:grpSpMkLst>
            <pc:docMk/>
            <pc:sldMk cId="0" sldId="278"/>
            <ac:grpSpMk id="624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2" creationId="{45EE19AB-260B-432F-B676-06D03E21275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3" creationId="{8D3744F4-CCF3-4633-A977-597EDCA8DAB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4" creationId="{60D71A93-0C70-4063-80B0-B0B7D7BAF9A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9"/>
            <ac:spMk id="5" creationId="{2B80F098-C009-456F-B1AA-8F38ABA975E5}"/>
          </ac:spMkLst>
        </pc:spChg>
        <pc:spChg chg="del mod ord">
          <ac:chgData name="Vui Le Ba" userId="052109168efbc39a" providerId="LiveId" clId="{40CFB830-F6EC-4A1B-AE1F-B620D0FFC1BE}" dt="2020-12-23T05:59:21.439" v="351" actId="478"/>
          <ac:spMkLst>
            <pc:docMk/>
            <pc:sldMk cId="0" sldId="279"/>
            <ac:spMk id="235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2355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23556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9:19.634" v="350" actId="478"/>
          <ac:spMkLst>
            <pc:docMk/>
            <pc:sldMk cId="0" sldId="279"/>
            <ac:spMk id="23558" creationId="{00000000-0000-0000-0000-000000000000}"/>
          </ac:spMkLst>
        </pc:spChg>
        <pc:spChg chg="del">
          <ac:chgData name="Vui Le Ba" userId="052109168efbc39a" providerId="LiveId" clId="{40CFB830-F6EC-4A1B-AE1F-B620D0FFC1BE}" dt="2020-12-23T05:59:18.438" v="349" actId="478"/>
          <ac:spMkLst>
            <pc:docMk/>
            <pc:sldMk cId="0" sldId="279"/>
            <ac:spMk id="23559" creationId="{00000000-0000-0000-0000-000000000000}"/>
          </ac:spMkLst>
        </pc:spChg>
        <pc:spChg chg="mod">
          <ac:chgData name="Vui Le Ba" userId="052109168efbc39a" providerId="LiveId" clId="{40CFB830-F6EC-4A1B-AE1F-B620D0FFC1BE}" dt="2020-12-23T05:59:19.634" v="350" actId="478"/>
          <ac:spMkLst>
            <pc:docMk/>
            <pc:sldMk cId="0" sldId="279"/>
            <ac:spMk id="23560" creationId="{00000000-0000-0000-0000-000000000000}"/>
          </ac:spMkLst>
        </pc:spChg>
        <pc:grpChg chg="del mod">
          <ac:chgData name="Vui Le Ba" userId="052109168efbc39a" providerId="LiveId" clId="{40CFB830-F6EC-4A1B-AE1F-B620D0FFC1BE}" dt="2020-12-23T05:59:19.634" v="350" actId="478"/>
          <ac:grpSpMkLst>
            <pc:docMk/>
            <pc:sldMk cId="0" sldId="279"/>
            <ac:grpSpMk id="23557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0"/>
            <ac:spMk id="2" creationId="{B7B982FB-D6FE-4430-A92A-63DBA3733F6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0"/>
            <ac:spMk id="3" creationId="{F391F90F-DE07-44DD-B3FE-03E33567BA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0"/>
            <ac:spMk id="4" creationId="{6467E1D9-E266-47DE-98B7-41235DB6E9EE}"/>
          </ac:spMkLst>
        </pc:spChg>
        <pc:spChg chg="add del mod ord">
          <ac:chgData name="Vui Le Ba" userId="052109168efbc39a" providerId="LiveId" clId="{40CFB830-F6EC-4A1B-AE1F-B620D0FFC1BE}" dt="2020-12-23T05:59:38.473" v="356" actId="700"/>
          <ac:spMkLst>
            <pc:docMk/>
            <pc:sldMk cId="0" sldId="280"/>
            <ac:spMk id="5" creationId="{1A4D16D1-F42F-4534-BE00-7043F2ACC71E}"/>
          </ac:spMkLst>
        </pc:spChg>
        <pc:spChg chg="add del mo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6" creationId="{2D3BEE24-59F4-49C6-9540-492BE37A7DA5}"/>
          </ac:spMkLst>
        </pc:spChg>
        <pc:spChg chg="add del mo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7" creationId="{BF5AC158-A5C9-403D-A1B4-32DBB7026F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0"/>
            <ac:spMk id="8" creationId="{BEED04F0-8D0B-4D27-8EB8-847312ED5E14}"/>
          </ac:spMkLst>
        </pc:spChg>
        <pc:spChg chg="del mod ord">
          <ac:chgData name="Vui Le Ba" userId="052109168efbc39a" providerId="LiveId" clId="{40CFB830-F6EC-4A1B-AE1F-B620D0FFC1BE}" dt="2020-12-23T05:59:31.567" v="355" actId="478"/>
          <ac:spMkLst>
            <pc:docMk/>
            <pc:sldMk cId="0" sldId="280"/>
            <ac:spMk id="276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2765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27652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29.015" v="354" actId="478"/>
          <ac:grpSpMkLst>
            <pc:docMk/>
            <pc:sldMk cId="0" sldId="280"/>
            <ac:grpSpMk id="27697" creationId="{00000000-0000-0000-0000-000000000000}"/>
          </ac:grpSpMkLst>
        </pc:grpChg>
        <pc:graphicFrameChg chg="mod">
          <ac:chgData name="Vui Le Ba" userId="052109168efbc39a" providerId="LiveId" clId="{40CFB830-F6EC-4A1B-AE1F-B620D0FFC1BE}" dt="2020-12-23T05:59:53.698" v="375" actId="1035"/>
          <ac:graphicFrameMkLst>
            <pc:docMk/>
            <pc:sldMk cId="0" sldId="280"/>
            <ac:graphicFrameMk id="273557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1"/>
            <ac:spMk id="2" creationId="{F18BF68E-38B0-4CF9-86F1-EB63F1A670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1"/>
            <ac:spMk id="3" creationId="{3BA18D76-1158-4F66-A990-DDAF913154C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1"/>
            <ac:spMk id="4" creationId="{43E35F23-64F8-43AD-BAD6-9DE0921341A2}"/>
          </ac:spMkLst>
        </pc:spChg>
        <pc:spChg chg="add del mo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5" creationId="{288AF315-BA2A-4A76-ACF1-97E81CB97C63}"/>
          </ac:spMkLst>
        </pc:spChg>
        <pc:spChg chg="add del mo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6" creationId="{F33243C9-8F4F-44AC-95C4-2DC76B7A8E0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1"/>
            <ac:spMk id="7" creationId="{A964D79F-8900-4D14-9276-BA7CF210C6FC}"/>
          </ac:spMkLst>
        </pc:spChg>
        <pc:spChg chg="del mod ord">
          <ac:chgData name="Vui Le Ba" userId="052109168efbc39a" providerId="LiveId" clId="{40CFB830-F6EC-4A1B-AE1F-B620D0FFC1BE}" dt="2020-12-23T06:00:33.847" v="388" actId="478"/>
          <ac:spMkLst>
            <pc:docMk/>
            <pc:sldMk cId="0" sldId="281"/>
            <ac:spMk id="378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3789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3789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31.590" v="387" actId="478"/>
          <ac:grpSpMkLst>
            <pc:docMk/>
            <pc:sldMk cId="0" sldId="281"/>
            <ac:grpSpMk id="3789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2"/>
            <ac:spMk id="2" creationId="{34F7817B-6D78-40F7-AA32-638A97F436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2"/>
            <ac:spMk id="3" creationId="{012F9254-6301-464E-9C68-4AA5745268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2"/>
            <ac:spMk id="4" creationId="{E38F6057-3C1F-4BE5-A1E2-7D2DFCF0658F}"/>
          </ac:spMkLst>
        </pc:spChg>
        <pc:spChg chg="add del mo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5" creationId="{10F08CE7-D931-4B3E-A0BA-D1DBCEBEF3C0}"/>
          </ac:spMkLst>
        </pc:spChg>
        <pc:spChg chg="add del mo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6" creationId="{05E5F278-E280-494B-9F0D-50E788623DA6}"/>
          </ac:spMkLst>
        </pc:spChg>
        <pc:spChg chg="add del mo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7" creationId="{0EFAD6EE-173E-4B87-BE9B-2E55AE2A71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2"/>
            <ac:spMk id="8" creationId="{1E6CD502-BA87-499D-88C1-718AAF0CA168}"/>
          </ac:spMkLst>
        </pc:spChg>
        <pc:spChg chg="del mod ord">
          <ac:chgData name="Vui Le Ba" userId="052109168efbc39a" providerId="LiveId" clId="{40CFB830-F6EC-4A1B-AE1F-B620D0FFC1BE}" dt="2020-12-23T06:00:19.991" v="382" actId="478"/>
          <ac:spMkLst>
            <pc:docMk/>
            <pc:sldMk cId="0" sldId="282"/>
            <ac:spMk id="317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317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30208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17.790" v="381" actId="478"/>
          <ac:grpSpMkLst>
            <pc:docMk/>
            <pc:sldMk cId="0" sldId="282"/>
            <ac:grpSpMk id="317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4"/>
            <ac:spMk id="2" creationId="{A5FDD0D2-8B48-49A0-96D6-E5D6626E084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4"/>
            <ac:spMk id="3" creationId="{86198918-8135-48B3-B1BF-FA9AF42D94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4"/>
            <ac:spMk id="4" creationId="{B914967C-B0D7-4A8E-BCB4-B4CD8F303929}"/>
          </ac:spMkLst>
        </pc:spChg>
        <pc:spChg chg="add del mo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5" creationId="{FE45C429-203A-4986-87D4-F1E3FBE9A384}"/>
          </ac:spMkLst>
        </pc:spChg>
        <pc:spChg chg="add del mo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6" creationId="{F8629577-3054-4EB5-9C75-F2F4FF9123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4"/>
            <ac:spMk id="7" creationId="{EA145045-0C70-47CB-A6D9-F778FE380FEE}"/>
          </ac:spMkLst>
        </pc:spChg>
        <pc:spChg chg="del mod ord">
          <ac:chgData name="Vui Le Ba" userId="052109168efbc39a" providerId="LiveId" clId="{40CFB830-F6EC-4A1B-AE1F-B620D0FFC1BE}" dt="2020-12-23T06:00:29.684" v="386" actId="478"/>
          <ac:spMkLst>
            <pc:docMk/>
            <pc:sldMk cId="0" sldId="284"/>
            <ac:spMk id="358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358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3584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27.709" v="385" actId="478"/>
          <ac:grpSpMkLst>
            <pc:docMk/>
            <pc:sldMk cId="0" sldId="284"/>
            <ac:grpSpMk id="3584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2" creationId="{01675C3D-7544-4178-B221-12BD2630EC1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3" creationId="{EA91D26E-A616-4090-8D7B-0E44089437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4" creationId="{1F0B5AB1-DB19-4CA0-9439-37A26DBEA06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5" creationId="{2EF31E6B-226B-4AF6-96FD-8A51E202B366}"/>
          </ac:spMkLst>
        </pc:spChg>
        <pc:spChg chg="add del mod">
          <ac:chgData name="Vui Le Ba" userId="052109168efbc39a" providerId="LiveId" clId="{40CFB830-F6EC-4A1B-AE1F-B620D0FFC1BE}" dt="2020-12-23T06:01:44.438" v="408" actId="6264"/>
          <ac:spMkLst>
            <pc:docMk/>
            <pc:sldMk cId="0" sldId="285"/>
            <ac:spMk id="6" creationId="{B9EA47B8-1158-42ED-9A67-B497422AE99A}"/>
          </ac:spMkLst>
        </pc:spChg>
        <pc:spChg chg="add del mod">
          <ac:chgData name="Vui Le Ba" userId="052109168efbc39a" providerId="LiveId" clId="{40CFB830-F6EC-4A1B-AE1F-B620D0FFC1BE}" dt="2020-12-23T06:01:44.438" v="408" actId="6264"/>
          <ac:spMkLst>
            <pc:docMk/>
            <pc:sldMk cId="0" sldId="285"/>
            <ac:spMk id="7" creationId="{CD8956BD-439F-4B37-A439-2EC10DF36330}"/>
          </ac:spMkLst>
        </pc:spChg>
        <pc:spChg chg="add del mod">
          <ac:chgData name="Vui Le Ba" userId="052109168efbc39a" providerId="LiveId" clId="{40CFB830-F6EC-4A1B-AE1F-B620D0FFC1BE}" dt="2020-12-23T06:01:56.593" v="412" actId="6264"/>
          <ac:spMkLst>
            <pc:docMk/>
            <pc:sldMk cId="0" sldId="285"/>
            <ac:spMk id="8" creationId="{C171666F-3FB0-4E60-9E22-32106A040453}"/>
          </ac:spMkLst>
        </pc:spChg>
        <pc:spChg chg="add del mod">
          <ac:chgData name="Vui Le Ba" userId="052109168efbc39a" providerId="LiveId" clId="{40CFB830-F6EC-4A1B-AE1F-B620D0FFC1BE}" dt="2020-12-23T06:01:56.593" v="412" actId="6264"/>
          <ac:spMkLst>
            <pc:docMk/>
            <pc:sldMk cId="0" sldId="285"/>
            <ac:spMk id="9" creationId="{57F4529C-B2D3-4063-BBB7-38A6E6FB11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5"/>
            <ac:spMk id="10" creationId="{C43E3483-C5D4-4340-BEC6-6385922D32E4}"/>
          </ac:spMkLst>
        </pc:spChg>
        <pc:spChg chg="del mod ord">
          <ac:chgData name="Vui Le Ba" userId="052109168efbc39a" providerId="LiveId" clId="{40CFB830-F6EC-4A1B-AE1F-B620D0FFC1BE}" dt="2020-12-23T06:00:47.104" v="392" actId="478"/>
          <ac:spMkLst>
            <pc:docMk/>
            <pc:sldMk cId="0" sldId="285"/>
            <ac:spMk id="38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1:56.593" v="412" actId="6264"/>
          <ac:spMkLst>
            <pc:docMk/>
            <pc:sldMk cId="0" sldId="285"/>
            <ac:spMk id="38915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6:02:02.856" v="415" actId="14100"/>
          <ac:spMkLst>
            <pc:docMk/>
            <pc:sldMk cId="0" sldId="285"/>
            <ac:spMk id="3891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43.972" v="391" actId="478"/>
          <ac:grpSpMkLst>
            <pc:docMk/>
            <pc:sldMk cId="0" sldId="285"/>
            <ac:grpSpMk id="38951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2:31.998" v="426" actId="1036"/>
          <ac:graphicFrameMkLst>
            <pc:docMk/>
            <pc:sldMk cId="0" sldId="285"/>
            <ac:graphicFrameMk id="308308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2" creationId="{5CABE3DE-1FEC-4BCB-A475-222F6AEFF1F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3" creationId="{89E80D32-F3E6-46C7-A135-7CCFD3BAFF4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4" creationId="{F7154385-ADEC-452D-85CC-F7173A187B0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5" creationId="{54BF2139-8161-4BC4-A824-B1AB947FD01B}"/>
          </ac:spMkLst>
        </pc:spChg>
        <pc:spChg chg="add del mod">
          <ac:chgData name="Vui Le Ba" userId="052109168efbc39a" providerId="LiveId" clId="{40CFB830-F6EC-4A1B-AE1F-B620D0FFC1BE}" dt="2020-12-23T06:03:00.549" v="433" actId="6264"/>
          <ac:spMkLst>
            <pc:docMk/>
            <pc:sldMk cId="0" sldId="286"/>
            <ac:spMk id="6" creationId="{E3B19FED-546D-425B-8BCC-30BE3DFA8F62}"/>
          </ac:spMkLst>
        </pc:spChg>
        <pc:spChg chg="add del mod">
          <ac:chgData name="Vui Le Ba" userId="052109168efbc39a" providerId="LiveId" clId="{40CFB830-F6EC-4A1B-AE1F-B620D0FFC1BE}" dt="2020-12-23T06:03:00.549" v="433" actId="6264"/>
          <ac:spMkLst>
            <pc:docMk/>
            <pc:sldMk cId="0" sldId="286"/>
            <ac:spMk id="7" creationId="{F817CDDE-7436-4AC0-9E95-FB775E987107}"/>
          </ac:spMkLst>
        </pc:spChg>
        <pc:spChg chg="add del mod">
          <ac:chgData name="Vui Le Ba" userId="052109168efbc39a" providerId="LiveId" clId="{40CFB830-F6EC-4A1B-AE1F-B620D0FFC1BE}" dt="2020-12-23T06:03:00.549" v="433" actId="6264"/>
          <ac:spMkLst>
            <pc:docMk/>
            <pc:sldMk cId="0" sldId="286"/>
            <ac:spMk id="8" creationId="{CE74C25D-BF5C-4F32-B6C2-82A24A00618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6"/>
            <ac:spMk id="9" creationId="{54D793C5-2989-48AB-B3AC-818FA728387B}"/>
          </ac:spMkLst>
        </pc:spChg>
        <pc:spChg chg="del mod ord">
          <ac:chgData name="Vui Le Ba" userId="052109168efbc39a" providerId="LiveId" clId="{40CFB830-F6EC-4A1B-AE1F-B620D0FFC1BE}" dt="2020-12-23T06:02:43.215" v="430" actId="478"/>
          <ac:spMkLst>
            <pc:docMk/>
            <pc:sldMk cId="0" sldId="286"/>
            <ac:spMk id="419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3:15.268" v="437" actId="700"/>
          <ac:spMkLst>
            <pc:docMk/>
            <pc:sldMk cId="0" sldId="286"/>
            <ac:spMk id="4198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3:52.554" v="442" actId="14100"/>
          <ac:spMkLst>
            <pc:docMk/>
            <pc:sldMk cId="0" sldId="286"/>
            <ac:spMk id="4198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2:40.392" v="429" actId="478"/>
          <ac:grpSpMkLst>
            <pc:docMk/>
            <pc:sldMk cId="0" sldId="286"/>
            <ac:grpSpMk id="42007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4:01.810" v="445" actId="1035"/>
          <ac:graphicFrameMkLst>
            <pc:docMk/>
            <pc:sldMk cId="0" sldId="286"/>
            <ac:graphicFrameMk id="310305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2" creationId="{3BB825D7-5199-4BD9-994C-1275C28A145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3" creationId="{95D23111-BE84-4B8A-B1E6-2DF1FE23FAD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4" creationId="{DAC96181-32FC-4A24-9E70-6CBC8F5B5D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5" creationId="{E39A9AE2-09BC-4F43-8511-B64937E5541E}"/>
          </ac:spMkLst>
        </pc:spChg>
        <pc:spChg chg="add del mo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6" creationId="{F7A5D249-E924-4F22-B1D0-3E5989284D4C}"/>
          </ac:spMkLst>
        </pc:spChg>
        <pc:spChg chg="add del mo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7" creationId="{44B663E1-10B4-4B94-BAEE-3BFAA7FA31B9}"/>
          </ac:spMkLst>
        </pc:spChg>
        <pc:spChg chg="add del mod">
          <ac:chgData name="Vui Le Ba" userId="052109168efbc39a" providerId="LiveId" clId="{40CFB830-F6EC-4A1B-AE1F-B620D0FFC1BE}" dt="2020-12-23T06:05:10.751" v="462" actId="6264"/>
          <ac:spMkLst>
            <pc:docMk/>
            <pc:sldMk cId="0" sldId="287"/>
            <ac:spMk id="8" creationId="{59FBC121-A6F5-4BF3-B94B-E3937AB5E95E}"/>
          </ac:spMkLst>
        </pc:spChg>
        <pc:spChg chg="add del mod">
          <ac:chgData name="Vui Le Ba" userId="052109168efbc39a" providerId="LiveId" clId="{40CFB830-F6EC-4A1B-AE1F-B620D0FFC1BE}" dt="2020-12-23T06:05:10.751" v="462" actId="6264"/>
          <ac:spMkLst>
            <pc:docMk/>
            <pc:sldMk cId="0" sldId="287"/>
            <ac:spMk id="9" creationId="{FD48EF04-9887-4803-A8EE-E0E492A0A6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7"/>
            <ac:spMk id="10" creationId="{86606A99-E053-405B-ABE8-52C8749FFB86}"/>
          </ac:spMkLst>
        </pc:spChg>
        <pc:spChg chg="del mod ord">
          <ac:chgData name="Vui Le Ba" userId="052109168efbc39a" providerId="LiveId" clId="{40CFB830-F6EC-4A1B-AE1F-B620D0FFC1BE}" dt="2020-12-23T06:04:59.773" v="459" actId="478"/>
          <ac:spMkLst>
            <pc:docMk/>
            <pc:sldMk cId="0" sldId="287"/>
            <ac:spMk id="440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4403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4403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13.561" v="464" actId="478"/>
          <ac:grpSpMkLst>
            <pc:docMk/>
            <pc:sldMk cId="0" sldId="287"/>
            <ac:grpSpMk id="44051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5:11.268" v="463" actId="6264"/>
          <ac:graphicFrameMkLst>
            <pc:docMk/>
            <pc:sldMk cId="0" sldId="287"/>
            <ac:graphicFrameMk id="312346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8"/>
            <ac:spMk id="2" creationId="{5C2D033C-6041-49C8-B102-E9167B78390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8"/>
            <ac:spMk id="3" creationId="{27A1EFB4-ADD1-4067-9BE4-3176032221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8"/>
            <ac:spMk id="4" creationId="{374D7165-A68F-4967-8111-7AA30C3DDA98}"/>
          </ac:spMkLst>
        </pc:spChg>
        <pc:spChg chg="add del mo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5" creationId="{94C5EB50-1BF9-44EE-8005-332315BDA656}"/>
          </ac:spMkLst>
        </pc:spChg>
        <pc:spChg chg="add del mo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6" creationId="{EE3C8D9D-65E2-45B3-8A84-A68017205C9E}"/>
          </ac:spMkLst>
        </pc:spChg>
        <pc:spChg chg="add del mo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7" creationId="{DBE2D214-9720-41C3-B8CF-E781557A4C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8"/>
            <ac:spMk id="8" creationId="{7FCDFE0A-177B-473A-ADB9-D4505311C956}"/>
          </ac:spMkLst>
        </pc:spChg>
        <pc:spChg chg="del mod ord">
          <ac:chgData name="Vui Le Ba" userId="052109168efbc39a" providerId="LiveId" clId="{40CFB830-F6EC-4A1B-AE1F-B620D0FFC1BE}" dt="2020-12-23T06:05:55.369" v="477" actId="478"/>
          <ac:spMkLst>
            <pc:docMk/>
            <pc:sldMk cId="0" sldId="288"/>
            <ac:spMk id="48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481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481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51.642" v="475" actId="478"/>
          <ac:grpSpMkLst>
            <pc:docMk/>
            <pc:sldMk cId="0" sldId="288"/>
            <ac:grpSpMk id="48133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2" creationId="{992D6BCA-7718-4924-81A9-2EFBA9BB00E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3" creationId="{2AB490E4-AB82-4D8C-B1FB-76F8D63686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4" creationId="{8C032926-5861-4B44-9416-5084D4B8FF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5" creationId="{D1EF2E37-002D-45B4-B9D3-A5222E69F2CB}"/>
          </ac:spMkLst>
        </pc:spChg>
        <pc:spChg chg="add del mo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6" creationId="{189AA3F9-5328-43C5-A765-745BF14E65F9}"/>
          </ac:spMkLst>
        </pc:spChg>
        <pc:spChg chg="add del mo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7" creationId="{B7147F06-31E1-4DC4-8380-922A2AE94462}"/>
          </ac:spMkLst>
        </pc:spChg>
        <pc:spChg chg="add del mo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8" creationId="{A78DFA42-2CCE-4CB7-9400-BADDA2CE7FF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9"/>
            <ac:spMk id="9" creationId="{CC18FB3D-8721-4C57-A23F-DC7A6901939B}"/>
          </ac:spMkLst>
        </pc:spChg>
        <pc:spChg chg="del mod ord">
          <ac:chgData name="Vui Le Ba" userId="052109168efbc39a" providerId="LiveId" clId="{40CFB830-F6EC-4A1B-AE1F-B620D0FFC1BE}" dt="2020-12-23T06:05:27.437" v="469" actId="478"/>
          <ac:spMkLst>
            <pc:docMk/>
            <pc:sldMk cId="0" sldId="289"/>
            <ac:spMk id="460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4608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44.787" v="473" actId="14100"/>
          <ac:spMkLst>
            <pc:docMk/>
            <pc:sldMk cId="0" sldId="289"/>
            <ac:spMk id="4608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24.697" v="468" actId="478"/>
          <ac:grpSpMkLst>
            <pc:docMk/>
            <pc:sldMk cId="0" sldId="289"/>
            <ac:grpSpMk id="46107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5:35.282" v="470" actId="1076"/>
          <ac:graphicFrameMkLst>
            <pc:docMk/>
            <pc:sldMk cId="0" sldId="289"/>
            <ac:graphicFrameMk id="31645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2" creationId="{0EC648E5-BB69-4B7F-8532-844B10557C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3" creationId="{5C80233D-6E75-4BCC-B850-A1A1C91F7C8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4" creationId="{21C70FAF-AA40-4977-9759-39A0162B697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0"/>
            <ac:spMk id="5" creationId="{F73FAEDC-2490-402B-BB1C-90DB98D94914}"/>
          </ac:spMkLst>
        </pc:spChg>
        <pc:spChg chg="del mod ord">
          <ac:chgData name="Vui Le Ba" userId="052109168efbc39a" providerId="LiveId" clId="{40CFB830-F6EC-4A1B-AE1F-B620D0FFC1BE}" dt="2020-12-23T06:06:11.012" v="483" actId="478"/>
          <ac:spMkLst>
            <pc:docMk/>
            <pc:sldMk cId="0" sldId="290"/>
            <ac:spMk id="54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5427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07.976" v="482" actId="478"/>
          <ac:grpSpMkLst>
            <pc:docMk/>
            <pc:sldMk cId="0" sldId="290"/>
            <ac:grpSpMk id="54322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6:30.506" v="489" actId="1076"/>
          <ac:graphicFrameMkLst>
            <pc:docMk/>
            <pc:sldMk cId="0" sldId="290"/>
            <ac:graphicFrameMk id="321681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2" creationId="{9274B026-0412-4487-B3B3-C21F2AA4F5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3" creationId="{1D7ED3F7-B0FB-45BF-81BF-F80873098A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4" creationId="{A32C78B5-CC4D-47CB-9976-49013F103F3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1"/>
            <ac:spMk id="5" creationId="{1E841903-729E-4167-BE7D-70A1EEF05C75}"/>
          </ac:spMkLst>
        </pc:spChg>
        <pc:spChg chg="del mod ord">
          <ac:chgData name="Vui Le Ba" userId="052109168efbc39a" providerId="LiveId" clId="{40CFB830-F6EC-4A1B-AE1F-B620D0FFC1BE}" dt="2020-12-23T06:06:51.107" v="496" actId="478"/>
          <ac:spMkLst>
            <pc:docMk/>
            <pc:sldMk cId="0" sldId="291"/>
            <ac:spMk id="60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604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6042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49.111" v="495" actId="478"/>
          <ac:grpSpMkLst>
            <pc:docMk/>
            <pc:sldMk cId="0" sldId="291"/>
            <ac:grpSpMk id="60421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6:07:30.200" v="500" actId="47"/>
        <pc:sldMkLst>
          <pc:docMk/>
          <pc:sldMk cId="0" sldId="2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2" creationId="{874430B0-5C07-4A2D-802E-2F750FEA20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3" creationId="{A226B24A-03A5-4BA6-941C-CD4366F0F39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4" creationId="{A2FA62E8-1912-4321-A7F9-2AE2DBA4FA72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64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6451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64518" creationId="{00000000-0000-0000-0000-000000000000}"/>
          </ac:spMkLst>
        </pc:spChg>
      </pc:sldChg>
      <pc:sldChg chg="addSp delSp modSp del mod modAnim chgLayout">
        <pc:chgData name="Vui Le Ba" userId="052109168efbc39a" providerId="LiveId" clId="{40CFB830-F6EC-4A1B-AE1F-B620D0FFC1BE}" dt="2020-12-23T05:58:48.079" v="342" actId="47"/>
        <pc:sldMkLst>
          <pc:docMk/>
          <pc:sldMk cId="0" sldId="2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2" creationId="{C361D2CE-D145-4BCB-A476-DC86B37954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3" creationId="{08FCE4FE-E968-41D8-A848-0BA2FF9B28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4" creationId="{627E68C2-FFA6-4D8E-8862-A5C632FCEE57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174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1741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17414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5:54:47.323" v="147" actId="478"/>
          <ac:spMkLst>
            <pc:docMk/>
            <pc:sldMk cId="0" sldId="293"/>
            <ac:spMk id="328706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2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4"/>
            <ac:spMk id="2" creationId="{FE3B6E65-3382-4211-BC53-8AA9ECD9AF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4"/>
            <ac:spMk id="3" creationId="{21480EF8-498B-4D04-8AD6-623054CB9AAA}"/>
          </ac:spMkLst>
        </pc:spChg>
        <pc:spChg chg="add del mod ord">
          <ac:chgData name="Vui Le Ba" userId="052109168efbc39a" providerId="LiveId" clId="{40CFB830-F6EC-4A1B-AE1F-B620D0FFC1BE}" dt="2020-12-23T06:07:59.902" v="508" actId="478"/>
          <ac:spMkLst>
            <pc:docMk/>
            <pc:sldMk cId="0" sldId="294"/>
            <ac:spMk id="4" creationId="{CF416CBA-923A-4F58-98C7-EAB3D67E239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4"/>
            <ac:spMk id="6" creationId="{BF26EF1E-F853-4AB2-BE93-7B596886C532}"/>
          </ac:spMkLst>
        </pc:spChg>
        <pc:spChg chg="del mod ord">
          <ac:chgData name="Vui Le Ba" userId="052109168efbc39a" providerId="LiveId" clId="{40CFB830-F6EC-4A1B-AE1F-B620D0FFC1BE}" dt="2020-12-23T06:08:55.159" v="519" actId="478"/>
          <ac:spMkLst>
            <pc:docMk/>
            <pc:sldMk cId="0" sldId="294"/>
            <ac:spMk id="66562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665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4"/>
            <ac:spMk id="6656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2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3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5" creationId="{00000000-0000-0000-0000-000000000000}"/>
          </ac:spMkLst>
        </pc:spChg>
        <pc:grpChg chg="add mod">
          <ac:chgData name="Vui Le Ba" userId="052109168efbc39a" providerId="LiveId" clId="{40CFB830-F6EC-4A1B-AE1F-B620D0FFC1BE}" dt="2020-12-23T06:08:48.990" v="518" actId="404"/>
          <ac:grpSpMkLst>
            <pc:docMk/>
            <pc:sldMk cId="0" sldId="294"/>
            <ac:grpSpMk id="5" creationId="{592F13F9-8BF4-4810-837D-D86BCEA14ADE}"/>
          </ac:grpSpMkLst>
        </pc:grpChg>
        <pc:grpChg chg="del">
          <ac:chgData name="Vui Le Ba" userId="052109168efbc39a" providerId="LiveId" clId="{40CFB830-F6EC-4A1B-AE1F-B620D0FFC1BE}" dt="2020-12-23T06:07:55.493" v="507" actId="478"/>
          <ac:grpSpMkLst>
            <pc:docMk/>
            <pc:sldMk cId="0" sldId="294"/>
            <ac:grpSpMk id="66565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6:46:09.518" v="1231" actId="47"/>
        <pc:sldMkLst>
          <pc:docMk/>
          <pc:sldMk cId="0" sldId="2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2" creationId="{444603A5-0754-4F2B-992C-234F98A2E0D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3" creationId="{7945FCB9-59A4-496E-83C2-B0A1F0050ACF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4" creationId="{6B770135-9706-41F0-920F-6D7353471023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177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17715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177158" creationId="{00000000-0000-0000-0000-000000000000}"/>
          </ac:spMkLst>
        </pc:spChg>
        <pc:spChg chg="mod">
          <ac:chgData name="Vui Le Ba" userId="052109168efbc39a" providerId="LiveId" clId="{40CFB830-F6EC-4A1B-AE1F-B620D0FFC1BE}" dt="2020-12-23T06:45:45.358" v="1180" actId="1076"/>
          <ac:spMkLst>
            <pc:docMk/>
            <pc:sldMk cId="0" sldId="295"/>
            <ac:spMk id="364547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7:12:30.262" v="1684" actId="47"/>
        <pc:sldMkLst>
          <pc:docMk/>
          <pc:sldMk cId="0" sldId="2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2" creationId="{41ABE606-AF7A-4EB9-8C1C-5AAE4D09D2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3" creationId="{4662D8E4-920C-4806-BD51-CC3C2873336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4" creationId="{BEC2509F-BF5D-4300-BCF2-45143A359D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6"/>
            <ac:spMk id="5" creationId="{4FE078CC-4566-4904-B196-858BBE479A9A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96"/>
            <ac:spMk id="231426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23142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231432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6:13:44.614" v="571" actId="47"/>
        <pc:sldMkLst>
          <pc:docMk/>
          <pc:sldMk cId="0" sldId="3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2" creationId="{A9AC5816-1E1F-4F33-9082-CCE25120E7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3" creationId="{755F8DF1-FB1F-4B6E-A77F-21DBC2D7FD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4" creationId="{51103289-0479-4A41-86D3-00765C4BF93A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75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7578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75782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6"/>
            <ac:spMk id="2" creationId="{07B9A2D6-F758-473B-B1F1-80FF97C814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6"/>
            <ac:spMk id="3" creationId="{ED6A9ECA-0FB2-41E9-B1EA-7C95FAFBE63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6"/>
            <ac:spMk id="4" creationId="{FD713187-C329-43C9-B3A8-E46C3C70FAD6}"/>
          </ac:spMkLst>
        </pc:spChg>
        <pc:spChg chg="add del mod ord">
          <ac:chgData name="Vui Le Ba" userId="052109168efbc39a" providerId="LiveId" clId="{40CFB830-F6EC-4A1B-AE1F-B620D0FFC1BE}" dt="2020-12-23T06:16:35.414" v="614" actId="700"/>
          <ac:spMkLst>
            <pc:docMk/>
            <pc:sldMk cId="0" sldId="306"/>
            <ac:spMk id="5" creationId="{661E7DEF-06DA-4D26-A83E-520FECEB3F0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06"/>
            <ac:spMk id="6" creationId="{7A4F560A-EA8C-443F-AC25-5444ED9F3504}"/>
          </ac:spMkLst>
        </pc:spChg>
        <pc:spChg chg="del mod ord">
          <ac:chgData name="Vui Le Ba" userId="052109168efbc39a" providerId="LiveId" clId="{40CFB830-F6EC-4A1B-AE1F-B620D0FFC1BE}" dt="2020-12-23T06:16:41.542" v="616" actId="478"/>
          <ac:spMkLst>
            <pc:docMk/>
            <pc:sldMk cId="0" sldId="306"/>
            <ac:spMk id="87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8:30.200" v="759" actId="20577"/>
          <ac:spMkLst>
            <pc:docMk/>
            <pc:sldMk cId="0" sldId="306"/>
            <ac:spMk id="870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6:35.414" v="614" actId="700"/>
          <ac:spMkLst>
            <pc:docMk/>
            <pc:sldMk cId="0" sldId="306"/>
            <ac:spMk id="87044" creationId="{00000000-0000-0000-0000-000000000000}"/>
          </ac:spMkLst>
        </pc:spChg>
        <pc:spChg chg="del">
          <ac:chgData name="Vui Le Ba" userId="052109168efbc39a" providerId="LiveId" clId="{40CFB830-F6EC-4A1B-AE1F-B620D0FFC1BE}" dt="2020-12-23T06:16:38.101" v="615" actId="478"/>
          <ac:spMkLst>
            <pc:docMk/>
            <pc:sldMk cId="0" sldId="306"/>
            <ac:spMk id="87045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2" creationId="{6DBCD2CB-91F8-4CA8-ABBE-8DEED47EF5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3" creationId="{086DDAE0-D897-4827-864C-5D36F4CC6AE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4" creationId="{004152B3-4B6E-4E6E-B50E-E97A5C0BFB1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08"/>
            <ac:spMk id="5" creationId="{394F6BB0-E54B-49CC-BF92-2AFD3E46B6E4}"/>
          </ac:spMkLst>
        </pc:spChg>
        <pc:spChg chg="del mod ord">
          <ac:chgData name="Vui Le Ba" userId="052109168efbc39a" providerId="LiveId" clId="{40CFB830-F6EC-4A1B-AE1F-B620D0FFC1BE}" dt="2020-12-23T06:09:09.760" v="521" actId="478"/>
          <ac:spMkLst>
            <pc:docMk/>
            <pc:sldMk cId="0" sldId="308"/>
            <ac:spMk id="67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6758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42087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03.260" v="520" actId="478"/>
          <ac:grpSpMkLst>
            <pc:docMk/>
            <pc:sldMk cId="0" sldId="308"/>
            <ac:grpSpMk id="67588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2" creationId="{A6EDFED0-C97C-4A08-ABC1-CD911E1D03D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3" creationId="{2AA5F997-11EE-4642-92DB-466FD0B721C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4" creationId="{3AC188CD-0944-4F7C-9E50-159AF777BB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09"/>
            <ac:spMk id="6" creationId="{F86A44E0-4A4B-491E-976F-948DEBBB4C36}"/>
          </ac:spMkLst>
        </pc:spChg>
        <pc:spChg chg="del mod ord">
          <ac:chgData name="Vui Le Ba" userId="052109168efbc39a" providerId="LiveId" clId="{40CFB830-F6EC-4A1B-AE1F-B620D0FFC1BE}" dt="2020-12-23T06:09:19.634" v="527" actId="478"/>
          <ac:spMkLst>
            <pc:docMk/>
            <pc:sldMk cId="0" sldId="309"/>
            <ac:spMk id="70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70659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3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4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5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6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7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8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1:34.518" v="544" actId="12"/>
          <ac:spMkLst>
            <pc:docMk/>
            <pc:sldMk cId="0" sldId="309"/>
            <ac:spMk id="421891" creationId="{00000000-0000-0000-0000-000000000000}"/>
          </ac:spMkLst>
        </pc:spChg>
        <pc:grpChg chg="add mod">
          <ac:chgData name="Vui Le Ba" userId="052109168efbc39a" providerId="LiveId" clId="{40CFB830-F6EC-4A1B-AE1F-B620D0FFC1BE}" dt="2020-12-23T06:11:46.189" v="550" actId="1038"/>
          <ac:grpSpMkLst>
            <pc:docMk/>
            <pc:sldMk cId="0" sldId="309"/>
            <ac:grpSpMk id="5" creationId="{E4EED209-C024-4C11-A0A3-56122A557671}"/>
          </ac:grpSpMkLst>
        </pc:grpChg>
        <pc:grpChg chg="del">
          <ac:chgData name="Vui Le Ba" userId="052109168efbc39a" providerId="LiveId" clId="{40CFB830-F6EC-4A1B-AE1F-B620D0FFC1BE}" dt="2020-12-23T06:09:18.493" v="526" actId="478"/>
          <ac:grpSpMkLst>
            <pc:docMk/>
            <pc:sldMk cId="0" sldId="309"/>
            <ac:grpSpMk id="70661" creationId="{00000000-0000-0000-0000-000000000000}"/>
          </ac:grpSpMkLst>
        </pc:grpChg>
        <pc:grpChg chg="del mod">
          <ac:chgData name="Vui Le Ba" userId="052109168efbc39a" providerId="LiveId" clId="{40CFB830-F6EC-4A1B-AE1F-B620D0FFC1BE}" dt="2020-12-23T06:09:52.679" v="531" actId="165"/>
          <ac:grpSpMkLst>
            <pc:docMk/>
            <pc:sldMk cId="0" sldId="309"/>
            <ac:grpSpMk id="42190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2" creationId="{E4C1226D-8392-41E2-A90F-FD42CC27064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3" creationId="{75B31B33-6737-4A3C-B766-064ED81283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4" creationId="{AAEDB9CA-E456-4AD2-A2A4-46E1F689BD3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0"/>
            <ac:spMk id="5" creationId="{2ED8DAD2-3C94-44B0-8CD0-A01691B360ED}"/>
          </ac:spMkLst>
        </pc:spChg>
        <pc:spChg chg="del mod ord">
          <ac:chgData name="Vui Le Ba" userId="052109168efbc39a" providerId="LiveId" clId="{40CFB830-F6EC-4A1B-AE1F-B620D0FFC1BE}" dt="2020-12-23T06:09:13.124" v="523" actId="478"/>
          <ac:spMkLst>
            <pc:docMk/>
            <pc:sldMk cId="0" sldId="310"/>
            <ac:spMk id="68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6861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6861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11.868" v="522" actId="478"/>
          <ac:grpSpMkLst>
            <pc:docMk/>
            <pc:sldMk cId="0" sldId="310"/>
            <ac:grpSpMk id="6861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2" creationId="{B5538263-13AD-40A6-ABA1-3000799EFB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3" creationId="{21B947D5-2B3E-4824-AFE3-67BAE3575C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4" creationId="{CFFDD5AF-A740-4F0E-91A2-32F09910858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1"/>
            <ac:spMk id="5" creationId="{AAF1B476-6AFA-4CEB-98D7-23A3CDAEB416}"/>
          </ac:spMkLst>
        </pc:spChg>
        <pc:spChg chg="del mod ord">
          <ac:chgData name="Vui Le Ba" userId="052109168efbc39a" providerId="LiveId" clId="{40CFB830-F6EC-4A1B-AE1F-B620D0FFC1BE}" dt="2020-12-23T06:09:22.142" v="529" actId="478"/>
          <ac:spMkLst>
            <pc:docMk/>
            <pc:sldMk cId="0" sldId="311"/>
            <ac:spMk id="71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7168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29" v="185" actId="27636"/>
          <ac:spMkLst>
            <pc:docMk/>
            <pc:sldMk cId="0" sldId="311"/>
            <ac:spMk id="42393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20.970" v="528" actId="478"/>
          <ac:grpSpMkLst>
            <pc:docMk/>
            <pc:sldMk cId="0" sldId="311"/>
            <ac:grpSpMk id="7168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2" creationId="{626DC27B-5CDD-44D9-A6C5-3BDDD66A2D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3" creationId="{E6CABCBE-6097-40F0-8414-4E34AD2B76F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4" creationId="{92025410-CDAC-4D5E-8B48-443B187F8B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2"/>
            <ac:spMk id="5" creationId="{534C1E24-1FF1-470C-879F-7A3E836ED817}"/>
          </ac:spMkLst>
        </pc:spChg>
        <pc:spChg chg="del mod ord">
          <ac:chgData name="Vui Le Ba" userId="052109168efbc39a" providerId="LiveId" clId="{40CFB830-F6EC-4A1B-AE1F-B620D0FFC1BE}" dt="2020-12-23T06:12:22.423" v="553" actId="478"/>
          <ac:spMkLst>
            <pc:docMk/>
            <pc:sldMk cId="0" sldId="312"/>
            <ac:spMk id="73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737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737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2:19.988" v="552" actId="478"/>
          <ac:grpSpMkLst>
            <pc:docMk/>
            <pc:sldMk cId="0" sldId="312"/>
            <ac:grpSpMk id="7373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2" creationId="{7B3F6E62-B188-4047-84D2-D6DCE79425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3" creationId="{37B5DB67-85FD-44E4-93BF-471C8202AF7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4" creationId="{546342DD-53C6-446B-8619-9FF96FDE23F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3"/>
            <ac:spMk id="5" creationId="{38428FB2-C5BC-4EFC-9596-63D7BCBEAA77}"/>
          </ac:spMkLst>
        </pc:spChg>
        <pc:spChg chg="del mod ord">
          <ac:chgData name="Vui Le Ba" userId="052109168efbc39a" providerId="LiveId" clId="{40CFB830-F6EC-4A1B-AE1F-B620D0FFC1BE}" dt="2020-12-23T06:11:09.160" v="541" actId="478"/>
          <ac:spMkLst>
            <pc:docMk/>
            <pc:sldMk cId="0" sldId="313"/>
            <ac:spMk id="72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727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1:18.315" v="542" actId="12"/>
          <ac:spMkLst>
            <pc:docMk/>
            <pc:sldMk cId="0" sldId="313"/>
            <ac:spMk id="425987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1:06.250" v="540" actId="478"/>
          <ac:grpSpMkLst>
            <pc:docMk/>
            <pc:sldMk cId="0" sldId="313"/>
            <ac:grpSpMk id="72709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2:14.976" v="551" actId="1076"/>
          <ac:picMkLst>
            <pc:docMk/>
            <pc:sldMk cId="0" sldId="313"/>
            <ac:picMk id="42599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4"/>
            <ac:spMk id="2" creationId="{9B5F2032-EB76-4716-A148-F6012147D6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4"/>
            <ac:spMk id="3" creationId="{C6A01C97-4988-4D78-83A1-37E73C9E91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4"/>
            <ac:spMk id="4" creationId="{FA5A7101-1C6E-4A1A-8113-BAF63BCD1E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4"/>
            <ac:spMk id="5" creationId="{F727F340-B7E0-4E9F-9603-56970FB09A76}"/>
          </ac:spMkLst>
        </pc:spChg>
        <pc:spChg chg="del mod ord">
          <ac:chgData name="Vui Le Ba" userId="052109168efbc39a" providerId="LiveId" clId="{40CFB830-F6EC-4A1B-AE1F-B620D0FFC1BE}" dt="2020-12-23T06:13:00.144" v="563" actId="478"/>
          <ac:spMkLst>
            <pc:docMk/>
            <pc:sldMk cId="0" sldId="314"/>
            <ac:spMk id="74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14.082" v="960" actId="27636"/>
          <ac:spMkLst>
            <pc:docMk/>
            <pc:sldMk cId="0" sldId="314"/>
            <ac:spMk id="74755" creationId="{00000000-0000-0000-0000-000000000000}"/>
          </ac:spMkLst>
        </pc:spChg>
        <pc:spChg chg="mod">
          <ac:chgData name="Vui Le Ba" userId="052109168efbc39a" providerId="LiveId" clId="{40CFB830-F6EC-4A1B-AE1F-B620D0FFC1BE}" dt="2020-12-23T06:12:55.080" v="562" actId="1036"/>
          <ac:spMkLst>
            <pc:docMk/>
            <pc:sldMk cId="0" sldId="314"/>
            <ac:spMk id="747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2:37.891" v="557" actId="27636"/>
          <ac:spMkLst>
            <pc:docMk/>
            <pc:sldMk cId="0" sldId="314"/>
            <ac:spMk id="42701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2:26.836" v="554" actId="478"/>
          <ac:grpSpMkLst>
            <pc:docMk/>
            <pc:sldMk cId="0" sldId="314"/>
            <ac:grpSpMk id="7475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2" creationId="{3F1B687E-89C2-44C5-B8F2-793BF550ECE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3" creationId="{A865FD28-7EF2-4F4B-AA6A-F417EDC313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4" creationId="{D4DDA6AA-E2AD-4AF3-A978-9299490EAC2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5"/>
            <ac:spMk id="5" creationId="{8805CA3C-B4CA-41DA-A5EB-B0AABD74A370}"/>
          </ac:spMkLst>
        </pc:spChg>
        <pc:spChg chg="del mod ord">
          <ac:chgData name="Vui Le Ba" userId="052109168efbc39a" providerId="LiveId" clId="{40CFB830-F6EC-4A1B-AE1F-B620D0FFC1BE}" dt="2020-12-23T06:13:51.894" v="573" actId="478"/>
          <ac:spMkLst>
            <pc:docMk/>
            <pc:sldMk cId="0" sldId="315"/>
            <ac:spMk id="77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778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7782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3:49.072" v="572" actId="478"/>
          <ac:grpSpMkLst>
            <pc:docMk/>
            <pc:sldMk cId="0" sldId="315"/>
            <ac:grpSpMk id="7782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6"/>
        </pc:sldMkLst>
        <pc:spChg chg="mod">
          <ac:chgData name="Vui Le Ba" userId="052109168efbc39a" providerId="LiveId" clId="{40CFB830-F6EC-4A1B-AE1F-B620D0FFC1BE}" dt="2020-12-23T06:14:05.319" v="575" actId="1076"/>
          <ac:spMkLst>
            <pc:docMk/>
            <pc:sldMk cId="0" sldId="316"/>
            <ac:spMk id="2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3" creationId="{8D59F856-7A85-48AD-A32D-CDFD498442D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4" creationId="{2697A510-27F0-4B95-BC9A-351B01ED2ED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5" creationId="{F30F6D04-46F9-4998-9B5B-AA619E64795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6"/>
            <ac:spMk id="6" creationId="{3E444212-6726-439F-AB69-8148A0B4428B}"/>
          </ac:spMkLst>
        </pc:spChg>
        <pc:spChg chg="del mod ord">
          <ac:chgData name="Vui Le Ba" userId="052109168efbc39a" providerId="LiveId" clId="{40CFB830-F6EC-4A1B-AE1F-B620D0FFC1BE}" dt="2020-12-23T06:14:00.936" v="574" actId="478"/>
          <ac:spMkLst>
            <pc:docMk/>
            <pc:sldMk cId="0" sldId="316"/>
            <ac:spMk id="78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7885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42905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4:07.378" v="576" actId="478"/>
          <ac:grpSpMkLst>
            <pc:docMk/>
            <pc:sldMk cId="0" sldId="316"/>
            <ac:grpSpMk id="7885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2" creationId="{5F7E0DE6-D43D-453F-82D3-DE427E4E313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3" creationId="{7956BBE0-C62E-4473-BBC0-A672F2E2CA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4" creationId="{0E9A17FD-95A9-44DE-B50E-E2B3CD3D521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7"/>
            <ac:spMk id="5" creationId="{FE9A84A6-FD87-4FF4-B90D-3EBEAD8490C2}"/>
          </ac:spMkLst>
        </pc:spChg>
        <pc:spChg chg="del mod ord">
          <ac:chgData name="Vui Le Ba" userId="052109168efbc39a" providerId="LiveId" clId="{40CFB830-F6EC-4A1B-AE1F-B620D0FFC1BE}" dt="2020-12-23T06:15:46.694" v="605" actId="478"/>
          <ac:spMkLst>
            <pc:docMk/>
            <pc:sldMk cId="0" sldId="317"/>
            <ac:spMk id="82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829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1" v="187" actId="27636"/>
          <ac:spMkLst>
            <pc:docMk/>
            <pc:sldMk cId="0" sldId="317"/>
            <ac:spMk id="8294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44.686" v="604" actId="478"/>
          <ac:grpSpMkLst>
            <pc:docMk/>
            <pc:sldMk cId="0" sldId="317"/>
            <ac:grpSpMk id="829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2" creationId="{531E5A06-9E4D-4E14-B99C-6CA28461BC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3" creationId="{EDA99D16-68F2-4B15-BE25-0C8E09C6F262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4" creationId="{C46584C6-9542-4817-BA38-8D3AEC04779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8"/>
            <ac:spMk id="5" creationId="{7AEA4347-47CC-45AF-8640-73D2CA485F30}"/>
          </ac:spMkLst>
        </pc:spChg>
        <pc:spChg chg="del mod ord">
          <ac:chgData name="Vui Le Ba" userId="052109168efbc39a" providerId="LiveId" clId="{40CFB830-F6EC-4A1B-AE1F-B620D0FFC1BE}" dt="2020-12-23T06:15:50.202" v="607" actId="478"/>
          <ac:spMkLst>
            <pc:docMk/>
            <pc:sldMk cId="0" sldId="318"/>
            <ac:spMk id="83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8397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48.499" v="606" actId="478"/>
          <ac:grpSpMkLst>
            <pc:docMk/>
            <pc:sldMk cId="0" sldId="318"/>
            <ac:grpSpMk id="839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2" creationId="{762F4E81-9044-4316-98E8-C4C2E911A70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3" creationId="{5C15E939-F48B-4EE8-A675-8EB2F01F40C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4" creationId="{8C6369C8-63D6-49DF-BA47-F8441C733A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9"/>
            <ac:spMk id="5" creationId="{E599AD2F-19B1-44CA-A83F-D483BF46884D}"/>
          </ac:spMkLst>
        </pc:spChg>
        <pc:spChg chg="del mod ord">
          <ac:chgData name="Vui Le Ba" userId="052109168efbc39a" providerId="LiveId" clId="{40CFB830-F6EC-4A1B-AE1F-B620D0FFC1BE}" dt="2020-12-23T06:15:42.013" v="603" actId="478"/>
          <ac:spMkLst>
            <pc:docMk/>
            <pc:sldMk cId="0" sldId="319"/>
            <ac:spMk id="81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819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45" v="186" actId="27636"/>
          <ac:spMkLst>
            <pc:docMk/>
            <pc:sldMk cId="0" sldId="319"/>
            <ac:spMk id="819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39.946" v="602" actId="478"/>
          <ac:grpSpMkLst>
            <pc:docMk/>
            <pc:sldMk cId="0" sldId="319"/>
            <ac:grpSpMk id="8192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2" creationId="{E46B6976-7B2E-47AC-8444-5BBB41BE527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3" creationId="{801843FA-06F8-4429-AFED-7FB1809960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4" creationId="{0D90D141-0CA6-4A70-89C1-600C210401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0"/>
            <ac:spMk id="5" creationId="{61E7C9C4-F06A-489A-A4BF-758AB4AE108B}"/>
          </ac:spMkLst>
        </pc:spChg>
        <pc:spChg chg="del mod ord">
          <ac:chgData name="Vui Le Ba" userId="052109168efbc39a" providerId="LiveId" clId="{40CFB830-F6EC-4A1B-AE1F-B620D0FFC1BE}" dt="2020-12-23T06:15:54.570" v="609" actId="478"/>
          <ac:spMkLst>
            <pc:docMk/>
            <pc:sldMk cId="0" sldId="320"/>
            <ac:spMk id="84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849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88" actId="27636"/>
          <ac:spMkLst>
            <pc:docMk/>
            <pc:sldMk cId="0" sldId="320"/>
            <ac:spMk id="8499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52.154" v="608" actId="478"/>
          <ac:grpSpMkLst>
            <pc:docMk/>
            <pc:sldMk cId="0" sldId="320"/>
            <ac:grpSpMk id="849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2" creationId="{90F59547-C765-4CD2-A75C-77455D8BB8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3" creationId="{9DE2280C-6D61-446E-9561-BB6175E3B7C2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4" creationId="{A86F8966-6DD5-4C41-BC2E-3A4242FA136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1"/>
            <ac:spMk id="5" creationId="{FF1F3F74-BF24-4E66-8E2A-998AC0646CEF}"/>
          </ac:spMkLst>
        </pc:spChg>
        <pc:spChg chg="del mod ord">
          <ac:chgData name="Vui Le Ba" userId="052109168efbc39a" providerId="LiveId" clId="{40CFB830-F6EC-4A1B-AE1F-B620D0FFC1BE}" dt="2020-12-23T06:16:06.383" v="612" actId="478"/>
          <ac:spMkLst>
            <pc:docMk/>
            <pc:sldMk cId="0" sldId="321"/>
            <ac:spMk id="86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8601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57.661" v="610" actId="478"/>
          <ac:grpSpMkLst>
            <pc:docMk/>
            <pc:sldMk cId="0" sldId="321"/>
            <ac:grpSpMk id="8602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6:14.728" v="613" actId="1076"/>
          <ac:picMkLst>
            <pc:docMk/>
            <pc:sldMk cId="0" sldId="321"/>
            <ac:picMk id="434186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2"/>
            <ac:spMk id="2" creationId="{4D42590D-198B-46DE-886F-509DFED5C75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2"/>
            <ac:spMk id="3" creationId="{34248392-7B05-4D8B-97B7-3FDB1ACD51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2"/>
            <ac:spMk id="4" creationId="{BAC8DCB3-E8E8-4BE9-A474-4F40661E1B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2"/>
            <ac:spMk id="5" creationId="{6EBB6590-BDC1-4CA3-AC5D-A8128C8F19B3}"/>
          </ac:spMkLst>
        </pc:spChg>
        <pc:spChg chg="del mod ord">
          <ac:chgData name="Vui Le Ba" userId="052109168efbc39a" providerId="LiveId" clId="{40CFB830-F6EC-4A1B-AE1F-B620D0FFC1BE}" dt="2020-12-23T06:19:05.468" v="769" actId="478"/>
          <ac:spMkLst>
            <pc:docMk/>
            <pc:sldMk cId="0" sldId="322"/>
            <ac:spMk id="95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90" actId="27636"/>
          <ac:spMkLst>
            <pc:docMk/>
            <pc:sldMk cId="0" sldId="322"/>
            <ac:spMk id="9523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9:02.725" v="768" actId="478"/>
          <ac:grpSpMkLst>
            <pc:docMk/>
            <pc:sldMk cId="0" sldId="322"/>
            <ac:grpSpMk id="95236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19:17.569" v="771" actId="14100"/>
          <ac:graphicFrameMkLst>
            <pc:docMk/>
            <pc:sldMk cId="0" sldId="322"/>
            <ac:graphicFrameMk id="435321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3"/>
            <ac:spMk id="2" creationId="{4FCFED41-84E2-40DA-B702-F82A500043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3"/>
            <ac:spMk id="3" creationId="{96931DE5-6418-4373-8088-090C8C2109B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3"/>
            <ac:spMk id="4" creationId="{D21353B5-9048-4BE1-9E94-BB2C8F524C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3"/>
            <ac:spMk id="5" creationId="{2AFF41BB-0761-4E76-9CB6-8C4C9AD96063}"/>
          </ac:spMkLst>
        </pc:spChg>
        <pc:spChg chg="del mod ord">
          <ac:chgData name="Vui Le Ba" userId="052109168efbc39a" providerId="LiveId" clId="{40CFB830-F6EC-4A1B-AE1F-B620D0FFC1BE}" dt="2020-12-23T06:19:34.676" v="776" actId="478"/>
          <ac:spMkLst>
            <pc:docMk/>
            <pc:sldMk cId="0" sldId="323"/>
            <ac:spMk id="97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91" actId="27636"/>
          <ac:spMkLst>
            <pc:docMk/>
            <pc:sldMk cId="0" sldId="323"/>
            <ac:spMk id="9728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9:24.057" v="772" actId="478"/>
          <ac:grpSpMkLst>
            <pc:docMk/>
            <pc:sldMk cId="0" sldId="323"/>
            <ac:grpSpMk id="97284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19:40.575" v="777" actId="255"/>
          <ac:graphicFrameMkLst>
            <pc:docMk/>
            <pc:sldMk cId="0" sldId="323"/>
            <ac:graphicFrameMk id="43732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2" creationId="{DA1B8184-28B8-4CBA-B999-6E8217AD0A6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3" creationId="{311CDBFB-B0E4-4C97-9D2A-3B946164DFA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4" creationId="{06AFE51D-E478-4951-8BEC-3432A2467F8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4"/>
            <ac:spMk id="5" creationId="{C2FC4A27-CE5D-4AB9-8BE1-32137335F20C}"/>
          </ac:spMkLst>
        </pc:spChg>
        <pc:spChg chg="del mod ord">
          <ac:chgData name="Vui Le Ba" userId="052109168efbc39a" providerId="LiveId" clId="{40CFB830-F6EC-4A1B-AE1F-B620D0FFC1BE}" dt="2020-12-23T06:19:50.064" v="779" actId="478"/>
          <ac:spMkLst>
            <pc:docMk/>
            <pc:sldMk cId="0" sldId="324"/>
            <ac:spMk id="99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993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9:59.804" v="780" actId="12"/>
          <ac:spMkLst>
            <pc:docMk/>
            <pc:sldMk cId="0" sldId="324"/>
            <ac:spMk id="993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9:47.042" v="778" actId="478"/>
          <ac:grpSpMkLst>
            <pc:docMk/>
            <pc:sldMk cId="0" sldId="324"/>
            <ac:grpSpMk id="9933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2" creationId="{BF14CB91-4866-49F9-B065-00FBB156BF3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3" creationId="{AEC1C0C3-EC0B-4FC3-BEF5-D2531855EF4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4" creationId="{FCBC4CAA-6BBB-4482-A9E0-79CBCDDA31B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5"/>
            <ac:spMk id="5" creationId="{AC114F65-70DB-49C8-8BC7-F3400E0A854B}"/>
          </ac:spMkLst>
        </pc:spChg>
        <pc:spChg chg="del mod ord">
          <ac:chgData name="Vui Le Ba" userId="052109168efbc39a" providerId="LiveId" clId="{40CFB830-F6EC-4A1B-AE1F-B620D0FFC1BE}" dt="2020-12-23T06:20:14.242" v="782" actId="478"/>
          <ac:spMkLst>
            <pc:docMk/>
            <pc:sldMk cId="0" sldId="325"/>
            <ac:spMk id="101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1013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1:51.916" v="806" actId="27636"/>
          <ac:spMkLst>
            <pc:docMk/>
            <pc:sldMk cId="0" sldId="325"/>
            <ac:spMk id="101380" creationId="{00000000-0000-0000-0000-000000000000}"/>
          </ac:spMkLst>
        </pc:spChg>
        <pc:spChg chg="mod">
          <ac:chgData name="Vui Le Ba" userId="052109168efbc39a" providerId="LiveId" clId="{40CFB830-F6EC-4A1B-AE1F-B620D0FFC1BE}" dt="2020-12-23T06:20:18.466" v="783" actId="1076"/>
          <ac:spMkLst>
            <pc:docMk/>
            <pc:sldMk cId="0" sldId="325"/>
            <ac:spMk id="10138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0:12.324" v="781" actId="478"/>
          <ac:grpSpMkLst>
            <pc:docMk/>
            <pc:sldMk cId="0" sldId="325"/>
            <ac:grpSpMk id="101381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2" creationId="{7DA7EE58-C013-458E-B5DA-4D19327887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3" creationId="{0149AD5E-F490-4FF6-99E0-D6F2F390C32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4" creationId="{CF154E75-8DF9-49B7-B4C6-2F3D5BD9B55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6"/>
            <ac:spMk id="5" creationId="{4EAD2352-FF98-4CFC-9E05-B22B953BCA17}"/>
          </ac:spMkLst>
        </pc:spChg>
        <pc:spChg chg="del mod ord">
          <ac:chgData name="Vui Le Ba" userId="052109168efbc39a" providerId="LiveId" clId="{40CFB830-F6EC-4A1B-AE1F-B620D0FFC1BE}" dt="2020-12-23T06:22:00.631" v="809" actId="478"/>
          <ac:spMkLst>
            <pc:docMk/>
            <pc:sldMk cId="0" sldId="326"/>
            <ac:spMk id="1034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103427" creationId="{00000000-0000-0000-0000-000000000000}"/>
          </ac:spMkLst>
        </pc:spChg>
        <pc:spChg chg="mod">
          <ac:chgData name="Vui Le Ba" userId="052109168efbc39a" providerId="LiveId" clId="{40CFB830-F6EC-4A1B-AE1F-B620D0FFC1BE}" dt="2020-12-23T06:22:47.457" v="821" actId="14100"/>
          <ac:spMkLst>
            <pc:docMk/>
            <pc:sldMk cId="0" sldId="326"/>
            <ac:spMk id="103431" creationId="{00000000-0000-0000-0000-000000000000}"/>
          </ac:spMkLst>
        </pc:spChg>
        <pc:spChg chg="mod">
          <ac:chgData name="Vui Le Ba" userId="052109168efbc39a" providerId="LiveId" clId="{40CFB830-F6EC-4A1B-AE1F-B620D0FFC1BE}" dt="2020-12-23T06:22:47.457" v="821" actId="14100"/>
          <ac:spMkLst>
            <pc:docMk/>
            <pc:sldMk cId="0" sldId="326"/>
            <ac:spMk id="103432" creationId="{00000000-0000-0000-0000-000000000000}"/>
          </ac:spMkLst>
        </pc:spChg>
        <pc:spChg chg="mod">
          <ac:chgData name="Vui Le Ba" userId="052109168efbc39a" providerId="LiveId" clId="{40CFB830-F6EC-4A1B-AE1F-B620D0FFC1BE}" dt="2020-12-23T06:22:51.107" v="828"/>
          <ac:spMkLst>
            <pc:docMk/>
            <pc:sldMk cId="0" sldId="326"/>
            <ac:spMk id="10343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3:29.189" v="839" actId="20577"/>
          <ac:spMkLst>
            <pc:docMk/>
            <pc:sldMk cId="0" sldId="326"/>
            <ac:spMk id="44339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1:56.249" v="807" actId="478"/>
          <ac:grpSpMkLst>
            <pc:docMk/>
            <pc:sldMk cId="0" sldId="326"/>
            <ac:grpSpMk id="103429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22:47.457" v="821" actId="14100"/>
          <ac:grpSpMkLst>
            <pc:docMk/>
            <pc:sldMk cId="0" sldId="326"/>
            <ac:grpSpMk id="44340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2" creationId="{4B855D03-995D-4168-B528-2399573270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3" creationId="{F74EBEE4-EBB3-4391-A59A-5CC76B23B81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4" creationId="{5F328287-071A-492B-BEEB-90F90C3C299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7"/>
            <ac:spMk id="5" creationId="{08538DFE-9FBB-4DDB-9E4F-201067197427}"/>
          </ac:spMkLst>
        </pc:spChg>
        <pc:spChg chg="del mod ord">
          <ac:chgData name="Vui Le Ba" userId="052109168efbc39a" providerId="LiveId" clId="{40CFB830-F6EC-4A1B-AE1F-B620D0FFC1BE}" dt="2020-12-23T06:23:39.686" v="842" actId="478"/>
          <ac:spMkLst>
            <pc:docMk/>
            <pc:sldMk cId="0" sldId="327"/>
            <ac:spMk id="105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1054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3:32.885" v="841" actId="20577"/>
          <ac:spMkLst>
            <pc:docMk/>
            <pc:sldMk cId="0" sldId="327"/>
            <ac:spMk id="44544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2:56.476" v="829" actId="478"/>
          <ac:grpSpMkLst>
            <pc:docMk/>
            <pc:sldMk cId="0" sldId="327"/>
            <ac:grpSpMk id="10547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2" creationId="{B214FA70-3175-4DED-B7A3-C444E113FF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3" creationId="{A89DF6F9-CECE-4CD0-AF7F-7DE1F56D65D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4" creationId="{5A306B09-77C5-4808-B036-818E43D273A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8"/>
            <ac:spMk id="5" creationId="{4DE23AFF-524B-455E-8102-8B7CA66E7EE3}"/>
          </ac:spMkLst>
        </pc:spChg>
        <pc:spChg chg="del mod ord">
          <ac:chgData name="Vui Le Ba" userId="052109168efbc39a" providerId="LiveId" clId="{40CFB830-F6EC-4A1B-AE1F-B620D0FFC1BE}" dt="2020-12-23T06:23:45.436" v="843" actId="478"/>
          <ac:spMkLst>
            <pc:docMk/>
            <pc:sldMk cId="0" sldId="328"/>
            <ac:spMk id="107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1075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98" v="194" actId="27636"/>
          <ac:spMkLst>
            <pc:docMk/>
            <pc:sldMk cId="0" sldId="328"/>
            <ac:spMk id="1075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3:46.533" v="844" actId="478"/>
          <ac:grpSpMkLst>
            <pc:docMk/>
            <pc:sldMk cId="0" sldId="328"/>
            <ac:grpSpMk id="107525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6:24:03.007" v="848" actId="47"/>
        <pc:sldMkLst>
          <pc:docMk/>
          <pc:sldMk cId="0" sldId="3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2" creationId="{7DF34998-8F10-4FC7-8CB6-362FC7F8394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3" creationId="{6FF599F1-2DF2-4BF5-A2BE-7974F08131B4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4" creationId="{D5661885-74B3-47D8-AF21-25286C474B31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109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109573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109574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6:35:05.731" v="1009" actId="47"/>
        <pc:sldMkLst>
          <pc:docMk/>
          <pc:sldMk cId="0" sldId="3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2" creationId="{3A1E7DCF-25F3-450D-A127-BA31202F49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3" creationId="{1F9B88D5-3F9E-45D2-BD75-0921373DEEA0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4" creationId="{008992E5-2EA4-4C75-A315-D48BF131ACBD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150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150533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150534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5"/>
            <ac:spMk id="2" creationId="{0026A8B1-42B9-4953-A9B5-98123B6895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5"/>
            <ac:spMk id="3" creationId="{2F73EAD8-F508-4AEB-BE8A-EE23D6C382B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5"/>
            <ac:spMk id="4" creationId="{E9EEA71F-9C4A-4B0A-BC49-BDA3717C3E0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5"/>
            <ac:spMk id="5" creationId="{01B030B9-AF9B-445C-A9E2-D386681F6ADA}"/>
          </ac:spMkLst>
        </pc:spChg>
        <pc:spChg chg="del mod ord">
          <ac:chgData name="Vui Le Ba" userId="052109168efbc39a" providerId="LiveId" clId="{40CFB830-F6EC-4A1B-AE1F-B620D0FFC1BE}" dt="2020-12-23T06:26:28.875" v="883" actId="478"/>
          <ac:spMkLst>
            <pc:docMk/>
            <pc:sldMk cId="0" sldId="335"/>
            <ac:spMk id="130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914" v="196" actId="27636"/>
          <ac:spMkLst>
            <pc:docMk/>
            <pc:sldMk cId="0" sldId="335"/>
            <ac:spMk id="13005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6:26.107" v="882" actId="478"/>
          <ac:grpSpMkLst>
            <pc:docMk/>
            <pc:sldMk cId="0" sldId="335"/>
            <ac:grpSpMk id="130052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27:01.100" v="891" actId="1035"/>
          <ac:graphicFrameMkLst>
            <pc:docMk/>
            <pc:sldMk cId="0" sldId="335"/>
            <ac:graphicFrameMk id="46504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6"/>
            <ac:spMk id="2" creationId="{5E79923D-FE6C-4D2F-BFFF-556546B15F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6"/>
            <ac:spMk id="3" creationId="{32E505E4-F3F8-4AE9-BCAA-E66C7183788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6"/>
            <ac:spMk id="4" creationId="{88932487-E0F0-423E-9749-426B3BCC7D0A}"/>
          </ac:spMkLst>
        </pc:spChg>
        <pc:spChg chg="add del mo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5" creationId="{1DFEAA58-A88F-4C5D-8EDA-71830AB3DE9E}"/>
          </ac:spMkLst>
        </pc:spChg>
        <pc:spChg chg="add del mo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6" creationId="{0E294447-7C53-461B-A2F5-CC2FBFBB098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6"/>
            <ac:spMk id="7" creationId="{F7385747-0BA1-4365-BC8A-E62836D380C3}"/>
          </ac:spMkLst>
        </pc:spChg>
        <pc:spChg chg="del mod ord">
          <ac:chgData name="Vui Le Ba" userId="052109168efbc39a" providerId="LiveId" clId="{40CFB830-F6EC-4A1B-AE1F-B620D0FFC1BE}" dt="2020-12-23T06:27:57.565" v="902" actId="478"/>
          <ac:spMkLst>
            <pc:docMk/>
            <pc:sldMk cId="0" sldId="336"/>
            <ac:spMk id="134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1341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13414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8:36.317" v="911" actId="1076"/>
          <ac:spMkLst>
            <pc:docMk/>
            <pc:sldMk cId="0" sldId="336"/>
            <ac:spMk id="46695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8:09.501" v="909" actId="478"/>
          <ac:grpSpMkLst>
            <pc:docMk/>
            <pc:sldMk cId="0" sldId="336"/>
            <ac:grpSpMk id="1341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2" creationId="{A1386E35-82B0-4ADD-9434-788D9FC95C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3" creationId="{17D2D4D5-A462-4B65-8C61-531C0EC7CF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4" creationId="{55063586-536A-40B3-B4DB-388F94B4452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7"/>
            <ac:spMk id="5" creationId="{27AF576E-067F-4ABC-9B20-0D0A0CB09E25}"/>
          </ac:spMkLst>
        </pc:spChg>
        <pc:spChg chg="del mod ord">
          <ac:chgData name="Vui Le Ba" userId="052109168efbc39a" providerId="LiveId" clId="{40CFB830-F6EC-4A1B-AE1F-B620D0FFC1BE}" dt="2020-12-23T06:29:00.833" v="920" actId="478"/>
          <ac:spMkLst>
            <pc:docMk/>
            <pc:sldMk cId="0" sldId="337"/>
            <ac:spMk id="138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1382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9:09.331" v="921" actId="14100"/>
          <ac:spMkLst>
            <pc:docMk/>
            <pc:sldMk cId="0" sldId="337"/>
            <ac:spMk id="138244" creationId="{00000000-0000-0000-0000-000000000000}"/>
          </ac:spMkLst>
        </pc:spChg>
        <pc:spChg chg="mod">
          <ac:chgData name="Vui Le Ba" userId="052109168efbc39a" providerId="LiveId" clId="{40CFB830-F6EC-4A1B-AE1F-B620D0FFC1BE}" dt="2020-12-23T06:28:58.642" v="919"/>
          <ac:spMkLst>
            <pc:docMk/>
            <pc:sldMk cId="0" sldId="337"/>
            <ac:spMk id="46900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8:46.045" v="914" actId="478"/>
          <ac:grpSpMkLst>
            <pc:docMk/>
            <pc:sldMk cId="0" sldId="337"/>
            <ac:grpSpMk id="13824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8"/>
            <ac:spMk id="2" creationId="{B17F5648-A303-4B5D-B1A5-C90731B950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8"/>
            <ac:spMk id="3" creationId="{78B69369-3E96-4678-AB03-1AE544FD547B}"/>
          </ac:spMkLst>
        </pc:spChg>
        <pc:spChg chg="add del mod ord">
          <ac:chgData name="Vui Le Ba" userId="052109168efbc39a" providerId="LiveId" clId="{40CFB830-F6EC-4A1B-AE1F-B620D0FFC1BE}" dt="2020-12-23T06:29:25.960" v="923" actId="478"/>
          <ac:spMkLst>
            <pc:docMk/>
            <pc:sldMk cId="0" sldId="338"/>
            <ac:spMk id="4" creationId="{C71E8CCD-0FAE-4F7D-8D79-EC3E5D124A9F}"/>
          </ac:spMkLst>
        </pc:spChg>
        <pc:spChg chg="add del mod">
          <ac:chgData name="Vui Le Ba" userId="052109168efbc39a" providerId="LiveId" clId="{40CFB830-F6EC-4A1B-AE1F-B620D0FFC1BE}" dt="2020-12-23T06:33:10.547" v="977" actId="6264"/>
          <ac:spMkLst>
            <pc:docMk/>
            <pc:sldMk cId="0" sldId="338"/>
            <ac:spMk id="5" creationId="{0DFBED4D-302F-4CC6-9F22-8AF22FE4BA15}"/>
          </ac:spMkLst>
        </pc:spChg>
        <pc:spChg chg="add del mod ord">
          <ac:chgData name="Vui Le Ba" userId="052109168efbc39a" providerId="LiveId" clId="{40CFB830-F6EC-4A1B-AE1F-B620D0FFC1BE}" dt="2020-12-23T06:33:14.573" v="978" actId="478"/>
          <ac:spMkLst>
            <pc:docMk/>
            <pc:sldMk cId="0" sldId="338"/>
            <ac:spMk id="6" creationId="{B14911AB-8178-4BAC-89B0-96816A13534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8"/>
            <ac:spMk id="7" creationId="{5B344CFF-0634-4824-8B08-D37A7879491C}"/>
          </ac:spMkLst>
        </pc:spChg>
        <pc:spChg chg="del mod ord">
          <ac:chgData name="Vui Le Ba" userId="052109168efbc39a" providerId="LiveId" clId="{40CFB830-F6EC-4A1B-AE1F-B620D0FFC1BE}" dt="2020-12-23T06:29:18.603" v="922" actId="478"/>
          <ac:spMkLst>
            <pc:docMk/>
            <pc:sldMk cId="0" sldId="338"/>
            <ac:spMk id="140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10.547" v="977" actId="6264"/>
          <ac:spMkLst>
            <pc:docMk/>
            <pc:sldMk cId="0" sldId="338"/>
            <ac:spMk id="140291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29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300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301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30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4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6" creationId="{00000000-0000-0000-0000-000000000000}"/>
          </ac:spMkLst>
        </pc:spChg>
        <pc:spChg chg="mod">
          <ac:chgData name="Vui Le Ba" userId="052109168efbc39a" providerId="LiveId" clId="{40CFB830-F6EC-4A1B-AE1F-B620D0FFC1BE}" dt="2020-12-23T06:29:40.702" v="927" actId="14100"/>
          <ac:spMkLst>
            <pc:docMk/>
            <pc:sldMk cId="0" sldId="338"/>
            <ac:spMk id="47104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47107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0:42.476" v="948" actId="478"/>
          <ac:grpSpMkLst>
            <pc:docMk/>
            <pc:sldMk cId="0" sldId="338"/>
            <ac:grpSpMk id="14029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7.896" v="947" actId="1035"/>
          <ac:grpSpMkLst>
            <pc:docMk/>
            <pc:sldMk cId="0" sldId="338"/>
            <ac:grpSpMk id="471059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1.778" v="942" actId="1036"/>
          <ac:grpSpMkLst>
            <pc:docMk/>
            <pc:sldMk cId="0" sldId="338"/>
            <ac:grpSpMk id="47106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1.778" v="942" actId="1036"/>
          <ac:grpSpMkLst>
            <pc:docMk/>
            <pc:sldMk cId="0" sldId="338"/>
            <ac:grpSpMk id="47106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7.896" v="947" actId="1035"/>
          <ac:grpSpMkLst>
            <pc:docMk/>
            <pc:sldMk cId="0" sldId="338"/>
            <ac:grpSpMk id="47107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2" creationId="{24B92B3D-BF0D-4631-B5C1-44E7CDE96A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3" creationId="{9CC8C6E9-FD0B-4467-A3D3-566C2750B7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4" creationId="{771F5051-EF4D-486B-8E32-2898770461C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9"/>
            <ac:spMk id="5" creationId="{E4159720-B49D-40BA-A5C8-9818CAC87786}"/>
          </ac:spMkLst>
        </pc:spChg>
        <pc:spChg chg="del mod ord">
          <ac:chgData name="Vui Le Ba" userId="052109168efbc39a" providerId="LiveId" clId="{40CFB830-F6EC-4A1B-AE1F-B620D0FFC1BE}" dt="2020-12-23T06:27:08.401" v="893" actId="478"/>
          <ac:spMkLst>
            <pc:docMk/>
            <pc:sldMk cId="0" sldId="339"/>
            <ac:spMk id="132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1320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7:47.056" v="901" actId="12"/>
          <ac:spMkLst>
            <pc:docMk/>
            <pc:sldMk cId="0" sldId="339"/>
            <ac:spMk id="132100" creationId="{00000000-0000-0000-0000-000000000000}"/>
          </ac:spMkLst>
        </pc:spChg>
        <pc:spChg chg="mod">
          <ac:chgData name="Vui Le Ba" userId="052109168efbc39a" providerId="LiveId" clId="{40CFB830-F6EC-4A1B-AE1F-B620D0FFC1BE}" dt="2020-12-23T06:27:25.146" v="896" actId="1076"/>
          <ac:spMkLst>
            <pc:docMk/>
            <pc:sldMk cId="0" sldId="339"/>
            <ac:spMk id="132102" creationId="{00000000-0000-0000-0000-000000000000}"/>
          </ac:spMkLst>
        </pc:spChg>
        <pc:spChg chg="mod">
          <ac:chgData name="Vui Le Ba" userId="052109168efbc39a" providerId="LiveId" clId="{40CFB830-F6EC-4A1B-AE1F-B620D0FFC1BE}" dt="2020-12-23T06:27:35.439" v="899" actId="1076"/>
          <ac:spMkLst>
            <pc:docMk/>
            <pc:sldMk cId="0" sldId="339"/>
            <ac:spMk id="47309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7:05.967" v="892" actId="478"/>
          <ac:grpSpMkLst>
            <pc:docMk/>
            <pc:sldMk cId="0" sldId="339"/>
            <ac:grpSpMk id="1321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0"/>
            <ac:spMk id="2" creationId="{92481AD7-CA53-406B-8D2F-4CE146133B8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0"/>
            <ac:spMk id="3" creationId="{EBADA9AA-8860-4A2E-B61F-36999BB5AD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0"/>
            <ac:spMk id="4" creationId="{1FDA7A84-C150-4E3E-AA2F-BEAB5C57921D}"/>
          </ac:spMkLst>
        </pc:spChg>
        <pc:spChg chg="add del mo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5" creationId="{603A290D-6D33-4710-8BEB-2438A628C4AA}"/>
          </ac:spMkLst>
        </pc:spChg>
        <pc:spChg chg="add del mo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6" creationId="{52838EEE-DD24-4C77-AE91-680164C1309B}"/>
          </ac:spMkLst>
        </pc:spChg>
        <pc:spChg chg="add del mo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7" creationId="{5FD7EAAA-B2D1-4277-8C28-3A19A44C680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0"/>
            <ac:spMk id="8" creationId="{18615C14-25E3-46AA-80EA-6231950F9916}"/>
          </ac:spMkLst>
        </pc:spChg>
        <pc:spChg chg="del mod ord">
          <ac:chgData name="Vui Le Ba" userId="052109168efbc39a" providerId="LiveId" clId="{40CFB830-F6EC-4A1B-AE1F-B620D0FFC1BE}" dt="2020-12-23T06:33:35.231" v="982" actId="478"/>
          <ac:spMkLst>
            <pc:docMk/>
            <pc:sldMk cId="0" sldId="340"/>
            <ac:spMk id="144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14438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14438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3:32.272" v="981" actId="1076"/>
          <ac:spMkLst>
            <pc:docMk/>
            <pc:sldMk cId="0" sldId="340"/>
            <ac:spMk id="14439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3:19.550" v="979" actId="478"/>
          <ac:grpSpMkLst>
            <pc:docMk/>
            <pc:sldMk cId="0" sldId="340"/>
            <ac:grpSpMk id="144389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1"/>
            <ac:spMk id="2" creationId="{2F4D16CA-8E57-4DF7-8FA4-C0761320E5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1"/>
            <ac:spMk id="3" creationId="{968661E5-1676-435E-A25D-FFD8B3C197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1"/>
            <ac:spMk id="4" creationId="{F446B1E8-02B4-464C-88D7-2DAEBDFDA25C}"/>
          </ac:spMkLst>
        </pc:spChg>
        <pc:spChg chg="add del mo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5" creationId="{6BB9D669-BBD8-44F7-A5D2-727DF0FEBF41}"/>
          </ac:spMkLst>
        </pc:spChg>
        <pc:spChg chg="add del mo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6" creationId="{B56A62AE-4054-4BB0-B500-8C6A75B328E0}"/>
          </ac:spMkLst>
        </pc:spChg>
        <pc:spChg chg="add del mo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7" creationId="{6B6EEA19-3903-48D6-BBE4-9C3EA777636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1"/>
            <ac:spMk id="8" creationId="{790FE60A-5C47-4422-B0A2-A550732E1BDF}"/>
          </ac:spMkLst>
        </pc:spChg>
        <pc:spChg chg="del mod ord">
          <ac:chgData name="Vui Le Ba" userId="052109168efbc39a" providerId="LiveId" clId="{40CFB830-F6EC-4A1B-AE1F-B620D0FFC1BE}" dt="2020-12-23T06:34:04.446" v="989" actId="478"/>
          <ac:spMkLst>
            <pc:docMk/>
            <pc:sldMk cId="0" sldId="341"/>
            <ac:spMk id="148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14848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4:00.349" v="988" actId="1076"/>
          <ac:spMkLst>
            <pc:docMk/>
            <pc:sldMk cId="0" sldId="341"/>
            <ac:spMk id="1484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4:28.675" v="1001" actId="122"/>
          <ac:spMkLst>
            <pc:docMk/>
            <pc:sldMk cId="0" sldId="341"/>
            <ac:spMk id="477187" creationId="{00000000-0000-0000-0000-000000000000}"/>
          </ac:spMkLst>
        </pc:spChg>
        <pc:spChg chg="mod">
          <ac:chgData name="Vui Le Ba" userId="052109168efbc39a" providerId="LiveId" clId="{40CFB830-F6EC-4A1B-AE1F-B620D0FFC1BE}" dt="2020-12-23T06:34:46.590" v="1006" actId="1035"/>
          <ac:spMkLst>
            <pc:docMk/>
            <pc:sldMk cId="0" sldId="341"/>
            <ac:spMk id="47719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4:44.062" v="1003" actId="1035"/>
          <ac:spMkLst>
            <pc:docMk/>
            <pc:sldMk cId="0" sldId="341"/>
            <ac:spMk id="47719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3:47.560" v="986" actId="478"/>
          <ac:grpSpMkLst>
            <pc:docMk/>
            <pc:sldMk cId="0" sldId="341"/>
            <ac:grpSpMk id="14848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2"/>
            <ac:spMk id="2" creationId="{40C1ECFA-0C7E-4D86-9992-14CC3AA78E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2"/>
            <ac:spMk id="3" creationId="{586E0B46-F9D3-45DB-B701-04B29537ED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2"/>
            <ac:spMk id="4" creationId="{75F61B47-822B-424F-A219-DFEE60F75AF1}"/>
          </ac:spMkLst>
        </pc:spChg>
        <pc:spChg chg="add del mo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5" creationId="{C8094D04-A61D-4247-94DD-2F070A324888}"/>
          </ac:spMkLst>
        </pc:spChg>
        <pc:spChg chg="add del mo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6" creationId="{175EBE0D-7336-4540-ACBF-9F1A4E9C1838}"/>
          </ac:spMkLst>
        </pc:spChg>
        <pc:spChg chg="add del mo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7" creationId="{C0834B01-24FB-4D30-A951-D308F878149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2"/>
            <ac:spMk id="8" creationId="{91FCBE53-CFFD-4D35-9A72-8B049818437B}"/>
          </ac:spMkLst>
        </pc:spChg>
        <pc:spChg chg="del mod ord">
          <ac:chgData name="Vui Le Ba" userId="052109168efbc39a" providerId="LiveId" clId="{40CFB830-F6EC-4A1B-AE1F-B620D0FFC1BE}" dt="2020-12-23T06:33:45.271" v="985" actId="478"/>
          <ac:spMkLst>
            <pc:docMk/>
            <pc:sldMk cId="0" sldId="342"/>
            <ac:spMk id="146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14643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14643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3:40.830" v="983" actId="478"/>
          <ac:grpSpMkLst>
            <pc:docMk/>
            <pc:sldMk cId="0" sldId="342"/>
            <ac:grpSpMk id="14643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2" creationId="{7BF526FE-1F6C-47E4-834D-92ED000CB7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3" creationId="{DC57D072-5D10-46EE-BCE4-2D26470749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4" creationId="{CCB2FBFE-5721-4FFE-8355-C720AED5FE0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3"/>
            <ac:spMk id="5" creationId="{F962121C-4D51-4224-88DA-2956B248314D}"/>
          </ac:spMkLst>
        </pc:spChg>
        <pc:spChg chg="del mod ord">
          <ac:chgData name="Vui Le Ba" userId="052109168efbc39a" providerId="LiveId" clId="{40CFB830-F6EC-4A1B-AE1F-B620D0FFC1BE}" dt="2020-12-23T06:40:53.670" v="1121" actId="478"/>
          <ac:spMkLst>
            <pc:docMk/>
            <pc:sldMk cId="0" sldId="343"/>
            <ac:spMk id="166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16691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0:50.447" v="1120" actId="478"/>
          <ac:grpSpMkLst>
            <pc:docMk/>
            <pc:sldMk cId="0" sldId="343"/>
            <ac:grpSpMk id="166916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41:24.420" v="1124" actId="207"/>
          <ac:graphicFrameMkLst>
            <pc:docMk/>
            <pc:sldMk cId="0" sldId="343"/>
            <ac:graphicFrameMk id="481587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2" creationId="{9196AA4C-B91D-43A9-A6A0-A964480015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3" creationId="{718D559C-F45D-4F49-8308-B539A931A52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4" creationId="{2828C17E-7DE1-449B-B8AD-CC4DBE32FF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4"/>
            <ac:spMk id="5" creationId="{7953F425-AC67-4630-B6E1-8A01BD1CD340}"/>
          </ac:spMkLst>
        </pc:spChg>
        <pc:spChg chg="del mod ord">
          <ac:chgData name="Vui Le Ba" userId="052109168efbc39a" providerId="LiveId" clId="{40CFB830-F6EC-4A1B-AE1F-B620D0FFC1BE}" dt="2020-12-23T06:41:30.647" v="1126" actId="478"/>
          <ac:spMkLst>
            <pc:docMk/>
            <pc:sldMk cId="0" sldId="344"/>
            <ac:spMk id="168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1689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1:33.484" v="1127" actId="12"/>
          <ac:spMkLst>
            <pc:docMk/>
            <pc:sldMk cId="0" sldId="344"/>
            <ac:spMk id="16896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1:28.411" v="1125" actId="478"/>
          <ac:grpSpMkLst>
            <pc:docMk/>
            <pc:sldMk cId="0" sldId="344"/>
            <ac:grpSpMk id="16896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2" creationId="{142701D3-A0CE-4EA0-96F2-36199F71A3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3" creationId="{15D8BB66-96F2-4D5F-9C12-72C6FF71A3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4" creationId="{4E75E2C5-8719-492E-9CA4-EBB294787F1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9"/>
            <ac:spMk id="5" creationId="{03377E08-8B00-4D2D-B078-1BF626BD7E5D}"/>
          </ac:spMkLst>
        </pc:spChg>
        <pc:spChg chg="del mod ord">
          <ac:chgData name="Vui Le Ba" userId="052109168efbc39a" providerId="LiveId" clId="{40CFB830-F6EC-4A1B-AE1F-B620D0FFC1BE}" dt="2020-12-23T06:09:16.691" v="525" actId="478"/>
          <ac:spMkLst>
            <pc:docMk/>
            <pc:sldMk cId="0" sldId="349"/>
            <ac:spMk id="69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6963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49459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14.853" v="524" actId="478"/>
          <ac:grpSpMkLst>
            <pc:docMk/>
            <pc:sldMk cId="0" sldId="349"/>
            <ac:grpSpMk id="696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2" creationId="{F45D16A7-78F2-45CB-B372-A1136B1159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3" creationId="{55272B29-2AE0-43DC-BD3D-5B68262BBC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4" creationId="{C1EF83A8-4985-4E1E-8EAB-119FF784084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0"/>
            <ac:spMk id="5" creationId="{43425EE6-0F57-4211-9158-CF5A036C5951}"/>
          </ac:spMkLst>
        </pc:spChg>
        <pc:spChg chg="del mod ord">
          <ac:chgData name="Vui Le Ba" userId="052109168efbc39a" providerId="LiveId" clId="{40CFB830-F6EC-4A1B-AE1F-B620D0FFC1BE}" dt="2020-12-23T06:24:08.183" v="850" actId="478"/>
          <ac:spMkLst>
            <pc:docMk/>
            <pc:sldMk cId="0" sldId="350"/>
            <ac:spMk id="111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1116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11162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06.171" v="849" actId="478"/>
          <ac:grpSpMkLst>
            <pc:docMk/>
            <pc:sldMk cId="0" sldId="350"/>
            <ac:grpSpMk id="11162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2" creationId="{584880CB-BD6A-45EF-9B92-114A1926CF1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3" creationId="{DFDAB166-A0EC-4438-8908-8845983EC76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4" creationId="{7BAEC944-8C9A-41B6-8C31-BDE9457C64F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1"/>
            <ac:spMk id="5" creationId="{6F944EA2-9FD1-4ED6-B4F1-64BA4C0D0EE5}"/>
          </ac:spMkLst>
        </pc:spChg>
        <pc:spChg chg="del mod ord">
          <ac:chgData name="Vui Le Ba" userId="052109168efbc39a" providerId="LiveId" clId="{40CFB830-F6EC-4A1B-AE1F-B620D0FFC1BE}" dt="2020-12-23T06:24:36.656" v="857" actId="478"/>
          <ac:spMkLst>
            <pc:docMk/>
            <pc:sldMk cId="0" sldId="351"/>
            <ac:spMk id="115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11571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11571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34.834" v="856" actId="478"/>
          <ac:grpSpMkLst>
            <pc:docMk/>
            <pc:sldMk cId="0" sldId="351"/>
            <ac:grpSpMk id="11571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2" creationId="{5218328E-2B00-4C56-9330-F828AEB6B86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3" creationId="{71F5C377-A1CF-4B81-B905-654E88646A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4" creationId="{84448016-852E-44EE-BAE5-0582BF82E5C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2"/>
            <ac:spMk id="5" creationId="{BA5BD956-1B8A-4333-BBB2-0E090106D729}"/>
          </ac:spMkLst>
        </pc:spChg>
        <pc:spChg chg="del mod ord">
          <ac:chgData name="Vui Le Ba" userId="052109168efbc39a" providerId="LiveId" clId="{40CFB830-F6EC-4A1B-AE1F-B620D0FFC1BE}" dt="2020-12-23T06:24:40.017" v="859" actId="478"/>
          <ac:spMkLst>
            <pc:docMk/>
            <pc:sldMk cId="0" sldId="352"/>
            <ac:spMk id="117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1177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11776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38.098" v="858" actId="478"/>
          <ac:grpSpMkLst>
            <pc:docMk/>
            <pc:sldMk cId="0" sldId="352"/>
            <ac:grpSpMk id="11776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2" creationId="{EC7D7204-FFDE-4EE2-9722-1F47B2F710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3" creationId="{358B906F-A708-44CF-A399-7FBD23F95C5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4" creationId="{F1709221-1A45-4787-AAE5-CFBCFE07F55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3"/>
            <ac:spMk id="5" creationId="{E95C471E-E03E-460D-A57A-BB3A766E0DD8}"/>
          </ac:spMkLst>
        </pc:spChg>
        <pc:spChg chg="del mod ord">
          <ac:chgData name="Vui Le Ba" userId="052109168efbc39a" providerId="LiveId" clId="{40CFB830-F6EC-4A1B-AE1F-B620D0FFC1BE}" dt="2020-12-23T06:24:50.509" v="863" actId="478"/>
          <ac:spMkLst>
            <pc:docMk/>
            <pc:sldMk cId="0" sldId="353"/>
            <ac:spMk id="119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11981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50176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41.866" v="860" actId="478"/>
          <ac:grpSpMkLst>
            <pc:docMk/>
            <pc:sldMk cId="0" sldId="353"/>
            <ac:grpSpMk id="119813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24:47.934" v="862" actId="1076"/>
          <ac:picMkLst>
            <pc:docMk/>
            <pc:sldMk cId="0" sldId="353"/>
            <ac:picMk id="501768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2" creationId="{603DC377-55EC-4ADB-89D3-EF576F5CA7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3" creationId="{FF7F0EA8-A029-45C3-9A55-9B384FF7CB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4" creationId="{CE564C69-D6C6-4549-818E-F2372E06F59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4"/>
            <ac:spMk id="5" creationId="{1FB34850-B307-4E8B-B572-2CB7DFDF5DBB}"/>
          </ac:spMkLst>
        </pc:spChg>
        <pc:spChg chg="del mod ord">
          <ac:chgData name="Vui Le Ba" userId="052109168efbc39a" providerId="LiveId" clId="{40CFB830-F6EC-4A1B-AE1F-B620D0FFC1BE}" dt="2020-12-23T06:24:58.442" v="865" actId="478"/>
          <ac:spMkLst>
            <pc:docMk/>
            <pc:sldMk cId="0" sldId="354"/>
            <ac:spMk id="121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1218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50381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55.454" v="864" actId="478"/>
          <ac:grpSpMkLst>
            <pc:docMk/>
            <pc:sldMk cId="0" sldId="354"/>
            <ac:grpSpMk id="121861" creationId="{00000000-0000-0000-0000-000000000000}"/>
          </ac:grpSpMkLst>
        </pc:grpChg>
      </pc:sldChg>
      <pc:sldChg chg="addSp delSp modSp mod delAnim chgLayout">
        <pc:chgData name="Vui Le Ba" userId="052109168efbc39a" providerId="LiveId" clId="{40CFB830-F6EC-4A1B-AE1F-B620D0FFC1BE}" dt="2020-12-23T07:06:30.211" v="1584"/>
        <pc:sldMkLst>
          <pc:docMk/>
          <pc:sldMk cId="0" sldId="3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2" creationId="{CBA69D0C-7318-4D50-AA3C-45611636797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3" creationId="{F46B0FF2-1386-4CFE-B5AA-454D41FE60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4" creationId="{93AD1F0F-480F-47DC-A1D9-BB7D31FB60C8}"/>
          </ac:spMkLst>
        </pc:spChg>
        <pc:spChg chg="add del mod">
          <ac:chgData name="Vui Le Ba" userId="052109168efbc39a" providerId="LiveId" clId="{40CFB830-F6EC-4A1B-AE1F-B620D0FFC1BE}" dt="2020-12-23T06:26:15.210" v="879" actId="478"/>
          <ac:spMkLst>
            <pc:docMk/>
            <pc:sldMk cId="0" sldId="355"/>
            <ac:spMk id="6" creationId="{F9496CA9-3973-4CB7-927F-DB00405304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5"/>
            <ac:spMk id="7" creationId="{6DCC96AE-EC3E-4F69-B6E2-9BBF59728B99}"/>
          </ac:spMkLst>
        </pc:spChg>
        <pc:spChg chg="del mod ord">
          <ac:chgData name="Vui Le Ba" userId="052109168efbc39a" providerId="LiveId" clId="{40CFB830-F6EC-4A1B-AE1F-B620D0FFC1BE}" dt="2020-12-23T06:25:44.985" v="872" actId="478"/>
          <ac:spMkLst>
            <pc:docMk/>
            <pc:sldMk cId="0" sldId="355"/>
            <ac:spMk id="123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123907" creationId="{00000000-0000-0000-0000-000000000000}"/>
          </ac:spMkLst>
        </pc:spChg>
        <pc:spChg chg="del mod ord">
          <ac:chgData name="Vui Le Ba" userId="052109168efbc39a" providerId="LiveId" clId="{40CFB830-F6EC-4A1B-AE1F-B620D0FFC1BE}" dt="2020-12-23T06:26:11.772" v="878" actId="478"/>
          <ac:spMkLst>
            <pc:docMk/>
            <pc:sldMk cId="0" sldId="355"/>
            <ac:spMk id="505865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6:25:24.436" v="870" actId="478"/>
          <ac:grpSpMkLst>
            <pc:docMk/>
            <pc:sldMk cId="0" sldId="355"/>
            <ac:grpSpMk id="12390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25:31.238" v="871" actId="1076"/>
          <ac:picMkLst>
            <pc:docMk/>
            <pc:sldMk cId="0" sldId="355"/>
            <ac:picMk id="123909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06:25:58.110" v="874" actId="47"/>
        <pc:sldMkLst>
          <pc:docMk/>
          <pc:sldMk cId="0" sldId="3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2" creationId="{56378DCA-3EFD-4838-B36C-D2010505179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3" creationId="{734C2A4F-B669-4A1B-8239-762D1CCAA32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4" creationId="{B2D2F0ED-D1A5-4719-A0BF-538F65310C8E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125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12595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12595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2" creationId="{686D0602-C2BA-4A89-91D4-FABDAB4E8B5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3" creationId="{E5FB3EC7-36F7-4035-8842-BB8D74D1CE9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4" creationId="{9FB37DF7-7309-4FA8-8A7C-34282C150CE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7"/>
            <ac:spMk id="5" creationId="{648DB4B4-3D26-4D4D-B288-B1E2353D00A2}"/>
          </ac:spMkLst>
        </pc:spChg>
        <pc:spChg chg="del mod ord">
          <ac:chgData name="Vui Le Ba" userId="052109168efbc39a" providerId="LiveId" clId="{40CFB830-F6EC-4A1B-AE1F-B620D0FFC1BE}" dt="2020-12-23T06:24:13.560" v="853" actId="478"/>
          <ac:spMkLst>
            <pc:docMk/>
            <pc:sldMk cId="0" sldId="357"/>
            <ac:spMk id="113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1136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11366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4:30.727" v="855" actId="14100"/>
          <ac:spMkLst>
            <pc:docMk/>
            <pc:sldMk cId="0" sldId="357"/>
            <ac:spMk id="11367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09.934" v="851" actId="478"/>
          <ac:grpSpMkLst>
            <pc:docMk/>
            <pc:sldMk cId="0" sldId="357"/>
            <ac:grpSpMk id="1136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2" creationId="{A2B144C8-0F36-48DB-AE95-8A3921B3C8F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3" creationId="{5BC30B10-2C0B-4C50-B825-849EF4E8D2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4" creationId="{933DD9A8-9ED0-40B9-A2B4-D4CA3E297E4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8"/>
            <ac:spMk id="5" creationId="{C6ADAC05-DEDA-4792-8B6C-A7DE9DD9BE90}"/>
          </ac:spMkLst>
        </pc:spChg>
        <pc:spChg chg="del mod ord">
          <ac:chgData name="Vui Le Ba" userId="052109168efbc39a" providerId="LiveId" clId="{40CFB830-F6EC-4A1B-AE1F-B620D0FFC1BE}" dt="2020-12-23T06:26:24.203" v="881" actId="478"/>
          <ac:spMkLst>
            <pc:docMk/>
            <pc:sldMk cId="0" sldId="358"/>
            <ac:spMk id="128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12800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914" v="195" actId="27636"/>
          <ac:spMkLst>
            <pc:docMk/>
            <pc:sldMk cId="0" sldId="358"/>
            <ac:spMk id="12800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6:21.860" v="880" actId="478"/>
          <ac:grpSpMkLst>
            <pc:docMk/>
            <pc:sldMk cId="0" sldId="358"/>
            <ac:grpSpMk id="12800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9"/>
            <ac:spMk id="2" creationId="{7AEBC042-1CA8-40AC-BA81-915E830AEF9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9"/>
            <ac:spMk id="3" creationId="{767B1053-47A5-49F9-BF11-931135CCABF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9"/>
            <ac:spMk id="4" creationId="{00EEAAC9-DBE3-450C-8C0C-B6C567083F40}"/>
          </ac:spMkLst>
        </pc:spChg>
        <pc:spChg chg="add del mod">
          <ac:chgData name="Vui Le Ba" userId="052109168efbc39a" providerId="LiveId" clId="{40CFB830-F6EC-4A1B-AE1F-B620D0FFC1BE}" dt="2020-12-23T06:33:03.998" v="975" actId="6264"/>
          <ac:spMkLst>
            <pc:docMk/>
            <pc:sldMk cId="0" sldId="359"/>
            <ac:spMk id="5" creationId="{25D3F96D-74EE-48D5-925C-561DE1E31A1F}"/>
          </ac:spMkLst>
        </pc:spChg>
        <pc:spChg chg="add del mod">
          <ac:chgData name="Vui Le Ba" userId="052109168efbc39a" providerId="LiveId" clId="{40CFB830-F6EC-4A1B-AE1F-B620D0FFC1BE}" dt="2020-12-23T06:33:03.998" v="975" actId="6264"/>
          <ac:spMkLst>
            <pc:docMk/>
            <pc:sldMk cId="0" sldId="359"/>
            <ac:spMk id="6" creationId="{E0ED05B7-14E8-4FA4-967F-1C0AE83AAD9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9"/>
            <ac:spMk id="7" creationId="{04932FA0-5C2A-4207-8962-BC382AEC83E5}"/>
          </ac:spMkLst>
        </pc:spChg>
        <pc:spChg chg="del mod ord">
          <ac:chgData name="Vui Le Ba" userId="052109168efbc39a" providerId="LiveId" clId="{40CFB830-F6EC-4A1B-AE1F-B620D0FFC1BE}" dt="2020-12-23T06:28:43.772" v="913" actId="478"/>
          <ac:spMkLst>
            <pc:docMk/>
            <pc:sldMk cId="0" sldId="359"/>
            <ac:spMk id="136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03.998" v="975" actId="6264"/>
          <ac:spMkLst>
            <pc:docMk/>
            <pc:sldMk cId="0" sldId="359"/>
            <ac:spMk id="1361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04.001" v="976" actId="27636"/>
          <ac:spMkLst>
            <pc:docMk/>
            <pc:sldMk cId="0" sldId="359"/>
            <ac:spMk id="51507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8:40.567" v="912" actId="478"/>
          <ac:grpSpMkLst>
            <pc:docMk/>
            <pc:sldMk cId="0" sldId="359"/>
            <ac:grpSpMk id="136197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0"/>
            <ac:spMk id="2" creationId="{2F67FAEA-F394-45C0-802E-B21242D1C4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0"/>
            <ac:spMk id="3" creationId="{046A7F01-CA9A-47E4-A6BA-CFA2F02B1B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0"/>
            <ac:spMk id="4" creationId="{AE8C63EF-6590-437B-86B2-4CC2FD2A86F9}"/>
          </ac:spMkLst>
        </pc:spChg>
        <pc:spChg chg="add del mod ord">
          <ac:chgData name="Vui Le Ba" userId="052109168efbc39a" providerId="LiveId" clId="{40CFB830-F6EC-4A1B-AE1F-B620D0FFC1BE}" dt="2020-12-23T06:42:02.931" v="1133" actId="478"/>
          <ac:spMkLst>
            <pc:docMk/>
            <pc:sldMk cId="0" sldId="360"/>
            <ac:spMk id="5" creationId="{5CE30C00-C65A-4A24-85AA-146F5D3DBB12}"/>
          </ac:spMkLst>
        </pc:spChg>
        <pc:spChg chg="add del mod">
          <ac:chgData name="Vui Le Ba" userId="052109168efbc39a" providerId="LiveId" clId="{40CFB830-F6EC-4A1B-AE1F-B620D0FFC1BE}" dt="2020-12-23T06:42:09.227" v="1135" actId="6264"/>
          <ac:spMkLst>
            <pc:docMk/>
            <pc:sldMk cId="0" sldId="360"/>
            <ac:spMk id="6" creationId="{07009567-82B3-4ED7-85EB-81995AAB8780}"/>
          </ac:spMkLst>
        </pc:spChg>
        <pc:spChg chg="add del mod">
          <ac:chgData name="Vui Le Ba" userId="052109168efbc39a" providerId="LiveId" clId="{40CFB830-F6EC-4A1B-AE1F-B620D0FFC1BE}" dt="2020-12-23T06:42:09.227" v="1135" actId="6264"/>
          <ac:spMkLst>
            <pc:docMk/>
            <pc:sldMk cId="0" sldId="360"/>
            <ac:spMk id="7" creationId="{4291EE9B-DF63-4E8C-8790-06F96471A649}"/>
          </ac:spMkLst>
        </pc:spChg>
        <pc:spChg chg="add del mod ord">
          <ac:chgData name="Vui Le Ba" userId="052109168efbc39a" providerId="LiveId" clId="{40CFB830-F6EC-4A1B-AE1F-B620D0FFC1BE}" dt="2020-12-23T06:42:14.845" v="1136" actId="700"/>
          <ac:spMkLst>
            <pc:docMk/>
            <pc:sldMk cId="0" sldId="360"/>
            <ac:spMk id="8" creationId="{DB0156DB-0894-4C32-952D-EDFC52D980B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0"/>
            <ac:spMk id="9" creationId="{33351AAE-40C1-46E8-AC35-6ABC1B1C6E19}"/>
          </ac:spMkLst>
        </pc:spChg>
        <pc:spChg chg="del mod ord">
          <ac:chgData name="Vui Le Ba" userId="052109168efbc39a" providerId="LiveId" clId="{40CFB830-F6EC-4A1B-AE1F-B620D0FFC1BE}" dt="2020-12-23T06:41:38.868" v="1128" actId="478"/>
          <ac:spMkLst>
            <pc:docMk/>
            <pc:sldMk cId="0" sldId="360"/>
            <ac:spMk id="171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2:14.845" v="1136" actId="700"/>
          <ac:spMkLst>
            <pc:docMk/>
            <pc:sldMk cId="0" sldId="360"/>
            <ac:spMk id="17101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3:25.885" v="1150" actId="1076"/>
          <ac:spMkLst>
            <pc:docMk/>
            <pc:sldMk cId="0" sldId="360"/>
            <ac:spMk id="171012" creationId="{00000000-0000-0000-0000-000000000000}"/>
          </ac:spMkLst>
        </pc:spChg>
        <pc:spChg chg="del">
          <ac:chgData name="Vui Le Ba" userId="052109168efbc39a" providerId="LiveId" clId="{40CFB830-F6EC-4A1B-AE1F-B620D0FFC1BE}" dt="2020-12-23T06:42:06.386" v="1134" actId="478"/>
          <ac:spMkLst>
            <pc:docMk/>
            <pc:sldMk cId="0" sldId="360"/>
            <ac:spMk id="171013" creationId="{00000000-0000-0000-0000-000000000000}"/>
          </ac:spMkLst>
        </pc:spChg>
        <pc:spChg chg="mod">
          <ac:chgData name="Vui Le Ba" userId="052109168efbc39a" providerId="LiveId" clId="{40CFB830-F6EC-4A1B-AE1F-B620D0FFC1BE}" dt="2020-12-23T06:43:28.522" v="1151" actId="14100"/>
          <ac:spMkLst>
            <pc:docMk/>
            <pc:sldMk cId="0" sldId="360"/>
            <ac:spMk id="171014" creationId="{00000000-0000-0000-0000-000000000000}"/>
          </ac:spMkLst>
        </pc:spChg>
        <pc:spChg chg="mod">
          <ac:chgData name="Vui Le Ba" userId="052109168efbc39a" providerId="LiveId" clId="{40CFB830-F6EC-4A1B-AE1F-B620D0FFC1BE}" dt="2020-12-23T06:43:30.642" v="1152" actId="14100"/>
          <ac:spMkLst>
            <pc:docMk/>
            <pc:sldMk cId="0" sldId="360"/>
            <ac:spMk id="171015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2"/>
            <ac:spMk id="2" creationId="{C2E103DE-5D55-4CB7-879E-F4BF648A9CE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2"/>
            <ac:spMk id="3" creationId="{A1484380-84AC-4669-A1AF-DB571FBF5D6B}"/>
          </ac:spMkLst>
        </pc:spChg>
        <pc:spChg chg="add del mod ord">
          <ac:chgData name="Vui Le Ba" userId="052109168efbc39a" providerId="LiveId" clId="{40CFB830-F6EC-4A1B-AE1F-B620D0FFC1BE}" dt="2020-12-23T06:30:58.029" v="950" actId="478"/>
          <ac:spMkLst>
            <pc:docMk/>
            <pc:sldMk cId="0" sldId="362"/>
            <ac:spMk id="4" creationId="{ED4D1B46-BDE7-4E78-8464-9E2E17D2B62B}"/>
          </ac:spMkLst>
        </pc:spChg>
        <pc:spChg chg="add del mod">
          <ac:chgData name="Vui Le Ba" userId="052109168efbc39a" providerId="LiveId" clId="{40CFB830-F6EC-4A1B-AE1F-B620D0FFC1BE}" dt="2020-12-23T06:32:28.368" v="966" actId="6264"/>
          <ac:spMkLst>
            <pc:docMk/>
            <pc:sldMk cId="0" sldId="362"/>
            <ac:spMk id="5" creationId="{C19885DE-3C61-444C-BE7D-467268D8059A}"/>
          </ac:spMkLst>
        </pc:spChg>
        <pc:spChg chg="add del mod ord">
          <ac:chgData name="Vui Le Ba" userId="052109168efbc39a" providerId="LiveId" clId="{40CFB830-F6EC-4A1B-AE1F-B620D0FFC1BE}" dt="2020-12-23T06:32:32.401" v="967" actId="478"/>
          <ac:spMkLst>
            <pc:docMk/>
            <pc:sldMk cId="0" sldId="362"/>
            <ac:spMk id="6" creationId="{C1D6155F-9369-4DC6-B5FA-E1AF2F59F0B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2"/>
            <ac:spMk id="7" creationId="{0F2A8856-925F-41A4-B0D1-B25A0F9CEF25}"/>
          </ac:spMkLst>
        </pc:spChg>
        <pc:spChg chg="del mod ord">
          <ac:chgData name="Vui Le Ba" userId="052109168efbc39a" providerId="LiveId" clId="{40CFB830-F6EC-4A1B-AE1F-B620D0FFC1BE}" dt="2020-12-23T06:31:58.727" v="958" actId="478"/>
          <ac:spMkLst>
            <pc:docMk/>
            <pc:sldMk cId="0" sldId="362"/>
            <ac:spMk id="142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28.368" v="966" actId="6264"/>
          <ac:spMkLst>
            <pc:docMk/>
            <pc:sldMk cId="0" sldId="362"/>
            <ac:spMk id="14233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0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1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7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0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4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52328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0:45.212" v="949" actId="478"/>
          <ac:grpSpMkLst>
            <pc:docMk/>
            <pc:sldMk cId="0" sldId="362"/>
            <ac:grpSpMk id="14234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14234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14235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14236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523318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523325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52332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2" creationId="{2BBE9098-0852-4B63-AFA9-18A6DAF9D8F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3" creationId="{2F09347C-1628-41CE-977C-FE86759C1E3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4" creationId="{C9E96F2C-9AFE-4ADA-9D54-FBE5F9945D5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3"/>
            <ac:spMk id="5" creationId="{CC8096FA-4C2C-46E0-9C7D-61E50192ADB7}"/>
          </ac:spMkLst>
        </pc:spChg>
        <pc:spChg chg="del mod ord">
          <ac:chgData name="Vui Le Ba" userId="052109168efbc39a" providerId="LiveId" clId="{40CFB830-F6EC-4A1B-AE1F-B620D0FFC1BE}" dt="2020-12-23T06:35:17.884" v="1012" actId="478"/>
          <ac:spMkLst>
            <pc:docMk/>
            <pc:sldMk cId="0" sldId="363"/>
            <ac:spMk id="152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1525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15258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5:18.733" v="1013" actId="478"/>
          <ac:grpSpMkLst>
            <pc:docMk/>
            <pc:sldMk cId="0" sldId="363"/>
            <ac:grpSpMk id="15258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4"/>
            <ac:spMk id="2" creationId="{A579E60B-D1C3-44FD-AB6D-587E7CC245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4"/>
            <ac:spMk id="3" creationId="{B589C794-66C3-46F2-B249-D5B2DE25715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4"/>
            <ac:spMk id="4" creationId="{4F127DD7-EC9D-4A72-B5B1-3CD2765AF0AE}"/>
          </ac:spMkLst>
        </pc:spChg>
        <pc:spChg chg="add del mod">
          <ac:chgData name="Vui Le Ba" userId="052109168efbc39a" providerId="LiveId" clId="{40CFB830-F6EC-4A1B-AE1F-B620D0FFC1BE}" dt="2020-12-23T06:35:35.412" v="1017" actId="6264"/>
          <ac:spMkLst>
            <pc:docMk/>
            <pc:sldMk cId="0" sldId="364"/>
            <ac:spMk id="5" creationId="{3364D8DA-E3F9-413B-A604-1B199995EC6A}"/>
          </ac:spMkLst>
        </pc:spChg>
        <pc:spChg chg="add del mod">
          <ac:chgData name="Vui Le Ba" userId="052109168efbc39a" providerId="LiveId" clId="{40CFB830-F6EC-4A1B-AE1F-B620D0FFC1BE}" dt="2020-12-23T06:35:35.412" v="1017" actId="6264"/>
          <ac:spMkLst>
            <pc:docMk/>
            <pc:sldMk cId="0" sldId="364"/>
            <ac:spMk id="6" creationId="{7B1B9DCC-2D8A-4528-85BF-D510BE9FF02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4"/>
            <ac:spMk id="7" creationId="{81F0A5EA-DE2D-4AE9-AAC0-28B640C86C83}"/>
          </ac:spMkLst>
        </pc:spChg>
        <pc:spChg chg="del mod ord">
          <ac:chgData name="Vui Le Ba" userId="052109168efbc39a" providerId="LiveId" clId="{40CFB830-F6EC-4A1B-AE1F-B620D0FFC1BE}" dt="2020-12-23T06:35:23.331" v="1015" actId="478"/>
          <ac:spMkLst>
            <pc:docMk/>
            <pc:sldMk cId="0" sldId="364"/>
            <ac:spMk id="154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5:35.412" v="1017" actId="6264"/>
          <ac:spMkLst>
            <pc:docMk/>
            <pc:sldMk cId="0" sldId="364"/>
            <ac:spMk id="1546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6:11.804" v="1057" actId="20577"/>
          <ac:spMkLst>
            <pc:docMk/>
            <pc:sldMk cId="0" sldId="364"/>
            <ac:spMk id="52736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5:20.878" v="1014" actId="478"/>
          <ac:grpSpMkLst>
            <pc:docMk/>
            <pc:sldMk cId="0" sldId="364"/>
            <ac:grpSpMk id="154629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2" creationId="{8C0DCDA2-F7AF-49B4-BA4B-8E5A665AE30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3" creationId="{709934A2-14FD-47AB-8ECE-C992E01AC7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4" creationId="{DD19AB9C-E674-42E2-BE54-F2042ED87F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5" creationId="{63A237EB-70FB-4E13-87EE-199A1FD6C96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5"/>
            <ac:spMk id="6" creationId="{63C4036E-67B2-40EC-92E8-807B90789D65}"/>
          </ac:spMkLst>
        </pc:spChg>
        <pc:spChg chg="del mod ord">
          <ac:chgData name="Vui Le Ba" userId="052109168efbc39a" providerId="LiveId" clId="{40CFB830-F6EC-4A1B-AE1F-B620D0FFC1BE}" dt="2020-12-23T06:36:21.176" v="1059" actId="478"/>
          <ac:spMkLst>
            <pc:docMk/>
            <pc:sldMk cId="0" sldId="365"/>
            <ac:spMk id="156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7:15.435" v="1062" actId="27636"/>
          <ac:spMkLst>
            <pc:docMk/>
            <pc:sldMk cId="0" sldId="365"/>
            <ac:spMk id="1566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8:02.948" v="1081" actId="14100"/>
          <ac:spMkLst>
            <pc:docMk/>
            <pc:sldMk cId="0" sldId="365"/>
            <ac:spMk id="15667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7:09.895" v="1060" actId="1076"/>
          <ac:spMkLst>
            <pc:docMk/>
            <pc:sldMk cId="0" sldId="365"/>
            <ac:spMk id="15667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7:49.780" v="1078" actId="1076"/>
          <ac:spMkLst>
            <pc:docMk/>
            <pc:sldMk cId="0" sldId="365"/>
            <ac:spMk id="52941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6:16.546" v="1058" actId="478"/>
          <ac:grpSpMkLst>
            <pc:docMk/>
            <pc:sldMk cId="0" sldId="365"/>
            <ac:grpSpMk id="156677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6:38:11.837" v="1082" actId="1076"/>
          <ac:graphicFrameMkLst>
            <pc:docMk/>
            <pc:sldMk cId="0" sldId="365"/>
            <ac:graphicFrameMk id="15667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2" creationId="{5B4DE12F-9BA9-4B44-A6C6-6C4005916D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3" creationId="{2D4161A5-3A66-4CA7-B777-E5F9A59361C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4" creationId="{1CB5E218-E80B-4873-8DC7-D14DC12EC45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6"/>
            <ac:spMk id="5" creationId="{8B91C35A-8A3F-4FE0-A19A-83B607709BCC}"/>
          </ac:spMkLst>
        </pc:spChg>
        <pc:spChg chg="del mod ord">
          <ac:chgData name="Vui Le Ba" userId="052109168efbc39a" providerId="LiveId" clId="{40CFB830-F6EC-4A1B-AE1F-B620D0FFC1BE}" dt="2020-12-23T06:38:26.603" v="1085" actId="478"/>
          <ac:spMkLst>
            <pc:docMk/>
            <pc:sldMk cId="0" sldId="366"/>
            <ac:spMk id="158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15872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8:47.952" v="1090" actId="1076"/>
          <ac:spMkLst>
            <pc:docMk/>
            <pc:sldMk cId="0" sldId="366"/>
            <ac:spMk id="1587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8:43.203" v="1089" actId="14100"/>
          <ac:spMkLst>
            <pc:docMk/>
            <pc:sldMk cId="0" sldId="366"/>
            <ac:spMk id="53145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8:38.735" v="1088" actId="14100"/>
          <ac:spMkLst>
            <pc:docMk/>
            <pc:sldMk cId="0" sldId="366"/>
            <ac:spMk id="53146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8:16.499" v="1083" actId="478"/>
          <ac:grpSpMkLst>
            <pc:docMk/>
            <pc:sldMk cId="0" sldId="366"/>
            <ac:grpSpMk id="15872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2" creationId="{AB58C404-8DA5-4485-9DCC-3A135225CAE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3" creationId="{86BB1DA8-3539-4D53-85EA-A5DDA1E030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4" creationId="{0982C169-90A7-46AA-8172-43C16FF1926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7"/>
            <ac:spMk id="5" creationId="{9CE5F718-2C9A-4779-8C65-C9CBEB0132EC}"/>
          </ac:spMkLst>
        </pc:spChg>
        <pc:spChg chg="del mod ord">
          <ac:chgData name="Vui Le Ba" userId="052109168efbc39a" providerId="LiveId" clId="{40CFB830-F6EC-4A1B-AE1F-B620D0FFC1BE}" dt="2020-12-23T06:39:04.028" v="1092" actId="478"/>
          <ac:spMkLst>
            <pc:docMk/>
            <pc:sldMk cId="0" sldId="367"/>
            <ac:spMk id="160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16077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9:00.011" v="1091" actId="12"/>
          <ac:spMkLst>
            <pc:docMk/>
            <pc:sldMk cId="0" sldId="367"/>
            <ac:spMk id="16077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9:09.500" v="1094" actId="1076"/>
          <ac:spMkLst>
            <pc:docMk/>
            <pc:sldMk cId="0" sldId="367"/>
            <ac:spMk id="16077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9:05.131" v="1093" actId="478"/>
          <ac:grpSpMkLst>
            <pc:docMk/>
            <pc:sldMk cId="0" sldId="367"/>
            <ac:grpSpMk id="1607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2" creationId="{29CCAB6F-DE54-4495-AC63-3792E85E37B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3" creationId="{B6A910AD-08C4-4A41-A3FA-B678B3FEF04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4" creationId="{006B5318-EAB1-4140-AFC7-BE5E934A571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8"/>
            <ac:spMk id="5" creationId="{7E04CE34-DD8B-4B3D-981B-CE61883272D9}"/>
          </ac:spMkLst>
        </pc:spChg>
        <pc:spChg chg="del mod ord">
          <ac:chgData name="Vui Le Ba" userId="052109168efbc39a" providerId="LiveId" clId="{40CFB830-F6EC-4A1B-AE1F-B620D0FFC1BE}" dt="2020-12-23T06:39:38.043" v="1103" actId="478"/>
          <ac:spMkLst>
            <pc:docMk/>
            <pc:sldMk cId="0" sldId="368"/>
            <ac:spMk id="162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16281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9:26.225" v="1097" actId="1076"/>
          <ac:spMkLst>
            <pc:docMk/>
            <pc:sldMk cId="0" sldId="368"/>
            <ac:spMk id="1628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9:33.591" v="1101" actId="5793"/>
          <ac:spMkLst>
            <pc:docMk/>
            <pc:sldMk cId="0" sldId="368"/>
            <ac:spMk id="53555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9:23.547" v="1096" actId="478"/>
          <ac:grpSpMkLst>
            <pc:docMk/>
            <pc:sldMk cId="0" sldId="368"/>
            <ac:grpSpMk id="162821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9"/>
            <ac:spMk id="2" creationId="{98409467-7E6E-4EF4-B201-036F7139D7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9"/>
            <ac:spMk id="3" creationId="{7C2887C6-4840-4534-9840-9757180A7856}"/>
          </ac:spMkLst>
        </pc:spChg>
        <pc:spChg chg="add del mod ord">
          <ac:chgData name="Vui Le Ba" userId="052109168efbc39a" providerId="LiveId" clId="{40CFB830-F6EC-4A1B-AE1F-B620D0FFC1BE}" dt="2020-12-23T06:39:56.572" v="1108" actId="478"/>
          <ac:spMkLst>
            <pc:docMk/>
            <pc:sldMk cId="0" sldId="369"/>
            <ac:spMk id="4" creationId="{ED63686A-E9A4-46D5-9DF7-DE287C8EBDC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9"/>
            <ac:spMk id="5" creationId="{C2DD2AEC-08FD-4D4F-B0A4-6DC8AB8C68B4}"/>
          </ac:spMkLst>
        </pc:spChg>
        <pc:spChg chg="del mod ord">
          <ac:chgData name="Vui Le Ba" userId="052109168efbc39a" providerId="LiveId" clId="{40CFB830-F6EC-4A1B-AE1F-B620D0FFC1BE}" dt="2020-12-23T06:39:44.580" v="1105" actId="478"/>
          <ac:spMkLst>
            <pc:docMk/>
            <pc:sldMk cId="0" sldId="369"/>
            <ac:spMk id="164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9"/>
            <ac:spMk id="164867" creationId="{00000000-0000-0000-0000-000000000000}"/>
          </ac:spMkLst>
        </pc:spChg>
        <pc:spChg chg="mod">
          <ac:chgData name="Vui Le Ba" userId="052109168efbc39a" providerId="LiveId" clId="{40CFB830-F6EC-4A1B-AE1F-B620D0FFC1BE}" dt="2020-12-23T06:40:39.100" v="1119" actId="20577"/>
          <ac:spMkLst>
            <pc:docMk/>
            <pc:sldMk cId="0" sldId="369"/>
            <ac:spMk id="164869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6:39:52.830" v="1107" actId="478"/>
          <ac:spMkLst>
            <pc:docMk/>
            <pc:sldMk cId="0" sldId="369"/>
            <ac:spMk id="53965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9:40.402" v="1104" actId="478"/>
          <ac:grpSpMkLst>
            <pc:docMk/>
            <pc:sldMk cId="0" sldId="369"/>
            <ac:grpSpMk id="164868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0"/>
            <ac:spMk id="2" creationId="{81E4B5A0-2E1A-489A-A7A3-4372CE70E5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0"/>
            <ac:spMk id="3" creationId="{DA2651EB-79A2-4CFD-BF96-1712EF3E2CCA}"/>
          </ac:spMkLst>
        </pc:spChg>
        <pc:spChg chg="add del mod ord">
          <ac:chgData name="Vui Le Ba" userId="052109168efbc39a" providerId="LiveId" clId="{40CFB830-F6EC-4A1B-AE1F-B620D0FFC1BE}" dt="2020-12-23T06:45:51.019" v="1181" actId="6264"/>
          <ac:spMkLst>
            <pc:docMk/>
            <pc:sldMk cId="0" sldId="370"/>
            <ac:spMk id="4" creationId="{24E6E492-508F-4FD1-8204-33F9E5DEF8B0}"/>
          </ac:spMkLst>
        </pc:spChg>
        <pc:spChg chg="add del mod">
          <ac:chgData name="Vui Le Ba" userId="052109168efbc39a" providerId="LiveId" clId="{40CFB830-F6EC-4A1B-AE1F-B620D0FFC1BE}" dt="2020-12-23T06:45:51.019" v="1181" actId="6264"/>
          <ac:spMkLst>
            <pc:docMk/>
            <pc:sldMk cId="0" sldId="370"/>
            <ac:spMk id="5" creationId="{98741814-55B4-49BE-A056-AC5B7899D645}"/>
          </ac:spMkLst>
        </pc:spChg>
        <pc:spChg chg="add del mod">
          <ac:chgData name="Vui Le Ba" userId="052109168efbc39a" providerId="LiveId" clId="{40CFB830-F6EC-4A1B-AE1F-B620D0FFC1BE}" dt="2020-12-23T06:45:51.019" v="1181" actId="6264"/>
          <ac:spMkLst>
            <pc:docMk/>
            <pc:sldMk cId="0" sldId="370"/>
            <ac:spMk id="6" creationId="{35289B16-3C15-4B92-B741-CC35B59440D9}"/>
          </ac:spMkLst>
        </pc:spChg>
        <pc:spChg chg="add mod ord">
          <ac:chgData name="Vui Le Ba" userId="052109168efbc39a" providerId="LiveId" clId="{40CFB830-F6EC-4A1B-AE1F-B620D0FFC1BE}" dt="2020-12-23T06:46:06.098" v="1230" actId="20577"/>
          <ac:spMkLst>
            <pc:docMk/>
            <pc:sldMk cId="0" sldId="370"/>
            <ac:spMk id="7" creationId="{A084ED14-1ECC-49A2-8A82-3B8668AA996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0"/>
            <ac:spMk id="8" creationId="{28D5D103-3561-4529-B60F-E2906F7A67FB}"/>
          </ac:spMkLst>
        </pc:spChg>
        <pc:spChg chg="del mod ord">
          <ac:chgData name="Vui Le Ba" userId="052109168efbc39a" providerId="LiveId" clId="{40CFB830-F6EC-4A1B-AE1F-B620D0FFC1BE}" dt="2020-12-23T06:46:26.673" v="1248" actId="478"/>
          <ac:spMkLst>
            <pc:docMk/>
            <pc:sldMk cId="0" sldId="370"/>
            <ac:spMk id="179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6:22.003" v="1247" actId="20577"/>
          <ac:spMkLst>
            <pc:docMk/>
            <pc:sldMk cId="0" sldId="370"/>
            <ac:spMk id="179204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54.186" v="1183" actId="478"/>
          <ac:spMkLst>
            <pc:docMk/>
            <pc:sldMk cId="0" sldId="370"/>
            <ac:spMk id="179205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55.798" v="1184" actId="478"/>
          <ac:spMkLst>
            <pc:docMk/>
            <pc:sldMk cId="0" sldId="370"/>
            <ac:spMk id="179206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52.806" v="1182" actId="478"/>
          <ac:spMkLst>
            <pc:docMk/>
            <pc:sldMk cId="0" sldId="370"/>
            <ac:spMk id="571394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1"/>
            <ac:spMk id="2" creationId="{F9612B9A-FF03-49BF-9CE8-CEFBB43A2C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1"/>
            <ac:spMk id="3" creationId="{894A7C4F-3D25-44E9-BE4B-B77B83724825}"/>
          </ac:spMkLst>
        </pc:spChg>
        <pc:spChg chg="add del mod or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4" creationId="{9BB6F71A-A625-4314-BA5E-B1EC13D7BF7E}"/>
          </ac:spMkLst>
        </pc:spChg>
        <pc:spChg chg="add del mo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5" creationId="{9E384CA8-181A-4E63-9E6E-3EFEC7C4218B}"/>
          </ac:spMkLst>
        </pc:spChg>
        <pc:spChg chg="add del mo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6" creationId="{4659CAF9-6184-4557-BB1E-93DEC2D6F352}"/>
          </ac:spMkLst>
        </pc:spChg>
        <pc:spChg chg="add mod ord">
          <ac:chgData name="Vui Le Ba" userId="052109168efbc39a" providerId="LiveId" clId="{40CFB830-F6EC-4A1B-AE1F-B620D0FFC1BE}" dt="2020-12-23T06:46:57.272" v="1254"/>
          <ac:spMkLst>
            <pc:docMk/>
            <pc:sldMk cId="0" sldId="371"/>
            <ac:spMk id="7" creationId="{0DAD2BCC-DAA1-488A-A621-209B52454ED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1"/>
            <ac:spMk id="8" creationId="{712FA8C5-838E-4E05-8684-1E5579812F93}"/>
          </ac:spMkLst>
        </pc:spChg>
        <pc:spChg chg="del mod ord">
          <ac:chgData name="Vui Le Ba" userId="052109168efbc39a" providerId="LiveId" clId="{40CFB830-F6EC-4A1B-AE1F-B620D0FFC1BE}" dt="2020-12-23T06:46:42.885" v="1251" actId="478"/>
          <ac:spMkLst>
            <pc:docMk/>
            <pc:sldMk cId="0" sldId="371"/>
            <ac:spMk id="181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18125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6:46:55.952" v="1253" actId="478"/>
          <ac:spMkLst>
            <pc:docMk/>
            <pc:sldMk cId="0" sldId="371"/>
            <ac:spMk id="18125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6:31.810" v="1249" actId="478"/>
          <ac:grpSpMkLst>
            <pc:docMk/>
            <pc:sldMk cId="0" sldId="371"/>
            <ac:grpSpMk id="1812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2" creationId="{EEBDA67C-0062-4CAE-A35A-125BC3E214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3" creationId="{45619E27-7C42-4091-9E1B-6091B545531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4" creationId="{A1CF66BD-88A5-4F04-8DF0-BB9C0768D54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2"/>
            <ac:spMk id="5" creationId="{58741570-973A-4A07-A9D0-3D56EB2E24CC}"/>
          </ac:spMkLst>
        </pc:spChg>
        <pc:spChg chg="del mod ord">
          <ac:chgData name="Vui Le Ba" userId="052109168efbc39a" providerId="LiveId" clId="{40CFB830-F6EC-4A1B-AE1F-B620D0FFC1BE}" dt="2020-12-23T06:47:19.082" v="1256" actId="478"/>
          <ac:spMkLst>
            <pc:docMk/>
            <pc:sldMk cId="0" sldId="372"/>
            <ac:spMk id="183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1832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18330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17.246" v="1255" actId="478"/>
          <ac:grpSpMkLst>
            <pc:docMk/>
            <pc:sldMk cId="0" sldId="372"/>
            <ac:grpSpMk id="1833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2" creationId="{A98FE88F-C811-4813-962D-B6840D436B0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3" creationId="{E7586E9F-A921-4C23-9399-CB9963B6B1B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4" creationId="{72F79E7D-F140-4832-A081-83D2DAA7C8B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3"/>
            <ac:spMk id="5" creationId="{27B26B86-ECD1-4198-BAFC-F655F2FE1463}"/>
          </ac:spMkLst>
        </pc:spChg>
        <pc:spChg chg="del mod ord">
          <ac:chgData name="Vui Le Ba" userId="052109168efbc39a" providerId="LiveId" clId="{40CFB830-F6EC-4A1B-AE1F-B620D0FFC1BE}" dt="2020-12-23T06:47:23.510" v="1258" actId="478"/>
          <ac:spMkLst>
            <pc:docMk/>
            <pc:sldMk cId="0" sldId="373"/>
            <ac:spMk id="184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0:09.774" v="1310" actId="5793"/>
          <ac:spMkLst>
            <pc:docMk/>
            <pc:sldMk cId="0" sldId="373"/>
            <ac:spMk id="1843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1843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21.404" v="1257" actId="478"/>
          <ac:grpSpMkLst>
            <pc:docMk/>
            <pc:sldMk cId="0" sldId="373"/>
            <ac:grpSpMk id="18432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4"/>
            <ac:spMk id="2" creationId="{2ECED6B3-38C7-4177-B70F-46E9ECBA43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4"/>
            <ac:spMk id="3" creationId="{9F323A16-24D0-466D-95B8-6C991DB6A1C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4"/>
            <ac:spMk id="4" creationId="{E01F4DD9-8FFE-44BC-8C53-FD9B254EB513}"/>
          </ac:spMkLst>
        </pc:spChg>
        <pc:spChg chg="add del mo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5" creationId="{3D7C7344-385E-409F-BA6C-E0FBB45707C4}"/>
          </ac:spMkLst>
        </pc:spChg>
        <pc:spChg chg="add del mo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6" creationId="{618FE7BA-2415-4C23-8FA5-1DE85FF60918}"/>
          </ac:spMkLst>
        </pc:spChg>
        <pc:spChg chg="add del mo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7" creationId="{0914FAC6-850D-4F8C-94DB-A8C1D83A685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4"/>
            <ac:spMk id="8" creationId="{D1CEF8DD-2967-4E6C-9D60-FCFB26A5A4A2}"/>
          </ac:spMkLst>
        </pc:spChg>
        <pc:spChg chg="del mod ord">
          <ac:chgData name="Vui Le Ba" userId="052109168efbc39a" providerId="LiveId" clId="{40CFB830-F6EC-4A1B-AE1F-B620D0FFC1BE}" dt="2020-12-23T06:47:29.693" v="1261" actId="478"/>
          <ac:spMkLst>
            <pc:docMk/>
            <pc:sldMk cId="0" sldId="374"/>
            <ac:spMk id="185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185348" creationId="{00000000-0000-0000-0000-000000000000}"/>
          </ac:spMkLst>
        </pc:spChg>
        <pc:spChg chg="mod">
          <ac:chgData name="Vui Le Ba" userId="052109168efbc39a" providerId="LiveId" clId="{40CFB830-F6EC-4A1B-AE1F-B620D0FFC1BE}" dt="2020-12-23T06:55:56.124" v="1426" actId="114"/>
          <ac:spMkLst>
            <pc:docMk/>
            <pc:sldMk cId="0" sldId="374"/>
            <ac:spMk id="18534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7:32.562" v="1262" actId="14100"/>
          <ac:spMkLst>
            <pc:docMk/>
            <pc:sldMk cId="0" sldId="374"/>
            <ac:spMk id="57753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25.281" v="1259" actId="478"/>
          <ac:grpSpMkLst>
            <pc:docMk/>
            <pc:sldMk cId="0" sldId="374"/>
            <ac:grpSpMk id="18535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5"/>
            <ac:spMk id="2" creationId="{6B0284A7-08C7-4544-8735-91FBD9DF3A6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5"/>
            <ac:spMk id="3" creationId="{1A0215C8-3C22-4153-AE40-F44E07C5580E}"/>
          </ac:spMkLst>
        </pc:spChg>
        <pc:spChg chg="add del mod or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4" creationId="{11AF63CF-7643-4271-AE47-8DEC45ADE57D}"/>
          </ac:spMkLst>
        </pc:spChg>
        <pc:spChg chg="add del mo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5" creationId="{CA878890-74A1-4406-BB47-FE29FC957433}"/>
          </ac:spMkLst>
        </pc:spChg>
        <pc:spChg chg="add del mo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6" creationId="{BC075613-DA2C-45FB-85D1-F478916C7EAD}"/>
          </ac:spMkLst>
        </pc:spChg>
        <pc:spChg chg="add del mod ord">
          <ac:chgData name="Vui Le Ba" userId="052109168efbc39a" providerId="LiveId" clId="{40CFB830-F6EC-4A1B-AE1F-B620D0FFC1BE}" dt="2020-12-23T06:48:00.993" v="1266" actId="478"/>
          <ac:spMkLst>
            <pc:docMk/>
            <pc:sldMk cId="0" sldId="375"/>
            <ac:spMk id="7" creationId="{F66AABF4-45F4-4AB0-B2EA-286348EA13C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5"/>
            <ac:spMk id="8" creationId="{28CF3944-7AA9-473F-A7E5-232F36C5475B}"/>
          </ac:spMkLst>
        </pc:spChg>
        <pc:spChg chg="del mod ord">
          <ac:chgData name="Vui Le Ba" userId="052109168efbc39a" providerId="LiveId" clId="{40CFB830-F6EC-4A1B-AE1F-B620D0FFC1BE}" dt="2020-12-23T06:47:55.076" v="1265" actId="478"/>
          <ac:spMkLst>
            <pc:docMk/>
            <pc:sldMk cId="0" sldId="375"/>
            <ac:spMk id="186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186371" creationId="{00000000-0000-0000-0000-000000000000}"/>
          </ac:spMkLst>
        </pc:spChg>
        <pc:spChg chg="mod">
          <ac:chgData name="Vui Le Ba" userId="052109168efbc39a" providerId="LiveId" clId="{40CFB830-F6EC-4A1B-AE1F-B620D0FFC1BE}" dt="2020-12-23T06:49:12.771" v="1292" actId="20577"/>
          <ac:spMkLst>
            <pc:docMk/>
            <pc:sldMk cId="0" sldId="375"/>
            <ac:spMk id="186373" creationId="{00000000-0000-0000-0000-000000000000}"/>
          </ac:spMkLst>
        </pc:spChg>
        <pc:spChg chg="mod">
          <ac:chgData name="Vui Le Ba" userId="052109168efbc39a" providerId="LiveId" clId="{40CFB830-F6EC-4A1B-AE1F-B620D0FFC1BE}" dt="2020-12-23T06:49:18.618" v="1295" actId="1036"/>
          <ac:spMkLst>
            <pc:docMk/>
            <pc:sldMk cId="0" sldId="375"/>
            <ac:spMk id="57856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49.942" v="1263" actId="478"/>
          <ac:grpSpMkLst>
            <pc:docMk/>
            <pc:sldMk cId="0" sldId="375"/>
            <ac:grpSpMk id="1863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2" creationId="{57DED31C-EBA7-4875-B5AB-4FD5037F2D2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3" creationId="{018AF332-F8CF-49FF-A197-C3E2BB651E9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4" creationId="{38AA002E-B841-485A-B436-F9B58D37A4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6"/>
            <ac:spMk id="5" creationId="{8BBCCFDB-FB6F-47D9-8DFB-FFAE08EC38FB}"/>
          </ac:spMkLst>
        </pc:spChg>
        <pc:spChg chg="del mod ord">
          <ac:chgData name="Vui Le Ba" userId="052109168efbc39a" providerId="LiveId" clId="{40CFB830-F6EC-4A1B-AE1F-B620D0FFC1BE}" dt="2020-12-23T06:50:21.703" v="1312" actId="478"/>
          <ac:spMkLst>
            <pc:docMk/>
            <pc:sldMk cId="0" sldId="376"/>
            <ac:spMk id="187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1873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18739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0:18.843" v="1311" actId="478"/>
          <ac:grpSpMkLst>
            <pc:docMk/>
            <pc:sldMk cId="0" sldId="376"/>
            <ac:grpSpMk id="1873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7"/>
            <ac:spMk id="2" creationId="{0FAC11CF-3FED-4F13-B97D-97B0D71034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7"/>
            <ac:spMk id="3" creationId="{72D74BE5-9CFB-4422-9EA1-8C54127180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7"/>
            <ac:spMk id="4" creationId="{94E3A978-426C-40DE-8CC0-CE9073664ED7}"/>
          </ac:spMkLst>
        </pc:spChg>
        <pc:spChg chg="add del mo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5" creationId="{DB9B18A9-DF38-4194-89EB-0B4759F16A75}"/>
          </ac:spMkLst>
        </pc:spChg>
        <pc:spChg chg="add del mo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6" creationId="{63B74305-D1F5-49FF-8198-9897BC2D89A4}"/>
          </ac:spMkLst>
        </pc:spChg>
        <pc:spChg chg="add del mo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7" creationId="{6F5734A8-F174-48E0-AF99-72DE5412E90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7"/>
            <ac:spMk id="8" creationId="{8CE7F1C3-D2CC-4150-9B3C-C819B0A99327}"/>
          </ac:spMkLst>
        </pc:spChg>
        <pc:spChg chg="del mod ord">
          <ac:chgData name="Vui Le Ba" userId="052109168efbc39a" providerId="LiveId" clId="{40CFB830-F6EC-4A1B-AE1F-B620D0FFC1BE}" dt="2020-12-23T06:50:39.688" v="1324" actId="478"/>
          <ac:spMkLst>
            <pc:docMk/>
            <pc:sldMk cId="0" sldId="377"/>
            <ac:spMk id="188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0:59.362" v="1341" actId="20577"/>
          <ac:spMkLst>
            <pc:docMk/>
            <pc:sldMk cId="0" sldId="377"/>
            <ac:spMk id="1884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188420" creationId="{00000000-0000-0000-0000-000000000000}"/>
          </ac:spMkLst>
        </pc:spChg>
        <pc:spChg chg="mod">
          <ac:chgData name="Vui Le Ba" userId="052109168efbc39a" providerId="LiveId" clId="{40CFB830-F6EC-4A1B-AE1F-B620D0FFC1BE}" dt="2020-12-23T06:50:35.727" v="1323" actId="1035"/>
          <ac:spMkLst>
            <pc:docMk/>
            <pc:sldMk cId="0" sldId="377"/>
            <ac:spMk id="580612" creationId="{00000000-0000-0000-0000-000000000000}"/>
          </ac:spMkLst>
        </pc:spChg>
        <pc:spChg chg="mod">
          <ac:chgData name="Vui Le Ba" userId="052109168efbc39a" providerId="LiveId" clId="{40CFB830-F6EC-4A1B-AE1F-B620D0FFC1BE}" dt="2020-12-23T06:50:35.727" v="1323" actId="1035"/>
          <ac:spMkLst>
            <pc:docMk/>
            <pc:sldMk cId="0" sldId="377"/>
            <ac:spMk id="58061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0:23.794" v="1313" actId="478"/>
          <ac:grpSpMkLst>
            <pc:docMk/>
            <pc:sldMk cId="0" sldId="377"/>
            <ac:grpSpMk id="18842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2" creationId="{8A1C3395-F30E-456F-A33F-D7968A5B45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3" creationId="{D889B11C-F2EA-4A40-9B47-F04BD223A27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4" creationId="{47B2AA9F-FB8F-439B-9D67-629436703AF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8"/>
            <ac:spMk id="5" creationId="{9423B3E2-3CDA-432C-B36C-EEA560431F65}"/>
          </ac:spMkLst>
        </pc:spChg>
        <pc:spChg chg="del mod ord">
          <ac:chgData name="Vui Le Ba" userId="052109168efbc39a" providerId="LiveId" clId="{40CFB830-F6EC-4A1B-AE1F-B620D0FFC1BE}" dt="2020-12-23T06:51:11.893" v="1343" actId="478"/>
          <ac:spMkLst>
            <pc:docMk/>
            <pc:sldMk cId="0" sldId="378"/>
            <ac:spMk id="190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190467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1:07.613" v="1342" actId="478"/>
          <ac:grpSpMkLst>
            <pc:docMk/>
            <pc:sldMk cId="0" sldId="378"/>
            <ac:grpSpMk id="19049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78"/>
            <ac:graphicFrameMk id="58265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9"/>
            <ac:spMk id="2" creationId="{E5B39323-C16C-4AD1-A9A2-E59A8F78B4F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9"/>
            <ac:spMk id="3" creationId="{71D97EEA-894C-4E4B-A786-E9C0CF0230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9"/>
            <ac:spMk id="4" creationId="{027AFC60-CFF3-48C8-9C60-D6B669E9BE0B}"/>
          </ac:spMkLst>
        </pc:spChg>
        <pc:spChg chg="add del mod">
          <ac:chgData name="Vui Le Ba" userId="052109168efbc39a" providerId="LiveId" clId="{40CFB830-F6EC-4A1B-AE1F-B620D0FFC1BE}" dt="2020-12-23T06:51:25.127" v="1346" actId="6264"/>
          <ac:spMkLst>
            <pc:docMk/>
            <pc:sldMk cId="0" sldId="379"/>
            <ac:spMk id="5" creationId="{1885CB17-89C9-4BD4-B792-8B9726C2EBA0}"/>
          </ac:spMkLst>
        </pc:spChg>
        <pc:spChg chg="add del mod">
          <ac:chgData name="Vui Le Ba" userId="052109168efbc39a" providerId="LiveId" clId="{40CFB830-F6EC-4A1B-AE1F-B620D0FFC1BE}" dt="2020-12-23T06:51:25.127" v="1346" actId="6264"/>
          <ac:spMkLst>
            <pc:docMk/>
            <pc:sldMk cId="0" sldId="379"/>
            <ac:spMk id="6" creationId="{A1FAE37A-9283-4132-AD39-40C96F5BBA2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9"/>
            <ac:spMk id="7" creationId="{2C118DC0-8520-46B3-9DBB-ABE8CBD994DB}"/>
          </ac:spMkLst>
        </pc:spChg>
        <pc:spChg chg="del mod ord">
          <ac:chgData name="Vui Le Ba" userId="052109168efbc39a" providerId="LiveId" clId="{40CFB830-F6EC-4A1B-AE1F-B620D0FFC1BE}" dt="2020-12-23T06:51:20.477" v="1345" actId="478"/>
          <ac:spMkLst>
            <pc:docMk/>
            <pc:sldMk cId="0" sldId="379"/>
            <ac:spMk id="191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1:25.127" v="1346" actId="6264"/>
          <ac:spMkLst>
            <pc:docMk/>
            <pc:sldMk cId="0" sldId="379"/>
            <ac:spMk id="191491" creationId="{00000000-0000-0000-0000-000000000000}"/>
          </ac:spMkLst>
        </pc:spChg>
        <pc:spChg chg="mod">
          <ac:chgData name="Vui Le Ba" userId="052109168efbc39a" providerId="LiveId" clId="{40CFB830-F6EC-4A1B-AE1F-B620D0FFC1BE}" dt="2020-12-23T06:51:48.648" v="1352" actId="6549"/>
          <ac:spMkLst>
            <pc:docMk/>
            <pc:sldMk cId="0" sldId="379"/>
            <ac:spMk id="58370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1:13.712" v="1344" actId="478"/>
          <ac:grpSpMkLst>
            <pc:docMk/>
            <pc:sldMk cId="0" sldId="379"/>
            <ac:grpSpMk id="191519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6:51:25.127" v="1346" actId="6264"/>
          <ac:graphicFrameMkLst>
            <pc:docMk/>
            <pc:sldMk cId="0" sldId="379"/>
            <ac:graphicFrameMk id="583683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2" creationId="{00EACE47-E496-4DEF-9D69-456D6CA916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3" creationId="{2140E46D-5745-450B-9FAA-C6F46692CB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4" creationId="{42E93D6D-D9D5-4DFB-BC43-C8F74130A80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0"/>
            <ac:spMk id="5" creationId="{1C4E7BD2-657B-4CD1-B574-8AE73C177C47}"/>
          </ac:spMkLst>
        </pc:spChg>
        <pc:spChg chg="del mod ord">
          <ac:chgData name="Vui Le Ba" userId="052109168efbc39a" providerId="LiveId" clId="{40CFB830-F6EC-4A1B-AE1F-B620D0FFC1BE}" dt="2020-12-23T06:52:25.042" v="1354" actId="478"/>
          <ac:spMkLst>
            <pc:docMk/>
            <pc:sldMk cId="0" sldId="380"/>
            <ac:spMk id="192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19251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2:22.835" v="1353" actId="478"/>
          <ac:grpSpMkLst>
            <pc:docMk/>
            <pc:sldMk cId="0" sldId="380"/>
            <ac:grpSpMk id="192546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80"/>
            <ac:graphicFrameMk id="584707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1"/>
            <ac:spMk id="2" creationId="{1C963137-F6E7-4B30-8880-63077E246B8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1"/>
            <ac:spMk id="3" creationId="{B5967812-D68B-493F-AF33-CC17D5D94D2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1"/>
            <ac:spMk id="4" creationId="{3B3B45CC-FFF7-46CC-8BAC-FC74F598DAF8}"/>
          </ac:spMkLst>
        </pc:spChg>
        <pc:spChg chg="add del mo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5" creationId="{7C0C4C47-DE76-41F0-BF8E-26CBBE986576}"/>
          </ac:spMkLst>
        </pc:spChg>
        <pc:spChg chg="add del mo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6" creationId="{F72B4800-02E8-4DC4-AE9C-11E03FB3523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1"/>
            <ac:spMk id="7" creationId="{42CD0B6C-C5DC-4AC6-8087-B45E8791EA90}"/>
          </ac:spMkLst>
        </pc:spChg>
        <pc:spChg chg="del mod ord">
          <ac:chgData name="Vui Le Ba" userId="052109168efbc39a" providerId="LiveId" clId="{40CFB830-F6EC-4A1B-AE1F-B620D0FFC1BE}" dt="2020-12-23T06:52:30.355" v="1356" actId="478"/>
          <ac:spMkLst>
            <pc:docMk/>
            <pc:sldMk cId="0" sldId="381"/>
            <ac:spMk id="193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19353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19354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2:26.963" v="1355" actId="478"/>
          <ac:grpSpMkLst>
            <pc:docMk/>
            <pc:sldMk cId="0" sldId="381"/>
            <ac:grpSpMk id="19354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2"/>
            <ac:spMk id="2" creationId="{4810E675-155C-4482-9F4F-D2DBB8A98D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2"/>
            <ac:spMk id="3" creationId="{49CDFEAD-9F9C-498C-BC8F-214F5A8EEBB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2"/>
            <ac:spMk id="4" creationId="{7EC9BDB9-6D3B-4ECA-90CD-FD7FAF354C2F}"/>
          </ac:spMkLst>
        </pc:spChg>
        <pc:spChg chg="add del mo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5" creationId="{66B475AF-7B33-452D-BD32-CCFBB241552C}"/>
          </ac:spMkLst>
        </pc:spChg>
        <pc:spChg chg="add del mo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6" creationId="{64441FD7-A106-4489-AE25-95C8EE53DB8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2"/>
            <ac:spMk id="7" creationId="{68E41B6E-EAC7-43E1-A810-57BFDEBD0462}"/>
          </ac:spMkLst>
        </pc:spChg>
        <pc:spChg chg="del mod ord">
          <ac:chgData name="Vui Le Ba" userId="052109168efbc39a" providerId="LiveId" clId="{40CFB830-F6EC-4A1B-AE1F-B620D0FFC1BE}" dt="2020-12-23T06:53:02.560" v="1363" actId="478"/>
          <ac:spMkLst>
            <pc:docMk/>
            <pc:sldMk cId="0" sldId="382"/>
            <ac:spMk id="1945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1945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19456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3:03.747" v="1364" actId="478"/>
          <ac:grpSpMkLst>
            <pc:docMk/>
            <pc:sldMk cId="0" sldId="382"/>
            <ac:grpSpMk id="19456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3"/>
            <ac:spMk id="2" creationId="{7C642D2E-B108-4F85-A4B8-D8AC8B7FD2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3"/>
            <ac:spMk id="3" creationId="{BDE4BB6F-7104-4272-9E67-1697FD067A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3"/>
            <ac:spMk id="4" creationId="{4FD71A6A-9DB8-4525-8280-3450946BC5E2}"/>
          </ac:spMkLst>
        </pc:spChg>
        <pc:spChg chg="add del mo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5" creationId="{4F962983-4211-4731-8159-C54D243E7CF1}"/>
          </ac:spMkLst>
        </pc:spChg>
        <pc:spChg chg="add del mo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6" creationId="{607D09D3-4B38-4A48-8687-0658437FF8C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3"/>
            <ac:spMk id="7" creationId="{067D3DE7-6BEA-4ED5-9129-91D47651351B}"/>
          </ac:spMkLst>
        </pc:spChg>
        <pc:spChg chg="del mod ord">
          <ac:chgData name="Vui Le Ba" userId="052109168efbc39a" providerId="LiveId" clId="{40CFB830-F6EC-4A1B-AE1F-B620D0FFC1BE}" dt="2020-12-23T06:53:11.807" v="1367" actId="478"/>
          <ac:spMkLst>
            <pc:docMk/>
            <pc:sldMk cId="0" sldId="383"/>
            <ac:spMk id="195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19558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58777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3:07.243" v="1365" actId="478"/>
          <ac:grpSpMkLst>
            <pc:docMk/>
            <pc:sldMk cId="0" sldId="383"/>
            <ac:grpSpMk id="19558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4"/>
            <ac:spMk id="2" creationId="{F036410D-9953-43B9-AAF7-01A00374353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4"/>
            <ac:spMk id="3" creationId="{2329F5BA-556D-4F9A-A81B-E2D5CF48F6A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4"/>
            <ac:spMk id="4" creationId="{DB4A53BD-6CB3-474C-A026-C1D556B78EB4}"/>
          </ac:spMkLst>
        </pc:spChg>
        <pc:spChg chg="add del mo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5" creationId="{6CBB14CE-8004-4424-AD19-305F4D96EE58}"/>
          </ac:spMkLst>
        </pc:spChg>
        <pc:spChg chg="add del mo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6" creationId="{A67B7E21-727D-469F-8BFC-03023DB6DF94}"/>
          </ac:spMkLst>
        </pc:spChg>
        <pc:spChg chg="add del mo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7" creationId="{3925DFF1-1495-469F-8F78-96D981DF138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4"/>
            <ac:spMk id="8" creationId="{BAE538A9-067A-46F9-9F1C-9102F2C83549}"/>
          </ac:spMkLst>
        </pc:spChg>
        <pc:spChg chg="del mod ord">
          <ac:chgData name="Vui Le Ba" userId="052109168efbc39a" providerId="LiveId" clId="{40CFB830-F6EC-4A1B-AE1F-B620D0FFC1BE}" dt="2020-12-23T06:54:09.770" v="1383" actId="478"/>
          <ac:spMkLst>
            <pc:docMk/>
            <pc:sldMk cId="0" sldId="384"/>
            <ac:spMk id="196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19661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4:01.611" v="1381" actId="12"/>
          <ac:spMkLst>
            <pc:docMk/>
            <pc:sldMk cId="0" sldId="384"/>
            <ac:spMk id="588802" creationId="{00000000-0000-0000-0000-000000000000}"/>
          </ac:spMkLst>
        </pc:spChg>
        <pc:spChg chg="mod">
          <ac:chgData name="Vui Le Ba" userId="052109168efbc39a" providerId="LiveId" clId="{40CFB830-F6EC-4A1B-AE1F-B620D0FFC1BE}" dt="2020-12-23T06:54:07.494" v="1382" actId="1076"/>
          <ac:spMkLst>
            <pc:docMk/>
            <pc:sldMk cId="0" sldId="384"/>
            <ac:spMk id="58880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3:21.604" v="1371" actId="478"/>
          <ac:grpSpMkLst>
            <pc:docMk/>
            <pc:sldMk cId="0" sldId="384"/>
            <ac:grpSpMk id="196614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2" creationId="{E27014A7-ABE2-45BA-B270-A2A1D05C03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3" creationId="{C7B0034C-55FB-4D0D-B85D-EFB74125BB9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4" creationId="{F5394F4E-5EED-4F9C-B081-F18C2163D3D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5"/>
            <ac:spMk id="5" creationId="{3E357CB4-D71B-4E56-9A3F-71FB076E7212}"/>
          </ac:spMkLst>
        </pc:spChg>
        <pc:spChg chg="del mod ord">
          <ac:chgData name="Vui Le Ba" userId="052109168efbc39a" providerId="LiveId" clId="{40CFB830-F6EC-4A1B-AE1F-B620D0FFC1BE}" dt="2020-12-23T06:54:18.126" v="1386" actId="478"/>
          <ac:spMkLst>
            <pc:docMk/>
            <pc:sldMk cId="0" sldId="385"/>
            <ac:spMk id="19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197636" creationId="{00000000-0000-0000-0000-000000000000}"/>
          </ac:spMkLst>
        </pc:spChg>
        <pc:spChg chg="mod">
          <ac:chgData name="Vui Le Ba" userId="052109168efbc39a" providerId="LiveId" clId="{40CFB830-F6EC-4A1B-AE1F-B620D0FFC1BE}" dt="2020-12-23T06:54:15.668" v="1385" actId="1076"/>
          <ac:spMkLst>
            <pc:docMk/>
            <pc:sldMk cId="0" sldId="385"/>
            <ac:spMk id="19763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4:51.549" v="1396" actId="20577"/>
          <ac:spMkLst>
            <pc:docMk/>
            <pc:sldMk cId="0" sldId="385"/>
            <ac:spMk id="58982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4:12.038" v="1384" actId="478"/>
          <ac:grpSpMkLst>
            <pc:docMk/>
            <pc:sldMk cId="0" sldId="385"/>
            <ac:grpSpMk id="19763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2" creationId="{91154554-834D-4A46-91D1-73E81926371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3" creationId="{F0E569D0-28FF-4E6C-8D24-A978E6E285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4" creationId="{32011302-E428-4B70-8A07-0E726C75BB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6"/>
            <ac:spMk id="5" creationId="{3C8F46B8-6B47-4D21-8685-9529936003A4}"/>
          </ac:spMkLst>
        </pc:spChg>
        <pc:spChg chg="del mod ord">
          <ac:chgData name="Vui Le Ba" userId="052109168efbc39a" providerId="LiveId" clId="{40CFB830-F6EC-4A1B-AE1F-B620D0FFC1BE}" dt="2020-12-23T06:54:57.202" v="1398" actId="478"/>
          <ac:spMkLst>
            <pc:docMk/>
            <pc:sldMk cId="0" sldId="386"/>
            <ac:spMk id="198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1986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19866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4:55.461" v="1397" actId="478"/>
          <ac:grpSpMkLst>
            <pc:docMk/>
            <pc:sldMk cId="0" sldId="386"/>
            <ac:grpSpMk id="19866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2" creationId="{29275AE6-CF91-4429-A428-B72349C220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3" creationId="{21C729C5-570B-440E-91F5-ABD850760D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4" creationId="{301F031C-DCD9-402B-8A73-A1FCFE03841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7"/>
            <ac:spMk id="5" creationId="{36FBF2A6-38C8-4C25-8057-CFECC6343C1A}"/>
          </ac:spMkLst>
        </pc:spChg>
        <pc:spChg chg="del mod ord">
          <ac:chgData name="Vui Le Ba" userId="052109168efbc39a" providerId="LiveId" clId="{40CFB830-F6EC-4A1B-AE1F-B620D0FFC1BE}" dt="2020-12-23T06:55:01.862" v="1400" actId="478"/>
          <ac:spMkLst>
            <pc:docMk/>
            <pc:sldMk cId="0" sldId="387"/>
            <ac:spMk id="199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5:18.351" v="1418" actId="20577"/>
          <ac:spMkLst>
            <pc:docMk/>
            <pc:sldMk cId="0" sldId="387"/>
            <ac:spMk id="19968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19968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4:59.524" v="1399" actId="478"/>
          <ac:grpSpMkLst>
            <pc:docMk/>
            <pc:sldMk cId="0" sldId="387"/>
            <ac:grpSpMk id="19968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8"/>
            <ac:spMk id="2" creationId="{C9B4CCDD-B18D-4A25-B556-765D49D9A87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8"/>
            <ac:spMk id="3" creationId="{98B9990B-7022-4652-9F5A-46348074D62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8"/>
            <ac:spMk id="4" creationId="{E39DDFEC-76C4-4855-A66E-99B265935309}"/>
          </ac:spMkLst>
        </pc:spChg>
        <pc:spChg chg="add del mod">
          <ac:chgData name="Vui Le Ba" userId="052109168efbc39a" providerId="LiveId" clId="{40CFB830-F6EC-4A1B-AE1F-B620D0FFC1BE}" dt="2020-12-23T06:55:28.541" v="1421" actId="6264"/>
          <ac:spMkLst>
            <pc:docMk/>
            <pc:sldMk cId="0" sldId="388"/>
            <ac:spMk id="5" creationId="{1CBB6816-F71D-44CE-9DE9-949F43C8CCAC}"/>
          </ac:spMkLst>
        </pc:spChg>
        <pc:spChg chg="add del mod">
          <ac:chgData name="Vui Le Ba" userId="052109168efbc39a" providerId="LiveId" clId="{40CFB830-F6EC-4A1B-AE1F-B620D0FFC1BE}" dt="2020-12-23T06:55:28.541" v="1421" actId="6264"/>
          <ac:spMkLst>
            <pc:docMk/>
            <pc:sldMk cId="0" sldId="388"/>
            <ac:spMk id="6" creationId="{8873F2D4-FA82-4A57-87B3-EFABD836D3E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8"/>
            <ac:spMk id="7" creationId="{76C9616C-50D4-4243-92A8-DAD4B16B0BA3}"/>
          </ac:spMkLst>
        </pc:spChg>
        <pc:spChg chg="del mod ord">
          <ac:chgData name="Vui Le Ba" userId="052109168efbc39a" providerId="LiveId" clId="{40CFB830-F6EC-4A1B-AE1F-B620D0FFC1BE}" dt="2020-12-23T06:55:26.534" v="1420" actId="478"/>
          <ac:spMkLst>
            <pc:docMk/>
            <pc:sldMk cId="0" sldId="388"/>
            <ac:spMk id="200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5:28.541" v="1421" actId="6264"/>
          <ac:spMkLst>
            <pc:docMk/>
            <pc:sldMk cId="0" sldId="388"/>
            <ac:spMk id="200708" creationId="{00000000-0000-0000-0000-000000000000}"/>
          </ac:spMkLst>
        </pc:spChg>
        <pc:spChg chg="mod">
          <ac:chgData name="Vui Le Ba" userId="052109168efbc39a" providerId="LiveId" clId="{40CFB830-F6EC-4A1B-AE1F-B620D0FFC1BE}" dt="2020-12-23T06:55:48.320" v="1425" actId="404"/>
          <ac:spMkLst>
            <pc:docMk/>
            <pc:sldMk cId="0" sldId="388"/>
            <ac:spMk id="2007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5:32.464" v="1422" actId="14100"/>
          <ac:spMkLst>
            <pc:docMk/>
            <pc:sldMk cId="0" sldId="388"/>
            <ac:spMk id="59289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5:24.060" v="1419" actId="478"/>
          <ac:grpSpMkLst>
            <pc:docMk/>
            <pc:sldMk cId="0" sldId="388"/>
            <ac:grpSpMk id="20070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2" creationId="{373091B0-6AEB-4D97-ACEB-DADE0FA156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3" creationId="{FD900545-6933-4FE9-BC7C-E8F9C9900B7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4" creationId="{42DC9964-753C-4B62-89F0-A4F415D830C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9"/>
            <ac:spMk id="5" creationId="{BC38C2EB-5B60-4D74-A7E0-D187842B2B39}"/>
          </ac:spMkLst>
        </pc:spChg>
        <pc:spChg chg="del mod ord">
          <ac:chgData name="Vui Le Ba" userId="052109168efbc39a" providerId="LiveId" clId="{40CFB830-F6EC-4A1B-AE1F-B620D0FFC1BE}" dt="2020-12-23T06:56:09.311" v="1429" actId="478"/>
          <ac:spMkLst>
            <pc:docMk/>
            <pc:sldMk cId="0" sldId="389"/>
            <ac:spMk id="201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6:05.942" v="1428" actId="12"/>
          <ac:spMkLst>
            <pc:docMk/>
            <pc:sldMk cId="0" sldId="389"/>
            <ac:spMk id="2017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2017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01.998" v="1427" actId="478"/>
          <ac:grpSpMkLst>
            <pc:docMk/>
            <pc:sldMk cId="0" sldId="389"/>
            <ac:grpSpMk id="20173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0"/>
            <ac:spMk id="2" creationId="{E8FA88C6-CC37-4F6D-8525-8AFDCBFE6D3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0"/>
            <ac:spMk id="3" creationId="{FA709EE5-5DE9-487F-8950-A5175C13C8C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0"/>
            <ac:spMk id="4" creationId="{C767F536-F930-4E82-9C85-AB63598C00B9}"/>
          </ac:spMkLst>
        </pc:spChg>
        <pc:spChg chg="add del mo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5" creationId="{78551D25-9EB5-4DFD-A3A8-D47A9C3363D8}"/>
          </ac:spMkLst>
        </pc:spChg>
        <pc:spChg chg="add del mo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6" creationId="{EFAF6F32-6957-4E34-AE80-898C945BE55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0"/>
            <ac:spMk id="7" creationId="{FD98C29E-BAFA-437D-89FF-AD98F1833D33}"/>
          </ac:spMkLst>
        </pc:spChg>
        <pc:spChg chg="del mod ord">
          <ac:chgData name="Vui Le Ba" userId="052109168efbc39a" providerId="LiveId" clId="{40CFB830-F6EC-4A1B-AE1F-B620D0FFC1BE}" dt="2020-12-23T06:56:12.584" v="1430" actId="478"/>
          <ac:spMkLst>
            <pc:docMk/>
            <pc:sldMk cId="0" sldId="390"/>
            <ac:spMk id="202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20275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202756" creationId="{00000000-0000-0000-0000-000000000000}"/>
          </ac:spMkLst>
        </pc:spChg>
        <pc:spChg chg="mod">
          <ac:chgData name="Vui Le Ba" userId="052109168efbc39a" providerId="LiveId" clId="{40CFB830-F6EC-4A1B-AE1F-B620D0FFC1BE}" dt="2020-12-23T06:56:38.284" v="1438" actId="404"/>
          <ac:spMkLst>
            <pc:docMk/>
            <pc:sldMk cId="0" sldId="390"/>
            <ac:spMk id="20275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18.416" v="1432" actId="478"/>
          <ac:grpSpMkLst>
            <pc:docMk/>
            <pc:sldMk cId="0" sldId="390"/>
            <ac:grpSpMk id="202757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56:41.699" v="1439" actId="1076"/>
          <ac:picMkLst>
            <pc:docMk/>
            <pc:sldMk cId="0" sldId="390"/>
            <ac:picMk id="20275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6:56:43.519" v="1440" actId="1076"/>
          <ac:picMkLst>
            <pc:docMk/>
            <pc:sldMk cId="0" sldId="390"/>
            <ac:picMk id="202760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2" creationId="{92AC1581-DC0B-42D0-AA36-71AA43F90C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3" creationId="{7B3314F3-C59E-4834-A842-F11120B598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4" creationId="{804F2A53-3BE7-4DE4-AEFE-C0934BA2625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1"/>
            <ac:spMk id="5" creationId="{C6CAB876-F683-4187-BD1A-F5AB390C4FFB}"/>
          </ac:spMkLst>
        </pc:spChg>
        <pc:spChg chg="del mod ord">
          <ac:chgData name="Vui Le Ba" userId="052109168efbc39a" providerId="LiveId" clId="{40CFB830-F6EC-4A1B-AE1F-B620D0FFC1BE}" dt="2020-12-23T06:56:50.871" v="1442" actId="478"/>
          <ac:spMkLst>
            <pc:docMk/>
            <pc:sldMk cId="0" sldId="391"/>
            <ac:spMk id="203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20377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48.828" v="1441" actId="478"/>
          <ac:grpSpMkLst>
            <pc:docMk/>
            <pc:sldMk cId="0" sldId="391"/>
            <ac:grpSpMk id="203780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91"/>
            <ac:graphicFrameMk id="59597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2" creationId="{5ADABD3B-DEEF-4010-A5C6-5263BDE4BA6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3" creationId="{26F38994-8EE9-43FB-83CF-FB4009ACD7F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4" creationId="{6C0E5047-E97C-497E-B299-A7CDF732C0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2"/>
            <ac:spMk id="5" creationId="{E43BBDD5-8615-404A-B9FD-7F26EAC0C6D7}"/>
          </ac:spMkLst>
        </pc:spChg>
        <pc:spChg chg="del mod ord">
          <ac:chgData name="Vui Le Ba" userId="052109168efbc39a" providerId="LiveId" clId="{40CFB830-F6EC-4A1B-AE1F-B620D0FFC1BE}" dt="2020-12-23T06:56:55.845" v="1444" actId="478"/>
          <ac:spMkLst>
            <pc:docMk/>
            <pc:sldMk cId="0" sldId="392"/>
            <ac:spMk id="2048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20480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53.561" v="1443" actId="478"/>
          <ac:grpSpMkLst>
            <pc:docMk/>
            <pc:sldMk cId="0" sldId="392"/>
            <ac:grpSpMk id="20480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92"/>
            <ac:graphicFrameMk id="59699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3"/>
            <ac:spMk id="2" creationId="{C257C4DA-40EF-422D-B5F4-75804B4F13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3"/>
            <ac:spMk id="3" creationId="{E668ADE0-5FBA-4DFA-AB72-CA8E2C0D0793}"/>
          </ac:spMkLst>
        </pc:spChg>
        <pc:spChg chg="add del mod ord">
          <ac:chgData name="Vui Le Ba" userId="052109168efbc39a" providerId="LiveId" clId="{40CFB830-F6EC-4A1B-AE1F-B620D0FFC1BE}" dt="2020-12-23T06:57:12.275" v="1448" actId="478"/>
          <ac:spMkLst>
            <pc:docMk/>
            <pc:sldMk cId="0" sldId="393"/>
            <ac:spMk id="4" creationId="{54F06C9B-CFD5-4F5A-A6AF-B179FD4CABE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3"/>
            <ac:spMk id="5" creationId="{6AB833A0-356F-4046-AA83-20CB432A6C0C}"/>
          </ac:spMkLst>
        </pc:spChg>
        <pc:spChg chg="del mod ord">
          <ac:chgData name="Vui Le Ba" userId="052109168efbc39a" providerId="LiveId" clId="{40CFB830-F6EC-4A1B-AE1F-B620D0FFC1BE}" dt="2020-12-23T06:56:58.429" v="1445" actId="478"/>
          <ac:spMkLst>
            <pc:docMk/>
            <pc:sldMk cId="0" sldId="393"/>
            <ac:spMk id="205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3"/>
            <ac:spMk id="205827" creationId="{00000000-0000-0000-0000-000000000000}"/>
          </ac:spMkLst>
        </pc:spChg>
        <pc:spChg chg="mod">
          <ac:chgData name="Vui Le Ba" userId="052109168efbc39a" providerId="LiveId" clId="{40CFB830-F6EC-4A1B-AE1F-B620D0FFC1BE}" dt="2020-12-23T06:57:27.551" v="1453" actId="403"/>
          <ac:spMkLst>
            <pc:docMk/>
            <pc:sldMk cId="0" sldId="393"/>
            <ac:spMk id="20582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59.647" v="1446" actId="478"/>
          <ac:grpSpMkLst>
            <pc:docMk/>
            <pc:sldMk cId="0" sldId="393"/>
            <ac:grpSpMk id="2058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4"/>
            <ac:spMk id="2" creationId="{4BC6C850-32FB-4A26-9AA5-EE1173F364F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4"/>
            <ac:spMk id="3" creationId="{138CD20D-2BFD-4979-97C8-16B2818B32B8}"/>
          </ac:spMkLst>
        </pc:spChg>
        <pc:spChg chg="add del mod ord">
          <ac:chgData name="Vui Le Ba" userId="052109168efbc39a" providerId="LiveId" clId="{40CFB830-F6EC-4A1B-AE1F-B620D0FFC1BE}" dt="2020-12-23T06:57:39.678" v="1454" actId="478"/>
          <ac:spMkLst>
            <pc:docMk/>
            <pc:sldMk cId="0" sldId="394"/>
            <ac:spMk id="4" creationId="{03599775-13A5-4E60-B19A-6BCD1F858AF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4"/>
            <ac:spMk id="5" creationId="{1A91F261-4C6E-4055-B6BD-A7365C597E8B}"/>
          </ac:spMkLst>
        </pc:spChg>
        <pc:spChg chg="add del mod">
          <ac:chgData name="Vui Le Ba" userId="052109168efbc39a" providerId="LiveId" clId="{40CFB830-F6EC-4A1B-AE1F-B620D0FFC1BE}" dt="2020-12-23T06:58:24.401" v="1462" actId="478"/>
          <ac:spMkLst>
            <pc:docMk/>
            <pc:sldMk cId="0" sldId="394"/>
            <ac:spMk id="12" creationId="{510DF4C9-CE08-4F6C-A3E5-19BC45846DE8}"/>
          </ac:spMkLst>
        </pc:spChg>
        <pc:spChg chg="del mod ord">
          <ac:chgData name="Vui Le Ba" userId="052109168efbc39a" providerId="LiveId" clId="{40CFB830-F6EC-4A1B-AE1F-B620D0FFC1BE}" dt="2020-12-23T06:57:58.637" v="1458" actId="478"/>
          <ac:spMkLst>
            <pc:docMk/>
            <pc:sldMk cId="0" sldId="394"/>
            <ac:spMk id="206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4"/>
            <ac:spMk id="206851" creationId="{00000000-0000-0000-0000-000000000000}"/>
          </ac:spMkLst>
        </pc:spChg>
        <pc:spChg chg="mod">
          <ac:chgData name="Vui Le Ba" userId="052109168efbc39a" providerId="LiveId" clId="{40CFB830-F6EC-4A1B-AE1F-B620D0FFC1BE}" dt="2020-12-23T06:58:20.531" v="1461" actId="14100"/>
          <ac:spMkLst>
            <pc:docMk/>
            <pc:sldMk cId="0" sldId="394"/>
            <ac:spMk id="20685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7:55.406" v="1456" actId="478"/>
          <ac:grpSpMkLst>
            <pc:docMk/>
            <pc:sldMk cId="0" sldId="394"/>
            <ac:grpSpMk id="2068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2" creationId="{4B743D74-C610-4EA9-BE5F-EB50A93FCF6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3" creationId="{261DA197-4172-4BE0-883F-0BB6AB4D512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4" creationId="{0185CFEC-1316-4718-AF32-E3EBEB9DD41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5"/>
            <ac:spMk id="5" creationId="{84FFA690-04B5-45C6-B109-7835B041DA9E}"/>
          </ac:spMkLst>
        </pc:spChg>
        <pc:spChg chg="del mod ord">
          <ac:chgData name="Vui Le Ba" userId="052109168efbc39a" providerId="LiveId" clId="{40CFB830-F6EC-4A1B-AE1F-B620D0FFC1BE}" dt="2020-12-23T06:58:34.933" v="1464" actId="478"/>
          <ac:spMkLst>
            <pc:docMk/>
            <pc:sldMk cId="0" sldId="395"/>
            <ac:spMk id="207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20787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8:32.474" v="1463" actId="478"/>
          <ac:grpSpMkLst>
            <pc:docMk/>
            <pc:sldMk cId="0" sldId="395"/>
            <ac:grpSpMk id="2078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2" creationId="{5BE03922-0990-4E3E-BC9D-6D37C0961C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3" creationId="{D2400037-399F-4606-83BD-5DA22B2C239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4" creationId="{4E4FDD8D-D6DA-4E32-B026-1BE36F30F15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6"/>
            <ac:spMk id="5" creationId="{E332DF81-073A-4287-AAFE-51B2D51F604D}"/>
          </ac:spMkLst>
        </pc:spChg>
        <pc:spChg chg="del mod ord">
          <ac:chgData name="Vui Le Ba" userId="052109168efbc39a" providerId="LiveId" clId="{40CFB830-F6EC-4A1B-AE1F-B620D0FFC1BE}" dt="2020-12-23T06:58:49.970" v="1466" actId="478"/>
          <ac:spMkLst>
            <pc:docMk/>
            <pc:sldMk cId="0" sldId="396"/>
            <ac:spMk id="208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8:52.524" v="1467" actId="5793"/>
          <ac:spMkLst>
            <pc:docMk/>
            <pc:sldMk cId="0" sldId="396"/>
            <ac:spMk id="2088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20890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8:46.977" v="1465" actId="478"/>
          <ac:grpSpMkLst>
            <pc:docMk/>
            <pc:sldMk cId="0" sldId="396"/>
            <ac:grpSpMk id="2089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2" creationId="{21AD9FB7-6CA9-4AA9-8651-E359DAE40AF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3" creationId="{4CA37B0E-3922-44DC-A582-86DA54072B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4" creationId="{549D47ED-59D8-4CFB-9F27-2637952122E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7"/>
            <ac:spMk id="5" creationId="{3908F528-2E63-4323-A38E-E4FB8D35AC6D}"/>
          </ac:spMkLst>
        </pc:spChg>
        <pc:spChg chg="del mod ord">
          <ac:chgData name="Vui Le Ba" userId="052109168efbc39a" providerId="LiveId" clId="{40CFB830-F6EC-4A1B-AE1F-B620D0FFC1BE}" dt="2020-12-23T06:59:04.907" v="1474" actId="478"/>
          <ac:spMkLst>
            <pc:docMk/>
            <pc:sldMk cId="0" sldId="397"/>
            <ac:spMk id="209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9:01.935" v="1473" actId="5793"/>
          <ac:spMkLst>
            <pc:docMk/>
            <pc:sldMk cId="0" sldId="397"/>
            <ac:spMk id="2099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2099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9:07.559" v="1475" actId="478"/>
          <ac:grpSpMkLst>
            <pc:docMk/>
            <pc:sldMk cId="0" sldId="397"/>
            <ac:grpSpMk id="20992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2" creationId="{819AB1E6-853C-4D8E-B9FA-12FA36BD85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3" creationId="{B4260F46-6C54-4387-825D-7CAEAF911B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4" creationId="{D0BE1412-5BD0-462B-A9D9-F1967F8AE2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5" creationId="{D6DD8125-41B6-45AE-950A-CF7E04B955F2}"/>
          </ac:spMkLst>
        </pc:spChg>
        <pc:spChg chg="add del mod ord">
          <ac:chgData name="Vui Le Ba" userId="052109168efbc39a" providerId="LiveId" clId="{40CFB830-F6EC-4A1B-AE1F-B620D0FFC1BE}" dt="2020-12-23T07:00:29.337" v="1492" actId="700"/>
          <ac:spMkLst>
            <pc:docMk/>
            <pc:sldMk cId="0" sldId="398"/>
            <ac:spMk id="6" creationId="{9CB66BBD-EC25-4990-8DEB-2572B77FD8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8"/>
            <ac:spMk id="7" creationId="{8CDA803D-99F6-4070-ADF1-097D21ABB343}"/>
          </ac:spMkLst>
        </pc:spChg>
        <pc:spChg chg="del mod ord">
          <ac:chgData name="Vui Le Ba" userId="052109168efbc39a" providerId="LiveId" clId="{40CFB830-F6EC-4A1B-AE1F-B620D0FFC1BE}" dt="2020-12-23T07:00:32.733" v="1494" actId="478"/>
          <ac:spMkLst>
            <pc:docMk/>
            <pc:sldMk cId="0" sldId="398"/>
            <ac:spMk id="212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0:29.351" v="1493" actId="27636"/>
          <ac:spMkLst>
            <pc:docMk/>
            <pc:sldMk cId="0" sldId="398"/>
            <ac:spMk id="2129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1:04.561" v="1503" actId="5793"/>
          <ac:spMkLst>
            <pc:docMk/>
            <pc:sldMk cId="0" sldId="398"/>
            <ac:spMk id="212996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0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1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4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5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6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8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9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0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1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4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5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6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7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8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0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1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0:34.901" v="1495" actId="478"/>
          <ac:grpSpMkLst>
            <pc:docMk/>
            <pc:sldMk cId="0" sldId="398"/>
            <ac:grpSpMk id="21299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00:51.985" v="1499" actId="1076"/>
          <ac:grpSpMkLst>
            <pc:docMk/>
            <pc:sldMk cId="0" sldId="398"/>
            <ac:grpSpMk id="212999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00:59.824" v="1502" actId="14100"/>
          <ac:graphicFrameMkLst>
            <pc:docMk/>
            <pc:sldMk cId="0" sldId="398"/>
            <ac:graphicFrameMk id="212998" creationId="{00000000-0000-0000-0000-000000000000}"/>
          </ac:graphicFrameMkLst>
        </pc:graphicFrameChg>
      </pc:sldChg>
      <pc:sldChg chg="addSp delSp modSp del mod chgLayout">
        <pc:chgData name="Vui Le Ba" userId="052109168efbc39a" providerId="LiveId" clId="{40CFB830-F6EC-4A1B-AE1F-B620D0FFC1BE}" dt="2020-12-23T07:04:41.424" v="1530" actId="47"/>
        <pc:sldMkLst>
          <pc:docMk/>
          <pc:sldMk cId="0" sldId="3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2" creationId="{8168BCEF-A69C-4814-B0C4-C769D872CD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3" creationId="{27052926-D099-47D3-AA7D-B1DBC2A8226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4" creationId="{917819A9-12C7-4B36-87EF-A68B1CC3096B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217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21709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3:28.500" v="1523" actId="1076"/>
          <ac:spMkLst>
            <pc:docMk/>
            <pc:sldMk cId="0" sldId="399"/>
            <ac:spMk id="60416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3:27.814" v="1522" actId="1076"/>
          <ac:spMkLst>
            <pc:docMk/>
            <pc:sldMk cId="0" sldId="399"/>
            <ac:spMk id="60416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4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0"/>
            <ac:spMk id="2" creationId="{66D7BE1D-64F8-4506-8FE3-8BFE7BF476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0"/>
            <ac:spMk id="3" creationId="{C8BA1481-A19C-48CC-9043-E9D5E4755E5C}"/>
          </ac:spMkLst>
        </pc:spChg>
        <pc:spChg chg="add mod ord">
          <ac:chgData name="Vui Le Ba" userId="052109168efbc39a" providerId="LiveId" clId="{40CFB830-F6EC-4A1B-AE1F-B620D0FFC1BE}" dt="2020-12-23T07:06:11.960" v="1583" actId="20577"/>
          <ac:spMkLst>
            <pc:docMk/>
            <pc:sldMk cId="0" sldId="400"/>
            <ac:spMk id="4" creationId="{26E0F1A3-50DD-4E97-A69A-BDA79D7F6A9C}"/>
          </ac:spMkLst>
        </pc:spChg>
        <pc:spChg chg="add del mod">
          <ac:chgData name="Vui Le Ba" userId="052109168efbc39a" providerId="LiveId" clId="{40CFB830-F6EC-4A1B-AE1F-B620D0FFC1BE}" dt="2020-12-23T07:05:32.043" v="1547" actId="6264"/>
          <ac:spMkLst>
            <pc:docMk/>
            <pc:sldMk cId="0" sldId="400"/>
            <ac:spMk id="5" creationId="{A5C8B32A-CFD8-4D42-80DB-DB8EA7E0BAB2}"/>
          </ac:spMkLst>
        </pc:spChg>
        <pc:spChg chg="add del mod">
          <ac:chgData name="Vui Le Ba" userId="052109168efbc39a" providerId="LiveId" clId="{40CFB830-F6EC-4A1B-AE1F-B620D0FFC1BE}" dt="2020-12-23T07:05:32.043" v="1547" actId="6264"/>
          <ac:spMkLst>
            <pc:docMk/>
            <pc:sldMk cId="0" sldId="400"/>
            <ac:spMk id="6" creationId="{170D873C-A9D7-4A02-B3B8-1A7CEFA2D9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0"/>
            <ac:spMk id="7" creationId="{BE870F02-92EA-45DB-89CF-0EF3FD8C9E5D}"/>
          </ac:spMkLst>
        </pc:spChg>
        <pc:spChg chg="del mod ord">
          <ac:chgData name="Vui Le Ba" userId="052109168efbc39a" providerId="LiveId" clId="{40CFB830-F6EC-4A1B-AE1F-B620D0FFC1BE}" dt="2020-12-23T07:05:16.607" v="1538" actId="478"/>
          <ac:spMkLst>
            <pc:docMk/>
            <pc:sldMk cId="0" sldId="400"/>
            <ac:spMk id="219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5:32.043" v="1547" actId="6264"/>
          <ac:spMkLst>
            <pc:docMk/>
            <pc:sldMk cId="0" sldId="400"/>
            <ac:spMk id="219139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7:05:05.388" v="1535" actId="478"/>
          <ac:spMkLst>
            <pc:docMk/>
            <pc:sldMk cId="0" sldId="400"/>
            <ac:spMk id="219141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7:04:59.970" v="1533" actId="478"/>
          <ac:grpSpMkLst>
            <pc:docMk/>
            <pc:sldMk cId="0" sldId="400"/>
            <ac:grpSpMk id="2191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7:35.506" v="1620" actId="478"/>
        <pc:sldMkLst>
          <pc:docMk/>
          <pc:sldMk cId="0" sldId="4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1"/>
            <ac:spMk id="2" creationId="{19D0E1B2-B5E9-41CE-8A4F-D9FB2DE338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1"/>
            <ac:spMk id="3" creationId="{B7D3CA16-06F3-4369-B221-B1F377AA0B25}"/>
          </ac:spMkLst>
        </pc:spChg>
        <pc:spChg chg="add mod ord">
          <ac:chgData name="Vui Le Ba" userId="052109168efbc39a" providerId="LiveId" clId="{40CFB830-F6EC-4A1B-AE1F-B620D0FFC1BE}" dt="2020-12-23T07:07:29.661" v="1619" actId="20577"/>
          <ac:spMkLst>
            <pc:docMk/>
            <pc:sldMk cId="0" sldId="401"/>
            <ac:spMk id="4" creationId="{EDDC3909-2246-4F46-9D77-D1AEDFD2651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1"/>
            <ac:spMk id="5" creationId="{57DF5107-B799-4410-BCE5-1AEDF98D09CC}"/>
          </ac:spMkLst>
        </pc:spChg>
        <pc:spChg chg="add del mo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6" creationId="{4621B776-2527-4849-832A-40392EDD3A4C}"/>
          </ac:spMkLst>
        </pc:spChg>
        <pc:spChg chg="add del mo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7" creationId="{CBBC925E-BAFD-4DA9-9A93-63605ACE6A53}"/>
          </ac:spMkLst>
        </pc:spChg>
        <pc:spChg chg="add del mo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8" creationId="{D57137AF-3432-4990-B1AD-EE4D9B8B0C72}"/>
          </ac:spMkLst>
        </pc:spChg>
        <pc:spChg chg="add del mod ord">
          <ac:chgData name="Vui Le Ba" userId="052109168efbc39a" providerId="LiveId" clId="{40CFB830-F6EC-4A1B-AE1F-B620D0FFC1BE}" dt="2020-12-23T07:07:35.506" v="1620" actId="478"/>
          <ac:spMkLst>
            <pc:docMk/>
            <pc:sldMk cId="0" sldId="401"/>
            <ac:spMk id="221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22118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7:06:57.138" v="1586" actId="478"/>
          <ac:spMkLst>
            <pc:docMk/>
            <pc:sldMk cId="0" sldId="401"/>
            <ac:spMk id="22118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7:04.343" v="1589" actId="478"/>
          <ac:grpSpMkLst>
            <pc:docMk/>
            <pc:sldMk cId="0" sldId="401"/>
            <ac:grpSpMk id="2211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8:31.888" v="1637" actId="478"/>
        <pc:sldMkLst>
          <pc:docMk/>
          <pc:sldMk cId="0" sldId="4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2"/>
            <ac:spMk id="2" creationId="{75DF8DD3-35D6-4C61-A9F0-FC6CDA0A0A7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2"/>
            <ac:spMk id="3" creationId="{C39B0E79-3C8B-494D-906D-9F4CDB94BD22}"/>
          </ac:spMkLst>
        </pc:spChg>
        <pc:spChg chg="add mod ord">
          <ac:chgData name="Vui Le Ba" userId="052109168efbc39a" providerId="LiveId" clId="{40CFB830-F6EC-4A1B-AE1F-B620D0FFC1BE}" dt="2020-12-23T07:08:27.676" v="1636" actId="20577"/>
          <ac:spMkLst>
            <pc:docMk/>
            <pc:sldMk cId="0" sldId="402"/>
            <ac:spMk id="4" creationId="{018FF178-E2F9-4286-BE3C-E4306FD9F1F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2"/>
            <ac:spMk id="5" creationId="{E624962B-F81B-4F09-A2DA-C18D5B911898}"/>
          </ac:spMkLst>
        </pc:spChg>
        <pc:spChg chg="add del mo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6" creationId="{6F236CA1-2A40-4189-B1EE-34E4B8B7939B}"/>
          </ac:spMkLst>
        </pc:spChg>
        <pc:spChg chg="add del mo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7" creationId="{E7009F47-9386-4693-8AC1-5AB77624004C}"/>
          </ac:spMkLst>
        </pc:spChg>
        <pc:spChg chg="add del mo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8" creationId="{D23A2A26-B5DE-4715-8978-72B9D0DCAF1E}"/>
          </ac:spMkLst>
        </pc:spChg>
        <pc:spChg chg="add del mod ord">
          <ac:chgData name="Vui Le Ba" userId="052109168efbc39a" providerId="LiveId" clId="{40CFB830-F6EC-4A1B-AE1F-B620D0FFC1BE}" dt="2020-12-23T07:08:31.888" v="1637" actId="478"/>
          <ac:spMkLst>
            <pc:docMk/>
            <pc:sldMk cId="0" sldId="402"/>
            <ac:spMk id="223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223235" creationId="{00000000-0000-0000-0000-000000000000}"/>
          </ac:spMkLst>
        </pc:spChg>
        <pc:spChg chg="mod">
          <ac:chgData name="Vui Le Ba" userId="052109168efbc39a" providerId="LiveId" clId="{40CFB830-F6EC-4A1B-AE1F-B620D0FFC1BE}" dt="2020-12-23T07:07:49.859" v="1622" actId="21"/>
          <ac:spMkLst>
            <pc:docMk/>
            <pc:sldMk cId="0" sldId="402"/>
            <ac:spMk id="22323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7:47.239" v="1621" actId="478"/>
          <ac:grpSpMkLst>
            <pc:docMk/>
            <pc:sldMk cId="0" sldId="402"/>
            <ac:grpSpMk id="2232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9:42.943" v="1658" actId="20577"/>
        <pc:sldMkLst>
          <pc:docMk/>
          <pc:sldMk cId="0" sldId="4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3"/>
            <ac:spMk id="2" creationId="{CCD7ECAC-1E77-4848-867B-DEA1DC9979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3"/>
            <ac:spMk id="3" creationId="{1E2F7102-66DC-4B1E-884F-5B0E7C2E054A}"/>
          </ac:spMkLst>
        </pc:spChg>
        <pc:spChg chg="add del mod or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4" creationId="{DEACA8F0-55E7-4648-986E-8EC219FB6F9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3"/>
            <ac:spMk id="5" creationId="{A8D3258B-DA42-4959-8E26-851D9D5752AF}"/>
          </ac:spMkLst>
        </pc:spChg>
        <pc:spChg chg="add del mo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6" creationId="{BD7827E1-6D33-4F49-AF70-6A4A237BB76B}"/>
          </ac:spMkLst>
        </pc:spChg>
        <pc:spChg chg="add del mo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7" creationId="{F2AE3853-A37E-4B81-B884-E1106576CDBF}"/>
          </ac:spMkLst>
        </pc:spChg>
        <pc:spChg chg="add del mod ord">
          <ac:chgData name="Vui Le Ba" userId="052109168efbc39a" providerId="LiveId" clId="{40CFB830-F6EC-4A1B-AE1F-B620D0FFC1BE}" dt="2020-12-23T07:08:47.711" v="1640" actId="478"/>
          <ac:spMkLst>
            <pc:docMk/>
            <pc:sldMk cId="0" sldId="403"/>
            <ac:spMk id="8" creationId="{EE234442-B023-4656-9F1A-A2F3BFA9BF6E}"/>
          </ac:spMkLst>
        </pc:spChg>
        <pc:spChg chg="add del mod ord">
          <ac:chgData name="Vui Le Ba" userId="052109168efbc39a" providerId="LiveId" clId="{40CFB830-F6EC-4A1B-AE1F-B620D0FFC1BE}" dt="2020-12-23T07:09:07.712" v="1644" actId="478"/>
          <ac:spMkLst>
            <pc:docMk/>
            <pc:sldMk cId="0" sldId="403"/>
            <ac:spMk id="225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22528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9:42.943" v="1658" actId="20577"/>
          <ac:spMkLst>
            <pc:docMk/>
            <pc:sldMk cId="0" sldId="403"/>
            <ac:spMk id="22528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8:40.223" v="1639" actId="478"/>
          <ac:grpSpMkLst>
            <pc:docMk/>
            <pc:sldMk cId="0" sldId="403"/>
            <ac:grpSpMk id="2252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0:00.194" v="1663" actId="478"/>
        <pc:sldMkLst>
          <pc:docMk/>
          <pc:sldMk cId="0" sldId="4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4"/>
            <ac:spMk id="2" creationId="{13D2F593-9C58-46E7-A797-AD797BE0DAB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4"/>
            <ac:spMk id="3" creationId="{B03C4EDE-FCD2-414F-AEA2-44BB683AC632}"/>
          </ac:spMkLst>
        </pc:spChg>
        <pc:spChg chg="add del mod ord">
          <ac:chgData name="Vui Le Ba" userId="052109168efbc39a" providerId="LiveId" clId="{40CFB830-F6EC-4A1B-AE1F-B620D0FFC1BE}" dt="2020-12-23T07:09:51.694" v="1659" actId="478"/>
          <ac:spMkLst>
            <pc:docMk/>
            <pc:sldMk cId="0" sldId="404"/>
            <ac:spMk id="4" creationId="{BCC6C2E6-EFFD-4296-9C4C-AD54CEC2D2A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4"/>
            <ac:spMk id="5" creationId="{03CC1BC8-01FE-4844-9AC3-F7809C1EEC83}"/>
          </ac:spMkLst>
        </pc:spChg>
        <pc:spChg chg="add del mod">
          <ac:chgData name="Vui Le Ba" userId="052109168efbc39a" providerId="LiveId" clId="{40CFB830-F6EC-4A1B-AE1F-B620D0FFC1BE}" dt="2020-12-23T07:09:57.932" v="1662" actId="6264"/>
          <ac:spMkLst>
            <pc:docMk/>
            <pc:sldMk cId="0" sldId="404"/>
            <ac:spMk id="6" creationId="{BCF4C3DA-27C9-4E46-9AD9-18F59597129F}"/>
          </ac:spMkLst>
        </pc:spChg>
        <pc:spChg chg="add del mod ord">
          <ac:chgData name="Vui Le Ba" userId="052109168efbc39a" providerId="LiveId" clId="{40CFB830-F6EC-4A1B-AE1F-B620D0FFC1BE}" dt="2020-12-23T07:10:00.194" v="1663" actId="478"/>
          <ac:spMkLst>
            <pc:docMk/>
            <pc:sldMk cId="0" sldId="404"/>
            <ac:spMk id="7" creationId="{DFD715D9-AB99-463C-85E5-F24B2289DDD9}"/>
          </ac:spMkLst>
        </pc:spChg>
        <pc:spChg chg="add del mod ord">
          <ac:chgData name="Vui Le Ba" userId="052109168efbc39a" providerId="LiveId" clId="{40CFB830-F6EC-4A1B-AE1F-B620D0FFC1BE}" dt="2020-12-23T07:09:54.753" v="1661" actId="478"/>
          <ac:spMkLst>
            <pc:docMk/>
            <pc:sldMk cId="0" sldId="404"/>
            <ac:spMk id="227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9:57.932" v="1662" actId="6264"/>
          <ac:spMkLst>
            <pc:docMk/>
            <pc:sldMk cId="0" sldId="404"/>
            <ac:spMk id="22733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9:52.465" v="1660" actId="478"/>
          <ac:grpSpMkLst>
            <pc:docMk/>
            <pc:sldMk cId="0" sldId="404"/>
            <ac:grpSpMk id="2273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10:18.367" v="1682" actId="20577"/>
        <pc:sldMkLst>
          <pc:docMk/>
          <pc:sldMk cId="0" sldId="40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5"/>
            <ac:spMk id="2" creationId="{6F2D0126-4EDC-425C-B3E8-319D3357F0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5"/>
            <ac:spMk id="3" creationId="{F8B86ABE-53C9-4A00-9396-87C0041E52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5"/>
            <ac:spMk id="4" creationId="{515510F5-7E43-4A6C-927C-307B4E304A5A}"/>
          </ac:spMkLst>
        </pc:spChg>
        <pc:spChg chg="add del mod ord">
          <ac:chgData name="Vui Le Ba" userId="052109168efbc39a" providerId="LiveId" clId="{40CFB830-F6EC-4A1B-AE1F-B620D0FFC1BE}" dt="2020-12-23T07:10:09.425" v="1664" actId="700"/>
          <ac:spMkLst>
            <pc:docMk/>
            <pc:sldMk cId="0" sldId="405"/>
            <ac:spMk id="5" creationId="{DF577B93-5D10-485C-8877-E316B4A879D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5"/>
            <ac:spMk id="6" creationId="{BB67FF4C-A88B-4863-9EC9-D1F20DD28ED6}"/>
          </ac:spMkLst>
        </pc:spChg>
        <pc:spChg chg="add del mod ord">
          <ac:chgData name="Vui Le Ba" userId="052109168efbc39a" providerId="LiveId" clId="{40CFB830-F6EC-4A1B-AE1F-B620D0FFC1BE}" dt="2020-12-23T07:10:13.609" v="1667" actId="478"/>
          <ac:spMkLst>
            <pc:docMk/>
            <pc:sldMk cId="0" sldId="405"/>
            <ac:spMk id="229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0:18.367" v="1682" actId="20577"/>
          <ac:spMkLst>
            <pc:docMk/>
            <pc:sldMk cId="0" sldId="405"/>
            <ac:spMk id="2293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0:09.443" v="1665" actId="27636"/>
          <ac:spMkLst>
            <pc:docMk/>
            <pc:sldMk cId="0" sldId="405"/>
            <ac:spMk id="229380" creationId="{00000000-0000-0000-0000-000000000000}"/>
          </ac:spMkLst>
        </pc:spChg>
        <pc:spChg chg="del">
          <ac:chgData name="Vui Le Ba" userId="052109168efbc39a" providerId="LiveId" clId="{40CFB830-F6EC-4A1B-AE1F-B620D0FFC1BE}" dt="2020-12-23T07:10:11.366" v="1666" actId="478"/>
          <ac:spMkLst>
            <pc:docMk/>
            <pc:sldMk cId="0" sldId="405"/>
            <ac:spMk id="229381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12:49.491" v="1733" actId="478"/>
        <pc:sldMkLst>
          <pc:docMk/>
          <pc:sldMk cId="0" sldId="4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6"/>
            <ac:spMk id="2" creationId="{671116CF-4265-49F4-AED3-E008E0FC1DC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6"/>
            <ac:spMk id="3" creationId="{014A7CA6-F5A9-4474-91BE-16C406DA7CFB}"/>
          </ac:spMkLst>
        </pc:spChg>
        <pc:spChg chg="add del mod or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4" creationId="{3680A0B1-1959-40CA-9A5A-0DC08E03F6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6"/>
            <ac:spMk id="5" creationId="{E73EDCE8-CB88-44A7-A731-5FBB2D350830}"/>
          </ac:spMkLst>
        </pc:spChg>
        <pc:spChg chg="add del mo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6" creationId="{C5CC8C69-5731-4678-8286-7463FC0063E7}"/>
          </ac:spMkLst>
        </pc:spChg>
        <pc:spChg chg="add del mo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7" creationId="{A393ED88-1CC8-4F02-8D29-1AB4F6BF1225}"/>
          </ac:spMkLst>
        </pc:spChg>
        <pc:spChg chg="add mod ord">
          <ac:chgData name="Vui Le Ba" userId="052109168efbc39a" providerId="LiveId" clId="{40CFB830-F6EC-4A1B-AE1F-B620D0FFC1BE}" dt="2020-12-23T07:12:43.947" v="1732" actId="20577"/>
          <ac:spMkLst>
            <pc:docMk/>
            <pc:sldMk cId="0" sldId="406"/>
            <ac:spMk id="8" creationId="{97362657-B4D8-48FB-BFB3-369FEC138E5F}"/>
          </ac:spMkLst>
        </pc:spChg>
        <pc:spChg chg="add del mod ord">
          <ac:chgData name="Vui Le Ba" userId="052109168efbc39a" providerId="LiveId" clId="{40CFB830-F6EC-4A1B-AE1F-B620D0FFC1BE}" dt="2020-12-23T07:12:49.491" v="1733" actId="478"/>
          <ac:spMkLst>
            <pc:docMk/>
            <pc:sldMk cId="0" sldId="406"/>
            <ac:spMk id="233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233476" creationId="{00000000-0000-0000-0000-000000000000}"/>
          </ac:spMkLst>
        </pc:spChg>
        <pc:spChg chg="del">
          <ac:chgData name="Vui Le Ba" userId="052109168efbc39a" providerId="LiveId" clId="{40CFB830-F6EC-4A1B-AE1F-B620D0FFC1BE}" dt="2020-12-23T07:12:33.011" v="1686" actId="478"/>
          <ac:spMkLst>
            <pc:docMk/>
            <pc:sldMk cId="0" sldId="406"/>
            <ac:spMk id="233477" creationId="{00000000-0000-0000-0000-000000000000}"/>
          </ac:spMkLst>
        </pc:spChg>
        <pc:spChg chg="del">
          <ac:chgData name="Vui Le Ba" userId="052109168efbc39a" providerId="LiveId" clId="{40CFB830-F6EC-4A1B-AE1F-B620D0FFC1BE}" dt="2020-12-23T07:12:35.445" v="1687" actId="478"/>
          <ac:spMkLst>
            <pc:docMk/>
            <pc:sldMk cId="0" sldId="406"/>
            <ac:spMk id="233478" creationId="{00000000-0000-0000-0000-000000000000}"/>
          </ac:spMkLst>
        </pc:spChg>
        <pc:spChg chg="del">
          <ac:chgData name="Vui Le Ba" userId="052109168efbc39a" providerId="LiveId" clId="{40CFB830-F6EC-4A1B-AE1F-B620D0FFC1BE}" dt="2020-12-23T07:12:32.414" v="1685" actId="478"/>
          <ac:spMkLst>
            <pc:docMk/>
            <pc:sldMk cId="0" sldId="406"/>
            <ac:spMk id="61849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13:40.703" v="1743" actId="478"/>
        <pc:sldMkLst>
          <pc:docMk/>
          <pc:sldMk cId="0" sldId="40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7"/>
            <ac:spMk id="2" creationId="{64581562-BF14-4EB2-B682-A4CBC3A0CF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7"/>
            <ac:spMk id="3" creationId="{D0F5EFE2-1AF7-44D4-858F-AAC6CCF8FC4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7"/>
            <ac:spMk id="4" creationId="{9EEA5AD5-FCD7-4C24-B664-DB20844181C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7"/>
            <ac:spMk id="5" creationId="{13C861F1-FFAB-4B3F-8095-E9F6989E9060}"/>
          </ac:spMkLst>
        </pc:spChg>
        <pc:spChg chg="add del mo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6" creationId="{5EE6AC0E-3F78-47D5-AD3B-F0EDA3BC11B5}"/>
          </ac:spMkLst>
        </pc:spChg>
        <pc:spChg chg="add del mo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7" creationId="{7FB75729-9FDD-4C67-ADB0-802664144406}"/>
          </ac:spMkLst>
        </pc:spChg>
        <pc:spChg chg="add del mod ord">
          <ac:chgData name="Vui Le Ba" userId="052109168efbc39a" providerId="LiveId" clId="{40CFB830-F6EC-4A1B-AE1F-B620D0FFC1BE}" dt="2020-12-23T07:12:59.361" v="1735" actId="478"/>
          <ac:spMkLst>
            <pc:docMk/>
            <pc:sldMk cId="0" sldId="407"/>
            <ac:spMk id="235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235523" creationId="{00000000-0000-0000-0000-000000000000}"/>
          </ac:spMkLst>
        </pc:spChg>
        <pc:spChg chg="del">
          <ac:chgData name="Vui Le Ba" userId="052109168efbc39a" providerId="LiveId" clId="{40CFB830-F6EC-4A1B-AE1F-B620D0FFC1BE}" dt="2020-12-23T07:13:40.703" v="1743" actId="478"/>
          <ac:spMkLst>
            <pc:docMk/>
            <pc:sldMk cId="0" sldId="407"/>
            <ac:spMk id="23552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23552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2:56.105" v="1734" actId="478"/>
          <ac:grpSpMkLst>
            <pc:docMk/>
            <pc:sldMk cId="0" sldId="407"/>
            <ac:grpSpMk id="2355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3:35.808" v="1742" actId="478"/>
        <pc:sldMkLst>
          <pc:docMk/>
          <pc:sldMk cId="0" sldId="4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2" creationId="{D7D9BCB5-9956-49B1-8A94-0EE81D6209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3" creationId="{ABD61BEB-F597-4A49-8D68-5246EDC8B49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4" creationId="{D1358312-3187-44D9-8A6A-6AB11BF9463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8"/>
            <ac:spMk id="5" creationId="{577BA00E-48CC-4F91-99B3-0C99C3924B10}"/>
          </ac:spMkLst>
        </pc:spChg>
        <pc:spChg chg="add del mod ord">
          <ac:chgData name="Vui Le Ba" userId="052109168efbc39a" providerId="LiveId" clId="{40CFB830-F6EC-4A1B-AE1F-B620D0FFC1BE}" dt="2020-12-23T07:13:25.390" v="1741" actId="478"/>
          <ac:spMkLst>
            <pc:docMk/>
            <pc:sldMk cId="0" sldId="408"/>
            <ac:spMk id="237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237571" creationId="{00000000-0000-0000-0000-000000000000}"/>
          </ac:spMkLst>
        </pc:spChg>
        <pc:spChg chg="del">
          <ac:chgData name="Vui Le Ba" userId="052109168efbc39a" providerId="LiveId" clId="{40CFB830-F6EC-4A1B-AE1F-B620D0FFC1BE}" dt="2020-12-23T07:13:35.808" v="1742" actId="478"/>
          <ac:spMkLst>
            <pc:docMk/>
            <pc:sldMk cId="0" sldId="408"/>
            <ac:spMk id="23757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3:16.561" v="1740" actId="27636"/>
          <ac:spMkLst>
            <pc:docMk/>
            <pc:sldMk cId="0" sldId="408"/>
            <ac:spMk id="23757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3:07.612" v="1737" actId="478"/>
          <ac:grpSpMkLst>
            <pc:docMk/>
            <pc:sldMk cId="0" sldId="408"/>
            <ac:grpSpMk id="2375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5:02.904" v="1755" actId="1036"/>
        <pc:sldMkLst>
          <pc:docMk/>
          <pc:sldMk cId="0" sldId="4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9"/>
            <ac:spMk id="2" creationId="{35C28181-2186-4818-A467-237ECF41A2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9"/>
            <ac:spMk id="3" creationId="{106AD1BD-BF79-4E3D-9625-8DA7372C9DF6}"/>
          </ac:spMkLst>
        </pc:spChg>
        <pc:spChg chg="add del mod ord">
          <ac:chgData name="Vui Le Ba" userId="052109168efbc39a" providerId="LiveId" clId="{40CFB830-F6EC-4A1B-AE1F-B620D0FFC1BE}" dt="2020-12-23T07:14:04.752" v="1746" actId="478"/>
          <ac:spMkLst>
            <pc:docMk/>
            <pc:sldMk cId="0" sldId="409"/>
            <ac:spMk id="4" creationId="{DBDC031D-CC2B-4FD1-AF9C-17CDADBDDB1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9"/>
            <ac:spMk id="5" creationId="{83A8B24F-9766-4220-BB73-B839B49494C9}"/>
          </ac:spMkLst>
        </pc:spChg>
        <pc:spChg chg="add del mod">
          <ac:chgData name="Vui Le Ba" userId="052109168efbc39a" providerId="LiveId" clId="{40CFB830-F6EC-4A1B-AE1F-B620D0FFC1BE}" dt="2020-12-23T07:14:07.932" v="1747" actId="6264"/>
          <ac:spMkLst>
            <pc:docMk/>
            <pc:sldMk cId="0" sldId="409"/>
            <ac:spMk id="6" creationId="{C23E9227-F801-4AFC-A219-609C42301174}"/>
          </ac:spMkLst>
        </pc:spChg>
        <pc:spChg chg="add del mod ord">
          <ac:chgData name="Vui Le Ba" userId="052109168efbc39a" providerId="LiveId" clId="{40CFB830-F6EC-4A1B-AE1F-B620D0FFC1BE}" dt="2020-12-23T07:14:28.021" v="1749" actId="478"/>
          <ac:spMkLst>
            <pc:docMk/>
            <pc:sldMk cId="0" sldId="409"/>
            <ac:spMk id="7" creationId="{13159EC5-2CBB-4373-A66E-A6665D6095DC}"/>
          </ac:spMkLst>
        </pc:spChg>
        <pc:spChg chg="add del mod ord">
          <ac:chgData name="Vui Le Ba" userId="052109168efbc39a" providerId="LiveId" clId="{40CFB830-F6EC-4A1B-AE1F-B620D0FFC1BE}" dt="2020-12-23T07:13:49.126" v="1744" actId="478"/>
          <ac:spMkLst>
            <pc:docMk/>
            <pc:sldMk cId="0" sldId="409"/>
            <ac:spMk id="239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4:07.932" v="1747" actId="6264"/>
          <ac:spMkLst>
            <pc:docMk/>
            <pc:sldMk cId="0" sldId="409"/>
            <ac:spMk id="2396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5:02.904" v="1755" actId="1036"/>
          <ac:spMkLst>
            <pc:docMk/>
            <pc:sldMk cId="0" sldId="409"/>
            <ac:spMk id="23962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3:52.938" v="1745" actId="478"/>
          <ac:grpSpMkLst>
            <pc:docMk/>
            <pc:sldMk cId="0" sldId="409"/>
            <ac:grpSpMk id="2396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7:34.214" v="1758" actId="6264"/>
        <pc:sldMkLst>
          <pc:docMk/>
          <pc:sldMk cId="0" sldId="4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0"/>
            <ac:spMk id="2" creationId="{941ADF21-A928-4919-8F33-26A45EFD82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0"/>
            <ac:spMk id="3" creationId="{4301C993-DEDD-4165-9A38-D0AC96457F79}"/>
          </ac:spMkLst>
        </pc:spChg>
        <pc:spChg chg="add del mod or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4" creationId="{37DC7A16-1AB0-44F2-8268-D8DEBB4932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0"/>
            <ac:spMk id="5" creationId="{496F61DD-0BE2-4D97-BB9A-3245233FD7D9}"/>
          </ac:spMkLst>
        </pc:spChg>
        <pc:spChg chg="add del mo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6" creationId="{09D45527-2CD5-456E-9F35-8AE3799714E2}"/>
          </ac:spMkLst>
        </pc:spChg>
        <pc:spChg chg="add mod or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7" creationId="{5830B73D-8236-46B7-83A3-DE66879D4066}"/>
          </ac:spMkLst>
        </pc:spChg>
        <pc:spChg chg="add del mod ord">
          <ac:chgData name="Vui Le Ba" userId="052109168efbc39a" providerId="LiveId" clId="{40CFB830-F6EC-4A1B-AE1F-B620D0FFC1BE}" dt="2020-12-23T07:17:24.383" v="1757" actId="478"/>
          <ac:spMkLst>
            <pc:docMk/>
            <pc:sldMk cId="0" sldId="410"/>
            <ac:spMk id="241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24166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7:22.176" v="1756" actId="478"/>
          <ac:grpSpMkLst>
            <pc:docMk/>
            <pc:sldMk cId="0" sldId="410"/>
            <ac:grpSpMk id="24166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7:18:13.751" v="1764" actId="47"/>
        <pc:sldMkLst>
          <pc:docMk/>
          <pc:sldMk cId="0" sldId="4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2" creationId="{955D309F-0532-477E-8BC1-11B21F85787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3" creationId="{5F8A1DFE-A4B5-4168-9D08-5AF50B04C169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4" creationId="{0AA94850-E98F-4093-8589-A706D77D3E8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1"/>
            <ac:spMk id="5" creationId="{90E720A1-2D6C-4187-A16C-05493911DE11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411"/>
            <ac:spMk id="243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243717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19:30.542" v="1781" actId="1036"/>
        <pc:sldMkLst>
          <pc:docMk/>
          <pc:sldMk cId="0" sldId="4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2"/>
            <ac:spMk id="2" creationId="{4CB3D655-81AE-4CAF-973D-05B37AB0C5C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2"/>
            <ac:spMk id="3" creationId="{4B5539BA-317D-4933-83A5-9D1DB1B63834}"/>
          </ac:spMkLst>
        </pc:spChg>
        <pc:spChg chg="add del mod or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4" creationId="{766CAAE7-6BF4-4C65-8124-B2CB9073D4E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2"/>
            <ac:spMk id="5" creationId="{C52D30DF-DE1F-4EC4-B938-623E0135098B}"/>
          </ac:spMkLst>
        </pc:spChg>
        <pc:spChg chg="add del mo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6" creationId="{3DF82C4F-9DCD-4C57-8E41-9BBEEBA4775E}"/>
          </ac:spMkLst>
        </pc:spChg>
        <pc:spChg chg="add del mo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7" creationId="{816A992A-71B8-44AE-A264-7AECCD2BB507}"/>
          </ac:spMkLst>
        </pc:spChg>
        <pc:spChg chg="add del mod ord">
          <ac:chgData name="Vui Le Ba" userId="052109168efbc39a" providerId="LiveId" clId="{40CFB830-F6EC-4A1B-AE1F-B620D0FFC1BE}" dt="2020-12-23T07:19:21.352" v="1773" actId="478"/>
          <ac:spMkLst>
            <pc:docMk/>
            <pc:sldMk cId="0" sldId="412"/>
            <ac:spMk id="8" creationId="{5978CF03-29E7-4E59-B707-DAB223DD0280}"/>
          </ac:spMkLst>
        </pc:spChg>
        <pc:spChg chg="add del mod ord">
          <ac:chgData name="Vui Le Ba" userId="052109168efbc39a" providerId="LiveId" clId="{40CFB830-F6EC-4A1B-AE1F-B620D0FFC1BE}" dt="2020-12-23T07:19:17.391" v="1772" actId="478"/>
          <ac:spMkLst>
            <pc:docMk/>
            <pc:sldMk cId="0" sldId="412"/>
            <ac:spMk id="245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245763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6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6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0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2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3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4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5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6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7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80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8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63079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9:08.802" v="1770" actId="478"/>
          <ac:grpSpMkLst>
            <pc:docMk/>
            <pc:sldMk cId="0" sldId="412"/>
            <ac:grpSpMk id="24576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19:30.542" v="1781" actId="1036"/>
          <ac:grpSpMkLst>
            <pc:docMk/>
            <pc:sldMk cId="0" sldId="412"/>
            <ac:grpSpMk id="24576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19:30.542" v="1781" actId="1036"/>
          <ac:grpSpMkLst>
            <pc:docMk/>
            <pc:sldMk cId="0" sldId="412"/>
            <ac:grpSpMk id="63080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0:42.720" v="1796" actId="14100"/>
        <pc:sldMkLst>
          <pc:docMk/>
          <pc:sldMk cId="0" sldId="4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3"/>
            <ac:spMk id="2" creationId="{76C13DA4-2616-41C9-959D-A02CD9AC5C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3"/>
            <ac:spMk id="3" creationId="{3E0A3194-DED1-482E-BE1C-5F27F343F795}"/>
          </ac:spMkLst>
        </pc:spChg>
        <pc:spChg chg="add del mod or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4" creationId="{FFA669A8-5117-4D6F-956E-C88582FA6AC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3"/>
            <ac:spMk id="5" creationId="{49844199-0DDF-44DA-8346-94624C464604}"/>
          </ac:spMkLst>
        </pc:spChg>
        <pc:spChg chg="add del mo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6" creationId="{C729A99A-63BB-4577-9FBD-DA68A0DCF8A3}"/>
          </ac:spMkLst>
        </pc:spChg>
        <pc:spChg chg="add del mo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7" creationId="{067DA31F-81DC-435D-9507-DBD1DE6211B6}"/>
          </ac:spMkLst>
        </pc:spChg>
        <pc:spChg chg="add del mod ord">
          <ac:chgData name="Vui Le Ba" userId="052109168efbc39a" providerId="LiveId" clId="{40CFB830-F6EC-4A1B-AE1F-B620D0FFC1BE}" dt="2020-12-23T07:19:46.858" v="1784" actId="478"/>
          <ac:spMkLst>
            <pc:docMk/>
            <pc:sldMk cId="0" sldId="413"/>
            <ac:spMk id="8" creationId="{E9500BF8-A6A3-4A7C-AEE2-A1F0074015AF}"/>
          </ac:spMkLst>
        </pc:spChg>
        <pc:spChg chg="add del mod ord">
          <ac:chgData name="Vui Le Ba" userId="052109168efbc39a" providerId="LiveId" clId="{40CFB830-F6EC-4A1B-AE1F-B620D0FFC1BE}" dt="2020-12-23T07:20:03.118" v="1788" actId="478"/>
          <ac:spMkLst>
            <pc:docMk/>
            <pc:sldMk cId="0" sldId="413"/>
            <ac:spMk id="247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24781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6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7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0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2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3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4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5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6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7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0:42.720" v="1796" actId="14100"/>
          <ac:spMkLst>
            <pc:docMk/>
            <pc:sldMk cId="0" sldId="413"/>
            <ac:spMk id="247830" creationId="{00000000-0000-0000-0000-000000000000}"/>
          </ac:spMkLst>
        </pc:spChg>
        <pc:spChg chg="mod">
          <ac:chgData name="Vui Le Ba" userId="052109168efbc39a" providerId="LiveId" clId="{40CFB830-F6EC-4A1B-AE1F-B620D0FFC1BE}" dt="2020-12-23T07:20:42.720" v="1796" actId="14100"/>
          <ac:spMkLst>
            <pc:docMk/>
            <pc:sldMk cId="0" sldId="413"/>
            <ac:spMk id="24783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0:37.797" v="1795" actId="14100"/>
          <ac:spMkLst>
            <pc:docMk/>
            <pc:sldMk cId="0" sldId="413"/>
            <ac:spMk id="63285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9:40.939" v="1782" actId="478"/>
          <ac:grpSpMkLst>
            <pc:docMk/>
            <pc:sldMk cId="0" sldId="413"/>
            <ac:grpSpMk id="24781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19:59.028" v="1787" actId="1036"/>
          <ac:grpSpMkLst>
            <pc:docMk/>
            <pc:sldMk cId="0" sldId="413"/>
            <ac:grpSpMk id="247815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0:42.720" v="1796" actId="14100"/>
          <ac:grpSpMkLst>
            <pc:docMk/>
            <pc:sldMk cId="0" sldId="413"/>
            <ac:grpSpMk id="63285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1:03.053" v="1801" actId="478"/>
        <pc:sldMkLst>
          <pc:docMk/>
          <pc:sldMk cId="0" sldId="4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4"/>
            <ac:spMk id="2" creationId="{60B5CED8-E5DF-4E48-950C-564BDA34D9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4"/>
            <ac:spMk id="3" creationId="{AE9AE2FC-2D76-4E9E-866E-88F62B28DEA6}"/>
          </ac:spMkLst>
        </pc:spChg>
        <pc:spChg chg="add del mod ord">
          <ac:chgData name="Vui Le Ba" userId="052109168efbc39a" providerId="LiveId" clId="{40CFB830-F6EC-4A1B-AE1F-B620D0FFC1BE}" dt="2020-12-23T07:21:03.053" v="1801" actId="478"/>
          <ac:spMkLst>
            <pc:docMk/>
            <pc:sldMk cId="0" sldId="414"/>
            <ac:spMk id="4" creationId="{46D6C100-5E88-4972-911C-786D140C5E7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4"/>
            <ac:spMk id="5" creationId="{8C584786-50D1-4569-9A92-5DD477387953}"/>
          </ac:spMkLst>
        </pc:spChg>
        <pc:spChg chg="add del mod ord">
          <ac:chgData name="Vui Le Ba" userId="052109168efbc39a" providerId="LiveId" clId="{40CFB830-F6EC-4A1B-AE1F-B620D0FFC1BE}" dt="2020-12-23T07:20:52.374" v="1797" actId="478"/>
          <ac:spMkLst>
            <pc:docMk/>
            <pc:sldMk cId="0" sldId="414"/>
            <ac:spMk id="249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14"/>
            <ac:spMk id="249859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7:21:01.497" v="1800" actId="478"/>
          <ac:spMkLst>
            <pc:docMk/>
            <pc:sldMk cId="0" sldId="414"/>
            <ac:spMk id="63488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0:56.197" v="1798" actId="478"/>
          <ac:grpSpMkLst>
            <pc:docMk/>
            <pc:sldMk cId="0" sldId="414"/>
            <ac:grpSpMk id="2498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1:48.235" v="1816" actId="14100"/>
        <pc:sldMkLst>
          <pc:docMk/>
          <pc:sldMk cId="0" sldId="4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5"/>
            <ac:spMk id="2" creationId="{3AE210E9-8BF3-46A6-8DA8-ABF945D5A7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5"/>
            <ac:spMk id="3" creationId="{83233A01-A27D-48A9-9304-A269A86EC6C4}"/>
          </ac:spMkLst>
        </pc:spChg>
        <pc:spChg chg="add del mod ord">
          <ac:chgData name="Vui Le Ba" userId="052109168efbc39a" providerId="LiveId" clId="{40CFB830-F6EC-4A1B-AE1F-B620D0FFC1BE}" dt="2020-12-23T07:21:09.098" v="1803" actId="478"/>
          <ac:spMkLst>
            <pc:docMk/>
            <pc:sldMk cId="0" sldId="415"/>
            <ac:spMk id="4" creationId="{211B1CB2-3553-4ECE-A4B7-BC8F17CDD8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5"/>
            <ac:spMk id="5" creationId="{112179BB-0431-4129-948D-05345C254834}"/>
          </ac:spMkLst>
        </pc:spChg>
        <pc:spChg chg="add del mod">
          <ac:chgData name="Vui Le Ba" userId="052109168efbc39a" providerId="LiveId" clId="{40CFB830-F6EC-4A1B-AE1F-B620D0FFC1BE}" dt="2020-12-23T07:21:39.298" v="1813" actId="6264"/>
          <ac:spMkLst>
            <pc:docMk/>
            <pc:sldMk cId="0" sldId="415"/>
            <ac:spMk id="6" creationId="{C8ECA078-7E9A-48D5-B95E-3641066829F7}"/>
          </ac:spMkLst>
        </pc:spChg>
        <pc:spChg chg="add del mod ord">
          <ac:chgData name="Vui Le Ba" userId="052109168efbc39a" providerId="LiveId" clId="{40CFB830-F6EC-4A1B-AE1F-B620D0FFC1BE}" dt="2020-12-23T07:21:44.541" v="1815" actId="478"/>
          <ac:spMkLst>
            <pc:docMk/>
            <pc:sldMk cId="0" sldId="415"/>
            <ac:spMk id="7" creationId="{8449546A-B8F3-4535-B5C3-9DB78ED027E0}"/>
          </ac:spMkLst>
        </pc:spChg>
        <pc:spChg chg="add del mod ord">
          <ac:chgData name="Vui Le Ba" userId="052109168efbc39a" providerId="LiveId" clId="{40CFB830-F6EC-4A1B-AE1F-B620D0FFC1BE}" dt="2020-12-23T07:21:12.845" v="1804" actId="478"/>
          <ac:spMkLst>
            <pc:docMk/>
            <pc:sldMk cId="0" sldId="415"/>
            <ac:spMk id="251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1:39.303" v="1814" actId="27636"/>
          <ac:spMkLst>
            <pc:docMk/>
            <pc:sldMk cId="0" sldId="415"/>
            <ac:spMk id="2519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1:48.235" v="1816" actId="14100"/>
          <ac:spMkLst>
            <pc:docMk/>
            <pc:sldMk cId="0" sldId="415"/>
            <ac:spMk id="25190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1:06.764" v="1802" actId="478"/>
          <ac:grpSpMkLst>
            <pc:docMk/>
            <pc:sldMk cId="0" sldId="415"/>
            <ac:grpSpMk id="2519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2:02.971" v="1825" actId="1035"/>
        <pc:sldMkLst>
          <pc:docMk/>
          <pc:sldMk cId="0" sldId="4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6"/>
            <ac:spMk id="2" creationId="{72DFBCBC-2C1B-48F3-8D8B-EF2EE44D7A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6"/>
            <ac:spMk id="3" creationId="{9470A0F0-704E-4965-A76C-B2480E249D48}"/>
          </ac:spMkLst>
        </pc:spChg>
        <pc:spChg chg="add del mod ord">
          <ac:chgData name="Vui Le Ba" userId="052109168efbc39a" providerId="LiveId" clId="{40CFB830-F6EC-4A1B-AE1F-B620D0FFC1BE}" dt="2020-12-23T07:21:54.275" v="1818" actId="6264"/>
          <ac:spMkLst>
            <pc:docMk/>
            <pc:sldMk cId="0" sldId="416"/>
            <ac:spMk id="4" creationId="{3A3D5F5A-F5BC-40A3-AEFA-2CE493A78F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6"/>
            <ac:spMk id="5" creationId="{04FAB2C0-1516-4B6D-8162-19D62ADE2C3B}"/>
          </ac:spMkLst>
        </pc:spChg>
        <pc:spChg chg="add del mod">
          <ac:chgData name="Vui Le Ba" userId="052109168efbc39a" providerId="LiveId" clId="{40CFB830-F6EC-4A1B-AE1F-B620D0FFC1BE}" dt="2020-12-23T07:21:54.275" v="1818" actId="6264"/>
          <ac:spMkLst>
            <pc:docMk/>
            <pc:sldMk cId="0" sldId="416"/>
            <ac:spMk id="6" creationId="{759A8979-9C12-4EA2-9EAC-0233E5A5B433}"/>
          </ac:spMkLst>
        </pc:spChg>
        <pc:spChg chg="add del mod">
          <ac:chgData name="Vui Le Ba" userId="052109168efbc39a" providerId="LiveId" clId="{40CFB830-F6EC-4A1B-AE1F-B620D0FFC1BE}" dt="2020-12-23T07:21:54.275" v="1818" actId="6264"/>
          <ac:spMkLst>
            <pc:docMk/>
            <pc:sldMk cId="0" sldId="416"/>
            <ac:spMk id="7" creationId="{7C5CC76F-2FDA-4CA5-838F-B23A45D9A566}"/>
          </ac:spMkLst>
        </pc:spChg>
        <pc:spChg chg="add del mod ord">
          <ac:chgData name="Vui Le Ba" userId="052109168efbc39a" providerId="LiveId" clId="{40CFB830-F6EC-4A1B-AE1F-B620D0FFC1BE}" dt="2020-12-23T07:21:58.143" v="1820" actId="478"/>
          <ac:spMkLst>
            <pc:docMk/>
            <pc:sldMk cId="0" sldId="416"/>
            <ac:spMk id="8" creationId="{F2A708D9-75EF-45F0-BB33-2D87BD428030}"/>
          </ac:spMkLst>
        </pc:spChg>
        <pc:spChg chg="add del mod ord">
          <ac:chgData name="Vui Le Ba" userId="052109168efbc39a" providerId="LiveId" clId="{40CFB830-F6EC-4A1B-AE1F-B620D0FFC1BE}" dt="2020-12-23T07:21:59.777" v="1821" actId="478"/>
          <ac:spMkLst>
            <pc:docMk/>
            <pc:sldMk cId="0" sldId="416"/>
            <ac:spMk id="253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1:54.277" v="1819" actId="27636"/>
          <ac:spMkLst>
            <pc:docMk/>
            <pc:sldMk cId="0" sldId="416"/>
            <ac:spMk id="25395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02.971" v="1825" actId="1035"/>
          <ac:spMkLst>
            <pc:docMk/>
            <pc:sldMk cId="0" sldId="416"/>
            <ac:spMk id="2539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02.971" v="1825" actId="1035"/>
          <ac:spMkLst>
            <pc:docMk/>
            <pc:sldMk cId="0" sldId="416"/>
            <ac:spMk id="25396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02.971" v="1825" actId="1035"/>
          <ac:spMkLst>
            <pc:docMk/>
            <pc:sldMk cId="0" sldId="416"/>
            <ac:spMk id="63898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1:52.181" v="1817" actId="478"/>
          <ac:grpSpMkLst>
            <pc:docMk/>
            <pc:sldMk cId="0" sldId="416"/>
            <ac:grpSpMk id="253956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2:02.971" v="1825" actId="1035"/>
          <ac:grpSpMkLst>
            <pc:docMk/>
            <pc:sldMk cId="0" sldId="416"/>
            <ac:grpSpMk id="6389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2:32.338" v="1833" actId="14100"/>
        <pc:sldMkLst>
          <pc:docMk/>
          <pc:sldMk cId="0" sldId="4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7"/>
            <ac:spMk id="2" creationId="{65B2FED4-18AE-4D85-9BD4-9B8110E1560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7"/>
            <ac:spMk id="3" creationId="{0C40099B-CAC9-4B5B-BDEA-D4A0AF86A27A}"/>
          </ac:spMkLst>
        </pc:spChg>
        <pc:spChg chg="add del mod ord">
          <ac:chgData name="Vui Le Ba" userId="052109168efbc39a" providerId="LiveId" clId="{40CFB830-F6EC-4A1B-AE1F-B620D0FFC1BE}" dt="2020-12-23T07:22:13.177" v="1827" actId="478"/>
          <ac:spMkLst>
            <pc:docMk/>
            <pc:sldMk cId="0" sldId="417"/>
            <ac:spMk id="4" creationId="{1E82EFB6-CFC0-4C19-8E52-8527B921E84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7"/>
            <ac:spMk id="5" creationId="{4A978FBB-7FFB-45DF-96CA-62778DB26563}"/>
          </ac:spMkLst>
        </pc:spChg>
        <pc:spChg chg="add del mod">
          <ac:chgData name="Vui Le Ba" userId="052109168efbc39a" providerId="LiveId" clId="{40CFB830-F6EC-4A1B-AE1F-B620D0FFC1BE}" dt="2020-12-23T07:22:15.680" v="1828" actId="6264"/>
          <ac:spMkLst>
            <pc:docMk/>
            <pc:sldMk cId="0" sldId="417"/>
            <ac:spMk id="6" creationId="{2AEBC3CE-7149-494E-A82B-82A4A5ABEC00}"/>
          </ac:spMkLst>
        </pc:spChg>
        <pc:spChg chg="add del mod">
          <ac:chgData name="Vui Le Ba" userId="052109168efbc39a" providerId="LiveId" clId="{40CFB830-F6EC-4A1B-AE1F-B620D0FFC1BE}" dt="2020-12-23T07:22:15.680" v="1828" actId="6264"/>
          <ac:spMkLst>
            <pc:docMk/>
            <pc:sldMk cId="0" sldId="417"/>
            <ac:spMk id="7" creationId="{4EAC710A-3762-4B05-9CF7-ED0826CEB881}"/>
          </ac:spMkLst>
        </pc:spChg>
        <pc:spChg chg="add del mod ord">
          <ac:chgData name="Vui Le Ba" userId="052109168efbc39a" providerId="LiveId" clId="{40CFB830-F6EC-4A1B-AE1F-B620D0FFC1BE}" dt="2020-12-23T07:22:18.868" v="1829" actId="478"/>
          <ac:spMkLst>
            <pc:docMk/>
            <pc:sldMk cId="0" sldId="417"/>
            <ac:spMk id="8" creationId="{E2BE5008-6D8A-4FC2-AA48-672D3D30FA62}"/>
          </ac:spMkLst>
        </pc:spChg>
        <pc:spChg chg="add del mod ord">
          <ac:chgData name="Vui Le Ba" userId="052109168efbc39a" providerId="LiveId" clId="{40CFB830-F6EC-4A1B-AE1F-B620D0FFC1BE}" dt="2020-12-23T07:22:20.525" v="1830" actId="478"/>
          <ac:spMkLst>
            <pc:docMk/>
            <pc:sldMk cId="0" sldId="417"/>
            <ac:spMk id="256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2:15.680" v="1828" actId="6264"/>
          <ac:spMkLst>
            <pc:docMk/>
            <pc:sldMk cId="0" sldId="417"/>
            <ac:spMk id="2560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32.338" v="1833" actId="14100"/>
          <ac:spMkLst>
            <pc:docMk/>
            <pc:sldMk cId="0" sldId="417"/>
            <ac:spMk id="25600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2:10.284" v="1826" actId="478"/>
          <ac:grpSpMkLst>
            <pc:docMk/>
            <pc:sldMk cId="0" sldId="417"/>
            <ac:grpSpMk id="2560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3:06.150" v="1844" actId="1036"/>
        <pc:sldMkLst>
          <pc:docMk/>
          <pc:sldMk cId="0" sldId="4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8"/>
            <ac:spMk id="2" creationId="{358AEFF2-65DD-4044-A056-B10A9654BD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8"/>
            <ac:spMk id="3" creationId="{D5DED32A-B811-4B6B-B260-43071F1861F6}"/>
          </ac:spMkLst>
        </pc:spChg>
        <pc:spChg chg="add del mod ord">
          <ac:chgData name="Vui Le Ba" userId="052109168efbc39a" providerId="LiveId" clId="{40CFB830-F6EC-4A1B-AE1F-B620D0FFC1BE}" dt="2020-12-23T07:22:42.416" v="1836" actId="478"/>
          <ac:spMkLst>
            <pc:docMk/>
            <pc:sldMk cId="0" sldId="418"/>
            <ac:spMk id="4" creationId="{3E14875C-8A79-4B9B-8322-8CE7FEC2E4C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8"/>
            <ac:spMk id="5" creationId="{583506AB-ACB0-4D43-A10C-C0DE48B01B69}"/>
          </ac:spMkLst>
        </pc:spChg>
        <pc:spChg chg="add del mod">
          <ac:chgData name="Vui Le Ba" userId="052109168efbc39a" providerId="LiveId" clId="{40CFB830-F6EC-4A1B-AE1F-B620D0FFC1BE}" dt="2020-12-23T07:22:45.120" v="1837" actId="6264"/>
          <ac:spMkLst>
            <pc:docMk/>
            <pc:sldMk cId="0" sldId="418"/>
            <ac:spMk id="6" creationId="{44CB79BB-9C72-4955-901A-873871CBEA4B}"/>
          </ac:spMkLst>
        </pc:spChg>
        <pc:spChg chg="add del mod ord">
          <ac:chgData name="Vui Le Ba" userId="052109168efbc39a" providerId="LiveId" clId="{40CFB830-F6EC-4A1B-AE1F-B620D0FFC1BE}" dt="2020-12-23T07:22:48.270" v="1839" actId="478"/>
          <ac:spMkLst>
            <pc:docMk/>
            <pc:sldMk cId="0" sldId="418"/>
            <ac:spMk id="7" creationId="{BA036352-2CB3-4F32-A613-067C4949BEF9}"/>
          </ac:spMkLst>
        </pc:spChg>
        <pc:spChg chg="add del mod ord">
          <ac:chgData name="Vui Le Ba" userId="052109168efbc39a" providerId="LiveId" clId="{40CFB830-F6EC-4A1B-AE1F-B620D0FFC1BE}" dt="2020-12-23T07:22:39.945" v="1835" actId="478"/>
          <ac:spMkLst>
            <pc:docMk/>
            <pc:sldMk cId="0" sldId="418"/>
            <ac:spMk id="258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2:45.123" v="1838" actId="27636"/>
          <ac:spMkLst>
            <pc:docMk/>
            <pc:sldMk cId="0" sldId="418"/>
            <ac:spMk id="25805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2:36.845" v="1834" actId="478"/>
          <ac:grpSpMkLst>
            <pc:docMk/>
            <pc:sldMk cId="0" sldId="418"/>
            <ac:grpSpMk id="258052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7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8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81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8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24:21.562" v="1867" actId="478"/>
        <pc:sldMkLst>
          <pc:docMk/>
          <pc:sldMk cId="0" sldId="4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9"/>
            <ac:spMk id="2" creationId="{8D43E961-2581-4694-9946-2018F288EB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9"/>
            <ac:spMk id="3" creationId="{B8D1155F-32AC-46B3-AEB9-8405F4B9D627}"/>
          </ac:spMkLst>
        </pc:spChg>
        <pc:spChg chg="add del mod ord">
          <ac:chgData name="Vui Le Ba" userId="052109168efbc39a" providerId="LiveId" clId="{40CFB830-F6EC-4A1B-AE1F-B620D0FFC1BE}" dt="2020-12-23T07:23:19.698" v="1846" actId="478"/>
          <ac:spMkLst>
            <pc:docMk/>
            <pc:sldMk cId="0" sldId="419"/>
            <ac:spMk id="4" creationId="{11777E28-4C63-45C3-9D71-FB648B3097A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9"/>
            <ac:spMk id="5" creationId="{E2106014-D037-497D-B75D-E0BFAF647C26}"/>
          </ac:spMkLst>
        </pc:spChg>
        <pc:spChg chg="add del mod">
          <ac:chgData name="Vui Le Ba" userId="052109168efbc39a" providerId="LiveId" clId="{40CFB830-F6EC-4A1B-AE1F-B620D0FFC1BE}" dt="2020-12-23T07:24:19.363" v="1866" actId="6264"/>
          <ac:spMkLst>
            <pc:docMk/>
            <pc:sldMk cId="0" sldId="419"/>
            <ac:spMk id="6" creationId="{94D379FC-2936-4039-8C01-29BDB136531D}"/>
          </ac:spMkLst>
        </pc:spChg>
        <pc:spChg chg="add del mod ord">
          <ac:chgData name="Vui Le Ba" userId="052109168efbc39a" providerId="LiveId" clId="{40CFB830-F6EC-4A1B-AE1F-B620D0FFC1BE}" dt="2020-12-23T07:24:21.562" v="1867" actId="478"/>
          <ac:spMkLst>
            <pc:docMk/>
            <pc:sldMk cId="0" sldId="419"/>
            <ac:spMk id="7" creationId="{1A6D30F1-E466-4235-8B52-73BFBCE7FFEC}"/>
          </ac:spMkLst>
        </pc:spChg>
        <pc:spChg chg="add del mod ord">
          <ac:chgData name="Vui Le Ba" userId="052109168efbc39a" providerId="LiveId" clId="{40CFB830-F6EC-4A1B-AE1F-B620D0FFC1BE}" dt="2020-12-23T07:23:42.496" v="1854" actId="478"/>
          <ac:spMkLst>
            <pc:docMk/>
            <pc:sldMk cId="0" sldId="419"/>
            <ac:spMk id="260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4:19.363" v="1866" actId="6264"/>
          <ac:spMkLst>
            <pc:docMk/>
            <pc:sldMk cId="0" sldId="419"/>
            <ac:spMk id="26009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3:51.100" v="1858" actId="1035"/>
          <ac:spMkLst>
            <pc:docMk/>
            <pc:sldMk cId="0" sldId="419"/>
            <ac:spMk id="64512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3:12.934" v="1845" actId="478"/>
          <ac:grpSpMkLst>
            <pc:docMk/>
            <pc:sldMk cId="0" sldId="419"/>
            <ac:grpSpMk id="260100" creationId="{00000000-0000-0000-0000-000000000000}"/>
          </ac:grpSpMkLst>
        </pc:grpChg>
        <pc:graphicFrameChg chg="mod">
          <ac:chgData name="Vui Le Ba" userId="052109168efbc39a" providerId="LiveId" clId="{40CFB830-F6EC-4A1B-AE1F-B620D0FFC1BE}" dt="2020-12-23T07:24:01.627" v="1864" actId="1037"/>
          <ac:graphicFrameMkLst>
            <pc:docMk/>
            <pc:sldMk cId="0" sldId="419"/>
            <ac:graphicFrameMk id="260102" creationId="{00000000-0000-0000-0000-000000000000}"/>
          </ac:graphicFrameMkLst>
        </pc:graphicFrameChg>
        <pc:picChg chg="mod">
          <ac:chgData name="Vui Le Ba" userId="052109168efbc39a" providerId="LiveId" clId="{40CFB830-F6EC-4A1B-AE1F-B620D0FFC1BE}" dt="2020-12-23T07:23:36.964" v="1852" actId="14100"/>
          <ac:picMkLst>
            <pc:docMk/>
            <pc:sldMk cId="0" sldId="419"/>
            <ac:picMk id="64512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34.845" v="1851" actId="1076"/>
          <ac:picMkLst>
            <pc:docMk/>
            <pc:sldMk cId="0" sldId="419"/>
            <ac:picMk id="64513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39.471" v="1853" actId="1076"/>
          <ac:picMkLst>
            <pc:docMk/>
            <pc:sldMk cId="0" sldId="419"/>
            <ac:picMk id="645131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26:18.702" v="1890" actId="14100"/>
        <pc:sldMkLst>
          <pc:docMk/>
          <pc:sldMk cId="0" sldId="4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0"/>
            <ac:spMk id="2" creationId="{6AA815C1-1C17-4FB2-BAF0-D3C5A39081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0"/>
            <ac:spMk id="3" creationId="{D1DCD77D-D451-4395-90F2-39C012D17343}"/>
          </ac:spMkLst>
        </pc:spChg>
        <pc:spChg chg="add del mod or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4" creationId="{44217ECA-4CA1-4068-8CD1-02EC2385192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0"/>
            <ac:spMk id="5" creationId="{77A2C5A2-4683-463E-ACB4-1FD8F8F8818E}"/>
          </ac:spMkLst>
        </pc:spChg>
        <pc:spChg chg="add del mo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6" creationId="{9CB3EFCC-DB39-4F24-B6D2-DD32EA625238}"/>
          </ac:spMkLst>
        </pc:spChg>
        <pc:spChg chg="add del mo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7" creationId="{5AE53932-8A5B-49DD-8651-FC5FF7359CB1}"/>
          </ac:spMkLst>
        </pc:spChg>
        <pc:spChg chg="add del mod ord">
          <ac:chgData name="Vui Le Ba" userId="052109168efbc39a" providerId="LiveId" clId="{40CFB830-F6EC-4A1B-AE1F-B620D0FFC1BE}" dt="2020-12-23T07:26:11.649" v="1888" actId="478"/>
          <ac:spMkLst>
            <pc:docMk/>
            <pc:sldMk cId="0" sldId="420"/>
            <ac:spMk id="8" creationId="{6A4F8627-B624-4FB2-A15D-6CD64813DC4E}"/>
          </ac:spMkLst>
        </pc:spChg>
        <pc:spChg chg="add del mod ord">
          <ac:chgData name="Vui Le Ba" userId="052109168efbc39a" providerId="LiveId" clId="{40CFB830-F6EC-4A1B-AE1F-B620D0FFC1BE}" dt="2020-12-23T07:26:14.190" v="1889" actId="478"/>
          <ac:spMkLst>
            <pc:docMk/>
            <pc:sldMk cId="0" sldId="420"/>
            <ac:spMk id="266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26624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6:18.702" v="1890" actId="14100"/>
          <ac:spMkLst>
            <pc:docMk/>
            <pc:sldMk cId="0" sldId="420"/>
            <ac:spMk id="26624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6:06.458" v="1886" actId="478"/>
          <ac:grpSpMkLst>
            <pc:docMk/>
            <pc:sldMk cId="0" sldId="420"/>
            <ac:grpSpMk id="2662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7:32.654" v="1900" actId="207"/>
        <pc:sldMkLst>
          <pc:docMk/>
          <pc:sldMk cId="0" sldId="4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1"/>
            <ac:spMk id="2" creationId="{17E405B1-3483-4749-B59B-35C225172C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1"/>
            <ac:spMk id="3" creationId="{05371A55-6FD0-434F-88A5-E9D46685379E}"/>
          </ac:spMkLst>
        </pc:spChg>
        <pc:spChg chg="add del mod ord">
          <ac:chgData name="Vui Le Ba" userId="052109168efbc39a" providerId="LiveId" clId="{40CFB830-F6EC-4A1B-AE1F-B620D0FFC1BE}" dt="2020-12-23T07:26:29.328" v="1894" actId="478"/>
          <ac:spMkLst>
            <pc:docMk/>
            <pc:sldMk cId="0" sldId="421"/>
            <ac:spMk id="4" creationId="{CC135986-6A4A-4735-9868-A83666C5D85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1"/>
            <ac:spMk id="5" creationId="{17DDBFEE-4C53-4914-9819-7AA00786843C}"/>
          </ac:spMkLst>
        </pc:spChg>
        <pc:spChg chg="add del mod">
          <ac:chgData name="Vui Le Ba" userId="052109168efbc39a" providerId="LiveId" clId="{40CFB830-F6EC-4A1B-AE1F-B620D0FFC1BE}" dt="2020-12-23T07:26:44.343" v="1896" actId="6264"/>
          <ac:spMkLst>
            <pc:docMk/>
            <pc:sldMk cId="0" sldId="421"/>
            <ac:spMk id="6" creationId="{761835D4-BE52-4D25-936C-E07876EB828A}"/>
          </ac:spMkLst>
        </pc:spChg>
        <pc:spChg chg="add del mod ord">
          <ac:chgData name="Vui Le Ba" userId="052109168efbc39a" providerId="LiveId" clId="{40CFB830-F6EC-4A1B-AE1F-B620D0FFC1BE}" dt="2020-12-23T07:26:47.286" v="1897" actId="478"/>
          <ac:spMkLst>
            <pc:docMk/>
            <pc:sldMk cId="0" sldId="421"/>
            <ac:spMk id="7" creationId="{F2EF38A0-C099-4137-9406-680519018B84}"/>
          </ac:spMkLst>
        </pc:spChg>
        <pc:spChg chg="add del mod ord">
          <ac:chgData name="Vui Le Ba" userId="052109168efbc39a" providerId="LiveId" clId="{40CFB830-F6EC-4A1B-AE1F-B620D0FFC1BE}" dt="2020-12-23T07:26:31.948" v="1895" actId="478"/>
          <ac:spMkLst>
            <pc:docMk/>
            <pc:sldMk cId="0" sldId="421"/>
            <ac:spMk id="268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6:44.343" v="1896" actId="6264"/>
          <ac:spMkLst>
            <pc:docMk/>
            <pc:sldMk cId="0" sldId="421"/>
            <ac:spMk id="26829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7:32.654" v="1900" actId="207"/>
          <ac:spMkLst>
            <pc:docMk/>
            <pc:sldMk cId="0" sldId="421"/>
            <ac:spMk id="2682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6:23.390" v="1891" actId="478"/>
          <ac:grpSpMkLst>
            <pc:docMk/>
            <pc:sldMk cId="0" sldId="421"/>
            <ac:grpSpMk id="268292" creationId="{00000000-0000-0000-0000-000000000000}"/>
          </ac:grpSpMkLst>
        </pc:grpChg>
        <pc:grpChg chg="add del">
          <ac:chgData name="Vui Le Ba" userId="052109168efbc39a" providerId="LiveId" clId="{40CFB830-F6EC-4A1B-AE1F-B620D0FFC1BE}" dt="2020-12-23T07:26:26.688" v="1893" actId="478"/>
          <ac:grpSpMkLst>
            <pc:docMk/>
            <pc:sldMk cId="0" sldId="421"/>
            <ac:grpSpMk id="26829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7:43.933" v="1903" actId="478"/>
        <pc:sldMkLst>
          <pc:docMk/>
          <pc:sldMk cId="0" sldId="4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2"/>
            <ac:spMk id="2" creationId="{47734ABA-5458-408A-8240-18B581F8110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2"/>
            <ac:spMk id="3" creationId="{4489FD79-576D-4CE0-A6C4-2DC65D2C74BD}"/>
          </ac:spMkLst>
        </pc:spChg>
        <pc:spChg chg="add del mod ord">
          <ac:chgData name="Vui Le Ba" userId="052109168efbc39a" providerId="LiveId" clId="{40CFB830-F6EC-4A1B-AE1F-B620D0FFC1BE}" dt="2020-12-23T07:27:43.933" v="1903" actId="478"/>
          <ac:spMkLst>
            <pc:docMk/>
            <pc:sldMk cId="0" sldId="422"/>
            <ac:spMk id="4" creationId="{EF6FAF7B-5F04-4CFF-8F00-7635347E0AF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2"/>
            <ac:spMk id="5" creationId="{ABEA7AB4-B4E4-4721-9296-C3756333BB02}"/>
          </ac:spMkLst>
        </pc:spChg>
        <pc:spChg chg="add del mod ord">
          <ac:chgData name="Vui Le Ba" userId="052109168efbc39a" providerId="LiveId" clId="{40CFB830-F6EC-4A1B-AE1F-B620D0FFC1BE}" dt="2020-12-23T07:27:40.689" v="1902" actId="478"/>
          <ac:spMkLst>
            <pc:docMk/>
            <pc:sldMk cId="0" sldId="422"/>
            <ac:spMk id="270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22"/>
            <ac:spMk id="27033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7:38.119" v="1901" actId="478"/>
          <ac:grpSpMkLst>
            <pc:docMk/>
            <pc:sldMk cId="0" sldId="422"/>
            <ac:grpSpMk id="2703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8:29.517" v="1916" actId="1076"/>
        <pc:sldMkLst>
          <pc:docMk/>
          <pc:sldMk cId="0" sldId="4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3"/>
            <ac:spMk id="2" creationId="{BAB18EA1-3044-422D-8053-F6977927C8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3"/>
            <ac:spMk id="3" creationId="{B5DFF333-5FBF-40DD-8962-9E95231C86FD}"/>
          </ac:spMkLst>
        </pc:spChg>
        <pc:spChg chg="add del mod ord">
          <ac:chgData name="Vui Le Ba" userId="052109168efbc39a" providerId="LiveId" clId="{40CFB830-F6EC-4A1B-AE1F-B620D0FFC1BE}" dt="2020-12-23T07:27:53.017" v="1907" actId="478"/>
          <ac:spMkLst>
            <pc:docMk/>
            <pc:sldMk cId="0" sldId="423"/>
            <ac:spMk id="4" creationId="{34697AA6-DA71-408F-976F-1DC0EEFF1FD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3"/>
            <ac:spMk id="5" creationId="{78235481-0FD2-4D5D-953A-C9007D9A803A}"/>
          </ac:spMkLst>
        </pc:spChg>
        <pc:spChg chg="add del mod">
          <ac:chgData name="Vui Le Ba" userId="052109168efbc39a" providerId="LiveId" clId="{40CFB830-F6EC-4A1B-AE1F-B620D0FFC1BE}" dt="2020-12-23T07:28:18.169" v="1913" actId="6264"/>
          <ac:spMkLst>
            <pc:docMk/>
            <pc:sldMk cId="0" sldId="423"/>
            <ac:spMk id="6" creationId="{CB1EB648-E5C4-4865-8895-F7DFA34C762E}"/>
          </ac:spMkLst>
        </pc:spChg>
        <pc:spChg chg="add del mod ord">
          <ac:chgData name="Vui Le Ba" userId="052109168efbc39a" providerId="LiveId" clId="{40CFB830-F6EC-4A1B-AE1F-B620D0FFC1BE}" dt="2020-12-23T07:28:22.348" v="1915" actId="478"/>
          <ac:spMkLst>
            <pc:docMk/>
            <pc:sldMk cId="0" sldId="423"/>
            <ac:spMk id="7" creationId="{1EFD96D9-AC8B-4D26-BAF7-7D73D99A657B}"/>
          </ac:spMkLst>
        </pc:spChg>
        <pc:spChg chg="add del mod ord">
          <ac:chgData name="Vui Le Ba" userId="052109168efbc39a" providerId="LiveId" clId="{40CFB830-F6EC-4A1B-AE1F-B620D0FFC1BE}" dt="2020-12-23T07:27:54.406" v="1908" actId="478"/>
          <ac:spMkLst>
            <pc:docMk/>
            <pc:sldMk cId="0" sldId="423"/>
            <ac:spMk id="272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8:18.173" v="1914" actId="27636"/>
          <ac:spMkLst>
            <pc:docMk/>
            <pc:sldMk cId="0" sldId="423"/>
            <ac:spMk id="272387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7:28:29.517" v="1916" actId="1076"/>
          <ac:spMkLst>
            <pc:docMk/>
            <pc:sldMk cId="0" sldId="423"/>
            <ac:spMk id="27238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7:47.225" v="1904" actId="478"/>
          <ac:grpSpMkLst>
            <pc:docMk/>
            <pc:sldMk cId="0" sldId="423"/>
            <ac:grpSpMk id="2723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8:43.058" v="1920" actId="478"/>
        <pc:sldMkLst>
          <pc:docMk/>
          <pc:sldMk cId="0" sldId="4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4"/>
            <ac:spMk id="2" creationId="{DAC10EC9-7421-443E-93B3-921BB34F97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4"/>
            <ac:spMk id="3" creationId="{21218680-DFFC-425E-9F2E-34E2DA9B9A6D}"/>
          </ac:spMkLst>
        </pc:spChg>
        <pc:spChg chg="add del mod ord">
          <ac:chgData name="Vui Le Ba" userId="052109168efbc39a" providerId="LiveId" clId="{40CFB830-F6EC-4A1B-AE1F-B620D0FFC1BE}" dt="2020-12-23T07:28:14.415" v="1911" actId="6264"/>
          <ac:spMkLst>
            <pc:docMk/>
            <pc:sldMk cId="0" sldId="424"/>
            <ac:spMk id="4" creationId="{27B28379-FD84-46D5-8E3D-C476F0A631A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4"/>
            <ac:spMk id="5" creationId="{C90CB37F-4C5A-4474-9385-D85AB8F13E2A}"/>
          </ac:spMkLst>
        </pc:spChg>
        <pc:spChg chg="add del mod">
          <ac:chgData name="Vui Le Ba" userId="052109168efbc39a" providerId="LiveId" clId="{40CFB830-F6EC-4A1B-AE1F-B620D0FFC1BE}" dt="2020-12-23T07:28:14.415" v="1911" actId="6264"/>
          <ac:spMkLst>
            <pc:docMk/>
            <pc:sldMk cId="0" sldId="424"/>
            <ac:spMk id="6" creationId="{0C6DC3A7-3172-4F52-9A3B-C29140963A95}"/>
          </ac:spMkLst>
        </pc:spChg>
        <pc:spChg chg="add del mod">
          <ac:chgData name="Vui Le Ba" userId="052109168efbc39a" providerId="LiveId" clId="{40CFB830-F6EC-4A1B-AE1F-B620D0FFC1BE}" dt="2020-12-23T07:28:14.415" v="1911" actId="6264"/>
          <ac:spMkLst>
            <pc:docMk/>
            <pc:sldMk cId="0" sldId="424"/>
            <ac:spMk id="7" creationId="{131D41A8-1CE9-495B-AFB9-AF6E0F10ABEE}"/>
          </ac:spMkLst>
        </pc:spChg>
        <pc:spChg chg="add del mod ord">
          <ac:chgData name="Vui Le Ba" userId="052109168efbc39a" providerId="LiveId" clId="{40CFB830-F6EC-4A1B-AE1F-B620D0FFC1BE}" dt="2020-12-23T07:28:34.476" v="1917" actId="478"/>
          <ac:spMkLst>
            <pc:docMk/>
            <pc:sldMk cId="0" sldId="424"/>
            <ac:spMk id="8" creationId="{A2391CDA-93A3-48AC-B60C-9F40783894AD}"/>
          </ac:spMkLst>
        </pc:spChg>
        <pc:spChg chg="add del mod">
          <ac:chgData name="Vui Le Ba" userId="052109168efbc39a" providerId="LiveId" clId="{40CFB830-F6EC-4A1B-AE1F-B620D0FFC1BE}" dt="2020-12-23T07:28:37.475" v="1918" actId="6264"/>
          <ac:spMkLst>
            <pc:docMk/>
            <pc:sldMk cId="0" sldId="424"/>
            <ac:spMk id="9" creationId="{447A2A20-4132-40CA-8881-06670D052626}"/>
          </ac:spMkLst>
        </pc:spChg>
        <pc:spChg chg="add del mod">
          <ac:chgData name="Vui Le Ba" userId="052109168efbc39a" providerId="LiveId" clId="{40CFB830-F6EC-4A1B-AE1F-B620D0FFC1BE}" dt="2020-12-23T07:28:37.475" v="1918" actId="6264"/>
          <ac:spMkLst>
            <pc:docMk/>
            <pc:sldMk cId="0" sldId="424"/>
            <ac:spMk id="10" creationId="{922EDCC2-5D16-4E88-8ECA-A7488B5323E1}"/>
          </ac:spMkLst>
        </pc:spChg>
        <pc:spChg chg="add del mod ord">
          <ac:chgData name="Vui Le Ba" userId="052109168efbc39a" providerId="LiveId" clId="{40CFB830-F6EC-4A1B-AE1F-B620D0FFC1BE}" dt="2020-12-23T07:28:41.231" v="1919" actId="478"/>
          <ac:spMkLst>
            <pc:docMk/>
            <pc:sldMk cId="0" sldId="424"/>
            <ac:spMk id="11" creationId="{A381277A-BBAB-43DF-9E5B-9E7F74C300DB}"/>
          </ac:spMkLst>
        </pc:spChg>
        <pc:spChg chg="add del mod ord">
          <ac:chgData name="Vui Le Ba" userId="052109168efbc39a" providerId="LiveId" clId="{40CFB830-F6EC-4A1B-AE1F-B620D0FFC1BE}" dt="2020-12-23T07:28:43.058" v="1920" actId="478"/>
          <ac:spMkLst>
            <pc:docMk/>
            <pc:sldMk cId="0" sldId="424"/>
            <ac:spMk id="274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8:37.475" v="1918" actId="6264"/>
          <ac:spMkLst>
            <pc:docMk/>
            <pc:sldMk cId="0" sldId="424"/>
            <ac:spMk id="27443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8:11.822" v="1910" actId="478"/>
          <ac:grpSpMkLst>
            <pc:docMk/>
            <pc:sldMk cId="0" sldId="424"/>
            <ac:grpSpMk id="2744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1:30.727" v="2006" actId="478"/>
        <pc:sldMkLst>
          <pc:docMk/>
          <pc:sldMk cId="0" sldId="4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5"/>
            <ac:spMk id="2" creationId="{ABF03D9F-9AD5-4071-82F5-24A358E2315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5"/>
            <ac:spMk id="3" creationId="{8371570C-4FE3-4BE8-82CB-0DCE97731B4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4" creationId="{9FC4D9C1-AC9B-4D3F-943C-B7796F26E5E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5"/>
            <ac:spMk id="5" creationId="{73659EA8-B52E-40EF-9129-7DBC39255D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6" creationId="{23ED5CDD-8B91-4398-9627-A1B26EB6CE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7" creationId="{0B3790EB-F67C-4E42-9713-29B05B052815}"/>
          </ac:spMkLst>
        </pc:spChg>
        <pc:spChg chg="add del mod ord">
          <ac:chgData name="Vui Le Ba" userId="052109168efbc39a" providerId="LiveId" clId="{40CFB830-F6EC-4A1B-AE1F-B620D0FFC1BE}" dt="2020-12-23T07:31:23.289" v="2003" actId="478"/>
          <ac:spMkLst>
            <pc:docMk/>
            <pc:sldMk cId="0" sldId="425"/>
            <ac:spMk id="8" creationId="{FF0C98FB-C82F-4E97-802F-2230BBFCE9C8}"/>
          </ac:spMkLst>
        </pc:spChg>
        <pc:spChg chg="add del mod ord">
          <ac:chgData name="Vui Le Ba" userId="052109168efbc39a" providerId="LiveId" clId="{40CFB830-F6EC-4A1B-AE1F-B620D0FFC1BE}" dt="2020-12-23T07:31:30.727" v="2006" actId="478"/>
          <ac:spMkLst>
            <pc:docMk/>
            <pc:sldMk cId="0" sldId="425"/>
            <ac:spMk id="282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282627" creationId="{00000000-0000-0000-0000-000000000000}"/>
          </ac:spMkLst>
        </pc:spChg>
        <pc:spChg chg="mod">
          <ac:chgData name="Vui Le Ba" userId="052109168efbc39a" providerId="LiveId" clId="{40CFB830-F6EC-4A1B-AE1F-B620D0FFC1BE}" dt="2020-12-23T07:31:27.238" v="2005" actId="12"/>
          <ac:spMkLst>
            <pc:docMk/>
            <pc:sldMk cId="0" sldId="425"/>
            <ac:spMk id="28262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57.441" v="1998" actId="478"/>
          <ac:grpSpMkLst>
            <pc:docMk/>
            <pc:sldMk cId="0" sldId="425"/>
            <ac:grpSpMk id="2826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2:00.117" v="2011" actId="478"/>
        <pc:sldMkLst>
          <pc:docMk/>
          <pc:sldMk cId="0" sldId="4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6"/>
            <ac:spMk id="2" creationId="{1FD8A757-4A92-4611-9646-C5FA033B01C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6"/>
            <ac:spMk id="3" creationId="{EBAA82AB-C719-4D6C-8156-272D500A52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4" creationId="{1C2E5E9E-3234-4A22-A114-9AF44F8C7C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6"/>
            <ac:spMk id="5" creationId="{48D24072-13DF-47D1-9529-2A15A872F08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6" creationId="{FE225F00-D7F9-498B-907C-32F0A9E0203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7" creationId="{78E139F4-FD08-401D-A02D-C521A9611F92}"/>
          </ac:spMkLst>
        </pc:spChg>
        <pc:spChg chg="add del mod ord">
          <ac:chgData name="Vui Le Ba" userId="052109168efbc39a" providerId="LiveId" clId="{40CFB830-F6EC-4A1B-AE1F-B620D0FFC1BE}" dt="2020-12-23T07:31:49.464" v="2009" actId="478"/>
          <ac:spMkLst>
            <pc:docMk/>
            <pc:sldMk cId="0" sldId="426"/>
            <ac:spMk id="8" creationId="{14F4A484-07E9-44AA-8260-93E3BC09E38F}"/>
          </ac:spMkLst>
        </pc:spChg>
        <pc:spChg chg="add del mod ord">
          <ac:chgData name="Vui Le Ba" userId="052109168efbc39a" providerId="LiveId" clId="{40CFB830-F6EC-4A1B-AE1F-B620D0FFC1BE}" dt="2020-12-23T07:32:00.117" v="2011" actId="478"/>
          <ac:spMkLst>
            <pc:docMk/>
            <pc:sldMk cId="0" sldId="426"/>
            <ac:spMk id="284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28467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1:53.359" v="2010" actId="14100"/>
          <ac:spMkLst>
            <pc:docMk/>
            <pc:sldMk cId="0" sldId="426"/>
            <ac:spMk id="65946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1:01.937" v="2000" actId="478"/>
          <ac:grpSpMkLst>
            <pc:docMk/>
            <pc:sldMk cId="0" sldId="426"/>
            <ac:grpSpMk id="2846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2:04.966" v="2012" actId="478"/>
        <pc:sldMkLst>
          <pc:docMk/>
          <pc:sldMk cId="0" sldId="4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7"/>
            <ac:spMk id="2" creationId="{33C85F87-00F6-4D0D-ACAA-91F948A408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7"/>
            <ac:spMk id="3" creationId="{360931E5-C55A-4BB2-A495-A6A007810C0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4" creationId="{EDB63480-CACE-4B91-BE3F-FB6FBDDA05D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7"/>
            <ac:spMk id="5" creationId="{F94ED785-03CA-4D03-B04F-C5CCE2B7A8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6" creationId="{8D77B2B9-B6A7-4F2B-9FC6-6B3422C10A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7" creationId="{8C6FE2B3-466C-421E-BF60-495B3AD2EB2C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8" creationId="{130CBA23-C7E0-4C8C-9B67-DA256FF8701C}"/>
          </ac:spMkLst>
        </pc:spChg>
        <pc:spChg chg="add del mod ord">
          <ac:chgData name="Vui Le Ba" userId="052109168efbc39a" providerId="LiveId" clId="{40CFB830-F6EC-4A1B-AE1F-B620D0FFC1BE}" dt="2020-12-23T07:32:04.966" v="2012" actId="478"/>
          <ac:spMkLst>
            <pc:docMk/>
            <pc:sldMk cId="0" sldId="427"/>
            <ac:spMk id="286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45" v="1948" actId="27636"/>
          <ac:spMkLst>
            <pc:docMk/>
            <pc:sldMk cId="0" sldId="427"/>
            <ac:spMk id="28672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59.986" v="1999" actId="478"/>
          <ac:grpSpMkLst>
            <pc:docMk/>
            <pc:sldMk cId="0" sldId="427"/>
            <ac:grpSpMk id="2867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0:29.898" v="1945" actId="478"/>
        <pc:sldMkLst>
          <pc:docMk/>
          <pc:sldMk cId="0" sldId="4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8"/>
            <ac:spMk id="2" creationId="{7B4BFD0C-7775-4B57-9728-2DF4331E7F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8"/>
            <ac:spMk id="3" creationId="{A662FDDD-A61C-4DE1-B4DC-94ACA6775CD8}"/>
          </ac:spMkLst>
        </pc:spChg>
        <pc:spChg chg="add del mod ord">
          <ac:chgData name="Vui Le Ba" userId="052109168efbc39a" providerId="LiveId" clId="{40CFB830-F6EC-4A1B-AE1F-B620D0FFC1BE}" dt="2020-12-23T07:29:02.253" v="1922" actId="478"/>
          <ac:spMkLst>
            <pc:docMk/>
            <pc:sldMk cId="0" sldId="428"/>
            <ac:spMk id="4" creationId="{64562B18-AC7D-411D-90EA-0FBCA8F4911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8"/>
            <ac:spMk id="5" creationId="{15741984-DB62-410E-AABF-C7557E0AE258}"/>
          </ac:spMkLst>
        </pc:spChg>
        <pc:spChg chg="add del mod">
          <ac:chgData name="Vui Le Ba" userId="052109168efbc39a" providerId="LiveId" clId="{40CFB830-F6EC-4A1B-AE1F-B620D0FFC1BE}" dt="2020-12-23T07:30:27.693" v="1944" actId="6264"/>
          <ac:spMkLst>
            <pc:docMk/>
            <pc:sldMk cId="0" sldId="428"/>
            <ac:spMk id="6" creationId="{B4E8AC9A-BD3B-403A-9A40-D3038E9BA93F}"/>
          </ac:spMkLst>
        </pc:spChg>
        <pc:spChg chg="add del mod ord">
          <ac:chgData name="Vui Le Ba" userId="052109168efbc39a" providerId="LiveId" clId="{40CFB830-F6EC-4A1B-AE1F-B620D0FFC1BE}" dt="2020-12-23T07:30:29.898" v="1945" actId="478"/>
          <ac:spMkLst>
            <pc:docMk/>
            <pc:sldMk cId="0" sldId="428"/>
            <ac:spMk id="7" creationId="{43C898E1-6D68-4D10-A328-6A4CC3ACE6D2}"/>
          </ac:spMkLst>
        </pc:spChg>
        <pc:spChg chg="add del mod ord">
          <ac:chgData name="Vui Le Ba" userId="052109168efbc39a" providerId="LiveId" clId="{40CFB830-F6EC-4A1B-AE1F-B620D0FFC1BE}" dt="2020-12-23T07:29:03.927" v="1923" actId="478"/>
          <ac:spMkLst>
            <pc:docMk/>
            <pc:sldMk cId="0" sldId="428"/>
            <ac:spMk id="276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27.693" v="1944" actId="6264"/>
          <ac:spMkLst>
            <pc:docMk/>
            <pc:sldMk cId="0" sldId="428"/>
            <ac:spMk id="27648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9:26.585" v="1932" actId="12"/>
          <ac:spMkLst>
            <pc:docMk/>
            <pc:sldMk cId="0" sldId="428"/>
            <ac:spMk id="27648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8:56.909" v="1921" actId="478"/>
          <ac:grpSpMkLst>
            <pc:docMk/>
            <pc:sldMk cId="0" sldId="428"/>
            <ac:grpSpMk id="2764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0:23.051" v="1943" actId="478"/>
        <pc:sldMkLst>
          <pc:docMk/>
          <pc:sldMk cId="0" sldId="4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9"/>
            <ac:spMk id="2" creationId="{20A1A21D-D670-4566-83FB-9F3A0A812FC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9"/>
            <ac:spMk id="3" creationId="{55A2E106-8991-4D4D-94C8-DA4E74494650}"/>
          </ac:spMkLst>
        </pc:spChg>
        <pc:spChg chg="add del mod ord">
          <ac:chgData name="Vui Le Ba" userId="052109168efbc39a" providerId="LiveId" clId="{40CFB830-F6EC-4A1B-AE1F-B620D0FFC1BE}" dt="2020-12-23T07:29:58.320" v="1935" actId="478"/>
          <ac:spMkLst>
            <pc:docMk/>
            <pc:sldMk cId="0" sldId="429"/>
            <ac:spMk id="4" creationId="{9EA73BD8-FC23-4906-B94C-69F25996484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9"/>
            <ac:spMk id="5" creationId="{991EFDF9-9863-4B0A-A553-734CD162C573}"/>
          </ac:spMkLst>
        </pc:spChg>
        <pc:spChg chg="add del mod">
          <ac:chgData name="Vui Le Ba" userId="052109168efbc39a" providerId="LiveId" clId="{40CFB830-F6EC-4A1B-AE1F-B620D0FFC1BE}" dt="2020-12-23T07:30:19.757" v="1942" actId="6264"/>
          <ac:spMkLst>
            <pc:docMk/>
            <pc:sldMk cId="0" sldId="429"/>
            <ac:spMk id="6" creationId="{204792C0-744C-4F83-A3CA-6701429B815A}"/>
          </ac:spMkLst>
        </pc:spChg>
        <pc:spChg chg="add del mod ord">
          <ac:chgData name="Vui Le Ba" userId="052109168efbc39a" providerId="LiveId" clId="{40CFB830-F6EC-4A1B-AE1F-B620D0FFC1BE}" dt="2020-12-23T07:30:23.051" v="1943" actId="478"/>
          <ac:spMkLst>
            <pc:docMk/>
            <pc:sldMk cId="0" sldId="429"/>
            <ac:spMk id="7" creationId="{9149D61D-9EC4-4184-85B8-8874FFF2B412}"/>
          </ac:spMkLst>
        </pc:spChg>
        <pc:spChg chg="add del mod ord">
          <ac:chgData name="Vui Le Ba" userId="052109168efbc39a" providerId="LiveId" clId="{40CFB830-F6EC-4A1B-AE1F-B620D0FFC1BE}" dt="2020-12-23T07:30:00.087" v="1936" actId="478"/>
          <ac:spMkLst>
            <pc:docMk/>
            <pc:sldMk cId="0" sldId="429"/>
            <ac:spMk id="278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19.757" v="1942" actId="6264"/>
          <ac:spMkLst>
            <pc:docMk/>
            <pc:sldMk cId="0" sldId="429"/>
            <ac:spMk id="278531" creationId="{00000000-0000-0000-0000-000000000000}"/>
          </ac:spMkLst>
        </pc:spChg>
        <pc:spChg chg="mod">
          <ac:chgData name="Vui Le Ba" userId="052109168efbc39a" providerId="LiveId" clId="{40CFB830-F6EC-4A1B-AE1F-B620D0FFC1BE}" dt="2020-12-23T07:30:12.438" v="1940" actId="1036"/>
          <ac:spMkLst>
            <pc:docMk/>
            <pc:sldMk cId="0" sldId="429"/>
            <ac:spMk id="66560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16" v="1941" actId="478"/>
          <ac:grpSpMkLst>
            <pc:docMk/>
            <pc:sldMk cId="0" sldId="429"/>
            <ac:grpSpMk id="2785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1:16.674" v="2002" actId="478"/>
        <pc:sldMkLst>
          <pc:docMk/>
          <pc:sldMk cId="0" sldId="4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0"/>
            <ac:spMk id="2" creationId="{7430ADB8-689E-473E-AF50-4AF5EE794E0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0"/>
            <ac:spMk id="3" creationId="{3E844740-8697-494D-9D83-CD7143C39C3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0"/>
            <ac:spMk id="4" creationId="{D88CE5F8-77FE-4F54-83D2-63CC85DD83D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0"/>
            <ac:spMk id="5" creationId="{321A9D37-0B68-4C6B-B61F-223A45A52B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0"/>
            <ac:spMk id="6" creationId="{CA57D30E-B644-4A55-BD76-B6387538C8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0"/>
            <ac:spMk id="7" creationId="{26BE2DB1-7719-41FA-9A1F-057CEF52718F}"/>
          </ac:spMkLst>
        </pc:spChg>
        <pc:spChg chg="add del mod ord">
          <ac:chgData name="Vui Le Ba" userId="052109168efbc39a" providerId="LiveId" clId="{40CFB830-F6EC-4A1B-AE1F-B620D0FFC1BE}" dt="2020-12-23T07:31:16.674" v="2002" actId="478"/>
          <ac:spMkLst>
            <pc:docMk/>
            <pc:sldMk cId="0" sldId="430"/>
            <ac:spMk id="8" creationId="{AFD7EFB6-08E8-40EC-BDD6-A50B4145C2F9}"/>
          </ac:spMkLst>
        </pc:spChg>
        <pc:spChg chg="add del mod ord">
          <ac:chgData name="Vui Le Ba" userId="052109168efbc39a" providerId="LiveId" clId="{40CFB830-F6EC-4A1B-AE1F-B620D0FFC1BE}" dt="2020-12-23T07:30:51.749" v="1997" actId="478"/>
          <ac:spMkLst>
            <pc:docMk/>
            <pc:sldMk cId="0" sldId="430"/>
            <ac:spMk id="280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04" v="1947" actId="27636"/>
          <ac:spMkLst>
            <pc:docMk/>
            <pc:sldMk cId="0" sldId="430"/>
            <ac:spMk id="28057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49.960" v="1996" actId="478"/>
          <ac:grpSpMkLst>
            <pc:docMk/>
            <pc:sldMk cId="0" sldId="430"/>
            <ac:grpSpMk id="2805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2:43.594" v="2023" actId="123"/>
        <pc:sldMkLst>
          <pc:docMk/>
          <pc:sldMk cId="0" sldId="4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1"/>
            <ac:spMk id="2" creationId="{3B27DA47-D6CD-4661-81FF-3AC8D95C756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1"/>
            <ac:spMk id="3" creationId="{CA4EB94E-014E-4738-B3D0-BEE18786152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4" creationId="{2696F09B-56EF-433A-BED0-F00AFD9FBD0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1"/>
            <ac:spMk id="5" creationId="{4CF35C24-9557-43B1-8E1A-8FE6C308E5A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6" creationId="{EF2DA26D-2B79-45DB-A6C0-2C5758E8C7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7" creationId="{0583552F-CFA6-4012-B0FF-424C401EBEC0}"/>
          </ac:spMkLst>
        </pc:spChg>
        <pc:spChg chg="add del mod ord">
          <ac:chgData name="Vui Le Ba" userId="052109168efbc39a" providerId="LiveId" clId="{40CFB830-F6EC-4A1B-AE1F-B620D0FFC1BE}" dt="2020-12-23T07:32:17.321" v="2014" actId="478"/>
          <ac:spMkLst>
            <pc:docMk/>
            <pc:sldMk cId="0" sldId="431"/>
            <ac:spMk id="8" creationId="{641CA3D5-9DCD-4428-AB2C-F5033F5088F4}"/>
          </ac:spMkLst>
        </pc:spChg>
        <pc:spChg chg="add del mod ord">
          <ac:chgData name="Vui Le Ba" userId="052109168efbc39a" providerId="LiveId" clId="{40CFB830-F6EC-4A1B-AE1F-B620D0FFC1BE}" dt="2020-12-23T07:32:39.073" v="2021" actId="478"/>
          <ac:spMkLst>
            <pc:docMk/>
            <pc:sldMk cId="0" sldId="431"/>
            <ac:spMk id="288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288771" creationId="{00000000-0000-0000-0000-000000000000}"/>
          </ac:spMkLst>
        </pc:spChg>
        <pc:spChg chg="mod">
          <ac:chgData name="Vui Le Ba" userId="052109168efbc39a" providerId="LiveId" clId="{40CFB830-F6EC-4A1B-AE1F-B620D0FFC1BE}" dt="2020-12-23T07:32:41.803" v="2022" actId="123"/>
          <ac:spMkLst>
            <pc:docMk/>
            <pc:sldMk cId="0" sldId="431"/>
            <ac:spMk id="28877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2:43.594" v="2023" actId="123"/>
          <ac:spMkLst>
            <pc:docMk/>
            <pc:sldMk cId="0" sldId="431"/>
            <ac:spMk id="66970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1:05.413" v="2001" actId="478"/>
          <ac:grpSpMkLst>
            <pc:docMk/>
            <pc:sldMk cId="0" sldId="431"/>
            <ac:grpSpMk id="2887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3:08.945" v="2029" actId="14100"/>
        <pc:sldMkLst>
          <pc:docMk/>
          <pc:sldMk cId="0" sldId="4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2"/>
            <ac:spMk id="2" creationId="{BCF36E76-7C58-4377-9F7D-346B3C3F10C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2"/>
            <ac:spMk id="3" creationId="{871C79CB-3105-460F-90FB-7C3B2749561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4" creationId="{B7FF33A0-EDF5-4116-8BF6-5217B202349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2"/>
            <ac:spMk id="5" creationId="{FBE87B16-9767-4D14-919E-E92CB0CA06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6" creationId="{959C3BEE-E770-4092-957C-77811F0079E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7" creationId="{5EB470D0-4EEB-43C1-9E5D-4547D76F8C0F}"/>
          </ac:spMkLst>
        </pc:spChg>
        <pc:spChg chg="add del mod ord">
          <ac:chgData name="Vui Le Ba" userId="052109168efbc39a" providerId="LiveId" clId="{40CFB830-F6EC-4A1B-AE1F-B620D0FFC1BE}" dt="2020-12-23T07:32:56.739" v="2026" actId="478"/>
          <ac:spMkLst>
            <pc:docMk/>
            <pc:sldMk cId="0" sldId="432"/>
            <ac:spMk id="8" creationId="{122E18D3-C0D3-4573-9CF8-E4A8FC7CD9B8}"/>
          </ac:spMkLst>
        </pc:spChg>
        <pc:spChg chg="add del mod ord">
          <ac:chgData name="Vui Le Ba" userId="052109168efbc39a" providerId="LiveId" clId="{40CFB830-F6EC-4A1B-AE1F-B620D0FFC1BE}" dt="2020-12-23T07:32:53.030" v="2025" actId="478"/>
          <ac:spMkLst>
            <pc:docMk/>
            <pc:sldMk cId="0" sldId="432"/>
            <ac:spMk id="290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2908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33:08.945" v="2029" actId="14100"/>
          <ac:spMkLst>
            <pc:docMk/>
            <pc:sldMk cId="0" sldId="432"/>
            <ac:spMk id="67175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2:51.159" v="2024" actId="478"/>
          <ac:grpSpMkLst>
            <pc:docMk/>
            <pc:sldMk cId="0" sldId="432"/>
            <ac:grpSpMk id="2908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3:23.708" v="2035" actId="478"/>
        <pc:sldMkLst>
          <pc:docMk/>
          <pc:sldMk cId="0" sldId="4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3"/>
            <ac:spMk id="2" creationId="{A6083EC6-E2F7-4C10-B364-7811BA741FB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3"/>
            <ac:spMk id="3" creationId="{213E077A-2176-4D82-95AE-4E2EB68CEE0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4" creationId="{D8F908DE-78C6-47EB-B353-A3A06B47E83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3"/>
            <ac:spMk id="5" creationId="{09B9B706-7CCA-4B8A-A10B-F2DD68525D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6" creationId="{D21BD765-D357-41DC-BE39-16A0D8CFBD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7" creationId="{15EA3450-BED5-49AC-95F1-ED5EA8DEDA18}"/>
          </ac:spMkLst>
        </pc:spChg>
        <pc:spChg chg="add del mod ord">
          <ac:chgData name="Vui Le Ba" userId="052109168efbc39a" providerId="LiveId" clId="{40CFB830-F6EC-4A1B-AE1F-B620D0FFC1BE}" dt="2020-12-23T07:33:12.927" v="2030" actId="478"/>
          <ac:spMkLst>
            <pc:docMk/>
            <pc:sldMk cId="0" sldId="433"/>
            <ac:spMk id="8" creationId="{4957EA08-69A5-49E0-BE02-478B968209E7}"/>
          </ac:spMkLst>
        </pc:spChg>
        <pc:spChg chg="add del mod ord">
          <ac:chgData name="Vui Le Ba" userId="052109168efbc39a" providerId="LiveId" clId="{40CFB830-F6EC-4A1B-AE1F-B620D0FFC1BE}" dt="2020-12-23T07:33:23.708" v="2035" actId="478"/>
          <ac:spMkLst>
            <pc:docMk/>
            <pc:sldMk cId="0" sldId="433"/>
            <ac:spMk id="292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292867" creationId="{00000000-0000-0000-0000-000000000000}"/>
          </ac:spMkLst>
        </pc:spChg>
        <pc:spChg chg="mod">
          <ac:chgData name="Vui Le Ba" userId="052109168efbc39a" providerId="LiveId" clId="{40CFB830-F6EC-4A1B-AE1F-B620D0FFC1BE}" dt="2020-12-23T07:33:21.687" v="2034" actId="14100"/>
          <ac:spMkLst>
            <pc:docMk/>
            <pc:sldMk cId="0" sldId="433"/>
            <ac:spMk id="6737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3:13.728" v="2031" actId="478"/>
          <ac:grpSpMkLst>
            <pc:docMk/>
            <pc:sldMk cId="0" sldId="433"/>
            <ac:grpSpMk id="2928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3:43.038" v="2040" actId="478"/>
        <pc:sldMkLst>
          <pc:docMk/>
          <pc:sldMk cId="0" sldId="4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4"/>
            <ac:spMk id="2" creationId="{EA9BEB79-DC69-4747-B46F-941C2F2F44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4"/>
            <ac:spMk id="3" creationId="{EBCF8C1E-B60A-4AA2-9A36-90341F82ACA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4" creationId="{057B6139-8B3C-46D2-BD79-AA39DD01878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4"/>
            <ac:spMk id="5" creationId="{2C6A284D-F30B-4DFD-AA1D-C30552FD0D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6" creationId="{C7EE5777-8D0C-466D-A24B-5CC36246B12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7" creationId="{12312284-3588-45F0-BB8E-7B6616335AD6}"/>
          </ac:spMkLst>
        </pc:spChg>
        <pc:spChg chg="add del mod ord">
          <ac:chgData name="Vui Le Ba" userId="052109168efbc39a" providerId="LiveId" clId="{40CFB830-F6EC-4A1B-AE1F-B620D0FFC1BE}" dt="2020-12-23T07:33:32.517" v="2037" actId="478"/>
          <ac:spMkLst>
            <pc:docMk/>
            <pc:sldMk cId="0" sldId="434"/>
            <ac:spMk id="8" creationId="{04D31A33-9A98-4A04-BEC6-E7D71A9E4291}"/>
          </ac:spMkLst>
        </pc:spChg>
        <pc:spChg chg="add del mod ord">
          <ac:chgData name="Vui Le Ba" userId="052109168efbc39a" providerId="LiveId" clId="{40CFB830-F6EC-4A1B-AE1F-B620D0FFC1BE}" dt="2020-12-23T07:33:43.038" v="2040" actId="478"/>
          <ac:spMkLst>
            <pc:docMk/>
            <pc:sldMk cId="0" sldId="434"/>
            <ac:spMk id="294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29491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3:39.888" v="2039" actId="12"/>
          <ac:spMkLst>
            <pc:docMk/>
            <pc:sldMk cId="0" sldId="434"/>
            <ac:spMk id="67584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3:27.279" v="2036" actId="478"/>
          <ac:grpSpMkLst>
            <pc:docMk/>
            <pc:sldMk cId="0" sldId="434"/>
            <ac:grpSpMk id="2949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4:07.846" v="2044" actId="14100"/>
        <pc:sldMkLst>
          <pc:docMk/>
          <pc:sldMk cId="0" sldId="4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5"/>
            <ac:spMk id="2" creationId="{AF053F17-4133-4DBC-AA92-9C65839B274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5"/>
            <ac:spMk id="3" creationId="{779A93EA-A013-4093-BE80-08EAF44131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5"/>
            <ac:spMk id="4" creationId="{874D1E54-FA90-4428-8653-696AF275CCD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5"/>
            <ac:spMk id="5" creationId="{3FBB0EF9-81AD-4522-BCB7-7BBCA58AD0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6" creationId="{005BDAEB-EC8D-4DDA-B8F7-FA455961AD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7" creationId="{3B1FDDC1-C794-495C-A443-4FCCF698129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8" creationId="{14A83E2D-0B55-479A-83B8-B7D852890E17}"/>
          </ac:spMkLst>
        </pc:spChg>
        <pc:spChg chg="add del mod ord">
          <ac:chgData name="Vui Le Ba" userId="052109168efbc39a" providerId="LiveId" clId="{40CFB830-F6EC-4A1B-AE1F-B620D0FFC1BE}" dt="2020-12-23T07:33:52.461" v="2042" actId="478"/>
          <ac:spMkLst>
            <pc:docMk/>
            <pc:sldMk cId="0" sldId="435"/>
            <ac:spMk id="296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29696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3:49.484" v="2041" actId="478"/>
          <ac:grpSpMkLst>
            <pc:docMk/>
            <pc:sldMk cId="0" sldId="435"/>
            <ac:grpSpMk id="29696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34:07.846" v="2044" actId="14100"/>
          <ac:graphicFrameMkLst>
            <pc:docMk/>
            <pc:sldMk cId="0" sldId="435"/>
            <ac:graphicFrameMk id="296966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34:26.297" v="2050" actId="14100"/>
        <pc:sldMkLst>
          <pc:docMk/>
          <pc:sldMk cId="0" sldId="4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6"/>
            <ac:spMk id="2" creationId="{F3BFA83A-B83F-4730-BE18-7F1088AA52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6"/>
            <ac:spMk id="3" creationId="{FA4B3170-E9D4-47BB-A6FB-98267B03C84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4" creationId="{A901EFB6-48D1-4CB7-A75F-2F5DAA51708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6"/>
            <ac:spMk id="5" creationId="{A9F223FB-ECDD-4748-BD99-2ED942D3490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6" creationId="{52B8811D-FC58-4048-B62A-B9667714453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7" creationId="{70CCFE24-96F4-4BE6-9FCF-2D1EBBE213C8}"/>
          </ac:spMkLst>
        </pc:spChg>
        <pc:spChg chg="add del mod ord">
          <ac:chgData name="Vui Le Ba" userId="052109168efbc39a" providerId="LiveId" clId="{40CFB830-F6EC-4A1B-AE1F-B620D0FFC1BE}" dt="2020-12-23T07:34:15.568" v="2046" actId="478"/>
          <ac:spMkLst>
            <pc:docMk/>
            <pc:sldMk cId="0" sldId="436"/>
            <ac:spMk id="8" creationId="{2F086ABF-B4EB-4708-85E4-95313FA38C1A}"/>
          </ac:spMkLst>
        </pc:spChg>
        <pc:spChg chg="add del mod ord">
          <ac:chgData name="Vui Le Ba" userId="052109168efbc39a" providerId="LiveId" clId="{40CFB830-F6EC-4A1B-AE1F-B620D0FFC1BE}" dt="2020-12-23T07:34:17.541" v="2047" actId="478"/>
          <ac:spMkLst>
            <pc:docMk/>
            <pc:sldMk cId="0" sldId="436"/>
            <ac:spMk id="299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299011" creationId="{00000000-0000-0000-0000-000000000000}"/>
          </ac:spMkLst>
        </pc:spChg>
        <pc:spChg chg="mod">
          <ac:chgData name="Vui Le Ba" userId="052109168efbc39a" providerId="LiveId" clId="{40CFB830-F6EC-4A1B-AE1F-B620D0FFC1BE}" dt="2020-12-23T07:34:26.297" v="2050" actId="14100"/>
          <ac:spMkLst>
            <pc:docMk/>
            <pc:sldMk cId="0" sldId="436"/>
            <ac:spMk id="67994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4:12.397" v="2045" actId="478"/>
          <ac:grpSpMkLst>
            <pc:docMk/>
            <pc:sldMk cId="0" sldId="436"/>
            <ac:grpSpMk id="2990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4:56.143" v="2056" actId="1076"/>
        <pc:sldMkLst>
          <pc:docMk/>
          <pc:sldMk cId="0" sldId="4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7"/>
            <ac:spMk id="2" creationId="{4CC3DC38-C184-425E-979C-17813E8D0FF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7"/>
            <ac:spMk id="3" creationId="{A209C84C-1540-4D33-9BB1-E87384C59EB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4" creationId="{9A8FB1ED-C43E-4745-8D2C-2C66823F005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7"/>
            <ac:spMk id="5" creationId="{08DEF053-1212-4B9E-9D4B-7290740B7A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6" creationId="{C5CD8C1A-0228-4FAE-B273-57163C22712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7" creationId="{84800A07-8E52-4D65-8F85-7E2EB1A2527B}"/>
          </ac:spMkLst>
        </pc:spChg>
        <pc:spChg chg="add del mod ord">
          <ac:chgData name="Vui Le Ba" userId="052109168efbc39a" providerId="LiveId" clId="{40CFB830-F6EC-4A1B-AE1F-B620D0FFC1BE}" dt="2020-12-23T07:34:43.223" v="2052" actId="478"/>
          <ac:spMkLst>
            <pc:docMk/>
            <pc:sldMk cId="0" sldId="437"/>
            <ac:spMk id="8" creationId="{FE41B692-C644-47D8-8406-EB5C24B1C078}"/>
          </ac:spMkLst>
        </pc:spChg>
        <pc:spChg chg="add del mod ord">
          <ac:chgData name="Vui Le Ba" userId="052109168efbc39a" providerId="LiveId" clId="{40CFB830-F6EC-4A1B-AE1F-B620D0FFC1BE}" dt="2020-12-23T07:34:35.804" v="2051" actId="478"/>
          <ac:spMkLst>
            <pc:docMk/>
            <pc:sldMk cId="0" sldId="437"/>
            <ac:spMk id="301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3010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34:56.143" v="2056" actId="1076"/>
          <ac:spMkLst>
            <pc:docMk/>
            <pc:sldMk cId="0" sldId="437"/>
            <ac:spMk id="68199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4:50.888" v="2055" actId="478"/>
          <ac:grpSpMkLst>
            <pc:docMk/>
            <pc:sldMk cId="0" sldId="437"/>
            <ac:grpSpMk id="30106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4:48.537" v="2054" actId="1076"/>
          <ac:picMkLst>
            <pc:docMk/>
            <pc:sldMk cId="0" sldId="437"/>
            <ac:picMk id="301061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35:20.296" v="2063" actId="478"/>
        <pc:sldMkLst>
          <pc:docMk/>
          <pc:sldMk cId="0" sldId="4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8"/>
            <ac:spMk id="2" creationId="{E16D8463-2C23-40F7-9801-2C9385C0D5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8"/>
            <ac:spMk id="3" creationId="{65C9BCDF-BABC-488D-A04D-1B676BB2EB1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4" creationId="{BCC1C1AF-849C-4DFB-92BA-03511061430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8"/>
            <ac:spMk id="5" creationId="{33FD57B9-941D-45EC-AD63-59985CF1561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6" creationId="{D7763A22-BC49-4240-84AA-DCA778EB46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7" creationId="{29DB1E94-44DB-43AF-B5FB-AA3A93C780C6}"/>
          </ac:spMkLst>
        </pc:spChg>
        <pc:spChg chg="add del mod ord">
          <ac:chgData name="Vui Le Ba" userId="052109168efbc39a" providerId="LiveId" clId="{40CFB830-F6EC-4A1B-AE1F-B620D0FFC1BE}" dt="2020-12-23T07:35:06.002" v="2058" actId="478"/>
          <ac:spMkLst>
            <pc:docMk/>
            <pc:sldMk cId="0" sldId="438"/>
            <ac:spMk id="8" creationId="{2EB4539F-49E1-4363-A62A-DEF5DAEA4CA3}"/>
          </ac:spMkLst>
        </pc:spChg>
        <pc:spChg chg="add del mod ord">
          <ac:chgData name="Vui Le Ba" userId="052109168efbc39a" providerId="LiveId" clId="{40CFB830-F6EC-4A1B-AE1F-B620D0FFC1BE}" dt="2020-12-23T07:35:20.296" v="2063" actId="478"/>
          <ac:spMkLst>
            <pc:docMk/>
            <pc:sldMk cId="0" sldId="438"/>
            <ac:spMk id="303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3031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35:17.948" v="2062" actId="14100"/>
          <ac:spMkLst>
            <pc:docMk/>
            <pc:sldMk cId="0" sldId="438"/>
            <ac:spMk id="68403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02.525" v="2057" actId="478"/>
          <ac:grpSpMkLst>
            <pc:docMk/>
            <pc:sldMk cId="0" sldId="438"/>
            <ac:grpSpMk id="3031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5:28.132" v="2065" actId="478"/>
        <pc:sldMkLst>
          <pc:docMk/>
          <pc:sldMk cId="0" sldId="4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9"/>
            <ac:spMk id="2" creationId="{4C08FEC1-E2FF-4213-B171-D3F159FB0EA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9"/>
            <ac:spMk id="3" creationId="{79EDEE2A-BE9E-448E-9EAD-B8864CE5CA6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4" creationId="{F271ACB8-A73E-40AD-BA66-C55DD47600A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9"/>
            <ac:spMk id="5" creationId="{71A2BD7E-3A82-4663-BFBE-E6A3C877D18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6" creationId="{622317BE-6A28-40E9-BE81-4BAEB4BDE5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7" creationId="{81D0AAD1-1B19-4B71-B227-63DBD8260155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8" creationId="{2C58984A-250F-4253-9CC9-E49FB9283D5C}"/>
          </ac:spMkLst>
        </pc:spChg>
        <pc:spChg chg="add del mod ord">
          <ac:chgData name="Vui Le Ba" userId="052109168efbc39a" providerId="LiveId" clId="{40CFB830-F6EC-4A1B-AE1F-B620D0FFC1BE}" dt="2020-12-23T07:35:28.132" v="2065" actId="478"/>
          <ac:spMkLst>
            <pc:docMk/>
            <pc:sldMk cId="0" sldId="439"/>
            <ac:spMk id="305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30515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24.589" v="2064" actId="478"/>
          <ac:grpSpMkLst>
            <pc:docMk/>
            <pc:sldMk cId="0" sldId="439"/>
            <ac:grpSpMk id="30515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5:55.832" v="2071" actId="14100"/>
        <pc:sldMkLst>
          <pc:docMk/>
          <pc:sldMk cId="0" sldId="4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0"/>
            <ac:spMk id="2" creationId="{52FE8AB8-DD24-4779-AF0E-2A7CB5E42A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0"/>
            <ac:spMk id="3" creationId="{10D5E4A7-065C-416E-A938-BAC35FA3ADC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4" creationId="{60E43DA0-7804-451A-BFBE-218B4C8BCCE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0"/>
            <ac:spMk id="5" creationId="{A328F755-7156-41EB-87B2-5C83539EF6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6" creationId="{4019E49C-2053-465D-A1BE-7B22C370A7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7" creationId="{C882D529-C33B-4BA8-9303-DCCD0115D095}"/>
          </ac:spMkLst>
        </pc:spChg>
        <pc:spChg chg="add del mod ord">
          <ac:chgData name="Vui Le Ba" userId="052109168efbc39a" providerId="LiveId" clId="{40CFB830-F6EC-4A1B-AE1F-B620D0FFC1BE}" dt="2020-12-23T07:35:35.767" v="2068" actId="478"/>
          <ac:spMkLst>
            <pc:docMk/>
            <pc:sldMk cId="0" sldId="440"/>
            <ac:spMk id="8" creationId="{88A25D5D-AB13-43AF-ACBA-62B23DF6C511}"/>
          </ac:spMkLst>
        </pc:spChg>
        <pc:spChg chg="add del mod ord">
          <ac:chgData name="Vui Le Ba" userId="052109168efbc39a" providerId="LiveId" clId="{40CFB830-F6EC-4A1B-AE1F-B620D0FFC1BE}" dt="2020-12-23T07:35:34.564" v="2067" actId="478"/>
          <ac:spMkLst>
            <pc:docMk/>
            <pc:sldMk cId="0" sldId="440"/>
            <ac:spMk id="307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3072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5:55.832" v="2071" actId="14100"/>
          <ac:spMkLst>
            <pc:docMk/>
            <pc:sldMk cId="0" sldId="440"/>
            <ac:spMk id="68813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32.513" v="2066" actId="478"/>
          <ac:grpSpMkLst>
            <pc:docMk/>
            <pc:sldMk cId="0" sldId="440"/>
            <ac:grpSpMk id="3072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6:11.407" v="2076" actId="478"/>
        <pc:sldMkLst>
          <pc:docMk/>
          <pc:sldMk cId="0" sldId="4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1"/>
            <ac:spMk id="2" creationId="{1D5EE9AE-ADAF-4CC2-B1CB-4D57972DC2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1"/>
            <ac:spMk id="3" creationId="{D52DEA6B-C1C0-48A1-B76A-14D278541C7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4" creationId="{5BDB117A-3B5E-4958-BA7F-72C4AD17DFA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1"/>
            <ac:spMk id="5" creationId="{68F7DDD4-F935-47C3-A65A-766F44260DE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6" creationId="{BDCB1780-642C-4782-9A9E-527A1092CE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7" creationId="{CA3C5336-5A3C-4E4B-A7CC-B0ABF048A04C}"/>
          </ac:spMkLst>
        </pc:spChg>
        <pc:spChg chg="add del mod ord">
          <ac:chgData name="Vui Le Ba" userId="052109168efbc39a" providerId="LiveId" clId="{40CFB830-F6EC-4A1B-AE1F-B620D0FFC1BE}" dt="2020-12-23T07:36:11.407" v="2076" actId="478"/>
          <ac:spMkLst>
            <pc:docMk/>
            <pc:sldMk cId="0" sldId="441"/>
            <ac:spMk id="8" creationId="{4CCB5C85-9175-4A6F-A364-761B9C1216D9}"/>
          </ac:spMkLst>
        </pc:spChg>
        <pc:spChg chg="add del mod ord">
          <ac:chgData name="Vui Le Ba" userId="052109168efbc39a" providerId="LiveId" clId="{40CFB830-F6EC-4A1B-AE1F-B620D0FFC1BE}" dt="2020-12-23T07:36:01.763" v="2073" actId="478"/>
          <ac:spMkLst>
            <pc:docMk/>
            <pc:sldMk cId="0" sldId="441"/>
            <ac:spMk id="309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30925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59.876" v="2072" actId="478"/>
          <ac:grpSpMkLst>
            <pc:docMk/>
            <pc:sldMk cId="0" sldId="441"/>
            <ac:grpSpMk id="309252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6:08.381" v="2075" actId="1076"/>
          <ac:picMkLst>
            <pc:docMk/>
            <pc:sldMk cId="0" sldId="441"/>
            <ac:picMk id="690184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36:05.821" v="2074" actId="1076"/>
          <ac:picMkLst>
            <pc:docMk/>
            <pc:sldMk cId="0" sldId="441"/>
            <ac:picMk id="690185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36:22.632" v="2079" actId="478"/>
        <pc:sldMkLst>
          <pc:docMk/>
          <pc:sldMk cId="0" sldId="4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2"/>
            <ac:spMk id="2" creationId="{D02E67C6-DF19-414A-BD9B-CEBD3B9EDC6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2"/>
            <ac:spMk id="3" creationId="{414A7571-A269-493C-99B8-6DDEB095D2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2"/>
            <ac:spMk id="4" creationId="{3F92C328-4F4C-4323-B6CB-927A0556BDB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2"/>
            <ac:spMk id="5" creationId="{A015BEA2-D344-4886-923F-19C61BE7617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6" creationId="{ADCD2883-535A-486B-A0A0-DE5D4C96650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7" creationId="{22DEF27B-4972-4CFA-8F0E-593C27E92A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8" creationId="{0A371390-9345-48C3-90D7-99F0501F521E}"/>
          </ac:spMkLst>
        </pc:spChg>
        <pc:spChg chg="add del mod ord">
          <ac:chgData name="Vui Le Ba" userId="052109168efbc39a" providerId="LiveId" clId="{40CFB830-F6EC-4A1B-AE1F-B620D0FFC1BE}" dt="2020-12-23T07:36:22.632" v="2079" actId="478"/>
          <ac:spMkLst>
            <pc:docMk/>
            <pc:sldMk cId="0" sldId="442"/>
            <ac:spMk id="311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3112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6:17.131" v="2077" actId="478"/>
          <ac:grpSpMkLst>
            <pc:docMk/>
            <pc:sldMk cId="0" sldId="442"/>
            <ac:grpSpMk id="311300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36:20.693" v="2078" actId="14100"/>
          <ac:graphicFrameMkLst>
            <pc:docMk/>
            <pc:sldMk cId="0" sldId="442"/>
            <ac:graphicFrameMk id="311302" creationId="{00000000-0000-0000-0000-000000000000}"/>
          </ac:graphicFrameMkLst>
        </pc:graphicFrameChg>
      </pc:sldChg>
      <pc:sldChg chg="addSp delSp modSp del mod chgLayout">
        <pc:chgData name="Vui Le Ba" userId="052109168efbc39a" providerId="LiveId" clId="{40CFB830-F6EC-4A1B-AE1F-B620D0FFC1BE}" dt="2020-12-23T07:18:41.303" v="1766" actId="47"/>
        <pc:sldMkLst>
          <pc:docMk/>
          <pc:sldMk cId="0" sldId="4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2" creationId="{B11F9F42-EF8B-4770-8E1D-66789923F4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3" creationId="{A157A196-BE81-45D0-AD9C-9C2926866282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4" creationId="{550DD41D-A67E-4DB9-BE8F-DA2CA9841CB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3"/>
            <ac:spMk id="5" creationId="{F5073453-8B5C-4A41-9D0F-FB64654CDE4C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443"/>
            <ac:spMk id="313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313349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8:03:55.982" v="2386" actId="47"/>
        <pc:sldMkLst>
          <pc:docMk/>
          <pc:sldMk cId="0" sldId="44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5"/>
            <ac:spMk id="2" creationId="{44D58B19-C3CA-407C-8C04-2FF73256DFB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5"/>
            <ac:spMk id="3" creationId="{4DEF4CCC-79E0-4257-92F6-4B5D138EF9E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4" creationId="{444BFA6A-281D-477C-86B3-D1812EAC6DA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5"/>
            <ac:spMk id="5" creationId="{8C21F793-65E0-4155-BD78-05E3F77597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6" creationId="{F88A5CCF-3596-4E02-BBC9-C918B3D73E0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7" creationId="{03C2FD60-9F28-4558-9D24-1ED1BF68C277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8" creationId="{7973B5E2-E9D7-4804-A42F-FF9063B9C144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3952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39526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8:26:49.157" v="2614" actId="14100"/>
        <pc:sldMkLst>
          <pc:docMk/>
          <pc:sldMk cId="0" sldId="44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7"/>
            <ac:spMk id="2" creationId="{995B551A-3BD5-4DA9-A500-E829AE1E536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7"/>
            <ac:spMk id="3" creationId="{FE957C1B-EBA3-4677-8B89-2169C738C54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4" creationId="{51B596F5-5012-41D9-9AEA-728D3A04D88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5" creationId="{3BE2E4FE-BD9C-4DCE-9DA8-6C12E908F36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7"/>
            <ac:spMk id="6" creationId="{0C03B4AB-6E2F-4CF5-B0F5-844A3D87D94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7" creationId="{5CD28BFC-175A-443A-A067-92999B8453E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8" creationId="{67F7F685-B341-4C16-9316-2CDBC6116651}"/>
          </ac:spMkLst>
        </pc:spChg>
        <pc:spChg chg="add del mod ord">
          <ac:chgData name="Vui Le Ba" userId="052109168efbc39a" providerId="LiveId" clId="{40CFB830-F6EC-4A1B-AE1F-B620D0FFC1BE}" dt="2020-12-23T08:26:20.028" v="2585" actId="700"/>
          <ac:spMkLst>
            <pc:docMk/>
            <pc:sldMk cId="0" sldId="447"/>
            <ac:spMk id="9" creationId="{21C5345F-CAB1-442E-9CE1-F90ED6A4E3C7}"/>
          </ac:spMkLst>
        </pc:spChg>
        <pc:spChg chg="add del mod ord">
          <ac:chgData name="Vui Le Ba" userId="052109168efbc39a" providerId="LiveId" clId="{40CFB830-F6EC-4A1B-AE1F-B620D0FFC1BE}" dt="2020-12-23T08:26:20.028" v="2585" actId="700"/>
          <ac:spMkLst>
            <pc:docMk/>
            <pc:sldMk cId="0" sldId="447"/>
            <ac:spMk id="10" creationId="{1AADFC21-C677-4D90-80E2-6CE84E1D779A}"/>
          </ac:spMkLst>
        </pc:spChg>
        <pc:spChg chg="add del mod ord">
          <ac:chgData name="Vui Le Ba" userId="052109168efbc39a" providerId="LiveId" clId="{40CFB830-F6EC-4A1B-AE1F-B620D0FFC1BE}" dt="2020-12-23T08:26:27.330" v="2586" actId="478"/>
          <ac:spMkLst>
            <pc:docMk/>
            <pc:sldMk cId="0" sldId="447"/>
            <ac:spMk id="11" creationId="{35F3D471-7CB6-407F-9608-95E7C65D7EA7}"/>
          </ac:spMkLst>
        </pc:spChg>
        <pc:spChg chg="add del mod ord">
          <ac:chgData name="Vui Le Ba" userId="052109168efbc39a" providerId="LiveId" clId="{40CFB830-F6EC-4A1B-AE1F-B620D0FFC1BE}" dt="2020-12-23T08:26:13.155" v="2583" actId="478"/>
          <ac:spMkLst>
            <pc:docMk/>
            <pc:sldMk cId="0" sldId="447"/>
            <ac:spMk id="442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6:36.527" v="2612" actId="20577"/>
          <ac:spMkLst>
            <pc:docMk/>
            <pc:sldMk cId="0" sldId="447"/>
            <ac:spMk id="442371" creationId="{00000000-0000-0000-0000-000000000000}"/>
          </ac:spMkLst>
        </pc:spChg>
        <pc:spChg chg="del">
          <ac:chgData name="Vui Le Ba" userId="052109168efbc39a" providerId="LiveId" clId="{40CFB830-F6EC-4A1B-AE1F-B620D0FFC1BE}" dt="2020-12-23T08:26:14.584" v="2584" actId="478"/>
          <ac:spMkLst>
            <pc:docMk/>
            <pc:sldMk cId="0" sldId="447"/>
            <ac:spMk id="442372" creationId="{00000000-0000-0000-0000-000000000000}"/>
          </ac:spMkLst>
        </pc:spChg>
        <pc:spChg chg="mod">
          <ac:chgData name="Vui Le Ba" userId="052109168efbc39a" providerId="LiveId" clId="{40CFB830-F6EC-4A1B-AE1F-B620D0FFC1BE}" dt="2020-12-23T08:26:49.157" v="2614" actId="14100"/>
          <ac:spMkLst>
            <pc:docMk/>
            <pc:sldMk cId="0" sldId="447"/>
            <ac:spMk id="442373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7:18:56.919" v="1769" actId="47"/>
        <pc:sldMkLst>
          <pc:docMk/>
          <pc:sldMk cId="0" sldId="4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2" creationId="{B4329C78-00E3-4801-A703-672A9ED7716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3" creationId="{A57437CF-E8D0-4BDD-A9C2-1B6A80BBCEF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4" creationId="{AD5FB52C-3097-4B8C-BC08-6A32B4BD4FF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8"/>
            <ac:spMk id="5" creationId="{D54399F1-0532-4D81-8F9F-D8473ECE4317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448"/>
            <ac:spMk id="315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3153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31539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37:06.810" v="2083" actId="478"/>
        <pc:sldMkLst>
          <pc:docMk/>
          <pc:sldMk cId="0" sldId="4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9"/>
            <ac:spMk id="2" creationId="{6FBC7818-07E9-4D5C-846A-ED8E35C4FC5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9"/>
            <ac:spMk id="3" creationId="{090E67CD-5048-475A-B17E-BB3974242B4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4" creationId="{ADD666B4-9415-4843-8906-661F10C31CB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9"/>
            <ac:spMk id="5" creationId="{272613F8-13DE-4A7D-9A1E-5E42C124DE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6" creationId="{2DCDB7D8-197B-4DE5-B9F1-A2F033D9BD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7" creationId="{1C7EED2D-405C-4BDE-9D1E-68BE454B6942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8" creationId="{75C163E2-0F02-4F55-A45F-EE2C0EA41054}"/>
          </ac:spMkLst>
        </pc:spChg>
        <pc:spChg chg="add del mod ord">
          <ac:chgData name="Vui Le Ba" userId="052109168efbc39a" providerId="LiveId" clId="{40CFB830-F6EC-4A1B-AE1F-B620D0FFC1BE}" dt="2020-12-23T07:37:06.810" v="2083" actId="478"/>
          <ac:spMkLst>
            <pc:docMk/>
            <pc:sldMk cId="0" sldId="449"/>
            <ac:spMk id="317442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449"/>
            <ac:spMk id="3174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31744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04.689" v="2082" actId="478"/>
          <ac:grpSpMkLst>
            <pc:docMk/>
            <pc:sldMk cId="0" sldId="449"/>
            <ac:grpSpMk id="3174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7:35.248" v="2090" actId="478"/>
        <pc:sldMkLst>
          <pc:docMk/>
          <pc:sldMk cId="0" sldId="4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0"/>
            <ac:spMk id="2" creationId="{2DC72652-EC7C-4CF6-886C-DC4453C5BB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0"/>
            <ac:spMk id="3" creationId="{1D0EAF0D-2635-48AB-81F7-E32CC354C6A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4" creationId="{F221F286-8FED-40A4-AF62-6695D9DD3A9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0"/>
            <ac:spMk id="5" creationId="{8679F82E-1686-4D99-AB63-7A6DCDB390D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6" creationId="{B545587B-6E04-4DC7-BE81-AE6E719397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7" creationId="{B6C62B28-ECD6-4D3C-955D-6272D45DF4F4}"/>
          </ac:spMkLst>
        </pc:spChg>
        <pc:spChg chg="add del mod ord">
          <ac:chgData name="Vui Le Ba" userId="052109168efbc39a" providerId="LiveId" clId="{40CFB830-F6EC-4A1B-AE1F-B620D0FFC1BE}" dt="2020-12-23T07:37:22.276" v="2086" actId="478"/>
          <ac:spMkLst>
            <pc:docMk/>
            <pc:sldMk cId="0" sldId="450"/>
            <ac:spMk id="8" creationId="{94A82BD5-5D4F-4862-910D-C7D93FE63D5E}"/>
          </ac:spMkLst>
        </pc:spChg>
        <pc:spChg chg="add del mod ord">
          <ac:chgData name="Vui Le Ba" userId="052109168efbc39a" providerId="LiveId" clId="{40CFB830-F6EC-4A1B-AE1F-B620D0FFC1BE}" dt="2020-12-23T07:37:35.248" v="2090" actId="478"/>
          <ac:spMkLst>
            <pc:docMk/>
            <pc:sldMk cId="0" sldId="450"/>
            <ac:spMk id="319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319491" creationId="{00000000-0000-0000-0000-000000000000}"/>
          </ac:spMkLst>
        </pc:spChg>
        <pc:spChg chg="del">
          <ac:chgData name="Vui Le Ba" userId="052109168efbc39a" providerId="LiveId" clId="{40CFB830-F6EC-4A1B-AE1F-B620D0FFC1BE}" dt="2020-12-23T07:37:18.140" v="2085" actId="478"/>
          <ac:spMkLst>
            <pc:docMk/>
            <pc:sldMk cId="0" sldId="450"/>
            <ac:spMk id="31949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7:26.154" v="2089" actId="12"/>
          <ac:spMkLst>
            <pc:docMk/>
            <pc:sldMk cId="0" sldId="450"/>
            <ac:spMk id="70861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10.151" v="2084" actId="478"/>
          <ac:grpSpMkLst>
            <pc:docMk/>
            <pc:sldMk cId="0" sldId="450"/>
            <ac:grpSpMk id="3194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25.062" v="2213" actId="478"/>
        <pc:sldMkLst>
          <pc:docMk/>
          <pc:sldMk cId="0" sldId="4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1"/>
            <ac:spMk id="2" creationId="{C5252D9B-0B95-4638-A574-1634F6CC31D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1"/>
            <ac:spMk id="3" creationId="{DB9AE808-479D-4BD9-949F-895AE3D12E3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4" creationId="{5F003DA1-9CB1-4C8F-AD4F-41297E56FB5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1"/>
            <ac:spMk id="5" creationId="{4227AA47-A4E6-46B4-8721-72CAF7568C1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6" creationId="{CC9EE777-5447-4E9B-AA09-73C48C4D6B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7" creationId="{EFAB7996-168F-4F44-A64F-88B24ED5D531}"/>
          </ac:spMkLst>
        </pc:spChg>
        <pc:spChg chg="add del mod ord">
          <ac:chgData name="Vui Le Ba" userId="052109168efbc39a" providerId="LiveId" clId="{40CFB830-F6EC-4A1B-AE1F-B620D0FFC1BE}" dt="2020-12-23T07:37:41.742" v="2091" actId="478"/>
          <ac:spMkLst>
            <pc:docMk/>
            <pc:sldMk cId="0" sldId="451"/>
            <ac:spMk id="8" creationId="{D7F32BB7-4AFC-4442-A886-91222261A567}"/>
          </ac:spMkLst>
        </pc:spChg>
        <pc:spChg chg="add del mod ord">
          <ac:chgData name="Vui Le Ba" userId="052109168efbc39a" providerId="LiveId" clId="{40CFB830-F6EC-4A1B-AE1F-B620D0FFC1BE}" dt="2020-12-23T07:37:43.400" v="2092" actId="478"/>
          <ac:spMkLst>
            <pc:docMk/>
            <pc:sldMk cId="0" sldId="451"/>
            <ac:spMk id="321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32153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25.062" v="2213" actId="478"/>
          <ac:spMkLst>
            <pc:docMk/>
            <pc:sldMk cId="0" sldId="451"/>
            <ac:spMk id="32154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44.742" v="2093" actId="478"/>
          <ac:grpSpMkLst>
            <pc:docMk/>
            <pc:sldMk cId="0" sldId="451"/>
            <ac:grpSpMk id="3215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8:24.167" v="2103" actId="478"/>
        <pc:sldMkLst>
          <pc:docMk/>
          <pc:sldMk cId="0" sldId="4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2"/>
            <ac:spMk id="2" creationId="{13581837-C038-4938-AAF2-7546B33D4CA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2"/>
            <ac:spMk id="3" creationId="{10B3B5D7-5C10-4A16-A8A0-C75124365FF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4" creationId="{00A816EA-AA0C-413D-8589-15B9566704F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2"/>
            <ac:spMk id="5" creationId="{AF97E27D-45A2-4CA7-8DE6-F16DB044F8D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6" creationId="{916D6F83-0616-46CE-BE27-31DA0701AB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7" creationId="{5351511B-8C72-48BC-A5FF-AEA60DA09ACC}"/>
          </ac:spMkLst>
        </pc:spChg>
        <pc:spChg chg="add del mod ord">
          <ac:chgData name="Vui Le Ba" userId="052109168efbc39a" providerId="LiveId" clId="{40CFB830-F6EC-4A1B-AE1F-B620D0FFC1BE}" dt="2020-12-23T07:37:50.696" v="2096" actId="478"/>
          <ac:spMkLst>
            <pc:docMk/>
            <pc:sldMk cId="0" sldId="452"/>
            <ac:spMk id="8" creationId="{DF5568AD-472D-4E1E-8606-F4F228C7FA9E}"/>
          </ac:spMkLst>
        </pc:spChg>
        <pc:spChg chg="add del mod ord">
          <ac:chgData name="Vui Le Ba" userId="052109168efbc39a" providerId="LiveId" clId="{40CFB830-F6EC-4A1B-AE1F-B620D0FFC1BE}" dt="2020-12-23T07:38:24.167" v="2103" actId="478"/>
          <ac:spMkLst>
            <pc:docMk/>
            <pc:sldMk cId="0" sldId="452"/>
            <ac:spMk id="323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323587" creationId="{00000000-0000-0000-0000-000000000000}"/>
          </ac:spMkLst>
        </pc:spChg>
        <pc:spChg chg="del">
          <ac:chgData name="Vui Le Ba" userId="052109168efbc39a" providerId="LiveId" clId="{40CFB830-F6EC-4A1B-AE1F-B620D0FFC1BE}" dt="2020-12-23T07:37:48.837" v="2095" actId="478"/>
          <ac:spMkLst>
            <pc:docMk/>
            <pc:sldMk cId="0" sldId="452"/>
            <ac:spMk id="323589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01.593" v="2097" actId="1076"/>
          <ac:spMkLst>
            <pc:docMk/>
            <pc:sldMk cId="0" sldId="452"/>
            <ac:spMk id="71271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18.339" v="2101" actId="14100"/>
          <ac:spMkLst>
            <pc:docMk/>
            <pc:sldMk cId="0" sldId="452"/>
            <ac:spMk id="712714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21.377" v="2102" actId="14100"/>
          <ac:spMkLst>
            <pc:docMk/>
            <pc:sldMk cId="0" sldId="452"/>
            <ac:spMk id="71271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14.631" v="2100" actId="1076"/>
          <ac:spMkLst>
            <pc:docMk/>
            <pc:sldMk cId="0" sldId="452"/>
            <ac:spMk id="71271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46.622" v="2094" actId="478"/>
          <ac:grpSpMkLst>
            <pc:docMk/>
            <pc:sldMk cId="0" sldId="452"/>
            <ac:grpSpMk id="3235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8:56.785" v="2113" actId="478"/>
        <pc:sldMkLst>
          <pc:docMk/>
          <pc:sldMk cId="0" sldId="4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3"/>
            <ac:spMk id="2" creationId="{472F15B9-B826-4AD1-AAB5-F1A559E8415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3"/>
            <ac:spMk id="3" creationId="{A4BA5E46-3740-4671-AB68-92707ED5B0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3"/>
            <ac:spMk id="4" creationId="{961BF6C6-F254-4202-A761-C74BF703CB7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3"/>
            <ac:spMk id="5" creationId="{AC6DC5DF-DC7A-4D86-A374-92A9E38F080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3"/>
            <ac:spMk id="6" creationId="{23509659-E493-45DA-A83C-026DE8DA77A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3"/>
            <ac:spMk id="7" creationId="{F8404972-6FDA-46CF-B85D-9552D28D29A2}"/>
          </ac:spMkLst>
        </pc:spChg>
        <pc:spChg chg="add del mod ord">
          <ac:chgData name="Vui Le Ba" userId="052109168efbc39a" providerId="LiveId" clId="{40CFB830-F6EC-4A1B-AE1F-B620D0FFC1BE}" dt="2020-12-23T07:38:32.927" v="2105" actId="478"/>
          <ac:spMkLst>
            <pc:docMk/>
            <pc:sldMk cId="0" sldId="453"/>
            <ac:spMk id="8" creationId="{8046FE64-18B1-4F9B-871C-55465C9E3AB2}"/>
          </ac:spMkLst>
        </pc:spChg>
        <pc:spChg chg="add del mod ord">
          <ac:chgData name="Vui Le Ba" userId="052109168efbc39a" providerId="LiveId" clId="{40CFB830-F6EC-4A1B-AE1F-B620D0FFC1BE}" dt="2020-12-23T07:38:56.785" v="2113" actId="478"/>
          <ac:spMkLst>
            <pc:docMk/>
            <pc:sldMk cId="0" sldId="453"/>
            <ac:spMk id="325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61" v="1949" actId="27636"/>
          <ac:spMkLst>
            <pc:docMk/>
            <pc:sldMk cId="0" sldId="453"/>
            <ac:spMk id="32563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51.837" v="2111" actId="1076"/>
          <ac:spMkLst>
            <pc:docMk/>
            <pc:sldMk cId="0" sldId="453"/>
            <ac:spMk id="32563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8:28.515" v="2104" actId="478"/>
          <ac:grpSpMkLst>
            <pc:docMk/>
            <pc:sldMk cId="0" sldId="453"/>
            <ac:grpSpMk id="32563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8:54.742" v="2112" actId="1076"/>
          <ac:picMkLst>
            <pc:docMk/>
            <pc:sldMk cId="0" sldId="453"/>
            <ac:picMk id="714761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7:16.148" v="2212" actId="478"/>
        <pc:sldMkLst>
          <pc:docMk/>
          <pc:sldMk cId="0" sldId="45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4"/>
            <ac:spMk id="2" creationId="{7D326833-1B8B-41EB-B10F-AD7B7877DD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4"/>
            <ac:spMk id="3" creationId="{5A2E1222-3CFE-4E92-BC54-296A9065143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4"/>
            <ac:spMk id="4" creationId="{C5701025-465D-48D1-B370-416BFA77BB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4"/>
            <ac:spMk id="5" creationId="{584B4A09-E0DB-4FFA-ABE4-0B0C72D0850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4"/>
            <ac:spMk id="6" creationId="{DCE2C27A-C21B-438A-97AC-06A61F5948B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4"/>
            <ac:spMk id="7" creationId="{A924A340-1B90-4A01-BC3D-482A550CD19D}"/>
          </ac:spMkLst>
        </pc:spChg>
        <pc:spChg chg="add del mod ord">
          <ac:chgData name="Vui Le Ba" userId="052109168efbc39a" providerId="LiveId" clId="{40CFB830-F6EC-4A1B-AE1F-B620D0FFC1BE}" dt="2020-12-23T07:39:13.790" v="2116" actId="478"/>
          <ac:spMkLst>
            <pc:docMk/>
            <pc:sldMk cId="0" sldId="454"/>
            <ac:spMk id="8" creationId="{37F232B8-EBB0-4602-8924-E8BA0F9564AF}"/>
          </ac:spMkLst>
        </pc:spChg>
        <pc:spChg chg="add del mod ord">
          <ac:chgData name="Vui Le Ba" userId="052109168efbc39a" providerId="LiveId" clId="{40CFB830-F6EC-4A1B-AE1F-B620D0FFC1BE}" dt="2020-12-23T07:39:08.625" v="2115" actId="478"/>
          <ac:spMkLst>
            <pc:docMk/>
            <pc:sldMk cId="0" sldId="454"/>
            <ac:spMk id="327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61" v="1950" actId="27636"/>
          <ac:spMkLst>
            <pc:docMk/>
            <pc:sldMk cId="0" sldId="454"/>
            <ac:spMk id="327683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16.148" v="2212" actId="478"/>
          <ac:spMkLst>
            <pc:docMk/>
            <pc:sldMk cId="0" sldId="454"/>
            <ac:spMk id="32768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9:38.764" v="2121" actId="14100"/>
          <ac:spMkLst>
            <pc:docMk/>
            <pc:sldMk cId="0" sldId="454"/>
            <ac:spMk id="32768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9:05.457" v="2114" actId="478"/>
          <ac:grpSpMkLst>
            <pc:docMk/>
            <pc:sldMk cId="0" sldId="454"/>
            <ac:grpSpMk id="32768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9:42.047" v="2122" actId="1076"/>
          <ac:picMkLst>
            <pc:docMk/>
            <pc:sldMk cId="0" sldId="454"/>
            <ac:picMk id="716809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7:12.959" v="2211" actId="478"/>
        <pc:sldMkLst>
          <pc:docMk/>
          <pc:sldMk cId="1928129182" sldId="4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28129182" sldId="455"/>
            <ac:spMk id="2" creationId="{984B441C-93DF-422D-9618-DD01117B868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28129182" sldId="455"/>
            <ac:spMk id="3" creationId="{DC5A5AC5-99ED-4656-9B54-9071EF37D9D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4" creationId="{9B793806-7630-4CBA-9D94-21E972A2F45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928129182" sldId="455"/>
            <ac:spMk id="5" creationId="{C2FB8B43-DF62-4FB6-A355-BC62110D63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6" creationId="{A456DE49-3D81-4609-97BB-8CFE0D0EA09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7" creationId="{D0554FE7-143A-4EE9-B9DE-73E0C35D1599}"/>
          </ac:spMkLst>
        </pc:spChg>
        <pc:spChg chg="add del mod ord">
          <ac:chgData name="Vui Le Ba" userId="052109168efbc39a" providerId="LiveId" clId="{40CFB830-F6EC-4A1B-AE1F-B620D0FFC1BE}" dt="2020-12-23T07:39:51.136" v="2123" actId="478"/>
          <ac:spMkLst>
            <pc:docMk/>
            <pc:sldMk cId="1928129182" sldId="455"/>
            <ac:spMk id="8" creationId="{A9B7F4F4-67C6-4101-86BC-BD2A958ACC30}"/>
          </ac:spMkLst>
        </pc:spChg>
        <pc:spChg chg="add del mod ord">
          <ac:chgData name="Vui Le Ba" userId="052109168efbc39a" providerId="LiveId" clId="{40CFB830-F6EC-4A1B-AE1F-B620D0FFC1BE}" dt="2020-12-23T07:39:54.328" v="2124" actId="478"/>
          <ac:spMkLst>
            <pc:docMk/>
            <pc:sldMk cId="1928129182" sldId="455"/>
            <ac:spMk id="329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329731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12.959" v="2211" actId="478"/>
          <ac:spMkLst>
            <pc:docMk/>
            <pc:sldMk cId="1928129182" sldId="455"/>
            <ac:spMk id="32973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24.287" v="2134" actId="20577"/>
          <ac:spMkLst>
            <pc:docMk/>
            <pc:sldMk cId="1928129182" sldId="455"/>
            <ac:spMk id="32973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17.788" v="2129" actId="1076"/>
          <ac:spMkLst>
            <pc:docMk/>
            <pc:sldMk cId="1928129182" sldId="455"/>
            <ac:spMk id="71885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0:31.019" v="2135" actId="478"/>
          <ac:grpSpMkLst>
            <pc:docMk/>
            <pc:sldMk cId="1928129182" sldId="455"/>
            <ac:grpSpMk id="3297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09.996" v="2210" actId="478"/>
        <pc:sldMkLst>
          <pc:docMk/>
          <pc:sldMk cId="1088313424" sldId="4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088313424" sldId="456"/>
            <ac:spMk id="2" creationId="{505A72AF-FFBD-438E-AD5A-2798BF1957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088313424" sldId="456"/>
            <ac:spMk id="3" creationId="{BE8DD455-4945-4260-ABDA-9FA75289641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088313424" sldId="456"/>
            <ac:spMk id="4" creationId="{F999173F-7DA4-4EF5-AEDA-5A1A36595D6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088313424" sldId="456"/>
            <ac:spMk id="5" creationId="{05B29C1D-2C1B-460D-8915-1A4E19AEEE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088313424" sldId="456"/>
            <ac:spMk id="6" creationId="{F855D2B7-8C87-4DEF-9939-8A51575F10B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088313424" sldId="456"/>
            <ac:spMk id="7" creationId="{0A433542-6FFB-4D10-92AB-4A63FE0675EF}"/>
          </ac:spMkLst>
        </pc:spChg>
        <pc:spChg chg="add del mod ord">
          <ac:chgData name="Vui Le Ba" userId="052109168efbc39a" providerId="LiveId" clId="{40CFB830-F6EC-4A1B-AE1F-B620D0FFC1BE}" dt="2020-12-23T07:40:40.612" v="2138" actId="478"/>
          <ac:spMkLst>
            <pc:docMk/>
            <pc:sldMk cId="1088313424" sldId="456"/>
            <ac:spMk id="8" creationId="{A1742A06-6B9C-4C81-8BF6-789C1840A089}"/>
          </ac:spMkLst>
        </pc:spChg>
        <pc:spChg chg="add del mod ord">
          <ac:chgData name="Vui Le Ba" userId="052109168efbc39a" providerId="LiveId" clId="{40CFB830-F6EC-4A1B-AE1F-B620D0FFC1BE}" dt="2020-12-23T07:40:36.741" v="2137" actId="478"/>
          <ac:spMkLst>
            <pc:docMk/>
            <pc:sldMk cId="1088313424" sldId="456"/>
            <ac:spMk id="331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61" v="1951" actId="27636"/>
          <ac:spMkLst>
            <pc:docMk/>
            <pc:sldMk cId="1088313424" sldId="456"/>
            <ac:spMk id="33177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09.996" v="2210" actId="478"/>
          <ac:spMkLst>
            <pc:docMk/>
            <pc:sldMk cId="1088313424" sldId="456"/>
            <ac:spMk id="33178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55.245" v="2142" actId="14100"/>
          <ac:spMkLst>
            <pc:docMk/>
            <pc:sldMk cId="1088313424" sldId="456"/>
            <ac:spMk id="72090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58.736" v="2143" actId="1076"/>
          <ac:spMkLst>
            <pc:docMk/>
            <pc:sldMk cId="1088313424" sldId="456"/>
            <ac:spMk id="72090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0:34.130" v="2136" actId="478"/>
          <ac:grpSpMkLst>
            <pc:docMk/>
            <pc:sldMk cId="1088313424" sldId="456"/>
            <ac:grpSpMk id="3317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05.456" v="2209" actId="478"/>
        <pc:sldMkLst>
          <pc:docMk/>
          <pc:sldMk cId="3531307206" sldId="4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31307206" sldId="457"/>
            <ac:spMk id="2" creationId="{0D816E88-7870-43BC-9B5F-195AD372E7D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31307206" sldId="457"/>
            <ac:spMk id="3" creationId="{3D32B23F-5DDA-4DAD-BD23-403F84DC20B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31307206" sldId="457"/>
            <ac:spMk id="4" creationId="{3F865E4D-9B44-4F31-8D81-113646EBE3A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31307206" sldId="457"/>
            <ac:spMk id="5" creationId="{854A423D-41EE-45DF-A046-9CE167B36E6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31307206" sldId="457"/>
            <ac:spMk id="6" creationId="{E8F3C1CC-ED6E-4541-B668-4C49E4EF8E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31307206" sldId="457"/>
            <ac:spMk id="7" creationId="{85AB42FA-DBF7-4468-BDA6-65300F40D59F}"/>
          </ac:spMkLst>
        </pc:spChg>
        <pc:spChg chg="add del mod ord">
          <ac:chgData name="Vui Le Ba" userId="052109168efbc39a" providerId="LiveId" clId="{40CFB830-F6EC-4A1B-AE1F-B620D0FFC1BE}" dt="2020-12-23T07:41:47.581" v="2153" actId="478"/>
          <ac:spMkLst>
            <pc:docMk/>
            <pc:sldMk cId="3531307206" sldId="457"/>
            <ac:spMk id="8" creationId="{649F53A3-1F02-48F8-AD6D-A673946157B4}"/>
          </ac:spMkLst>
        </pc:spChg>
        <pc:spChg chg="add del mod ord">
          <ac:chgData name="Vui Le Ba" userId="052109168efbc39a" providerId="LiveId" clId="{40CFB830-F6EC-4A1B-AE1F-B620D0FFC1BE}" dt="2020-12-23T07:41:46.029" v="2152" actId="478"/>
          <ac:spMkLst>
            <pc:docMk/>
            <pc:sldMk cId="3531307206" sldId="457"/>
            <ac:spMk id="335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42:40.187" v="2160" actId="57"/>
          <ac:spMkLst>
            <pc:docMk/>
            <pc:sldMk cId="3531307206" sldId="457"/>
            <ac:spMk id="335875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05.456" v="2209" actId="478"/>
          <ac:spMkLst>
            <pc:docMk/>
            <pc:sldMk cId="3531307206" sldId="457"/>
            <ac:spMk id="33587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2:21.640" v="2156" actId="14100"/>
          <ac:spMkLst>
            <pc:docMk/>
            <pc:sldMk cId="3531307206" sldId="457"/>
            <ac:spMk id="33587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1:41.635" v="2151" actId="478"/>
          <ac:grpSpMkLst>
            <pc:docMk/>
            <pc:sldMk cId="3531307206" sldId="457"/>
            <ac:grpSpMk id="3358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2:49.850" v="2163" actId="57"/>
        <pc:sldMkLst>
          <pc:docMk/>
          <pc:sldMk cId="3960499425" sldId="4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960499425" sldId="458"/>
            <ac:spMk id="2" creationId="{992BB69E-9F1A-411D-8E86-AD98360F349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960499425" sldId="458"/>
            <ac:spMk id="3" creationId="{BC744484-9052-4C25-8B9A-C91A06688FC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960499425" sldId="458"/>
            <ac:spMk id="4" creationId="{ECD5749C-507D-4BCF-952F-FF2143761E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960499425" sldId="458"/>
            <ac:spMk id="5" creationId="{045A5BEE-BEE3-4F00-AAE8-A870D5590E1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960499425" sldId="458"/>
            <ac:spMk id="6" creationId="{BD670956-50D3-4C6B-955F-F1FC5D2117A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960499425" sldId="458"/>
            <ac:spMk id="7" creationId="{FB5116CF-8181-4390-8B75-90575CA5886D}"/>
          </ac:spMkLst>
        </pc:spChg>
        <pc:spChg chg="add del mod ord">
          <ac:chgData name="Vui Le Ba" userId="052109168efbc39a" providerId="LiveId" clId="{40CFB830-F6EC-4A1B-AE1F-B620D0FFC1BE}" dt="2020-12-23T07:41:14.518" v="2145" actId="478"/>
          <ac:spMkLst>
            <pc:docMk/>
            <pc:sldMk cId="3960499425" sldId="458"/>
            <ac:spMk id="8" creationId="{CFEF072C-2F8F-4D10-8D1A-6E83E86337AB}"/>
          </ac:spMkLst>
        </pc:spChg>
        <pc:spChg chg="add del mod ord">
          <ac:chgData name="Vui Le Ba" userId="052109168efbc39a" providerId="LiveId" clId="{40CFB830-F6EC-4A1B-AE1F-B620D0FFC1BE}" dt="2020-12-23T07:41:22.304" v="2147" actId="478"/>
          <ac:spMkLst>
            <pc:docMk/>
            <pc:sldMk cId="3960499425" sldId="458"/>
            <ac:spMk id="333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42:49.850" v="2163" actId="57"/>
          <ac:spMkLst>
            <pc:docMk/>
            <pc:sldMk cId="3960499425" sldId="458"/>
            <ac:spMk id="33382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1:34.426" v="2150" actId="14100"/>
          <ac:spMkLst>
            <pc:docMk/>
            <pc:sldMk cId="3960499425" sldId="458"/>
            <ac:spMk id="33382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1:11.630" v="2144" actId="478"/>
          <ac:grpSpMkLst>
            <pc:docMk/>
            <pc:sldMk cId="3960499425" sldId="458"/>
            <ac:grpSpMk id="3338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02.384" v="2208" actId="478"/>
        <pc:sldMkLst>
          <pc:docMk/>
          <pc:sldMk cId="3321143043" sldId="4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21143043" sldId="459"/>
            <ac:spMk id="2" creationId="{DD84D379-D5F5-4C68-9C03-5F022F7E29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21143043" sldId="459"/>
            <ac:spMk id="3" creationId="{91B4CE28-218A-46A1-8BD8-ECE21A59257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4" creationId="{16C1FCF4-E9A6-4920-8343-7DB1C5FD470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321143043" sldId="459"/>
            <ac:spMk id="5" creationId="{B4B50C1D-9256-4293-A9BC-CD6F4A6586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6" creationId="{F518CA81-E47B-4273-AD78-7457D2B57A3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7" creationId="{430D1548-7C9B-4C38-A5EF-811752E2BE83}"/>
          </ac:spMkLst>
        </pc:spChg>
        <pc:spChg chg="add del mod ord">
          <ac:chgData name="Vui Le Ba" userId="052109168efbc39a" providerId="LiveId" clId="{40CFB830-F6EC-4A1B-AE1F-B620D0FFC1BE}" dt="2020-12-23T07:43:09.537" v="2165" actId="478"/>
          <ac:spMkLst>
            <pc:docMk/>
            <pc:sldMk cId="3321143043" sldId="459"/>
            <ac:spMk id="8" creationId="{032DD5A4-47FA-417A-933A-1EA27E9AB3A1}"/>
          </ac:spMkLst>
        </pc:spChg>
        <pc:spChg chg="add del mod ord">
          <ac:chgData name="Vui Le Ba" userId="052109168efbc39a" providerId="LiveId" clId="{40CFB830-F6EC-4A1B-AE1F-B620D0FFC1BE}" dt="2020-12-23T07:43:21.584" v="2169" actId="478"/>
          <ac:spMkLst>
            <pc:docMk/>
            <pc:sldMk cId="3321143043" sldId="459"/>
            <ac:spMk id="337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337923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02.384" v="2208" actId="478"/>
          <ac:spMkLst>
            <pc:docMk/>
            <pc:sldMk cId="3321143043" sldId="459"/>
            <ac:spMk id="337925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12.979" v="2167" actId="12"/>
          <ac:spMkLst>
            <pc:docMk/>
            <pc:sldMk cId="3321143043" sldId="459"/>
            <ac:spMk id="337926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17.976" v="2168" actId="1076"/>
          <ac:spMkLst>
            <pc:docMk/>
            <pc:sldMk cId="3321143043" sldId="459"/>
            <ac:spMk id="72704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3:03.827" v="2164" actId="478"/>
          <ac:grpSpMkLst>
            <pc:docMk/>
            <pc:sldMk cId="3321143043" sldId="459"/>
            <ac:grpSpMk id="3379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6:58.707" v="2207" actId="478"/>
        <pc:sldMkLst>
          <pc:docMk/>
          <pc:sldMk cId="894170615" sldId="4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94170615" sldId="460"/>
            <ac:spMk id="2" creationId="{83223EB4-C29F-48CE-B4D9-7F0EC76222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94170615" sldId="460"/>
            <ac:spMk id="3" creationId="{6BD7F4B3-7ABB-44E2-A5AA-CED19917176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4" creationId="{A35F2FE4-919F-4BE8-866B-66A110F261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94170615" sldId="460"/>
            <ac:spMk id="5" creationId="{DD136B28-A3EE-4F7D-B46B-303C9FDF585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6" creationId="{5D95CF7C-47B3-4BE8-94EC-EE4E7CFB49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7" creationId="{D7D1768F-3731-4257-99C5-40C6883348E7}"/>
          </ac:spMkLst>
        </pc:spChg>
        <pc:spChg chg="add del mod ord">
          <ac:chgData name="Vui Le Ba" userId="052109168efbc39a" providerId="LiveId" clId="{40CFB830-F6EC-4A1B-AE1F-B620D0FFC1BE}" dt="2020-12-23T07:43:30.086" v="2171" actId="478"/>
          <ac:spMkLst>
            <pc:docMk/>
            <pc:sldMk cId="894170615" sldId="460"/>
            <ac:spMk id="8" creationId="{A89F0185-AA36-400A-8C8C-D44C97C3464E}"/>
          </ac:spMkLst>
        </pc:spChg>
        <pc:spChg chg="add del mod ord">
          <ac:chgData name="Vui Le Ba" userId="052109168efbc39a" providerId="LiveId" clId="{40CFB830-F6EC-4A1B-AE1F-B620D0FFC1BE}" dt="2020-12-23T07:43:37.100" v="2172" actId="478"/>
          <ac:spMkLst>
            <pc:docMk/>
            <pc:sldMk cId="894170615" sldId="460"/>
            <ac:spMk id="339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339971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58.707" v="2207" actId="478"/>
          <ac:spMkLst>
            <pc:docMk/>
            <pc:sldMk cId="894170615" sldId="460"/>
            <ac:spMk id="33997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40.006" v="2173" actId="404"/>
          <ac:spMkLst>
            <pc:docMk/>
            <pc:sldMk cId="894170615" sldId="460"/>
            <ac:spMk id="729096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47.925" v="2174" actId="1076"/>
          <ac:spMkLst>
            <pc:docMk/>
            <pc:sldMk cId="894170615" sldId="460"/>
            <ac:spMk id="72909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51.848" v="2175" actId="1076"/>
          <ac:spMkLst>
            <pc:docMk/>
            <pc:sldMk cId="894170615" sldId="460"/>
            <ac:spMk id="7290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3:26.313" v="2170" actId="478"/>
          <ac:grpSpMkLst>
            <pc:docMk/>
            <pc:sldMk cId="894170615" sldId="460"/>
            <ac:grpSpMk id="3399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6:55.466" v="2206" actId="478"/>
        <pc:sldMkLst>
          <pc:docMk/>
          <pc:sldMk cId="2563020885" sldId="46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63020885" sldId="461"/>
            <ac:spMk id="2" creationId="{C04E3178-CE4F-4FA3-A2C9-71F0849A7A6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63020885" sldId="461"/>
            <ac:spMk id="3" creationId="{8076EA3C-7F13-4892-8154-FFE84AC1D61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4" creationId="{0854238B-03BE-407F-9A0F-408AF1378C5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563020885" sldId="461"/>
            <ac:spMk id="5" creationId="{61667AE1-97A6-4F8B-8603-173285B191B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6" creationId="{5F9E45DC-8ADC-44D4-B73B-6487858164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7" creationId="{01FFE00E-1B60-48C1-9CA1-BC3356A9B058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8" creationId="{52200E68-7558-4F49-8B99-188FC7E45F3C}"/>
          </ac:spMkLst>
        </pc:spChg>
        <pc:spChg chg="add del mod ord">
          <ac:chgData name="Vui Le Ba" userId="052109168efbc39a" providerId="LiveId" clId="{40CFB830-F6EC-4A1B-AE1F-B620D0FFC1BE}" dt="2020-12-23T07:44:00.340" v="2177" actId="478"/>
          <ac:spMkLst>
            <pc:docMk/>
            <pc:sldMk cId="2563020885" sldId="461"/>
            <ac:spMk id="342018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2563020885" sldId="461"/>
            <ac:spMk id="34201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55.466" v="2206" actId="478"/>
          <ac:spMkLst>
            <pc:docMk/>
            <pc:sldMk cId="2563020885" sldId="461"/>
            <ac:spMk id="34202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34202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3:57.314" v="2176" actId="478"/>
          <ac:grpSpMkLst>
            <pc:docMk/>
            <pc:sldMk cId="2563020885" sldId="461"/>
            <ac:grpSpMk id="3420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4:32.611" v="2185" actId="404"/>
        <pc:sldMkLst>
          <pc:docMk/>
          <pc:sldMk cId="3656310578" sldId="4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656310578" sldId="462"/>
            <ac:spMk id="2" creationId="{5FB733E5-526D-435D-81A4-8CB2C5CAB2D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656310578" sldId="462"/>
            <ac:spMk id="3" creationId="{C1E7396F-0559-4316-B205-FBFF43C326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4" creationId="{FDF71CE5-3142-4A09-B698-F9886FA55AF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656310578" sldId="462"/>
            <ac:spMk id="5" creationId="{4B0DE39A-D322-41FD-AB54-AF4D894956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6" creationId="{D19F495B-D220-4F91-A3F0-D73007258D9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7" creationId="{57BC1B03-5AD7-4968-94EC-A49508B7CAA2}"/>
          </ac:spMkLst>
        </pc:spChg>
        <pc:spChg chg="add del mod ord">
          <ac:chgData name="Vui Le Ba" userId="052109168efbc39a" providerId="LiveId" clId="{40CFB830-F6EC-4A1B-AE1F-B620D0FFC1BE}" dt="2020-12-23T07:44:05.833" v="2179" actId="478"/>
          <ac:spMkLst>
            <pc:docMk/>
            <pc:sldMk cId="3656310578" sldId="462"/>
            <ac:spMk id="8" creationId="{38D7CD2A-8D6F-4130-8432-2C6D345A108E}"/>
          </ac:spMkLst>
        </pc:spChg>
        <pc:spChg chg="add del mod ord">
          <ac:chgData name="Vui Le Ba" userId="052109168efbc39a" providerId="LiveId" clId="{40CFB830-F6EC-4A1B-AE1F-B620D0FFC1BE}" dt="2020-12-23T07:44:26.797" v="2184" actId="478"/>
          <ac:spMkLst>
            <pc:docMk/>
            <pc:sldMk cId="3656310578" sldId="462"/>
            <ac:spMk id="344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34406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4:20.671" v="2182" actId="14100"/>
          <ac:spMkLst>
            <pc:docMk/>
            <pc:sldMk cId="3656310578" sldId="462"/>
            <ac:spMk id="733192" creationId="{00000000-0000-0000-0000-000000000000}"/>
          </ac:spMkLst>
        </pc:spChg>
        <pc:spChg chg="mod">
          <ac:chgData name="Vui Le Ba" userId="052109168efbc39a" providerId="LiveId" clId="{40CFB830-F6EC-4A1B-AE1F-B620D0FFC1BE}" dt="2020-12-23T07:44:32.611" v="2185" actId="404"/>
          <ac:spMkLst>
            <pc:docMk/>
            <pc:sldMk cId="3656310578" sldId="462"/>
            <ac:spMk id="73319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4:03.913" v="2178" actId="478"/>
          <ac:grpSpMkLst>
            <pc:docMk/>
            <pc:sldMk cId="3656310578" sldId="462"/>
            <ac:grpSpMk id="3440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4:45.422" v="2188" actId="478"/>
        <pc:sldMkLst>
          <pc:docMk/>
          <pc:sldMk cId="3395926632" sldId="4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95926632" sldId="463"/>
            <ac:spMk id="2" creationId="{5E64285C-D999-4B4E-8A5C-6A0A7AD35E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95926632" sldId="463"/>
            <ac:spMk id="3" creationId="{2C1CB0AF-1D59-4CB8-9BF4-C3BB311FA69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4" creationId="{6E177EFA-955B-4E78-A957-BE8A8AFADB9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395926632" sldId="463"/>
            <ac:spMk id="5" creationId="{1ABE123E-40B3-4D70-96F8-D944B194DC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6" creationId="{EF88153F-2542-46A2-B88C-733B64069F8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7" creationId="{CF728A39-53AA-4ED5-BA23-95DC66CBF09A}"/>
          </ac:spMkLst>
        </pc:spChg>
        <pc:spChg chg="add del mod ord">
          <ac:chgData name="Vui Le Ba" userId="052109168efbc39a" providerId="LiveId" clId="{40CFB830-F6EC-4A1B-AE1F-B620D0FFC1BE}" dt="2020-12-23T07:44:43.046" v="2187" actId="478"/>
          <ac:spMkLst>
            <pc:docMk/>
            <pc:sldMk cId="3395926632" sldId="463"/>
            <ac:spMk id="8" creationId="{E4F658D3-F5CC-4E68-AF0E-4087D8EC0062}"/>
          </ac:spMkLst>
        </pc:spChg>
        <pc:spChg chg="add del mod ord">
          <ac:chgData name="Vui Le Ba" userId="052109168efbc39a" providerId="LiveId" clId="{40CFB830-F6EC-4A1B-AE1F-B620D0FFC1BE}" dt="2020-12-23T07:44:45.422" v="2188" actId="478"/>
          <ac:spMkLst>
            <pc:docMk/>
            <pc:sldMk cId="3395926632" sldId="463"/>
            <ac:spMk id="3461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34611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4:41.337" v="2186" actId="478"/>
          <ac:grpSpMkLst>
            <pc:docMk/>
            <pc:sldMk cId="3395926632" sldId="463"/>
            <ac:grpSpMk id="3461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6:48.781" v="2205" actId="478"/>
        <pc:sldMkLst>
          <pc:docMk/>
          <pc:sldMk cId="645951469" sldId="4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645951469" sldId="464"/>
            <ac:spMk id="2" creationId="{2D9ECD41-CAAC-4F87-9DC7-DB24E9466EC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645951469" sldId="464"/>
            <ac:spMk id="3" creationId="{D9BF7609-6946-435E-9D58-70A1051A4E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645951469" sldId="464"/>
            <ac:spMk id="4" creationId="{9798B5A7-6C96-4CE1-9E99-19320F2A063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645951469" sldId="464"/>
            <ac:spMk id="5" creationId="{5DC99AD6-8878-406D-84AF-A9B56A8182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645951469" sldId="464"/>
            <ac:spMk id="6" creationId="{868C2CB2-BBEA-47EA-8875-6910D7EEC1B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645951469" sldId="464"/>
            <ac:spMk id="7" creationId="{CC363FC6-9A96-460E-9DF6-41C5568209E0}"/>
          </ac:spMkLst>
        </pc:spChg>
        <pc:spChg chg="add del mod ord">
          <ac:chgData name="Vui Le Ba" userId="052109168efbc39a" providerId="LiveId" clId="{40CFB830-F6EC-4A1B-AE1F-B620D0FFC1BE}" dt="2020-12-23T07:44:50.420" v="2190" actId="478"/>
          <ac:spMkLst>
            <pc:docMk/>
            <pc:sldMk cId="645951469" sldId="464"/>
            <ac:spMk id="8" creationId="{BF1D2C41-3C9A-4661-BCC9-94E05A5CC68D}"/>
          </ac:spMkLst>
        </pc:spChg>
        <pc:spChg chg="add del mod ord">
          <ac:chgData name="Vui Le Ba" userId="052109168efbc39a" providerId="LiveId" clId="{40CFB830-F6EC-4A1B-AE1F-B620D0FFC1BE}" dt="2020-12-23T07:44:53.232" v="2191" actId="478"/>
          <ac:spMkLst>
            <pc:docMk/>
            <pc:sldMk cId="645951469" sldId="464"/>
            <ac:spMk id="3481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4" actId="27636"/>
          <ac:spMkLst>
            <pc:docMk/>
            <pc:sldMk cId="645951469" sldId="464"/>
            <ac:spMk id="348163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48.781" v="2205" actId="478"/>
          <ac:spMkLst>
            <pc:docMk/>
            <pc:sldMk cId="645951469" sldId="464"/>
            <ac:spMk id="348165" creationId="{00000000-0000-0000-0000-000000000000}"/>
          </ac:spMkLst>
        </pc:spChg>
        <pc:spChg chg="mod">
          <ac:chgData name="Vui Le Ba" userId="052109168efbc39a" providerId="LiveId" clId="{40CFB830-F6EC-4A1B-AE1F-B620D0FFC1BE}" dt="2020-12-23T07:45:10.514" v="2193" actId="14100"/>
          <ac:spMkLst>
            <pc:docMk/>
            <pc:sldMk cId="645951469" sldId="464"/>
            <ac:spMk id="34816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4:48.190" v="2189" actId="478"/>
          <ac:grpSpMkLst>
            <pc:docMk/>
            <pc:sldMk cId="645951469" sldId="464"/>
            <ac:grpSpMk id="34816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45:15.644" v="2194" actId="1076"/>
          <ac:picMkLst>
            <pc:docMk/>
            <pc:sldMk cId="645951469" sldId="464"/>
            <ac:picMk id="73729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6:39.444" v="2204" actId="478"/>
        <pc:sldMkLst>
          <pc:docMk/>
          <pc:sldMk cId="802926216" sldId="4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02926216" sldId="465"/>
            <ac:spMk id="2" creationId="{F6190713-70BA-45AF-A600-332B7AFD68E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02926216" sldId="465"/>
            <ac:spMk id="3" creationId="{A242B572-C616-4B7E-83D6-99AA9D65D82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02926216" sldId="465"/>
            <ac:spMk id="4" creationId="{BDC35E1A-B420-404E-9AC7-5EDA048A676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02926216" sldId="465"/>
            <ac:spMk id="5" creationId="{A3AF8BAE-3BD9-4788-A448-72CA93FAA2D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02926216" sldId="465"/>
            <ac:spMk id="6" creationId="{86BDD317-EE0E-4F4A-B860-22688EF3727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02926216" sldId="465"/>
            <ac:spMk id="7" creationId="{DE8DEB0F-194E-4405-8E4B-2140C09F030D}"/>
          </ac:spMkLst>
        </pc:spChg>
        <pc:spChg chg="add del mod ord">
          <ac:chgData name="Vui Le Ba" userId="052109168efbc39a" providerId="LiveId" clId="{40CFB830-F6EC-4A1B-AE1F-B620D0FFC1BE}" dt="2020-12-23T07:45:26.069" v="2196" actId="478"/>
          <ac:spMkLst>
            <pc:docMk/>
            <pc:sldMk cId="802926216" sldId="465"/>
            <ac:spMk id="8" creationId="{25449332-7052-46D7-9395-BAA42AEBC436}"/>
          </ac:spMkLst>
        </pc:spChg>
        <pc:spChg chg="add del mod ord">
          <ac:chgData name="Vui Le Ba" userId="052109168efbc39a" providerId="LiveId" clId="{40CFB830-F6EC-4A1B-AE1F-B620D0FFC1BE}" dt="2020-12-23T07:45:44.201" v="2199" actId="478"/>
          <ac:spMkLst>
            <pc:docMk/>
            <pc:sldMk cId="802926216" sldId="465"/>
            <ac:spMk id="3502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46:10.165" v="2202" actId="57"/>
          <ac:spMkLst>
            <pc:docMk/>
            <pc:sldMk cId="802926216" sldId="465"/>
            <ac:spMk id="350211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39.444" v="2204" actId="478"/>
          <ac:spMkLst>
            <pc:docMk/>
            <pc:sldMk cId="802926216" sldId="465"/>
            <ac:spMk id="35021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29.533" v="2203" actId="14100"/>
          <ac:spMkLst>
            <pc:docMk/>
            <pc:sldMk cId="802926216" sldId="465"/>
            <ac:spMk id="35021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03.849" v="2201" actId="1076"/>
          <ac:spMkLst>
            <pc:docMk/>
            <pc:sldMk cId="802926216" sldId="465"/>
            <ac:spMk id="35021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03.849" v="2201" actId="1076"/>
          <ac:spMkLst>
            <pc:docMk/>
            <pc:sldMk cId="802926216" sldId="465"/>
            <ac:spMk id="35021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03.849" v="2201" actId="1076"/>
          <ac:spMkLst>
            <pc:docMk/>
            <pc:sldMk cId="802926216" sldId="465"/>
            <ac:spMk id="3502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45:41.624" v="2198" actId="1076"/>
          <ac:spMkLst>
            <pc:docMk/>
            <pc:sldMk cId="802926216" sldId="465"/>
            <ac:spMk id="73933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5:23.267" v="2195" actId="478"/>
          <ac:grpSpMkLst>
            <pc:docMk/>
            <pc:sldMk cId="802926216" sldId="465"/>
            <ac:grpSpMk id="35021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46:03.849" v="2201" actId="1076"/>
          <ac:grpSpMkLst>
            <pc:docMk/>
            <pc:sldMk cId="802926216" sldId="465"/>
            <ac:grpSpMk id="73933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8:15.018" v="2222" actId="478"/>
        <pc:sldMkLst>
          <pc:docMk/>
          <pc:sldMk cId="1136460162" sldId="4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36460162" sldId="466"/>
            <ac:spMk id="2" creationId="{8B8B848F-EBE6-4E4C-8024-ADAD402B49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36460162" sldId="466"/>
            <ac:spMk id="3" creationId="{897A307C-CEFA-413D-8020-F5930ABB554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136460162" sldId="466"/>
            <ac:spMk id="4" creationId="{F8B5A9CA-589F-4B15-9CE9-E19ABEF494E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136460162" sldId="466"/>
            <ac:spMk id="5" creationId="{463F7CE1-2A45-404C-AB2E-9F3F93BE1F9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136460162" sldId="466"/>
            <ac:spMk id="6" creationId="{89343094-AC14-4FDE-A1B7-7E99FB27BA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136460162" sldId="466"/>
            <ac:spMk id="7" creationId="{C0B84CF6-11C5-4B31-95E3-81879D378279}"/>
          </ac:spMkLst>
        </pc:spChg>
        <pc:spChg chg="add del mod ord">
          <ac:chgData name="Vui Le Ba" userId="052109168efbc39a" providerId="LiveId" clId="{40CFB830-F6EC-4A1B-AE1F-B620D0FFC1BE}" dt="2020-12-23T07:47:47.149" v="2216" actId="478"/>
          <ac:spMkLst>
            <pc:docMk/>
            <pc:sldMk cId="1136460162" sldId="466"/>
            <ac:spMk id="8" creationId="{A5469309-1CD2-45C9-A9DC-6EB2E58B352A}"/>
          </ac:spMkLst>
        </pc:spChg>
        <pc:spChg chg="add del mod ord">
          <ac:chgData name="Vui Le Ba" userId="052109168efbc39a" providerId="LiveId" clId="{40CFB830-F6EC-4A1B-AE1F-B620D0FFC1BE}" dt="2020-12-23T07:47:43.695" v="2215" actId="478"/>
          <ac:spMkLst>
            <pc:docMk/>
            <pc:sldMk cId="1136460162" sldId="466"/>
            <ac:spMk id="3522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6" actId="27636"/>
          <ac:spMkLst>
            <pc:docMk/>
            <pc:sldMk cId="1136460162" sldId="466"/>
            <ac:spMk id="35225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8:15.018" v="2222" actId="478"/>
          <ac:spMkLst>
            <pc:docMk/>
            <pc:sldMk cId="1136460162" sldId="466"/>
            <ac:spMk id="35226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8:07.766" v="2220" actId="14100"/>
          <ac:spMkLst>
            <pc:docMk/>
            <pc:sldMk cId="1136460162" sldId="466"/>
            <ac:spMk id="352262" creationId="{00000000-0000-0000-0000-000000000000}"/>
          </ac:spMkLst>
        </pc:spChg>
        <pc:spChg chg="mod">
          <ac:chgData name="Vui Le Ba" userId="052109168efbc39a" providerId="LiveId" clId="{40CFB830-F6EC-4A1B-AE1F-B620D0FFC1BE}" dt="2020-12-23T07:48:11.647" v="2221" actId="1076"/>
          <ac:spMkLst>
            <pc:docMk/>
            <pc:sldMk cId="1136460162" sldId="466"/>
            <ac:spMk id="74138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7:39.783" v="2214" actId="478"/>
          <ac:grpSpMkLst>
            <pc:docMk/>
            <pc:sldMk cId="1136460162" sldId="466"/>
            <ac:grpSpMk id="3522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8:55.971" v="2237" actId="478"/>
        <pc:sldMkLst>
          <pc:docMk/>
          <pc:sldMk cId="1250564766" sldId="4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0564766" sldId="467"/>
            <ac:spMk id="2" creationId="{66E1E33E-C6D5-43C9-BA34-84E5BA8837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0564766" sldId="467"/>
            <ac:spMk id="3" creationId="{C3F5A5CF-8CA5-420A-AC40-3C00E959A4F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250564766" sldId="467"/>
            <ac:spMk id="4" creationId="{648BE303-4E80-40AE-9557-14C33985A49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250564766" sldId="467"/>
            <ac:spMk id="5" creationId="{FC92C3ED-3D8C-4559-BD1E-674A682B6C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250564766" sldId="467"/>
            <ac:spMk id="6" creationId="{10515C18-EEC3-4532-B8F4-1A2E961A97D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250564766" sldId="467"/>
            <ac:spMk id="7" creationId="{21765FF1-6FD8-4B80-891D-FB43BFCA7206}"/>
          </ac:spMkLst>
        </pc:spChg>
        <pc:spChg chg="add del mod ord">
          <ac:chgData name="Vui Le Ba" userId="052109168efbc39a" providerId="LiveId" clId="{40CFB830-F6EC-4A1B-AE1F-B620D0FFC1BE}" dt="2020-12-23T07:48:22.264" v="2224" actId="478"/>
          <ac:spMkLst>
            <pc:docMk/>
            <pc:sldMk cId="1250564766" sldId="467"/>
            <ac:spMk id="8" creationId="{692F882C-FFE4-4ACA-882B-A5433BAD778B}"/>
          </ac:spMkLst>
        </pc:spChg>
        <pc:spChg chg="add del mod ord">
          <ac:chgData name="Vui Le Ba" userId="052109168efbc39a" providerId="LiveId" clId="{40CFB830-F6EC-4A1B-AE1F-B620D0FFC1BE}" dt="2020-12-23T07:48:52.766" v="2236" actId="478"/>
          <ac:spMkLst>
            <pc:docMk/>
            <pc:sldMk cId="1250564766" sldId="467"/>
            <ac:spMk id="3543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7" actId="27636"/>
          <ac:spMkLst>
            <pc:docMk/>
            <pc:sldMk cId="1250564766" sldId="467"/>
            <ac:spMk id="354307" creationId="{00000000-0000-0000-0000-000000000000}"/>
          </ac:spMkLst>
        </pc:spChg>
        <pc:spChg chg="del">
          <ac:chgData name="Vui Le Ba" userId="052109168efbc39a" providerId="LiveId" clId="{40CFB830-F6EC-4A1B-AE1F-B620D0FFC1BE}" dt="2020-12-23T07:48:55.971" v="2237" actId="478"/>
          <ac:spMkLst>
            <pc:docMk/>
            <pc:sldMk cId="1250564766" sldId="467"/>
            <ac:spMk id="354309" creationId="{00000000-0000-0000-0000-000000000000}"/>
          </ac:spMkLst>
        </pc:spChg>
        <pc:spChg chg="mod">
          <ac:chgData name="Vui Le Ba" userId="052109168efbc39a" providerId="LiveId" clId="{40CFB830-F6EC-4A1B-AE1F-B620D0FFC1BE}" dt="2020-12-23T07:48:39.404" v="2232" actId="1036"/>
          <ac:spMkLst>
            <pc:docMk/>
            <pc:sldMk cId="1250564766" sldId="467"/>
            <ac:spMk id="74343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8:19.608" v="2223" actId="478"/>
          <ac:grpSpMkLst>
            <pc:docMk/>
            <pc:sldMk cId="1250564766" sldId="467"/>
            <ac:grpSpMk id="35430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48:49.502" v="2235" actId="14100"/>
          <ac:picMkLst>
            <pc:docMk/>
            <pc:sldMk cId="1250564766" sldId="467"/>
            <ac:picMk id="74343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9:03.621" v="2240" actId="478"/>
        <pc:sldMkLst>
          <pc:docMk/>
          <pc:sldMk cId="3314067350" sldId="4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14067350" sldId="468"/>
            <ac:spMk id="2" creationId="{8184C55D-35CE-452B-AFAF-977AD312F7D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14067350" sldId="468"/>
            <ac:spMk id="3" creationId="{0CC90141-6862-4AD4-8E52-99D5700BD2C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4" creationId="{C52C687F-7833-4667-8EF7-2B7D37199B4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314067350" sldId="468"/>
            <ac:spMk id="5" creationId="{01A98886-1393-4FEA-8AC7-DF838C26E1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6" creationId="{2A09158F-6007-4AB5-98D6-F108D366291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7" creationId="{D2C07F8D-76E0-40D9-880A-F84C5A291478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8" creationId="{6107E867-1D5A-4853-B663-4DE842B031FA}"/>
          </ac:spMkLst>
        </pc:spChg>
        <pc:spChg chg="add del mod ord">
          <ac:chgData name="Vui Le Ba" userId="052109168efbc39a" providerId="LiveId" clId="{40CFB830-F6EC-4A1B-AE1F-B620D0FFC1BE}" dt="2020-12-23T07:49:00.569" v="2239" actId="478"/>
          <ac:spMkLst>
            <pc:docMk/>
            <pc:sldMk cId="3314067350" sldId="468"/>
            <ac:spMk id="356354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3314067350" sldId="468"/>
            <ac:spMk id="356355" creationId="{00000000-0000-0000-0000-000000000000}"/>
          </ac:spMkLst>
        </pc:spChg>
        <pc:spChg chg="del">
          <ac:chgData name="Vui Le Ba" userId="052109168efbc39a" providerId="LiveId" clId="{40CFB830-F6EC-4A1B-AE1F-B620D0FFC1BE}" dt="2020-12-23T07:48:59.065" v="2238" actId="478"/>
          <ac:spMkLst>
            <pc:docMk/>
            <pc:sldMk cId="3314067350" sldId="468"/>
            <ac:spMk id="35635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35635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03.621" v="2240" actId="478"/>
          <ac:grpSpMkLst>
            <pc:docMk/>
            <pc:sldMk cId="3314067350" sldId="468"/>
            <ac:grpSpMk id="35635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9:38.522" v="2249" actId="1076"/>
        <pc:sldMkLst>
          <pc:docMk/>
          <pc:sldMk cId="377303879" sldId="4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7303879" sldId="469"/>
            <ac:spMk id="2" creationId="{EF68B110-0232-4834-B514-54183384F9F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7303879" sldId="469"/>
            <ac:spMk id="3" creationId="{41AA156F-4BC9-4A44-88B7-FF02F4D31E4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4" creationId="{066B9BFF-7DC0-40E9-B5E5-366D63AEB57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77303879" sldId="469"/>
            <ac:spMk id="5" creationId="{92CF59E0-4A84-4CAB-B211-4088314F7C6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6" creationId="{5600E2A6-7614-4E88-9644-C479BAD6A98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7" creationId="{20CB6A9B-DCE0-463C-9662-23B37956CDBA}"/>
          </ac:spMkLst>
        </pc:spChg>
        <pc:spChg chg="add del mod ord">
          <ac:chgData name="Vui Le Ba" userId="052109168efbc39a" providerId="LiveId" clId="{40CFB830-F6EC-4A1B-AE1F-B620D0FFC1BE}" dt="2020-12-23T07:49:16.838" v="2243" actId="478"/>
          <ac:spMkLst>
            <pc:docMk/>
            <pc:sldMk cId="377303879" sldId="469"/>
            <ac:spMk id="8" creationId="{BD76B92D-D1E0-4155-B12C-C7170F940FAB}"/>
          </ac:spMkLst>
        </pc:spChg>
        <pc:spChg chg="add del mod ord">
          <ac:chgData name="Vui Le Ba" userId="052109168efbc39a" providerId="LiveId" clId="{40CFB830-F6EC-4A1B-AE1F-B620D0FFC1BE}" dt="2020-12-23T07:49:10.281" v="2242" actId="478"/>
          <ac:spMkLst>
            <pc:docMk/>
            <pc:sldMk cId="377303879" sldId="469"/>
            <ac:spMk id="3584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3584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36.153" v="2248" actId="1076"/>
          <ac:spMkLst>
            <pc:docMk/>
            <pc:sldMk cId="377303879" sldId="469"/>
            <ac:spMk id="74752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38.522" v="2249" actId="1076"/>
          <ac:spMkLst>
            <pc:docMk/>
            <pc:sldMk cId="377303879" sldId="469"/>
            <ac:spMk id="74752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05.358" v="2241" actId="478"/>
          <ac:grpSpMkLst>
            <pc:docMk/>
            <pc:sldMk cId="377303879" sldId="469"/>
            <ac:grpSpMk id="3584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9:53.296" v="2253" actId="1076"/>
        <pc:sldMkLst>
          <pc:docMk/>
          <pc:sldMk cId="3227491262" sldId="4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27491262" sldId="470"/>
            <ac:spMk id="2" creationId="{797FF235-36ED-4D20-BCF9-3BEB3EFCE5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27491262" sldId="470"/>
            <ac:spMk id="3" creationId="{FD3FF3AA-DC2B-4DF3-951C-CA5147B9C89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4" creationId="{F1886930-7E76-44C2-9A03-636560F19A9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227491262" sldId="470"/>
            <ac:spMk id="5" creationId="{9C4B08B5-6F94-4E5F-8A9A-7A916F5DF3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6" creationId="{C4EB381B-980F-4B4D-9CC7-E59A1B7CDA9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7" creationId="{3BC099A8-A044-4F2C-99E1-3B0A25403488}"/>
          </ac:spMkLst>
        </pc:spChg>
        <pc:spChg chg="add del mod ord">
          <ac:chgData name="Vui Le Ba" userId="052109168efbc39a" providerId="LiveId" clId="{40CFB830-F6EC-4A1B-AE1F-B620D0FFC1BE}" dt="2020-12-23T07:49:48.947" v="2252" actId="478"/>
          <ac:spMkLst>
            <pc:docMk/>
            <pc:sldMk cId="3227491262" sldId="470"/>
            <ac:spMk id="8" creationId="{F60A417F-1388-4122-892D-90D3103D0967}"/>
          </ac:spMkLst>
        </pc:spChg>
        <pc:spChg chg="add del mod ord">
          <ac:chgData name="Vui Le Ba" userId="052109168efbc39a" providerId="LiveId" clId="{40CFB830-F6EC-4A1B-AE1F-B620D0FFC1BE}" dt="2020-12-23T07:49:46.828" v="2251" actId="478"/>
          <ac:spMkLst>
            <pc:docMk/>
            <pc:sldMk cId="3227491262" sldId="470"/>
            <ac:spMk id="3604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36045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5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6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0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2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44.150" v="2250" actId="478"/>
          <ac:grpSpMkLst>
            <pc:docMk/>
            <pc:sldMk cId="3227491262" sldId="470"/>
            <ac:grpSpMk id="36045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49:53.296" v="2253" actId="1076"/>
          <ac:grpSpMkLst>
            <pc:docMk/>
            <pc:sldMk cId="3227491262" sldId="470"/>
            <ac:grpSpMk id="360453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51:11.424" v="2266" actId="166"/>
        <pc:sldMkLst>
          <pc:docMk/>
          <pc:sldMk cId="2597784193" sldId="4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97784193" sldId="471"/>
            <ac:spMk id="2" creationId="{FCDA3E7E-BC3D-405C-B34D-C186BF584A0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97784193" sldId="471"/>
            <ac:spMk id="3" creationId="{8AA2B52C-33DE-4258-A628-187B8D58ACB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597784193" sldId="471"/>
            <ac:spMk id="4" creationId="{DC37E4E1-781A-40A4-9585-64B13B7A49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597784193" sldId="471"/>
            <ac:spMk id="5" creationId="{2AD806AA-3BCA-46C2-A5C6-B10E55F335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97784193" sldId="471"/>
            <ac:spMk id="6" creationId="{4B178B23-615B-41AD-A400-C77190B714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97784193" sldId="471"/>
            <ac:spMk id="7" creationId="{6D550EA6-97FF-4F54-BE9F-9D4C4CBBE08A}"/>
          </ac:spMkLst>
        </pc:spChg>
        <pc:spChg chg="add del mod ord">
          <ac:chgData name="Vui Le Ba" userId="052109168efbc39a" providerId="LiveId" clId="{40CFB830-F6EC-4A1B-AE1F-B620D0FFC1BE}" dt="2020-12-23T07:49:59.490" v="2255" actId="478"/>
          <ac:spMkLst>
            <pc:docMk/>
            <pc:sldMk cId="2597784193" sldId="471"/>
            <ac:spMk id="8" creationId="{FD80B8A0-48D9-47C5-B2CD-8DC8BD6BFFFE}"/>
          </ac:spMkLst>
        </pc:spChg>
        <pc:spChg chg="add del mod ord">
          <ac:chgData name="Vui Le Ba" userId="052109168efbc39a" providerId="LiveId" clId="{40CFB830-F6EC-4A1B-AE1F-B620D0FFC1BE}" dt="2020-12-23T07:50:02.117" v="2256" actId="478"/>
          <ac:spMkLst>
            <pc:docMk/>
            <pc:sldMk cId="2597784193" sldId="471"/>
            <ac:spMk id="3624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8" actId="27636"/>
          <ac:spMkLst>
            <pc:docMk/>
            <pc:sldMk cId="2597784193" sldId="471"/>
            <ac:spMk id="362499" creationId="{00000000-0000-0000-0000-000000000000}"/>
          </ac:spMkLst>
        </pc:spChg>
        <pc:spChg chg="mod">
          <ac:chgData name="Vui Le Ba" userId="052109168efbc39a" providerId="LiveId" clId="{40CFB830-F6EC-4A1B-AE1F-B620D0FFC1BE}" dt="2020-12-23T07:50:23.412" v="2260" actId="14100"/>
          <ac:spMkLst>
            <pc:docMk/>
            <pc:sldMk cId="2597784193" sldId="471"/>
            <ac:spMk id="362503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7:50:52.117" v="2263" actId="165"/>
          <ac:spMkLst>
            <pc:docMk/>
            <pc:sldMk cId="2597784193" sldId="471"/>
            <ac:spMk id="362506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7:50:52.117" v="2263" actId="165"/>
          <ac:spMkLst>
            <pc:docMk/>
            <pc:sldMk cId="2597784193" sldId="471"/>
            <ac:spMk id="3625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51:11.424" v="2266" actId="166"/>
          <ac:spMkLst>
            <pc:docMk/>
            <pc:sldMk cId="2597784193" sldId="471"/>
            <ac:spMk id="751624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7:51:02.037" v="2264" actId="6549"/>
          <ac:spMkLst>
            <pc:docMk/>
            <pc:sldMk cId="2597784193" sldId="471"/>
            <ac:spMk id="75162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56.535" v="2254" actId="478"/>
          <ac:grpSpMkLst>
            <pc:docMk/>
            <pc:sldMk cId="2597784193" sldId="471"/>
            <ac:grpSpMk id="362500" creationId="{00000000-0000-0000-0000-000000000000}"/>
          </ac:grpSpMkLst>
        </pc:grpChg>
        <pc:grpChg chg="del mod">
          <ac:chgData name="Vui Le Ba" userId="052109168efbc39a" providerId="LiveId" clId="{40CFB830-F6EC-4A1B-AE1F-B620D0FFC1BE}" dt="2020-12-23T07:50:52.117" v="2263" actId="165"/>
          <ac:grpSpMkLst>
            <pc:docMk/>
            <pc:sldMk cId="2597784193" sldId="471"/>
            <ac:grpSpMk id="75162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3:20.643" v="2299" actId="478"/>
        <pc:sldMkLst>
          <pc:docMk/>
          <pc:sldMk cId="4176381931" sldId="4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76381931" sldId="472"/>
            <ac:spMk id="2" creationId="{7E45377A-8FE1-4886-94B2-33F8E56EE42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76381931" sldId="472"/>
            <ac:spMk id="3" creationId="{C3C2B116-65B5-47DD-AA27-B2A6F26A8EF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176381931" sldId="472"/>
            <ac:spMk id="4" creationId="{9153AD4D-845C-4710-9E90-B742584B8D2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176381931" sldId="472"/>
            <ac:spMk id="5" creationId="{733F5403-5CE0-4193-8EB5-DEDA3C024EE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76381931" sldId="472"/>
            <ac:spMk id="6" creationId="{BC54FB58-4621-4BD9-9200-ED6346CCCA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76381931" sldId="472"/>
            <ac:spMk id="7" creationId="{B292BAE7-38E0-4E67-89BA-79480379E7ED}"/>
          </ac:spMkLst>
        </pc:spChg>
        <pc:spChg chg="add del mod ord">
          <ac:chgData name="Vui Le Ba" userId="052109168efbc39a" providerId="LiveId" clId="{40CFB830-F6EC-4A1B-AE1F-B620D0FFC1BE}" dt="2020-12-23T07:52:24.715" v="2287" actId="478"/>
          <ac:spMkLst>
            <pc:docMk/>
            <pc:sldMk cId="4176381931" sldId="472"/>
            <ac:spMk id="8" creationId="{F3FC841A-C482-40E7-A6E6-6D9110C778DD}"/>
          </ac:spMkLst>
        </pc:spChg>
        <pc:spChg chg="add del mod ord">
          <ac:chgData name="Vui Le Ba" userId="052109168efbc39a" providerId="LiveId" clId="{40CFB830-F6EC-4A1B-AE1F-B620D0FFC1BE}" dt="2020-12-23T07:53:20.643" v="2299" actId="478"/>
          <ac:spMkLst>
            <pc:docMk/>
            <pc:sldMk cId="4176381931" sldId="472"/>
            <ac:spMk id="3727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9" actId="27636"/>
          <ac:spMkLst>
            <pc:docMk/>
            <pc:sldMk cId="4176381931" sldId="472"/>
            <ac:spMk id="372739" creationId="{00000000-0000-0000-0000-000000000000}"/>
          </ac:spMkLst>
        </pc:spChg>
        <pc:spChg chg="mod">
          <ac:chgData name="Vui Le Ba" userId="052109168efbc39a" providerId="LiveId" clId="{40CFB830-F6EC-4A1B-AE1F-B620D0FFC1BE}" dt="2020-12-23T07:52:58.556" v="2293" actId="1076"/>
          <ac:spMkLst>
            <pc:docMk/>
            <pc:sldMk cId="4176381931" sldId="472"/>
            <ac:spMk id="753672" creationId="{00000000-0000-0000-0000-000000000000}"/>
          </ac:spMkLst>
        </pc:spChg>
        <pc:spChg chg="mod">
          <ac:chgData name="Vui Le Ba" userId="052109168efbc39a" providerId="LiveId" clId="{40CFB830-F6EC-4A1B-AE1F-B620D0FFC1BE}" dt="2020-12-23T07:53:14.233" v="2297" actId="208"/>
          <ac:spMkLst>
            <pc:docMk/>
            <pc:sldMk cId="4176381931" sldId="472"/>
            <ac:spMk id="75367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7:22.461" v="2302" actId="1076"/>
        <pc:sldMkLst>
          <pc:docMk/>
          <pc:sldMk cId="3204992455" sldId="4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04992455" sldId="473"/>
            <ac:spMk id="2" creationId="{DFA6B466-6050-4F11-8DA4-72CA6790AD6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3" creationId="{5B91E675-147D-43EE-AAC6-8FA0B09A859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4" creationId="{830C5B12-D755-4524-A62D-B2AE869F9C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204992455" sldId="473"/>
            <ac:spMk id="5" creationId="{61FB100D-52EB-4CD4-892F-626677706E7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6" creationId="{CC3CFCC3-24C8-41B6-A0BC-FB881C2A35BE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7" creationId="{99DBB350-9573-4DF4-9CF9-7AFCDAFD9DF1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8" creationId="{6CB6F734-8163-4F7F-A96C-358BC6784667}"/>
          </ac:spMkLst>
        </pc:spChg>
        <pc:spChg chg="add del mod ord">
          <ac:chgData name="Vui Le Ba" userId="052109168efbc39a" providerId="LiveId" clId="{40CFB830-F6EC-4A1B-AE1F-B620D0FFC1BE}" dt="2020-12-23T07:57:18.519" v="2301" actId="478"/>
          <ac:spMkLst>
            <pc:docMk/>
            <pc:sldMk cId="3204992455" sldId="473"/>
            <ac:spMk id="374786" creationId="{00000000-0000-0000-0000-000000000000}"/>
          </ac:spMkLst>
        </pc:spChg>
        <pc:picChg chg="mod">
          <ac:chgData name="Vui Le Ba" userId="052109168efbc39a" providerId="LiveId" clId="{40CFB830-F6EC-4A1B-AE1F-B620D0FFC1BE}" dt="2020-12-23T07:57:22.461" v="2302" actId="1076"/>
          <ac:picMkLst>
            <pc:docMk/>
            <pc:sldMk cId="3204992455" sldId="473"/>
            <ac:picMk id="374788" creationId="{00000000-0000-0000-0000-000000000000}"/>
          </ac:picMkLst>
        </pc:picChg>
      </pc:sldChg>
      <pc:sldChg chg="addSp delSp modSp mod modAnim chgLayout">
        <pc:chgData name="Vui Le Ba" userId="052109168efbc39a" providerId="LiveId" clId="{40CFB830-F6EC-4A1B-AE1F-B620D0FFC1BE}" dt="2020-12-23T07:51:22.076" v="2271" actId="478"/>
        <pc:sldMkLst>
          <pc:docMk/>
          <pc:sldMk cId="3233571242" sldId="4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33571242" sldId="474"/>
            <ac:spMk id="2" creationId="{896169A5-F490-41FF-AA65-61198E68C0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33571242" sldId="474"/>
            <ac:spMk id="3" creationId="{C87D5525-248A-4FAA-BAA4-D04DD670C9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4" creationId="{530EB7B1-A275-4835-ADD7-D06497D0463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233571242" sldId="474"/>
            <ac:spMk id="5" creationId="{6A1A172D-0B7E-4AE9-8A20-3101DE2591D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6" creationId="{DDC037EA-3E73-4F8A-B916-D7B0BC6764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7" creationId="{FBF5C293-DB27-413A-A3C2-ECEB65B53B71}"/>
          </ac:spMkLst>
        </pc:spChg>
        <pc:spChg chg="add del mod ord">
          <ac:chgData name="Vui Le Ba" userId="052109168efbc39a" providerId="LiveId" clId="{40CFB830-F6EC-4A1B-AE1F-B620D0FFC1BE}" dt="2020-12-23T07:51:19.051" v="2269" actId="478"/>
          <ac:spMkLst>
            <pc:docMk/>
            <pc:sldMk cId="3233571242" sldId="474"/>
            <ac:spMk id="8" creationId="{1D91457E-7B98-4D84-82DD-4FCC6EFB6E2A}"/>
          </ac:spMkLst>
        </pc:spChg>
        <pc:spChg chg="add del mod ord">
          <ac:chgData name="Vui Le Ba" userId="052109168efbc39a" providerId="LiveId" clId="{40CFB830-F6EC-4A1B-AE1F-B620D0FFC1BE}" dt="2020-12-23T07:51:22.076" v="2271" actId="478"/>
          <ac:spMkLst>
            <pc:docMk/>
            <pc:sldMk cId="3233571242" sldId="474"/>
            <ac:spMk id="3645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36454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7:51:17.663" v="2268" actId="478"/>
          <ac:spMkLst>
            <pc:docMk/>
            <pc:sldMk cId="3233571242" sldId="474"/>
            <ac:spMk id="77107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1:20.155" v="2270" actId="478"/>
          <ac:grpSpMkLst>
            <pc:docMk/>
            <pc:sldMk cId="3233571242" sldId="474"/>
            <ac:grpSpMk id="36454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1:46.585" v="2277" actId="14100"/>
        <pc:sldMkLst>
          <pc:docMk/>
          <pc:sldMk cId="2162156424" sldId="4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62156424" sldId="475"/>
            <ac:spMk id="2" creationId="{50F2C7C3-CB0A-4F27-AFB5-609B39ED07D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62156424" sldId="475"/>
            <ac:spMk id="3" creationId="{D16F238B-8400-4B9A-9424-703BEE2E466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4" creationId="{FD32A6C2-A3BC-4F7F-831A-6A1966FC965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162156424" sldId="475"/>
            <ac:spMk id="5" creationId="{77681723-06E6-437C-B10C-A55B3F8C746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6" creationId="{044155FD-BFBA-4AAA-B232-00D6B5A4B67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7" creationId="{4B0F06DA-9E23-42AC-BBB2-0B5AEF827597}"/>
          </ac:spMkLst>
        </pc:spChg>
        <pc:spChg chg="add del mod ord">
          <ac:chgData name="Vui Le Ba" userId="052109168efbc39a" providerId="LiveId" clId="{40CFB830-F6EC-4A1B-AE1F-B620D0FFC1BE}" dt="2020-12-23T07:51:34.068" v="2273" actId="478"/>
          <ac:spMkLst>
            <pc:docMk/>
            <pc:sldMk cId="2162156424" sldId="475"/>
            <ac:spMk id="8" creationId="{F39F3B22-9E27-498B-996A-45D5F8AED174}"/>
          </ac:spMkLst>
        </pc:spChg>
        <pc:spChg chg="add del mod ord">
          <ac:chgData name="Vui Le Ba" userId="052109168efbc39a" providerId="LiveId" clId="{40CFB830-F6EC-4A1B-AE1F-B620D0FFC1BE}" dt="2020-12-23T07:51:37.476" v="2274" actId="478"/>
          <ac:spMkLst>
            <pc:docMk/>
            <pc:sldMk cId="2162156424" sldId="475"/>
            <ac:spMk id="3665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366595" creationId="{00000000-0000-0000-0000-000000000000}"/>
          </ac:spMkLst>
        </pc:spChg>
        <pc:spChg chg="mod">
          <ac:chgData name="Vui Le Ba" userId="052109168efbc39a" providerId="LiveId" clId="{40CFB830-F6EC-4A1B-AE1F-B620D0FFC1BE}" dt="2020-12-23T07:51:46.585" v="2277" actId="14100"/>
          <ac:spMkLst>
            <pc:docMk/>
            <pc:sldMk cId="2162156424" sldId="475"/>
            <ac:spMk id="36659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1:31.147" v="2272" actId="478"/>
          <ac:grpSpMkLst>
            <pc:docMk/>
            <pc:sldMk cId="2162156424" sldId="475"/>
            <ac:grpSpMk id="36659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1:57.662" v="2280" actId="478"/>
        <pc:sldMkLst>
          <pc:docMk/>
          <pc:sldMk cId="1588025590" sldId="4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88025590" sldId="476"/>
            <ac:spMk id="2" creationId="{4B91F132-9121-4F9A-A0AA-65D44894E5C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88025590" sldId="476"/>
            <ac:spMk id="3" creationId="{FD59EB91-8845-4BDE-B311-72F5A8A4632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4" creationId="{68B9C018-F605-4840-8C03-62FD42CE36A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588025590" sldId="476"/>
            <ac:spMk id="5" creationId="{38307C3B-7B28-4409-96C2-23636B5482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6" creationId="{4E96FA7C-6BB0-4239-98DC-BB576DD9F84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7" creationId="{438E61C5-2DB8-4CD8-8641-1AD7000E8E45}"/>
          </ac:spMkLst>
        </pc:spChg>
        <pc:spChg chg="add del mod ord">
          <ac:chgData name="Vui Le Ba" userId="052109168efbc39a" providerId="LiveId" clId="{40CFB830-F6EC-4A1B-AE1F-B620D0FFC1BE}" dt="2020-12-23T07:51:55.807" v="2279" actId="478"/>
          <ac:spMkLst>
            <pc:docMk/>
            <pc:sldMk cId="1588025590" sldId="476"/>
            <ac:spMk id="8" creationId="{4A9B0BEB-015C-48A5-9C3D-1A0841F6F8F3}"/>
          </ac:spMkLst>
        </pc:spChg>
        <pc:spChg chg="add del mod ord">
          <ac:chgData name="Vui Le Ba" userId="052109168efbc39a" providerId="LiveId" clId="{40CFB830-F6EC-4A1B-AE1F-B620D0FFC1BE}" dt="2020-12-23T07:51:57.662" v="2280" actId="478"/>
          <ac:spMkLst>
            <pc:docMk/>
            <pc:sldMk cId="1588025590" sldId="476"/>
            <ac:spMk id="368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36864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1:53.739" v="2278" actId="478"/>
          <ac:grpSpMkLst>
            <pc:docMk/>
            <pc:sldMk cId="1588025590" sldId="476"/>
            <ac:grpSpMk id="3686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2:16.831" v="2286" actId="14100"/>
        <pc:sldMkLst>
          <pc:docMk/>
          <pc:sldMk cId="482941038" sldId="4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82941038" sldId="477"/>
            <ac:spMk id="2" creationId="{0E9B22F2-6B4A-4594-B29D-6689027BD54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82941038" sldId="477"/>
            <ac:spMk id="3" creationId="{2F433CC9-A087-46E2-8CC6-C27E080F4A8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4" creationId="{69571E10-BA06-43B0-807F-6E8D0A05E61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82941038" sldId="477"/>
            <ac:spMk id="5" creationId="{02A789E6-29D0-4D4E-9093-EAE69495280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6" creationId="{8CF715DB-0908-48DB-AD63-30ED6707F3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7" creationId="{E1CF0C87-2DBE-4110-891B-DF4D9EE50C48}"/>
          </ac:spMkLst>
        </pc:spChg>
        <pc:spChg chg="add del mod ord">
          <ac:chgData name="Vui Le Ba" userId="052109168efbc39a" providerId="LiveId" clId="{40CFB830-F6EC-4A1B-AE1F-B620D0FFC1BE}" dt="2020-12-23T07:52:06.467" v="2282" actId="478"/>
          <ac:spMkLst>
            <pc:docMk/>
            <pc:sldMk cId="482941038" sldId="477"/>
            <ac:spMk id="8" creationId="{DDDE61B9-9C4C-494C-881D-FB69FF1BF450}"/>
          </ac:spMkLst>
        </pc:spChg>
        <pc:spChg chg="add del mod ord">
          <ac:chgData name="Vui Le Ba" userId="052109168efbc39a" providerId="LiveId" clId="{40CFB830-F6EC-4A1B-AE1F-B620D0FFC1BE}" dt="2020-12-23T07:52:08.986" v="2283" actId="478"/>
          <ac:spMkLst>
            <pc:docMk/>
            <pc:sldMk cId="482941038" sldId="477"/>
            <ac:spMk id="3706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370691" creationId="{00000000-0000-0000-0000-000000000000}"/>
          </ac:spMkLst>
        </pc:spChg>
        <pc:spChg chg="mod">
          <ac:chgData name="Vui Le Ba" userId="052109168efbc39a" providerId="LiveId" clId="{40CFB830-F6EC-4A1B-AE1F-B620D0FFC1BE}" dt="2020-12-23T07:52:16.831" v="2286" actId="14100"/>
          <ac:spMkLst>
            <pc:docMk/>
            <pc:sldMk cId="482941038" sldId="477"/>
            <ac:spMk id="37069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2:04.188" v="2281" actId="478"/>
          <ac:grpSpMkLst>
            <pc:docMk/>
            <pc:sldMk cId="482941038" sldId="477"/>
            <ac:grpSpMk id="3706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8:09.469" v="2316" actId="478"/>
        <pc:sldMkLst>
          <pc:docMk/>
          <pc:sldMk cId="747201675" sldId="4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747201675" sldId="478"/>
            <ac:spMk id="2" creationId="{EA2D14CC-FAEA-4A5D-ACC5-791D8C828C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747201675" sldId="478"/>
            <ac:spMk id="3" creationId="{EAB8174C-A2C1-46EC-9C8D-2669B0228E8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4" creationId="{D0C49561-9466-49FC-B62E-7EE73430B1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747201675" sldId="478"/>
            <ac:spMk id="5" creationId="{15DD64C5-4769-423B-BBF4-4429204A25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6" creationId="{0E4BCABD-E576-4A6D-A4DD-F498F36844B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7" creationId="{58B40781-FB5B-4801-B271-60C5A2E60F26}"/>
          </ac:spMkLst>
        </pc:spChg>
        <pc:spChg chg="add del mod ord">
          <ac:chgData name="Vui Le Ba" userId="052109168efbc39a" providerId="LiveId" clId="{40CFB830-F6EC-4A1B-AE1F-B620D0FFC1BE}" dt="2020-12-23T07:58:06.919" v="2315" actId="478"/>
          <ac:spMkLst>
            <pc:docMk/>
            <pc:sldMk cId="747201675" sldId="478"/>
            <ac:spMk id="8" creationId="{D92454D1-CC50-4965-94F4-B9BDA1125210}"/>
          </ac:spMkLst>
        </pc:spChg>
        <pc:spChg chg="add del mod ord">
          <ac:chgData name="Vui Le Ba" userId="052109168efbc39a" providerId="LiveId" clId="{40CFB830-F6EC-4A1B-AE1F-B620D0FFC1BE}" dt="2020-12-23T07:58:09.469" v="2316" actId="478"/>
          <ac:spMkLst>
            <pc:docMk/>
            <pc:sldMk cId="747201675" sldId="478"/>
            <ac:spMk id="3809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38093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8:04.477" v="2314" actId="478"/>
          <ac:grpSpMkLst>
            <pc:docMk/>
            <pc:sldMk cId="747201675" sldId="478"/>
            <ac:grpSpMk id="3809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8:48.864" v="2322" actId="14100"/>
        <pc:sldMkLst>
          <pc:docMk/>
          <pc:sldMk cId="2352503979" sldId="4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352503979" sldId="479"/>
            <ac:spMk id="2" creationId="{C9697597-F129-4613-8DC8-EF3989387AC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352503979" sldId="479"/>
            <ac:spMk id="3" creationId="{FF33C63D-840D-434D-9CA3-D663B2E96F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352503979" sldId="479"/>
            <ac:spMk id="4" creationId="{F0C080E8-F45B-4625-A072-F1E9EB1C2B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352503979" sldId="479"/>
            <ac:spMk id="5" creationId="{4DCE79FF-6274-44CC-9953-8C60CB74F33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352503979" sldId="479"/>
            <ac:spMk id="6" creationId="{C2A752F0-4FF2-488E-A305-858E5251B6AD}"/>
          </ac:spMkLst>
        </pc:spChg>
        <pc:spChg chg="add del mod ord">
          <ac:chgData name="Vui Le Ba" userId="052109168efbc39a" providerId="LiveId" clId="{40CFB830-F6EC-4A1B-AE1F-B620D0FFC1BE}" dt="2020-12-23T07:58:29.515" v="2318" actId="478"/>
          <ac:spMkLst>
            <pc:docMk/>
            <pc:sldMk cId="2352503979" sldId="479"/>
            <ac:spMk id="7" creationId="{C6334949-7444-4C60-B161-B1CBA5B1E722}"/>
          </ac:spMkLst>
        </pc:spChg>
        <pc:spChg chg="add del mod ord">
          <ac:chgData name="Vui Le Ba" userId="052109168efbc39a" providerId="LiveId" clId="{40CFB830-F6EC-4A1B-AE1F-B620D0FFC1BE}" dt="2020-12-23T07:58:28.645" v="2317" actId="478"/>
          <ac:spMkLst>
            <pc:docMk/>
            <pc:sldMk cId="2352503979" sldId="479"/>
            <ac:spMk id="8" creationId="{23013B86-8081-422F-9AA0-0B3D5FF3ADF7}"/>
          </ac:spMkLst>
        </pc:spChg>
        <pc:spChg chg="add del mod ord">
          <ac:chgData name="Vui Le Ba" userId="052109168efbc39a" providerId="LiveId" clId="{40CFB830-F6EC-4A1B-AE1F-B620D0FFC1BE}" dt="2020-12-23T07:58:45.641" v="2321" actId="478"/>
          <ac:spMkLst>
            <pc:docMk/>
            <pc:sldMk cId="2352503979" sldId="479"/>
            <ac:spMk id="382978" creationId="{00000000-0000-0000-0000-000000000000}"/>
          </ac:spMkLst>
        </pc:spChg>
        <pc:spChg chg="mod">
          <ac:chgData name="Vui Le Ba" userId="052109168efbc39a" providerId="LiveId" clId="{40CFB830-F6EC-4A1B-AE1F-B620D0FFC1BE}" dt="2020-12-23T07:58:48.864" v="2322" actId="14100"/>
          <ac:spMkLst>
            <pc:docMk/>
            <pc:sldMk cId="2352503979" sldId="479"/>
            <ac:spMk id="382980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9:08.628" v="2329" actId="14100"/>
        <pc:sldMkLst>
          <pc:docMk/>
          <pc:sldMk cId="3509226770" sldId="4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09226770" sldId="480"/>
            <ac:spMk id="2" creationId="{A69B19C1-71E5-4FAF-801E-D6A19242F95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09226770" sldId="480"/>
            <ac:spMk id="3" creationId="{A14AA858-1FDE-4D94-ADE2-C4DE04FE1CD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09226770" sldId="480"/>
            <ac:spMk id="4" creationId="{6B2A31AE-3B9C-4629-8E32-4224F9186CD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09226770" sldId="480"/>
            <ac:spMk id="5" creationId="{BDC6BDC9-93BF-4B6E-A909-7B51BF69D2D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09226770" sldId="480"/>
            <ac:spMk id="6" creationId="{ABE9483E-6DFF-45D9-92EC-42C5ED042AF7}"/>
          </ac:spMkLst>
        </pc:spChg>
        <pc:spChg chg="add del mod ord">
          <ac:chgData name="Vui Le Ba" userId="052109168efbc39a" providerId="LiveId" clId="{40CFB830-F6EC-4A1B-AE1F-B620D0FFC1BE}" dt="2020-12-23T07:58:52.341" v="2323" actId="478"/>
          <ac:spMkLst>
            <pc:docMk/>
            <pc:sldMk cId="3509226770" sldId="480"/>
            <ac:spMk id="7" creationId="{95E32BE1-BBC7-4201-8E73-91C6213EFC03}"/>
          </ac:spMkLst>
        </pc:spChg>
        <pc:spChg chg="add del mod ord">
          <ac:chgData name="Vui Le Ba" userId="052109168efbc39a" providerId="LiveId" clId="{40CFB830-F6EC-4A1B-AE1F-B620D0FFC1BE}" dt="2020-12-23T07:58:53.558" v="2324" actId="478"/>
          <ac:spMkLst>
            <pc:docMk/>
            <pc:sldMk cId="3509226770" sldId="480"/>
            <ac:spMk id="8" creationId="{14461177-4160-42DF-B184-9A105746B6FC}"/>
          </ac:spMkLst>
        </pc:spChg>
        <pc:spChg chg="add del mod ord">
          <ac:chgData name="Vui Le Ba" userId="052109168efbc39a" providerId="LiveId" clId="{40CFB830-F6EC-4A1B-AE1F-B620D0FFC1BE}" dt="2020-12-23T07:58:55.352" v="2325" actId="478"/>
          <ac:spMkLst>
            <pc:docMk/>
            <pc:sldMk cId="3509226770" sldId="480"/>
            <ac:spMk id="385026" creationId="{00000000-0000-0000-0000-000000000000}"/>
          </ac:spMkLst>
        </pc:spChg>
        <pc:spChg chg="mod">
          <ac:chgData name="Vui Le Ba" userId="052109168efbc39a" providerId="LiveId" clId="{40CFB830-F6EC-4A1B-AE1F-B620D0FFC1BE}" dt="2020-12-23T07:59:08.628" v="2329" actId="14100"/>
          <ac:spMkLst>
            <pc:docMk/>
            <pc:sldMk cId="3509226770" sldId="480"/>
            <ac:spMk id="38502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9:22.554" v="2332" actId="1076"/>
        <pc:sldMkLst>
          <pc:docMk/>
          <pc:sldMk cId="1518072638" sldId="4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18072638" sldId="481"/>
            <ac:spMk id="2" creationId="{36752DB4-9D38-4C8A-ABDB-0DF473ECD6D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3" creationId="{78FBBB1A-2991-418A-AD11-E8A3ED3EBCA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4" creationId="{70BB7B9D-8473-4660-8E72-1AAB72B419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518072638" sldId="481"/>
            <ac:spMk id="5" creationId="{4F1A3F85-DD00-40AA-A70E-AC858687EE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6" creationId="{3959C1EA-1EF5-47A2-9BE1-DAA35CB7D69B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7" creationId="{1FB5069E-2CC4-47B9-BBC5-2CCEE6D667EB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8" creationId="{26698763-6028-4E96-A9E5-DE994E836D2E}"/>
          </ac:spMkLst>
        </pc:spChg>
        <pc:spChg chg="add del mod ord">
          <ac:chgData name="Vui Le Ba" userId="052109168efbc39a" providerId="LiveId" clId="{40CFB830-F6EC-4A1B-AE1F-B620D0FFC1BE}" dt="2020-12-23T07:59:17.413" v="2331" actId="478"/>
          <ac:spMkLst>
            <pc:docMk/>
            <pc:sldMk cId="1518072638" sldId="481"/>
            <ac:spMk id="387074" creationId="{00000000-0000-0000-0000-000000000000}"/>
          </ac:spMkLst>
        </pc:spChg>
        <pc:picChg chg="mod">
          <ac:chgData name="Vui Le Ba" userId="052109168efbc39a" providerId="LiveId" clId="{40CFB830-F6EC-4A1B-AE1F-B620D0FFC1BE}" dt="2020-12-23T07:59:22.554" v="2332" actId="1076"/>
          <ac:picMkLst>
            <pc:docMk/>
            <pc:sldMk cId="1518072638" sldId="481"/>
            <ac:picMk id="387076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59:40.530" v="2337" actId="12"/>
        <pc:sldMkLst>
          <pc:docMk/>
          <pc:sldMk cId="2022996170" sldId="4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22996170" sldId="482"/>
            <ac:spMk id="2" creationId="{1D42BE8D-B391-4FCE-8905-5B13B75AA37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22996170" sldId="482"/>
            <ac:spMk id="3" creationId="{491594F0-B990-42C4-931C-BB3E067089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22996170" sldId="482"/>
            <ac:spMk id="4" creationId="{918978BB-4143-42C9-9430-B7B5F0E441C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022996170" sldId="482"/>
            <ac:spMk id="5" creationId="{D201260F-1C90-459F-80EA-CF6C513EA91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022996170" sldId="482"/>
            <ac:spMk id="6" creationId="{47989139-4309-481F-950F-97D231F2FCA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022996170" sldId="482"/>
            <ac:spMk id="7" creationId="{53AEEB86-A6BD-4C82-AB45-D656EAE463A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022996170" sldId="482"/>
            <ac:spMk id="8" creationId="{204A7321-6D8B-4034-AE63-120D85015C51}"/>
          </ac:spMkLst>
        </pc:spChg>
        <pc:spChg chg="add del mod ord">
          <ac:chgData name="Vui Le Ba" userId="052109168efbc39a" providerId="LiveId" clId="{40CFB830-F6EC-4A1B-AE1F-B620D0FFC1BE}" dt="2020-12-23T07:59:28.975" v="2334" actId="478"/>
          <ac:spMkLst>
            <pc:docMk/>
            <pc:sldMk cId="2022996170" sldId="482"/>
            <ac:spMk id="3891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92" v="1962" actId="27636"/>
          <ac:spMkLst>
            <pc:docMk/>
            <pc:sldMk cId="2022996170" sldId="482"/>
            <ac:spMk id="3891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59:40.530" v="2337" actId="12"/>
          <ac:spMkLst>
            <pc:docMk/>
            <pc:sldMk cId="2022996170" sldId="482"/>
            <ac:spMk id="77415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9:25.300" v="2333" actId="478"/>
          <ac:grpSpMkLst>
            <pc:docMk/>
            <pc:sldMk cId="2022996170" sldId="482"/>
            <ac:grpSpMk id="3891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25:56.753" v="2580" actId="5793"/>
        <pc:sldMkLst>
          <pc:docMk/>
          <pc:sldMk cId="505960072" sldId="4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05960072" sldId="485"/>
            <ac:spMk id="2" creationId="{915537CB-DFEB-4281-9BE8-B87749DD13E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05960072" sldId="485"/>
            <ac:spMk id="3" creationId="{D9ED29E8-B089-4D04-87E2-7F98FDA553C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05960072" sldId="485"/>
            <ac:spMk id="4" creationId="{3264DD02-C6C0-440E-B749-E15B194E6A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05960072" sldId="485"/>
            <ac:spMk id="5" creationId="{7D44E5C2-62FB-4DF9-99F2-7FA2F9C6E38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505960072" sldId="485"/>
            <ac:spMk id="6" creationId="{C31452D6-F0E5-4D75-A2A4-FF05EC5620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05960072" sldId="485"/>
            <ac:spMk id="7" creationId="{DAA906F3-470E-4BFE-8E1F-2C497EFE174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05960072" sldId="485"/>
            <ac:spMk id="8" creationId="{56EFEF34-018F-48E6-AC62-919D026E3D1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05960072" sldId="485"/>
            <ac:spMk id="9" creationId="{30F93E12-5AE1-4A6A-BD4A-C97F28B327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05960072" sldId="485"/>
            <ac:spMk id="10" creationId="{7FFD2B46-A2D8-477E-BEFB-5CC92134AD70}"/>
          </ac:spMkLst>
        </pc:spChg>
        <pc:spChg chg="add del mod ord">
          <ac:chgData name="Vui Le Ba" userId="052109168efbc39a" providerId="LiveId" clId="{40CFB830-F6EC-4A1B-AE1F-B620D0FFC1BE}" dt="2020-12-23T08:24:29.096" v="2557" actId="478"/>
          <ac:spMkLst>
            <pc:docMk/>
            <pc:sldMk cId="505960072" sldId="485"/>
            <ac:spMk id="434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4:11.096" v="2551" actId="27636"/>
          <ac:spMkLst>
            <pc:docMk/>
            <pc:sldMk cId="505960072" sldId="485"/>
            <ac:spMk id="4341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5:56.753" v="2580" actId="5793"/>
          <ac:spMkLst>
            <pc:docMk/>
            <pc:sldMk cId="505960072" sldId="485"/>
            <ac:spMk id="434180" creationId="{00000000-0000-0000-0000-000000000000}"/>
          </ac:spMkLst>
        </pc:spChg>
        <pc:spChg chg="del">
          <ac:chgData name="Vui Le Ba" userId="052109168efbc39a" providerId="LiveId" clId="{40CFB830-F6EC-4A1B-AE1F-B620D0FFC1BE}" dt="2020-12-23T08:24:31.002" v="2558" actId="478"/>
          <ac:spMkLst>
            <pc:docMk/>
            <pc:sldMk cId="505960072" sldId="485"/>
            <ac:spMk id="434182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4:04.085" v="2549" actId="478"/>
          <ac:grpSpMkLst>
            <pc:docMk/>
            <pc:sldMk cId="505960072" sldId="485"/>
            <ac:grpSpMk id="434181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4:26.402" v="2556" actId="1076"/>
          <ac:graphicFrameMkLst>
            <pc:docMk/>
            <pc:sldMk cId="505960072" sldId="485"/>
            <ac:graphicFrameMk id="434183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23:11.304" v="2536" actId="1076"/>
        <pc:sldMkLst>
          <pc:docMk/>
          <pc:sldMk cId="152507350" sldId="4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2507350" sldId="486"/>
            <ac:spMk id="2" creationId="{AF47CE66-8C36-4795-BB8E-6391DEDEB1C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2507350" sldId="486"/>
            <ac:spMk id="3" creationId="{6310EACF-712D-4CF4-BCFC-20512994C63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2507350" sldId="486"/>
            <ac:spMk id="4" creationId="{3D02469B-A4AB-4354-B5FB-44E66FE93F2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52507350" sldId="486"/>
            <ac:spMk id="5" creationId="{1E8A107B-B098-491A-B38F-2278E456A0D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2507350" sldId="486"/>
            <ac:spMk id="6" creationId="{47C67B68-1E81-470D-BB97-D285265E31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2507350" sldId="486"/>
            <ac:spMk id="7" creationId="{F68A3457-1FE2-4B97-8A06-F8A1E5F5B51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2507350" sldId="486"/>
            <ac:spMk id="8" creationId="{6C07E257-3701-42D7-AE04-015E383AFAB8}"/>
          </ac:spMkLst>
        </pc:spChg>
        <pc:spChg chg="add del mod ord">
          <ac:chgData name="Vui Le Ba" userId="052109168efbc39a" providerId="LiveId" clId="{40CFB830-F6EC-4A1B-AE1F-B620D0FFC1BE}" dt="2020-12-23T08:21:44.068" v="2516" actId="478"/>
          <ac:spMkLst>
            <pc:docMk/>
            <pc:sldMk cId="152507350" sldId="486"/>
            <ac:spMk id="4300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52507350" sldId="486"/>
            <ac:spMk id="430083" creationId="{00000000-0000-0000-0000-000000000000}"/>
          </ac:spMkLst>
        </pc:spChg>
        <pc:spChg chg="mod">
          <ac:chgData name="Vui Le Ba" userId="052109168efbc39a" providerId="LiveId" clId="{40CFB830-F6EC-4A1B-AE1F-B620D0FFC1BE}" dt="2020-12-23T08:21:57.702" v="2520" actId="14100"/>
          <ac:spMkLst>
            <pc:docMk/>
            <pc:sldMk cId="152507350" sldId="486"/>
            <ac:spMk id="782344" creationId="{00000000-0000-0000-0000-000000000000}"/>
          </ac:spMkLst>
        </pc:spChg>
        <pc:spChg chg="mod">
          <ac:chgData name="Vui Le Ba" userId="052109168efbc39a" providerId="LiveId" clId="{40CFB830-F6EC-4A1B-AE1F-B620D0FFC1BE}" dt="2020-12-23T08:23:11.304" v="2536" actId="1076"/>
          <ac:spMkLst>
            <pc:docMk/>
            <pc:sldMk cId="152507350" sldId="486"/>
            <ac:spMk id="782345" creationId="{00000000-0000-0000-0000-000000000000}"/>
          </ac:spMkLst>
        </pc:spChg>
        <pc:spChg chg="mod">
          <ac:chgData name="Vui Le Ba" userId="052109168efbc39a" providerId="LiveId" clId="{40CFB830-F6EC-4A1B-AE1F-B620D0FFC1BE}" dt="2020-12-23T08:23:02.696" v="2535" actId="1076"/>
          <ac:spMkLst>
            <pc:docMk/>
            <pc:sldMk cId="152507350" sldId="486"/>
            <ac:spMk id="782346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1:40.918" v="2515" actId="478"/>
          <ac:grpSpMkLst>
            <pc:docMk/>
            <pc:sldMk cId="152507350" sldId="486"/>
            <ac:grpSpMk id="43008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2:11.110" v="2523" actId="14100"/>
          <ac:graphicFrameMkLst>
            <pc:docMk/>
            <pc:sldMk cId="152507350" sldId="486"/>
            <ac:graphicFrameMk id="43008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23:55.521" v="2548" actId="14100"/>
        <pc:sldMkLst>
          <pc:docMk/>
          <pc:sldMk cId="3428205379" sldId="4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28205379" sldId="487"/>
            <ac:spMk id="2" creationId="{5E009C10-BB65-43FA-899D-9F2F1B1D0A9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28205379" sldId="487"/>
            <ac:spMk id="3" creationId="{05F8CA7E-910E-4D95-9986-1C7294B8C76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428205379" sldId="487"/>
            <ac:spMk id="4" creationId="{7521E326-4E39-4B9F-B389-C8BA741862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428205379" sldId="487"/>
            <ac:spMk id="5" creationId="{54454F9C-C7E1-48D5-A1A9-8F17CC839A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28205379" sldId="487"/>
            <ac:spMk id="6" creationId="{F66C3D4E-BD41-4925-A59E-5AA448E8E51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28205379" sldId="487"/>
            <ac:spMk id="7" creationId="{D3BE8470-DD91-4374-8828-3BFAD1011E99}"/>
          </ac:spMkLst>
        </pc:spChg>
        <pc:spChg chg="add del mod ord">
          <ac:chgData name="Vui Le Ba" userId="052109168efbc39a" providerId="LiveId" clId="{40CFB830-F6EC-4A1B-AE1F-B620D0FFC1BE}" dt="2020-12-23T08:23:25.091" v="2541" actId="478"/>
          <ac:spMkLst>
            <pc:docMk/>
            <pc:sldMk cId="3428205379" sldId="487"/>
            <ac:spMk id="8" creationId="{A37809BB-F83D-4273-9410-7C4B0813045A}"/>
          </ac:spMkLst>
        </pc:spChg>
        <pc:spChg chg="add del mod ord">
          <ac:chgData name="Vui Le Ba" userId="052109168efbc39a" providerId="LiveId" clId="{40CFB830-F6EC-4A1B-AE1F-B620D0FFC1BE}" dt="2020-12-23T08:23:43.227" v="2543" actId="478"/>
          <ac:spMkLst>
            <pc:docMk/>
            <pc:sldMk cId="3428205379" sldId="487"/>
            <ac:spMk id="432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30" v="1969" actId="27636"/>
          <ac:spMkLst>
            <pc:docMk/>
            <pc:sldMk cId="3428205379" sldId="487"/>
            <ac:spMk id="432131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8:23:23.598" v="2540" actId="478"/>
          <ac:spMkLst>
            <pc:docMk/>
            <pc:sldMk cId="3428205379" sldId="487"/>
            <ac:spMk id="432133" creationId="{00000000-0000-0000-0000-000000000000}"/>
          </ac:spMkLst>
        </pc:spChg>
        <pc:spChg chg="mod">
          <ac:chgData name="Vui Le Ba" userId="052109168efbc39a" providerId="LiveId" clId="{40CFB830-F6EC-4A1B-AE1F-B620D0FFC1BE}" dt="2020-12-23T08:23:55.521" v="2548" actId="14100"/>
          <ac:spMkLst>
            <pc:docMk/>
            <pc:sldMk cId="3428205379" sldId="487"/>
            <ac:spMk id="784392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3:17.112" v="2537" actId="478"/>
          <ac:grpSpMkLst>
            <pc:docMk/>
            <pc:sldMk cId="3428205379" sldId="487"/>
            <ac:grpSpMk id="4321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04:29.296" v="2396" actId="6264"/>
        <pc:sldMkLst>
          <pc:docMk/>
          <pc:sldMk cId="3793296447" sldId="4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93296447" sldId="488"/>
            <ac:spMk id="2" creationId="{F3FF9F6A-B92A-40A9-8531-8A7C34BE57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93296447" sldId="488"/>
            <ac:spMk id="3" creationId="{A63F4A82-E65F-4E83-A7B8-9C59A00E746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793296447" sldId="488"/>
            <ac:spMk id="4" creationId="{CD423A97-FC09-4551-AE21-64214B7ABC4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793296447" sldId="488"/>
            <ac:spMk id="5" creationId="{C032D3F1-DA18-4B09-8923-2822CE98F03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93296447" sldId="488"/>
            <ac:spMk id="6" creationId="{87224651-157F-4BEC-A757-E59228AF64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93296447" sldId="488"/>
            <ac:spMk id="7" creationId="{893C57BC-8632-4F4A-9007-B62BF69B5DBD}"/>
          </ac:spMkLst>
        </pc:spChg>
        <pc:spChg chg="add del mod ord">
          <ac:chgData name="Vui Le Ba" userId="052109168efbc39a" providerId="LiveId" clId="{40CFB830-F6EC-4A1B-AE1F-B620D0FFC1BE}" dt="2020-12-23T08:04:07.558" v="2389" actId="478"/>
          <ac:spMkLst>
            <pc:docMk/>
            <pc:sldMk cId="3793296447" sldId="488"/>
            <ac:spMk id="8" creationId="{E7505DE4-D698-44FB-BC5D-05EF3A9EA1A9}"/>
          </ac:spMkLst>
        </pc:spChg>
        <pc:spChg chg="add del mod">
          <ac:chgData name="Vui Le Ba" userId="052109168efbc39a" providerId="LiveId" clId="{40CFB830-F6EC-4A1B-AE1F-B620D0FFC1BE}" dt="2020-12-23T08:04:19.664" v="2392" actId="6264"/>
          <ac:spMkLst>
            <pc:docMk/>
            <pc:sldMk cId="3793296447" sldId="488"/>
            <ac:spMk id="9" creationId="{DFE45AA4-CCC1-43DC-A619-140FDDE3BB86}"/>
          </ac:spMkLst>
        </pc:spChg>
        <pc:spChg chg="add mod ord">
          <ac:chgData name="Vui Le Ba" userId="052109168efbc39a" providerId="LiveId" clId="{40CFB830-F6EC-4A1B-AE1F-B620D0FFC1BE}" dt="2020-12-23T08:04:29.296" v="2396" actId="6264"/>
          <ac:spMkLst>
            <pc:docMk/>
            <pc:sldMk cId="3793296447" sldId="488"/>
            <ac:spMk id="10" creationId="{6C7F3A99-BA11-480D-9E9B-C4E188A1ADA8}"/>
          </ac:spMkLst>
        </pc:spChg>
        <pc:spChg chg="add del mod">
          <ac:chgData name="Vui Le Ba" userId="052109168efbc39a" providerId="LiveId" clId="{40CFB830-F6EC-4A1B-AE1F-B620D0FFC1BE}" dt="2020-12-23T08:04:29.296" v="2396" actId="6264"/>
          <ac:spMkLst>
            <pc:docMk/>
            <pc:sldMk cId="3793296447" sldId="488"/>
            <ac:spMk id="11" creationId="{0A9510E8-050E-42D9-8561-2647F01B7C02}"/>
          </ac:spMkLst>
        </pc:spChg>
        <pc:spChg chg="add del mod">
          <ac:chgData name="Vui Le Ba" userId="052109168efbc39a" providerId="LiveId" clId="{40CFB830-F6EC-4A1B-AE1F-B620D0FFC1BE}" dt="2020-12-23T08:04:29.296" v="2396" actId="6264"/>
          <ac:spMkLst>
            <pc:docMk/>
            <pc:sldMk cId="3793296447" sldId="488"/>
            <ac:spMk id="12" creationId="{0B4D07C6-71B8-4203-9BAD-EC960C2D0031}"/>
          </ac:spMkLst>
        </pc:spChg>
        <pc:spChg chg="add del mod ord">
          <ac:chgData name="Vui Le Ba" userId="052109168efbc39a" providerId="LiveId" clId="{40CFB830-F6EC-4A1B-AE1F-B620D0FFC1BE}" dt="2020-12-23T08:04:10.009" v="2390" actId="478"/>
          <ac:spMkLst>
            <pc:docMk/>
            <pc:sldMk cId="3793296447" sldId="488"/>
            <ac:spMk id="3973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04:29.296" v="2396" actId="6264"/>
          <ac:spMkLst>
            <pc:docMk/>
            <pc:sldMk cId="3793296447" sldId="488"/>
            <ac:spMk id="397315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04:24.051" v="2394" actId="478"/>
          <ac:spMkLst>
            <pc:docMk/>
            <pc:sldMk cId="3793296447" sldId="488"/>
            <ac:spMk id="39731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04:04.089" v="2388" actId="478"/>
          <ac:grpSpMkLst>
            <pc:docMk/>
            <pc:sldMk cId="3793296447" sldId="488"/>
            <ac:grpSpMk id="39731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04:57.290" v="2406"/>
        <pc:sldMkLst>
          <pc:docMk/>
          <pc:sldMk cId="3626070236" sldId="4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626070236" sldId="489"/>
            <ac:spMk id="2" creationId="{E1AFC1BD-E232-4979-8CA9-7DA3002DF7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626070236" sldId="489"/>
            <ac:spMk id="3" creationId="{F5FE2677-1912-4FA2-A32D-C61775BE49B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626070236" sldId="489"/>
            <ac:spMk id="4" creationId="{FC4B21A3-0854-426C-8AB4-4E44DFD46DF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626070236" sldId="489"/>
            <ac:spMk id="5" creationId="{F78FD3C4-2592-4BAE-BAF6-A272C41A5C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626070236" sldId="489"/>
            <ac:spMk id="6" creationId="{0EBEDBA0-A5B0-43DF-813B-9CC32AF3FFA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626070236" sldId="489"/>
            <ac:spMk id="7" creationId="{795690C5-EDD3-4F71-87B1-3F6FED3ABD9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626070236" sldId="489"/>
            <ac:spMk id="8" creationId="{944935FE-0BE1-4E19-ADFE-6E1A562FE2C9}"/>
          </ac:spMkLst>
        </pc:spChg>
        <pc:spChg chg="add del mod ord">
          <ac:chgData name="Vui Le Ba" userId="052109168efbc39a" providerId="LiveId" clId="{40CFB830-F6EC-4A1B-AE1F-B620D0FFC1BE}" dt="2020-12-23T08:04:42.925" v="2398" actId="700"/>
          <ac:spMkLst>
            <pc:docMk/>
            <pc:sldMk cId="3626070236" sldId="489"/>
            <ac:spMk id="9" creationId="{2408127E-E0B5-400D-89B4-9E598056836C}"/>
          </ac:spMkLst>
        </pc:spChg>
        <pc:spChg chg="add del mod ord">
          <ac:chgData name="Vui Le Ba" userId="052109168efbc39a" providerId="LiveId" clId="{40CFB830-F6EC-4A1B-AE1F-B620D0FFC1BE}" dt="2020-12-23T08:04:42.925" v="2398" actId="700"/>
          <ac:spMkLst>
            <pc:docMk/>
            <pc:sldMk cId="3626070236" sldId="489"/>
            <ac:spMk id="10" creationId="{4768B78C-5888-4718-A4EE-8AFC985B7664}"/>
          </ac:spMkLst>
        </pc:spChg>
        <pc:spChg chg="add del mod ord">
          <ac:chgData name="Vui Le Ba" userId="052109168efbc39a" providerId="LiveId" clId="{40CFB830-F6EC-4A1B-AE1F-B620D0FFC1BE}" dt="2020-12-23T08:04:47.645" v="2400" actId="478"/>
          <ac:spMkLst>
            <pc:docMk/>
            <pc:sldMk cId="3626070236" sldId="489"/>
            <ac:spMk id="11" creationId="{EA4A915A-2FCB-47D1-92DC-31634D9ECFC3}"/>
          </ac:spMkLst>
        </pc:spChg>
        <pc:spChg chg="add del mod ord">
          <ac:chgData name="Vui Le Ba" userId="052109168efbc39a" providerId="LiveId" clId="{40CFB830-F6EC-4A1B-AE1F-B620D0FFC1BE}" dt="2020-12-23T08:04:52.627" v="2402" actId="478"/>
          <ac:spMkLst>
            <pc:docMk/>
            <pc:sldMk cId="3626070236" sldId="489"/>
            <ac:spMk id="3993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04:57.290" v="2406"/>
          <ac:spMkLst>
            <pc:docMk/>
            <pc:sldMk cId="3626070236" sldId="489"/>
            <ac:spMk id="399363" creationId="{00000000-0000-0000-0000-000000000000}"/>
          </ac:spMkLst>
        </pc:spChg>
        <pc:spChg chg="del">
          <ac:chgData name="Vui Le Ba" userId="052109168efbc39a" providerId="LiveId" clId="{40CFB830-F6EC-4A1B-AE1F-B620D0FFC1BE}" dt="2020-12-23T08:04:45.341" v="2399" actId="478"/>
          <ac:spMkLst>
            <pc:docMk/>
            <pc:sldMk cId="3626070236" sldId="489"/>
            <ac:spMk id="399364" creationId="{00000000-0000-0000-0000-000000000000}"/>
          </ac:spMkLst>
        </pc:spChg>
        <pc:picChg chg="mod">
          <ac:chgData name="Vui Le Ba" userId="052109168efbc39a" providerId="LiveId" clId="{40CFB830-F6EC-4A1B-AE1F-B620D0FFC1BE}" dt="2020-12-23T08:04:50.152" v="2401" actId="1076"/>
          <ac:picMkLst>
            <pc:docMk/>
            <pc:sldMk cId="3626070236" sldId="489"/>
            <ac:picMk id="399365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14:10.208" v="2415" actId="6264"/>
        <pc:sldMkLst>
          <pc:docMk/>
          <pc:sldMk cId="297380435" sldId="4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80435" sldId="490"/>
            <ac:spMk id="2" creationId="{FFA5D183-F2F3-4115-AD95-9E77868BB2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80435" sldId="490"/>
            <ac:spMk id="3" creationId="{9D245287-289D-4C4D-B052-30BF1D78440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97380435" sldId="490"/>
            <ac:spMk id="4" creationId="{E813EC80-C8AF-4FB4-9051-E29E121FAA3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97380435" sldId="490"/>
            <ac:spMk id="5" creationId="{EAC2B2D8-EB95-4294-95AB-07EFF62B996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97380435" sldId="490"/>
            <ac:spMk id="6" creationId="{F1796E04-B6FD-4705-B84A-744754191A3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97380435" sldId="490"/>
            <ac:spMk id="7" creationId="{CE95DB6C-16EB-402C-B512-C06289F2255C}"/>
          </ac:spMkLst>
        </pc:spChg>
        <pc:spChg chg="add del mod ord">
          <ac:chgData name="Vui Le Ba" userId="052109168efbc39a" providerId="LiveId" clId="{40CFB830-F6EC-4A1B-AE1F-B620D0FFC1BE}" dt="2020-12-23T08:13:39.897" v="2408" actId="478"/>
          <ac:spMkLst>
            <pc:docMk/>
            <pc:sldMk cId="297380435" sldId="490"/>
            <ac:spMk id="8" creationId="{22BA1213-6FD9-4B94-96DD-300EA2557BAE}"/>
          </ac:spMkLst>
        </pc:spChg>
        <pc:spChg chg="add del mod">
          <ac:chgData name="Vui Le Ba" userId="052109168efbc39a" providerId="LiveId" clId="{40CFB830-F6EC-4A1B-AE1F-B620D0FFC1BE}" dt="2020-12-23T08:13:59.738" v="2410" actId="6264"/>
          <ac:spMkLst>
            <pc:docMk/>
            <pc:sldMk cId="297380435" sldId="490"/>
            <ac:spMk id="9" creationId="{284D54EE-BEDF-4DE6-AA58-123796FC5017}"/>
          </ac:spMkLst>
        </pc:spChg>
        <pc:spChg chg="add del mod ord">
          <ac:chgData name="Vui Le Ba" userId="052109168efbc39a" providerId="LiveId" clId="{40CFB830-F6EC-4A1B-AE1F-B620D0FFC1BE}" dt="2020-12-23T08:14:10.208" v="2415" actId="6264"/>
          <ac:spMkLst>
            <pc:docMk/>
            <pc:sldMk cId="297380435" sldId="490"/>
            <ac:spMk id="10" creationId="{6A1D5E2C-BC7A-4391-ADDA-3657524DD882}"/>
          </ac:spMkLst>
        </pc:spChg>
        <pc:spChg chg="add del mod">
          <ac:chgData name="Vui Le Ba" userId="052109168efbc39a" providerId="LiveId" clId="{40CFB830-F6EC-4A1B-AE1F-B620D0FFC1BE}" dt="2020-12-23T08:14:10.208" v="2415" actId="6264"/>
          <ac:spMkLst>
            <pc:docMk/>
            <pc:sldMk cId="297380435" sldId="490"/>
            <ac:spMk id="11" creationId="{346A7116-7688-4AE3-882D-2C08C822032B}"/>
          </ac:spMkLst>
        </pc:spChg>
        <pc:spChg chg="add del mod">
          <ac:chgData name="Vui Le Ba" userId="052109168efbc39a" providerId="LiveId" clId="{40CFB830-F6EC-4A1B-AE1F-B620D0FFC1BE}" dt="2020-12-23T08:14:10.208" v="2415" actId="6264"/>
          <ac:spMkLst>
            <pc:docMk/>
            <pc:sldMk cId="297380435" sldId="490"/>
            <ac:spMk id="12" creationId="{BAEF34AF-643F-47C9-A00C-27DBC73BFC45}"/>
          </ac:spMkLst>
        </pc:spChg>
        <pc:spChg chg="add del mod ord">
          <ac:chgData name="Vui Le Ba" userId="052109168efbc39a" providerId="LiveId" clId="{40CFB830-F6EC-4A1B-AE1F-B620D0FFC1BE}" dt="2020-12-23T08:13:42.010" v="2409" actId="478"/>
          <ac:spMkLst>
            <pc:docMk/>
            <pc:sldMk cId="297380435" sldId="490"/>
            <ac:spMk id="4014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14:10.208" v="2415" actId="6264"/>
          <ac:spMkLst>
            <pc:docMk/>
            <pc:sldMk cId="297380435" sldId="490"/>
            <ac:spMk id="401411" creationId="{00000000-0000-0000-0000-000000000000}"/>
          </ac:spMkLst>
        </pc:spChg>
        <pc:spChg chg="del">
          <ac:chgData name="Vui Le Ba" userId="052109168efbc39a" providerId="LiveId" clId="{40CFB830-F6EC-4A1B-AE1F-B620D0FFC1BE}" dt="2020-12-23T08:14:06.611" v="2413" actId="478"/>
          <ac:spMkLst>
            <pc:docMk/>
            <pc:sldMk cId="297380435" sldId="490"/>
            <ac:spMk id="40141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3:34.975" v="2407" actId="478"/>
          <ac:grpSpMkLst>
            <pc:docMk/>
            <pc:sldMk cId="297380435" sldId="490"/>
            <ac:grpSpMk id="4014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4:47.633" v="2424" actId="1076"/>
        <pc:sldMkLst>
          <pc:docMk/>
          <pc:sldMk cId="1173380564" sldId="4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73380564" sldId="491"/>
            <ac:spMk id="2" creationId="{1B44A205-268B-42BA-81A5-AFFDB07B389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73380564" sldId="491"/>
            <ac:spMk id="3" creationId="{A30E7ADF-CC15-4730-BCCB-8D5517A97E8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173380564" sldId="491"/>
            <ac:spMk id="4" creationId="{269819B9-A3BE-4552-A01F-BDA1AE2D07E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173380564" sldId="491"/>
            <ac:spMk id="5" creationId="{7AAEB095-D72A-4066-9C03-3F66656C23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173380564" sldId="491"/>
            <ac:spMk id="6" creationId="{37815C43-AA9B-4C54-930D-605C55B48C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173380564" sldId="491"/>
            <ac:spMk id="7" creationId="{79ECAA02-E7E2-4FF2-A5E6-6A9C8304A613}"/>
          </ac:spMkLst>
        </pc:spChg>
        <pc:spChg chg="add del mod ord">
          <ac:chgData name="Vui Le Ba" userId="052109168efbc39a" providerId="LiveId" clId="{40CFB830-F6EC-4A1B-AE1F-B620D0FFC1BE}" dt="2020-12-23T08:14:17.390" v="2417" actId="478"/>
          <ac:spMkLst>
            <pc:docMk/>
            <pc:sldMk cId="1173380564" sldId="491"/>
            <ac:spMk id="8" creationId="{9511B72E-290D-4721-848C-48A529BA1963}"/>
          </ac:spMkLst>
        </pc:spChg>
        <pc:spChg chg="add del mod ord">
          <ac:chgData name="Vui Le Ba" userId="052109168efbc39a" providerId="LiveId" clId="{40CFB830-F6EC-4A1B-AE1F-B620D0FFC1BE}" dt="2020-12-23T08:14:34.101" v="2421" actId="478"/>
          <ac:spMkLst>
            <pc:docMk/>
            <pc:sldMk cId="1173380564" sldId="491"/>
            <ac:spMk id="4034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173380564" sldId="491"/>
            <ac:spMk id="403459" creationId="{00000000-0000-0000-0000-000000000000}"/>
          </ac:spMkLst>
        </pc:spChg>
        <pc:spChg chg="mod">
          <ac:chgData name="Vui Le Ba" userId="052109168efbc39a" providerId="LiveId" clId="{40CFB830-F6EC-4A1B-AE1F-B620D0FFC1BE}" dt="2020-12-23T08:14:31.515" v="2420" actId="14100"/>
          <ac:spMkLst>
            <pc:docMk/>
            <pc:sldMk cId="1173380564" sldId="491"/>
            <ac:spMk id="403461" creationId="{00000000-0000-0000-0000-000000000000}"/>
          </ac:spMkLst>
        </pc:spChg>
        <pc:spChg chg="mod">
          <ac:chgData name="Vui Le Ba" userId="052109168efbc39a" providerId="LiveId" clId="{40CFB830-F6EC-4A1B-AE1F-B620D0FFC1BE}" dt="2020-12-23T08:14:45.058" v="2423" actId="1076"/>
          <ac:spMkLst>
            <pc:docMk/>
            <pc:sldMk cId="1173380564" sldId="491"/>
            <ac:spMk id="792584" creationId="{00000000-0000-0000-0000-000000000000}"/>
          </ac:spMkLst>
        </pc:spChg>
        <pc:spChg chg="mod">
          <ac:chgData name="Vui Le Ba" userId="052109168efbc39a" providerId="LiveId" clId="{40CFB830-F6EC-4A1B-AE1F-B620D0FFC1BE}" dt="2020-12-23T08:14:47.633" v="2424" actId="1076"/>
          <ac:spMkLst>
            <pc:docMk/>
            <pc:sldMk cId="1173380564" sldId="491"/>
            <ac:spMk id="79258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4:13.099" v="2416" actId="478"/>
          <ac:grpSpMkLst>
            <pc:docMk/>
            <pc:sldMk cId="1173380564" sldId="491"/>
            <ac:grpSpMk id="4034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5:11.285" v="2432" actId="478"/>
        <pc:sldMkLst>
          <pc:docMk/>
          <pc:sldMk cId="550746812" sldId="4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50746812" sldId="492"/>
            <ac:spMk id="2" creationId="{C3A90A5D-FFF5-4698-B5CD-835922A20CB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50746812" sldId="492"/>
            <ac:spMk id="3" creationId="{BDE4708F-B63C-445F-BF12-C419644F085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550746812" sldId="492"/>
            <ac:spMk id="4" creationId="{0F1A534F-B912-4E28-B525-C20283C5CCF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550746812" sldId="492"/>
            <ac:spMk id="5" creationId="{1AC48D0C-5EDC-42AD-A2CE-3499779716D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50746812" sldId="492"/>
            <ac:spMk id="6" creationId="{82349024-D58E-4541-B9D2-1C2F13C00E7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50746812" sldId="492"/>
            <ac:spMk id="7" creationId="{DF2A7010-450E-4081-B4A6-CF0A1EE3B629}"/>
          </ac:spMkLst>
        </pc:spChg>
        <pc:spChg chg="add mod ord">
          <ac:chgData name="Vui Le Ba" userId="052109168efbc39a" providerId="LiveId" clId="{40CFB830-F6EC-4A1B-AE1F-B620D0FFC1BE}" dt="2020-12-23T08:15:06.602" v="2431" actId="15"/>
          <ac:spMkLst>
            <pc:docMk/>
            <pc:sldMk cId="550746812" sldId="492"/>
            <ac:spMk id="8" creationId="{019D860A-960D-4C18-96A8-D04E34898012}"/>
          </ac:spMkLst>
        </pc:spChg>
        <pc:spChg chg="add del mod">
          <ac:chgData name="Vui Le Ba" userId="052109168efbc39a" providerId="LiveId" clId="{40CFB830-F6EC-4A1B-AE1F-B620D0FFC1BE}" dt="2020-12-23T08:15:03.605" v="2429" actId="6264"/>
          <ac:spMkLst>
            <pc:docMk/>
            <pc:sldMk cId="550746812" sldId="492"/>
            <ac:spMk id="9" creationId="{E794730B-7F7C-4286-9160-6F0D7FE014F7}"/>
          </ac:spMkLst>
        </pc:spChg>
        <pc:spChg chg="add del mod">
          <ac:chgData name="Vui Le Ba" userId="052109168efbc39a" providerId="LiveId" clId="{40CFB830-F6EC-4A1B-AE1F-B620D0FFC1BE}" dt="2020-12-23T08:15:03.605" v="2429" actId="6264"/>
          <ac:spMkLst>
            <pc:docMk/>
            <pc:sldMk cId="550746812" sldId="492"/>
            <ac:spMk id="10" creationId="{D535909A-C72F-4715-8B8F-8B46A92CBBD2}"/>
          </ac:spMkLst>
        </pc:spChg>
        <pc:spChg chg="add del mod">
          <ac:chgData name="Vui Le Ba" userId="052109168efbc39a" providerId="LiveId" clId="{40CFB830-F6EC-4A1B-AE1F-B620D0FFC1BE}" dt="2020-12-23T08:15:03.605" v="2429" actId="6264"/>
          <ac:spMkLst>
            <pc:docMk/>
            <pc:sldMk cId="550746812" sldId="492"/>
            <ac:spMk id="11" creationId="{27824C05-C461-490A-907A-7EAA7B1BAFDE}"/>
          </ac:spMkLst>
        </pc:spChg>
        <pc:spChg chg="add del mod ord">
          <ac:chgData name="Vui Le Ba" userId="052109168efbc39a" providerId="LiveId" clId="{40CFB830-F6EC-4A1B-AE1F-B620D0FFC1BE}" dt="2020-12-23T08:15:11.285" v="2432" actId="478"/>
          <ac:spMkLst>
            <pc:docMk/>
            <pc:sldMk cId="550746812" sldId="492"/>
            <ac:spMk id="4055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15:03.605" v="2429" actId="6264"/>
          <ac:spMkLst>
            <pc:docMk/>
            <pc:sldMk cId="550746812" sldId="492"/>
            <ac:spMk id="40550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15:00.220" v="2427" actId="478"/>
          <ac:spMkLst>
            <pc:docMk/>
            <pc:sldMk cId="550746812" sldId="492"/>
            <ac:spMk id="79463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4:51.005" v="2425" actId="478"/>
          <ac:grpSpMkLst>
            <pc:docMk/>
            <pc:sldMk cId="550746812" sldId="492"/>
            <ac:grpSpMk id="4055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7:15.940" v="2449" actId="1076"/>
        <pc:sldMkLst>
          <pc:docMk/>
          <pc:sldMk cId="3761537697" sldId="4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61537697" sldId="493"/>
            <ac:spMk id="2" creationId="{4CCE3B62-747F-4A75-85AD-1D5100782FF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61537697" sldId="493"/>
            <ac:spMk id="3" creationId="{D2817346-15D2-4662-B68B-8D680DEB395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761537697" sldId="493"/>
            <ac:spMk id="4" creationId="{BB691C5F-D92E-4302-BE70-5BB4684B6CB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761537697" sldId="493"/>
            <ac:spMk id="5" creationId="{3CE8D735-BD46-401E-8366-8B0FF27F78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61537697" sldId="493"/>
            <ac:spMk id="6" creationId="{D2C7CB4E-E243-4898-AA41-87B63D584F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61537697" sldId="493"/>
            <ac:spMk id="7" creationId="{626EBE31-310B-4B54-8970-6B2D9F5AEE79}"/>
          </ac:spMkLst>
        </pc:spChg>
        <pc:spChg chg="add del mod ord">
          <ac:chgData name="Vui Le Ba" userId="052109168efbc39a" providerId="LiveId" clId="{40CFB830-F6EC-4A1B-AE1F-B620D0FFC1BE}" dt="2020-12-23T08:16:51.984" v="2441" actId="478"/>
          <ac:spMkLst>
            <pc:docMk/>
            <pc:sldMk cId="3761537697" sldId="493"/>
            <ac:spMk id="8" creationId="{2FB7C994-5D25-49DD-BFE1-B2628760FF54}"/>
          </ac:spMkLst>
        </pc:spChg>
        <pc:spChg chg="add del mod ord">
          <ac:chgData name="Vui Le Ba" userId="052109168efbc39a" providerId="LiveId" clId="{40CFB830-F6EC-4A1B-AE1F-B620D0FFC1BE}" dt="2020-12-23T08:17:07.886" v="2446" actId="478"/>
          <ac:spMkLst>
            <pc:docMk/>
            <pc:sldMk cId="3761537697" sldId="493"/>
            <ac:spMk id="4096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761537697" sldId="493"/>
            <ac:spMk id="409603" creationId="{00000000-0000-0000-0000-000000000000}"/>
          </ac:spMkLst>
        </pc:spChg>
        <pc:spChg chg="mod">
          <ac:chgData name="Vui Le Ba" userId="052109168efbc39a" providerId="LiveId" clId="{40CFB830-F6EC-4A1B-AE1F-B620D0FFC1BE}" dt="2020-12-23T08:17:00.975" v="2444" actId="14100"/>
          <ac:spMkLst>
            <pc:docMk/>
            <pc:sldMk cId="3761537697" sldId="493"/>
            <ac:spMk id="409605" creationId="{00000000-0000-0000-0000-000000000000}"/>
          </ac:spMkLst>
        </pc:spChg>
        <pc:spChg chg="mod">
          <ac:chgData name="Vui Le Ba" userId="052109168efbc39a" providerId="LiveId" clId="{40CFB830-F6EC-4A1B-AE1F-B620D0FFC1BE}" dt="2020-12-23T08:17:15.940" v="2449" actId="1076"/>
          <ac:spMkLst>
            <pc:docMk/>
            <pc:sldMk cId="3761537697" sldId="493"/>
            <ac:spMk id="775174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6:48.591" v="2440" actId="478"/>
          <ac:grpSpMkLst>
            <pc:docMk/>
            <pc:sldMk cId="3761537697" sldId="493"/>
            <ac:grpSpMk id="40960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8:17:12.809" v="2448" actId="1076"/>
          <ac:picMkLst>
            <pc:docMk/>
            <pc:sldMk cId="3761537697" sldId="493"/>
            <ac:picMk id="77517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17:26.170" v="2452" actId="478"/>
        <pc:sldMkLst>
          <pc:docMk/>
          <pc:sldMk cId="1668610596" sldId="4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68610596" sldId="494"/>
            <ac:spMk id="2" creationId="{541257B4-7F14-442E-9FF9-A874CC8736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68610596" sldId="494"/>
            <ac:spMk id="3" creationId="{35AAB61F-5313-44AE-9CBF-76200B74FF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668610596" sldId="494"/>
            <ac:spMk id="4" creationId="{B6262F74-52B4-41C4-9FD6-AEF7AEF07E8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668610596" sldId="494"/>
            <ac:spMk id="5" creationId="{168DE7F9-B33F-467C-8AB1-BD756B6244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668610596" sldId="494"/>
            <ac:spMk id="6" creationId="{EA8FF8C5-994D-410C-BCF8-3DD93A1EAD6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668610596" sldId="494"/>
            <ac:spMk id="7" creationId="{839634E7-A8DE-4F6F-B8E3-306BD0688FC7}"/>
          </ac:spMkLst>
        </pc:spChg>
        <pc:spChg chg="add del mod ord">
          <ac:chgData name="Vui Le Ba" userId="052109168efbc39a" providerId="LiveId" clId="{40CFB830-F6EC-4A1B-AE1F-B620D0FFC1BE}" dt="2020-12-23T08:17:23.505" v="2451" actId="478"/>
          <ac:spMkLst>
            <pc:docMk/>
            <pc:sldMk cId="1668610596" sldId="494"/>
            <ac:spMk id="8" creationId="{F6AC7FBE-1B65-4FB7-A38C-B923D141451B}"/>
          </ac:spMkLst>
        </pc:spChg>
        <pc:spChg chg="add del mod ord">
          <ac:chgData name="Vui Le Ba" userId="052109168efbc39a" providerId="LiveId" clId="{40CFB830-F6EC-4A1B-AE1F-B620D0FFC1BE}" dt="2020-12-23T08:17:26.170" v="2452" actId="478"/>
          <ac:spMkLst>
            <pc:docMk/>
            <pc:sldMk cId="1668610596" sldId="494"/>
            <ac:spMk id="4116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668610596" sldId="494"/>
            <ac:spMk id="41165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19.477" v="2450" actId="478"/>
          <ac:grpSpMkLst>
            <pc:docMk/>
            <pc:sldMk cId="1668610596" sldId="494"/>
            <ac:grpSpMk id="4116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4:46.719" v="1876" actId="478"/>
        <pc:sldMkLst>
          <pc:docMk/>
          <pc:sldMk cId="3585025335" sldId="4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85025335" sldId="495"/>
            <ac:spMk id="2" creationId="{A75A36DB-6175-48C3-9E2F-F80AA4969C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85025335" sldId="495"/>
            <ac:spMk id="3" creationId="{0AFE1681-A6CF-4F14-829F-6564CCBBB249}"/>
          </ac:spMkLst>
        </pc:spChg>
        <pc:spChg chg="add del mod ord">
          <ac:chgData name="Vui Le Ba" userId="052109168efbc39a" providerId="LiveId" clId="{40CFB830-F6EC-4A1B-AE1F-B620D0FFC1BE}" dt="2020-12-23T07:24:26.940" v="1868" actId="700"/>
          <ac:spMkLst>
            <pc:docMk/>
            <pc:sldMk cId="3585025335" sldId="495"/>
            <ac:spMk id="4" creationId="{4124E8A6-45FF-40A6-9FA7-D7152B4BDDA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85025335" sldId="495"/>
            <ac:spMk id="5" creationId="{6EC63CEB-25F6-4D6D-84B8-83EB5528C347}"/>
          </ac:spMkLst>
        </pc:spChg>
        <pc:spChg chg="add del mod ord">
          <ac:chgData name="Vui Le Ba" userId="052109168efbc39a" providerId="LiveId" clId="{40CFB830-F6EC-4A1B-AE1F-B620D0FFC1BE}" dt="2020-12-23T07:24:28.849" v="1869" actId="6264"/>
          <ac:spMkLst>
            <pc:docMk/>
            <pc:sldMk cId="3585025335" sldId="495"/>
            <ac:spMk id="6" creationId="{15689CB7-B1B9-4F47-9FE5-6516CE1C6372}"/>
          </ac:spMkLst>
        </pc:spChg>
        <pc:spChg chg="add del mod">
          <ac:chgData name="Vui Le Ba" userId="052109168efbc39a" providerId="LiveId" clId="{40CFB830-F6EC-4A1B-AE1F-B620D0FFC1BE}" dt="2020-12-23T07:24:28.849" v="1869" actId="6264"/>
          <ac:spMkLst>
            <pc:docMk/>
            <pc:sldMk cId="3585025335" sldId="495"/>
            <ac:spMk id="7" creationId="{49A4E6AC-2DE7-434D-A5A9-6750CACE9F77}"/>
          </ac:spMkLst>
        </pc:spChg>
        <pc:spChg chg="add del mod">
          <ac:chgData name="Vui Le Ba" userId="052109168efbc39a" providerId="LiveId" clId="{40CFB830-F6EC-4A1B-AE1F-B620D0FFC1BE}" dt="2020-12-23T07:24:28.849" v="1869" actId="6264"/>
          <ac:spMkLst>
            <pc:docMk/>
            <pc:sldMk cId="3585025335" sldId="495"/>
            <ac:spMk id="8" creationId="{E8BA6FDB-B75F-499F-99A5-15EB0361F891}"/>
          </ac:spMkLst>
        </pc:spChg>
        <pc:spChg chg="add del mod ord">
          <ac:chgData name="Vui Le Ba" userId="052109168efbc39a" providerId="LiveId" clId="{40CFB830-F6EC-4A1B-AE1F-B620D0FFC1BE}" dt="2020-12-23T07:24:30.556" v="1870" actId="478"/>
          <ac:spMkLst>
            <pc:docMk/>
            <pc:sldMk cId="3585025335" sldId="495"/>
            <ac:spMk id="9" creationId="{63226C72-2604-4F89-9B7A-31F28127F8F3}"/>
          </ac:spMkLst>
        </pc:spChg>
        <pc:spChg chg="add del mod ord">
          <ac:chgData name="Vui Le Ba" userId="052109168efbc39a" providerId="LiveId" clId="{40CFB830-F6EC-4A1B-AE1F-B620D0FFC1BE}" dt="2020-12-23T07:24:46.719" v="1876" actId="478"/>
          <ac:spMkLst>
            <pc:docMk/>
            <pc:sldMk cId="3585025335" sldId="495"/>
            <ac:spMk id="262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4:28.849" v="1869" actId="6264"/>
          <ac:spMkLst>
            <pc:docMk/>
            <pc:sldMk cId="3585025335" sldId="495"/>
            <ac:spMk id="26214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6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8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60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80077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80077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4:11.754" v="1865" actId="478"/>
          <ac:grpSpMkLst>
            <pc:docMk/>
            <pc:sldMk cId="3585025335" sldId="495"/>
            <ac:grpSpMk id="262148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4:42.794" v="1875" actId="1035"/>
          <ac:grpSpMkLst>
            <pc:docMk/>
            <pc:sldMk cId="3585025335" sldId="495"/>
            <ac:grpSpMk id="80078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4:42.794" v="1875" actId="1035"/>
          <ac:grpSpMkLst>
            <pc:docMk/>
            <pc:sldMk cId="3585025335" sldId="495"/>
            <ac:grpSpMk id="8007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5:53.857" v="1885" actId="404"/>
        <pc:sldMkLst>
          <pc:docMk/>
          <pc:sldMk cId="1121732374" sldId="4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21732374" sldId="496"/>
            <ac:spMk id="2" creationId="{9AAAD8D7-C9F8-454B-AB0F-07896DE5FA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21732374" sldId="496"/>
            <ac:spMk id="3" creationId="{221CD928-95B2-4EC4-87B6-306601EA92C5}"/>
          </ac:spMkLst>
        </pc:spChg>
        <pc:spChg chg="add del mod ord">
          <ac:chgData name="Vui Le Ba" userId="052109168efbc39a" providerId="LiveId" clId="{40CFB830-F6EC-4A1B-AE1F-B620D0FFC1BE}" dt="2020-12-23T07:24:58.059" v="1878" actId="478"/>
          <ac:spMkLst>
            <pc:docMk/>
            <pc:sldMk cId="1121732374" sldId="496"/>
            <ac:spMk id="4" creationId="{C33E10C0-7DFA-47B9-AF7F-1DE7F0558BB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121732374" sldId="496"/>
            <ac:spMk id="5" creationId="{B165AB84-CA59-42C3-A78D-64341600690B}"/>
          </ac:spMkLst>
        </pc:spChg>
        <pc:spChg chg="add del mod">
          <ac:chgData name="Vui Le Ba" userId="052109168efbc39a" providerId="LiveId" clId="{40CFB830-F6EC-4A1B-AE1F-B620D0FFC1BE}" dt="2020-12-23T07:25:02.056" v="1879" actId="6264"/>
          <ac:spMkLst>
            <pc:docMk/>
            <pc:sldMk cId="1121732374" sldId="496"/>
            <ac:spMk id="6" creationId="{7F550F68-B376-4564-A210-D598DE7DAB41}"/>
          </ac:spMkLst>
        </pc:spChg>
        <pc:spChg chg="add del mod">
          <ac:chgData name="Vui Le Ba" userId="052109168efbc39a" providerId="LiveId" clId="{40CFB830-F6EC-4A1B-AE1F-B620D0FFC1BE}" dt="2020-12-23T07:25:02.056" v="1879" actId="6264"/>
          <ac:spMkLst>
            <pc:docMk/>
            <pc:sldMk cId="1121732374" sldId="496"/>
            <ac:spMk id="7" creationId="{942E19B9-82D7-4D56-BD21-490E879ED5BA}"/>
          </ac:spMkLst>
        </pc:spChg>
        <pc:spChg chg="add del mod ord">
          <ac:chgData name="Vui Le Ba" userId="052109168efbc39a" providerId="LiveId" clId="{40CFB830-F6EC-4A1B-AE1F-B620D0FFC1BE}" dt="2020-12-23T07:25:06.348" v="1881" actId="478"/>
          <ac:spMkLst>
            <pc:docMk/>
            <pc:sldMk cId="1121732374" sldId="496"/>
            <ac:spMk id="8" creationId="{8B990B89-F974-4703-B235-ACB8BD5550B6}"/>
          </ac:spMkLst>
        </pc:spChg>
        <pc:spChg chg="add del mod ord">
          <ac:chgData name="Vui Le Ba" userId="052109168efbc39a" providerId="LiveId" clId="{40CFB830-F6EC-4A1B-AE1F-B620D0FFC1BE}" dt="2020-12-23T07:25:11.560" v="1882" actId="478"/>
          <ac:spMkLst>
            <pc:docMk/>
            <pc:sldMk cId="1121732374" sldId="496"/>
            <ac:spMk id="264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5:02.056" v="1880" actId="27636"/>
          <ac:spMkLst>
            <pc:docMk/>
            <pc:sldMk cId="1121732374" sldId="496"/>
            <ac:spMk id="26419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2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4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06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08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0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10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4:52.557" v="1877" actId="478"/>
          <ac:grpSpMkLst>
            <pc:docMk/>
            <pc:sldMk cId="1121732374" sldId="496"/>
            <ac:grpSpMk id="264196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5:53.857" v="1885" actId="404"/>
          <ac:grpSpMkLst>
            <pc:docMk/>
            <pc:sldMk cId="1121732374" sldId="496"/>
            <ac:grpSpMk id="802848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5:22.127" v="1884" actId="1076"/>
          <ac:grpSpMkLst>
            <pc:docMk/>
            <pc:sldMk cId="1121732374" sldId="496"/>
            <ac:grpSpMk id="802849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8:03:03.923" v="2384" actId="207"/>
        <pc:sldMkLst>
          <pc:docMk/>
          <pc:sldMk cId="1353598291" sldId="4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53598291" sldId="497"/>
            <ac:spMk id="2" creationId="{22FA7578-5B9B-4B22-9AF2-C70786C0B2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53598291" sldId="497"/>
            <ac:spMk id="3" creationId="{98E35084-A836-4608-AC92-CF2A66F632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353598291" sldId="497"/>
            <ac:spMk id="4" creationId="{2746A9DB-628D-48FE-81B2-0B370E14065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353598291" sldId="497"/>
            <ac:spMk id="5" creationId="{9C3DCCCD-3717-4AB6-BBE6-05E6AA1426C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53598291" sldId="497"/>
            <ac:spMk id="6" creationId="{C5B8F7DC-8665-4EB3-859D-08A12472E41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53598291" sldId="497"/>
            <ac:spMk id="7" creationId="{C6E49BD7-159B-4063-82E1-64E6FDC805B4}"/>
          </ac:spMkLst>
        </pc:spChg>
        <pc:spChg chg="add del mod ord">
          <ac:chgData name="Vui Le Ba" userId="052109168efbc39a" providerId="LiveId" clId="{40CFB830-F6EC-4A1B-AE1F-B620D0FFC1BE}" dt="2020-12-23T08:00:11.924" v="2340" actId="478"/>
          <ac:spMkLst>
            <pc:docMk/>
            <pc:sldMk cId="1353598291" sldId="497"/>
            <ac:spMk id="8" creationId="{88CB112F-51C0-475B-801D-17063CB77CF5}"/>
          </ac:spMkLst>
        </pc:spChg>
        <pc:spChg chg="add del mod ord">
          <ac:chgData name="Vui Le Ba" userId="052109168efbc39a" providerId="LiveId" clId="{40CFB830-F6EC-4A1B-AE1F-B620D0FFC1BE}" dt="2020-12-23T08:00:29.627" v="2343" actId="478"/>
          <ac:spMkLst>
            <pc:docMk/>
            <pc:sldMk cId="1353598291" sldId="497"/>
            <ac:spMk id="3932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92" v="1963" actId="27636"/>
          <ac:spMkLst>
            <pc:docMk/>
            <pc:sldMk cId="1353598291" sldId="497"/>
            <ac:spMk id="393219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35.515" v="2378" actId="1076"/>
          <ac:spMkLst>
            <pc:docMk/>
            <pc:sldMk cId="1353598291" sldId="497"/>
            <ac:spMk id="393226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35.515" v="2378" actId="1076"/>
          <ac:spMkLst>
            <pc:docMk/>
            <pc:sldMk cId="1353598291" sldId="497"/>
            <ac:spMk id="3932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35.515" v="2378" actId="1076"/>
          <ac:spMkLst>
            <pc:docMk/>
            <pc:sldMk cId="1353598291" sldId="497"/>
            <ac:spMk id="393228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22.531" v="2377" actId="14100"/>
          <ac:spMkLst>
            <pc:docMk/>
            <pc:sldMk cId="1353598291" sldId="497"/>
            <ac:spMk id="80487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02:46.825" v="2382" actId="478"/>
          <ac:spMkLst>
            <pc:docMk/>
            <pc:sldMk cId="1353598291" sldId="497"/>
            <ac:spMk id="804877" creationId="{00000000-0000-0000-0000-000000000000}"/>
          </ac:spMkLst>
        </pc:spChg>
        <pc:spChg chg="mod">
          <ac:chgData name="Vui Le Ba" userId="052109168efbc39a" providerId="LiveId" clId="{40CFB830-F6EC-4A1B-AE1F-B620D0FFC1BE}" dt="2020-12-23T08:03:03.923" v="2384" actId="207"/>
          <ac:spMkLst>
            <pc:docMk/>
            <pc:sldMk cId="1353598291" sldId="497"/>
            <ac:spMk id="804878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02:38.890" v="2380" actId="478"/>
          <ac:spMkLst>
            <pc:docMk/>
            <pc:sldMk cId="1353598291" sldId="497"/>
            <ac:spMk id="80487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00:08.919" v="2339" actId="478"/>
          <ac:grpSpMkLst>
            <pc:docMk/>
            <pc:sldMk cId="1353598291" sldId="497"/>
            <ac:grpSpMk id="39322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8:02:35.515" v="2378" actId="1076"/>
          <ac:grpSpMkLst>
            <pc:docMk/>
            <pc:sldMk cId="1353598291" sldId="497"/>
            <ac:grpSpMk id="8048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7:50.263" v="2310" actId="478"/>
        <pc:sldMkLst>
          <pc:docMk/>
          <pc:sldMk cId="4120838409" sldId="4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20838409" sldId="498"/>
            <ac:spMk id="2" creationId="{5636B4D0-0C26-4095-AD53-8617A374C7E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20838409" sldId="498"/>
            <ac:spMk id="3" creationId="{02BD1EAD-939D-40D9-8000-21EC1E3CAA3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120838409" sldId="498"/>
            <ac:spMk id="4" creationId="{5809EA82-462F-4460-BA82-B6D3819160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120838409" sldId="498"/>
            <ac:spMk id="5" creationId="{37E2F353-2B80-45A5-80F3-937313FCB8C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20838409" sldId="498"/>
            <ac:spMk id="6" creationId="{BF3A42FD-1B2C-463A-8D13-114F9B0854F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20838409" sldId="498"/>
            <ac:spMk id="7" creationId="{14F95EE3-64C8-41DA-A09E-3AED2FAFB2AE}"/>
          </ac:spMkLst>
        </pc:spChg>
        <pc:spChg chg="add del mod ord">
          <ac:chgData name="Vui Le Ba" userId="052109168efbc39a" providerId="LiveId" clId="{40CFB830-F6EC-4A1B-AE1F-B620D0FFC1BE}" dt="2020-12-23T07:57:26.653" v="2303" actId="478"/>
          <ac:spMkLst>
            <pc:docMk/>
            <pc:sldMk cId="4120838409" sldId="498"/>
            <ac:spMk id="8" creationId="{2A7F32B4-3F49-427B-9EE7-6B71A685717D}"/>
          </ac:spMkLst>
        </pc:spChg>
        <pc:spChg chg="add del mod ord">
          <ac:chgData name="Vui Le Ba" userId="052109168efbc39a" providerId="LiveId" clId="{40CFB830-F6EC-4A1B-AE1F-B620D0FFC1BE}" dt="2020-12-23T07:57:50.263" v="2310" actId="478"/>
          <ac:spMkLst>
            <pc:docMk/>
            <pc:sldMk cId="4120838409" sldId="498"/>
            <ac:spMk id="3768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92" v="1960" actId="27636"/>
          <ac:spMkLst>
            <pc:docMk/>
            <pc:sldMk cId="4120838409" sldId="498"/>
            <ac:spMk id="376835" creationId="{00000000-0000-0000-0000-000000000000}"/>
          </ac:spMkLst>
        </pc:spChg>
        <pc:spChg chg="mod">
          <ac:chgData name="Vui Le Ba" userId="052109168efbc39a" providerId="LiveId" clId="{40CFB830-F6EC-4A1B-AE1F-B620D0FFC1BE}" dt="2020-12-23T07:57:47.585" v="2309" actId="14100"/>
          <ac:spMkLst>
            <pc:docMk/>
            <pc:sldMk cId="4120838409" sldId="498"/>
            <ac:spMk id="806915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8:02.039" v="2313" actId="1076"/>
        <pc:sldMkLst>
          <pc:docMk/>
          <pc:sldMk cId="4214759671" sldId="4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14759671" sldId="499"/>
            <ac:spMk id="2" creationId="{83D3E7AF-4A9F-45F2-9A48-784D3BB287F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3" creationId="{5F006CD7-BD64-4206-91EA-F521C85638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4" creationId="{83FF68A6-2501-489B-83E3-794237EDB6A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214759671" sldId="499"/>
            <ac:spMk id="5" creationId="{2270C46A-9F14-478C-85B7-AB57A2A2B84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6" creationId="{FA72A164-6DC8-4FC4-A232-D3FDE25AE516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7" creationId="{0175D00E-8029-49FE-87AF-7397952A347F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8" creationId="{5AC25F2E-AB8D-4074-91B3-ECCB572DE658}"/>
          </ac:spMkLst>
        </pc:spChg>
        <pc:spChg chg="add del mod ord">
          <ac:chgData name="Vui Le Ba" userId="052109168efbc39a" providerId="LiveId" clId="{40CFB830-F6EC-4A1B-AE1F-B620D0FFC1BE}" dt="2020-12-23T07:57:58.044" v="2312" actId="478"/>
          <ac:spMkLst>
            <pc:docMk/>
            <pc:sldMk cId="4214759671" sldId="499"/>
            <ac:spMk id="378882" creationId="{00000000-0000-0000-0000-000000000000}"/>
          </ac:spMkLst>
        </pc:spChg>
        <pc:picChg chg="mod">
          <ac:chgData name="Vui Le Ba" userId="052109168efbc39a" providerId="LiveId" clId="{40CFB830-F6EC-4A1B-AE1F-B620D0FFC1BE}" dt="2020-12-23T07:58:02.039" v="2313" actId="1076"/>
          <ac:picMkLst>
            <pc:docMk/>
            <pc:sldMk cId="4214759671" sldId="499"/>
            <ac:picMk id="37888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01:54.459" v="2372" actId="1076"/>
        <pc:sldMkLst>
          <pc:docMk/>
          <pc:sldMk cId="1640588475" sldId="5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40588475" sldId="500"/>
            <ac:spMk id="2" creationId="{60B3CA70-898C-49CA-B6D8-D0B612F983E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40588475" sldId="500"/>
            <ac:spMk id="3" creationId="{DC1085EF-DDAE-47F8-A38A-F38A236BA7D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640588475" sldId="500"/>
            <ac:spMk id="4" creationId="{D5DE6D8E-DAD3-4D85-8E8C-2CCBAFF13AA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640588475" sldId="500"/>
            <ac:spMk id="5" creationId="{A3AC4D0C-BA5F-4418-A3C8-B2ECDF2918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640588475" sldId="500"/>
            <ac:spMk id="6" creationId="{0403BFA7-7CCA-4F83-A317-6DC5A123F2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640588475" sldId="500"/>
            <ac:spMk id="7" creationId="{D30F1329-B36A-4169-B376-9C0A4C4D9188}"/>
          </ac:spMkLst>
        </pc:spChg>
        <pc:spChg chg="add del mod ord">
          <ac:chgData name="Vui Le Ba" userId="052109168efbc39a" providerId="LiveId" clId="{40CFB830-F6EC-4A1B-AE1F-B620D0FFC1BE}" dt="2020-12-23T08:00:03.146" v="2338" actId="6264"/>
          <ac:spMkLst>
            <pc:docMk/>
            <pc:sldMk cId="1640588475" sldId="500"/>
            <ac:spMk id="8" creationId="{918A37AC-8530-4023-A844-5BC81DF351FA}"/>
          </ac:spMkLst>
        </pc:spChg>
        <pc:spChg chg="add del mod">
          <ac:chgData name="Vui Le Ba" userId="052109168efbc39a" providerId="LiveId" clId="{40CFB830-F6EC-4A1B-AE1F-B620D0FFC1BE}" dt="2020-12-23T08:00:03.146" v="2338" actId="6264"/>
          <ac:spMkLst>
            <pc:docMk/>
            <pc:sldMk cId="1640588475" sldId="500"/>
            <ac:spMk id="9" creationId="{F336C38F-3B36-42EA-8DBD-3AFA43187334}"/>
          </ac:spMkLst>
        </pc:spChg>
        <pc:spChg chg="add del mod">
          <ac:chgData name="Vui Le Ba" userId="052109168efbc39a" providerId="LiveId" clId="{40CFB830-F6EC-4A1B-AE1F-B620D0FFC1BE}" dt="2020-12-23T08:00:03.146" v="2338" actId="6264"/>
          <ac:spMkLst>
            <pc:docMk/>
            <pc:sldMk cId="1640588475" sldId="500"/>
            <ac:spMk id="10" creationId="{6CCCCF55-C3D1-4522-9010-5C6732F10331}"/>
          </ac:spMkLst>
        </pc:spChg>
        <pc:spChg chg="add del mod ord">
          <ac:chgData name="Vui Le Ba" userId="052109168efbc39a" providerId="LiveId" clId="{40CFB830-F6EC-4A1B-AE1F-B620D0FFC1BE}" dt="2020-12-23T08:01:13.491" v="2353" actId="478"/>
          <ac:spMkLst>
            <pc:docMk/>
            <pc:sldMk cId="1640588475" sldId="500"/>
            <ac:spMk id="11" creationId="{FAE574BB-31FC-43A1-8BDD-CAC709A6ED3A}"/>
          </ac:spMkLst>
        </pc:spChg>
        <pc:spChg chg="add del mod ord">
          <ac:chgData name="Vui Le Ba" userId="052109168efbc39a" providerId="LiveId" clId="{40CFB830-F6EC-4A1B-AE1F-B620D0FFC1BE}" dt="2020-12-23T08:01:45.922" v="2368" actId="478"/>
          <ac:spMkLst>
            <pc:docMk/>
            <pc:sldMk cId="1640588475" sldId="500"/>
            <ac:spMk id="3911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01:24.620" v="2360" actId="404"/>
          <ac:spMkLst>
            <pc:docMk/>
            <pc:sldMk cId="1640588475" sldId="500"/>
            <ac:spMk id="391171" creationId="{00000000-0000-0000-0000-000000000000}"/>
          </ac:spMkLst>
        </pc:spChg>
        <pc:spChg chg="mod">
          <ac:chgData name="Vui Le Ba" userId="052109168efbc39a" providerId="LiveId" clId="{40CFB830-F6EC-4A1B-AE1F-B620D0FFC1BE}" dt="2020-12-23T08:01:42.813" v="2367" actId="14100"/>
          <ac:spMkLst>
            <pc:docMk/>
            <pc:sldMk cId="1640588475" sldId="500"/>
            <ac:spMk id="811011" creationId="{00000000-0000-0000-0000-000000000000}"/>
          </ac:spMkLst>
        </pc:spChg>
        <pc:picChg chg="mod">
          <ac:chgData name="Vui Le Ba" userId="052109168efbc39a" providerId="LiveId" clId="{40CFB830-F6EC-4A1B-AE1F-B620D0FFC1BE}" dt="2020-12-23T08:01:54.459" v="2372" actId="1076"/>
          <ac:picMkLst>
            <pc:docMk/>
            <pc:sldMk cId="1640588475" sldId="500"/>
            <ac:picMk id="81101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25:21.511" v="2568" actId="208"/>
        <pc:sldMkLst>
          <pc:docMk/>
          <pc:sldMk cId="2299517235" sldId="5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99517235" sldId="501"/>
            <ac:spMk id="2" creationId="{1C4F7964-C9B1-41FA-9A6F-2AB44C884F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99517235" sldId="501"/>
            <ac:spMk id="3" creationId="{9DFF32E9-1EE3-49EA-B2A3-AB174C7B9B3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299517235" sldId="501"/>
            <ac:spMk id="4" creationId="{6E5652BE-B379-49CA-82EA-AAD814096D3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299517235" sldId="501"/>
            <ac:spMk id="5" creationId="{F1002E9A-7970-4EA9-8015-FEE4190E622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99517235" sldId="501"/>
            <ac:spMk id="6" creationId="{3A2F54F4-45D9-47B0-A738-36FE36F4E7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99517235" sldId="501"/>
            <ac:spMk id="7" creationId="{97BD42BE-B9F9-4430-BC68-843DAA7F8D33}"/>
          </ac:spMkLst>
        </pc:spChg>
        <pc:spChg chg="add del mod ord">
          <ac:chgData name="Vui Le Ba" userId="052109168efbc39a" providerId="LiveId" clId="{40CFB830-F6EC-4A1B-AE1F-B620D0FFC1BE}" dt="2020-12-23T08:24:40.278" v="2559" actId="478"/>
          <ac:spMkLst>
            <pc:docMk/>
            <pc:sldMk cId="2299517235" sldId="501"/>
            <ac:spMk id="8" creationId="{B552187E-3553-48DE-A70D-7F0BD161726B}"/>
          </ac:spMkLst>
        </pc:spChg>
        <pc:spChg chg="add del mod ord">
          <ac:chgData name="Vui Le Ba" userId="052109168efbc39a" providerId="LiveId" clId="{40CFB830-F6EC-4A1B-AE1F-B620D0FFC1BE}" dt="2020-12-23T08:24:58.616" v="2565" actId="478"/>
          <ac:spMkLst>
            <pc:docMk/>
            <pc:sldMk cId="2299517235" sldId="501"/>
            <ac:spMk id="436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30" v="1970" actId="27636"/>
          <ac:spMkLst>
            <pc:docMk/>
            <pc:sldMk cId="2299517235" sldId="501"/>
            <ac:spMk id="4362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24:54.817" v="2564" actId="14100"/>
          <ac:spMkLst>
            <pc:docMk/>
            <pc:sldMk cId="2299517235" sldId="501"/>
            <ac:spMk id="813059" creationId="{00000000-0000-0000-0000-000000000000}"/>
          </ac:spMkLst>
        </pc:spChg>
        <pc:graphicFrameChg chg="mod">
          <ac:chgData name="Vui Le Ba" userId="052109168efbc39a" providerId="LiveId" clId="{40CFB830-F6EC-4A1B-AE1F-B620D0FFC1BE}" dt="2020-12-23T08:25:21.511" v="2568" actId="208"/>
          <ac:graphicFrameMkLst>
            <pc:docMk/>
            <pc:sldMk cId="2299517235" sldId="501"/>
            <ac:graphicFrameMk id="43622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17:43.445" v="2455" actId="478"/>
        <pc:sldMkLst>
          <pc:docMk/>
          <pc:sldMk cId="3938638617" sldId="5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938638617" sldId="502"/>
            <ac:spMk id="2" creationId="{63E41856-9779-4E4E-A4A2-7CE9EE7EF09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938638617" sldId="502"/>
            <ac:spMk id="3" creationId="{D31009C1-F32C-4C1A-9439-D4FC55E61A1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938638617" sldId="502"/>
            <ac:spMk id="4" creationId="{F4A9F7A8-4117-49EE-B436-38C0B7D19C3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938638617" sldId="502"/>
            <ac:spMk id="5" creationId="{53D0A9B1-C0E0-40E5-A7A5-E8014C93655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938638617" sldId="502"/>
            <ac:spMk id="6" creationId="{39912B0D-7DBB-4FC1-96E6-0F8B3F4FF55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938638617" sldId="502"/>
            <ac:spMk id="7" creationId="{B532CC24-7DA1-449E-B879-1D1545D81BA5}"/>
          </ac:spMkLst>
        </pc:spChg>
        <pc:spChg chg="add del mod ord">
          <ac:chgData name="Vui Le Ba" userId="052109168efbc39a" providerId="LiveId" clId="{40CFB830-F6EC-4A1B-AE1F-B620D0FFC1BE}" dt="2020-12-23T08:17:41.573" v="2454" actId="478"/>
          <ac:spMkLst>
            <pc:docMk/>
            <pc:sldMk cId="3938638617" sldId="502"/>
            <ac:spMk id="8" creationId="{5ED7DF84-13D9-43E0-857A-D8F1355A61CA}"/>
          </ac:spMkLst>
        </pc:spChg>
        <pc:spChg chg="add del mod ord">
          <ac:chgData name="Vui Le Ba" userId="052109168efbc39a" providerId="LiveId" clId="{40CFB830-F6EC-4A1B-AE1F-B620D0FFC1BE}" dt="2020-12-23T08:17:43.445" v="2455" actId="478"/>
          <ac:spMkLst>
            <pc:docMk/>
            <pc:sldMk cId="3938638617" sldId="502"/>
            <ac:spMk id="4136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938638617" sldId="502"/>
            <ac:spMk id="41369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38.568" v="2453" actId="478"/>
          <ac:grpSpMkLst>
            <pc:docMk/>
            <pc:sldMk cId="3938638617" sldId="502"/>
            <ac:grpSpMk id="41370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9:36.143" v="2481" actId="14100"/>
        <pc:sldMkLst>
          <pc:docMk/>
          <pc:sldMk cId="830458929" sldId="5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30458929" sldId="503"/>
            <ac:spMk id="2" creationId="{079CFBC4-559F-4309-8A91-981CF0835C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30458929" sldId="503"/>
            <ac:spMk id="3" creationId="{0EF3F7B7-D0FA-4863-9930-7ADCCB91D1F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30458929" sldId="503"/>
            <ac:spMk id="4" creationId="{549E8FC0-60A1-4994-AA7F-23702BA60E0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30458929" sldId="503"/>
            <ac:spMk id="5" creationId="{4E912766-D384-4668-9A4C-361F95130A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30458929" sldId="503"/>
            <ac:spMk id="6" creationId="{E364F66B-1EF5-4AD0-8610-1987655C098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30458929" sldId="503"/>
            <ac:spMk id="7" creationId="{A192AA34-733F-4D7B-989F-1C3BC7970834}"/>
          </ac:spMkLst>
        </pc:spChg>
        <pc:spChg chg="add del mod ord">
          <ac:chgData name="Vui Le Ba" userId="052109168efbc39a" providerId="LiveId" clId="{40CFB830-F6EC-4A1B-AE1F-B620D0FFC1BE}" dt="2020-12-23T08:17:51.062" v="2457" actId="478"/>
          <ac:spMkLst>
            <pc:docMk/>
            <pc:sldMk cId="830458929" sldId="503"/>
            <ac:spMk id="8" creationId="{C11F09DF-2DE7-48A9-93E0-03C3A71E8749}"/>
          </ac:spMkLst>
        </pc:spChg>
        <pc:spChg chg="add del mod ord">
          <ac:chgData name="Vui Le Ba" userId="052109168efbc39a" providerId="LiveId" clId="{40CFB830-F6EC-4A1B-AE1F-B620D0FFC1BE}" dt="2020-12-23T08:17:53.992" v="2458" actId="478"/>
          <ac:spMkLst>
            <pc:docMk/>
            <pc:sldMk cId="830458929" sldId="503"/>
            <ac:spMk id="4157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4" actId="27636"/>
          <ac:spMkLst>
            <pc:docMk/>
            <pc:sldMk cId="830458929" sldId="503"/>
            <ac:spMk id="415747" creationId="{00000000-0000-0000-0000-000000000000}"/>
          </ac:spMkLst>
        </pc:spChg>
        <pc:spChg chg="mod">
          <ac:chgData name="Vui Le Ba" userId="052109168efbc39a" providerId="LiveId" clId="{40CFB830-F6EC-4A1B-AE1F-B620D0FFC1BE}" dt="2020-12-23T08:19:36.143" v="2481" actId="14100"/>
          <ac:spMkLst>
            <pc:docMk/>
            <pc:sldMk cId="830458929" sldId="503"/>
            <ac:spMk id="81716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48.577" v="2456" actId="478"/>
          <ac:grpSpMkLst>
            <pc:docMk/>
            <pc:sldMk cId="830458929" sldId="503"/>
            <ac:grpSpMk id="41574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9:39.531" v="2482" actId="14100"/>
        <pc:sldMkLst>
          <pc:docMk/>
          <pc:sldMk cId="1442446288" sldId="5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442446288" sldId="504"/>
            <ac:spMk id="2" creationId="{5F33A10B-CC59-44A5-965C-4DA667D9F8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442446288" sldId="504"/>
            <ac:spMk id="3" creationId="{D206783B-2C22-4AFC-ADCA-B88A6505427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442446288" sldId="504"/>
            <ac:spMk id="4" creationId="{7ED084D4-8C8C-4C62-859C-849E78E001A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442446288" sldId="504"/>
            <ac:spMk id="5" creationId="{650A332A-7044-44A8-B30D-8D3336138E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442446288" sldId="504"/>
            <ac:spMk id="6" creationId="{88984D06-1D82-4C64-BCF8-328A8C7DE20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442446288" sldId="504"/>
            <ac:spMk id="7" creationId="{90C7B58B-F5B9-4348-A128-25FCA5B3B7AD}"/>
          </ac:spMkLst>
        </pc:spChg>
        <pc:spChg chg="add del mod ord">
          <ac:chgData name="Vui Le Ba" userId="052109168efbc39a" providerId="LiveId" clId="{40CFB830-F6EC-4A1B-AE1F-B620D0FFC1BE}" dt="2020-12-23T08:17:59.066" v="2460" actId="478"/>
          <ac:spMkLst>
            <pc:docMk/>
            <pc:sldMk cId="1442446288" sldId="504"/>
            <ac:spMk id="8" creationId="{CAB28749-59C3-4D67-A61F-7918BC7E14CF}"/>
          </ac:spMkLst>
        </pc:spChg>
        <pc:spChg chg="add del mod ord">
          <ac:chgData name="Vui Le Ba" userId="052109168efbc39a" providerId="LiveId" clId="{40CFB830-F6EC-4A1B-AE1F-B620D0FFC1BE}" dt="2020-12-23T08:18:01.596" v="2461" actId="478"/>
          <ac:spMkLst>
            <pc:docMk/>
            <pc:sldMk cId="1442446288" sldId="504"/>
            <ac:spMk id="4177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5" actId="27636"/>
          <ac:spMkLst>
            <pc:docMk/>
            <pc:sldMk cId="1442446288" sldId="504"/>
            <ac:spMk id="4177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19:39.531" v="2482" actId="14100"/>
          <ac:spMkLst>
            <pc:docMk/>
            <pc:sldMk cId="1442446288" sldId="504"/>
            <ac:spMk id="81920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56.924" v="2459" actId="478"/>
          <ac:grpSpMkLst>
            <pc:docMk/>
            <pc:sldMk cId="1442446288" sldId="504"/>
            <ac:grpSpMk id="417796" creationId="{00000000-0000-0000-0000-000000000000}"/>
          </ac:grpSpMkLst>
        </pc:grpChg>
      </pc:sldChg>
      <pc:sldChg chg="addSp delSp modSp mod addAnim delAnim chgLayout">
        <pc:chgData name="Vui Le Ba" userId="052109168efbc39a" providerId="LiveId" clId="{40CFB830-F6EC-4A1B-AE1F-B620D0FFC1BE}" dt="2020-12-23T08:19:09.371" v="2475" actId="2711"/>
        <pc:sldMkLst>
          <pc:docMk/>
          <pc:sldMk cId="3566512457" sldId="50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66512457" sldId="505"/>
            <ac:spMk id="2" creationId="{CB848502-2BEC-47AC-B6CE-2D82A6A1DAB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66512457" sldId="505"/>
            <ac:spMk id="3" creationId="{A41F4383-4CDA-49EF-8CCF-19325CA96D4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66512457" sldId="505"/>
            <ac:spMk id="4" creationId="{F371E7CE-B5DD-4D23-A04B-5052E403418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66512457" sldId="505"/>
            <ac:spMk id="5" creationId="{821B4531-6827-45B0-9A7A-39D1EEB3FEF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66512457" sldId="505"/>
            <ac:spMk id="6" creationId="{417F5FAA-DCD2-4C05-A547-F053F46878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66512457" sldId="505"/>
            <ac:spMk id="7" creationId="{46456F45-41A8-4A59-830A-FE3E856CE613}"/>
          </ac:spMkLst>
        </pc:spChg>
        <pc:spChg chg="add del mod ord">
          <ac:chgData name="Vui Le Ba" userId="052109168efbc39a" providerId="LiveId" clId="{40CFB830-F6EC-4A1B-AE1F-B620D0FFC1BE}" dt="2020-12-23T08:18:13.052" v="2465" actId="478"/>
          <ac:spMkLst>
            <pc:docMk/>
            <pc:sldMk cId="3566512457" sldId="505"/>
            <ac:spMk id="8" creationId="{74D11065-1AF2-424C-A485-C23E5391C0DD}"/>
          </ac:spMkLst>
        </pc:spChg>
        <pc:spChg chg="add del mod ord">
          <ac:chgData name="Vui Le Ba" userId="052109168efbc39a" providerId="LiveId" clId="{40CFB830-F6EC-4A1B-AE1F-B620D0FFC1BE}" dt="2020-12-23T08:18:14.950" v="2466" actId="478"/>
          <ac:spMkLst>
            <pc:docMk/>
            <pc:sldMk cId="3566512457" sldId="505"/>
            <ac:spMk id="4198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6" actId="27636"/>
          <ac:spMkLst>
            <pc:docMk/>
            <pc:sldMk cId="3566512457" sldId="505"/>
            <ac:spMk id="419843" creationId="{00000000-0000-0000-0000-000000000000}"/>
          </ac:spMkLst>
        </pc:spChg>
        <pc:spChg chg="mod">
          <ac:chgData name="Vui Le Ba" userId="052109168efbc39a" providerId="LiveId" clId="{40CFB830-F6EC-4A1B-AE1F-B620D0FFC1BE}" dt="2020-12-23T08:19:09.371" v="2475" actId="2711"/>
          <ac:spMkLst>
            <pc:docMk/>
            <pc:sldMk cId="3566512457" sldId="505"/>
            <ac:spMk id="821256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8:04.086" v="2462" actId="478"/>
          <ac:grpSpMkLst>
            <pc:docMk/>
            <pc:sldMk cId="3566512457" sldId="505"/>
            <ac:grpSpMk id="419844" creationId="{00000000-0000-0000-0000-000000000000}"/>
          </ac:grpSpMkLst>
        </pc:grpChg>
        <pc:graphicFrameChg chg="add del">
          <ac:chgData name="Vui Le Ba" userId="052109168efbc39a" providerId="LiveId" clId="{40CFB830-F6EC-4A1B-AE1F-B620D0FFC1BE}" dt="2020-12-23T08:18:07.962" v="2464" actId="478"/>
          <ac:graphicFrameMkLst>
            <pc:docMk/>
            <pc:sldMk cId="3566512457" sldId="505"/>
            <ac:graphicFrameMk id="82125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18:54.943" v="2474" actId="14100"/>
        <pc:sldMkLst>
          <pc:docMk/>
          <pc:sldMk cId="1863163331" sldId="5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63163331" sldId="506"/>
            <ac:spMk id="2" creationId="{E851CC7D-1D70-429C-BCFD-BEED73E1C92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63163331" sldId="506"/>
            <ac:spMk id="3" creationId="{DC41F3DD-F511-4CD9-9646-CEB7F7AE1FE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863163331" sldId="506"/>
            <ac:spMk id="4" creationId="{17233938-32C7-45C9-9E8F-9B7B1162B97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863163331" sldId="506"/>
            <ac:spMk id="5" creationId="{D3F9C382-089A-401E-9C6E-D71E8CD6D2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63163331" sldId="506"/>
            <ac:spMk id="6" creationId="{1FE3D543-7B7B-43DE-A73F-E99E088012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63163331" sldId="506"/>
            <ac:spMk id="7" creationId="{E0AC9979-C17D-4506-AD53-95741E765A1C}"/>
          </ac:spMkLst>
        </pc:spChg>
        <pc:spChg chg="add del mod ord">
          <ac:chgData name="Vui Le Ba" userId="052109168efbc39a" providerId="LiveId" clId="{40CFB830-F6EC-4A1B-AE1F-B620D0FFC1BE}" dt="2020-12-23T08:18:24.536" v="2467" actId="478"/>
          <ac:spMkLst>
            <pc:docMk/>
            <pc:sldMk cId="1863163331" sldId="506"/>
            <ac:spMk id="8" creationId="{CB1E3941-C009-4579-B405-9CE829AF0385}"/>
          </ac:spMkLst>
        </pc:spChg>
        <pc:spChg chg="add del mod ord">
          <ac:chgData name="Vui Le Ba" userId="052109168efbc39a" providerId="LiveId" clId="{40CFB830-F6EC-4A1B-AE1F-B620D0FFC1BE}" dt="2020-12-23T08:18:27.619" v="2468" actId="478"/>
          <ac:spMkLst>
            <pc:docMk/>
            <pc:sldMk cId="1863163331" sldId="506"/>
            <ac:spMk id="4218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7" actId="27636"/>
          <ac:spMkLst>
            <pc:docMk/>
            <pc:sldMk cId="1863163331" sldId="506"/>
            <ac:spMk id="421891" creationId="{00000000-0000-0000-0000-000000000000}"/>
          </ac:spMkLst>
        </pc:spChg>
        <pc:spChg chg="mod">
          <ac:chgData name="Vui Le Ba" userId="052109168efbc39a" providerId="LiveId" clId="{40CFB830-F6EC-4A1B-AE1F-B620D0FFC1BE}" dt="2020-12-23T08:18:54.943" v="2474" actId="14100"/>
          <ac:spMkLst>
            <pc:docMk/>
            <pc:sldMk cId="1863163331" sldId="506"/>
            <ac:spMk id="823300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8:20:04.501" v="2488" actId="478"/>
        <pc:sldMkLst>
          <pc:docMk/>
          <pc:sldMk cId="1847785763" sldId="50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47785763" sldId="507"/>
            <ac:spMk id="2" creationId="{6166A000-361E-4F68-9919-C8F1BFAB44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47785763" sldId="507"/>
            <ac:spMk id="3" creationId="{03E74572-7BFB-43F7-8A38-8D4558884A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847785763" sldId="507"/>
            <ac:spMk id="4" creationId="{D9A5CE55-2FD4-4024-BDE4-15BAADFF94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847785763" sldId="507"/>
            <ac:spMk id="5" creationId="{AC2AE188-D61B-4BF2-8A8A-93067A2BB82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47785763" sldId="507"/>
            <ac:spMk id="6" creationId="{71BE510D-C598-4861-820B-7836885221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47785763" sldId="507"/>
            <ac:spMk id="7" creationId="{83A54A66-F34C-446A-97AE-228B85D9FFD2}"/>
          </ac:spMkLst>
        </pc:spChg>
        <pc:spChg chg="add del mod ord">
          <ac:chgData name="Vui Le Ba" userId="052109168efbc39a" providerId="LiveId" clId="{40CFB830-F6EC-4A1B-AE1F-B620D0FFC1BE}" dt="2020-12-23T08:19:46.713" v="2483" actId="478"/>
          <ac:spMkLst>
            <pc:docMk/>
            <pc:sldMk cId="1847785763" sldId="507"/>
            <ac:spMk id="8" creationId="{AEB9F6A0-CF9B-4B54-934F-F1B05290EC9B}"/>
          </ac:spMkLst>
        </pc:spChg>
        <pc:spChg chg="add del mod ord">
          <ac:chgData name="Vui Le Ba" userId="052109168efbc39a" providerId="LiveId" clId="{40CFB830-F6EC-4A1B-AE1F-B620D0FFC1BE}" dt="2020-12-23T08:20:04.501" v="2488" actId="478"/>
          <ac:spMkLst>
            <pc:docMk/>
            <pc:sldMk cId="1847785763" sldId="507"/>
            <ac:spMk id="4239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8" actId="27636"/>
          <ac:spMkLst>
            <pc:docMk/>
            <pc:sldMk cId="1847785763" sldId="507"/>
            <ac:spMk id="4239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20:02.050" v="2487" actId="14100"/>
          <ac:spMkLst>
            <pc:docMk/>
            <pc:sldMk cId="1847785763" sldId="507"/>
            <ac:spMk id="82534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8:20:33.306" v="2495" actId="478"/>
        <pc:sldMkLst>
          <pc:docMk/>
          <pc:sldMk cId="3448658012" sldId="5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48658012" sldId="508"/>
            <ac:spMk id="2" creationId="{722F02AB-8463-4A06-85D0-7CC5A9EC38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48658012" sldId="508"/>
            <ac:spMk id="3" creationId="{F4A5289B-9DA5-46E7-BCA6-6283E93AEBE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448658012" sldId="508"/>
            <ac:spMk id="4" creationId="{8144E1D0-22F3-41BD-BB2A-45350F5177B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448658012" sldId="508"/>
            <ac:spMk id="5" creationId="{8E5E6E48-D9E0-425C-8A39-465C4BA650F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48658012" sldId="508"/>
            <ac:spMk id="6" creationId="{F01803C5-30F7-4A0C-856B-C6860FB7117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48658012" sldId="508"/>
            <ac:spMk id="7" creationId="{0FC5C377-B9A7-4853-BD0E-61A9E03CA35F}"/>
          </ac:spMkLst>
        </pc:spChg>
        <pc:spChg chg="add del mod ord">
          <ac:chgData name="Vui Le Ba" userId="052109168efbc39a" providerId="LiveId" clId="{40CFB830-F6EC-4A1B-AE1F-B620D0FFC1BE}" dt="2020-12-23T08:20:13.446" v="2490" actId="478"/>
          <ac:spMkLst>
            <pc:docMk/>
            <pc:sldMk cId="3448658012" sldId="508"/>
            <ac:spMk id="8" creationId="{137BEBA3-A41D-439B-827E-95A2382457A9}"/>
          </ac:spMkLst>
        </pc:spChg>
        <pc:spChg chg="add del mod ord">
          <ac:chgData name="Vui Le Ba" userId="052109168efbc39a" providerId="LiveId" clId="{40CFB830-F6EC-4A1B-AE1F-B620D0FFC1BE}" dt="2020-12-23T08:20:33.306" v="2495" actId="478"/>
          <ac:spMkLst>
            <pc:docMk/>
            <pc:sldMk cId="3448658012" sldId="508"/>
            <ac:spMk id="4259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448658012" sldId="508"/>
            <ac:spMk id="425987" creationId="{00000000-0000-0000-0000-000000000000}"/>
          </ac:spMkLst>
        </pc:spChg>
        <pc:spChg chg="mod">
          <ac:chgData name="Vui Le Ba" userId="052109168efbc39a" providerId="LiveId" clId="{40CFB830-F6EC-4A1B-AE1F-B620D0FFC1BE}" dt="2020-12-23T08:20:30.593" v="2494" actId="14100"/>
          <ac:spMkLst>
            <pc:docMk/>
            <pc:sldMk cId="3448658012" sldId="508"/>
            <ac:spMk id="82740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0:10.187" v="2489" actId="478"/>
          <ac:grpSpMkLst>
            <pc:docMk/>
            <pc:sldMk cId="3448658012" sldId="508"/>
            <ac:grpSpMk id="4259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4274485499" sldId="5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74485499" sldId="509"/>
            <ac:spMk id="2" creationId="{961F7CAB-2599-4365-85B6-33FC1237B04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74485499" sldId="509"/>
            <ac:spMk id="3" creationId="{58267FDD-40B5-41F1-80F0-EBF93DD439C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74485499" sldId="509"/>
            <ac:spMk id="4" creationId="{9FC29211-A573-43FC-8D37-767396B0AA1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274485499" sldId="509"/>
            <ac:spMk id="5" creationId="{907F5AF0-6A7B-47C7-9A50-D96683194C1C}"/>
          </ac:spMkLst>
        </pc:spChg>
        <pc:spChg chg="del mod ord">
          <ac:chgData name="Vui Le Ba" userId="052109168efbc39a" providerId="LiveId" clId="{40CFB830-F6EC-4A1B-AE1F-B620D0FFC1BE}" dt="2020-12-23T06:59:12.017" v="1477" actId="478"/>
          <ac:spMkLst>
            <pc:docMk/>
            <pc:sldMk cId="4274485499" sldId="509"/>
            <ac:spMk id="210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0:13.581" v="1491" actId="14100"/>
          <ac:spMkLst>
            <pc:docMk/>
            <pc:sldMk cId="4274485499" sldId="509"/>
            <ac:spMk id="2109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4274485499" sldId="509"/>
            <ac:spMk id="21094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9:09.263" v="1476" actId="478"/>
          <ac:grpSpMkLst>
            <pc:docMk/>
            <pc:sldMk cId="4274485499" sldId="509"/>
            <ac:grpSpMk id="2109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1627763567" sldId="5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27763567" sldId="510"/>
            <ac:spMk id="2" creationId="{E73D29DC-5D29-4FD4-9EFF-D18B9040F9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27763567" sldId="510"/>
            <ac:spMk id="3" creationId="{DB10F1DB-49D9-4361-8C5D-C67BFA193243}"/>
          </ac:spMkLst>
        </pc:spChg>
        <pc:spChg chg="add del mod ord">
          <ac:chgData name="Vui Le Ba" userId="052109168efbc39a" providerId="LiveId" clId="{40CFB830-F6EC-4A1B-AE1F-B620D0FFC1BE}" dt="2020-12-23T06:59:17.285" v="1478" actId="478"/>
          <ac:spMkLst>
            <pc:docMk/>
            <pc:sldMk cId="1627763567" sldId="510"/>
            <ac:spMk id="4" creationId="{450662A8-41D9-4026-BE5B-1B7D3C8F7AA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627763567" sldId="510"/>
            <ac:spMk id="5" creationId="{FC70E1F0-DF48-4DEF-B15B-3DDCB2E081C7}"/>
          </ac:spMkLst>
        </pc:spChg>
        <pc:spChg chg="del mod ord">
          <ac:chgData name="Vui Le Ba" userId="052109168efbc39a" providerId="LiveId" clId="{40CFB830-F6EC-4A1B-AE1F-B620D0FFC1BE}" dt="2020-12-23T06:59:20.076" v="1480" actId="478"/>
          <ac:spMkLst>
            <pc:docMk/>
            <pc:sldMk cId="1627763567" sldId="510"/>
            <ac:spMk id="211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627763567" sldId="510"/>
            <ac:spMk id="21197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9:17.824" v="1479" actId="478"/>
          <ac:grpSpMkLst>
            <pc:docMk/>
            <pc:sldMk cId="1627763567" sldId="510"/>
            <ac:grpSpMk id="2119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88898072" sldId="5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8898072" sldId="511"/>
            <ac:spMk id="2" creationId="{BFCC0FF0-F39F-4A67-8E2E-A57A15F4D8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8898072" sldId="511"/>
            <ac:spMk id="3" creationId="{1E193534-5D4B-43AE-AC75-BC2019F67C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8898072" sldId="511"/>
            <ac:spMk id="4" creationId="{2E13FB74-C2D8-4C0C-8670-6389FE767EC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8898072" sldId="511"/>
            <ac:spMk id="5" creationId="{47021C92-3095-400F-98DA-B44AED813FF6}"/>
          </ac:spMkLst>
        </pc:spChg>
        <pc:spChg chg="del mod ord">
          <ac:chgData name="Vui Le Ba" userId="052109168efbc39a" providerId="LiveId" clId="{40CFB830-F6EC-4A1B-AE1F-B620D0FFC1BE}" dt="2020-12-23T07:01:20.136" v="1507" actId="478"/>
          <ac:spMkLst>
            <pc:docMk/>
            <pc:sldMk cId="88898072" sldId="511"/>
            <ac:spMk id="214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1:16.283" v="1506" actId="12"/>
          <ac:spMkLst>
            <pc:docMk/>
            <pc:sldMk cId="88898072" sldId="511"/>
            <ac:spMk id="2140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88898072" sldId="511"/>
            <ac:spMk id="214020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1:08.823" v="1504" actId="478"/>
          <ac:grpSpMkLst>
            <pc:docMk/>
            <pc:sldMk cId="88898072" sldId="511"/>
            <ac:grpSpMk id="21402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2006459013" sldId="5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06459013" sldId="512"/>
            <ac:spMk id="2" creationId="{7B8350C3-48DD-4FCE-8EA5-828CEDEE5B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06459013" sldId="512"/>
            <ac:spMk id="3" creationId="{40F36D95-93E0-4439-9B54-91ECA0E72713}"/>
          </ac:spMkLst>
        </pc:spChg>
        <pc:spChg chg="add del mod ord">
          <ac:chgData name="Vui Le Ba" userId="052109168efbc39a" providerId="LiveId" clId="{40CFB830-F6EC-4A1B-AE1F-B620D0FFC1BE}" dt="2020-12-23T07:01:43.185" v="1511" actId="478"/>
          <ac:spMkLst>
            <pc:docMk/>
            <pc:sldMk cId="2006459013" sldId="512"/>
            <ac:spMk id="4" creationId="{92D008B3-F00C-453B-B352-419B8A03240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006459013" sldId="512"/>
            <ac:spMk id="5" creationId="{37F37A3C-6A0D-41EA-B9D7-2A278685A93E}"/>
          </ac:spMkLst>
        </pc:spChg>
        <pc:spChg chg="del mod ord">
          <ac:chgData name="Vui Le Ba" userId="052109168efbc39a" providerId="LiveId" clId="{40CFB830-F6EC-4A1B-AE1F-B620D0FFC1BE}" dt="2020-12-23T07:01:27.146" v="1508" actId="478"/>
          <ac:spMkLst>
            <pc:docMk/>
            <pc:sldMk cId="2006459013" sldId="512"/>
            <ac:spMk id="215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006459013" sldId="512"/>
            <ac:spMk id="21504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1:43.903" v="1512" actId="478"/>
          <ac:grpSpMkLst>
            <pc:docMk/>
            <pc:sldMk cId="2006459013" sldId="512"/>
            <ac:grpSpMk id="21504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01:48.451" v="1514" actId="1076"/>
          <ac:picMkLst>
            <pc:docMk/>
            <pc:sldMk cId="2006459013" sldId="512"/>
            <ac:picMk id="83252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01:46.525" v="1513" actId="1076"/>
          <ac:picMkLst>
            <pc:docMk/>
            <pc:sldMk cId="2006459013" sldId="512"/>
            <ac:picMk id="832521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01:50.773" v="1515" actId="1076"/>
          <ac:picMkLst>
            <pc:docMk/>
            <pc:sldMk cId="2006459013" sldId="512"/>
            <ac:picMk id="832522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08:28:27.890" v="2711" actId="47"/>
        <pc:sldMkLst>
          <pc:docMk/>
          <pc:sldMk cId="3519424881" sldId="5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19424881" sldId="513"/>
            <ac:spMk id="2" creationId="{A0F01FCA-0304-496A-BB48-86331187712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19424881" sldId="513"/>
            <ac:spMk id="3" creationId="{5CB2EA8B-0993-4B5B-9FF0-143394C0192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19424881" sldId="513"/>
            <ac:spMk id="4" creationId="{B7830322-AA83-4A17-8940-C1BCF267A49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19424881" sldId="513"/>
            <ac:spMk id="5" creationId="{4BA0E1DD-33BA-4312-93C3-9171B29164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19424881" sldId="513"/>
            <ac:spMk id="6" creationId="{2BDD68B4-C937-4601-A50F-60103B3E038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19424881" sldId="513"/>
            <ac:spMk id="7" creationId="{361136AE-75AA-430D-A4AA-E542DAD7A36C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519424881" sldId="513"/>
            <ac:spMk id="8" creationId="{82F81C49-B7EE-4C06-B0B8-7A8A2F744410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519424881" sldId="513"/>
            <ac:spMk id="444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519424881" sldId="513"/>
            <ac:spMk id="44442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3519424881" sldId="513"/>
            <ac:spMk id="444422" creationId="{00000000-0000-0000-0000-000000000000}"/>
          </ac:spMkLst>
        </pc:spChg>
        <pc:spChg chg="mod">
          <ac:chgData name="Vui Le Ba" userId="052109168efbc39a" providerId="LiveId" clId="{40CFB830-F6EC-4A1B-AE1F-B620D0FFC1BE}" dt="2020-12-23T08:27:46.625" v="2617" actId="1076"/>
          <ac:spMkLst>
            <pc:docMk/>
            <pc:sldMk cId="3519424881" sldId="513"/>
            <ac:spMk id="833538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8:28:26.455" v="2710" actId="478"/>
        <pc:sldMkLst>
          <pc:docMk/>
          <pc:sldMk cId="3779785485" sldId="5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79785485" sldId="514"/>
            <ac:spMk id="2" creationId="{E80582CB-B7B2-459A-92E0-333324BA53C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79785485" sldId="514"/>
            <ac:spMk id="3" creationId="{EEBFF47F-A07C-4005-B1B1-73C98B908B6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779785485" sldId="514"/>
            <ac:spMk id="4" creationId="{83A6A4DC-BE23-4E87-9DE7-50E1247303A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779785485" sldId="514"/>
            <ac:spMk id="5" creationId="{E9376D34-6EC0-4FDA-A75B-3603BD32B7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79785485" sldId="514"/>
            <ac:spMk id="6" creationId="{511C788D-8004-4B34-B032-DAC2D030BE5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79785485" sldId="514"/>
            <ac:spMk id="7" creationId="{BAFC57D2-BFFE-4A4F-9B7B-8301C7978144}"/>
          </ac:spMkLst>
        </pc:spChg>
        <pc:spChg chg="add mod ord">
          <ac:chgData name="Vui Le Ba" userId="052109168efbc39a" providerId="LiveId" clId="{40CFB830-F6EC-4A1B-AE1F-B620D0FFC1BE}" dt="2020-12-23T08:28:05.151" v="2684" actId="20577"/>
          <ac:spMkLst>
            <pc:docMk/>
            <pc:sldMk cId="3779785485" sldId="514"/>
            <ac:spMk id="8" creationId="{9947F08D-0A24-471A-AE16-CCA23EDB675B}"/>
          </ac:spMkLst>
        </pc:spChg>
        <pc:spChg chg="add del mod ord">
          <ac:chgData name="Vui Le Ba" userId="052109168efbc39a" providerId="LiveId" clId="{40CFB830-F6EC-4A1B-AE1F-B620D0FFC1BE}" dt="2020-12-23T08:28:26.455" v="2710" actId="478"/>
          <ac:spMkLst>
            <pc:docMk/>
            <pc:sldMk cId="3779785485" sldId="514"/>
            <ac:spMk id="446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8:22.137" v="2709" actId="20577"/>
          <ac:spMkLst>
            <pc:docMk/>
            <pc:sldMk cId="3779785485" sldId="514"/>
            <ac:spMk id="446468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51.818" v="2619" actId="478"/>
          <ac:spMkLst>
            <pc:docMk/>
            <pc:sldMk cId="3779785485" sldId="514"/>
            <ac:spMk id="446469" creationId="{00000000-0000-0000-0000-000000000000}"/>
          </ac:spMkLst>
        </pc:spChg>
        <pc:spChg chg="del">
          <ac:chgData name="Vui Le Ba" userId="052109168efbc39a" providerId="LiveId" clId="{40CFB830-F6EC-4A1B-AE1F-B620D0FFC1BE}" dt="2020-12-23T08:28:06.442" v="2685" actId="478"/>
          <ac:spMkLst>
            <pc:docMk/>
            <pc:sldMk cId="3779785485" sldId="514"/>
            <ac:spMk id="446470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50.745" v="2618" actId="478"/>
          <ac:spMkLst>
            <pc:docMk/>
            <pc:sldMk cId="3779785485" sldId="514"/>
            <ac:spMk id="835586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8:30:44.190" v="2736" actId="478"/>
        <pc:sldMkLst>
          <pc:docMk/>
          <pc:sldMk cId="2270233424" sldId="5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70233424" sldId="515"/>
            <ac:spMk id="2" creationId="{7078F24F-C325-4D02-9FEF-A95278B9AE6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70233424" sldId="515"/>
            <ac:spMk id="3" creationId="{9DBE57DD-0E74-4CA1-A142-BF8490EBC77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270233424" sldId="515"/>
            <ac:spMk id="4" creationId="{9E19CC1C-1AD4-4D31-BB05-51229A5309A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270233424" sldId="515"/>
            <ac:spMk id="5" creationId="{C2F0EBD4-87A1-454A-A42B-BDB989D3C89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70233424" sldId="515"/>
            <ac:spMk id="6" creationId="{C071B2E6-0463-449F-83AD-E0AEE5312B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70233424" sldId="515"/>
            <ac:spMk id="7" creationId="{DF0651DC-645B-4ABA-88A3-38C2C3B9C233}"/>
          </ac:spMkLst>
        </pc:spChg>
        <pc:spChg chg="add del mod ord">
          <ac:chgData name="Vui Le Ba" userId="052109168efbc39a" providerId="LiveId" clId="{40CFB830-F6EC-4A1B-AE1F-B620D0FFC1BE}" dt="2020-12-23T08:28:59.553" v="2715" actId="478"/>
          <ac:spMkLst>
            <pc:docMk/>
            <pc:sldMk cId="2270233424" sldId="515"/>
            <ac:spMk id="8" creationId="{DA0B43CB-AAF7-4660-A754-1896A54CC36F}"/>
          </ac:spMkLst>
        </pc:spChg>
        <pc:spChg chg="add del mod ord">
          <ac:chgData name="Vui Le Ba" userId="052109168efbc39a" providerId="LiveId" clId="{40CFB830-F6EC-4A1B-AE1F-B620D0FFC1BE}" dt="2020-12-23T08:30:44.190" v="2736" actId="478"/>
          <ac:spMkLst>
            <pc:docMk/>
            <pc:sldMk cId="2270233424" sldId="515"/>
            <ac:spMk id="448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270233424" sldId="515"/>
            <ac:spMk id="448515" creationId="{00000000-0000-0000-0000-000000000000}"/>
          </ac:spMkLst>
        </pc:spChg>
        <pc:spChg chg="mod">
          <ac:chgData name="Vui Le Ba" userId="052109168efbc39a" providerId="LiveId" clId="{40CFB830-F6EC-4A1B-AE1F-B620D0FFC1BE}" dt="2020-12-23T08:29:11.058" v="2717" actId="14100"/>
          <ac:spMkLst>
            <pc:docMk/>
            <pc:sldMk cId="2270233424" sldId="515"/>
            <ac:spMk id="448518" creationId="{00000000-0000-0000-0000-000000000000}"/>
          </ac:spMkLst>
        </pc:spChg>
        <pc:spChg chg="mod">
          <ac:chgData name="Vui Le Ba" userId="052109168efbc39a" providerId="LiveId" clId="{40CFB830-F6EC-4A1B-AE1F-B620D0FFC1BE}" dt="2020-12-23T08:29:16.904" v="2719" actId="14100"/>
          <ac:spMkLst>
            <pc:docMk/>
            <pc:sldMk cId="2270233424" sldId="515"/>
            <ac:spMk id="8376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0:40.444" v="2735" actId="108"/>
          <ac:spMkLst>
            <pc:docMk/>
            <pc:sldMk cId="2270233424" sldId="515"/>
            <ac:spMk id="83764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29:47.753" v="2725" actId="478"/>
          <ac:spMkLst>
            <pc:docMk/>
            <pc:sldMk cId="2270233424" sldId="515"/>
            <ac:spMk id="837642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8:44.716" v="2714" actId="478"/>
          <ac:grpSpMkLst>
            <pc:docMk/>
            <pc:sldMk cId="2270233424" sldId="515"/>
            <ac:grpSpMk id="4485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1:47.876" v="2750" actId="478"/>
        <pc:sldMkLst>
          <pc:docMk/>
          <pc:sldMk cId="1864680470" sldId="5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64680470" sldId="516"/>
            <ac:spMk id="2" creationId="{63BC62E3-A73D-42EE-82F2-EB3C1375CE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64680470" sldId="516"/>
            <ac:spMk id="3" creationId="{EC41FA96-0401-480F-BEB4-2848C8E8B59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864680470" sldId="516"/>
            <ac:spMk id="4" creationId="{CAD5E369-1C75-4A71-99E0-334950E299A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864680470" sldId="516"/>
            <ac:spMk id="5" creationId="{645B31E7-39F1-45D0-A907-9734714CE39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64680470" sldId="516"/>
            <ac:spMk id="6" creationId="{A09B8240-E247-4C0C-A262-56F18004AF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64680470" sldId="516"/>
            <ac:spMk id="7" creationId="{2C1F6344-F042-4B63-BF4F-2E698D128B4D}"/>
          </ac:spMkLst>
        </pc:spChg>
        <pc:spChg chg="add del mod ord">
          <ac:chgData name="Vui Le Ba" userId="052109168efbc39a" providerId="LiveId" clId="{40CFB830-F6EC-4A1B-AE1F-B620D0FFC1BE}" dt="2020-12-23T08:31:16.144" v="2742" actId="478"/>
          <ac:spMkLst>
            <pc:docMk/>
            <pc:sldMk cId="1864680470" sldId="516"/>
            <ac:spMk id="8" creationId="{9A5506F5-6DAC-4DEC-B4DB-A6D3901D6BD8}"/>
          </ac:spMkLst>
        </pc:spChg>
        <pc:spChg chg="add del mod">
          <ac:chgData name="Vui Le Ba" userId="052109168efbc39a" providerId="LiveId" clId="{40CFB830-F6EC-4A1B-AE1F-B620D0FFC1BE}" dt="2020-12-23T08:31:45.382" v="2749" actId="6264"/>
          <ac:spMkLst>
            <pc:docMk/>
            <pc:sldMk cId="1864680470" sldId="516"/>
            <ac:spMk id="9" creationId="{B730910E-DC78-4678-83E6-C5D980696182}"/>
          </ac:spMkLst>
        </pc:spChg>
        <pc:spChg chg="add del mod ord">
          <ac:chgData name="Vui Le Ba" userId="052109168efbc39a" providerId="LiveId" clId="{40CFB830-F6EC-4A1B-AE1F-B620D0FFC1BE}" dt="2020-12-23T08:31:47.876" v="2750" actId="478"/>
          <ac:spMkLst>
            <pc:docMk/>
            <pc:sldMk cId="1864680470" sldId="516"/>
            <ac:spMk id="10" creationId="{EBABFBF0-D58D-4ECE-8F45-2403A6D2890A}"/>
          </ac:spMkLst>
        </pc:spChg>
        <pc:spChg chg="add del mod ord">
          <ac:chgData name="Vui Le Ba" userId="052109168efbc39a" providerId="LiveId" clId="{40CFB830-F6EC-4A1B-AE1F-B620D0FFC1BE}" dt="2020-12-23T08:31:18.303" v="2743" actId="478"/>
          <ac:spMkLst>
            <pc:docMk/>
            <pc:sldMk cId="1864680470" sldId="516"/>
            <ac:spMk id="452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31:45.382" v="2749" actId="6264"/>
          <ac:spMkLst>
            <pc:docMk/>
            <pc:sldMk cId="1864680470" sldId="516"/>
            <ac:spMk id="452611" creationId="{00000000-0000-0000-0000-000000000000}"/>
          </ac:spMkLst>
        </pc:spChg>
        <pc:spChg chg="mod">
          <ac:chgData name="Vui Le Ba" userId="052109168efbc39a" providerId="LiveId" clId="{40CFB830-F6EC-4A1B-AE1F-B620D0FFC1BE}" dt="2020-12-23T08:31:27.205" v="2745" actId="5793"/>
          <ac:spMkLst>
            <pc:docMk/>
            <pc:sldMk cId="1864680470" sldId="516"/>
            <ac:spMk id="83968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14.373" v="2741" actId="478"/>
          <ac:grpSpMkLst>
            <pc:docMk/>
            <pc:sldMk cId="1864680470" sldId="516"/>
            <ac:grpSpMk id="4526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1:54.159" v="2752" actId="404"/>
        <pc:sldMkLst>
          <pc:docMk/>
          <pc:sldMk cId="2248398478" sldId="5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48398478" sldId="517"/>
            <ac:spMk id="2" creationId="{EF80CA70-93D5-4515-B536-525625887D4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48398478" sldId="517"/>
            <ac:spMk id="3" creationId="{2CCE0C37-A4F9-4FB8-9AAC-E724AF9976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248398478" sldId="517"/>
            <ac:spMk id="4" creationId="{37D9A2BC-2DE9-42DE-9575-CEAC889762B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248398478" sldId="517"/>
            <ac:spMk id="5" creationId="{8DFE8B8D-22A6-49E1-B045-C82C6D54BD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48398478" sldId="517"/>
            <ac:spMk id="6" creationId="{45D172F7-0461-4810-B042-482FDABC975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48398478" sldId="517"/>
            <ac:spMk id="7" creationId="{356C4DF3-F9C0-49E9-A609-F7C5E235F048}"/>
          </ac:spMkLst>
        </pc:spChg>
        <pc:spChg chg="add del mod ord">
          <ac:chgData name="Vui Le Ba" userId="052109168efbc39a" providerId="LiveId" clId="{40CFB830-F6EC-4A1B-AE1F-B620D0FFC1BE}" dt="2020-12-23T08:31:36.860" v="2746" actId="478"/>
          <ac:spMkLst>
            <pc:docMk/>
            <pc:sldMk cId="2248398478" sldId="517"/>
            <ac:spMk id="8" creationId="{2C37AF21-1D45-4193-8795-30DA1A3D39D6}"/>
          </ac:spMkLst>
        </pc:spChg>
        <pc:spChg chg="add del mod ord">
          <ac:chgData name="Vui Le Ba" userId="052109168efbc39a" providerId="LiveId" clId="{40CFB830-F6EC-4A1B-AE1F-B620D0FFC1BE}" dt="2020-12-23T08:31:41.892" v="2748" actId="478"/>
          <ac:spMkLst>
            <pc:docMk/>
            <pc:sldMk cId="2248398478" sldId="517"/>
            <ac:spMk id="454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248398478" sldId="517"/>
            <ac:spMk id="45465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1:54.159" v="2752" actId="404"/>
          <ac:spMkLst>
            <pc:docMk/>
            <pc:sldMk cId="2248398478" sldId="517"/>
            <ac:spMk id="84173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50.328" v="2751" actId="478"/>
          <ac:grpSpMkLst>
            <pc:docMk/>
            <pc:sldMk cId="2248398478" sldId="517"/>
            <ac:grpSpMk id="4546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2:04.137" v="2755" actId="478"/>
        <pc:sldMkLst>
          <pc:docMk/>
          <pc:sldMk cId="1868747448" sldId="5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68747448" sldId="518"/>
            <ac:spMk id="2" creationId="{D1FDDA8B-7D03-443F-9952-CED29757DE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68747448" sldId="518"/>
            <ac:spMk id="3" creationId="{29D90D87-2659-4040-A2C3-9440DE4DC51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868747448" sldId="518"/>
            <ac:spMk id="4" creationId="{15E197A1-B356-48DA-B233-09CA01778E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868747448" sldId="518"/>
            <ac:spMk id="5" creationId="{24DDACEB-7FBE-45D6-A83D-FFEF61AAD5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68747448" sldId="518"/>
            <ac:spMk id="6" creationId="{0AA72003-0A52-4F30-9369-0C63680238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68747448" sldId="518"/>
            <ac:spMk id="7" creationId="{F7367F41-0C3F-4683-B47A-CFFA89D3DC2D}"/>
          </ac:spMkLst>
        </pc:spChg>
        <pc:spChg chg="add del mod ord">
          <ac:chgData name="Vui Le Ba" userId="052109168efbc39a" providerId="LiveId" clId="{40CFB830-F6EC-4A1B-AE1F-B620D0FFC1BE}" dt="2020-12-23T08:32:01.293" v="2754" actId="478"/>
          <ac:spMkLst>
            <pc:docMk/>
            <pc:sldMk cId="1868747448" sldId="518"/>
            <ac:spMk id="8" creationId="{86B6CFD0-16DD-4A07-A865-871649031FA5}"/>
          </ac:spMkLst>
        </pc:spChg>
        <pc:spChg chg="add del mod ord">
          <ac:chgData name="Vui Le Ba" userId="052109168efbc39a" providerId="LiveId" clId="{40CFB830-F6EC-4A1B-AE1F-B620D0FFC1BE}" dt="2020-12-23T08:32:04.137" v="2755" actId="478"/>
          <ac:spMkLst>
            <pc:docMk/>
            <pc:sldMk cId="1868747448" sldId="518"/>
            <ac:spMk id="456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868747448" sldId="518"/>
            <ac:spMk id="45670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59.279" v="2753" actId="478"/>
          <ac:grpSpMkLst>
            <pc:docMk/>
            <pc:sldMk cId="1868747448" sldId="518"/>
            <ac:grpSpMk id="4567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2:13.860" v="2760" actId="478"/>
        <pc:sldMkLst>
          <pc:docMk/>
          <pc:sldMk cId="4290606116" sldId="5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90606116" sldId="519"/>
            <ac:spMk id="2" creationId="{859C7255-3418-46EE-8D4F-7F561767D70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90606116" sldId="519"/>
            <ac:spMk id="3" creationId="{56449A9C-682E-46E8-A1D8-2DE3B594949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290606116" sldId="519"/>
            <ac:spMk id="4" creationId="{FC7EADF9-06D0-4E2A-AEE9-3DE07904F4C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290606116" sldId="519"/>
            <ac:spMk id="5" creationId="{7B72D91E-F32A-405F-BC9B-F3E193ED97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290606116" sldId="519"/>
            <ac:spMk id="6" creationId="{48165B07-DF02-4BD7-A870-E478C5CE768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290606116" sldId="519"/>
            <ac:spMk id="7" creationId="{A554EAB8-270A-42F8-AB52-8C3E25632DBD}"/>
          </ac:spMkLst>
        </pc:spChg>
        <pc:spChg chg="add del mod ord">
          <ac:chgData name="Vui Le Ba" userId="052109168efbc39a" providerId="LiveId" clId="{40CFB830-F6EC-4A1B-AE1F-B620D0FFC1BE}" dt="2020-12-23T08:32:11.821" v="2759" actId="478"/>
          <ac:spMkLst>
            <pc:docMk/>
            <pc:sldMk cId="4290606116" sldId="519"/>
            <ac:spMk id="8" creationId="{E802972D-48F8-416B-9891-321C5D7CEC0C}"/>
          </ac:spMkLst>
        </pc:spChg>
        <pc:spChg chg="add del mod ord">
          <ac:chgData name="Vui Le Ba" userId="052109168efbc39a" providerId="LiveId" clId="{40CFB830-F6EC-4A1B-AE1F-B620D0FFC1BE}" dt="2020-12-23T08:32:13.860" v="2760" actId="478"/>
          <ac:spMkLst>
            <pc:docMk/>
            <pc:sldMk cId="4290606116" sldId="519"/>
            <ac:spMk id="458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45" v="1972" actId="27636"/>
          <ac:spMkLst>
            <pc:docMk/>
            <pc:sldMk cId="4290606116" sldId="519"/>
            <ac:spMk id="458755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8:32:09.734" v="2758" actId="478"/>
          <ac:spMkLst>
            <pc:docMk/>
            <pc:sldMk cId="4290606116" sldId="519"/>
            <ac:spMk id="45875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2:06.897" v="2756" actId="478"/>
          <ac:grpSpMkLst>
            <pc:docMk/>
            <pc:sldMk cId="4290606116" sldId="519"/>
            <ac:grpSpMk id="45875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2:33.325" v="2768" actId="478"/>
        <pc:sldMkLst>
          <pc:docMk/>
          <pc:sldMk cId="488011730" sldId="5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88011730" sldId="520"/>
            <ac:spMk id="2" creationId="{8939F63E-CE8E-4D6C-A2AA-1A0CB5CD43F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88011730" sldId="520"/>
            <ac:spMk id="3" creationId="{CF6AF1E5-005C-40F6-BE8E-1E1C5E2F94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88011730" sldId="520"/>
            <ac:spMk id="4" creationId="{F42C2BE7-5858-41A3-A455-8B4D0B6626F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88011730" sldId="520"/>
            <ac:spMk id="5" creationId="{094CDD00-9BCA-410C-937B-1AA0BDEA6CE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88011730" sldId="520"/>
            <ac:spMk id="6" creationId="{E138C0DA-DAA9-40C3-AF0E-98189D03BB0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88011730" sldId="520"/>
            <ac:spMk id="7" creationId="{DCD3350D-91AA-4C5A-95CB-4A38D023087A}"/>
          </ac:spMkLst>
        </pc:spChg>
        <pc:spChg chg="add del mod ord">
          <ac:chgData name="Vui Le Ba" userId="052109168efbc39a" providerId="LiveId" clId="{40CFB830-F6EC-4A1B-AE1F-B620D0FFC1BE}" dt="2020-12-23T08:32:22.831" v="2764" actId="478"/>
          <ac:spMkLst>
            <pc:docMk/>
            <pc:sldMk cId="488011730" sldId="520"/>
            <ac:spMk id="8" creationId="{6BB9C219-9D38-47DB-B635-B7CC3B4CB594}"/>
          </ac:spMkLst>
        </pc:spChg>
        <pc:spChg chg="add del mod ord">
          <ac:chgData name="Vui Le Ba" userId="052109168efbc39a" providerId="LiveId" clId="{40CFB830-F6EC-4A1B-AE1F-B620D0FFC1BE}" dt="2020-12-23T08:32:33.325" v="2768" actId="478"/>
          <ac:spMkLst>
            <pc:docMk/>
            <pc:sldMk cId="488011730" sldId="520"/>
            <ac:spMk id="4608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45" v="1973" actId="27636"/>
          <ac:spMkLst>
            <pc:docMk/>
            <pc:sldMk cId="488011730" sldId="520"/>
            <ac:spMk id="460803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8:32:19.992" v="2763" actId="478"/>
          <ac:spMkLst>
            <pc:docMk/>
            <pc:sldMk cId="488011730" sldId="520"/>
            <ac:spMk id="460805" creationId="{00000000-0000-0000-0000-000000000000}"/>
          </ac:spMkLst>
        </pc:spChg>
        <pc:spChg chg="mod">
          <ac:chgData name="Vui Le Ba" userId="052109168efbc39a" providerId="LiveId" clId="{40CFB830-F6EC-4A1B-AE1F-B620D0FFC1BE}" dt="2020-12-23T08:32:29.697" v="2767" actId="1035"/>
          <ac:spMkLst>
            <pc:docMk/>
            <pc:sldMk cId="488011730" sldId="520"/>
            <ac:spMk id="84791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2:16.454" v="2761" actId="478"/>
          <ac:grpSpMkLst>
            <pc:docMk/>
            <pc:sldMk cId="488011730" sldId="520"/>
            <ac:grpSpMk id="4608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34:27.992" v="2779" actId="14100"/>
        <pc:sldMkLst>
          <pc:docMk/>
          <pc:sldMk cId="3004428029" sldId="5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004428029" sldId="521"/>
            <ac:spMk id="2" creationId="{6E6EF7B2-F60D-45F8-BCBA-10AFACB85E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004428029" sldId="521"/>
            <ac:spMk id="3" creationId="{6FAFD6E7-4A50-478E-8938-76B13693C0C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004428029" sldId="521"/>
            <ac:spMk id="4" creationId="{BC91F8FD-8618-4BEC-A911-8795A88C78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004428029" sldId="521"/>
            <ac:spMk id="5" creationId="{2405955D-FF0E-4552-93EA-D13F436F334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004428029" sldId="521"/>
            <ac:spMk id="6" creationId="{12EFF33A-0230-4461-B613-34B89CE8294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004428029" sldId="521"/>
            <ac:spMk id="7" creationId="{F7372D30-C084-47F2-A73B-3C174E24613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004428029" sldId="521"/>
            <ac:spMk id="8" creationId="{A6EE7663-4523-4685-9E94-BD2354157362}"/>
          </ac:spMkLst>
        </pc:spChg>
        <pc:spChg chg="add del mod ord">
          <ac:chgData name="Vui Le Ba" userId="052109168efbc39a" providerId="LiveId" clId="{40CFB830-F6EC-4A1B-AE1F-B620D0FFC1BE}" dt="2020-12-23T08:32:44.177" v="2770" actId="478"/>
          <ac:spMkLst>
            <pc:docMk/>
            <pc:sldMk cId="3004428029" sldId="521"/>
            <ac:spMk id="462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33:44.106" v="2772" actId="27636"/>
          <ac:spMkLst>
            <pc:docMk/>
            <pc:sldMk cId="3004428029" sldId="521"/>
            <ac:spMk id="462851" creationId="{00000000-0000-0000-0000-000000000000}"/>
          </ac:spMkLst>
        </pc:spChg>
        <pc:spChg chg="mod">
          <ac:chgData name="Vui Le Ba" userId="052109168efbc39a" providerId="LiveId" clId="{40CFB830-F6EC-4A1B-AE1F-B620D0FFC1BE}" dt="2020-12-23T08:34:01.646" v="2775" actId="1076"/>
          <ac:spMkLst>
            <pc:docMk/>
            <pc:sldMk cId="3004428029" sldId="521"/>
            <ac:spMk id="462853" creationId="{00000000-0000-0000-0000-000000000000}"/>
          </ac:spMkLst>
        </pc:spChg>
        <pc:spChg chg="mod">
          <ac:chgData name="Vui Le Ba" userId="052109168efbc39a" providerId="LiveId" clId="{40CFB830-F6EC-4A1B-AE1F-B620D0FFC1BE}" dt="2020-12-23T08:33:52.322" v="2773" actId="1076"/>
          <ac:spMkLst>
            <pc:docMk/>
            <pc:sldMk cId="3004428029" sldId="521"/>
            <ac:spMk id="84999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3:52.322" v="2773" actId="1076"/>
          <ac:spMkLst>
            <pc:docMk/>
            <pc:sldMk cId="3004428029" sldId="521"/>
            <ac:spMk id="85000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2:36.700" v="2769" actId="478"/>
          <ac:grpSpMkLst>
            <pc:docMk/>
            <pc:sldMk cId="3004428029" sldId="521"/>
            <ac:grpSpMk id="462852" creationId="{00000000-0000-0000-0000-000000000000}"/>
          </ac:grpSpMkLst>
        </pc:grpChg>
        <pc:graphicFrameChg chg="modGraphic">
          <ac:chgData name="Vui Le Ba" userId="052109168efbc39a" providerId="LiveId" clId="{40CFB830-F6EC-4A1B-AE1F-B620D0FFC1BE}" dt="2020-12-23T08:34:27.992" v="2779" actId="14100"/>
          <ac:graphicFrameMkLst>
            <pc:docMk/>
            <pc:sldMk cId="3004428029" sldId="521"/>
            <ac:graphicFrameMk id="849928" creationId="{00000000-0000-0000-0000-000000000000}"/>
          </ac:graphicFrameMkLst>
        </pc:graphicFrameChg>
        <pc:graphicFrameChg chg="mod ord modGraphic">
          <ac:chgData name="Vui Le Ba" userId="052109168efbc39a" providerId="LiveId" clId="{40CFB830-F6EC-4A1B-AE1F-B620D0FFC1BE}" dt="2020-12-23T08:34:17.313" v="2777" actId="14100"/>
          <ac:graphicFrameMkLst>
            <pc:docMk/>
            <pc:sldMk cId="3004428029" sldId="521"/>
            <ac:graphicFrameMk id="84997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35:09.827" v="2785" actId="404"/>
        <pc:sldMkLst>
          <pc:docMk/>
          <pc:sldMk cId="2151368397" sldId="5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51368397" sldId="522"/>
            <ac:spMk id="2" creationId="{3A17E153-626C-463D-B01D-9BA7F15685D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51368397" sldId="522"/>
            <ac:spMk id="3" creationId="{B33AF790-89D5-4FBB-AECC-84E1CDB6B6C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151368397" sldId="522"/>
            <ac:spMk id="4" creationId="{2984B1EF-62D3-47F7-B53B-B35BBBF4CC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151368397" sldId="522"/>
            <ac:spMk id="5" creationId="{B9023F8D-6837-4397-BCEC-0146F7C75B6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51368397" sldId="522"/>
            <ac:spMk id="6" creationId="{0ADA6A0E-4D80-49B6-B966-B103C4E834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51368397" sldId="522"/>
            <ac:spMk id="7" creationId="{B1C0AC9A-9154-4091-9545-1D3929D67450}"/>
          </ac:spMkLst>
        </pc:spChg>
        <pc:spChg chg="add del mod ord">
          <ac:chgData name="Vui Le Ba" userId="052109168efbc39a" providerId="LiveId" clId="{40CFB830-F6EC-4A1B-AE1F-B620D0FFC1BE}" dt="2020-12-23T08:34:56.355" v="2781" actId="478"/>
          <ac:spMkLst>
            <pc:docMk/>
            <pc:sldMk cId="2151368397" sldId="522"/>
            <ac:spMk id="8" creationId="{41D67335-9740-4EBC-897E-E85522BC8EA1}"/>
          </ac:spMkLst>
        </pc:spChg>
        <pc:spChg chg="add del mod ord">
          <ac:chgData name="Vui Le Ba" userId="052109168efbc39a" providerId="LiveId" clId="{40CFB830-F6EC-4A1B-AE1F-B620D0FFC1BE}" dt="2020-12-23T08:35:07.470" v="2784" actId="478"/>
          <ac:spMkLst>
            <pc:docMk/>
            <pc:sldMk cId="2151368397" sldId="522"/>
            <ac:spMk id="464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151368397" sldId="522"/>
            <ac:spMk id="46489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5:09.827" v="2785" actId="404"/>
          <ac:spMkLst>
            <pc:docMk/>
            <pc:sldMk cId="2151368397" sldId="522"/>
            <ac:spMk id="851976" creationId="{00000000-0000-0000-0000-000000000000}"/>
          </ac:spMkLst>
        </pc:spChg>
        <pc:spChg chg="mod">
          <ac:chgData name="Vui Le Ba" userId="052109168efbc39a" providerId="LiveId" clId="{40CFB830-F6EC-4A1B-AE1F-B620D0FFC1BE}" dt="2020-12-23T08:35:01.522" v="2782" actId="1076"/>
          <ac:spMkLst>
            <pc:docMk/>
            <pc:sldMk cId="2151368397" sldId="522"/>
            <ac:spMk id="85197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4:54.199" v="2780" actId="478"/>
          <ac:grpSpMkLst>
            <pc:docMk/>
            <pc:sldMk cId="2151368397" sldId="522"/>
            <ac:grpSpMk id="4649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40:18.881" v="2804" actId="14100"/>
        <pc:sldMkLst>
          <pc:docMk/>
          <pc:sldMk cId="214975688" sldId="5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4975688" sldId="523"/>
            <ac:spMk id="2" creationId="{5C1EE0F2-A15A-4ADD-A145-B1707B34FDE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4975688" sldId="523"/>
            <ac:spMk id="3" creationId="{8C090B25-80A5-4B50-A5CD-45EA1B6F28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4975688" sldId="523"/>
            <ac:spMk id="4" creationId="{071331E7-F4CF-449A-BF72-73DCF0CBD70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14975688" sldId="523"/>
            <ac:spMk id="5" creationId="{7ADD023E-ADA8-407E-A9CA-280A0D1E549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4975688" sldId="523"/>
            <ac:spMk id="6" creationId="{02724B77-A9D1-4FC6-86D8-5FF99498010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4975688" sldId="523"/>
            <ac:spMk id="7" creationId="{3F4EA3DC-C7D2-46E7-A7E8-A89F8A3B5FF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4975688" sldId="523"/>
            <ac:spMk id="8" creationId="{CBD11539-3DA5-4181-B479-CF497041C78F}"/>
          </ac:spMkLst>
        </pc:spChg>
        <pc:spChg chg="add del mod">
          <ac:chgData name="Vui Le Ba" userId="052109168efbc39a" providerId="LiveId" clId="{40CFB830-F6EC-4A1B-AE1F-B620D0FFC1BE}" dt="2020-12-23T08:39:50.392" v="2799" actId="6264"/>
          <ac:spMkLst>
            <pc:docMk/>
            <pc:sldMk cId="214975688" sldId="523"/>
            <ac:spMk id="9" creationId="{DF9A9F57-D723-4919-BFA3-9F8D37E8F8B5}"/>
          </ac:spMkLst>
        </pc:spChg>
        <pc:spChg chg="add del mod">
          <ac:chgData name="Vui Le Ba" userId="052109168efbc39a" providerId="LiveId" clId="{40CFB830-F6EC-4A1B-AE1F-B620D0FFC1BE}" dt="2020-12-23T08:39:50.392" v="2799" actId="6264"/>
          <ac:spMkLst>
            <pc:docMk/>
            <pc:sldMk cId="214975688" sldId="523"/>
            <ac:spMk id="10" creationId="{4A3D6683-56BC-456A-87D3-265B17894018}"/>
          </ac:spMkLst>
        </pc:spChg>
        <pc:spChg chg="add del mod ord">
          <ac:chgData name="Vui Le Ba" userId="052109168efbc39a" providerId="LiveId" clId="{40CFB830-F6EC-4A1B-AE1F-B620D0FFC1BE}" dt="2020-12-23T08:35:24.769" v="2787" actId="478"/>
          <ac:spMkLst>
            <pc:docMk/>
            <pc:sldMk cId="214975688" sldId="523"/>
            <ac:spMk id="466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40:07.313" v="2802" actId="27636"/>
          <ac:spMkLst>
            <pc:docMk/>
            <pc:sldMk cId="214975688" sldId="523"/>
            <ac:spMk id="46694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5:22.202" v="2786" actId="478"/>
          <ac:grpSpMkLst>
            <pc:docMk/>
            <pc:sldMk cId="214975688" sldId="523"/>
            <ac:grpSpMk id="466948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8:40:18.881" v="2804" actId="14100"/>
          <ac:graphicFrameMkLst>
            <pc:docMk/>
            <pc:sldMk cId="214975688" sldId="523"/>
            <ac:graphicFrameMk id="85402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41:03.049" v="2815" actId="478"/>
        <pc:sldMkLst>
          <pc:docMk/>
          <pc:sldMk cId="693947338" sldId="5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693947338" sldId="525"/>
            <ac:spMk id="2" creationId="{6650F253-AF3A-4798-8D19-FFFA1FCB25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693947338" sldId="525"/>
            <ac:spMk id="3" creationId="{500534E9-8890-4607-BD0C-A482571A6C1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693947338" sldId="525"/>
            <ac:spMk id="4" creationId="{358922D8-329E-4293-8297-F623E03CA5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693947338" sldId="525"/>
            <ac:spMk id="5" creationId="{DE902B3A-23D8-4B3F-AA78-5D9CF67F96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693947338" sldId="525"/>
            <ac:spMk id="6" creationId="{3AD42BCB-D007-4AB3-BBFF-815A9AE2FAC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693947338" sldId="525"/>
            <ac:spMk id="7" creationId="{59B3EC44-6508-4B7A-8FF1-4C9980B9A20D}"/>
          </ac:spMkLst>
        </pc:spChg>
        <pc:spChg chg="add del mod ord">
          <ac:chgData name="Vui Le Ba" userId="052109168efbc39a" providerId="LiveId" clId="{40CFB830-F6EC-4A1B-AE1F-B620D0FFC1BE}" dt="2020-12-23T08:40:48.300" v="2811" actId="478"/>
          <ac:spMkLst>
            <pc:docMk/>
            <pc:sldMk cId="693947338" sldId="525"/>
            <ac:spMk id="8" creationId="{2793BCF4-EDF0-4563-9EC9-7A29C6D6AE4A}"/>
          </ac:spMkLst>
        </pc:spChg>
        <pc:spChg chg="add del mod ord">
          <ac:chgData name="Vui Le Ba" userId="052109168efbc39a" providerId="LiveId" clId="{40CFB830-F6EC-4A1B-AE1F-B620D0FFC1BE}" dt="2020-12-23T08:41:03.049" v="2815" actId="478"/>
          <ac:spMkLst>
            <pc:docMk/>
            <pc:sldMk cId="693947338" sldId="525"/>
            <ac:spMk id="471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693947338" sldId="525"/>
            <ac:spMk id="47104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0:56.893" v="2814" actId="404"/>
          <ac:spMkLst>
            <pc:docMk/>
            <pc:sldMk cId="693947338" sldId="525"/>
            <ac:spMk id="47104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9:22.161" v="2795" actId="478"/>
          <ac:grpSpMkLst>
            <pc:docMk/>
            <pc:sldMk cId="693947338" sldId="525"/>
            <ac:grpSpMk id="4710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1:14.408" v="2819" actId="478"/>
        <pc:sldMkLst>
          <pc:docMk/>
          <pc:sldMk cId="2253676832" sldId="5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53676832" sldId="526"/>
            <ac:spMk id="2" creationId="{52A3F062-CD69-4D81-B59A-106F025FC2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53676832" sldId="526"/>
            <ac:spMk id="3" creationId="{C84B6650-F4BD-4377-8255-7347A34F47A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253676832" sldId="526"/>
            <ac:spMk id="4" creationId="{08153190-A845-4085-9CFF-D683523618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253676832" sldId="526"/>
            <ac:spMk id="5" creationId="{94E4EDD9-541F-4481-95B9-9B3B4B7D76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53676832" sldId="526"/>
            <ac:spMk id="6" creationId="{493111F1-269E-4ABA-A8E3-F52029ACDE5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53676832" sldId="526"/>
            <ac:spMk id="7" creationId="{7E745067-7F27-4624-A09B-2D4C9D22BF0F}"/>
          </ac:spMkLst>
        </pc:spChg>
        <pc:spChg chg="add del mod ord">
          <ac:chgData name="Vui Le Ba" userId="052109168efbc39a" providerId="LiveId" clId="{40CFB830-F6EC-4A1B-AE1F-B620D0FFC1BE}" dt="2020-12-23T08:41:06.797" v="2817" actId="478"/>
          <ac:spMkLst>
            <pc:docMk/>
            <pc:sldMk cId="2253676832" sldId="526"/>
            <ac:spMk id="8" creationId="{756D1BFC-706E-404B-9D97-24B8D54D5CB0}"/>
          </ac:spMkLst>
        </pc:spChg>
        <pc:spChg chg="add del mod ord">
          <ac:chgData name="Vui Le Ba" userId="052109168efbc39a" providerId="LiveId" clId="{40CFB830-F6EC-4A1B-AE1F-B620D0FFC1BE}" dt="2020-12-23T08:41:14.408" v="2819" actId="478"/>
          <ac:spMkLst>
            <pc:docMk/>
            <pc:sldMk cId="2253676832" sldId="526"/>
            <ac:spMk id="473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253676832" sldId="526"/>
            <ac:spMk id="473091" creationId="{00000000-0000-0000-0000-000000000000}"/>
          </ac:spMkLst>
        </pc:spChg>
        <pc:spChg chg="mod">
          <ac:chgData name="Vui Le Ba" userId="052109168efbc39a" providerId="LiveId" clId="{40CFB830-F6EC-4A1B-AE1F-B620D0FFC1BE}" dt="2020-12-23T08:41:10.497" v="2818" actId="404"/>
          <ac:spMkLst>
            <pc:docMk/>
            <pc:sldMk cId="2253676832" sldId="526"/>
            <ac:spMk id="86016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05.399" v="2816" actId="478"/>
          <ac:grpSpMkLst>
            <pc:docMk/>
            <pc:sldMk cId="2253676832" sldId="526"/>
            <ac:grpSpMk id="4730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1:23.036" v="2823" actId="404"/>
        <pc:sldMkLst>
          <pc:docMk/>
          <pc:sldMk cId="1317199977" sldId="5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17199977" sldId="527"/>
            <ac:spMk id="2" creationId="{46323F6A-41BD-4CE1-A2D6-6B40A0DF2AC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17199977" sldId="527"/>
            <ac:spMk id="3" creationId="{B26CDAFF-FBF0-4178-9321-8B653FD6740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317199977" sldId="527"/>
            <ac:spMk id="4" creationId="{02DBAC72-F362-4547-A49D-1AA01341F07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317199977" sldId="527"/>
            <ac:spMk id="5" creationId="{4090D4B7-0DB8-4D2C-B4A4-75DCB5A02F7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17199977" sldId="527"/>
            <ac:spMk id="6" creationId="{A3B78F2F-3451-49DF-9F08-CD9D26CD1B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17199977" sldId="527"/>
            <ac:spMk id="7" creationId="{72B66881-17F1-4EEF-B54C-B53D4B07C046}"/>
          </ac:spMkLst>
        </pc:spChg>
        <pc:spChg chg="add del mod ord">
          <ac:chgData name="Vui Le Ba" userId="052109168efbc39a" providerId="LiveId" clId="{40CFB830-F6EC-4A1B-AE1F-B620D0FFC1BE}" dt="2020-12-23T08:41:18.885" v="2821" actId="478"/>
          <ac:spMkLst>
            <pc:docMk/>
            <pc:sldMk cId="1317199977" sldId="527"/>
            <ac:spMk id="8" creationId="{AB5B3991-C8F6-4E79-8557-6EF505F0906D}"/>
          </ac:spMkLst>
        </pc:spChg>
        <pc:spChg chg="add del mod ord">
          <ac:chgData name="Vui Le Ba" userId="052109168efbc39a" providerId="LiveId" clId="{40CFB830-F6EC-4A1B-AE1F-B620D0FFC1BE}" dt="2020-12-23T08:41:21.254" v="2822" actId="478"/>
          <ac:spMkLst>
            <pc:docMk/>
            <pc:sldMk cId="1317199977" sldId="527"/>
            <ac:spMk id="475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317199977" sldId="527"/>
            <ac:spMk id="4751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41:23.036" v="2823" actId="404"/>
          <ac:spMkLst>
            <pc:docMk/>
            <pc:sldMk cId="1317199977" sldId="527"/>
            <ac:spMk id="47514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17.150" v="2820" actId="478"/>
          <ac:grpSpMkLst>
            <pc:docMk/>
            <pc:sldMk cId="1317199977" sldId="527"/>
            <ac:grpSpMk id="4751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1:41.255" v="2827" actId="478"/>
        <pc:sldMkLst>
          <pc:docMk/>
          <pc:sldMk cId="0" sldId="5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8"/>
            <ac:spMk id="2" creationId="{81F81DDA-EB9A-4325-8BF8-098321F542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8"/>
            <ac:spMk id="3" creationId="{C5249912-16A3-42A6-A749-AF8875B6B64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8"/>
            <ac:spMk id="4" creationId="{8A5822C2-2F7C-4715-AD04-F6553FC2074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8"/>
            <ac:spMk id="5" creationId="{A538CFDA-0BEE-4BEB-98BE-0CA9524197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8"/>
            <ac:spMk id="6" creationId="{B99E8193-6B8F-4B67-A08B-FA1D578745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8"/>
            <ac:spMk id="7" creationId="{81345AD0-8798-4F35-AB7A-CC2FFDB10EA9}"/>
          </ac:spMkLst>
        </pc:spChg>
        <pc:spChg chg="add del mod ord">
          <ac:chgData name="Vui Le Ba" userId="052109168efbc39a" providerId="LiveId" clId="{40CFB830-F6EC-4A1B-AE1F-B620D0FFC1BE}" dt="2020-12-23T08:41:34.139" v="2825" actId="478"/>
          <ac:spMkLst>
            <pc:docMk/>
            <pc:sldMk cId="0" sldId="528"/>
            <ac:spMk id="8" creationId="{B8763326-CAC9-4D89-BC1D-C80590FBA0C3}"/>
          </ac:spMkLst>
        </pc:spChg>
        <pc:spChg chg="add del mod ord">
          <ac:chgData name="Vui Le Ba" userId="052109168efbc39a" providerId="LiveId" clId="{40CFB830-F6EC-4A1B-AE1F-B620D0FFC1BE}" dt="2020-12-23T08:41:41.255" v="2827" actId="478"/>
          <ac:spMkLst>
            <pc:docMk/>
            <pc:sldMk cId="0" sldId="528"/>
            <ac:spMk id="477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8"/>
            <ac:spMk id="477187" creationId="{00000000-0000-0000-0000-000000000000}"/>
          </ac:spMkLst>
        </pc:spChg>
        <pc:spChg chg="mod">
          <ac:chgData name="Vui Le Ba" userId="052109168efbc39a" providerId="LiveId" clId="{40CFB830-F6EC-4A1B-AE1F-B620D0FFC1BE}" dt="2020-12-23T08:41:38.087" v="2826" actId="404"/>
          <ac:spMkLst>
            <pc:docMk/>
            <pc:sldMk cId="0" sldId="528"/>
            <ac:spMk id="47718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26.766" v="2824" actId="478"/>
          <ac:grpSpMkLst>
            <pc:docMk/>
            <pc:sldMk cId="0" sldId="528"/>
            <ac:grpSpMk id="4771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2:06.541" v="2835" actId="14100"/>
        <pc:sldMkLst>
          <pc:docMk/>
          <pc:sldMk cId="0" sldId="5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9"/>
            <ac:spMk id="2" creationId="{71426E35-6D7E-4496-8711-19D1AAFD72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9"/>
            <ac:spMk id="3" creationId="{5CDD3B07-1C45-4419-BBCA-ABF79A851F7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9"/>
            <ac:spMk id="4" creationId="{C5A88D7E-0A19-4AF2-BD6E-CB180941563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9"/>
            <ac:spMk id="5" creationId="{165E6A41-4D4E-4114-87F3-24FFE52F22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9"/>
            <ac:spMk id="6" creationId="{A9E47B5E-3FC1-4529-B08A-ED548DBF891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9"/>
            <ac:spMk id="7" creationId="{83C37E7A-E5C2-4D7E-BBF7-5AB05B603EDE}"/>
          </ac:spMkLst>
        </pc:spChg>
        <pc:spChg chg="add del mod ord">
          <ac:chgData name="Vui Le Ba" userId="052109168efbc39a" providerId="LiveId" clId="{40CFB830-F6EC-4A1B-AE1F-B620D0FFC1BE}" dt="2020-12-23T08:41:47.120" v="2829" actId="478"/>
          <ac:spMkLst>
            <pc:docMk/>
            <pc:sldMk cId="0" sldId="529"/>
            <ac:spMk id="8" creationId="{74D70C80-5296-47EE-968A-DBA755E415B6}"/>
          </ac:spMkLst>
        </pc:spChg>
        <pc:spChg chg="add del mod ord">
          <ac:chgData name="Vui Le Ba" userId="052109168efbc39a" providerId="LiveId" clId="{40CFB830-F6EC-4A1B-AE1F-B620D0FFC1BE}" dt="2020-12-23T08:41:50.308" v="2830" actId="478"/>
          <ac:spMkLst>
            <pc:docMk/>
            <pc:sldMk cId="0" sldId="529"/>
            <ac:spMk id="479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9"/>
            <ac:spMk id="479235" creationId="{00000000-0000-0000-0000-000000000000}"/>
          </ac:spMkLst>
        </pc:spChg>
        <pc:spChg chg="mod">
          <ac:chgData name="Vui Le Ba" userId="052109168efbc39a" providerId="LiveId" clId="{40CFB830-F6EC-4A1B-AE1F-B620D0FFC1BE}" dt="2020-12-23T08:42:06.541" v="2835" actId="14100"/>
          <ac:spMkLst>
            <pc:docMk/>
            <pc:sldMk cId="0" sldId="529"/>
            <ac:spMk id="47923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43.212" v="2828" actId="478"/>
          <ac:grpSpMkLst>
            <pc:docMk/>
            <pc:sldMk cId="0" sldId="529"/>
            <ac:grpSpMk id="4792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2:25.160" v="2839" actId="478"/>
        <pc:sldMkLst>
          <pc:docMk/>
          <pc:sldMk cId="0" sldId="5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0"/>
            <ac:spMk id="2" creationId="{73F1B5A1-64A8-4128-B8BB-8A782ACE1B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0"/>
            <ac:spMk id="3" creationId="{5A3C603D-C768-4B0A-B50B-CC3F191E76C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0"/>
            <ac:spMk id="4" creationId="{4001DABB-0A7A-4FBE-A96D-9D84978103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0"/>
            <ac:spMk id="5" creationId="{271139BB-0EAB-49E8-BE27-AF9917472D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0"/>
            <ac:spMk id="6" creationId="{7ABB9CB9-6713-4E26-A27C-1393951EBC3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0"/>
            <ac:spMk id="7" creationId="{B6E8B967-9CBD-458D-8B35-55741B80D925}"/>
          </ac:spMkLst>
        </pc:spChg>
        <pc:spChg chg="add del mod ord">
          <ac:chgData name="Vui Le Ba" userId="052109168efbc39a" providerId="LiveId" clId="{40CFB830-F6EC-4A1B-AE1F-B620D0FFC1BE}" dt="2020-12-23T08:42:17.803" v="2837" actId="478"/>
          <ac:spMkLst>
            <pc:docMk/>
            <pc:sldMk cId="0" sldId="530"/>
            <ac:spMk id="8" creationId="{599D3F07-A61C-4F6F-9C9A-F09C4CC9EF37}"/>
          </ac:spMkLst>
        </pc:spChg>
        <pc:spChg chg="add del mod ord">
          <ac:chgData name="Vui Le Ba" userId="052109168efbc39a" providerId="LiveId" clId="{40CFB830-F6EC-4A1B-AE1F-B620D0FFC1BE}" dt="2020-12-23T08:42:25.160" v="2839" actId="478"/>
          <ac:spMkLst>
            <pc:docMk/>
            <pc:sldMk cId="0" sldId="530"/>
            <ac:spMk id="481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0"/>
            <ac:spMk id="48128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2:20.122" v="2838" actId="404"/>
          <ac:spMkLst>
            <pc:docMk/>
            <pc:sldMk cId="0" sldId="530"/>
            <ac:spMk id="48128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2:09.790" v="2836" actId="478"/>
          <ac:grpSpMkLst>
            <pc:docMk/>
            <pc:sldMk cId="0" sldId="530"/>
            <ac:grpSpMk id="4812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2:50.275" v="2845" actId="14100"/>
        <pc:sldMkLst>
          <pc:docMk/>
          <pc:sldMk cId="0" sldId="5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1"/>
            <ac:spMk id="2" creationId="{4E43B545-E82D-4AFE-99A6-67EFC86518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1"/>
            <ac:spMk id="3" creationId="{5142636A-719A-4C64-9CA1-A0BE1F59AE3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1"/>
            <ac:spMk id="4" creationId="{05D6B418-C382-4E32-97CC-6A3F6F6FB53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1"/>
            <ac:spMk id="5" creationId="{6993FA35-2B4E-4167-B5E7-F4016186B3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1"/>
            <ac:spMk id="6" creationId="{CE050112-C2D6-4464-820A-A80BB4F33BD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1"/>
            <ac:spMk id="7" creationId="{8DE61ACC-67CD-40C1-AD89-9B454A32A240}"/>
          </ac:spMkLst>
        </pc:spChg>
        <pc:spChg chg="add del mod ord">
          <ac:chgData name="Vui Le Ba" userId="052109168efbc39a" providerId="LiveId" clId="{40CFB830-F6EC-4A1B-AE1F-B620D0FFC1BE}" dt="2020-12-23T08:42:37.301" v="2841" actId="478"/>
          <ac:spMkLst>
            <pc:docMk/>
            <pc:sldMk cId="0" sldId="531"/>
            <ac:spMk id="8" creationId="{1F0C2126-778F-48D1-AF75-269189C6CCD5}"/>
          </ac:spMkLst>
        </pc:spChg>
        <pc:spChg chg="add del mod ord">
          <ac:chgData name="Vui Le Ba" userId="052109168efbc39a" providerId="LiveId" clId="{40CFB830-F6EC-4A1B-AE1F-B620D0FFC1BE}" dt="2020-12-23T08:42:39.704" v="2842" actId="478"/>
          <ac:spMkLst>
            <pc:docMk/>
            <pc:sldMk cId="0" sldId="531"/>
            <ac:spMk id="483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1"/>
            <ac:spMk id="483331" creationId="{00000000-0000-0000-0000-000000000000}"/>
          </ac:spMkLst>
        </pc:spChg>
        <pc:spChg chg="mod">
          <ac:chgData name="Vui Le Ba" userId="052109168efbc39a" providerId="LiveId" clId="{40CFB830-F6EC-4A1B-AE1F-B620D0FFC1BE}" dt="2020-12-23T08:42:50.275" v="2845" actId="14100"/>
          <ac:spMkLst>
            <pc:docMk/>
            <pc:sldMk cId="0" sldId="531"/>
            <ac:spMk id="48333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2:34.773" v="2840" actId="478"/>
          <ac:grpSpMkLst>
            <pc:docMk/>
            <pc:sldMk cId="0" sldId="531"/>
            <ac:grpSpMk id="4833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3:04.403" v="2849" actId="478"/>
        <pc:sldMkLst>
          <pc:docMk/>
          <pc:sldMk cId="0" sldId="5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2"/>
            <ac:spMk id="2" creationId="{25C492E1-15C5-4954-8512-CF780507A0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2"/>
            <ac:spMk id="3" creationId="{C9689E2A-B43E-435A-9ED1-5CF1B2C0489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2"/>
            <ac:spMk id="4" creationId="{5DB59700-1C9A-482C-8BD7-3CF9884307F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2"/>
            <ac:spMk id="5" creationId="{DBB67D41-5D75-4B1C-94F0-8767F9B0BA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2"/>
            <ac:spMk id="6" creationId="{DBAED122-AC1E-4F9A-A03E-70B8C278DF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2"/>
            <ac:spMk id="7" creationId="{4D2C33AF-902E-41DD-A3A5-F7DCE51B77CF}"/>
          </ac:spMkLst>
        </pc:spChg>
        <pc:spChg chg="add del mod ord">
          <ac:chgData name="Vui Le Ba" userId="052109168efbc39a" providerId="LiveId" clId="{40CFB830-F6EC-4A1B-AE1F-B620D0FFC1BE}" dt="2020-12-23T08:42:58.420" v="2847" actId="478"/>
          <ac:spMkLst>
            <pc:docMk/>
            <pc:sldMk cId="0" sldId="532"/>
            <ac:spMk id="8" creationId="{F48F7856-6D59-409A-9222-C31723B8DA3B}"/>
          </ac:spMkLst>
        </pc:spChg>
        <pc:spChg chg="add del mod ord">
          <ac:chgData name="Vui Le Ba" userId="052109168efbc39a" providerId="LiveId" clId="{40CFB830-F6EC-4A1B-AE1F-B620D0FFC1BE}" dt="2020-12-23T08:43:04.403" v="2849" actId="478"/>
          <ac:spMkLst>
            <pc:docMk/>
            <pc:sldMk cId="0" sldId="532"/>
            <ac:spMk id="485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2"/>
            <ac:spMk id="485379" creationId="{00000000-0000-0000-0000-000000000000}"/>
          </ac:spMkLst>
        </pc:spChg>
        <pc:spChg chg="mod">
          <ac:chgData name="Vui Le Ba" userId="052109168efbc39a" providerId="LiveId" clId="{40CFB830-F6EC-4A1B-AE1F-B620D0FFC1BE}" dt="2020-12-23T08:43:00.768" v="2848" actId="404"/>
          <ac:spMkLst>
            <pc:docMk/>
            <pc:sldMk cId="0" sldId="532"/>
            <ac:spMk id="48538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2:55.127" v="2846" actId="478"/>
          <ac:grpSpMkLst>
            <pc:docMk/>
            <pc:sldMk cId="0" sldId="532"/>
            <ac:grpSpMk id="4853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3:23.906" v="2854" actId="1076"/>
        <pc:sldMkLst>
          <pc:docMk/>
          <pc:sldMk cId="0" sldId="5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3"/>
            <ac:spMk id="2" creationId="{1E76D6A4-4CB1-449E-A441-95A10CB8FA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3"/>
            <ac:spMk id="3" creationId="{3CC0370D-3153-4E61-B57C-2A64E01C934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3"/>
            <ac:spMk id="4" creationId="{020FE6AE-2341-4B64-B913-5A5D2E7460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3"/>
            <ac:spMk id="5" creationId="{686C66E4-7A5B-4A49-A1DF-1B3FA81604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3"/>
            <ac:spMk id="6" creationId="{E931F86B-C973-4B25-B59B-3BDF8329921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3"/>
            <ac:spMk id="7" creationId="{7A1EF170-66E2-473E-AE92-C7B372B2C81A}"/>
          </ac:spMkLst>
        </pc:spChg>
        <pc:spChg chg="add del mod ord">
          <ac:chgData name="Vui Le Ba" userId="052109168efbc39a" providerId="LiveId" clId="{40CFB830-F6EC-4A1B-AE1F-B620D0FFC1BE}" dt="2020-12-23T08:43:11.134" v="2852" actId="478"/>
          <ac:spMkLst>
            <pc:docMk/>
            <pc:sldMk cId="0" sldId="533"/>
            <ac:spMk id="8" creationId="{C97FCC5F-50F2-4938-BB17-4E4173A8BD25}"/>
          </ac:spMkLst>
        </pc:spChg>
        <pc:spChg chg="add del mod ord">
          <ac:chgData name="Vui Le Ba" userId="052109168efbc39a" providerId="LiveId" clId="{40CFB830-F6EC-4A1B-AE1F-B620D0FFC1BE}" dt="2020-12-23T08:43:07.678" v="2850" actId="478"/>
          <ac:spMkLst>
            <pc:docMk/>
            <pc:sldMk cId="0" sldId="533"/>
            <ac:spMk id="4874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3"/>
            <ac:spMk id="4874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43:23.906" v="2854" actId="1076"/>
          <ac:spMkLst>
            <pc:docMk/>
            <pc:sldMk cId="0" sldId="533"/>
            <ac:spMk id="874506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3:08.865" v="2851" actId="478"/>
          <ac:grpSpMkLst>
            <pc:docMk/>
            <pc:sldMk cId="0" sldId="533"/>
            <ac:grpSpMk id="4874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3:51.256" v="2857" actId="478"/>
        <pc:sldMkLst>
          <pc:docMk/>
          <pc:sldMk cId="0" sldId="5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4"/>
            <ac:spMk id="2" creationId="{F6CB1CB8-7B29-4A4C-9BDA-5341817AA65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4"/>
            <ac:spMk id="3" creationId="{1331BAD0-79BB-47F0-8FEB-EDE876030DE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4"/>
            <ac:spMk id="4" creationId="{E55C0CAF-D02D-4924-8D50-FB5A9BC3A18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4"/>
            <ac:spMk id="5" creationId="{61A2718D-4013-47D6-ACF3-ECDEABF73E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4"/>
            <ac:spMk id="6" creationId="{872BB56A-0602-49BE-8F98-EBCF8FDFAC1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4"/>
            <ac:spMk id="7" creationId="{AFF993CF-E319-4105-9F4E-0E6A54F264F8}"/>
          </ac:spMkLst>
        </pc:spChg>
        <pc:spChg chg="add del mod ord">
          <ac:chgData name="Vui Le Ba" userId="052109168efbc39a" providerId="LiveId" clId="{40CFB830-F6EC-4A1B-AE1F-B620D0FFC1BE}" dt="2020-12-23T08:43:49.098" v="2856" actId="478"/>
          <ac:spMkLst>
            <pc:docMk/>
            <pc:sldMk cId="0" sldId="534"/>
            <ac:spMk id="8" creationId="{2E9F2917-8030-47B6-BEC3-686809E829CB}"/>
          </ac:spMkLst>
        </pc:spChg>
        <pc:spChg chg="add del mod ord">
          <ac:chgData name="Vui Le Ba" userId="052109168efbc39a" providerId="LiveId" clId="{40CFB830-F6EC-4A1B-AE1F-B620D0FFC1BE}" dt="2020-12-23T08:43:51.256" v="2857" actId="478"/>
          <ac:spMkLst>
            <pc:docMk/>
            <pc:sldMk cId="0" sldId="534"/>
            <ac:spMk id="489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67" v="1974" actId="27636"/>
          <ac:spMkLst>
            <pc:docMk/>
            <pc:sldMk cId="0" sldId="534"/>
            <ac:spMk id="48947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3:46.291" v="2855" actId="478"/>
          <ac:grpSpMkLst>
            <pc:docMk/>
            <pc:sldMk cId="0" sldId="534"/>
            <ac:grpSpMk id="4894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4:23.262" v="2867" actId="14100"/>
        <pc:sldMkLst>
          <pc:docMk/>
          <pc:sldMk cId="0" sldId="5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5"/>
            <ac:spMk id="2" creationId="{800508EE-C49C-4CCD-B5E0-8FADFAFF1D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5"/>
            <ac:spMk id="3" creationId="{12F88856-F7A3-436B-9988-25BDB78A4B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5"/>
            <ac:spMk id="4" creationId="{C0FD8692-F3FE-4A3D-8AF7-A90CFF13865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5"/>
            <ac:spMk id="5" creationId="{5C2464CA-2400-44F6-9B13-98085482383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5"/>
            <ac:spMk id="6" creationId="{FD45D991-6D6D-4E50-9914-6E9C9C6F0C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5"/>
            <ac:spMk id="7" creationId="{F3E74F71-4A81-40AD-9C7A-EB00BA70FE32}"/>
          </ac:spMkLst>
        </pc:spChg>
        <pc:spChg chg="add del mod ord">
          <ac:chgData name="Vui Le Ba" userId="052109168efbc39a" providerId="LiveId" clId="{40CFB830-F6EC-4A1B-AE1F-B620D0FFC1BE}" dt="2020-12-23T08:44:02.754" v="2859" actId="478"/>
          <ac:spMkLst>
            <pc:docMk/>
            <pc:sldMk cId="0" sldId="535"/>
            <ac:spMk id="8" creationId="{A002AC0B-3E77-4C82-B243-5BECBFFFBD3A}"/>
          </ac:spMkLst>
        </pc:spChg>
        <pc:spChg chg="add del mod ord">
          <ac:chgData name="Vui Le Ba" userId="052109168efbc39a" providerId="LiveId" clId="{40CFB830-F6EC-4A1B-AE1F-B620D0FFC1BE}" dt="2020-12-23T08:44:04.809" v="2860" actId="478"/>
          <ac:spMkLst>
            <pc:docMk/>
            <pc:sldMk cId="0" sldId="535"/>
            <ac:spMk id="491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70" v="1975" actId="27636"/>
          <ac:spMkLst>
            <pc:docMk/>
            <pc:sldMk cId="0" sldId="535"/>
            <ac:spMk id="49152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4:23.262" v="2867" actId="14100"/>
          <ac:spMkLst>
            <pc:docMk/>
            <pc:sldMk cId="0" sldId="535"/>
            <ac:spMk id="87859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3:59.653" v="2858" actId="478"/>
          <ac:grpSpMkLst>
            <pc:docMk/>
            <pc:sldMk cId="0" sldId="535"/>
            <ac:grpSpMk id="4915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4:31.313" v="2870" actId="478"/>
        <pc:sldMkLst>
          <pc:docMk/>
          <pc:sldMk cId="0" sldId="5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6"/>
            <ac:spMk id="2" creationId="{0266832D-312A-45B8-8D11-73D570D6879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6"/>
            <ac:spMk id="3" creationId="{EE1B1119-7A25-4ADD-8F4D-23E27E32F78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6"/>
            <ac:spMk id="4" creationId="{C6B10A0D-3F1A-4B1C-98A3-7E162D1C0FC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6"/>
            <ac:spMk id="5" creationId="{61F6D5D7-BB7A-4482-9E41-851CD0FE05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6"/>
            <ac:spMk id="6" creationId="{62AE7CC6-B428-4A5C-81B0-FA87757A55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6"/>
            <ac:spMk id="7" creationId="{8D58B345-A8DD-4255-89FD-04D4C1F97220}"/>
          </ac:spMkLst>
        </pc:spChg>
        <pc:spChg chg="add del mod ord">
          <ac:chgData name="Vui Le Ba" userId="052109168efbc39a" providerId="LiveId" clId="{40CFB830-F6EC-4A1B-AE1F-B620D0FFC1BE}" dt="2020-12-23T08:44:28.057" v="2868" actId="478"/>
          <ac:spMkLst>
            <pc:docMk/>
            <pc:sldMk cId="0" sldId="536"/>
            <ac:spMk id="8" creationId="{D87D6528-8643-4C7F-84D7-BB6FD549EBA4}"/>
          </ac:spMkLst>
        </pc:spChg>
        <pc:spChg chg="add del mod ord">
          <ac:chgData name="Vui Le Ba" userId="052109168efbc39a" providerId="LiveId" clId="{40CFB830-F6EC-4A1B-AE1F-B620D0FFC1BE}" dt="2020-12-23T08:44:31.313" v="2870" actId="478"/>
          <ac:spMkLst>
            <pc:docMk/>
            <pc:sldMk cId="0" sldId="536"/>
            <ac:spMk id="493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6"/>
            <ac:spMk id="49357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4:28.723" v="2869" actId="478"/>
          <ac:grpSpMkLst>
            <pc:docMk/>
            <pc:sldMk cId="0" sldId="536"/>
            <ac:grpSpMk id="4935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4:37.046" v="2873" actId="478"/>
        <pc:sldMkLst>
          <pc:docMk/>
          <pc:sldMk cId="0" sldId="5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7"/>
            <ac:spMk id="2" creationId="{F8420718-0189-4BEB-BDDD-843B0DB98E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7"/>
            <ac:spMk id="3" creationId="{188C191E-D6E3-4E58-8460-2255CD834C0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7"/>
            <ac:spMk id="4" creationId="{6CFB8860-C972-458C-8788-82FE1EAA20B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7"/>
            <ac:spMk id="5" creationId="{E6C3322D-E846-4FBD-A071-CE6290A2DFA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7"/>
            <ac:spMk id="6" creationId="{2599D301-F08C-4DD8-A7BB-5675A241031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7"/>
            <ac:spMk id="7" creationId="{046E90E2-8340-4142-B551-354587F531E3}"/>
          </ac:spMkLst>
        </pc:spChg>
        <pc:spChg chg="add del mod ord">
          <ac:chgData name="Vui Le Ba" userId="052109168efbc39a" providerId="LiveId" clId="{40CFB830-F6EC-4A1B-AE1F-B620D0FFC1BE}" dt="2020-12-23T08:44:35.050" v="2872" actId="478"/>
          <ac:spMkLst>
            <pc:docMk/>
            <pc:sldMk cId="0" sldId="537"/>
            <ac:spMk id="8" creationId="{E78C4C6F-3DF6-4EDB-82FF-B1134BC144FF}"/>
          </ac:spMkLst>
        </pc:spChg>
        <pc:spChg chg="add del mod ord">
          <ac:chgData name="Vui Le Ba" userId="052109168efbc39a" providerId="LiveId" clId="{40CFB830-F6EC-4A1B-AE1F-B620D0FFC1BE}" dt="2020-12-23T08:44:37.046" v="2873" actId="478"/>
          <ac:spMkLst>
            <pc:docMk/>
            <pc:sldMk cId="0" sldId="537"/>
            <ac:spMk id="495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73" v="1976" actId="27636"/>
          <ac:spMkLst>
            <pc:docMk/>
            <pc:sldMk cId="0" sldId="537"/>
            <ac:spMk id="49561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4:33.367" v="2871" actId="478"/>
          <ac:grpSpMkLst>
            <pc:docMk/>
            <pc:sldMk cId="0" sldId="537"/>
            <ac:grpSpMk id="4956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06.462" v="2881" actId="478"/>
        <pc:sldMkLst>
          <pc:docMk/>
          <pc:sldMk cId="0" sldId="5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8"/>
            <ac:spMk id="2" creationId="{68360D50-8368-4F48-9C94-EE10577916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8"/>
            <ac:spMk id="3" creationId="{D821A17A-435E-422F-BBDA-B3D2D03762E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8"/>
            <ac:spMk id="4" creationId="{8EDD6467-E0CE-4BFC-B308-2E14E0ABD2C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8"/>
            <ac:spMk id="5" creationId="{4C27DBC5-EE63-41DB-87D6-742EAFF3D9A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8"/>
            <ac:spMk id="6" creationId="{A3EEDC81-EA5C-4590-8075-FF23137FDE4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8"/>
            <ac:spMk id="7" creationId="{E00145B1-699D-4DFE-9391-7B32DC612AC3}"/>
          </ac:spMkLst>
        </pc:spChg>
        <pc:spChg chg="add del mod ord">
          <ac:chgData name="Vui Le Ba" userId="052109168efbc39a" providerId="LiveId" clId="{40CFB830-F6EC-4A1B-AE1F-B620D0FFC1BE}" dt="2020-12-23T08:44:43.106" v="2875" actId="478"/>
          <ac:spMkLst>
            <pc:docMk/>
            <pc:sldMk cId="0" sldId="538"/>
            <ac:spMk id="8" creationId="{3DC46ADB-497B-4B2E-8CBB-3AEF7217F123}"/>
          </ac:spMkLst>
        </pc:spChg>
        <pc:spChg chg="add del mod ord">
          <ac:chgData name="Vui Le Ba" userId="052109168efbc39a" providerId="LiveId" clId="{40CFB830-F6EC-4A1B-AE1F-B620D0FFC1BE}" dt="2020-12-23T08:45:06.462" v="2881" actId="478"/>
          <ac:spMkLst>
            <pc:docMk/>
            <pc:sldMk cId="0" sldId="538"/>
            <ac:spMk id="497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75" v="1977" actId="27636"/>
          <ac:spMkLst>
            <pc:docMk/>
            <pc:sldMk cId="0" sldId="538"/>
            <ac:spMk id="497667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04.487" v="2880" actId="14100"/>
          <ac:spMkLst>
            <pc:docMk/>
            <pc:sldMk cId="0" sldId="538"/>
            <ac:spMk id="88474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4:41.038" v="2874" actId="478"/>
          <ac:grpSpMkLst>
            <pc:docMk/>
            <pc:sldMk cId="0" sldId="538"/>
            <ac:grpSpMk id="4976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25.888" v="2885" actId="478"/>
        <pc:sldMkLst>
          <pc:docMk/>
          <pc:sldMk cId="0" sldId="5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9"/>
            <ac:spMk id="2" creationId="{115AA5B3-54B4-4F62-B3AD-6503955349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9"/>
            <ac:spMk id="3" creationId="{01FC8DAD-EE83-4C1F-BE23-A53E1340351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4" creationId="{7722C9DC-8A6E-4B2C-A9BD-2AED68868DB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9"/>
            <ac:spMk id="5" creationId="{7F2268CE-F456-4E16-A79D-7963814435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6" creationId="{02181606-0BE0-499B-8850-0CC1629B395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7" creationId="{3EDB2F81-4845-4CAD-AC5F-1CCC9E39C9D6}"/>
          </ac:spMkLst>
        </pc:spChg>
        <pc:spChg chg="add del mod ord">
          <ac:chgData name="Vui Le Ba" userId="052109168efbc39a" providerId="LiveId" clId="{40CFB830-F6EC-4A1B-AE1F-B620D0FFC1BE}" dt="2020-12-23T08:45:19.873" v="2883" actId="478"/>
          <ac:spMkLst>
            <pc:docMk/>
            <pc:sldMk cId="0" sldId="539"/>
            <ac:spMk id="8" creationId="{00F0C968-D827-4692-9858-B1FFA6D22771}"/>
          </ac:spMkLst>
        </pc:spChg>
        <pc:spChg chg="add del mod ord">
          <ac:chgData name="Vui Le Ba" userId="052109168efbc39a" providerId="LiveId" clId="{40CFB830-F6EC-4A1B-AE1F-B620D0FFC1BE}" dt="2020-12-23T08:45:25.888" v="2885" actId="478"/>
          <ac:spMkLst>
            <pc:docMk/>
            <pc:sldMk cId="0" sldId="539"/>
            <ac:spMk id="499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499715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22.348" v="2884" actId="404"/>
          <ac:spMkLst>
            <pc:docMk/>
            <pc:sldMk cId="0" sldId="539"/>
            <ac:spMk id="88679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09.831" v="2882" actId="478"/>
          <ac:grpSpMkLst>
            <pc:docMk/>
            <pc:sldMk cId="0" sldId="539"/>
            <ac:grpSpMk id="4997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37.234" v="2889" actId="478"/>
        <pc:sldMkLst>
          <pc:docMk/>
          <pc:sldMk cId="0" sldId="5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0"/>
            <ac:spMk id="2" creationId="{41B5E1B6-D710-4192-B395-D5827F320C8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0"/>
            <ac:spMk id="3" creationId="{752AF3E7-F5FD-4336-BBE9-28DED1AADC1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4" creationId="{DA372E22-149F-40FD-AFE9-CF7E7780F5E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0"/>
            <ac:spMk id="5" creationId="{AC5A7578-6F40-41A8-B704-65B7AC6105F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6" creationId="{AF52EAA3-A99C-4908-8C29-0BFEE5825E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7" creationId="{3D8D12BB-A25F-4E54-BC42-FD40785E1ED0}"/>
          </ac:spMkLst>
        </pc:spChg>
        <pc:spChg chg="add del mod ord">
          <ac:chgData name="Vui Le Ba" userId="052109168efbc39a" providerId="LiveId" clId="{40CFB830-F6EC-4A1B-AE1F-B620D0FFC1BE}" dt="2020-12-23T08:45:37.234" v="2889" actId="478"/>
          <ac:spMkLst>
            <pc:docMk/>
            <pc:sldMk cId="0" sldId="540"/>
            <ac:spMk id="8" creationId="{B1212CEA-3DDF-4691-9164-64994357CBD0}"/>
          </ac:spMkLst>
        </pc:spChg>
        <pc:spChg chg="add del mod ord">
          <ac:chgData name="Vui Le Ba" userId="052109168efbc39a" providerId="LiveId" clId="{40CFB830-F6EC-4A1B-AE1F-B620D0FFC1BE}" dt="2020-12-23T08:45:30.557" v="2887" actId="478"/>
          <ac:spMkLst>
            <pc:docMk/>
            <pc:sldMk cId="0" sldId="540"/>
            <ac:spMk id="501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50176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32.107" v="2888" actId="404"/>
          <ac:spMkLst>
            <pc:docMk/>
            <pc:sldMk cId="0" sldId="540"/>
            <ac:spMk id="88883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28.874" v="2886" actId="478"/>
          <ac:grpSpMkLst>
            <pc:docMk/>
            <pc:sldMk cId="0" sldId="540"/>
            <ac:grpSpMk id="50176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53.701" v="2896" actId="404"/>
        <pc:sldMkLst>
          <pc:docMk/>
          <pc:sldMk cId="0" sldId="5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1"/>
            <ac:spMk id="2" creationId="{E97258D8-A7DC-4970-888A-F3FDD801E78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1"/>
            <ac:spMk id="3" creationId="{8C450DFD-B709-4BB9-943D-95A6D3A6276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4" creationId="{07C103A3-8DFA-4A35-A6EE-4E17F2ABABF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1"/>
            <ac:spMk id="5" creationId="{39FF6DD8-1718-4282-A65B-9AF656A2BAF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6" creationId="{616CEE8D-5452-4DD3-AB59-9AECA28F9EA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7" creationId="{F97B5FE8-C6DA-49A2-A794-72A95995823F}"/>
          </ac:spMkLst>
        </pc:spChg>
        <pc:spChg chg="add del mod ord">
          <ac:chgData name="Vui Le Ba" userId="052109168efbc39a" providerId="LiveId" clId="{40CFB830-F6EC-4A1B-AE1F-B620D0FFC1BE}" dt="2020-12-23T08:45:50.800" v="2895" actId="478"/>
          <ac:spMkLst>
            <pc:docMk/>
            <pc:sldMk cId="0" sldId="541"/>
            <ac:spMk id="8" creationId="{6FCBA514-022A-42FB-B6D7-E3EABF78E915}"/>
          </ac:spMkLst>
        </pc:spChg>
        <pc:spChg chg="add del mod ord">
          <ac:chgData name="Vui Le Ba" userId="052109168efbc39a" providerId="LiveId" clId="{40CFB830-F6EC-4A1B-AE1F-B620D0FFC1BE}" dt="2020-12-23T08:45:48.324" v="2894" actId="478"/>
          <ac:spMkLst>
            <pc:docMk/>
            <pc:sldMk cId="0" sldId="541"/>
            <ac:spMk id="505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505859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53.701" v="2896" actId="404"/>
          <ac:spMkLst>
            <pc:docMk/>
            <pc:sldMk cId="0" sldId="541"/>
            <ac:spMk id="89088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45.343" v="2893" actId="478"/>
          <ac:grpSpMkLst>
            <pc:docMk/>
            <pc:sldMk cId="0" sldId="541"/>
            <ac:grpSpMk id="5058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33.234" v="2905" actId="478"/>
        <pc:sldMkLst>
          <pc:docMk/>
          <pc:sldMk cId="0" sldId="5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2"/>
            <ac:spMk id="2" creationId="{BEC6C87E-B43B-4252-9670-EDA0989ED7A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2"/>
            <ac:spMk id="3" creationId="{C7A1857C-72F1-48AE-943B-D65D1E8334B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4" creationId="{E445C9BB-54C8-4971-A366-0B33136572B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2"/>
            <ac:spMk id="5" creationId="{475002FD-1B28-401A-8B0B-8BAADC7432A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6" creationId="{57D6AF56-480B-41D8-9E4F-FB48878EB20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7" creationId="{DF77C5F0-5C33-4307-9797-44DF47BB5150}"/>
          </ac:spMkLst>
        </pc:spChg>
        <pc:spChg chg="add del mod ord">
          <ac:chgData name="Vui Le Ba" userId="052109168efbc39a" providerId="LiveId" clId="{40CFB830-F6EC-4A1B-AE1F-B620D0FFC1BE}" dt="2020-12-23T08:48:30.411" v="2904" actId="478"/>
          <ac:spMkLst>
            <pc:docMk/>
            <pc:sldMk cId="0" sldId="542"/>
            <ac:spMk id="8" creationId="{06D09208-5028-4C76-9A15-C372505334A8}"/>
          </ac:spMkLst>
        </pc:spChg>
        <pc:spChg chg="add del mod ord">
          <ac:chgData name="Vui Le Ba" userId="052109168efbc39a" providerId="LiveId" clId="{40CFB830-F6EC-4A1B-AE1F-B620D0FFC1BE}" dt="2020-12-23T08:48:33.234" v="2905" actId="478"/>
          <ac:spMkLst>
            <pc:docMk/>
            <pc:sldMk cId="0" sldId="542"/>
            <ac:spMk id="512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51200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28.093" v="2903" actId="478"/>
          <ac:grpSpMkLst>
            <pc:docMk/>
            <pc:sldMk cId="0" sldId="542"/>
            <ac:grpSpMk id="5120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9:20.781" v="2917" actId="478"/>
        <pc:sldMkLst>
          <pc:docMk/>
          <pc:sldMk cId="0" sldId="5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3"/>
            <ac:spMk id="2" creationId="{DA96DA26-D092-44BA-81C6-5880759192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3"/>
            <ac:spMk id="3" creationId="{40D45EC1-F1B9-4876-AD6A-9F251BCB95D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3"/>
            <ac:spMk id="4" creationId="{A374DD1D-0F73-4F8D-A7D8-B144148879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3"/>
            <ac:spMk id="5" creationId="{09A1BF85-12F6-47EF-87D2-33579989993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3"/>
            <ac:spMk id="6" creationId="{D6F8E70F-842E-4192-9779-5C1E7285639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3"/>
            <ac:spMk id="7" creationId="{2011889B-0AF8-4B96-82BE-98D759CDDAF4}"/>
          </ac:spMkLst>
        </pc:spChg>
        <pc:spChg chg="add del mod ord">
          <ac:chgData name="Vui Le Ba" userId="052109168efbc39a" providerId="LiveId" clId="{40CFB830-F6EC-4A1B-AE1F-B620D0FFC1BE}" dt="2020-12-23T08:49:18.681" v="2916" actId="478"/>
          <ac:spMkLst>
            <pc:docMk/>
            <pc:sldMk cId="0" sldId="543"/>
            <ac:spMk id="8" creationId="{0F980885-2FCC-41E9-83A0-201AFB149AA9}"/>
          </ac:spMkLst>
        </pc:spChg>
        <pc:spChg chg="add del mod ord">
          <ac:chgData name="Vui Le Ba" userId="052109168efbc39a" providerId="LiveId" clId="{40CFB830-F6EC-4A1B-AE1F-B620D0FFC1BE}" dt="2020-12-23T08:49:20.781" v="2917" actId="478"/>
          <ac:spMkLst>
            <pc:docMk/>
            <pc:sldMk cId="0" sldId="543"/>
            <ac:spMk id="518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80" actId="27636"/>
          <ac:spMkLst>
            <pc:docMk/>
            <pc:sldMk cId="0" sldId="543"/>
            <ac:spMk id="51814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16.490" v="2915" actId="478"/>
          <ac:grpSpMkLst>
            <pc:docMk/>
            <pc:sldMk cId="0" sldId="543"/>
            <ac:grpSpMk id="518148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9:08:26.942" v="3467" actId="20577"/>
        <pc:sldMkLst>
          <pc:docMk/>
          <pc:sldMk cId="0" sldId="5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4"/>
            <ac:spMk id="2" creationId="{6EEEE5C2-33E2-4510-9F2E-FEEA5ADF2F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4"/>
            <ac:spMk id="3" creationId="{8335C0A5-D5F5-4B71-A9A4-DEFEAD5BA3C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4" creationId="{41283A11-1167-4B62-9C36-57E4D832A6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4"/>
            <ac:spMk id="5" creationId="{B6032CF3-0FBE-4448-B22C-2C32E8DA04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6" creationId="{A4DD7DFF-906F-4D80-8F65-998F2BF7E8E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7" creationId="{4F392B2E-98BE-407A-99D3-775EA994F74D}"/>
          </ac:spMkLst>
        </pc:spChg>
        <pc:spChg chg="add mod ord">
          <ac:chgData name="Vui Le Ba" userId="052109168efbc39a" providerId="LiveId" clId="{40CFB830-F6EC-4A1B-AE1F-B620D0FFC1BE}" dt="2020-12-23T09:08:04.731" v="3438" actId="20577"/>
          <ac:spMkLst>
            <pc:docMk/>
            <pc:sldMk cId="0" sldId="544"/>
            <ac:spMk id="8" creationId="{23DEC4D0-98DA-470F-8512-48CE41BE9258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552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8:26.942" v="3467" actId="20577"/>
          <ac:spMkLst>
            <pc:docMk/>
            <pc:sldMk cId="0" sldId="544"/>
            <ac:spMk id="552965" creationId="{00000000-0000-0000-0000-000000000000}"/>
          </ac:spMkLst>
        </pc:spChg>
        <pc:spChg chg="del">
          <ac:chgData name="Vui Le Ba" userId="052109168efbc39a" providerId="LiveId" clId="{40CFB830-F6EC-4A1B-AE1F-B620D0FFC1BE}" dt="2020-12-23T09:07:52.044" v="3379" actId="478"/>
          <ac:spMkLst>
            <pc:docMk/>
            <pc:sldMk cId="0" sldId="544"/>
            <ac:spMk id="552966" creationId="{00000000-0000-0000-0000-000000000000}"/>
          </ac:spMkLst>
        </pc:spChg>
        <pc:spChg chg="del">
          <ac:chgData name="Vui Le Ba" userId="052109168efbc39a" providerId="LiveId" clId="{40CFB830-F6EC-4A1B-AE1F-B620D0FFC1BE}" dt="2020-12-23T09:08:06.582" v="3439" actId="478"/>
          <ac:spMkLst>
            <pc:docMk/>
            <pc:sldMk cId="0" sldId="544"/>
            <ac:spMk id="552967" creationId="{00000000-0000-0000-0000-000000000000}"/>
          </ac:spMkLst>
        </pc:spChg>
        <pc:spChg chg="del">
          <ac:chgData name="Vui Le Ba" userId="052109168efbc39a" providerId="LiveId" clId="{40CFB830-F6EC-4A1B-AE1F-B620D0FFC1BE}" dt="2020-12-23T09:07:49.189" v="3377" actId="478"/>
          <ac:spMkLst>
            <pc:docMk/>
            <pc:sldMk cId="0" sldId="544"/>
            <ac:spMk id="897026" creationId="{00000000-0000-0000-0000-000000000000}"/>
          </ac:spMkLst>
        </pc:spChg>
        <pc:spChg chg="del">
          <ac:chgData name="Vui Le Ba" userId="052109168efbc39a" providerId="LiveId" clId="{40CFB830-F6EC-4A1B-AE1F-B620D0FFC1BE}" dt="2020-12-23T09:07:49.690" v="3378" actId="478"/>
          <ac:spMkLst>
            <pc:docMk/>
            <pc:sldMk cId="0" sldId="544"/>
            <ac:spMk id="897027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9:22:15.650" v="3770" actId="478"/>
        <pc:sldMkLst>
          <pc:docMk/>
          <pc:sldMk cId="0" sldId="54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6"/>
            <ac:spMk id="2" creationId="{A5104AAA-6501-4EC4-9326-F7F5C888A5B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6"/>
            <ac:spMk id="3" creationId="{56AC209A-F32B-471C-A66C-E4EE43319E9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6"/>
            <ac:spMk id="4" creationId="{18DA7E27-53A9-4EEF-8F53-6F2395851C0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6"/>
            <ac:spMk id="5" creationId="{C2C3DE06-1F1A-4741-951A-5CF7554E255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6"/>
            <ac:spMk id="6" creationId="{EC275080-FEEE-43A6-8825-83CB3DE283F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6"/>
            <ac:spMk id="7" creationId="{6576E35A-B79D-4D00-B0F4-7B2C0A44A10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46"/>
            <ac:spMk id="8" creationId="{4FAC99AC-6720-43B6-B29F-CC1828EEBCC2}"/>
          </ac:spMkLst>
        </pc:spChg>
        <pc:spChg chg="add mod ord">
          <ac:chgData name="Vui Le Ba" userId="052109168efbc39a" providerId="LiveId" clId="{40CFB830-F6EC-4A1B-AE1F-B620D0FFC1BE}" dt="2020-12-23T09:21:53.997" v="3743" actId="20577"/>
          <ac:spMkLst>
            <pc:docMk/>
            <pc:sldMk cId="0" sldId="546"/>
            <ac:spMk id="9" creationId="{EB96046D-103B-418B-9616-8EEBB06A4320}"/>
          </ac:spMkLst>
        </pc:spChg>
        <pc:spChg chg="add del mod ord">
          <ac:chgData name="Vui Le Ba" userId="052109168efbc39a" providerId="LiveId" clId="{40CFB830-F6EC-4A1B-AE1F-B620D0FFC1BE}" dt="2020-12-23T09:22:15.650" v="3770" actId="478"/>
          <ac:spMkLst>
            <pc:docMk/>
            <pc:sldMk cId="0" sldId="546"/>
            <ac:spMk id="575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2:12.988" v="3769" actId="207"/>
          <ac:spMkLst>
            <pc:docMk/>
            <pc:sldMk cId="0" sldId="546"/>
            <ac:spMk id="575493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41.412" v="3686" actId="478"/>
          <ac:spMkLst>
            <pc:docMk/>
            <pc:sldMk cId="0" sldId="546"/>
            <ac:spMk id="575494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55.279" v="3744" actId="478"/>
          <ac:spMkLst>
            <pc:docMk/>
            <pc:sldMk cId="0" sldId="546"/>
            <ac:spMk id="575495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42.585" v="3687" actId="478"/>
          <ac:spMkLst>
            <pc:docMk/>
            <pc:sldMk cId="0" sldId="546"/>
            <ac:spMk id="901122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43.034" v="3688" actId="478"/>
          <ac:spMkLst>
            <pc:docMk/>
            <pc:sldMk cId="0" sldId="546"/>
            <ac:spMk id="901123" creationId="{00000000-0000-0000-0000-000000000000}"/>
          </ac:spMkLst>
        </pc:spChg>
      </pc:sldChg>
      <pc:sldChg chg="addSp delSp modSp mod modClrScheme delAnim modAnim chgLayout">
        <pc:chgData name="Vui Le Ba" userId="052109168efbc39a" providerId="LiveId" clId="{40CFB830-F6EC-4A1B-AE1F-B620D0FFC1BE}" dt="2020-12-23T08:40:45.379" v="2810" actId="478"/>
        <pc:sldMkLst>
          <pc:docMk/>
          <pc:sldMk cId="0" sldId="5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8"/>
            <ac:spMk id="2" creationId="{DE100948-DB04-457D-B439-5A00E32B97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8"/>
            <ac:spMk id="3" creationId="{E27325C9-3061-4B20-8146-F57414A5A13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8"/>
            <ac:spMk id="4" creationId="{668D6869-B602-46A5-8B77-D3C52A203A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8"/>
            <ac:spMk id="5" creationId="{DC73FFA4-EC5D-4B56-A3BE-155D820B1EA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8"/>
            <ac:spMk id="6" creationId="{A548E03E-D17A-42E0-A8B6-44F382DE5C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8"/>
            <ac:spMk id="7" creationId="{0A1011C8-D4D5-42B1-BBBD-63634401ABC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8"/>
            <ac:spMk id="8" creationId="{EF99E033-45A6-4296-90AE-5F19B37D0CE7}"/>
          </ac:spMkLst>
        </pc:spChg>
        <pc:spChg chg="add del mod">
          <ac:chgData name="Vui Le Ba" userId="052109168efbc39a" providerId="LiveId" clId="{40CFB830-F6EC-4A1B-AE1F-B620D0FFC1BE}" dt="2020-12-23T08:40:45.379" v="2810" actId="478"/>
          <ac:spMkLst>
            <pc:docMk/>
            <pc:sldMk cId="0" sldId="548"/>
            <ac:spMk id="10" creationId="{8DF9C74B-0261-44AE-90CC-2D059E5E09E2}"/>
          </ac:spMkLst>
        </pc:spChg>
        <pc:spChg chg="add del mod ord">
          <ac:chgData name="Vui Le Ba" userId="052109168efbc39a" providerId="LiveId" clId="{40CFB830-F6EC-4A1B-AE1F-B620D0FFC1BE}" dt="2020-12-23T08:39:12.674" v="2792" actId="478"/>
          <ac:spMkLst>
            <pc:docMk/>
            <pc:sldMk cId="0" sldId="548"/>
            <ac:spMk id="468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40:30.998" v="2806" actId="27636"/>
          <ac:spMkLst>
            <pc:docMk/>
            <pc:sldMk cId="0" sldId="548"/>
            <ac:spMk id="4689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39:15.503" v="2794" actId="404"/>
          <ac:spMkLst>
            <pc:docMk/>
            <pc:sldMk cId="0" sldId="548"/>
            <ac:spMk id="90533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9:08.602" v="2791" actId="478"/>
          <ac:grpSpMkLst>
            <pc:docMk/>
            <pc:sldMk cId="0" sldId="548"/>
            <ac:grpSpMk id="468996" creationId="{00000000-0000-0000-0000-000000000000}"/>
          </ac:grpSpMkLst>
        </pc:grpChg>
        <pc:graphicFrameChg chg="add mod ord">
          <ac:chgData name="Vui Le Ba" userId="052109168efbc39a" providerId="LiveId" clId="{40CFB830-F6EC-4A1B-AE1F-B620D0FFC1BE}" dt="2020-12-23T08:40:39.853" v="2809" actId="167"/>
          <ac:graphicFrameMkLst>
            <pc:docMk/>
            <pc:sldMk cId="0" sldId="548"/>
            <ac:graphicFrameMk id="36" creationId="{B10310D4-466D-47A4-BB15-8A599CA26C7A}"/>
          </ac:graphicFrameMkLst>
        </pc:graphicFrameChg>
        <pc:graphicFrameChg chg="del mod ord modGraphic">
          <ac:chgData name="Vui Le Ba" userId="052109168efbc39a" providerId="LiveId" clId="{40CFB830-F6EC-4A1B-AE1F-B620D0FFC1BE}" dt="2020-12-23T08:40:34.992" v="2807" actId="478"/>
          <ac:graphicFrameMkLst>
            <pc:docMk/>
            <pc:sldMk cId="0" sldId="548"/>
            <ac:graphicFrameMk id="90534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45:43.194" v="2892" actId="478"/>
        <pc:sldMkLst>
          <pc:docMk/>
          <pc:sldMk cId="0" sldId="5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9"/>
            <ac:spMk id="2" creationId="{3A5AB53A-A25A-49D1-B4FF-64FE8ECFF1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9"/>
            <ac:spMk id="3" creationId="{84DA7EE4-D01C-4F06-9AC5-5317F2E29B2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4" creationId="{03E437D4-B67A-458C-AA37-92AF0F268C0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9"/>
            <ac:spMk id="5" creationId="{999788E6-D318-4517-A993-E1EB6726C45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6" creationId="{92BF85FC-D2BE-40CD-AC82-8FB2A39307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7" creationId="{880D84D6-4887-40A7-B719-7034D0F43CB4}"/>
          </ac:spMkLst>
        </pc:spChg>
        <pc:spChg chg="add del mod ord">
          <ac:chgData name="Vui Le Ba" userId="052109168efbc39a" providerId="LiveId" clId="{40CFB830-F6EC-4A1B-AE1F-B620D0FFC1BE}" dt="2020-12-23T08:45:40.223" v="2890" actId="478"/>
          <ac:spMkLst>
            <pc:docMk/>
            <pc:sldMk cId="0" sldId="549"/>
            <ac:spMk id="8" creationId="{E7CB4450-3B1F-411A-9E12-6DAEB645BED6}"/>
          </ac:spMkLst>
        </pc:spChg>
        <pc:spChg chg="add del mod ord">
          <ac:chgData name="Vui Le Ba" userId="052109168efbc39a" providerId="LiveId" clId="{40CFB830-F6EC-4A1B-AE1F-B620D0FFC1BE}" dt="2020-12-23T08:45:43.194" v="2892" actId="478"/>
          <ac:spMkLst>
            <pc:docMk/>
            <pc:sldMk cId="0" sldId="549"/>
            <ac:spMk id="503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50381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41.327" v="2891" actId="478"/>
          <ac:grpSpMkLst>
            <pc:docMk/>
            <pc:sldMk cId="0" sldId="549"/>
            <ac:grpSpMk id="5038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9:51.875" v="2935" actId="12"/>
        <pc:sldMkLst>
          <pc:docMk/>
          <pc:sldMk cId="0" sldId="5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0"/>
            <ac:spMk id="2" creationId="{4B507870-3594-4837-ADC1-C70AF701D03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0"/>
            <ac:spMk id="3" creationId="{904E8D91-07FD-42B4-9170-87A50BF2B96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4" creationId="{891F62FB-81E2-46D2-9911-2E9D00CB627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0"/>
            <ac:spMk id="5" creationId="{E233E574-E8AE-41A0-AE07-AFF42596820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6" creationId="{4AD8A5DA-29F5-4FFF-B772-EF2E0B0B0F8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7" creationId="{DDA34060-4380-49CF-B7B8-D446DBDE12F4}"/>
          </ac:spMkLst>
        </pc:spChg>
        <pc:spChg chg="add del mod ord">
          <ac:chgData name="Vui Le Ba" userId="052109168efbc39a" providerId="LiveId" clId="{40CFB830-F6EC-4A1B-AE1F-B620D0FFC1BE}" dt="2020-12-23T08:49:30.054" v="2920" actId="478"/>
          <ac:spMkLst>
            <pc:docMk/>
            <pc:sldMk cId="0" sldId="550"/>
            <ac:spMk id="8" creationId="{4E62C89D-F6F2-4547-96FB-12B590A30F56}"/>
          </ac:spMkLst>
        </pc:spChg>
        <pc:spChg chg="add del mod ord">
          <ac:chgData name="Vui Le Ba" userId="052109168efbc39a" providerId="LiveId" clId="{40CFB830-F6EC-4A1B-AE1F-B620D0FFC1BE}" dt="2020-12-23T08:49:27.329" v="2919" actId="478"/>
          <ac:spMkLst>
            <pc:docMk/>
            <pc:sldMk cId="0" sldId="550"/>
            <ac:spMk id="520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5201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49:51.875" v="2935" actId="12"/>
          <ac:spMkLst>
            <pc:docMk/>
            <pc:sldMk cId="0" sldId="550"/>
            <ac:spMk id="52019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24.976" v="2918" actId="478"/>
          <ac:grpSpMkLst>
            <pc:docMk/>
            <pc:sldMk cId="0" sldId="550"/>
            <ac:grpSpMk id="52019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1:02.214" v="2954" actId="478"/>
        <pc:sldMkLst>
          <pc:docMk/>
          <pc:sldMk cId="0" sldId="5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2"/>
            <ac:spMk id="2" creationId="{E296E9F7-0ED2-40B4-9CA6-E1E8F0ED44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2"/>
            <ac:spMk id="3" creationId="{B26CC3CC-F16A-4CE2-A74E-5396BB30D2A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2"/>
            <ac:spMk id="4" creationId="{3838ACA4-1624-4CCD-967D-C9C8EC5C11F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2"/>
            <ac:spMk id="5" creationId="{3189B9AB-E327-4112-AA47-A7B5F08036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2"/>
            <ac:spMk id="6" creationId="{D053307D-9376-4F85-A695-75E2AC67933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2"/>
            <ac:spMk id="7" creationId="{D2112958-F054-4225-BF42-8D32B58D01B7}"/>
          </ac:spMkLst>
        </pc:spChg>
        <pc:spChg chg="add del mod ord">
          <ac:chgData name="Vui Le Ba" userId="052109168efbc39a" providerId="LiveId" clId="{40CFB830-F6EC-4A1B-AE1F-B620D0FFC1BE}" dt="2020-12-23T08:51:00.083" v="2953" actId="478"/>
          <ac:spMkLst>
            <pc:docMk/>
            <pc:sldMk cId="0" sldId="552"/>
            <ac:spMk id="8" creationId="{FFB017D4-D77E-418C-BD42-C488E0CA49BA}"/>
          </ac:spMkLst>
        </pc:spChg>
        <pc:spChg chg="add del mod ord">
          <ac:chgData name="Vui Le Ba" userId="052109168efbc39a" providerId="LiveId" clId="{40CFB830-F6EC-4A1B-AE1F-B620D0FFC1BE}" dt="2020-12-23T08:51:02.214" v="2954" actId="478"/>
          <ac:spMkLst>
            <pc:docMk/>
            <pc:sldMk cId="0" sldId="552"/>
            <ac:spMk id="528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81" actId="27636"/>
          <ac:spMkLst>
            <pc:docMk/>
            <pc:sldMk cId="0" sldId="552"/>
            <ac:spMk id="52838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0:57.338" v="2952" actId="478"/>
          <ac:grpSpMkLst>
            <pc:docMk/>
            <pc:sldMk cId="0" sldId="552"/>
            <ac:grpSpMk id="5283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55.446" v="2911" actId="14100"/>
        <pc:sldMkLst>
          <pc:docMk/>
          <pc:sldMk cId="0" sldId="5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3"/>
            <ac:spMk id="2" creationId="{6A3CBB08-570F-4B47-8F0E-9ABDBC8599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3"/>
            <ac:spMk id="3" creationId="{5ED300A3-6F14-4505-85E7-A70F12BE834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3"/>
            <ac:spMk id="4" creationId="{77BD7E36-50AE-49F1-841C-8693F41E611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3"/>
            <ac:spMk id="5" creationId="{D53C6F0E-7D7F-4BCE-89EE-AB28C04D21A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3"/>
            <ac:spMk id="6" creationId="{08A29CEE-849C-4B11-9CEB-4C7FB4AF172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3"/>
            <ac:spMk id="7" creationId="{7317D1F2-7EB0-4265-9932-A648A1433DE3}"/>
          </ac:spMkLst>
        </pc:spChg>
        <pc:spChg chg="add del mod ord">
          <ac:chgData name="Vui Le Ba" userId="052109168efbc39a" providerId="LiveId" clId="{40CFB830-F6EC-4A1B-AE1F-B620D0FFC1BE}" dt="2020-12-23T08:48:40.671" v="2907" actId="478"/>
          <ac:spMkLst>
            <pc:docMk/>
            <pc:sldMk cId="0" sldId="553"/>
            <ac:spMk id="8" creationId="{7C468BDC-6B66-431A-AF6C-C0ECDF3B6C33}"/>
          </ac:spMkLst>
        </pc:spChg>
        <pc:spChg chg="add del mod ord">
          <ac:chgData name="Vui Le Ba" userId="052109168efbc39a" providerId="LiveId" clId="{40CFB830-F6EC-4A1B-AE1F-B620D0FFC1BE}" dt="2020-12-23T08:48:43.102" v="2908" actId="478"/>
          <ac:spMkLst>
            <pc:docMk/>
            <pc:sldMk cId="0" sldId="553"/>
            <ac:spMk id="514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78" actId="27636"/>
          <ac:spMkLst>
            <pc:docMk/>
            <pc:sldMk cId="0" sldId="553"/>
            <ac:spMk id="514051" creationId="{00000000-0000-0000-0000-000000000000}"/>
          </ac:spMkLst>
        </pc:spChg>
        <pc:spChg chg="mod">
          <ac:chgData name="Vui Le Ba" userId="052109168efbc39a" providerId="LiveId" clId="{40CFB830-F6EC-4A1B-AE1F-B620D0FFC1BE}" dt="2020-12-23T08:48:55.446" v="2911" actId="14100"/>
          <ac:spMkLst>
            <pc:docMk/>
            <pc:sldMk cId="0" sldId="553"/>
            <ac:spMk id="51405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38.550" v="2906" actId="478"/>
          <ac:grpSpMkLst>
            <pc:docMk/>
            <pc:sldMk cId="0" sldId="553"/>
            <ac:grpSpMk id="5140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9:05.255" v="2914" actId="478"/>
        <pc:sldMkLst>
          <pc:docMk/>
          <pc:sldMk cId="0" sldId="5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5"/>
            <ac:spMk id="2" creationId="{DDA34B62-B644-469E-8E38-7BC4C32F84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5"/>
            <ac:spMk id="3" creationId="{8C052ACB-A623-458A-ADAB-D038FA2BD5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5"/>
            <ac:spMk id="4" creationId="{A11A2851-6881-4DFB-97B8-5B71531F39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5"/>
            <ac:spMk id="5" creationId="{C8EC2785-0DAD-4890-A238-85253A3F5FE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5"/>
            <ac:spMk id="6" creationId="{C90AD365-44D9-4E4D-AC65-7420CA704F6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5"/>
            <ac:spMk id="7" creationId="{2A4E070E-FDC2-4AA8-92E4-2EFD93322814}"/>
          </ac:spMkLst>
        </pc:spChg>
        <pc:spChg chg="add del mod ord">
          <ac:chgData name="Vui Le Ba" userId="052109168efbc39a" providerId="LiveId" clId="{40CFB830-F6EC-4A1B-AE1F-B620D0FFC1BE}" dt="2020-12-23T08:49:02.739" v="2913" actId="478"/>
          <ac:spMkLst>
            <pc:docMk/>
            <pc:sldMk cId="0" sldId="555"/>
            <ac:spMk id="8" creationId="{EF11C137-B385-45FF-A010-0C239B0C0EE3}"/>
          </ac:spMkLst>
        </pc:spChg>
        <pc:spChg chg="add del mod ord">
          <ac:chgData name="Vui Le Ba" userId="052109168efbc39a" providerId="LiveId" clId="{40CFB830-F6EC-4A1B-AE1F-B620D0FFC1BE}" dt="2020-12-23T08:49:05.255" v="2914" actId="478"/>
          <ac:spMkLst>
            <pc:docMk/>
            <pc:sldMk cId="0" sldId="555"/>
            <ac:spMk id="516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79" actId="27636"/>
          <ac:spMkLst>
            <pc:docMk/>
            <pc:sldMk cId="0" sldId="555"/>
            <ac:spMk id="51609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00.724" v="2912" actId="478"/>
          <ac:grpSpMkLst>
            <pc:docMk/>
            <pc:sldMk cId="0" sldId="555"/>
            <ac:grpSpMk id="51610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0:30.126" v="2948" actId="478"/>
        <pc:sldMkLst>
          <pc:docMk/>
          <pc:sldMk cId="0" sldId="5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6"/>
            <ac:spMk id="2" creationId="{79E282CA-71CA-4F7B-969B-5CFE6C189D9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6"/>
            <ac:spMk id="3" creationId="{155D208F-5131-406D-9478-C95180D4DCD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4" creationId="{9E550AAD-6604-47A5-B8C6-6BFCC439970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6"/>
            <ac:spMk id="5" creationId="{829AB5E3-488F-4F7B-9881-E5D7DE8D77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6" creationId="{D08EE060-2831-4535-A91C-27AEFBF81EC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7" creationId="{784B0C74-7B39-43E0-87FC-2BB0B127A6FD}"/>
          </ac:spMkLst>
        </pc:spChg>
        <pc:spChg chg="add del mod ord">
          <ac:chgData name="Vui Le Ba" userId="052109168efbc39a" providerId="LiveId" clId="{40CFB830-F6EC-4A1B-AE1F-B620D0FFC1BE}" dt="2020-12-23T08:50:15.904" v="2943" actId="478"/>
          <ac:spMkLst>
            <pc:docMk/>
            <pc:sldMk cId="0" sldId="556"/>
            <ac:spMk id="8" creationId="{46248DAD-A563-496F-BAE6-28AA37DF1787}"/>
          </ac:spMkLst>
        </pc:spChg>
        <pc:spChg chg="add del mod ord">
          <ac:chgData name="Vui Le Ba" userId="052109168efbc39a" providerId="LiveId" clId="{40CFB830-F6EC-4A1B-AE1F-B620D0FFC1BE}" dt="2020-12-23T08:50:30.126" v="2948" actId="478"/>
          <ac:spMkLst>
            <pc:docMk/>
            <pc:sldMk cId="0" sldId="556"/>
            <ac:spMk id="524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524291" creationId="{00000000-0000-0000-0000-000000000000}"/>
          </ac:spMkLst>
        </pc:spChg>
        <pc:spChg chg="mod">
          <ac:chgData name="Vui Le Ba" userId="052109168efbc39a" providerId="LiveId" clId="{40CFB830-F6EC-4A1B-AE1F-B620D0FFC1BE}" dt="2020-12-23T08:50:23.636" v="2946" actId="14100"/>
          <ac:spMkLst>
            <pc:docMk/>
            <pc:sldMk cId="0" sldId="556"/>
            <ac:spMk id="52429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0:25.376" v="2947" actId="478"/>
          <ac:grpSpMkLst>
            <pc:docMk/>
            <pc:sldMk cId="0" sldId="556"/>
            <ac:grpSpMk id="5242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0:38.204" v="2949" actId="14100"/>
        <pc:sldMkLst>
          <pc:docMk/>
          <pc:sldMk cId="0" sldId="5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7"/>
            <ac:spMk id="2" creationId="{61880282-32D5-4B64-B0D7-0031B005B4E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7"/>
            <ac:spMk id="3" creationId="{D61C0AD1-6865-4099-93DA-83FD4A7AEFC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4" creationId="{759CA47D-9334-4A08-A109-773B53C78FC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7"/>
            <ac:spMk id="5" creationId="{C5DA6D04-1FB0-43AE-BA92-BF32BBDE4D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6" creationId="{4CEE2496-1792-40A5-908C-ED7436D2AE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7" creationId="{CE0C3CEC-B882-4367-A7A9-6DD3DE7BF87B}"/>
          </ac:spMkLst>
        </pc:spChg>
        <pc:spChg chg="add del mod ord">
          <ac:chgData name="Vui Le Ba" userId="052109168efbc39a" providerId="LiveId" clId="{40CFB830-F6EC-4A1B-AE1F-B620D0FFC1BE}" dt="2020-12-23T08:50:01.955" v="2939" actId="478"/>
          <ac:spMkLst>
            <pc:docMk/>
            <pc:sldMk cId="0" sldId="557"/>
            <ac:spMk id="8" creationId="{4D04DBCA-528D-4262-B288-2CE99A8F0A0E}"/>
          </ac:spMkLst>
        </pc:spChg>
        <pc:spChg chg="add del mod ord">
          <ac:chgData name="Vui Le Ba" userId="052109168efbc39a" providerId="LiveId" clId="{40CFB830-F6EC-4A1B-AE1F-B620D0FFC1BE}" dt="2020-12-23T08:50:04.493" v="2940" actId="478"/>
          <ac:spMkLst>
            <pc:docMk/>
            <pc:sldMk cId="0" sldId="557"/>
            <ac:spMk id="522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522243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8:50:38.204" v="2949" actId="14100"/>
          <ac:spMkLst>
            <pc:docMk/>
            <pc:sldMk cId="0" sldId="557"/>
            <ac:spMk id="52224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56.797" v="2936" actId="478"/>
          <ac:grpSpMkLst>
            <pc:docMk/>
            <pc:sldMk cId="0" sldId="557"/>
            <ac:grpSpMk id="5222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0:55.210" v="2951" actId="478"/>
        <pc:sldMkLst>
          <pc:docMk/>
          <pc:sldMk cId="0" sldId="5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8"/>
            <ac:spMk id="2" creationId="{BE9BE7BC-005A-4966-881C-8B9217A299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8"/>
            <ac:spMk id="3" creationId="{F19968A1-6618-4D88-82F0-8E4D257C10D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4" creationId="{C7F73958-1716-499D-9653-DDAEEE72A0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8"/>
            <ac:spMk id="5" creationId="{47FA66EE-34B8-4FB5-9137-6F7B6B0C43A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6" creationId="{A36ADBE7-42B5-4415-9493-3961A4D6576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7" creationId="{6DBA1E43-5ABA-48F5-9D33-FAC22893932A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8" creationId="{10627783-DDC7-4C02-B823-74183FA5AA43}"/>
          </ac:spMkLst>
        </pc:spChg>
        <pc:spChg chg="add del mod ord">
          <ac:chgData name="Vui Le Ba" userId="052109168efbc39a" providerId="LiveId" clId="{40CFB830-F6EC-4A1B-AE1F-B620D0FFC1BE}" dt="2020-12-23T08:50:55.210" v="2951" actId="478"/>
          <ac:spMkLst>
            <pc:docMk/>
            <pc:sldMk cId="0" sldId="558"/>
            <ac:spMk id="526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52633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0:52.729" v="2950" actId="478"/>
          <ac:grpSpMkLst>
            <pc:docMk/>
            <pc:sldMk cId="0" sldId="558"/>
            <ac:grpSpMk id="5263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1:08.951" v="2957" actId="478"/>
        <pc:sldMkLst>
          <pc:docMk/>
          <pc:sldMk cId="0" sldId="5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9"/>
            <ac:spMk id="2" creationId="{1A964170-AF0F-41FE-A5D0-E0FEBD8DE89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9"/>
            <ac:spMk id="3" creationId="{64A6D0CD-28EC-4864-99A3-D6FB63DFF2B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9"/>
            <ac:spMk id="4" creationId="{3CF146CC-D223-443F-8A4C-C79CDDF098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9"/>
            <ac:spMk id="5" creationId="{3AE1C6D0-1359-4408-8ADA-EB0D5D3DF57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9"/>
            <ac:spMk id="6" creationId="{2A43AB41-36AE-4E08-B4FE-6671AE0AC8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9"/>
            <ac:spMk id="7" creationId="{497226D3-9836-4E05-AE5A-23A1766F767D}"/>
          </ac:spMkLst>
        </pc:spChg>
        <pc:spChg chg="add del mod ord">
          <ac:chgData name="Vui Le Ba" userId="052109168efbc39a" providerId="LiveId" clId="{40CFB830-F6EC-4A1B-AE1F-B620D0FFC1BE}" dt="2020-12-23T08:51:07.380" v="2956" actId="478"/>
          <ac:spMkLst>
            <pc:docMk/>
            <pc:sldMk cId="0" sldId="559"/>
            <ac:spMk id="8" creationId="{4A88968F-67C5-4485-BC0D-8F4277881F37}"/>
          </ac:spMkLst>
        </pc:spChg>
        <pc:spChg chg="add del mod ord">
          <ac:chgData name="Vui Le Ba" userId="052109168efbc39a" providerId="LiveId" clId="{40CFB830-F6EC-4A1B-AE1F-B620D0FFC1BE}" dt="2020-12-23T08:51:08.951" v="2957" actId="478"/>
          <ac:spMkLst>
            <pc:docMk/>
            <pc:sldMk cId="0" sldId="559"/>
            <ac:spMk id="530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82" actId="27636"/>
          <ac:spMkLst>
            <pc:docMk/>
            <pc:sldMk cId="0" sldId="559"/>
            <ac:spMk id="53043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05.816" v="2955" actId="478"/>
          <ac:grpSpMkLst>
            <pc:docMk/>
            <pc:sldMk cId="0" sldId="559"/>
            <ac:grpSpMk id="5304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17.338" v="2900" actId="1076"/>
        <pc:sldMkLst>
          <pc:docMk/>
          <pc:sldMk cId="0" sldId="5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0"/>
            <ac:spMk id="2" creationId="{20805B4F-4AFC-405C-809A-4425497E5C5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0"/>
            <ac:spMk id="3" creationId="{49191BB6-4CD5-4ACA-8C38-30429F74DC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0"/>
            <ac:spMk id="4" creationId="{1787F655-C890-414F-845A-1A47FCA8110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0"/>
            <ac:spMk id="5" creationId="{755A35E9-3106-4B07-A012-7E268C6711F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6" creationId="{8169D46E-67B4-4591-8E36-32409841A3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7" creationId="{B4502FE6-EC55-4526-A5A0-B2FB07447F5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8" creationId="{23413F8B-333D-4A41-BFB6-5E4686D996CC}"/>
          </ac:spMkLst>
        </pc:spChg>
        <pc:spChg chg="add del mod ord">
          <ac:chgData name="Vui Le Ba" userId="052109168efbc39a" providerId="LiveId" clId="{40CFB830-F6EC-4A1B-AE1F-B620D0FFC1BE}" dt="2020-12-23T08:48:12.123" v="2898" actId="478"/>
          <ac:spMkLst>
            <pc:docMk/>
            <pc:sldMk cId="0" sldId="560"/>
            <ac:spMk id="507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50790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09.852" v="2897" actId="478"/>
          <ac:grpSpMkLst>
            <pc:docMk/>
            <pc:sldMk cId="0" sldId="560"/>
            <ac:grpSpMk id="507908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48:17.338" v="2900" actId="1076"/>
          <ac:graphicFrameMkLst>
            <pc:docMk/>
            <pc:sldMk cId="0" sldId="560"/>
            <ac:graphicFrameMk id="507910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51:13.904" v="2960" actId="478"/>
        <pc:sldMkLst>
          <pc:docMk/>
          <pc:sldMk cId="0" sldId="5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2"/>
            <ac:spMk id="2" creationId="{37791E31-D0A7-4501-8B0B-491338E9D33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2"/>
            <ac:spMk id="3" creationId="{00C7134D-7FBB-4DC6-BF3E-66A2491DF16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4" creationId="{16BF0FD8-CC9F-4E18-A259-F073FDAE88D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2"/>
            <ac:spMk id="5" creationId="{3C7D2C7C-83B8-4ACE-A5FB-FFD67DF2B7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6" creationId="{953F20AE-C4BA-48CA-B556-AC67E7D0099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7" creationId="{BC9FBEA3-8379-4482-8115-3C2B91604622}"/>
          </ac:spMkLst>
        </pc:spChg>
        <pc:spChg chg="add del mod ord">
          <ac:chgData name="Vui Le Ba" userId="052109168efbc39a" providerId="LiveId" clId="{40CFB830-F6EC-4A1B-AE1F-B620D0FFC1BE}" dt="2020-12-23T08:51:12.046" v="2959" actId="478"/>
          <ac:spMkLst>
            <pc:docMk/>
            <pc:sldMk cId="0" sldId="562"/>
            <ac:spMk id="8" creationId="{9638328E-A97A-4B39-A8DA-8ABC715BF814}"/>
          </ac:spMkLst>
        </pc:spChg>
        <pc:spChg chg="add del mod ord">
          <ac:chgData name="Vui Le Ba" userId="052109168efbc39a" providerId="LiveId" clId="{40CFB830-F6EC-4A1B-AE1F-B620D0FFC1BE}" dt="2020-12-23T08:51:13.904" v="2960" actId="478"/>
          <ac:spMkLst>
            <pc:docMk/>
            <pc:sldMk cId="0" sldId="562"/>
            <ac:spMk id="532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53248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10.641" v="2958" actId="478"/>
          <ac:grpSpMkLst>
            <pc:docMk/>
            <pc:sldMk cId="0" sldId="562"/>
            <ac:grpSpMk id="5324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22.126" v="2994" actId="14100"/>
        <pc:sldMkLst>
          <pc:docMk/>
          <pc:sldMk cId="0" sldId="5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3"/>
            <ac:spMk id="2" creationId="{7E37EA36-4316-49F1-83DE-D3CB2B450D9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3"/>
            <ac:spMk id="3" creationId="{22FF0754-456E-4AA9-9D39-ACA6E068D30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3"/>
            <ac:spMk id="4" creationId="{9E69AC05-CE8E-4175-B74C-36FA68A08D2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3"/>
            <ac:spMk id="5" creationId="{9C61F27F-A52A-4946-A518-F8B15E7BDF3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6" creationId="{C65248EB-5406-4E40-9D3C-5C32401E8DE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7" creationId="{2423EAE4-3955-46F2-ABA3-69F244D5873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8" creationId="{D65D43D0-9D71-40D9-A451-333D7E6F2725}"/>
          </ac:spMkLst>
        </pc:spChg>
        <pc:spChg chg="add del mod ord">
          <ac:chgData name="Vui Le Ba" userId="052109168efbc39a" providerId="LiveId" clId="{40CFB830-F6EC-4A1B-AE1F-B620D0FFC1BE}" dt="2020-12-23T08:53:14.859" v="2992" actId="478"/>
          <ac:spMkLst>
            <pc:docMk/>
            <pc:sldMk cId="0" sldId="563"/>
            <ac:spMk id="544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54477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19.054" v="2993" actId="478"/>
          <ac:grpSpMkLst>
            <pc:docMk/>
            <pc:sldMk cId="0" sldId="563"/>
            <ac:grpSpMk id="544772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53:22.126" v="2994" actId="14100"/>
          <ac:graphicFrameMkLst>
            <pc:docMk/>
            <pc:sldMk cId="0" sldId="563"/>
            <ac:graphicFrameMk id="54477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52:15.862" v="2976" actId="14100"/>
        <pc:sldMkLst>
          <pc:docMk/>
          <pc:sldMk cId="0" sldId="5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4"/>
            <ac:spMk id="2" creationId="{9B9294F3-531A-492F-85D3-2A3359A8B9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4"/>
            <ac:spMk id="3" creationId="{1F5827E1-F82B-4E01-BAF1-8A06A1B5E90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4" creationId="{AD3697DB-B5D2-4D0E-98A4-C014E2A0327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4"/>
            <ac:spMk id="5" creationId="{09AC93FD-AE72-4450-95CC-045761AE46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6" creationId="{A9E81FB3-A472-4079-AA0A-734DE01648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7" creationId="{25929BBE-401E-45B2-B78D-5D70CA450F6B}"/>
          </ac:spMkLst>
        </pc:spChg>
        <pc:spChg chg="add del mod ord">
          <ac:chgData name="Vui Le Ba" userId="052109168efbc39a" providerId="LiveId" clId="{40CFB830-F6EC-4A1B-AE1F-B620D0FFC1BE}" dt="2020-12-23T08:51:18.315" v="2962" actId="478"/>
          <ac:spMkLst>
            <pc:docMk/>
            <pc:sldMk cId="0" sldId="564"/>
            <ac:spMk id="8" creationId="{271ACFC9-5D6B-41EF-8CCB-5D880079DD3D}"/>
          </ac:spMkLst>
        </pc:spChg>
        <pc:spChg chg="add del mod ord">
          <ac:chgData name="Vui Le Ba" userId="052109168efbc39a" providerId="LiveId" clId="{40CFB830-F6EC-4A1B-AE1F-B620D0FFC1BE}" dt="2020-12-23T08:51:21.395" v="2963" actId="478"/>
          <ac:spMkLst>
            <pc:docMk/>
            <pc:sldMk cId="0" sldId="564"/>
            <ac:spMk id="534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534531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15.862" v="2976" actId="14100"/>
          <ac:spMkLst>
            <pc:docMk/>
            <pc:sldMk cId="0" sldId="564"/>
            <ac:spMk id="53453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15.792" v="2961" actId="478"/>
          <ac:grpSpMkLst>
            <pc:docMk/>
            <pc:sldMk cId="0" sldId="564"/>
            <ac:grpSpMk id="5345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2:31.015" v="2980" actId="1076"/>
        <pc:sldMkLst>
          <pc:docMk/>
          <pc:sldMk cId="0" sldId="5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5"/>
            <ac:spMk id="2" creationId="{00FDE932-9D6E-4EC9-89C5-BAF3725491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5"/>
            <ac:spMk id="3" creationId="{DA6F3D1D-F179-42C7-8949-33E2413364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5"/>
            <ac:spMk id="4" creationId="{0FFF22FC-8FDB-4595-8987-20CE682D93E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5"/>
            <ac:spMk id="5" creationId="{642B41A8-0B01-410D-9D38-A38760B8E2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5"/>
            <ac:spMk id="6" creationId="{301F2232-633D-4372-AB40-C7DFD7B233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5"/>
            <ac:spMk id="7" creationId="{07AE6CF8-40B4-4BB2-8D42-0DF0E1CBF11A}"/>
          </ac:spMkLst>
        </pc:spChg>
        <pc:spChg chg="add del mod ord">
          <ac:chgData name="Vui Le Ba" userId="052109168efbc39a" providerId="LiveId" clId="{40CFB830-F6EC-4A1B-AE1F-B620D0FFC1BE}" dt="2020-12-23T08:51:29.394" v="2965" actId="478"/>
          <ac:spMkLst>
            <pc:docMk/>
            <pc:sldMk cId="0" sldId="565"/>
            <ac:spMk id="8" creationId="{CC1B9E05-22E6-424B-982A-90D21D80A56F}"/>
          </ac:spMkLst>
        </pc:spChg>
        <pc:spChg chg="add del mod ord">
          <ac:chgData name="Vui Le Ba" userId="052109168efbc39a" providerId="LiveId" clId="{40CFB830-F6EC-4A1B-AE1F-B620D0FFC1BE}" dt="2020-12-23T08:51:31.814" v="2966" actId="478"/>
          <ac:spMkLst>
            <pc:docMk/>
            <pc:sldMk cId="0" sldId="565"/>
            <ac:spMk id="536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3" actId="27636"/>
          <ac:spMkLst>
            <pc:docMk/>
            <pc:sldMk cId="0" sldId="565"/>
            <ac:spMk id="536579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31.015" v="2980" actId="1076"/>
          <ac:spMkLst>
            <pc:docMk/>
            <pc:sldMk cId="0" sldId="565"/>
            <ac:spMk id="53658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26.910" v="2964" actId="478"/>
          <ac:grpSpMkLst>
            <pc:docMk/>
            <pc:sldMk cId="0" sldId="565"/>
            <ac:grpSpMk id="5365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2:41.819" v="2984" actId="1076"/>
        <pc:sldMkLst>
          <pc:docMk/>
          <pc:sldMk cId="0" sldId="5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6"/>
            <ac:spMk id="2" creationId="{F3841715-8B8F-4D3B-8AF3-13D5872FD26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6"/>
            <ac:spMk id="3" creationId="{32440BEE-A600-4539-86A7-7B506A389B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6"/>
            <ac:spMk id="4" creationId="{2C6BECD6-497E-404C-B7B9-2F576403A1F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6"/>
            <ac:spMk id="5" creationId="{7D818BF4-05D1-4E06-9CCF-7980AAFD63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6"/>
            <ac:spMk id="6" creationId="{DB6CA276-1979-405E-9777-846D5351EE7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6"/>
            <ac:spMk id="7" creationId="{AA795F7F-3CF8-44BB-B648-0893D03FDF92}"/>
          </ac:spMkLst>
        </pc:spChg>
        <pc:spChg chg="add del mod ord">
          <ac:chgData name="Vui Le Ba" userId="052109168efbc39a" providerId="LiveId" clId="{40CFB830-F6EC-4A1B-AE1F-B620D0FFC1BE}" dt="2020-12-23T08:51:43.425" v="2968" actId="478"/>
          <ac:spMkLst>
            <pc:docMk/>
            <pc:sldMk cId="0" sldId="566"/>
            <ac:spMk id="8" creationId="{A7BF5B82-D186-4ABD-9592-D68736710FB1}"/>
          </ac:spMkLst>
        </pc:spChg>
        <pc:spChg chg="add del mod ord">
          <ac:chgData name="Vui Le Ba" userId="052109168efbc39a" providerId="LiveId" clId="{40CFB830-F6EC-4A1B-AE1F-B620D0FFC1BE}" dt="2020-12-23T08:52:02.176" v="2972" actId="478"/>
          <ac:spMkLst>
            <pc:docMk/>
            <pc:sldMk cId="0" sldId="566"/>
            <ac:spMk id="538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4" actId="27636"/>
          <ac:spMkLst>
            <pc:docMk/>
            <pc:sldMk cId="0" sldId="566"/>
            <ac:spMk id="5386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41.819" v="2984" actId="1076"/>
          <ac:spMkLst>
            <pc:docMk/>
            <pc:sldMk cId="0" sldId="566"/>
            <ac:spMk id="53862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37.973" v="2967" actId="478"/>
          <ac:grpSpMkLst>
            <pc:docMk/>
            <pc:sldMk cId="0" sldId="566"/>
            <ac:grpSpMk id="5386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2:58.399" v="2988" actId="14100"/>
        <pc:sldMkLst>
          <pc:docMk/>
          <pc:sldMk cId="0" sldId="5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7"/>
            <ac:spMk id="2" creationId="{3E5D9EAE-7941-4C7A-99FF-7BF20586798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7"/>
            <ac:spMk id="3" creationId="{0D070BF6-D41B-4745-BB01-0D12F63D16F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7"/>
            <ac:spMk id="4" creationId="{11BB6FB3-C829-4B7C-9F44-5D0897D2A62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7"/>
            <ac:spMk id="5" creationId="{650E63DD-C89D-49BE-9024-5E7E33226C5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7"/>
            <ac:spMk id="6" creationId="{2789822A-6322-4B24-BC57-F53151298A1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7"/>
            <ac:spMk id="7" creationId="{D68331D4-338A-4AC0-ABE4-E32AFDF8EB27}"/>
          </ac:spMkLst>
        </pc:spChg>
        <pc:spChg chg="add del mod ord">
          <ac:chgData name="Vui Le Ba" userId="052109168efbc39a" providerId="LiveId" clId="{40CFB830-F6EC-4A1B-AE1F-B620D0FFC1BE}" dt="2020-12-23T08:51:53.946" v="2970" actId="478"/>
          <ac:spMkLst>
            <pc:docMk/>
            <pc:sldMk cId="0" sldId="567"/>
            <ac:spMk id="8" creationId="{E7E0D405-BDD1-467E-9D52-47B0C2CE43A2}"/>
          </ac:spMkLst>
        </pc:spChg>
        <pc:spChg chg="add del mod ord">
          <ac:chgData name="Vui Le Ba" userId="052109168efbc39a" providerId="LiveId" clId="{40CFB830-F6EC-4A1B-AE1F-B620D0FFC1BE}" dt="2020-12-23T08:51:56.387" v="2971" actId="478"/>
          <ac:spMkLst>
            <pc:docMk/>
            <pc:sldMk cId="0" sldId="567"/>
            <ac:spMk id="540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5" actId="27636"/>
          <ac:spMkLst>
            <pc:docMk/>
            <pc:sldMk cId="0" sldId="567"/>
            <ac:spMk id="540675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58.399" v="2988" actId="14100"/>
          <ac:spMkLst>
            <pc:docMk/>
            <pc:sldMk cId="0" sldId="567"/>
            <ac:spMk id="54067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50.683" v="2969" actId="478"/>
          <ac:grpSpMkLst>
            <pc:docMk/>
            <pc:sldMk cId="0" sldId="567"/>
            <ac:grpSpMk id="5406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40.422" v="3000" actId="478"/>
        <pc:sldMkLst>
          <pc:docMk/>
          <pc:sldMk cId="0" sldId="5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8"/>
            <ac:spMk id="2" creationId="{23BF2A8B-C3E4-4F37-9C93-A54300A3FB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8"/>
            <ac:spMk id="3" creationId="{B0447AF2-8B1E-4D3E-A3AB-98F618DEA27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4" creationId="{1BE5B82B-1EA1-4F02-A53A-90707FB9F67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8"/>
            <ac:spMk id="5" creationId="{8CB63B18-3FF1-4769-BF99-D221731601E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6" creationId="{F82576A1-AD30-4386-B608-33D32103C8A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7" creationId="{DA1952AB-8A18-48BF-9286-4E3AFEE2493C}"/>
          </ac:spMkLst>
        </pc:spChg>
        <pc:spChg chg="add del mod ord">
          <ac:chgData name="Vui Le Ba" userId="052109168efbc39a" providerId="LiveId" clId="{40CFB830-F6EC-4A1B-AE1F-B620D0FFC1BE}" dt="2020-12-23T08:53:29.703" v="2996" actId="478"/>
          <ac:spMkLst>
            <pc:docMk/>
            <pc:sldMk cId="0" sldId="568"/>
            <ac:spMk id="8" creationId="{750E5C74-9970-4CBB-A03C-2C024704D1A4}"/>
          </ac:spMkLst>
        </pc:spChg>
        <pc:spChg chg="add del mod ord">
          <ac:chgData name="Vui Le Ba" userId="052109168efbc39a" providerId="LiveId" clId="{40CFB830-F6EC-4A1B-AE1F-B620D0FFC1BE}" dt="2020-12-23T08:53:40.422" v="3000" actId="478"/>
          <ac:spMkLst>
            <pc:docMk/>
            <pc:sldMk cId="0" sldId="568"/>
            <ac:spMk id="546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546819" creationId="{00000000-0000-0000-0000-000000000000}"/>
          </ac:spMkLst>
        </pc:spChg>
        <pc:spChg chg="mod">
          <ac:chgData name="Vui Le Ba" userId="052109168efbc39a" providerId="LiveId" clId="{40CFB830-F6EC-4A1B-AE1F-B620D0FFC1BE}" dt="2020-12-23T08:53:38.489" v="2999" actId="14100"/>
          <ac:spMkLst>
            <pc:docMk/>
            <pc:sldMk cId="0" sldId="568"/>
            <ac:spMk id="54682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26.211" v="2995" actId="478"/>
          <ac:grpSpMkLst>
            <pc:docMk/>
            <pc:sldMk cId="0" sldId="568"/>
            <ac:grpSpMk id="5468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56.229" v="3006" actId="478"/>
        <pc:sldMkLst>
          <pc:docMk/>
          <pc:sldMk cId="0" sldId="5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9"/>
            <ac:spMk id="2" creationId="{1C005F72-0D6D-4B34-BC08-A26F0D0BCF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9"/>
            <ac:spMk id="3" creationId="{5D00EC98-901B-46B2-BD7B-C631D2742A6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9"/>
            <ac:spMk id="4" creationId="{748A2561-B230-4B6E-ABE3-1BA61E0F140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9"/>
            <ac:spMk id="5" creationId="{8E559515-3555-4727-A403-130AC5E1596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9"/>
            <ac:spMk id="6" creationId="{6E6D3214-F8E5-4F11-A920-3C7807C9A6D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9"/>
            <ac:spMk id="7" creationId="{9A163F10-1302-4EF5-A768-02C67A6EF7E6}"/>
          </ac:spMkLst>
        </pc:spChg>
        <pc:spChg chg="add del mod ord">
          <ac:chgData name="Vui Le Ba" userId="052109168efbc39a" providerId="LiveId" clId="{40CFB830-F6EC-4A1B-AE1F-B620D0FFC1BE}" dt="2020-12-23T08:53:45.067" v="3002" actId="478"/>
          <ac:spMkLst>
            <pc:docMk/>
            <pc:sldMk cId="0" sldId="569"/>
            <ac:spMk id="8" creationId="{CABE6E03-07B3-46A4-B3F3-C2A847D65A31}"/>
          </ac:spMkLst>
        </pc:spChg>
        <pc:spChg chg="add del mod ord">
          <ac:chgData name="Vui Le Ba" userId="052109168efbc39a" providerId="LiveId" clId="{40CFB830-F6EC-4A1B-AE1F-B620D0FFC1BE}" dt="2020-12-23T08:53:56.229" v="3006" actId="478"/>
          <ac:spMkLst>
            <pc:docMk/>
            <pc:sldMk cId="0" sldId="569"/>
            <ac:spMk id="548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7" actId="27636"/>
          <ac:spMkLst>
            <pc:docMk/>
            <pc:sldMk cId="0" sldId="569"/>
            <ac:spMk id="548867" creationId="{00000000-0000-0000-0000-000000000000}"/>
          </ac:spMkLst>
        </pc:spChg>
        <pc:spChg chg="mod">
          <ac:chgData name="Vui Le Ba" userId="052109168efbc39a" providerId="LiveId" clId="{40CFB830-F6EC-4A1B-AE1F-B620D0FFC1BE}" dt="2020-12-23T08:53:54.269" v="3005" actId="14100"/>
          <ac:spMkLst>
            <pc:docMk/>
            <pc:sldMk cId="0" sldId="569"/>
            <ac:spMk id="54886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42.802" v="3001" actId="478"/>
          <ac:grpSpMkLst>
            <pc:docMk/>
            <pc:sldMk cId="0" sldId="569"/>
            <ac:grpSpMk id="5488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4:02.133" v="3009" actId="478"/>
        <pc:sldMkLst>
          <pc:docMk/>
          <pc:sldMk cId="0" sldId="5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0"/>
            <ac:spMk id="2" creationId="{07371C91-74EB-4E52-B88F-7822BC2283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0"/>
            <ac:spMk id="3" creationId="{22A4AC09-15DD-407A-BD44-BF6B7B77A51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4" creationId="{22F79858-02FB-4846-9008-C8C771DE443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0"/>
            <ac:spMk id="5" creationId="{74850538-1AE3-46E5-BDD5-77CBCEB3B94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6" creationId="{8123FE02-1EEB-4B8E-9B0C-1EA77A7D4EA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7" creationId="{B56FE83B-9EED-464D-AC8C-5E554FCA7A66}"/>
          </ac:spMkLst>
        </pc:spChg>
        <pc:spChg chg="add del mod ord">
          <ac:chgData name="Vui Le Ba" userId="052109168efbc39a" providerId="LiveId" clId="{40CFB830-F6EC-4A1B-AE1F-B620D0FFC1BE}" dt="2020-12-23T08:53:59.538" v="3008" actId="478"/>
          <ac:spMkLst>
            <pc:docMk/>
            <pc:sldMk cId="0" sldId="570"/>
            <ac:spMk id="8" creationId="{09135B96-1C42-4579-88BB-FE28418D5712}"/>
          </ac:spMkLst>
        </pc:spChg>
        <pc:spChg chg="add del mod ord">
          <ac:chgData name="Vui Le Ba" userId="052109168efbc39a" providerId="LiveId" clId="{40CFB830-F6EC-4A1B-AE1F-B620D0FFC1BE}" dt="2020-12-23T08:54:02.133" v="3009" actId="478"/>
          <ac:spMkLst>
            <pc:docMk/>
            <pc:sldMk cId="0" sldId="570"/>
            <ac:spMk id="550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55091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58.301" v="3007" actId="478"/>
          <ac:grpSpMkLst>
            <pc:docMk/>
            <pc:sldMk cId="0" sldId="570"/>
            <ac:grpSpMk id="5509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12.352" v="2991" actId="478"/>
        <pc:sldMkLst>
          <pc:docMk/>
          <pc:sldMk cId="0" sldId="5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1"/>
            <ac:spMk id="2" creationId="{BD2FAA19-B16C-4480-A198-BD751FE29F4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1"/>
            <ac:spMk id="3" creationId="{88B5CE1D-1607-4659-B1B0-0BDC691C1A0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1"/>
            <ac:spMk id="4" creationId="{67A4C7E9-5B3C-4DF5-8FF0-6CBC0E1E44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1"/>
            <ac:spMk id="5" creationId="{65661C3F-4F65-414A-A1B3-C5AE86D54F0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1"/>
            <ac:spMk id="6" creationId="{901E4D67-571F-47CE-A4E1-FC7057C5C36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1"/>
            <ac:spMk id="7" creationId="{C13AF719-E91F-469D-BD1E-78EB23F07F8C}"/>
          </ac:spMkLst>
        </pc:spChg>
        <pc:spChg chg="add del mod ord">
          <ac:chgData name="Vui Le Ba" userId="052109168efbc39a" providerId="LiveId" clId="{40CFB830-F6EC-4A1B-AE1F-B620D0FFC1BE}" dt="2020-12-23T08:53:08.963" v="2990" actId="478"/>
          <ac:spMkLst>
            <pc:docMk/>
            <pc:sldMk cId="0" sldId="571"/>
            <ac:spMk id="8" creationId="{A6EF5BB3-34DC-4A2E-838E-5B47DBF480F0}"/>
          </ac:spMkLst>
        </pc:spChg>
        <pc:spChg chg="add del mod ord">
          <ac:chgData name="Vui Le Ba" userId="052109168efbc39a" providerId="LiveId" clId="{40CFB830-F6EC-4A1B-AE1F-B620D0FFC1BE}" dt="2020-12-23T08:53:12.352" v="2991" actId="478"/>
          <ac:spMkLst>
            <pc:docMk/>
            <pc:sldMk cId="0" sldId="571"/>
            <ac:spMk id="542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6" actId="27636"/>
          <ac:spMkLst>
            <pc:docMk/>
            <pc:sldMk cId="0" sldId="571"/>
            <ac:spMk id="54272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06.303" v="2989" actId="478"/>
          <ac:grpSpMkLst>
            <pc:docMk/>
            <pc:sldMk cId="0" sldId="571"/>
            <ac:grpSpMk id="5427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2:26.416" v="3773" actId="478"/>
        <pc:sldMkLst>
          <pc:docMk/>
          <pc:sldMk cId="0" sldId="5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2"/>
            <ac:spMk id="2" creationId="{1BA60685-0A8D-439B-A3B3-7603F356BA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2"/>
            <ac:spMk id="3" creationId="{2E7C8F41-61EA-49E8-91C9-EE460CBC146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2"/>
            <ac:spMk id="4" creationId="{B31B0B07-C213-4257-83DA-A5C728CB332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2"/>
            <ac:spMk id="5" creationId="{0FCC5A91-7557-4DA9-AA39-04A08831D69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2"/>
            <ac:spMk id="6" creationId="{5523BD03-81BA-4FBD-B998-5C0ED69F156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2"/>
            <ac:spMk id="7" creationId="{2440A72E-2B46-4FAE-BCA4-97E8049E4D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2"/>
            <ac:spMk id="8" creationId="{0A40FDB9-87CE-4B71-BE1B-D5A2E22424CC}"/>
          </ac:spMkLst>
        </pc:spChg>
        <pc:spChg chg="add del mod ord">
          <ac:chgData name="Vui Le Ba" userId="052109168efbc39a" providerId="LiveId" clId="{40CFB830-F6EC-4A1B-AE1F-B620D0FFC1BE}" dt="2020-12-23T09:22:26.416" v="3773" actId="478"/>
          <ac:spMkLst>
            <pc:docMk/>
            <pc:sldMk cId="0" sldId="572"/>
            <ac:spMk id="577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24" v="3225" actId="27636"/>
          <ac:spMkLst>
            <pc:docMk/>
            <pc:sldMk cId="0" sldId="572"/>
            <ac:spMk id="57753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2:23.854" v="3772" actId="14100"/>
          <ac:spMkLst>
            <pc:docMk/>
            <pc:sldMk cId="0" sldId="572"/>
            <ac:spMk id="57754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2:18.572" v="3771" actId="478"/>
          <ac:grpSpMkLst>
            <pc:docMk/>
            <pc:sldMk cId="0" sldId="572"/>
            <ac:grpSpMk id="577540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05:16.319" v="3222" actId="700"/>
          <ac:graphicFrameMkLst>
            <pc:docMk/>
            <pc:sldMk cId="0" sldId="572"/>
            <ac:graphicFrameMk id="956447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9:09:21.830" v="3483" actId="1037"/>
        <pc:sldMkLst>
          <pc:docMk/>
          <pc:sldMk cId="0" sldId="5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3"/>
            <ac:spMk id="2" creationId="{34273BDC-404F-4350-8EE4-B07442257A1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3"/>
            <ac:spMk id="3" creationId="{A9D1379F-840E-4778-B34A-2BDD36584A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3"/>
            <ac:spMk id="4" creationId="{2BA6947D-E3CE-457C-B2A1-0294324F4F6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3"/>
            <ac:spMk id="5" creationId="{E72B431E-A1D2-4BEE-BD63-E5161595891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3"/>
            <ac:spMk id="6" creationId="{78A8A39E-0BCF-4A13-B87E-C2F734A5C6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3"/>
            <ac:spMk id="7" creationId="{39DCF337-3A53-424A-8BD2-888352813EC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3"/>
            <ac:spMk id="8" creationId="{F715540D-32F0-4783-A9D4-FECB296B5230}"/>
          </ac:spMkLst>
        </pc:spChg>
        <pc:spChg chg="add del mod ord">
          <ac:chgData name="Vui Le Ba" userId="052109168efbc39a" providerId="LiveId" clId="{40CFB830-F6EC-4A1B-AE1F-B620D0FFC1BE}" dt="2020-12-23T09:08:46.004" v="3470" actId="478"/>
          <ac:spMkLst>
            <pc:docMk/>
            <pc:sldMk cId="0" sldId="573"/>
            <ac:spMk id="555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8:50.947" v="3472" actId="27636"/>
          <ac:spMkLst>
            <pc:docMk/>
            <pc:sldMk cId="0" sldId="573"/>
            <ac:spMk id="555011" creationId="{00000000-0000-0000-0000-000000000000}"/>
          </ac:spMkLst>
        </pc:spChg>
        <pc:spChg chg="mod">
          <ac:chgData name="Vui Le Ba" userId="052109168efbc39a" providerId="LiveId" clId="{40CFB830-F6EC-4A1B-AE1F-B620D0FFC1BE}" dt="2020-12-23T09:08:56.718" v="3474" actId="14100"/>
          <ac:spMkLst>
            <pc:docMk/>
            <pc:sldMk cId="0" sldId="573"/>
            <ac:spMk id="55501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9:21.830" v="3483" actId="1037"/>
          <ac:spMkLst>
            <pc:docMk/>
            <pc:sldMk cId="0" sldId="573"/>
            <ac:spMk id="55505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8:34.998" v="3468" actId="478"/>
          <ac:grpSpMkLst>
            <pc:docMk/>
            <pc:sldMk cId="0" sldId="573"/>
            <ac:grpSpMk id="555012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09:21.830" v="3483" actId="1037"/>
          <ac:graphicFrameMkLst>
            <pc:docMk/>
            <pc:sldMk cId="0" sldId="573"/>
            <ac:graphicFrameMk id="958473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09:43.410" v="3487" actId="478"/>
        <pc:sldMkLst>
          <pc:docMk/>
          <pc:sldMk cId="0" sldId="5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4"/>
            <ac:spMk id="2" creationId="{CE8EA670-0D4A-4BFC-A09A-37C72C8C144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4"/>
            <ac:spMk id="3" creationId="{891280A4-5559-4495-ACE7-3CB161BC45F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4" creationId="{903BCE84-F719-4524-93C5-0C23D67058E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4"/>
            <ac:spMk id="5" creationId="{9921E8A5-96FA-43E2-87CC-A9AFA71D25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6" creationId="{56455822-780F-4BB6-A3A2-DBD85AE07F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7" creationId="{074542AC-94EF-4C38-BC8E-3DAA18D6029A}"/>
          </ac:spMkLst>
        </pc:spChg>
        <pc:spChg chg="add del mod ord">
          <ac:chgData name="Vui Le Ba" userId="052109168efbc39a" providerId="LiveId" clId="{40CFB830-F6EC-4A1B-AE1F-B620D0FFC1BE}" dt="2020-12-23T09:09:36.909" v="3485" actId="478"/>
          <ac:spMkLst>
            <pc:docMk/>
            <pc:sldMk cId="0" sldId="574"/>
            <ac:spMk id="8" creationId="{15CDD897-4ED5-4AF1-95BB-A24B95616FF8}"/>
          </ac:spMkLst>
        </pc:spChg>
        <pc:spChg chg="add del mod ord">
          <ac:chgData name="Vui Le Ba" userId="052109168efbc39a" providerId="LiveId" clId="{40CFB830-F6EC-4A1B-AE1F-B620D0FFC1BE}" dt="2020-12-23T09:09:43.410" v="3487" actId="478"/>
          <ac:spMkLst>
            <pc:docMk/>
            <pc:sldMk cId="0" sldId="574"/>
            <ac:spMk id="557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55705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9:38.967" v="3486" actId="404"/>
          <ac:spMkLst>
            <pc:docMk/>
            <pc:sldMk cId="0" sldId="574"/>
            <ac:spMk id="55706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9:30.077" v="3484" actId="478"/>
          <ac:grpSpMkLst>
            <pc:docMk/>
            <pc:sldMk cId="0" sldId="574"/>
            <ac:grpSpMk id="5570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14:19.040" v="3500" actId="1076"/>
        <pc:sldMkLst>
          <pc:docMk/>
          <pc:sldMk cId="0" sldId="5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2" creationId="{5B73FF46-2143-4710-B6D6-26129205F9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3" creationId="{D98D624A-7E96-42D3-9DF9-7CF095A33EC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4" creationId="{C75C7376-A55A-4793-A980-6E740BA50E1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5" creationId="{C162EDBF-A0A3-4228-900F-1A70F3D8B4D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6" creationId="{B36D9CE2-850F-4978-BAE4-DF86EA28D7F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5"/>
            <ac:spMk id="7" creationId="{3165ED58-27AD-445A-80F0-7B9AE8F2FEC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8" creationId="{F84152DE-179A-43FB-A684-F1E4DFAF4E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9" creationId="{D57BC599-482A-4A1E-93B9-C3E3D9592C5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10" creationId="{F689D475-1B12-44F0-A929-8B6833267E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11" creationId="{94C24AE4-EA04-41EF-ABB7-D0B7544A9B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12" creationId="{BFA10D09-F65E-41D9-B952-6AB4DFC4066B}"/>
          </ac:spMkLst>
        </pc:spChg>
        <pc:spChg chg="add del mod ord">
          <ac:chgData name="Vui Le Ba" userId="052109168efbc39a" providerId="LiveId" clId="{40CFB830-F6EC-4A1B-AE1F-B620D0FFC1BE}" dt="2020-12-23T09:10:00.856" v="3492" actId="478"/>
          <ac:spMkLst>
            <pc:docMk/>
            <pc:sldMk cId="0" sldId="575"/>
            <ac:spMk id="559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9:50.352" v="3490" actId="700"/>
          <ac:spMkLst>
            <pc:docMk/>
            <pc:sldMk cId="0" sldId="575"/>
            <ac:spMk id="5591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4:01.243" v="3498" actId="404"/>
          <ac:spMkLst>
            <pc:docMk/>
            <pc:sldMk cId="0" sldId="575"/>
            <ac:spMk id="962563" creationId="{00000000-0000-0000-0000-000000000000}"/>
          </ac:spMkLst>
        </pc:spChg>
        <pc:spChg chg="mod">
          <ac:chgData name="Vui Le Ba" userId="052109168efbc39a" providerId="LiveId" clId="{40CFB830-F6EC-4A1B-AE1F-B620D0FFC1BE}" dt="2020-12-23T09:14:05.485" v="3499" actId="1076"/>
          <ac:spMkLst>
            <pc:docMk/>
            <pc:sldMk cId="0" sldId="575"/>
            <ac:spMk id="96268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9:57.718" v="3491" actId="478"/>
          <ac:grpSpMkLst>
            <pc:docMk/>
            <pc:sldMk cId="0" sldId="575"/>
            <ac:grpSpMk id="559142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9:12:52.311" v="3495" actId="1076"/>
          <ac:graphicFrameMkLst>
            <pc:docMk/>
            <pc:sldMk cId="0" sldId="575"/>
            <ac:graphicFrameMk id="962564" creationId="{00000000-0000-0000-0000-000000000000}"/>
          </ac:graphicFrameMkLst>
        </pc:graphicFrameChg>
        <pc:graphicFrameChg chg="mod ord modGraphic">
          <ac:chgData name="Vui Le Ba" userId="052109168efbc39a" providerId="LiveId" clId="{40CFB830-F6EC-4A1B-AE1F-B620D0FFC1BE}" dt="2020-12-23T09:14:19.040" v="3500" actId="1076"/>
          <ac:graphicFrameMkLst>
            <pc:docMk/>
            <pc:sldMk cId="0" sldId="575"/>
            <ac:graphicFrameMk id="96260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14:46.942" v="3502" actId="478"/>
        <pc:sldMkLst>
          <pc:docMk/>
          <pc:sldMk cId="0" sldId="5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2" creationId="{821278BF-B0BF-475B-A638-0A42FA989D3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3" creationId="{AF7BCB05-5871-4F49-ADD8-0114ACFDFF2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4" creationId="{4CA22E1F-5B35-48A5-95FB-AE6B3E28F5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5" creationId="{FA60F487-5557-4510-8EA1-E6CCD6C14E9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6"/>
            <ac:spMk id="6" creationId="{784CB3D5-4C89-437C-8D64-F2EC578CD6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7" creationId="{9F7113FC-6D7D-40E3-98CF-BCC4F9D706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8" creationId="{D8376CA2-A3BD-4508-9B2D-7BB161D3E2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9" creationId="{D7F9800B-FA5B-4E02-9F07-8165786523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10" creationId="{5F3CD304-0FAB-4D65-800E-84850E103C84}"/>
          </ac:spMkLst>
        </pc:spChg>
        <pc:spChg chg="add del mod ord">
          <ac:chgData name="Vui Le Ba" userId="052109168efbc39a" providerId="LiveId" clId="{40CFB830-F6EC-4A1B-AE1F-B620D0FFC1BE}" dt="2020-12-23T09:14:46.942" v="3502" actId="478"/>
          <ac:spMkLst>
            <pc:docMk/>
            <pc:sldMk cId="0" sldId="576"/>
            <ac:spMk id="560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4:41.767" v="3501" actId="113"/>
          <ac:spMkLst>
            <pc:docMk/>
            <pc:sldMk cId="0" sldId="576"/>
            <ac:spMk id="5601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56013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0:21.899" v="3493" actId="478"/>
          <ac:grpSpMkLst>
            <pc:docMk/>
            <pc:sldMk cId="0" sldId="576"/>
            <ac:grpSpMk id="560133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30:43.255" v="1946" actId="6264"/>
          <ac:graphicFrameMkLst>
            <pc:docMk/>
            <pc:sldMk cId="0" sldId="576"/>
            <ac:graphicFrameMk id="963592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14:56.985" v="3505" actId="1076"/>
        <pc:sldMkLst>
          <pc:docMk/>
          <pc:sldMk cId="0" sldId="5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7"/>
            <ac:spMk id="2" creationId="{277FA47B-EDB0-4D93-9A70-F79478CFD05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7"/>
            <ac:spMk id="3" creationId="{854611F9-F872-46A7-9675-9F2592BC8D5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7"/>
            <ac:spMk id="4" creationId="{9C611856-3973-4EAF-99EB-DEDCB810A0F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7"/>
            <ac:spMk id="5" creationId="{C818A74D-8EC1-4FFB-A59E-964B59F49D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6" creationId="{22F2A73C-0695-4378-BAF8-D31BF402148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7" creationId="{559C6263-0204-4DAC-9425-08D26605795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8" creationId="{32F6FE4F-0835-432C-BDA2-C0E9F41DE762}"/>
          </ac:spMkLst>
        </pc:spChg>
        <pc:spChg chg="add del mod ord">
          <ac:chgData name="Vui Le Ba" userId="052109168efbc39a" providerId="LiveId" clId="{40CFB830-F6EC-4A1B-AE1F-B620D0FFC1BE}" dt="2020-12-23T09:14:53.206" v="3504" actId="478"/>
          <ac:spMkLst>
            <pc:docMk/>
            <pc:sldMk cId="0" sldId="577"/>
            <ac:spMk id="561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561156" creationId="{00000000-0000-0000-0000-000000000000}"/>
          </ac:spMkLst>
        </pc:spChg>
        <pc:spChg chg="mod">
          <ac:chgData name="Vui Le Ba" userId="052109168efbc39a" providerId="LiveId" clId="{40CFB830-F6EC-4A1B-AE1F-B620D0FFC1BE}" dt="2020-12-23T09:14:56.985" v="3505" actId="1076"/>
          <ac:spMkLst>
            <pc:docMk/>
            <pc:sldMk cId="0" sldId="577"/>
            <ac:spMk id="5611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96461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4:50.427" v="3503" actId="478"/>
          <ac:grpSpMkLst>
            <pc:docMk/>
            <pc:sldMk cId="0" sldId="577"/>
            <ac:grpSpMk id="56115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5:15.046" v="3510" actId="14100"/>
        <pc:sldMkLst>
          <pc:docMk/>
          <pc:sldMk cId="0" sldId="5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8"/>
            <ac:spMk id="2" creationId="{B441D405-F0DB-4C53-9F2E-C61B1F8E04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8"/>
            <ac:spMk id="3" creationId="{D2C04A7E-01DC-4EB5-B1C9-754BED173B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8"/>
            <ac:spMk id="4" creationId="{88C7DC3A-1071-46C2-B1DB-2915F70229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8"/>
            <ac:spMk id="5" creationId="{A4829943-77FB-4869-A829-4C821FCAD1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6" creationId="{6F0942CA-3217-4073-8AFC-6433C6F868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7" creationId="{FBF945F8-71CA-44D0-AD1D-62C5BB305E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8" creationId="{CAB9F8D2-AB3C-4D0F-9DC3-D4F40A855A79}"/>
          </ac:spMkLst>
        </pc:spChg>
        <pc:spChg chg="add del mod ord">
          <ac:chgData name="Vui Le Ba" userId="052109168efbc39a" providerId="LiveId" clId="{40CFB830-F6EC-4A1B-AE1F-B620D0FFC1BE}" dt="2020-12-23T09:15:01.812" v="3507" actId="478"/>
          <ac:spMkLst>
            <pc:docMk/>
            <pc:sldMk cId="0" sldId="578"/>
            <ac:spMk id="562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56218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5:15.046" v="3510" actId="14100"/>
          <ac:spMkLst>
            <pc:docMk/>
            <pc:sldMk cId="0" sldId="578"/>
            <ac:spMk id="96563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4:59.439" v="3506" actId="478"/>
          <ac:grpSpMkLst>
            <pc:docMk/>
            <pc:sldMk cId="0" sldId="578"/>
            <ac:grpSpMk id="56218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5:38.259" v="3514" actId="1076"/>
        <pc:sldMkLst>
          <pc:docMk/>
          <pc:sldMk cId="0" sldId="5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9"/>
            <ac:spMk id="2" creationId="{6846F6A0-E804-4934-A829-1525FFA846E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9"/>
            <ac:spMk id="3" creationId="{9F98702E-29C3-49B1-BBB3-2CC23186A5E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9"/>
            <ac:spMk id="4" creationId="{3FC2ED09-0956-48FB-9B70-D2650960798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9"/>
            <ac:spMk id="5" creationId="{4721931C-5F42-4AAF-847F-28CEDF1A73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6" creationId="{D4BAEA2C-8863-4B0C-9649-9732E5BFBA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7" creationId="{0BFA838C-7F0A-450B-B4D4-C1410A5B81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8" creationId="{81E8D5F6-7DD9-459C-A19E-EE73F4ED357D}"/>
          </ac:spMkLst>
        </pc:spChg>
        <pc:spChg chg="add del mod ord">
          <ac:chgData name="Vui Le Ba" userId="052109168efbc39a" providerId="LiveId" clId="{40CFB830-F6EC-4A1B-AE1F-B620D0FFC1BE}" dt="2020-12-23T09:15:29.429" v="3513" actId="478"/>
          <ac:spMkLst>
            <pc:docMk/>
            <pc:sldMk cId="0" sldId="579"/>
            <ac:spMk id="563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563204" creationId="{00000000-0000-0000-0000-000000000000}"/>
          </ac:spMkLst>
        </pc:spChg>
        <pc:spChg chg="mod">
          <ac:chgData name="Vui Le Ba" userId="052109168efbc39a" providerId="LiveId" clId="{40CFB830-F6EC-4A1B-AE1F-B620D0FFC1BE}" dt="2020-12-23T09:15:38.259" v="3514" actId="1076"/>
          <ac:spMkLst>
            <pc:docMk/>
            <pc:sldMk cId="0" sldId="579"/>
            <ac:spMk id="563245" creationId="{00000000-0000-0000-0000-000000000000}"/>
          </ac:spMkLst>
        </pc:spChg>
        <pc:spChg chg="mod">
          <ac:chgData name="Vui Le Ba" userId="052109168efbc39a" providerId="LiveId" clId="{40CFB830-F6EC-4A1B-AE1F-B620D0FFC1BE}" dt="2020-12-23T09:15:38.259" v="3514" actId="1076"/>
          <ac:spMkLst>
            <pc:docMk/>
            <pc:sldMk cId="0" sldId="579"/>
            <ac:spMk id="563246" creationId="{00000000-0000-0000-0000-000000000000}"/>
          </ac:spMkLst>
        </pc:spChg>
        <pc:spChg chg="mod">
          <ac:chgData name="Vui Le Ba" userId="052109168efbc39a" providerId="LiveId" clId="{40CFB830-F6EC-4A1B-AE1F-B620D0FFC1BE}" dt="2020-12-23T09:15:38.259" v="3514" actId="1076"/>
          <ac:spMkLst>
            <pc:docMk/>
            <pc:sldMk cId="0" sldId="579"/>
            <ac:spMk id="5632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5:23.317" v="3511" actId="14100"/>
          <ac:spMkLst>
            <pc:docMk/>
            <pc:sldMk cId="0" sldId="579"/>
            <ac:spMk id="96665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5:27.074" v="3512" actId="478"/>
          <ac:grpSpMkLst>
            <pc:docMk/>
            <pc:sldMk cId="0" sldId="579"/>
            <ac:grpSpMk id="563205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9:15:38.259" v="3514" actId="1076"/>
          <ac:grpSpMkLst>
            <pc:docMk/>
            <pc:sldMk cId="0" sldId="579"/>
            <ac:grpSpMk id="96670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6:01.538" v="3523" actId="12"/>
        <pc:sldMkLst>
          <pc:docMk/>
          <pc:sldMk cId="0" sldId="5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0"/>
            <ac:spMk id="2" creationId="{BC7CE6D4-64F4-41F0-BAEE-44941CB3F6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0"/>
            <ac:spMk id="3" creationId="{A335566C-A370-4C02-8E34-623395F5C2C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0"/>
            <ac:spMk id="4" creationId="{91D1017F-93DB-480F-A06C-4C2B77F08ED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0"/>
            <ac:spMk id="5" creationId="{4BF8AB0A-3411-4DA4-8E35-9E81E376DF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6" creationId="{E583459B-09EA-4BEA-B770-76DCB95BB75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7" creationId="{CFF6859F-B5CB-4D76-B964-C0A0C7284FE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8" creationId="{704A0C83-D1FC-4C8A-B67A-C6A9CD2240DF}"/>
          </ac:spMkLst>
        </pc:spChg>
        <pc:spChg chg="add del mod ord">
          <ac:chgData name="Vui Le Ba" userId="052109168efbc39a" providerId="LiveId" clId="{40CFB830-F6EC-4A1B-AE1F-B620D0FFC1BE}" dt="2020-12-23T09:15:44.646" v="3516" actId="478"/>
          <ac:spMkLst>
            <pc:docMk/>
            <pc:sldMk cId="0" sldId="580"/>
            <ac:spMk id="564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6:01.538" v="3523" actId="12"/>
          <ac:spMkLst>
            <pc:docMk/>
            <pc:sldMk cId="0" sldId="580"/>
            <ac:spMk id="5642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56422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5:42.839" v="3515" actId="478"/>
          <ac:grpSpMkLst>
            <pc:docMk/>
            <pc:sldMk cId="0" sldId="580"/>
            <ac:grpSpMk id="56422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7:51.981" v="3573" actId="20577"/>
        <pc:sldMkLst>
          <pc:docMk/>
          <pc:sldMk cId="0" sldId="5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1"/>
            <ac:spMk id="2" creationId="{FE690CB7-E340-4B84-B35F-6C4B0A34DD9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1"/>
            <ac:spMk id="3" creationId="{AA7C7940-E285-40AF-B0C3-FEACF06B74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1"/>
            <ac:spMk id="4" creationId="{2D538695-06E6-4C2E-BA29-E225076794C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1"/>
            <ac:spMk id="5" creationId="{14038F3A-5F85-4755-98BA-A351638AB45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6" creationId="{6E32B7AA-98E6-4B99-BCE2-A4DB0DA6257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7" creationId="{70A22650-F4E9-4C87-837D-0D1231E6C7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8" creationId="{4DB3838A-3DCA-4934-8A40-B89BDC680C0D}"/>
          </ac:spMkLst>
        </pc:spChg>
        <pc:spChg chg="add del mod ord">
          <ac:chgData name="Vui Le Ba" userId="052109168efbc39a" providerId="LiveId" clId="{40CFB830-F6EC-4A1B-AE1F-B620D0FFC1BE}" dt="2020-12-23T09:16:37.814" v="3532" actId="478"/>
          <ac:spMkLst>
            <pc:docMk/>
            <pc:sldMk cId="0" sldId="581"/>
            <ac:spMk id="565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7:29.831" v="3557" actId="14100"/>
          <ac:spMkLst>
            <pc:docMk/>
            <pc:sldMk cId="0" sldId="581"/>
            <ac:spMk id="56525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565252" creationId="{00000000-0000-0000-0000-000000000000}"/>
          </ac:spMkLst>
        </pc:spChg>
        <pc:spChg chg="mod">
          <ac:chgData name="Vui Le Ba" userId="052109168efbc39a" providerId="LiveId" clId="{40CFB830-F6EC-4A1B-AE1F-B620D0FFC1BE}" dt="2020-12-23T09:17:51.981" v="3573" actId="20577"/>
          <ac:spMkLst>
            <pc:docMk/>
            <pc:sldMk cId="0" sldId="581"/>
            <ac:spMk id="968712" creationId="{00000000-0000-0000-0000-000000000000}"/>
          </ac:spMkLst>
        </pc:spChg>
        <pc:spChg chg="mod">
          <ac:chgData name="Vui Le Ba" userId="052109168efbc39a" providerId="LiveId" clId="{40CFB830-F6EC-4A1B-AE1F-B620D0FFC1BE}" dt="2020-12-23T09:17:32.005" v="3558" actId="1076"/>
          <ac:spMkLst>
            <pc:docMk/>
            <pc:sldMk cId="0" sldId="581"/>
            <ac:spMk id="968713" creationId="{00000000-0000-0000-0000-000000000000}"/>
          </ac:spMkLst>
        </pc:spChg>
        <pc:spChg chg="mod">
          <ac:chgData name="Vui Le Ba" userId="052109168efbc39a" providerId="LiveId" clId="{40CFB830-F6EC-4A1B-AE1F-B620D0FFC1BE}" dt="2020-12-23T09:17:39.684" v="3560" actId="1076"/>
          <ac:spMkLst>
            <pc:docMk/>
            <pc:sldMk cId="0" sldId="581"/>
            <ac:spMk id="96871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6:08.899" v="3525" actId="478"/>
          <ac:grpSpMkLst>
            <pc:docMk/>
            <pc:sldMk cId="0" sldId="581"/>
            <ac:grpSpMk id="56525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9:05.747" v="3636" actId="14100"/>
        <pc:sldMkLst>
          <pc:docMk/>
          <pc:sldMk cId="0" sldId="5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2"/>
            <ac:spMk id="2" creationId="{9FC6DF98-003F-4628-BC65-9228D66DE5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2"/>
            <ac:spMk id="3" creationId="{82B87148-66FE-4758-8305-CE923700E6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2"/>
            <ac:spMk id="4" creationId="{D7F86F52-99C0-4821-AD1C-15904914C36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2"/>
            <ac:spMk id="5" creationId="{DCF033B9-949D-4794-BA6F-0CE891B3D0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6" creationId="{0865C0BF-BF8C-435A-92B1-AD953D0961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7" creationId="{2C5A3D12-AEEB-4372-8A92-F84FDB931F1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8" creationId="{F9F7A183-E5E8-4A48-927E-1A8BEF986A40}"/>
          </ac:spMkLst>
        </pc:spChg>
        <pc:spChg chg="add del mod ord">
          <ac:chgData name="Vui Le Ba" userId="052109168efbc39a" providerId="LiveId" clId="{40CFB830-F6EC-4A1B-AE1F-B620D0FFC1BE}" dt="2020-12-23T09:18:27.455" v="3603" actId="478"/>
          <ac:spMkLst>
            <pc:docMk/>
            <pc:sldMk cId="0" sldId="582"/>
            <ac:spMk id="566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9:05.747" v="3636" actId="14100"/>
          <ac:spMkLst>
            <pc:docMk/>
            <pc:sldMk cId="0" sldId="582"/>
            <ac:spMk id="5662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56627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7:55.961" v="3574" actId="478"/>
          <ac:grpSpMkLst>
            <pc:docMk/>
            <pc:sldMk cId="0" sldId="582"/>
            <ac:grpSpMk id="56627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9:01.650" v="3634" actId="14100"/>
        <pc:sldMkLst>
          <pc:docMk/>
          <pc:sldMk cId="0" sldId="58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3"/>
            <ac:spMk id="2" creationId="{675DC718-3936-473D-85E6-92889EE106A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3"/>
            <ac:spMk id="3" creationId="{4AB5A42F-B8B3-498A-A17E-8F44AB4FE0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3"/>
            <ac:spMk id="4" creationId="{67E64C4A-E9E1-47EF-B113-248B9767869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3"/>
            <ac:spMk id="5" creationId="{58412203-FB3F-446B-A69D-A8497CB6F35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6" creationId="{F8A1F321-FCE0-4431-9DDA-5DCFC845EA2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7" creationId="{1C5ED0CC-BE00-426D-BC8D-2D1D4186972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8" creationId="{FC5457B6-02A8-4F26-8C81-F5F6EEA069A3}"/>
          </ac:spMkLst>
        </pc:spChg>
        <pc:spChg chg="add del mod ord">
          <ac:chgData name="Vui Le Ba" userId="052109168efbc39a" providerId="LiveId" clId="{40CFB830-F6EC-4A1B-AE1F-B620D0FFC1BE}" dt="2020-12-23T09:18:55.096" v="3633" actId="478"/>
          <ac:spMkLst>
            <pc:docMk/>
            <pc:sldMk cId="0" sldId="583"/>
            <ac:spMk id="567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9:01.650" v="3634" actId="14100"/>
          <ac:spMkLst>
            <pc:docMk/>
            <pc:sldMk cId="0" sldId="583"/>
            <ac:spMk id="5672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56730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8:33.543" v="3604" actId="478"/>
          <ac:grpSpMkLst>
            <pc:docMk/>
            <pc:sldMk cId="0" sldId="583"/>
            <ac:grpSpMk id="5673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9:18.611" v="3638" actId="478"/>
        <pc:sldMkLst>
          <pc:docMk/>
          <pc:sldMk cId="0" sldId="5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4"/>
            <ac:spMk id="2" creationId="{3BCE1117-04D3-4621-A814-AE710C7FA0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4"/>
            <ac:spMk id="3" creationId="{A1F54726-AA40-4564-99FF-25C029ADE3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4"/>
            <ac:spMk id="4" creationId="{E837E61D-1EFE-4CF8-BE81-990F30E4E38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4"/>
            <ac:spMk id="5" creationId="{2854B1AB-7C4A-419C-A9C3-19D433D51F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4"/>
            <ac:spMk id="6" creationId="{56136588-A6D5-434C-9713-FD56F1563E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4"/>
            <ac:spMk id="7" creationId="{1318BE38-8E1F-412C-A0AE-A3EF4D7B6B4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4"/>
            <ac:spMk id="8" creationId="{41B0DAA9-8D28-4BE7-B266-7073BB7EC616}"/>
          </ac:spMkLst>
        </pc:spChg>
        <pc:spChg chg="add del mod ord">
          <ac:chgData name="Vui Le Ba" userId="052109168efbc39a" providerId="LiveId" clId="{40CFB830-F6EC-4A1B-AE1F-B620D0FFC1BE}" dt="2020-12-23T09:19:18.611" v="3638" actId="478"/>
          <ac:spMkLst>
            <pc:docMk/>
            <pc:sldMk cId="0" sldId="584"/>
            <ac:spMk id="568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4"/>
            <ac:spMk id="5683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4"/>
            <ac:spMk id="56832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9:16.299" v="3637" actId="478"/>
          <ac:grpSpMkLst>
            <pc:docMk/>
            <pc:sldMk cId="0" sldId="584"/>
            <ac:grpSpMk id="56832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0:21.178" v="3657" actId="404"/>
        <pc:sldMkLst>
          <pc:docMk/>
          <pc:sldMk cId="0" sldId="5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2" creationId="{F45BCA60-60E2-4FDD-AC64-9169096169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3" creationId="{FD5466AC-7F85-4943-BF29-2E136ED790A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4" creationId="{497C1223-3508-4EE8-A549-7EB8993AA46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5" creationId="{F531AF56-AB9A-4783-98D4-8AD6873F386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6" creationId="{DEFE934E-A379-4B8F-95ED-619C1065ED2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5"/>
            <ac:spMk id="7" creationId="{945BEE15-4DE8-489F-BEF6-0588475974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8" creationId="{7A73ACC9-DCE7-4263-A663-1E812A74E66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9" creationId="{969C148B-29B5-4778-950B-6503775E57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10" creationId="{A2545B17-64AF-4E6F-B96F-003543D81A5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11" creationId="{544DE696-EB3E-4DFC-A343-D4573AC307B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85"/>
            <ac:spMk id="12" creationId="{56A6B2CE-78DA-424A-A8DB-DF3565B691B3}"/>
          </ac:spMkLst>
        </pc:spChg>
        <pc:spChg chg="add del mod ord">
          <ac:chgData name="Vui Le Ba" userId="052109168efbc39a" providerId="LiveId" clId="{40CFB830-F6EC-4A1B-AE1F-B620D0FFC1BE}" dt="2020-12-23T09:19:28.162" v="3640" actId="478"/>
          <ac:spMkLst>
            <pc:docMk/>
            <pc:sldMk cId="0" sldId="585"/>
            <ac:spMk id="569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08" v="3224" actId="27636"/>
          <ac:spMkLst>
            <pc:docMk/>
            <pc:sldMk cId="0" sldId="585"/>
            <ac:spMk id="5693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5"/>
            <ac:spMk id="9728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12.852" v="3654" actId="1076"/>
          <ac:spMkLst>
            <pc:docMk/>
            <pc:sldMk cId="0" sldId="585"/>
            <ac:spMk id="972918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10.051" v="3653" actId="1076"/>
          <ac:spMkLst>
            <pc:docMk/>
            <pc:sldMk cId="0" sldId="585"/>
            <ac:spMk id="97291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21.178" v="3657" actId="404"/>
          <ac:spMkLst>
            <pc:docMk/>
            <pc:sldMk cId="0" sldId="585"/>
            <ac:spMk id="97292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9:22.899" v="3639" actId="478"/>
          <ac:grpSpMkLst>
            <pc:docMk/>
            <pc:sldMk cId="0" sldId="585"/>
            <ac:grpSpMk id="569397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19:58.819" v="3652" actId="14100"/>
          <ac:graphicFrameMkLst>
            <pc:docMk/>
            <pc:sldMk cId="0" sldId="585"/>
            <ac:graphicFrameMk id="97280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20:39.310" v="3659" actId="478"/>
        <pc:sldMkLst>
          <pc:docMk/>
          <pc:sldMk cId="0" sldId="5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6"/>
            <ac:spMk id="2" creationId="{570B449D-F0B0-44AB-A19A-37C0031EB55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6"/>
            <ac:spMk id="3" creationId="{25CEA9B1-1D5E-4451-9ACA-9908D8D533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6"/>
            <ac:spMk id="4" creationId="{D29504A2-5521-4F10-A372-E24637B92F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6"/>
            <ac:spMk id="5" creationId="{976B37F4-B95D-42CA-9D3A-C6BBC26149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6"/>
            <ac:spMk id="6" creationId="{A3E827C5-DE06-4C97-A7D6-CE320F93E7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6"/>
            <ac:spMk id="7" creationId="{B27DCCAA-681C-4EBC-8DFF-4D3776ED06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6"/>
            <ac:spMk id="8" creationId="{FF05A95F-0753-4F81-8670-3806797D10A3}"/>
          </ac:spMkLst>
        </pc:spChg>
        <pc:spChg chg="add del mod ord">
          <ac:chgData name="Vui Le Ba" userId="052109168efbc39a" providerId="LiveId" clId="{40CFB830-F6EC-4A1B-AE1F-B620D0FFC1BE}" dt="2020-12-23T09:20:39.310" v="3659" actId="478"/>
          <ac:spMkLst>
            <pc:docMk/>
            <pc:sldMk cId="0" sldId="586"/>
            <ac:spMk id="570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6"/>
            <ac:spMk id="57037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6"/>
            <ac:spMk id="57037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0:36.065" v="3658" actId="478"/>
          <ac:grpSpMkLst>
            <pc:docMk/>
            <pc:sldMk cId="0" sldId="586"/>
            <ac:grpSpMk id="5703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0:53.022" v="3670" actId="478"/>
        <pc:sldMkLst>
          <pc:docMk/>
          <pc:sldMk cId="0" sldId="5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7"/>
            <ac:spMk id="2" creationId="{35143936-A994-4255-B734-2A1578C76D9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7"/>
            <ac:spMk id="3" creationId="{3052FA93-F409-40DF-86C8-A00596D6FBF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7"/>
            <ac:spMk id="4" creationId="{6A798D50-DE1B-4798-BA78-44FDAB25B0F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7"/>
            <ac:spMk id="5" creationId="{74A615F6-7C84-4398-8A81-3631253BD7B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7"/>
            <ac:spMk id="6" creationId="{0BCA7686-D682-44D4-884F-DF52A935CC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7"/>
            <ac:spMk id="7" creationId="{D01FCD49-8D90-49B1-B5DF-E17BA0F9E4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7"/>
            <ac:spMk id="8" creationId="{22030926-9211-4666-8024-E6AB5FAA3294}"/>
          </ac:spMkLst>
        </pc:spChg>
        <pc:spChg chg="add del mod ord">
          <ac:chgData name="Vui Le Ba" userId="052109168efbc39a" providerId="LiveId" clId="{40CFB830-F6EC-4A1B-AE1F-B620D0FFC1BE}" dt="2020-12-23T09:20:53.022" v="3670" actId="478"/>
          <ac:spMkLst>
            <pc:docMk/>
            <pc:sldMk cId="0" sldId="587"/>
            <ac:spMk id="571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7"/>
            <ac:spMk id="5713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7"/>
            <ac:spMk id="571396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49.800" v="3669" actId="1036"/>
          <ac:spMkLst>
            <pc:docMk/>
            <pc:sldMk cId="0" sldId="587"/>
            <ac:spMk id="974856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49.800" v="3669" actId="1036"/>
          <ac:spMkLst>
            <pc:docMk/>
            <pc:sldMk cId="0" sldId="587"/>
            <ac:spMk id="97485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49.800" v="3669" actId="1036"/>
          <ac:spMkLst>
            <pc:docMk/>
            <pc:sldMk cId="0" sldId="587"/>
            <ac:spMk id="97485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0:42.716" v="3660" actId="478"/>
          <ac:grpSpMkLst>
            <pc:docMk/>
            <pc:sldMk cId="0" sldId="587"/>
            <ac:grpSpMk id="5713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1:09.380" v="3675" actId="5793"/>
        <pc:sldMkLst>
          <pc:docMk/>
          <pc:sldMk cId="0" sldId="5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8"/>
            <ac:spMk id="2" creationId="{BF2C4C9B-F735-4A5D-89E6-B1C2D537A9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8"/>
            <ac:spMk id="3" creationId="{52E1C258-59CC-41B4-87AF-24C768E8B9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8"/>
            <ac:spMk id="4" creationId="{1A16765D-8BC1-4D5C-8960-99A770F104C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8"/>
            <ac:spMk id="5" creationId="{74AB73B1-799F-4833-BCAF-B0A2997B3C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8"/>
            <ac:spMk id="6" creationId="{D54CDA3A-3081-48DB-9D30-F5A45C6A0E5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8"/>
            <ac:spMk id="7" creationId="{F30ADFE6-1E7B-4AEF-9522-0B062B912F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8"/>
            <ac:spMk id="8" creationId="{F303517E-DA26-4696-9589-C798F4F3A8F6}"/>
          </ac:spMkLst>
        </pc:spChg>
        <pc:spChg chg="add del mod ord">
          <ac:chgData name="Vui Le Ba" userId="052109168efbc39a" providerId="LiveId" clId="{40CFB830-F6EC-4A1B-AE1F-B620D0FFC1BE}" dt="2020-12-23T09:21:02.548" v="3673" actId="478"/>
          <ac:spMkLst>
            <pc:docMk/>
            <pc:sldMk cId="0" sldId="588"/>
            <ac:spMk id="572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1:09.380" v="3675" actId="5793"/>
          <ac:spMkLst>
            <pc:docMk/>
            <pc:sldMk cId="0" sldId="588"/>
            <ac:spMk id="5724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8"/>
            <ac:spMk id="572420" creationId="{00000000-0000-0000-0000-000000000000}"/>
          </ac:spMkLst>
        </pc:spChg>
        <pc:spChg chg="mod">
          <ac:chgData name="Vui Le Ba" userId="052109168efbc39a" providerId="LiveId" clId="{40CFB830-F6EC-4A1B-AE1F-B620D0FFC1BE}" dt="2020-12-23T09:21:00.875" v="3672" actId="1076"/>
          <ac:spMkLst>
            <pc:docMk/>
            <pc:sldMk cId="0" sldId="588"/>
            <ac:spMk id="57242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0:56.567" v="3671" actId="478"/>
          <ac:grpSpMkLst>
            <pc:docMk/>
            <pc:sldMk cId="0" sldId="588"/>
            <ac:grpSpMk id="57242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1:21.517" v="3679" actId="478"/>
        <pc:sldMkLst>
          <pc:docMk/>
          <pc:sldMk cId="0" sldId="5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9"/>
            <ac:spMk id="2" creationId="{4A9FF39E-4E0B-4752-A7D0-C967C0F254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9"/>
            <ac:spMk id="3" creationId="{19EBFD21-70D4-4C80-9B0A-15865071CF6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9"/>
            <ac:spMk id="4" creationId="{EC8EDEB4-07FA-4572-900F-34D66AEF19B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9"/>
            <ac:spMk id="5" creationId="{9EFC15CB-338F-4096-87FC-B500D6EB62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9"/>
            <ac:spMk id="6" creationId="{FB78D964-67E1-4D89-BE19-34EF5D3AB6B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9"/>
            <ac:spMk id="7" creationId="{B052E943-4BAF-4496-8E5D-BAB6E8FEE0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9"/>
            <ac:spMk id="8" creationId="{DC8DFF9A-C105-4148-8F9D-A5D166005004}"/>
          </ac:spMkLst>
        </pc:spChg>
        <pc:spChg chg="add del mod ord">
          <ac:chgData name="Vui Le Ba" userId="052109168efbc39a" providerId="LiveId" clId="{40CFB830-F6EC-4A1B-AE1F-B620D0FFC1BE}" dt="2020-12-23T09:21:21.517" v="3679" actId="478"/>
          <ac:spMkLst>
            <pc:docMk/>
            <pc:sldMk cId="0" sldId="589"/>
            <ac:spMk id="5734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1:17.021" v="3677" actId="2711"/>
          <ac:spMkLst>
            <pc:docMk/>
            <pc:sldMk cId="0" sldId="589"/>
            <ac:spMk id="5734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9"/>
            <ac:spMk id="57344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1:18.873" v="3678" actId="478"/>
          <ac:grpSpMkLst>
            <pc:docMk/>
            <pc:sldMk cId="0" sldId="589"/>
            <ac:grpSpMk id="57344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1:37.474" v="3685" actId="478"/>
        <pc:sldMkLst>
          <pc:docMk/>
          <pc:sldMk cId="0" sldId="5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0"/>
            <ac:spMk id="2" creationId="{628DAD80-5BD2-40C1-B4D6-3E148AC4D1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0"/>
            <ac:spMk id="3" creationId="{75813841-DE7C-4CB3-9B3B-4EA1412587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0"/>
            <ac:spMk id="4" creationId="{E5D16450-2CD4-417B-A4AB-376F21046A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0"/>
            <ac:spMk id="5" creationId="{0B0FA949-0A1B-473A-AEC0-C1E241E687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0"/>
            <ac:spMk id="6" creationId="{D53364DD-759D-4097-B30F-EA2FEE1124F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0"/>
            <ac:spMk id="7" creationId="{266041B0-75FF-43ED-9B9D-62E4DB343C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0"/>
            <ac:spMk id="8" creationId="{41C88100-3676-404B-8FBA-602C4B46B2C6}"/>
          </ac:spMkLst>
        </pc:spChg>
        <pc:spChg chg="add del mod ord">
          <ac:chgData name="Vui Le Ba" userId="052109168efbc39a" providerId="LiveId" clId="{40CFB830-F6EC-4A1B-AE1F-B620D0FFC1BE}" dt="2020-12-23T09:21:37.474" v="3685" actId="478"/>
          <ac:spMkLst>
            <pc:docMk/>
            <pc:sldMk cId="0" sldId="590"/>
            <ac:spMk id="574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1:29.674" v="3682" actId="2711"/>
          <ac:spMkLst>
            <pc:docMk/>
            <pc:sldMk cId="0" sldId="590"/>
            <ac:spMk id="5744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0"/>
            <ac:spMk id="574468" creationId="{00000000-0000-0000-0000-000000000000}"/>
          </ac:spMkLst>
        </pc:spChg>
        <pc:spChg chg="mod">
          <ac:chgData name="Vui Le Ba" userId="052109168efbc39a" providerId="LiveId" clId="{40CFB830-F6EC-4A1B-AE1F-B620D0FFC1BE}" dt="2020-12-23T09:21:34.814" v="3684" actId="1076"/>
          <ac:spMkLst>
            <pc:docMk/>
            <pc:sldMk cId="0" sldId="590"/>
            <ac:spMk id="97792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1:23.218" v="3680" actId="478"/>
          <ac:grpSpMkLst>
            <pc:docMk/>
            <pc:sldMk cId="0" sldId="590"/>
            <ac:grpSpMk id="574469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2:37.790" v="3777" actId="478"/>
        <pc:sldMkLst>
          <pc:docMk/>
          <pc:sldMk cId="0" sldId="5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1"/>
            <ac:spMk id="2" creationId="{86538BFF-8624-4180-8085-56E240440E9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1"/>
            <ac:spMk id="3" creationId="{F01F6CF5-09D5-4F8F-B6E4-0AD715A9B1B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1"/>
            <ac:spMk id="4" creationId="{34B82CB5-A848-4F33-ABCD-BA200D12948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1"/>
            <ac:spMk id="5" creationId="{1217D55A-EB0A-4B7C-9174-70888652068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1"/>
            <ac:spMk id="6" creationId="{69DD9578-FE79-4385-B4A8-64C6F44D721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1"/>
            <ac:spMk id="7" creationId="{4F359BE4-9383-4CEF-8B8E-64FD95EC903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1"/>
            <ac:spMk id="8" creationId="{A22882F6-7E75-45BF-AFDE-580B1CDC0F60}"/>
          </ac:spMkLst>
        </pc:spChg>
        <pc:spChg chg="add del mod ord">
          <ac:chgData name="Vui Le Ba" userId="052109168efbc39a" providerId="LiveId" clId="{40CFB830-F6EC-4A1B-AE1F-B620D0FFC1BE}" dt="2020-12-23T09:22:32.161" v="3775" actId="478"/>
          <ac:spMkLst>
            <pc:docMk/>
            <pc:sldMk cId="0" sldId="591"/>
            <ac:spMk id="9" creationId="{CF40F0E8-AB47-459D-A05F-A91632B529F5}"/>
          </ac:spMkLst>
        </pc:spChg>
        <pc:spChg chg="add del mod ord">
          <ac:chgData name="Vui Le Ba" userId="052109168efbc39a" providerId="LiveId" clId="{40CFB830-F6EC-4A1B-AE1F-B620D0FFC1BE}" dt="2020-12-23T09:22:37.790" v="3777" actId="478"/>
          <ac:spMkLst>
            <pc:docMk/>
            <pc:sldMk cId="0" sldId="591"/>
            <ac:spMk id="579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39" v="3226" actId="27636"/>
          <ac:spMkLst>
            <pc:docMk/>
            <pc:sldMk cId="0" sldId="591"/>
            <ac:spMk id="57958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2:35.031" v="3776" actId="404"/>
          <ac:spMkLst>
            <pc:docMk/>
            <pc:sldMk cId="0" sldId="591"/>
            <ac:spMk id="57958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2:29.500" v="3774" actId="478"/>
          <ac:grpSpMkLst>
            <pc:docMk/>
            <pc:sldMk cId="0" sldId="591"/>
            <ac:grpSpMk id="5795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4:46.805" v="3801" actId="478"/>
        <pc:sldMkLst>
          <pc:docMk/>
          <pc:sldMk cId="0" sldId="5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2"/>
            <ac:spMk id="2" creationId="{D07DBB53-CB09-4B0D-BE95-63C75277F11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2"/>
            <ac:spMk id="3" creationId="{E26A8B0F-7D97-4344-8AF8-4838C9CA3CE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2"/>
            <ac:spMk id="4" creationId="{BA754C27-705E-43E2-A800-CD0F7D86A34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2"/>
            <ac:spMk id="5" creationId="{F14DFC33-DCF9-4DC8-8CF4-4C0403D179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2"/>
            <ac:spMk id="6" creationId="{BEF014B1-80F9-44C7-9209-B6F0548535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2"/>
            <ac:spMk id="7" creationId="{DE264AD4-AA44-458A-AD60-B116CC6D6F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2"/>
            <ac:spMk id="8" creationId="{8D3E8465-EB5F-403F-8DFF-0AB84579FBD7}"/>
          </ac:spMkLst>
        </pc:spChg>
        <pc:spChg chg="add del mod">
          <ac:chgData name="Vui Le Ba" userId="052109168efbc39a" providerId="LiveId" clId="{40CFB830-F6EC-4A1B-AE1F-B620D0FFC1BE}" dt="2020-12-23T09:24:46.805" v="3801" actId="478"/>
          <ac:spMkLst>
            <pc:docMk/>
            <pc:sldMk cId="0" sldId="592"/>
            <ac:spMk id="10" creationId="{715F3DC3-5393-4382-A41F-1C44AE0E8B02}"/>
          </ac:spMkLst>
        </pc:spChg>
        <pc:spChg chg="add del mod ord">
          <ac:chgData name="Vui Le Ba" userId="052109168efbc39a" providerId="LiveId" clId="{40CFB830-F6EC-4A1B-AE1F-B620D0FFC1BE}" dt="2020-12-23T09:24:28.383" v="3791" actId="478"/>
          <ac:spMkLst>
            <pc:docMk/>
            <pc:sldMk cId="0" sldId="592"/>
            <ac:spMk id="581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39" v="3227" actId="27636"/>
          <ac:spMkLst>
            <pc:docMk/>
            <pc:sldMk cId="0" sldId="592"/>
            <ac:spMk id="581635" creationId="{00000000-0000-0000-0000-000000000000}"/>
          </ac:spMkLst>
        </pc:spChg>
        <pc:spChg chg="mod">
          <ac:chgData name="Vui Le Ba" userId="052109168efbc39a" providerId="LiveId" clId="{40CFB830-F6EC-4A1B-AE1F-B620D0FFC1BE}" dt="2020-12-23T09:24:30.368" v="3795" actId="1076"/>
          <ac:spMkLst>
            <pc:docMk/>
            <pc:sldMk cId="0" sldId="592"/>
            <ac:spMk id="58163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4:31.492" v="3796" actId="14100"/>
          <ac:spMkLst>
            <pc:docMk/>
            <pc:sldMk cId="0" sldId="592"/>
            <ac:spMk id="581638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9:24:36.561" v="3798" actId="478"/>
          <ac:grpSpMkLst>
            <pc:docMk/>
            <pc:sldMk cId="0" sldId="592"/>
            <ac:grpSpMk id="581636" creationId="{00000000-0000-0000-0000-000000000000}"/>
          </ac:grpSpMkLst>
        </pc:grpChg>
        <pc:graphicFrameChg chg="del mod ord modGraphic">
          <ac:chgData name="Vui Le Ba" userId="052109168efbc39a" providerId="LiveId" clId="{40CFB830-F6EC-4A1B-AE1F-B620D0FFC1BE}" dt="2020-12-23T09:24:44.062" v="3800" actId="478"/>
          <ac:graphicFrameMkLst>
            <pc:docMk/>
            <pc:sldMk cId="0" sldId="592"/>
            <ac:graphicFrameMk id="982026" creationId="{00000000-0000-0000-0000-000000000000}"/>
          </ac:graphicFrameMkLst>
        </pc:graphicFrameChg>
      </pc:sldChg>
      <pc:sldChg chg="addSp delSp modSp mod modClrScheme modAnim chgLayout">
        <pc:chgData name="Vui Le Ba" userId="052109168efbc39a" providerId="LiveId" clId="{40CFB830-F6EC-4A1B-AE1F-B620D0FFC1BE}" dt="2020-12-23T09:26:06.342" v="3819" actId="14100"/>
        <pc:sldMkLst>
          <pc:docMk/>
          <pc:sldMk cId="0" sldId="5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3"/>
            <ac:spMk id="2" creationId="{A3970642-4624-4B89-B095-E45A6A40E1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3"/>
            <ac:spMk id="3" creationId="{A59CD962-7FCD-4619-A9C2-D2707BD35EE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3"/>
            <ac:spMk id="4" creationId="{9FF406E8-A39B-48CE-B662-10A97DC5B3E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3"/>
            <ac:spMk id="5" creationId="{F927CA15-344C-4B68-A493-EC1D440D21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3"/>
            <ac:spMk id="6" creationId="{72308811-F929-489E-A69F-104ADC1803E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3"/>
            <ac:spMk id="7" creationId="{489829A0-E938-4356-A3D9-404F49A19D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3"/>
            <ac:spMk id="8" creationId="{9E819168-13B8-4E0B-BAE3-E65D896F39E8}"/>
          </ac:spMkLst>
        </pc:spChg>
        <pc:spChg chg="add del mod ord">
          <ac:chgData name="Vui Le Ba" userId="052109168efbc39a" providerId="LiveId" clId="{40CFB830-F6EC-4A1B-AE1F-B620D0FFC1BE}" dt="2020-12-23T09:25:56.167" v="3815" actId="478"/>
          <ac:spMkLst>
            <pc:docMk/>
            <pc:sldMk cId="0" sldId="593"/>
            <ac:spMk id="583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55" v="3228" actId="27636"/>
          <ac:spMkLst>
            <pc:docMk/>
            <pc:sldMk cId="0" sldId="593"/>
            <ac:spMk id="583683" creationId="{00000000-0000-0000-0000-000000000000}"/>
          </ac:spMkLst>
        </pc:spChg>
        <pc:spChg chg="mod">
          <ac:chgData name="Vui Le Ba" userId="052109168efbc39a" providerId="LiveId" clId="{40CFB830-F6EC-4A1B-AE1F-B620D0FFC1BE}" dt="2020-12-23T09:26:02.447" v="3818" actId="1035"/>
          <ac:spMkLst>
            <pc:docMk/>
            <pc:sldMk cId="0" sldId="593"/>
            <ac:spMk id="984106" creationId="{00000000-0000-0000-0000-000000000000}"/>
          </ac:spMkLst>
        </pc:spChg>
        <pc:spChg chg="mod">
          <ac:chgData name="Vui Le Ba" userId="052109168efbc39a" providerId="LiveId" clId="{40CFB830-F6EC-4A1B-AE1F-B620D0FFC1BE}" dt="2020-12-23T09:26:06.342" v="3819" actId="14100"/>
          <ac:spMkLst>
            <pc:docMk/>
            <pc:sldMk cId="0" sldId="593"/>
            <ac:spMk id="98411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9:25:54.158" v="3814" actId="1076"/>
          <ac:spMkLst>
            <pc:docMk/>
            <pc:sldMk cId="0" sldId="593"/>
            <ac:spMk id="984119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9:25:36.434" v="3810" actId="478"/>
          <ac:grpSpMkLst>
            <pc:docMk/>
            <pc:sldMk cId="0" sldId="593"/>
            <ac:grpSpMk id="583684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25:18.236" v="3809" actId="1076"/>
          <ac:graphicFrameMkLst>
            <pc:docMk/>
            <pc:sldMk cId="0" sldId="593"/>
            <ac:graphicFrameMk id="984110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9:26:27.686" v="3825" actId="14100"/>
        <pc:sldMkLst>
          <pc:docMk/>
          <pc:sldMk cId="0" sldId="5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4"/>
            <ac:spMk id="2" creationId="{731F33AC-8204-47AE-AABD-1C760CE062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4"/>
            <ac:spMk id="3" creationId="{236EABFC-CF46-4202-8A9A-7B47C1F4364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4"/>
            <ac:spMk id="4" creationId="{1B6F9F86-C1AF-4CC9-A8BD-799F2D4B5DD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4"/>
            <ac:spMk id="5" creationId="{9AC297A9-9FD3-4CD5-8E00-9D6AD58B77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4"/>
            <ac:spMk id="6" creationId="{B6CAC978-93EE-4E65-9E42-A7F5D663180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4"/>
            <ac:spMk id="7" creationId="{8BCB1CAC-99AA-43D1-9399-DF07B9946B1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4"/>
            <ac:spMk id="8" creationId="{E3838A55-0FE8-4D3C-816A-4D8ABA30ECF9}"/>
          </ac:spMkLst>
        </pc:spChg>
        <pc:spChg chg="add del mod ord">
          <ac:chgData name="Vui Le Ba" userId="052109168efbc39a" providerId="LiveId" clId="{40CFB830-F6EC-4A1B-AE1F-B620D0FFC1BE}" dt="2020-12-23T09:26:14.264" v="3821" actId="478"/>
          <ac:spMkLst>
            <pc:docMk/>
            <pc:sldMk cId="0" sldId="594"/>
            <ac:spMk id="9" creationId="{3BF7D47F-BA36-4280-8D9F-2EDE2410E6F7}"/>
          </ac:spMkLst>
        </pc:spChg>
        <pc:spChg chg="add del mod ord">
          <ac:chgData name="Vui Le Ba" userId="052109168efbc39a" providerId="LiveId" clId="{40CFB830-F6EC-4A1B-AE1F-B620D0FFC1BE}" dt="2020-12-23T09:26:24.895" v="3824" actId="478"/>
          <ac:spMkLst>
            <pc:docMk/>
            <pc:sldMk cId="0" sldId="594"/>
            <ac:spMk id="585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4"/>
            <ac:spMk id="585731" creationId="{00000000-0000-0000-0000-000000000000}"/>
          </ac:spMkLst>
        </pc:spChg>
        <pc:spChg chg="mod">
          <ac:chgData name="Vui Le Ba" userId="052109168efbc39a" providerId="LiveId" clId="{40CFB830-F6EC-4A1B-AE1F-B620D0FFC1BE}" dt="2020-12-23T09:26:27.686" v="3825" actId="14100"/>
          <ac:spMkLst>
            <pc:docMk/>
            <pc:sldMk cId="0" sldId="594"/>
            <ac:spMk id="58573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6:11.355" v="3820" actId="478"/>
          <ac:grpSpMkLst>
            <pc:docMk/>
            <pc:sldMk cId="0" sldId="594"/>
            <ac:grpSpMk id="5857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7:32.185" v="3837" actId="478"/>
        <pc:sldMkLst>
          <pc:docMk/>
          <pc:sldMk cId="0" sldId="5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5"/>
            <ac:spMk id="2" creationId="{2424027F-45B2-473B-9DF8-5BD13B5317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5"/>
            <ac:spMk id="3" creationId="{BDBD1AE0-E1A3-4BE2-8B22-3404A69FA63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5"/>
            <ac:spMk id="4" creationId="{D0548C30-E9F9-4D8C-B2A5-D5373F2F9B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5"/>
            <ac:spMk id="5" creationId="{12FB785A-C75F-49E0-A98C-44F9C757AA6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5"/>
            <ac:spMk id="6" creationId="{300E6D7A-E5F7-4A52-AE43-50BD388721B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5"/>
            <ac:spMk id="7" creationId="{3898A629-67A9-4E2E-AEAE-70D7ECDF0C4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5"/>
            <ac:spMk id="8" creationId="{190E18A0-F4CD-45D2-A850-DB99206521AF}"/>
          </ac:spMkLst>
        </pc:spChg>
        <pc:spChg chg="add del mod ord">
          <ac:chgData name="Vui Le Ba" userId="052109168efbc39a" providerId="LiveId" clId="{40CFB830-F6EC-4A1B-AE1F-B620D0FFC1BE}" dt="2020-12-23T09:27:30.164" v="3836" actId="478"/>
          <ac:spMkLst>
            <pc:docMk/>
            <pc:sldMk cId="0" sldId="595"/>
            <ac:spMk id="9" creationId="{E5632456-20F5-4CF9-83BF-E426ADA0441F}"/>
          </ac:spMkLst>
        </pc:spChg>
        <pc:spChg chg="add del mod ord">
          <ac:chgData name="Vui Le Ba" userId="052109168efbc39a" providerId="LiveId" clId="{40CFB830-F6EC-4A1B-AE1F-B620D0FFC1BE}" dt="2020-12-23T09:27:32.185" v="3837" actId="478"/>
          <ac:spMkLst>
            <pc:docMk/>
            <pc:sldMk cId="0" sldId="595"/>
            <ac:spMk id="589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55" v="3229" actId="27636"/>
          <ac:spMkLst>
            <pc:docMk/>
            <pc:sldMk cId="0" sldId="595"/>
            <ac:spMk id="58982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7:28.261" v="3835" actId="478"/>
          <ac:grpSpMkLst>
            <pc:docMk/>
            <pc:sldMk cId="0" sldId="595"/>
            <ac:grpSpMk id="5898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7:54.988" v="3842" actId="1036"/>
        <pc:sldMkLst>
          <pc:docMk/>
          <pc:sldMk cId="0" sldId="5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6"/>
            <ac:spMk id="2" creationId="{917E53CA-DA67-4924-9871-F8462B4DB8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6"/>
            <ac:spMk id="3" creationId="{2B5DC348-FAB0-4FD7-8FC4-F6AE9BF804B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6"/>
            <ac:spMk id="4" creationId="{AE4997C3-2FF7-48E0-8342-FB9AB702C85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6"/>
            <ac:spMk id="5" creationId="{E91520A6-21DD-43F4-B0E5-120839FD44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6"/>
            <ac:spMk id="6" creationId="{BA4F4BB3-1513-433E-AFD1-66338A3688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6"/>
            <ac:spMk id="7" creationId="{960485D9-00C3-4AD7-A7A4-0739157F876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6"/>
            <ac:spMk id="8" creationId="{A677213F-092A-400C-B18D-562F210D91A1}"/>
          </ac:spMkLst>
        </pc:spChg>
        <pc:spChg chg="add del mod ord">
          <ac:chgData name="Vui Le Ba" userId="052109168efbc39a" providerId="LiveId" clId="{40CFB830-F6EC-4A1B-AE1F-B620D0FFC1BE}" dt="2020-12-23T09:27:42.996" v="3839" actId="478"/>
          <ac:spMkLst>
            <pc:docMk/>
            <pc:sldMk cId="0" sldId="596"/>
            <ac:spMk id="9" creationId="{4FB407DB-222F-4E2A-8022-680D0CD9A209}"/>
          </ac:spMkLst>
        </pc:spChg>
        <pc:spChg chg="add del mod ord">
          <ac:chgData name="Vui Le Ba" userId="052109168efbc39a" providerId="LiveId" clId="{40CFB830-F6EC-4A1B-AE1F-B620D0FFC1BE}" dt="2020-12-23T09:27:46.004" v="3840" actId="478"/>
          <ac:spMkLst>
            <pc:docMk/>
            <pc:sldMk cId="0" sldId="596"/>
            <ac:spMk id="591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6"/>
            <ac:spMk id="591875" creationId="{00000000-0000-0000-0000-000000000000}"/>
          </ac:spMkLst>
        </pc:spChg>
        <pc:spChg chg="mod">
          <ac:chgData name="Vui Le Ba" userId="052109168efbc39a" providerId="LiveId" clId="{40CFB830-F6EC-4A1B-AE1F-B620D0FFC1BE}" dt="2020-12-23T09:27:54.988" v="3842" actId="1036"/>
          <ac:spMkLst>
            <pc:docMk/>
            <pc:sldMk cId="0" sldId="596"/>
            <ac:spMk id="99021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7:35.545" v="3838" actId="478"/>
          <ac:grpSpMkLst>
            <pc:docMk/>
            <pc:sldMk cId="0" sldId="596"/>
            <ac:grpSpMk id="59187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06.918" v="3846" actId="404"/>
        <pc:sldMkLst>
          <pc:docMk/>
          <pc:sldMk cId="0" sldId="5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7"/>
            <ac:spMk id="2" creationId="{35271F16-05FF-429B-B83B-C3160FEAE10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7"/>
            <ac:spMk id="3" creationId="{F8075670-EB70-489E-81DE-77D945A15BD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7"/>
            <ac:spMk id="4" creationId="{DF29E785-EDE4-49C3-B0CB-20E359A2B64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7"/>
            <ac:spMk id="5" creationId="{1DA725AD-F5FF-4AF0-8DEC-C5B168C7A1C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7"/>
            <ac:spMk id="6" creationId="{5107AB8E-1DDD-406B-937D-AE3020175F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7"/>
            <ac:spMk id="7" creationId="{082D79CD-6884-4FC8-A80A-EB4B4D2B44C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7"/>
            <ac:spMk id="8" creationId="{6B08F5FB-DFEF-417C-80E8-353619079F20}"/>
          </ac:spMkLst>
        </pc:spChg>
        <pc:spChg chg="add del mod ord">
          <ac:chgData name="Vui Le Ba" userId="052109168efbc39a" providerId="LiveId" clId="{40CFB830-F6EC-4A1B-AE1F-B620D0FFC1BE}" dt="2020-12-23T09:28:03.394" v="3844" actId="478"/>
          <ac:spMkLst>
            <pc:docMk/>
            <pc:sldMk cId="0" sldId="597"/>
            <ac:spMk id="9" creationId="{466FF651-566C-41A6-AD12-0A730923A984}"/>
          </ac:spMkLst>
        </pc:spChg>
        <pc:spChg chg="add del mod ord">
          <ac:chgData name="Vui Le Ba" userId="052109168efbc39a" providerId="LiveId" clId="{40CFB830-F6EC-4A1B-AE1F-B620D0FFC1BE}" dt="2020-12-23T09:28:05.493" v="3845" actId="478"/>
          <ac:spMkLst>
            <pc:docMk/>
            <pc:sldMk cId="0" sldId="597"/>
            <ac:spMk id="593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7"/>
            <ac:spMk id="593923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06.918" v="3846" actId="404"/>
          <ac:spMkLst>
            <pc:docMk/>
            <pc:sldMk cId="0" sldId="597"/>
            <ac:spMk id="99226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00.217" v="3843" actId="478"/>
          <ac:grpSpMkLst>
            <pc:docMk/>
            <pc:sldMk cId="0" sldId="597"/>
            <ac:grpSpMk id="5939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35.529" v="3854" actId="404"/>
        <pc:sldMkLst>
          <pc:docMk/>
          <pc:sldMk cId="0" sldId="5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8"/>
            <ac:spMk id="2" creationId="{2DA2C147-0045-4AA5-8084-C4E0FDC2821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8"/>
            <ac:spMk id="3" creationId="{4739A0FA-2837-4713-8B36-6F16E8F35DD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8"/>
            <ac:spMk id="4" creationId="{331E9180-36AF-489D-8DB2-97785B41DDA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8"/>
            <ac:spMk id="5" creationId="{060EDCA7-C549-4DBE-936C-71867DCA9F0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8"/>
            <ac:spMk id="6" creationId="{D568341C-502A-458F-A9E9-7ADE28D6F9D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8"/>
            <ac:spMk id="7" creationId="{0E617315-25D5-4B5B-B1D8-19EE193DC38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8"/>
            <ac:spMk id="8" creationId="{646692EF-56C3-4F44-8238-9F940B4479AD}"/>
          </ac:spMkLst>
        </pc:spChg>
        <pc:spChg chg="add del mod ord">
          <ac:chgData name="Vui Le Ba" userId="052109168efbc39a" providerId="LiveId" clId="{40CFB830-F6EC-4A1B-AE1F-B620D0FFC1BE}" dt="2020-12-23T09:28:15.707" v="3848" actId="478"/>
          <ac:spMkLst>
            <pc:docMk/>
            <pc:sldMk cId="0" sldId="598"/>
            <ac:spMk id="9" creationId="{C4EF2CFE-8799-4B6A-9BCD-264A6DB5A982}"/>
          </ac:spMkLst>
        </pc:spChg>
        <pc:spChg chg="add del mod ord">
          <ac:chgData name="Vui Le Ba" userId="052109168efbc39a" providerId="LiveId" clId="{40CFB830-F6EC-4A1B-AE1F-B620D0FFC1BE}" dt="2020-12-23T09:28:17.785" v="3849" actId="478"/>
          <ac:spMkLst>
            <pc:docMk/>
            <pc:sldMk cId="0" sldId="598"/>
            <ac:spMk id="595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8"/>
            <ac:spMk id="595971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35.529" v="3854" actId="404"/>
          <ac:spMkLst>
            <pc:docMk/>
            <pc:sldMk cId="0" sldId="598"/>
            <ac:spMk id="99431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13.550" v="3847" actId="478"/>
          <ac:grpSpMkLst>
            <pc:docMk/>
            <pc:sldMk cId="0" sldId="598"/>
            <ac:grpSpMk id="59597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30.860" v="3853" actId="404"/>
        <pc:sldMkLst>
          <pc:docMk/>
          <pc:sldMk cId="0" sldId="5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9"/>
            <ac:spMk id="2" creationId="{829D1576-D9D2-471B-A395-196AD8D2CFC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9"/>
            <ac:spMk id="3" creationId="{73FD5873-8536-4D53-BF0C-36E53531A8F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9"/>
            <ac:spMk id="4" creationId="{F35F3867-9FDD-4D5E-AEF4-9A68950716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9"/>
            <ac:spMk id="5" creationId="{C8114A57-3B0E-4BCC-9CB6-4A52DD911F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9"/>
            <ac:spMk id="6" creationId="{DA9E7273-ED32-4EF2-BC6F-4AB3D1C92DB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9"/>
            <ac:spMk id="7" creationId="{FD5EB26B-786E-4B00-A766-A9CD40AF346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9"/>
            <ac:spMk id="8" creationId="{1FEA4BF9-52EF-47F1-8841-CF818A5C57C5}"/>
          </ac:spMkLst>
        </pc:spChg>
        <pc:spChg chg="add del mod ord">
          <ac:chgData name="Vui Le Ba" userId="052109168efbc39a" providerId="LiveId" clId="{40CFB830-F6EC-4A1B-AE1F-B620D0FFC1BE}" dt="2020-12-23T09:28:27.086" v="3851" actId="478"/>
          <ac:spMkLst>
            <pc:docMk/>
            <pc:sldMk cId="0" sldId="599"/>
            <ac:spMk id="9" creationId="{5A3FD48C-5EA8-4097-AC95-F60C1DD9C4D7}"/>
          </ac:spMkLst>
        </pc:spChg>
        <pc:spChg chg="add del mod ord">
          <ac:chgData name="Vui Le Ba" userId="052109168efbc39a" providerId="LiveId" clId="{40CFB830-F6EC-4A1B-AE1F-B620D0FFC1BE}" dt="2020-12-23T09:28:29.370" v="3852" actId="478"/>
          <ac:spMkLst>
            <pc:docMk/>
            <pc:sldMk cId="0" sldId="599"/>
            <ac:spMk id="598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9"/>
            <ac:spMk id="59801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30.860" v="3853" actId="404"/>
          <ac:spMkLst>
            <pc:docMk/>
            <pc:sldMk cId="0" sldId="599"/>
            <ac:spMk id="99636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23.595" v="3850" actId="478"/>
          <ac:grpSpMkLst>
            <pc:docMk/>
            <pc:sldMk cId="0" sldId="599"/>
            <ac:grpSpMk id="59802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9:40.310" v="3875" actId="478"/>
        <pc:sldMkLst>
          <pc:docMk/>
          <pc:sldMk cId="0" sldId="6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0"/>
            <ac:spMk id="2" creationId="{C983B5B8-3838-4A13-98A1-712F88814E2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0"/>
            <ac:spMk id="3" creationId="{63F59CC2-B431-4F24-87FD-FBF7010CFE4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0"/>
            <ac:spMk id="4" creationId="{8FEA5D6D-6D5F-4B5C-BCBB-72DB0F98F1C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0"/>
            <ac:spMk id="5" creationId="{5453CA2D-6313-4F11-8319-B4BBCE848C7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0"/>
            <ac:spMk id="6" creationId="{25CA0017-1EA9-40C6-BBF6-67FC4A0A95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0"/>
            <ac:spMk id="7" creationId="{72418444-402C-4CA8-AFAB-944F03F39BC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0"/>
            <ac:spMk id="8" creationId="{7C23B699-98AE-4471-8DAA-1268C96836DD}"/>
          </ac:spMkLst>
        </pc:spChg>
        <pc:spChg chg="add del mod ord">
          <ac:chgData name="Vui Le Ba" userId="052109168efbc39a" providerId="LiveId" clId="{40CFB830-F6EC-4A1B-AE1F-B620D0FFC1BE}" dt="2020-12-23T09:29:04.664" v="3863" actId="478"/>
          <ac:spMkLst>
            <pc:docMk/>
            <pc:sldMk cId="0" sldId="600"/>
            <ac:spMk id="9" creationId="{19D1472A-87A8-4E8A-A3B8-32F02BF23632}"/>
          </ac:spMkLst>
        </pc:spChg>
        <pc:spChg chg="add del mod ord">
          <ac:chgData name="Vui Le Ba" userId="052109168efbc39a" providerId="LiveId" clId="{40CFB830-F6EC-4A1B-AE1F-B620D0FFC1BE}" dt="2020-12-23T09:29:40.310" v="3875" actId="478"/>
          <ac:spMkLst>
            <pc:docMk/>
            <pc:sldMk cId="0" sldId="600"/>
            <ac:spMk id="6021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00"/>
            <ac:spMk id="602115" creationId="{00000000-0000-0000-0000-000000000000}"/>
          </ac:spMkLst>
        </pc:spChg>
        <pc:spChg chg="mod">
          <ac:chgData name="Vui Le Ba" userId="052109168efbc39a" providerId="LiveId" clId="{40CFB830-F6EC-4A1B-AE1F-B620D0FFC1BE}" dt="2020-12-23T09:29:24.099" v="3869" actId="14100"/>
          <ac:spMkLst>
            <pc:docMk/>
            <pc:sldMk cId="0" sldId="600"/>
            <ac:spMk id="99840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9:02.908" v="3862" actId="478"/>
          <ac:grpSpMkLst>
            <pc:docMk/>
            <pc:sldMk cId="0" sldId="600"/>
            <ac:grpSpMk id="60211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9:29:36.662" v="3874" actId="14100"/>
          <ac:picMkLst>
            <pc:docMk/>
            <pc:sldMk cId="0" sldId="600"/>
            <ac:picMk id="99840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9:29:34.510" v="3873" actId="14100"/>
          <ac:picMkLst>
            <pc:docMk/>
            <pc:sldMk cId="0" sldId="600"/>
            <ac:picMk id="99841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9:29:30.232" v="3872" actId="1076"/>
          <ac:picMkLst>
            <pc:docMk/>
            <pc:sldMk cId="0" sldId="600"/>
            <ac:picMk id="998411" creationId="{00000000-0000-0000-0000-000000000000}"/>
          </ac:picMkLst>
        </pc:picChg>
      </pc:sldChg>
      <pc:sldChg chg="addSp delSp modSp mod modClrScheme modAnim chgLayout">
        <pc:chgData name="Vui Le Ba" userId="052109168efbc39a" providerId="LiveId" clId="{40CFB830-F6EC-4A1B-AE1F-B620D0FFC1BE}" dt="2020-12-23T09:30:00.760" v="3888" actId="404"/>
        <pc:sldMkLst>
          <pc:docMk/>
          <pc:sldMk cId="0" sldId="6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1"/>
            <ac:spMk id="2" creationId="{1CC87B32-B0A5-490B-B5DC-8FE4EB7EB7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1"/>
            <ac:spMk id="3" creationId="{E05C3EFF-6528-4191-9F81-D241065F9E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1"/>
            <ac:spMk id="4" creationId="{93EFDD1F-DF15-4660-9CCA-6559CEE84A4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1"/>
            <ac:spMk id="5" creationId="{110B7061-96B8-4848-BFA9-75F8CDB1AE2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1"/>
            <ac:spMk id="6" creationId="{9F757B4A-D04E-4714-87B5-2F809DC7C2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1"/>
            <ac:spMk id="7" creationId="{184D75AB-9AA2-407E-B211-7CC5168C627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1"/>
            <ac:spMk id="8" creationId="{6BFC60C7-1D15-4C33-8CC6-64C18DECA76C}"/>
          </ac:spMkLst>
        </pc:spChg>
        <pc:spChg chg="add del mod ord">
          <ac:chgData name="Vui Le Ba" userId="052109168efbc39a" providerId="LiveId" clId="{40CFB830-F6EC-4A1B-AE1F-B620D0FFC1BE}" dt="2020-12-23T09:29:44.467" v="3877" actId="478"/>
          <ac:spMkLst>
            <pc:docMk/>
            <pc:sldMk cId="0" sldId="601"/>
            <ac:spMk id="9" creationId="{A007813C-7D21-41CC-8E56-A90581555CA5}"/>
          </ac:spMkLst>
        </pc:spChg>
        <pc:spChg chg="add del mod ord">
          <ac:chgData name="Vui Le Ba" userId="052109168efbc39a" providerId="LiveId" clId="{40CFB830-F6EC-4A1B-AE1F-B620D0FFC1BE}" dt="2020-12-23T09:29:46.542" v="3878" actId="478"/>
          <ac:spMkLst>
            <pc:docMk/>
            <pc:sldMk cId="0" sldId="601"/>
            <ac:spMk id="6041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71" v="3230" actId="27636"/>
          <ac:spMkLst>
            <pc:docMk/>
            <pc:sldMk cId="0" sldId="601"/>
            <ac:spMk id="604163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00.760" v="3888" actId="404"/>
          <ac:spMkLst>
            <pc:docMk/>
            <pc:sldMk cId="0" sldId="601"/>
            <ac:spMk id="100045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9:43.132" v="3876" actId="478"/>
          <ac:grpSpMkLst>
            <pc:docMk/>
            <pc:sldMk cId="0" sldId="601"/>
            <ac:grpSpMk id="6041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0:33.168" v="3898" actId="478"/>
        <pc:sldMkLst>
          <pc:docMk/>
          <pc:sldMk cId="0" sldId="6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2"/>
            <ac:spMk id="2" creationId="{CFD78E78-1604-45D9-AEFD-37D3F3F501D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2"/>
            <ac:spMk id="3" creationId="{D02BD8C6-3935-479F-834F-D4174447628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2"/>
            <ac:spMk id="4" creationId="{9DCB2B80-7421-4B17-8D38-A6E75D70620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2"/>
            <ac:spMk id="5" creationId="{B25015F3-57C6-4F0A-A7CA-2CAF304BE1E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2"/>
            <ac:spMk id="6" creationId="{01DCDDD6-344C-465D-B441-CAC97D6EC06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2"/>
            <ac:spMk id="7" creationId="{D35E587C-3CA1-4750-9081-66036C817B8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2"/>
            <ac:spMk id="8" creationId="{9A615429-63EA-4F80-94F0-F0F05A6E8D31}"/>
          </ac:spMkLst>
        </pc:spChg>
        <pc:spChg chg="add del mod ord">
          <ac:chgData name="Vui Le Ba" userId="052109168efbc39a" providerId="LiveId" clId="{40CFB830-F6EC-4A1B-AE1F-B620D0FFC1BE}" dt="2020-12-23T09:30:27.651" v="3896" actId="478"/>
          <ac:spMkLst>
            <pc:docMk/>
            <pc:sldMk cId="0" sldId="602"/>
            <ac:spMk id="9" creationId="{73F6AF84-A7D6-4F63-AC54-5EBD313A31D6}"/>
          </ac:spMkLst>
        </pc:spChg>
        <pc:spChg chg="add del mod ord">
          <ac:chgData name="Vui Le Ba" userId="052109168efbc39a" providerId="LiveId" clId="{40CFB830-F6EC-4A1B-AE1F-B620D0FFC1BE}" dt="2020-12-23T09:30:33.168" v="3898" actId="478"/>
          <ac:spMkLst>
            <pc:docMk/>
            <pc:sldMk cId="0" sldId="602"/>
            <ac:spMk id="6082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86" v="3232" actId="27636"/>
          <ac:spMkLst>
            <pc:docMk/>
            <pc:sldMk cId="0" sldId="602"/>
            <ac:spMk id="608259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30.373" v="3897" actId="404"/>
          <ac:spMkLst>
            <pc:docMk/>
            <pc:sldMk cId="0" sldId="602"/>
            <ac:spMk id="100250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23.995" v="3895" actId="478"/>
          <ac:grpSpMkLst>
            <pc:docMk/>
            <pc:sldMk cId="0" sldId="602"/>
            <ac:grpSpMk id="608260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09:31:12.885" v="3908" actId="478"/>
        <pc:sldMkLst>
          <pc:docMk/>
          <pc:sldMk cId="0" sldId="6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3"/>
            <ac:spMk id="2" creationId="{0C30669E-A4B8-4B15-ABBD-18FAD60CE9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3"/>
            <ac:spMk id="3" creationId="{1EF75A8A-2809-41AA-AE30-314AC69A54C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3"/>
            <ac:spMk id="4" creationId="{FE522251-2D04-4817-B1F3-E9EDC4E9102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3"/>
            <ac:spMk id="5" creationId="{69B6B419-B808-4704-A6A2-BCA6F017FD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3"/>
            <ac:spMk id="6" creationId="{9B402A88-EA73-4B0C-BC56-E6DEFFB76C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3"/>
            <ac:spMk id="7" creationId="{5B1B7CEB-D93C-47A0-889B-097554251CE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3"/>
            <ac:spMk id="8" creationId="{CEA8EDA3-1F4C-420D-8C3F-E15D0A492851}"/>
          </ac:spMkLst>
        </pc:spChg>
        <pc:spChg chg="add del mod ord">
          <ac:chgData name="Vui Le Ba" userId="052109168efbc39a" providerId="LiveId" clId="{40CFB830-F6EC-4A1B-AE1F-B620D0FFC1BE}" dt="2020-12-23T09:30:56.369" v="3904" actId="478"/>
          <ac:spMkLst>
            <pc:docMk/>
            <pc:sldMk cId="0" sldId="603"/>
            <ac:spMk id="9" creationId="{642FD67A-1D82-44C6-A1A3-B8C36123FA9D}"/>
          </ac:spMkLst>
        </pc:spChg>
        <pc:spChg chg="add del mod ord">
          <ac:chgData name="Vui Le Ba" userId="052109168efbc39a" providerId="LiveId" clId="{40CFB830-F6EC-4A1B-AE1F-B620D0FFC1BE}" dt="2020-12-23T09:31:12.885" v="3908" actId="478"/>
          <ac:spMkLst>
            <pc:docMk/>
            <pc:sldMk cId="0" sldId="603"/>
            <ac:spMk id="6123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02" v="3234" actId="27636"/>
          <ac:spMkLst>
            <pc:docMk/>
            <pc:sldMk cId="0" sldId="603"/>
            <ac:spMk id="612355" creationId="{00000000-0000-0000-0000-000000000000}"/>
          </ac:spMkLst>
        </pc:spChg>
        <pc:spChg chg="del">
          <ac:chgData name="Vui Le Ba" userId="052109168efbc39a" providerId="LiveId" clId="{40CFB830-F6EC-4A1B-AE1F-B620D0FFC1BE}" dt="2020-12-23T09:31:09.441" v="3907" actId="478"/>
          <ac:spMkLst>
            <pc:docMk/>
            <pc:sldMk cId="0" sldId="603"/>
            <ac:spMk id="61235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9:31:02.685" v="3906" actId="478"/>
          <ac:spMkLst>
            <pc:docMk/>
            <pc:sldMk cId="0" sldId="603"/>
            <ac:spMk id="100455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47.307" v="3903" actId="478"/>
          <ac:grpSpMkLst>
            <pc:docMk/>
            <pc:sldMk cId="0" sldId="603"/>
            <ac:grpSpMk id="61235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0:19.400" v="3894" actId="478"/>
        <pc:sldMkLst>
          <pc:docMk/>
          <pc:sldMk cId="0" sldId="6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4"/>
            <ac:spMk id="2" creationId="{DE1611DF-3BE0-4724-9BEA-4CB744BE472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4"/>
            <ac:spMk id="3" creationId="{382E738B-86B5-4574-8314-0279411A02D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4"/>
            <ac:spMk id="4" creationId="{EBDFD6A6-5298-4FDF-9E48-AADCAD6D9D7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4"/>
            <ac:spMk id="5" creationId="{56B16A90-BAA4-4B53-9E50-2882DC18895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4"/>
            <ac:spMk id="6" creationId="{D997B88C-5CEC-4855-BE81-0459B0F445F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4"/>
            <ac:spMk id="7" creationId="{BF969E75-36E3-472C-889F-B1DC2768904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4"/>
            <ac:spMk id="8" creationId="{EC12A14A-665B-4F40-85CE-030522F36AFC}"/>
          </ac:spMkLst>
        </pc:spChg>
        <pc:spChg chg="add del mod ord">
          <ac:chgData name="Vui Le Ba" userId="052109168efbc39a" providerId="LiveId" clId="{40CFB830-F6EC-4A1B-AE1F-B620D0FFC1BE}" dt="2020-12-23T09:30:09.010" v="3890" actId="478"/>
          <ac:spMkLst>
            <pc:docMk/>
            <pc:sldMk cId="0" sldId="604"/>
            <ac:spMk id="9" creationId="{687FEAD7-DE83-4D33-A2E4-4C0D42A14BDE}"/>
          </ac:spMkLst>
        </pc:spChg>
        <pc:spChg chg="add del mod ord">
          <ac:chgData name="Vui Le Ba" userId="052109168efbc39a" providerId="LiveId" clId="{40CFB830-F6EC-4A1B-AE1F-B620D0FFC1BE}" dt="2020-12-23T09:30:19.400" v="3894" actId="478"/>
          <ac:spMkLst>
            <pc:docMk/>
            <pc:sldMk cId="0" sldId="604"/>
            <ac:spMk id="6062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86" v="3231" actId="27636"/>
          <ac:spMkLst>
            <pc:docMk/>
            <pc:sldMk cId="0" sldId="604"/>
            <ac:spMk id="606211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15.381" v="3893" actId="1035"/>
          <ac:spMkLst>
            <pc:docMk/>
            <pc:sldMk cId="0" sldId="604"/>
            <ac:spMk id="60621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05.856" v="3889" actId="478"/>
          <ac:grpSpMkLst>
            <pc:docMk/>
            <pc:sldMk cId="0" sldId="604"/>
            <ac:grpSpMk id="60621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1:23.618" v="3912" actId="404"/>
        <pc:sldMkLst>
          <pc:docMk/>
          <pc:sldMk cId="0" sldId="60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5"/>
            <ac:spMk id="2" creationId="{E5E598D7-0DF2-4504-82EA-96D1745CBB8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5"/>
            <ac:spMk id="3" creationId="{6FFE5691-C6CF-47B1-99F8-C395A116727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5"/>
            <ac:spMk id="4" creationId="{CE9CD1E2-4C2E-4DE4-84E2-5F44C16A810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5"/>
            <ac:spMk id="5" creationId="{C10479E8-E79C-4931-BD0F-2EEA3A60ECA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5"/>
            <ac:spMk id="6" creationId="{3DBAB871-90F5-4839-BB32-7017642EF91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5"/>
            <ac:spMk id="7" creationId="{A9212AA3-F91A-4A32-91A4-2E0FE0FB6CC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5"/>
            <ac:spMk id="8" creationId="{31C01288-2727-4707-A876-61FB5F5A98FA}"/>
          </ac:spMkLst>
        </pc:spChg>
        <pc:spChg chg="add del mod ord">
          <ac:chgData name="Vui Le Ba" userId="052109168efbc39a" providerId="LiveId" clId="{40CFB830-F6EC-4A1B-AE1F-B620D0FFC1BE}" dt="2020-12-23T09:31:21.450" v="3911" actId="478"/>
          <ac:spMkLst>
            <pc:docMk/>
            <pc:sldMk cId="0" sldId="605"/>
            <ac:spMk id="9" creationId="{00A9EC4C-B2D2-4FA8-A995-A31270112D8B}"/>
          </ac:spMkLst>
        </pc:spChg>
        <pc:spChg chg="add del mod ord">
          <ac:chgData name="Vui Le Ba" userId="052109168efbc39a" providerId="LiveId" clId="{40CFB830-F6EC-4A1B-AE1F-B620D0FFC1BE}" dt="2020-12-23T09:31:19.036" v="3910" actId="478"/>
          <ac:spMkLst>
            <pc:docMk/>
            <pc:sldMk cId="0" sldId="605"/>
            <ac:spMk id="6144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17" v="3235" actId="27636"/>
          <ac:spMkLst>
            <pc:docMk/>
            <pc:sldMk cId="0" sldId="605"/>
            <ac:spMk id="6144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31:23.618" v="3912" actId="404"/>
          <ac:spMkLst>
            <pc:docMk/>
            <pc:sldMk cId="0" sldId="605"/>
            <ac:spMk id="100864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1:15.309" v="3909" actId="478"/>
          <ac:grpSpMkLst>
            <pc:docMk/>
            <pc:sldMk cId="0" sldId="605"/>
            <ac:grpSpMk id="6144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1:45.383" v="3916" actId="404"/>
        <pc:sldMkLst>
          <pc:docMk/>
          <pc:sldMk cId="0" sldId="6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6"/>
            <ac:spMk id="2" creationId="{49830040-3FC9-4CBC-8419-D685C1EA317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6"/>
            <ac:spMk id="3" creationId="{1B2CE349-6B12-47CE-AE75-EA6E78C290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6"/>
            <ac:spMk id="4" creationId="{8E973E50-F57D-46A4-BE19-40D222B7EEF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6"/>
            <ac:spMk id="5" creationId="{4820B103-F84B-44F1-B071-A6430E2700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6"/>
            <ac:spMk id="6" creationId="{CB738974-EA3B-45D6-938D-BE5C27A6EC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6"/>
            <ac:spMk id="7" creationId="{001947F1-0BD3-4C6F-BB9C-CDD5DE542E9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6"/>
            <ac:spMk id="8" creationId="{7CCA4CB3-2ECE-4F65-9149-6059A52535D8}"/>
          </ac:spMkLst>
        </pc:spChg>
        <pc:spChg chg="add del mod ord">
          <ac:chgData name="Vui Le Ba" userId="052109168efbc39a" providerId="LiveId" clId="{40CFB830-F6EC-4A1B-AE1F-B620D0FFC1BE}" dt="2020-12-23T09:31:41.259" v="3914" actId="478"/>
          <ac:spMkLst>
            <pc:docMk/>
            <pc:sldMk cId="0" sldId="606"/>
            <ac:spMk id="9" creationId="{7F817B0F-25F5-475F-9C90-41344C138061}"/>
          </ac:spMkLst>
        </pc:spChg>
        <pc:spChg chg="add del mod ord">
          <ac:chgData name="Vui Le Ba" userId="052109168efbc39a" providerId="LiveId" clId="{40CFB830-F6EC-4A1B-AE1F-B620D0FFC1BE}" dt="2020-12-23T09:31:43.708" v="3915" actId="478"/>
          <ac:spMkLst>
            <pc:docMk/>
            <pc:sldMk cId="0" sldId="606"/>
            <ac:spMk id="6164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17" v="3236" actId="27636"/>
          <ac:spMkLst>
            <pc:docMk/>
            <pc:sldMk cId="0" sldId="606"/>
            <ac:spMk id="616451" creationId="{00000000-0000-0000-0000-000000000000}"/>
          </ac:spMkLst>
        </pc:spChg>
        <pc:spChg chg="mod">
          <ac:chgData name="Vui Le Ba" userId="052109168efbc39a" providerId="LiveId" clId="{40CFB830-F6EC-4A1B-AE1F-B620D0FFC1BE}" dt="2020-12-23T09:31:45.383" v="3916" actId="404"/>
          <ac:spMkLst>
            <pc:docMk/>
            <pc:sldMk cId="0" sldId="606"/>
            <ac:spMk id="101069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1:37.149" v="3913" actId="478"/>
          <ac:grpSpMkLst>
            <pc:docMk/>
            <pc:sldMk cId="0" sldId="606"/>
            <ac:grpSpMk id="6164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46:34.397" v="3956" actId="1076"/>
        <pc:sldMkLst>
          <pc:docMk/>
          <pc:sldMk cId="0" sldId="60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7"/>
            <ac:spMk id="2" creationId="{7AD5B313-6669-408C-A261-8AA10ABB53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7"/>
            <ac:spMk id="3" creationId="{B38A456D-7457-4AD7-ADC5-2B22464928E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7"/>
            <ac:spMk id="4" creationId="{CA2944DF-0FCA-4FAD-8A68-A44744FB4B3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7"/>
            <ac:spMk id="5" creationId="{E15C7E4A-8E1F-4867-A545-48D7FB2A58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7"/>
            <ac:spMk id="6" creationId="{98E7122B-F246-416B-8AA7-78EE07EC33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7"/>
            <ac:spMk id="7" creationId="{81F04922-ABEC-447B-AD52-B55C4066CA3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7"/>
            <ac:spMk id="8" creationId="{8272BF1C-417A-4D42-8816-74997D8190D3}"/>
          </ac:spMkLst>
        </pc:spChg>
        <pc:spChg chg="add del mod ord">
          <ac:chgData name="Vui Le Ba" userId="052109168efbc39a" providerId="LiveId" clId="{40CFB830-F6EC-4A1B-AE1F-B620D0FFC1BE}" dt="2020-12-23T09:32:05.914" v="3920" actId="478"/>
          <ac:spMkLst>
            <pc:docMk/>
            <pc:sldMk cId="0" sldId="607"/>
            <ac:spMk id="9" creationId="{E7426DFB-2545-49AD-BDF8-727A66836785}"/>
          </ac:spMkLst>
        </pc:spChg>
        <pc:spChg chg="add del mod ord">
          <ac:chgData name="Vui Le Ba" userId="052109168efbc39a" providerId="LiveId" clId="{40CFB830-F6EC-4A1B-AE1F-B620D0FFC1BE}" dt="2020-12-23T09:32:07.596" v="3921" actId="478"/>
          <ac:spMkLst>
            <pc:docMk/>
            <pc:sldMk cId="0" sldId="607"/>
            <ac:spMk id="6184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07"/>
            <ac:spMk id="618499" creationId="{00000000-0000-0000-0000-000000000000}"/>
          </ac:spMkLst>
        </pc:spChg>
        <pc:spChg chg="mod">
          <ac:chgData name="Vui Le Ba" userId="052109168efbc39a" providerId="LiveId" clId="{40CFB830-F6EC-4A1B-AE1F-B620D0FFC1BE}" dt="2020-12-23T13:46:32.370" v="3955" actId="14100"/>
          <ac:spMkLst>
            <pc:docMk/>
            <pc:sldMk cId="0" sldId="607"/>
            <ac:spMk id="61850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1:51.768" v="3917" actId="478"/>
          <ac:grpSpMkLst>
            <pc:docMk/>
            <pc:sldMk cId="0" sldId="607"/>
            <ac:grpSpMk id="61850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46:34.397" v="3956" actId="1076"/>
          <ac:picMkLst>
            <pc:docMk/>
            <pc:sldMk cId="0" sldId="607"/>
            <ac:picMk id="1012748" creationId="{00000000-0000-0000-0000-000000000000}"/>
          </ac:picMkLst>
        </pc:picChg>
        <pc:picChg chg="mod">
          <ac:chgData name="Vui Le Ba" userId="052109168efbc39a" providerId="LiveId" clId="{40CFB830-F6EC-4A1B-AE1F-B620D0FFC1BE}" dt="2020-12-23T09:32:26.560" v="3927" actId="1076"/>
          <ac:picMkLst>
            <pc:docMk/>
            <pc:sldMk cId="0" sldId="607"/>
            <ac:picMk id="1012751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09:32:50.033" v="3933" actId="478"/>
        <pc:sldMkLst>
          <pc:docMk/>
          <pc:sldMk cId="0" sldId="6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8"/>
            <ac:spMk id="2" creationId="{EBB803A1-D417-436A-BB17-908E280B4C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8"/>
            <ac:spMk id="3" creationId="{ED8797CB-4075-44CF-BB5C-958DD0415DD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8"/>
            <ac:spMk id="4" creationId="{631EBE77-0917-452F-B8FD-8E37A79094E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8"/>
            <ac:spMk id="5" creationId="{EA9336C5-36AE-41AF-AF52-CDE5DF3BCCA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8"/>
            <ac:spMk id="6" creationId="{DEA00B2D-B451-4BD8-8EB1-B8BF1FE28A8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8"/>
            <ac:spMk id="7" creationId="{C1C25D69-DEEF-4925-8306-A13536D1D9D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8"/>
            <ac:spMk id="8" creationId="{CAE6AD91-249D-426A-9E11-10CEF5B8E869}"/>
          </ac:spMkLst>
        </pc:spChg>
        <pc:spChg chg="add del mod ord">
          <ac:chgData name="Vui Le Ba" userId="052109168efbc39a" providerId="LiveId" clId="{40CFB830-F6EC-4A1B-AE1F-B620D0FFC1BE}" dt="2020-12-23T09:32:34.362" v="3929" actId="478"/>
          <ac:spMkLst>
            <pc:docMk/>
            <pc:sldMk cId="0" sldId="608"/>
            <ac:spMk id="9" creationId="{2C74F309-E315-4A10-9FDF-8846D001C96A}"/>
          </ac:spMkLst>
        </pc:spChg>
        <pc:spChg chg="add del mod ord">
          <ac:chgData name="Vui Le Ba" userId="052109168efbc39a" providerId="LiveId" clId="{40CFB830-F6EC-4A1B-AE1F-B620D0FFC1BE}" dt="2020-12-23T09:32:50.033" v="3933" actId="478"/>
          <ac:spMkLst>
            <pc:docMk/>
            <pc:sldMk cId="0" sldId="608"/>
            <ac:spMk id="6205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33" v="3237" actId="27636"/>
          <ac:spMkLst>
            <pc:docMk/>
            <pc:sldMk cId="0" sldId="608"/>
            <ac:spMk id="620547" creationId="{00000000-0000-0000-0000-000000000000}"/>
          </ac:spMkLst>
        </pc:spChg>
        <pc:spChg chg="mod">
          <ac:chgData name="Vui Le Ba" userId="052109168efbc39a" providerId="LiveId" clId="{40CFB830-F6EC-4A1B-AE1F-B620D0FFC1BE}" dt="2020-12-23T09:32:46.850" v="3932" actId="14100"/>
          <ac:spMkLst>
            <pc:docMk/>
            <pc:sldMk cId="0" sldId="608"/>
            <ac:spMk id="62054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2:31.241" v="3928" actId="478"/>
          <ac:grpSpMkLst>
            <pc:docMk/>
            <pc:sldMk cId="0" sldId="608"/>
            <ac:grpSpMk id="62054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48:26.389" v="3959" actId="14100"/>
        <pc:sldMkLst>
          <pc:docMk/>
          <pc:sldMk cId="0" sldId="6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9"/>
            <ac:spMk id="2" creationId="{B0B42DB4-0531-4EB3-894F-73A4DA2A578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9"/>
            <ac:spMk id="3" creationId="{D4275C0A-95F7-491C-956A-4AB1FFFEE5E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9"/>
            <ac:spMk id="4" creationId="{F8B7AADA-C6BA-403C-847F-313B0E076AC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9"/>
            <ac:spMk id="5" creationId="{D2B88E08-2814-47F3-AA22-62B180394FA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9"/>
            <ac:spMk id="6" creationId="{3972369A-5296-476D-87D2-8DB5114F88F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9"/>
            <ac:spMk id="7" creationId="{4465180D-24F2-4EAC-B7E8-36856C184B6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9"/>
            <ac:spMk id="8" creationId="{C79C5FE6-F57C-4655-A1A8-ED359E330FF2}"/>
          </ac:spMkLst>
        </pc:spChg>
        <pc:spChg chg="add del mod ord">
          <ac:chgData name="Vui Le Ba" userId="052109168efbc39a" providerId="LiveId" clId="{40CFB830-F6EC-4A1B-AE1F-B620D0FFC1BE}" dt="2020-12-23T09:33:21.809" v="3941" actId="478"/>
          <ac:spMkLst>
            <pc:docMk/>
            <pc:sldMk cId="0" sldId="609"/>
            <ac:spMk id="9" creationId="{29AC2B3B-B016-4687-8ED3-96E1A30019A7}"/>
          </ac:spMkLst>
        </pc:spChg>
        <pc:spChg chg="add del mod ord">
          <ac:chgData name="Vui Le Ba" userId="052109168efbc39a" providerId="LiveId" clId="{40CFB830-F6EC-4A1B-AE1F-B620D0FFC1BE}" dt="2020-12-23T09:33:23.136" v="3942" actId="478"/>
          <ac:spMkLst>
            <pc:docMk/>
            <pc:sldMk cId="0" sldId="609"/>
            <ac:spMk id="624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09"/>
            <ac:spMk id="624643" creationId="{00000000-0000-0000-0000-000000000000}"/>
          </ac:spMkLst>
        </pc:spChg>
        <pc:spChg chg="mod">
          <ac:chgData name="Vui Le Ba" userId="052109168efbc39a" providerId="LiveId" clId="{40CFB830-F6EC-4A1B-AE1F-B620D0FFC1BE}" dt="2020-12-23T13:48:26.389" v="3959" actId="14100"/>
          <ac:spMkLst>
            <pc:docMk/>
            <pc:sldMk cId="0" sldId="609"/>
            <ac:spMk id="101684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3:16.919" v="3940" actId="478"/>
          <ac:grpSpMkLst>
            <pc:docMk/>
            <pc:sldMk cId="0" sldId="609"/>
            <ac:grpSpMk id="62464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9:33:38.096" v="3949" actId="1076"/>
          <ac:picMkLst>
            <pc:docMk/>
            <pc:sldMk cId="0" sldId="609"/>
            <ac:picMk id="1016841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09:30:44.042" v="3902" actId="478"/>
        <pc:sldMkLst>
          <pc:docMk/>
          <pc:sldMk cId="0" sldId="6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0"/>
            <ac:spMk id="2" creationId="{0009A571-0492-4D69-97B6-77B01CC5D6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0"/>
            <ac:spMk id="3" creationId="{A59C077D-AA9E-426F-AC98-331260CB3FA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0"/>
            <ac:spMk id="4" creationId="{8302FFE2-B1EE-4659-A4A9-B4A51D78F54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0"/>
            <ac:spMk id="5" creationId="{360A4412-6BD5-48E1-997F-157FC5BB47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0"/>
            <ac:spMk id="6" creationId="{516654A4-8234-4344-ADB7-EBD79A21224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0"/>
            <ac:spMk id="7" creationId="{80C31A7C-2D62-49AA-BF38-6739905FDD98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0"/>
            <ac:spMk id="8" creationId="{597D9196-F283-4037-9357-539B0B4923CC}"/>
          </ac:spMkLst>
        </pc:spChg>
        <pc:spChg chg="add del mod ord">
          <ac:chgData name="Vui Le Ba" userId="052109168efbc39a" providerId="LiveId" clId="{40CFB830-F6EC-4A1B-AE1F-B620D0FFC1BE}" dt="2020-12-23T09:30:39.176" v="3900" actId="478"/>
          <ac:spMkLst>
            <pc:docMk/>
            <pc:sldMk cId="0" sldId="610"/>
            <ac:spMk id="9" creationId="{9039307D-89C1-4A46-8A48-AB64BE47610F}"/>
          </ac:spMkLst>
        </pc:spChg>
        <pc:spChg chg="add del mod ord">
          <ac:chgData name="Vui Le Ba" userId="052109168efbc39a" providerId="LiveId" clId="{40CFB830-F6EC-4A1B-AE1F-B620D0FFC1BE}" dt="2020-12-23T09:30:44.042" v="3902" actId="478"/>
          <ac:spMkLst>
            <pc:docMk/>
            <pc:sldMk cId="0" sldId="610"/>
            <ac:spMk id="6103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86" v="3233" actId="27636"/>
          <ac:spMkLst>
            <pc:docMk/>
            <pc:sldMk cId="0" sldId="610"/>
            <ac:spMk id="610307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41.599" v="3901" actId="404"/>
          <ac:spMkLst>
            <pc:docMk/>
            <pc:sldMk cId="0" sldId="610"/>
            <ac:spMk id="101888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37.436" v="3899" actId="478"/>
          <ac:grpSpMkLst>
            <pc:docMk/>
            <pc:sldMk cId="0" sldId="610"/>
            <ac:grpSpMk id="61030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3:49.724" v="3952" actId="478"/>
        <pc:sldMkLst>
          <pc:docMk/>
          <pc:sldMk cId="0" sldId="6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1"/>
            <ac:spMk id="2" creationId="{404F9981-47B7-4C4D-A2E5-D818A3F1D4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1"/>
            <ac:spMk id="3" creationId="{DDAF1391-3A69-42FD-8488-7567F061586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1"/>
            <ac:spMk id="4" creationId="{3BC1F673-C9D0-4E96-A696-AA8B5BA167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1"/>
            <ac:spMk id="5" creationId="{984CCA37-A7C7-4198-87F2-9DFC701458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1"/>
            <ac:spMk id="6" creationId="{7BB54101-B763-46BD-989E-4FA11C2B64A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1"/>
            <ac:spMk id="7" creationId="{E0FFEF51-A457-4BCE-BE6B-C2D5338E263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1"/>
            <ac:spMk id="8" creationId="{350D814D-0983-41ED-A94E-97913041FD93}"/>
          </ac:spMkLst>
        </pc:spChg>
        <pc:spChg chg="add del mod ord">
          <ac:chgData name="Vui Le Ba" userId="052109168efbc39a" providerId="LiveId" clId="{40CFB830-F6EC-4A1B-AE1F-B620D0FFC1BE}" dt="2020-12-23T09:33:47.582" v="3951" actId="478"/>
          <ac:spMkLst>
            <pc:docMk/>
            <pc:sldMk cId="0" sldId="611"/>
            <ac:spMk id="9" creationId="{93CAF945-ED86-46A4-9555-B885A5B27F31}"/>
          </ac:spMkLst>
        </pc:spChg>
        <pc:spChg chg="add del mod ord">
          <ac:chgData name="Vui Le Ba" userId="052109168efbc39a" providerId="LiveId" clId="{40CFB830-F6EC-4A1B-AE1F-B620D0FFC1BE}" dt="2020-12-23T09:33:49.724" v="3952" actId="478"/>
          <ac:spMkLst>
            <pc:docMk/>
            <pc:sldMk cId="0" sldId="611"/>
            <ac:spMk id="6266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40" v="3239" actId="27636"/>
          <ac:spMkLst>
            <pc:docMk/>
            <pc:sldMk cId="0" sldId="611"/>
            <ac:spMk id="62669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3:41.003" v="3950" actId="478"/>
          <ac:grpSpMkLst>
            <pc:docMk/>
            <pc:sldMk cId="0" sldId="611"/>
            <ac:grpSpMk id="6266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1:06.088" v="3978" actId="1076"/>
        <pc:sldMkLst>
          <pc:docMk/>
          <pc:sldMk cId="0" sldId="6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2"/>
            <ac:spMk id="2" creationId="{BB17BCCB-4C03-4998-B132-4063555771B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2"/>
            <ac:spMk id="3" creationId="{A9553B98-39CA-4ACE-A5D2-77DDADE4D98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2"/>
            <ac:spMk id="4" creationId="{0D4FFB0F-9B2D-4C4E-8A85-681FDD764F7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2"/>
            <ac:spMk id="5" creationId="{DE3BEE0A-3C3A-4DEF-B378-1A8458E027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2"/>
            <ac:spMk id="6" creationId="{88E62755-DA4C-43D3-9997-883D1EDFE12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2"/>
            <ac:spMk id="7" creationId="{1D6A5EAB-B142-4658-A5CE-D086B3AC004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2"/>
            <ac:spMk id="8" creationId="{364867CE-D913-4952-9FFC-7078BD3A465D}"/>
          </ac:spMkLst>
        </pc:spChg>
        <pc:spChg chg="add del mod ord">
          <ac:chgData name="Vui Le Ba" userId="052109168efbc39a" providerId="LiveId" clId="{40CFB830-F6EC-4A1B-AE1F-B620D0FFC1BE}" dt="2020-12-23T13:49:20.838" v="3963" actId="478"/>
          <ac:spMkLst>
            <pc:docMk/>
            <pc:sldMk cId="0" sldId="612"/>
            <ac:spMk id="9" creationId="{C4555931-6AF4-4679-A487-4854FFAD6791}"/>
          </ac:spMkLst>
        </pc:spChg>
        <pc:spChg chg="add del mod ord">
          <ac:chgData name="Vui Le Ba" userId="052109168efbc39a" providerId="LiveId" clId="{40CFB830-F6EC-4A1B-AE1F-B620D0FFC1BE}" dt="2020-12-23T13:48:47.891" v="3961" actId="478"/>
          <ac:spMkLst>
            <pc:docMk/>
            <pc:sldMk cId="0" sldId="612"/>
            <ac:spMk id="6287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12"/>
            <ac:spMk id="628739" creationId="{00000000-0000-0000-0000-000000000000}"/>
          </ac:spMkLst>
        </pc:spChg>
        <pc:spChg chg="mod">
          <ac:chgData name="Vui Le Ba" userId="052109168efbc39a" providerId="LiveId" clId="{40CFB830-F6EC-4A1B-AE1F-B620D0FFC1BE}" dt="2020-12-23T13:49:43.823" v="3967" actId="14100"/>
          <ac:spMkLst>
            <pc:docMk/>
            <pc:sldMk cId="0" sldId="612"/>
            <ac:spMk id="628741" creationId="{00000000-0000-0000-0000-000000000000}"/>
          </ac:spMkLst>
        </pc:spChg>
        <pc:spChg chg="del">
          <ac:chgData name="Vui Le Ba" userId="052109168efbc39a" providerId="LiveId" clId="{40CFB830-F6EC-4A1B-AE1F-B620D0FFC1BE}" dt="2020-12-23T13:48:56.170" v="3962" actId="478"/>
          <ac:spMkLst>
            <pc:docMk/>
            <pc:sldMk cId="0" sldId="612"/>
            <ac:spMk id="62874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0:52.885" v="3976" actId="207"/>
          <ac:spMkLst>
            <pc:docMk/>
            <pc:sldMk cId="0" sldId="612"/>
            <ac:spMk id="62874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0:23.945" v="3974" actId="14100"/>
          <ac:spMkLst>
            <pc:docMk/>
            <pc:sldMk cId="0" sldId="612"/>
            <ac:spMk id="62874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4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4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4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50" creationId="{00000000-0000-0000-0000-000000000000}"/>
          </ac:spMkLst>
        </pc:spChg>
        <pc:grpChg chg="del">
          <ac:chgData name="Vui Le Ba" userId="052109168efbc39a" providerId="LiveId" clId="{40CFB830-F6EC-4A1B-AE1F-B620D0FFC1BE}" dt="2020-12-23T13:48:36.071" v="3960" actId="478"/>
          <ac:grpSpMkLst>
            <pc:docMk/>
            <pc:sldMk cId="0" sldId="612"/>
            <ac:grpSpMk id="62874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1:06.088" v="3978" actId="1076"/>
          <ac:grpSpMkLst>
            <pc:docMk/>
            <pc:sldMk cId="0" sldId="612"/>
            <ac:grpSpMk id="102299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0:23.945" v="3974" actId="14100"/>
          <ac:grpSpMkLst>
            <pc:docMk/>
            <pc:sldMk cId="0" sldId="612"/>
            <ac:grpSpMk id="102299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1:25.394" v="3983" actId="478"/>
        <pc:sldMkLst>
          <pc:docMk/>
          <pc:sldMk cId="0" sldId="6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3"/>
            <ac:spMk id="2" creationId="{CE643628-6CAE-4FB0-ACFA-B41A9EB74D0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3"/>
            <ac:spMk id="3" creationId="{25BA3FC5-7B63-40D1-9C8A-BA3990C6790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3"/>
            <ac:spMk id="4" creationId="{038C9807-9F35-4FC5-91B0-50FCAB14486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3"/>
            <ac:spMk id="5" creationId="{FBED655C-F92B-41FF-9450-C10C8BB65D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3"/>
            <ac:spMk id="6" creationId="{EEBD90CD-6D8D-4A4C-8CE8-2D8226B6B19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3"/>
            <ac:spMk id="7" creationId="{FFF54211-0549-4B0D-9F8D-89B67F22862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3"/>
            <ac:spMk id="8" creationId="{4BEFE96A-348A-4B24-BD97-CE93CB915AA0}"/>
          </ac:spMkLst>
        </pc:spChg>
        <pc:spChg chg="add del mod ord">
          <ac:chgData name="Vui Le Ba" userId="052109168efbc39a" providerId="LiveId" clId="{40CFB830-F6EC-4A1B-AE1F-B620D0FFC1BE}" dt="2020-12-23T13:51:14.733" v="3980" actId="478"/>
          <ac:spMkLst>
            <pc:docMk/>
            <pc:sldMk cId="0" sldId="613"/>
            <ac:spMk id="9" creationId="{30E3091F-C867-4127-B7B1-416EF1E06673}"/>
          </ac:spMkLst>
        </pc:spChg>
        <pc:spChg chg="add del mod ord">
          <ac:chgData name="Vui Le Ba" userId="052109168efbc39a" providerId="LiveId" clId="{40CFB830-F6EC-4A1B-AE1F-B620D0FFC1BE}" dt="2020-12-23T13:51:25.394" v="3983" actId="478"/>
          <ac:spMkLst>
            <pc:docMk/>
            <pc:sldMk cId="0" sldId="613"/>
            <ac:spMk id="6307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55" v="3240" actId="27636"/>
          <ac:spMkLst>
            <pc:docMk/>
            <pc:sldMk cId="0" sldId="613"/>
            <ac:spMk id="630787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1:12.381" v="3979" actId="478"/>
          <ac:grpSpMkLst>
            <pc:docMk/>
            <pc:sldMk cId="0" sldId="613"/>
            <ac:grpSpMk id="63078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51:22.937" v="3982" actId="1076"/>
          <ac:picMkLst>
            <pc:docMk/>
            <pc:sldMk cId="0" sldId="613"/>
            <ac:picMk id="630789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3:52:28.208" v="4010" actId="14100"/>
        <pc:sldMkLst>
          <pc:docMk/>
          <pc:sldMk cId="0" sldId="6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4"/>
            <ac:spMk id="2" creationId="{D6892334-E1F9-4B11-B751-0F734D9B31B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4"/>
            <ac:spMk id="3" creationId="{9BFA42FB-105F-46AE-AFD0-1999D95ECAB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4"/>
            <ac:spMk id="4" creationId="{24BC9FD0-05C0-44A5-AD9C-9E3BD601D4D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4"/>
            <ac:spMk id="5" creationId="{17EF6103-C657-4551-AB56-CD5DF71BC5D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4"/>
            <ac:spMk id="6" creationId="{A19B309F-68C7-4422-9CF0-ACF5AB6058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4"/>
            <ac:spMk id="7" creationId="{B0A0DB02-1CCE-4049-AA44-6F86ECE17E1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4"/>
            <ac:spMk id="8" creationId="{F800F0A1-27E9-40BD-8050-6BF89A10C36D}"/>
          </ac:spMkLst>
        </pc:spChg>
        <pc:spChg chg="add del mod ord">
          <ac:chgData name="Vui Le Ba" userId="052109168efbc39a" providerId="LiveId" clId="{40CFB830-F6EC-4A1B-AE1F-B620D0FFC1BE}" dt="2020-12-23T13:52:16.031" v="4005" actId="478"/>
          <ac:spMkLst>
            <pc:docMk/>
            <pc:sldMk cId="0" sldId="614"/>
            <ac:spMk id="9" creationId="{F408ED22-443D-4815-B9E9-86B528A352C5}"/>
          </ac:spMkLst>
        </pc:spChg>
        <pc:spChg chg="add del mod ord">
          <ac:chgData name="Vui Le Ba" userId="052109168efbc39a" providerId="LiveId" clId="{40CFB830-F6EC-4A1B-AE1F-B620D0FFC1BE}" dt="2020-12-23T13:52:17.745" v="4006" actId="478"/>
          <ac:spMkLst>
            <pc:docMk/>
            <pc:sldMk cId="0" sldId="614"/>
            <ac:spMk id="6348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14"/>
            <ac:spMk id="63488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2:28.208" v="4010" actId="14100"/>
          <ac:spMkLst>
            <pc:docMk/>
            <pc:sldMk cId="0" sldId="614"/>
            <ac:spMk id="63488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2:13.222" v="4004" actId="478"/>
          <ac:grpSpMkLst>
            <pc:docMk/>
            <pc:sldMk cId="0" sldId="614"/>
            <ac:grpSpMk id="6348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2:50.809" v="4016" actId="478"/>
        <pc:sldMkLst>
          <pc:docMk/>
          <pc:sldMk cId="0" sldId="6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5"/>
            <ac:spMk id="2" creationId="{6455B8F2-B4AF-464D-B3C9-2A457C10B5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5"/>
            <ac:spMk id="3" creationId="{CCB95D1B-D3B7-478A-A87E-7ED15C033B7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5"/>
            <ac:spMk id="4" creationId="{8B1C4DD6-A890-4B00-85F1-B3549229BD8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5"/>
            <ac:spMk id="5" creationId="{28B2BE10-8668-4FA8-B205-5A9C34BA3E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5"/>
            <ac:spMk id="6" creationId="{4DC94497-70C2-495B-B29B-0B48A54330D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5"/>
            <ac:spMk id="7" creationId="{F11F6504-97E4-4816-ADEA-EB70F0BF18F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5"/>
            <ac:spMk id="8" creationId="{C4CA6532-C734-44A6-80B6-69C1E2E62778}"/>
          </ac:spMkLst>
        </pc:spChg>
        <pc:spChg chg="add del mod ord">
          <ac:chgData name="Vui Le Ba" userId="052109168efbc39a" providerId="LiveId" clId="{40CFB830-F6EC-4A1B-AE1F-B620D0FFC1BE}" dt="2020-12-23T13:52:37.747" v="4012" actId="478"/>
          <ac:spMkLst>
            <pc:docMk/>
            <pc:sldMk cId="0" sldId="615"/>
            <ac:spMk id="9" creationId="{C451F68D-3733-4C03-87B4-3FA9937D38A3}"/>
          </ac:spMkLst>
        </pc:spChg>
        <pc:spChg chg="add del mod ord">
          <ac:chgData name="Vui Le Ba" userId="052109168efbc39a" providerId="LiveId" clId="{40CFB830-F6EC-4A1B-AE1F-B620D0FFC1BE}" dt="2020-12-23T13:52:50.809" v="4016" actId="478"/>
          <ac:spMkLst>
            <pc:docMk/>
            <pc:sldMk cId="0" sldId="615"/>
            <ac:spMk id="6369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15"/>
            <ac:spMk id="63693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2:48.510" v="4015" actId="14100"/>
          <ac:spMkLst>
            <pc:docMk/>
            <pc:sldMk cId="0" sldId="615"/>
            <ac:spMk id="636933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2:34.623" v="4011" actId="478"/>
          <ac:grpSpMkLst>
            <pc:docMk/>
            <pc:sldMk cId="0" sldId="615"/>
            <ac:grpSpMk id="6369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4:07.797" v="4044" actId="14100"/>
        <pc:sldMkLst>
          <pc:docMk/>
          <pc:sldMk cId="0" sldId="6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6"/>
            <ac:spMk id="2" creationId="{DDF853F8-0FCF-4626-83B8-522205F12D1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6"/>
            <ac:spMk id="3" creationId="{87A5E80B-7BFC-4164-9933-486C755889F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6"/>
            <ac:spMk id="4" creationId="{22310567-8B0F-42C7-90A3-F3FD2C4A29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6"/>
            <ac:spMk id="5" creationId="{547CDE0A-21A3-41AB-8636-88BE95DB3D0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6"/>
            <ac:spMk id="6" creationId="{BC39D31E-4231-491B-B0E4-9003320AEB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6"/>
            <ac:spMk id="7" creationId="{9B131728-0E1A-4D57-AEBE-BC698FCD859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6"/>
            <ac:spMk id="8" creationId="{3B758CAB-F13D-4943-863B-DCCB850F3A73}"/>
          </ac:spMkLst>
        </pc:spChg>
        <pc:spChg chg="add del mod ord">
          <ac:chgData name="Vui Le Ba" userId="052109168efbc39a" providerId="LiveId" clId="{40CFB830-F6EC-4A1B-AE1F-B620D0FFC1BE}" dt="2020-12-23T13:53:18.033" v="4024" actId="478"/>
          <ac:spMkLst>
            <pc:docMk/>
            <pc:sldMk cId="0" sldId="616"/>
            <ac:spMk id="9" creationId="{CEC39EAA-8740-4198-9FC9-22C62481E596}"/>
          </ac:spMkLst>
        </pc:spChg>
        <pc:spChg chg="add del mod ord">
          <ac:chgData name="Vui Le Ba" userId="052109168efbc39a" providerId="LiveId" clId="{40CFB830-F6EC-4A1B-AE1F-B620D0FFC1BE}" dt="2020-12-23T13:53:15.742" v="4023" actId="478"/>
          <ac:spMkLst>
            <pc:docMk/>
            <pc:sldMk cId="0" sldId="616"/>
            <ac:spMk id="6410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71" v="3242" actId="27636"/>
          <ac:spMkLst>
            <pc:docMk/>
            <pc:sldMk cId="0" sldId="616"/>
            <ac:spMk id="64102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4:07.797" v="4044" actId="14100"/>
          <ac:spMkLst>
            <pc:docMk/>
            <pc:sldMk cId="0" sldId="616"/>
            <ac:spMk id="641029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3:12.899" v="4022" actId="478"/>
          <ac:grpSpMkLst>
            <pc:docMk/>
            <pc:sldMk cId="0" sldId="616"/>
            <ac:grpSpMk id="6410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4:19.850" v="4049" actId="1076"/>
        <pc:sldMkLst>
          <pc:docMk/>
          <pc:sldMk cId="0" sldId="6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7"/>
            <ac:spMk id="2" creationId="{DCBEA0A9-6CAE-41E5-90C0-D8DC14DBC90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7"/>
            <ac:spMk id="3" creationId="{04940D35-E931-4207-86FF-5F179BF0ED5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7"/>
            <ac:spMk id="4" creationId="{23747172-F518-4F56-9411-900057E483E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7"/>
            <ac:spMk id="5" creationId="{963AA52E-BD36-4D1B-8FA1-62E0FC125C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7"/>
            <ac:spMk id="6" creationId="{A8E51134-C650-4763-A9D3-C1AB070D3F3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7"/>
            <ac:spMk id="7" creationId="{E86AAA78-1A7F-4523-8CC4-CBE80749036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7"/>
            <ac:spMk id="8" creationId="{D1A164E0-D067-45DA-97CC-345BBE5B302F}"/>
          </ac:spMkLst>
        </pc:spChg>
        <pc:spChg chg="add del mod ord">
          <ac:chgData name="Vui Le Ba" userId="052109168efbc39a" providerId="LiveId" clId="{40CFB830-F6EC-4A1B-AE1F-B620D0FFC1BE}" dt="2020-12-23T13:54:13.802" v="4046" actId="478"/>
          <ac:spMkLst>
            <pc:docMk/>
            <pc:sldMk cId="0" sldId="617"/>
            <ac:spMk id="9" creationId="{62CB0CC0-5A30-4B87-B8F7-FB4B19E13458}"/>
          </ac:spMkLst>
        </pc:spChg>
        <pc:spChg chg="add del mod ord">
          <ac:chgData name="Vui Le Ba" userId="052109168efbc39a" providerId="LiveId" clId="{40CFB830-F6EC-4A1B-AE1F-B620D0FFC1BE}" dt="2020-12-23T13:54:15.937" v="4047" actId="478"/>
          <ac:spMkLst>
            <pc:docMk/>
            <pc:sldMk cId="0" sldId="617"/>
            <ac:spMk id="6430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71" v="3243" actId="27636"/>
          <ac:spMkLst>
            <pc:docMk/>
            <pc:sldMk cId="0" sldId="617"/>
            <ac:spMk id="64307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4:12.372" v="4045" actId="478"/>
          <ac:grpSpMkLst>
            <pc:docMk/>
            <pc:sldMk cId="0" sldId="617"/>
            <ac:grpSpMk id="64307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54:19.850" v="4049" actId="1076"/>
          <ac:picMkLst>
            <pc:docMk/>
            <pc:sldMk cId="0" sldId="617"/>
            <ac:picMk id="643077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3:53:09.901" v="4021" actId="1076"/>
        <pc:sldMkLst>
          <pc:docMk/>
          <pc:sldMk cId="0" sldId="6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9"/>
            <ac:spMk id="2" creationId="{8F2428D0-A8F9-45B5-8C03-87DC04EEB6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9"/>
            <ac:spMk id="3" creationId="{EE7174F7-511D-47D5-8B7B-D0126D2A348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9"/>
            <ac:spMk id="4" creationId="{E121B852-4A0C-4047-8243-B11FE20251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9"/>
            <ac:spMk id="5" creationId="{3755F83F-B096-409A-A89F-E8A64575367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9"/>
            <ac:spMk id="6" creationId="{3D462DB3-C27A-4EA0-8D17-FCA87BBBD49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9"/>
            <ac:spMk id="7" creationId="{84663853-65FD-4AAA-ABC2-C959D9D7D90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9"/>
            <ac:spMk id="8" creationId="{A3DACD5E-68F1-418B-AFE2-FFE9E3B5105B}"/>
          </ac:spMkLst>
        </pc:spChg>
        <pc:spChg chg="add del mod ord">
          <ac:chgData name="Vui Le Ba" userId="052109168efbc39a" providerId="LiveId" clId="{40CFB830-F6EC-4A1B-AE1F-B620D0FFC1BE}" dt="2020-12-23T13:53:01.890" v="4018" actId="478"/>
          <ac:spMkLst>
            <pc:docMk/>
            <pc:sldMk cId="0" sldId="619"/>
            <ac:spMk id="9" creationId="{E3F19AE0-75FA-4533-A3D9-23C45F8BEFD5}"/>
          </ac:spMkLst>
        </pc:spChg>
        <pc:spChg chg="add del mod ord">
          <ac:chgData name="Vui Le Ba" userId="052109168efbc39a" providerId="LiveId" clId="{40CFB830-F6EC-4A1B-AE1F-B620D0FFC1BE}" dt="2020-12-23T13:53:03.924" v="4019" actId="478"/>
          <ac:spMkLst>
            <pc:docMk/>
            <pc:sldMk cId="0" sldId="619"/>
            <ac:spMk id="6389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55" v="3241" actId="27636"/>
          <ac:spMkLst>
            <pc:docMk/>
            <pc:sldMk cId="0" sldId="619"/>
            <ac:spMk id="638979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3:00.501" v="4017" actId="478"/>
          <ac:grpSpMkLst>
            <pc:docMk/>
            <pc:sldMk cId="0" sldId="619"/>
            <ac:grpSpMk id="63898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53:09.901" v="4021" actId="1076"/>
          <ac:picMkLst>
            <pc:docMk/>
            <pc:sldMk cId="0" sldId="619"/>
            <ac:picMk id="638981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13:54:45.155" v="4055" actId="47"/>
        <pc:sldMkLst>
          <pc:docMk/>
          <pc:sldMk cId="0" sldId="6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0"/>
            <ac:spMk id="2" creationId="{256ABA73-55C2-4F09-8089-9C9770E8CBD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0"/>
            <ac:spMk id="3" creationId="{1F638F54-D270-4946-AB07-6A9BC3501CC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0"/>
            <ac:spMk id="4" creationId="{5DB570D9-3190-4870-A39F-A90B042EDFD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0"/>
            <ac:spMk id="5" creationId="{A418BD23-27CF-44B6-87EF-1779CD55DB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0"/>
            <ac:spMk id="6" creationId="{1C2CF1DC-BFC7-45F8-A59A-720A6986FB9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0"/>
            <ac:spMk id="7" creationId="{DD81FE4C-BD57-48E4-A4ED-1ADA941DBDE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8" creationId="{AC796E61-30EF-40A4-91F0-5FF460944D52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9" creationId="{E9FB8C74-249C-43BF-B4B6-93B38DA4E21B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6471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647173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620"/>
            <ac:spMk id="64717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4:41.073" v="4053" actId="1076"/>
          <ac:spMkLst>
            <pc:docMk/>
            <pc:sldMk cId="0" sldId="620"/>
            <ac:spMk id="103936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4:41.803" v="4054" actId="1076"/>
          <ac:spMkLst>
            <pc:docMk/>
            <pc:sldMk cId="0" sldId="620"/>
            <ac:spMk id="1039363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13:55:24.580" v="4132" actId="478"/>
        <pc:sldMkLst>
          <pc:docMk/>
          <pc:sldMk cId="0" sldId="6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3"/>
            <ac:spMk id="2" creationId="{BEF5B8F2-CB7F-4621-8E83-83638EA320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3"/>
            <ac:spMk id="3" creationId="{ABFAD7AF-223E-42F4-B36C-625C47D02AD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3"/>
            <ac:spMk id="4" creationId="{D8C898D8-FB57-4AFD-A206-1395FB4AC61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3"/>
            <ac:spMk id="5" creationId="{5F82C95E-8495-46C9-9E10-4A1000875AB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3"/>
            <ac:spMk id="6" creationId="{9B67AF9C-4FDC-4252-AACB-8B05CEF3B02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3"/>
            <ac:spMk id="7" creationId="{E7631D8C-6A45-4D78-A734-5CDD5CB22C7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3"/>
            <ac:spMk id="8" creationId="{D53B7770-5302-4763-832D-EB1B4DD71A44}"/>
          </ac:spMkLst>
        </pc:spChg>
        <pc:spChg chg="add mod ord">
          <ac:chgData name="Vui Le Ba" userId="052109168efbc39a" providerId="LiveId" clId="{40CFB830-F6EC-4A1B-AE1F-B620D0FFC1BE}" dt="2020-12-23T13:54:58.588" v="4097" actId="20577"/>
          <ac:spMkLst>
            <pc:docMk/>
            <pc:sldMk cId="0" sldId="623"/>
            <ac:spMk id="9" creationId="{CF9268BF-FDA9-4A55-852A-BF8BFE5AC39B}"/>
          </ac:spMkLst>
        </pc:spChg>
        <pc:spChg chg="add del mod ord">
          <ac:chgData name="Vui Le Ba" userId="052109168efbc39a" providerId="LiveId" clId="{40CFB830-F6EC-4A1B-AE1F-B620D0FFC1BE}" dt="2020-12-23T13:55:24.580" v="4132" actId="478"/>
          <ac:spMkLst>
            <pc:docMk/>
            <pc:sldMk cId="0" sldId="623"/>
            <ac:spMk id="6492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3:55:20.405" v="4131" actId="20577"/>
          <ac:spMkLst>
            <pc:docMk/>
            <pc:sldMk cId="0" sldId="623"/>
            <ac:spMk id="649220" creationId="{00000000-0000-0000-0000-000000000000}"/>
          </ac:spMkLst>
        </pc:spChg>
        <pc:spChg chg="del">
          <ac:chgData name="Vui Le Ba" userId="052109168efbc39a" providerId="LiveId" clId="{40CFB830-F6EC-4A1B-AE1F-B620D0FFC1BE}" dt="2020-12-23T13:54:49.212" v="4057" actId="478"/>
          <ac:spMkLst>
            <pc:docMk/>
            <pc:sldMk cId="0" sldId="623"/>
            <ac:spMk id="649221" creationId="{00000000-0000-0000-0000-000000000000}"/>
          </ac:spMkLst>
        </pc:spChg>
        <pc:spChg chg="del">
          <ac:chgData name="Vui Le Ba" userId="052109168efbc39a" providerId="LiveId" clId="{40CFB830-F6EC-4A1B-AE1F-B620D0FFC1BE}" dt="2020-12-23T13:54:59.876" v="4098" actId="478"/>
          <ac:spMkLst>
            <pc:docMk/>
            <pc:sldMk cId="0" sldId="623"/>
            <ac:spMk id="649222" creationId="{00000000-0000-0000-0000-000000000000}"/>
          </ac:spMkLst>
        </pc:spChg>
        <pc:spChg chg="del">
          <ac:chgData name="Vui Le Ba" userId="052109168efbc39a" providerId="LiveId" clId="{40CFB830-F6EC-4A1B-AE1F-B620D0FFC1BE}" dt="2020-12-23T13:54:48.039" v="4056" actId="478"/>
          <ac:spMkLst>
            <pc:docMk/>
            <pc:sldMk cId="0" sldId="623"/>
            <ac:spMk id="1051650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3:56:04.549" v="4139" actId="14100"/>
        <pc:sldMkLst>
          <pc:docMk/>
          <pc:sldMk cId="0" sldId="6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4"/>
            <ac:spMk id="2" creationId="{AC299E01-5E8A-4BB4-B4AA-AAA78D489F9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4"/>
            <ac:spMk id="3" creationId="{07BD9754-E656-43DF-8A31-91E38EB78A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4"/>
            <ac:spMk id="4" creationId="{28340EB2-57F5-4F83-943E-BC2E4A09A9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4"/>
            <ac:spMk id="5" creationId="{A47F6F8C-573F-40D6-8432-8E579DBA48D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4"/>
            <ac:spMk id="6" creationId="{ED334FD3-2876-4A6F-93F1-17C9CE6AD5D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4"/>
            <ac:spMk id="7" creationId="{4A59BCB0-BC32-4E99-9477-4FE519D5631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4"/>
            <ac:spMk id="8" creationId="{81961933-755A-43D4-ABCC-B28574C4C57E}"/>
          </ac:spMkLst>
        </pc:spChg>
        <pc:spChg chg="add del mod ord">
          <ac:chgData name="Vui Le Ba" userId="052109168efbc39a" providerId="LiveId" clId="{40CFB830-F6EC-4A1B-AE1F-B620D0FFC1BE}" dt="2020-12-23T13:55:56.292" v="4136" actId="478"/>
          <ac:spMkLst>
            <pc:docMk/>
            <pc:sldMk cId="0" sldId="624"/>
            <ac:spMk id="9" creationId="{06BE26B5-DE0B-4023-99FB-A1C764D8087B}"/>
          </ac:spMkLst>
        </pc:spChg>
        <pc:spChg chg="add del mod ord">
          <ac:chgData name="Vui Le Ba" userId="052109168efbc39a" providerId="LiveId" clId="{40CFB830-F6EC-4A1B-AE1F-B620D0FFC1BE}" dt="2020-12-23T13:55:58.561" v="4137" actId="478"/>
          <ac:spMkLst>
            <pc:docMk/>
            <pc:sldMk cId="0" sldId="624"/>
            <ac:spMk id="6512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4"/>
            <ac:spMk id="65126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6:04.549" v="4139" actId="14100"/>
          <ac:spMkLst>
            <pc:docMk/>
            <pc:sldMk cId="0" sldId="624"/>
            <ac:spMk id="1053703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5:47.774" v="4135" actId="478"/>
          <ac:grpSpMkLst>
            <pc:docMk/>
            <pc:sldMk cId="0" sldId="624"/>
            <ac:grpSpMk id="65126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6:37.608" v="4146" actId="12"/>
        <pc:sldMkLst>
          <pc:docMk/>
          <pc:sldMk cId="0" sldId="6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5"/>
            <ac:spMk id="2" creationId="{C409AD2B-63AF-48C1-99BF-EF5418BA17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5"/>
            <ac:spMk id="3" creationId="{8E5639B3-C172-4947-A985-8F25270875D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5"/>
            <ac:spMk id="4" creationId="{00C0E605-EC60-42EA-98F1-576FB3C7F02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5"/>
            <ac:spMk id="5" creationId="{F360920C-23B4-443D-9E36-AC82852216F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5"/>
            <ac:spMk id="6" creationId="{FEB826EB-EF1C-44D5-838E-0E0CA49FB0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5"/>
            <ac:spMk id="7" creationId="{1EB7F7E0-AC20-444B-8B33-FDD4505B12A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5"/>
            <ac:spMk id="8" creationId="{1979EC66-86F3-4EE3-BBE0-4FAA32D0ACB0}"/>
          </ac:spMkLst>
        </pc:spChg>
        <pc:spChg chg="add del mod ord">
          <ac:chgData name="Vui Le Ba" userId="052109168efbc39a" providerId="LiveId" clId="{40CFB830-F6EC-4A1B-AE1F-B620D0FFC1BE}" dt="2020-12-23T13:56:14.449" v="4141" actId="478"/>
          <ac:spMkLst>
            <pc:docMk/>
            <pc:sldMk cId="0" sldId="625"/>
            <ac:spMk id="9" creationId="{C9175433-1660-412D-9CCF-B8308EA6AC78}"/>
          </ac:spMkLst>
        </pc:spChg>
        <pc:spChg chg="add del mod ord">
          <ac:chgData name="Vui Le Ba" userId="052109168efbc39a" providerId="LiveId" clId="{40CFB830-F6EC-4A1B-AE1F-B620D0FFC1BE}" dt="2020-12-23T13:56:16.337" v="4142" actId="478"/>
          <ac:spMkLst>
            <pc:docMk/>
            <pc:sldMk cId="0" sldId="625"/>
            <ac:spMk id="6533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5"/>
            <ac:spMk id="65331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6:37.608" v="4146" actId="12"/>
          <ac:spMkLst>
            <pc:docMk/>
            <pc:sldMk cId="0" sldId="625"/>
            <ac:spMk id="653317" creationId="{00000000-0000-0000-0000-000000000000}"/>
          </ac:spMkLst>
        </pc:spChg>
        <pc:spChg chg="del">
          <ac:chgData name="Vui Le Ba" userId="052109168efbc39a" providerId="LiveId" clId="{40CFB830-F6EC-4A1B-AE1F-B620D0FFC1BE}" dt="2020-12-23T13:56:30.490" v="4143" actId="478"/>
          <ac:spMkLst>
            <pc:docMk/>
            <pc:sldMk cId="0" sldId="625"/>
            <ac:spMk id="653318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6:10.522" v="4140" actId="478"/>
          <ac:grpSpMkLst>
            <pc:docMk/>
            <pc:sldMk cId="0" sldId="625"/>
            <ac:grpSpMk id="65331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7:35.031" v="4161" actId="14100"/>
        <pc:sldMkLst>
          <pc:docMk/>
          <pc:sldMk cId="0" sldId="6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6"/>
            <ac:spMk id="2" creationId="{FF1CB66E-A591-4B9E-ACDD-EB5192E5FA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6"/>
            <ac:spMk id="3" creationId="{834D4A80-D2AA-42AB-A484-09173B4E1A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6"/>
            <ac:spMk id="4" creationId="{F3ECE188-268F-414F-8BE1-A3C468B54E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6"/>
            <ac:spMk id="5" creationId="{8A89F308-9BE4-4ED3-9349-305CB1C01E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6"/>
            <ac:spMk id="6" creationId="{E1E47631-13C5-4FB7-8FAD-3FED18D3354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6"/>
            <ac:spMk id="7" creationId="{C800D6A5-7B9F-41ED-8CAD-9008DD2BB8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6"/>
            <ac:spMk id="8" creationId="{2582E358-0353-4789-918F-B2CF1FA17527}"/>
          </ac:spMkLst>
        </pc:spChg>
        <pc:spChg chg="add del mod ord">
          <ac:chgData name="Vui Le Ba" userId="052109168efbc39a" providerId="LiveId" clId="{40CFB830-F6EC-4A1B-AE1F-B620D0FFC1BE}" dt="2020-12-23T13:56:52.572" v="4148" actId="478"/>
          <ac:spMkLst>
            <pc:docMk/>
            <pc:sldMk cId="0" sldId="626"/>
            <ac:spMk id="6553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6"/>
            <ac:spMk id="65536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38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1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3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6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6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6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0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8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6:47.160" v="4147" actId="478"/>
          <ac:grpSpMkLst>
            <pc:docMk/>
            <pc:sldMk cId="0" sldId="626"/>
            <ac:grpSpMk id="65536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73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7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8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9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9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0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1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2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30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799" creationId="{00000000-0000-0000-0000-000000000000}"/>
          </ac:graphicFrameMkLst>
        </pc:graphicFrameChg>
        <pc:graphicFrameChg chg="mod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824" creationId="{00000000-0000-0000-0000-000000000000}"/>
          </ac:graphicFrameMkLst>
        </pc:graphicFrameChg>
        <pc:graphicFrameChg chg="mod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849" creationId="{00000000-0000-0000-0000-000000000000}"/>
          </ac:graphicFrameMkLst>
        </pc:graphicFrameChg>
        <pc:graphicFrameChg chg="mod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874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13:58:00.256" v="4163" actId="478"/>
        <pc:sldMkLst>
          <pc:docMk/>
          <pc:sldMk cId="0" sldId="6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7"/>
            <ac:spMk id="2" creationId="{E16BDDFC-10F1-4966-A9AD-4B7F15DC15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7"/>
            <ac:spMk id="3" creationId="{F18A50BB-A9B8-47EF-8101-B8D5179F12D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7"/>
            <ac:spMk id="4" creationId="{72D2D389-5741-42B5-A1DD-D51C3941836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7"/>
            <ac:spMk id="5" creationId="{E786525E-F2BC-41F5-BAB3-BF47D98A988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7"/>
            <ac:spMk id="6" creationId="{984DC943-3B22-4F8A-A7C7-E64E705E9D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7"/>
            <ac:spMk id="7" creationId="{5F551688-B392-43D7-B989-3FADC417559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7"/>
            <ac:spMk id="8" creationId="{29A2B8A4-4697-40B5-BCD7-B671F167B5FF}"/>
          </ac:spMkLst>
        </pc:spChg>
        <pc:spChg chg="add del mod ord">
          <ac:chgData name="Vui Le Ba" userId="052109168efbc39a" providerId="LiveId" clId="{40CFB830-F6EC-4A1B-AE1F-B620D0FFC1BE}" dt="2020-12-23T13:58:00.256" v="4163" actId="478"/>
          <ac:spMkLst>
            <pc:docMk/>
            <pc:sldMk cId="0" sldId="627"/>
            <ac:spMk id="9" creationId="{0B67FD48-BF4C-4B9D-892A-15E0DCD09661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7"/>
            <ac:spMk id="6574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86" v="3245" actId="27636"/>
          <ac:spMkLst>
            <pc:docMk/>
            <pc:sldMk cId="0" sldId="627"/>
            <ac:spMk id="657412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7:57.784" v="4162" actId="478"/>
          <ac:grpSpMkLst>
            <pc:docMk/>
            <pc:sldMk cId="0" sldId="627"/>
            <ac:grpSpMk id="657413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13:58:25.839" v="4171" actId="12"/>
        <pc:sldMkLst>
          <pc:docMk/>
          <pc:sldMk cId="0" sldId="6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8"/>
            <ac:spMk id="2" creationId="{E2AACE31-6A26-4C6E-880F-E440BDC487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8"/>
            <ac:spMk id="3" creationId="{98FE186F-3A06-4B98-83D6-5F8F2D8D4FE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8"/>
            <ac:spMk id="4" creationId="{0226DCE6-9CFB-46BD-8029-786BB2F2944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8"/>
            <ac:spMk id="5" creationId="{2856487F-6040-4128-877D-80CD8F6E202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8"/>
            <ac:spMk id="6" creationId="{EA7CA2B3-0AC2-4014-B25E-E32A766BB8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8"/>
            <ac:spMk id="7" creationId="{7A4D4D98-9496-4DB1-A43A-5F5CC226342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8"/>
            <ac:spMk id="8" creationId="{D83B3E85-2E2A-4BE6-AB4C-9A94E3BA7321}"/>
          </ac:spMkLst>
        </pc:spChg>
        <pc:spChg chg="add del mod ord">
          <ac:chgData name="Vui Le Ba" userId="052109168efbc39a" providerId="LiveId" clId="{40CFB830-F6EC-4A1B-AE1F-B620D0FFC1BE}" dt="2020-12-23T13:58:16.973" v="4167" actId="478"/>
          <ac:spMkLst>
            <pc:docMk/>
            <pc:sldMk cId="0" sldId="628"/>
            <ac:spMk id="9" creationId="{802F3333-2AEC-45E2-A025-9059F4901176}"/>
          </ac:spMkLst>
        </pc:spChg>
        <pc:spChg chg="add del mod ord">
          <ac:chgData name="Vui Le Ba" userId="052109168efbc39a" providerId="LiveId" clId="{40CFB830-F6EC-4A1B-AE1F-B620D0FFC1BE}" dt="2020-12-23T13:58:19.698" v="4168" actId="478"/>
          <ac:spMkLst>
            <pc:docMk/>
            <pc:sldMk cId="0" sldId="628"/>
            <ac:spMk id="6594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02" v="3246" actId="27636"/>
          <ac:spMkLst>
            <pc:docMk/>
            <pc:sldMk cId="0" sldId="628"/>
            <ac:spMk id="659459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13:58:25.839" v="4171" actId="12"/>
          <ac:spMkLst>
            <pc:docMk/>
            <pc:sldMk cId="0" sldId="628"/>
            <ac:spMk id="106189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8:11.254" v="4164" actId="478"/>
          <ac:grpSpMkLst>
            <pc:docMk/>
            <pc:sldMk cId="0" sldId="628"/>
            <ac:grpSpMk id="6594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8:37.270" v="4174" actId="478"/>
        <pc:sldMkLst>
          <pc:docMk/>
          <pc:sldMk cId="0" sldId="6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9"/>
            <ac:spMk id="2" creationId="{AA168D14-F7E5-41AF-AF30-09BEAEE6ECE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9"/>
            <ac:spMk id="3" creationId="{2FEDA2F1-CFCE-4116-82D8-0B5049A1B99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9"/>
            <ac:spMk id="4" creationId="{9E8828E9-72E9-4531-8C24-3D7565A9D7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9"/>
            <ac:spMk id="5" creationId="{969D02BF-822A-4359-ABC8-12E14D3789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9"/>
            <ac:spMk id="6" creationId="{6133914A-597C-4FFD-9FCB-042AEE2BEE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9"/>
            <ac:spMk id="7" creationId="{4F5C6208-6837-4B76-9AE9-5C92905B427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9"/>
            <ac:spMk id="8" creationId="{08B56660-C285-4463-964F-1814FF94BE63}"/>
          </ac:spMkLst>
        </pc:spChg>
        <pc:spChg chg="add del mod ord">
          <ac:chgData name="Vui Le Ba" userId="052109168efbc39a" providerId="LiveId" clId="{40CFB830-F6EC-4A1B-AE1F-B620D0FFC1BE}" dt="2020-12-23T13:58:34.973" v="4173" actId="478"/>
          <ac:spMkLst>
            <pc:docMk/>
            <pc:sldMk cId="0" sldId="629"/>
            <ac:spMk id="9" creationId="{56DC1A5C-2965-4762-A3AD-2B25DF04A4AC}"/>
          </ac:spMkLst>
        </pc:spChg>
        <pc:spChg chg="add del mod ord">
          <ac:chgData name="Vui Le Ba" userId="052109168efbc39a" providerId="LiveId" clId="{40CFB830-F6EC-4A1B-AE1F-B620D0FFC1BE}" dt="2020-12-23T13:58:37.270" v="4174" actId="478"/>
          <ac:spMkLst>
            <pc:docMk/>
            <pc:sldMk cId="0" sldId="629"/>
            <ac:spMk id="6615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02" v="3247" actId="27636"/>
          <ac:spMkLst>
            <pc:docMk/>
            <pc:sldMk cId="0" sldId="629"/>
            <ac:spMk id="661507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8:30.101" v="4172" actId="478"/>
          <ac:grpSpMkLst>
            <pc:docMk/>
            <pc:sldMk cId="0" sldId="629"/>
            <ac:grpSpMk id="66150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3:58:56.792" v="4178" actId="47"/>
        <pc:sldMkLst>
          <pc:docMk/>
          <pc:sldMk cId="0" sldId="6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0"/>
            <ac:spMk id="2" creationId="{86BA8285-C1B5-4EE3-898E-040DE9911D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0"/>
            <ac:spMk id="3" creationId="{9C1FEFC2-8262-4AED-8674-45CD6EF9426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0"/>
            <ac:spMk id="4" creationId="{05A55985-CB63-4B36-8F57-40CFB66270C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0"/>
            <ac:spMk id="5" creationId="{59F5A0BF-82BF-496F-AF15-847D41E5A7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0"/>
            <ac:spMk id="6" creationId="{6B980DCA-5FAF-44DF-977A-DE32C7637A0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0"/>
            <ac:spMk id="7" creationId="{DBAB7826-CB3B-4A7C-8865-A6D9AC83B63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8" creationId="{88230783-6B35-4CFD-95D9-2BF7F5366F58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9" creationId="{AE9CF347-8A47-4FC9-B07B-75D7276527EF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6635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66355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3:59:27.745" v="4185" actId="14100"/>
        <pc:sldMkLst>
          <pc:docMk/>
          <pc:sldMk cId="0" sldId="6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1"/>
            <ac:spMk id="2" creationId="{412CE948-FBA6-48B8-90BE-B53198AB9E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1"/>
            <ac:spMk id="3" creationId="{28A57051-A796-4C64-907F-5068A7CDC86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1"/>
            <ac:spMk id="4" creationId="{F24B297C-AB55-43A6-A345-EE912A6A540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1"/>
            <ac:spMk id="5" creationId="{E3DAE266-303B-45B5-A2D8-A36A3E1C859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1"/>
            <ac:spMk id="6" creationId="{9D360A55-AF6E-42B3-A61C-E8DCDB541B4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1"/>
            <ac:spMk id="7" creationId="{402C9D47-1921-46FD-9387-A5E2BBB3AEF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1"/>
            <ac:spMk id="8" creationId="{584D7BB8-8A3D-43F8-BE81-46AA377DC8B0}"/>
          </ac:spMkLst>
        </pc:spChg>
        <pc:spChg chg="add del mod ord">
          <ac:chgData name="Vui Le Ba" userId="052109168efbc39a" providerId="LiveId" clId="{40CFB830-F6EC-4A1B-AE1F-B620D0FFC1BE}" dt="2020-12-23T13:59:05.992" v="4180" actId="478"/>
          <ac:spMkLst>
            <pc:docMk/>
            <pc:sldMk cId="0" sldId="631"/>
            <ac:spMk id="9" creationId="{73891391-CDC1-436B-B589-41CE5B40A648}"/>
          </ac:spMkLst>
        </pc:spChg>
        <pc:spChg chg="add del mod ord">
          <ac:chgData name="Vui Le Ba" userId="052109168efbc39a" providerId="LiveId" clId="{40CFB830-F6EC-4A1B-AE1F-B620D0FFC1BE}" dt="2020-12-23T13:59:12.769" v="4182" actId="478"/>
          <ac:spMkLst>
            <pc:docMk/>
            <pc:sldMk cId="0" sldId="631"/>
            <ac:spMk id="6656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18" v="3248" actId="27636"/>
          <ac:spMkLst>
            <pc:docMk/>
            <pc:sldMk cId="0" sldId="631"/>
            <ac:spMk id="66560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27.745" v="4185" actId="14100"/>
          <ac:spMkLst>
            <pc:docMk/>
            <pc:sldMk cId="0" sldId="631"/>
            <ac:spMk id="66560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09.216" v="4181" actId="404"/>
          <ac:spMkLst>
            <pc:docMk/>
            <pc:sldMk cId="0" sldId="631"/>
            <ac:spMk id="1068039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9:00.007" v="4179" actId="478"/>
          <ac:grpSpMkLst>
            <pc:docMk/>
            <pc:sldMk cId="0" sldId="631"/>
            <ac:grpSpMk id="6656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9:59.142" v="4199" actId="1036"/>
        <pc:sldMkLst>
          <pc:docMk/>
          <pc:sldMk cId="0" sldId="6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2"/>
            <ac:spMk id="2" creationId="{D4989C47-789C-44F4-AAB0-4544F455B1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2"/>
            <ac:spMk id="3" creationId="{3D849A38-64F5-4501-BC99-8BD0C1D7E5D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2"/>
            <ac:spMk id="4" creationId="{83B8BF8B-F5D0-49A5-AF3B-9C69953FF0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2"/>
            <ac:spMk id="5" creationId="{2458536E-E6A2-4450-A755-51034DE595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2"/>
            <ac:spMk id="6" creationId="{52974BA9-DD7A-481F-B079-4AB0A96408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2"/>
            <ac:spMk id="7" creationId="{F551E578-B00B-446A-8813-08FF197FD39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2"/>
            <ac:spMk id="8" creationId="{B9ED224D-CE8D-4749-84DE-9641E5F291B2}"/>
          </ac:spMkLst>
        </pc:spChg>
        <pc:spChg chg="add del mod ord">
          <ac:chgData name="Vui Le Ba" userId="052109168efbc39a" providerId="LiveId" clId="{40CFB830-F6EC-4A1B-AE1F-B620D0FFC1BE}" dt="2020-12-23T13:59:39.316" v="4188" actId="478"/>
          <ac:spMkLst>
            <pc:docMk/>
            <pc:sldMk cId="0" sldId="632"/>
            <ac:spMk id="9" creationId="{70845F99-6F95-4F60-B01F-3D3D9A2111B3}"/>
          </ac:spMkLst>
        </pc:spChg>
        <pc:spChg chg="add del mod ord">
          <ac:chgData name="Vui Le Ba" userId="052109168efbc39a" providerId="LiveId" clId="{40CFB830-F6EC-4A1B-AE1F-B620D0FFC1BE}" dt="2020-12-23T13:59:37.392" v="4187" actId="478"/>
          <ac:spMkLst>
            <pc:docMk/>
            <pc:sldMk cId="0" sldId="632"/>
            <ac:spMk id="6676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18" v="3249" actId="27636"/>
          <ac:spMkLst>
            <pc:docMk/>
            <pc:sldMk cId="0" sldId="632"/>
            <ac:spMk id="66765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54.032" v="4195" actId="1036"/>
          <ac:spMkLst>
            <pc:docMk/>
            <pc:sldMk cId="0" sldId="632"/>
            <ac:spMk id="66765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54.032" v="4195" actId="1036"/>
          <ac:spMkLst>
            <pc:docMk/>
            <pc:sldMk cId="0" sldId="632"/>
            <ac:spMk id="66765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45.869" v="4189" actId="14100"/>
          <ac:spMkLst>
            <pc:docMk/>
            <pc:sldMk cId="0" sldId="632"/>
            <ac:spMk id="107008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59.142" v="4199" actId="1036"/>
          <ac:spMkLst>
            <pc:docMk/>
            <pc:sldMk cId="0" sldId="632"/>
            <ac:spMk id="107009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9:32.868" v="4186" actId="478"/>
          <ac:grpSpMkLst>
            <pc:docMk/>
            <pc:sldMk cId="0" sldId="632"/>
            <ac:grpSpMk id="66765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9:54.032" v="4195" actId="1036"/>
          <ac:grpSpMkLst>
            <pc:docMk/>
            <pc:sldMk cId="0" sldId="632"/>
            <ac:grpSpMk id="10700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0:17.753" v="4202" actId="478"/>
        <pc:sldMkLst>
          <pc:docMk/>
          <pc:sldMk cId="0" sldId="6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3"/>
            <ac:spMk id="2" creationId="{4B2C80D3-D026-49DB-A72F-2C6D727F9C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3"/>
            <ac:spMk id="3" creationId="{11749678-4F3D-4449-96DB-2E38518A50C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3"/>
            <ac:spMk id="4" creationId="{30E2D388-8056-4384-9D4C-F0058A32F6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3"/>
            <ac:spMk id="5" creationId="{D4D55EC3-7A22-4BD0-A851-23BC5044EB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3"/>
            <ac:spMk id="6" creationId="{D854C8FB-B7D2-4295-9169-E2B03996E6C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3"/>
            <ac:spMk id="7" creationId="{83A997CD-B1A7-47A9-BDCA-F7A2B439ADC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3"/>
            <ac:spMk id="8" creationId="{EB12902A-9866-4DE0-8407-8530C5C720AF}"/>
          </ac:spMkLst>
        </pc:spChg>
        <pc:spChg chg="add del mod ord">
          <ac:chgData name="Vui Le Ba" userId="052109168efbc39a" providerId="LiveId" clId="{40CFB830-F6EC-4A1B-AE1F-B620D0FFC1BE}" dt="2020-12-23T14:00:15.268" v="4201" actId="478"/>
          <ac:spMkLst>
            <pc:docMk/>
            <pc:sldMk cId="0" sldId="633"/>
            <ac:spMk id="9" creationId="{C871DE9B-5183-4A03-AA57-6CF61947B7CB}"/>
          </ac:spMkLst>
        </pc:spChg>
        <pc:spChg chg="add del mod ord">
          <ac:chgData name="Vui Le Ba" userId="052109168efbc39a" providerId="LiveId" clId="{40CFB830-F6EC-4A1B-AE1F-B620D0FFC1BE}" dt="2020-12-23T14:00:17.753" v="4202" actId="478"/>
          <ac:spMkLst>
            <pc:docMk/>
            <pc:sldMk cId="0" sldId="633"/>
            <ac:spMk id="6696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40" v="3250" actId="27636"/>
          <ac:spMkLst>
            <pc:docMk/>
            <pc:sldMk cId="0" sldId="633"/>
            <ac:spMk id="66969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0:10.942" v="4200" actId="478"/>
          <ac:grpSpMkLst>
            <pc:docMk/>
            <pc:sldMk cId="0" sldId="633"/>
            <ac:grpSpMk id="6697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1:23.360" v="4235" actId="14100"/>
        <pc:sldMkLst>
          <pc:docMk/>
          <pc:sldMk cId="0" sldId="6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4"/>
            <ac:spMk id="2" creationId="{BEDF6518-4A68-4D3A-97EA-2D3A39CF4E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4"/>
            <ac:spMk id="3" creationId="{624910ED-C50B-40B7-8912-31344857B97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4"/>
            <ac:spMk id="4" creationId="{6911CC1A-0C20-4D92-92F9-791B7D54D78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4"/>
            <ac:spMk id="5" creationId="{F9301191-710B-4ABE-B0F8-546C0864E2A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4"/>
            <ac:spMk id="6" creationId="{F3C9E74A-E03D-42EA-9BD3-52D7EFD0BBD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4"/>
            <ac:spMk id="7" creationId="{F1C097B8-D358-4B09-98BE-B476ED37049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4"/>
            <ac:spMk id="8" creationId="{C4F7402D-60DD-4619-95C3-B08338942429}"/>
          </ac:spMkLst>
        </pc:spChg>
        <pc:spChg chg="add del mod ord">
          <ac:chgData name="Vui Le Ba" userId="052109168efbc39a" providerId="LiveId" clId="{40CFB830-F6EC-4A1B-AE1F-B620D0FFC1BE}" dt="2020-12-23T14:00:22.310" v="4204" actId="478"/>
          <ac:spMkLst>
            <pc:docMk/>
            <pc:sldMk cId="0" sldId="634"/>
            <ac:spMk id="9" creationId="{BA0994E8-EB12-498C-834E-46F730FB006B}"/>
          </ac:spMkLst>
        </pc:spChg>
        <pc:spChg chg="add del mod ord">
          <ac:chgData name="Vui Le Ba" userId="052109168efbc39a" providerId="LiveId" clId="{40CFB830-F6EC-4A1B-AE1F-B620D0FFC1BE}" dt="2020-12-23T14:01:16.628" v="4233" actId="478"/>
          <ac:spMkLst>
            <pc:docMk/>
            <pc:sldMk cId="0" sldId="634"/>
            <ac:spMk id="6717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40" v="3251" actId="27636"/>
          <ac:spMkLst>
            <pc:docMk/>
            <pc:sldMk cId="0" sldId="634"/>
            <ac:spMk id="67174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23.360" v="4235" actId="14100"/>
          <ac:spMkLst>
            <pc:docMk/>
            <pc:sldMk cId="0" sldId="634"/>
            <ac:spMk id="671750" creationId="{00000000-0000-0000-0000-000000000000}"/>
          </ac:spMkLst>
        </pc:spChg>
        <pc:spChg chg="mod">
          <ac:chgData name="Vui Le Ba" userId="052109168efbc39a" providerId="LiveId" clId="{40CFB830-F6EC-4A1B-AE1F-B620D0FFC1BE}" dt="2020-12-23T14:00:57.122" v="4216" actId="14100"/>
          <ac:spMkLst>
            <pc:docMk/>
            <pc:sldMk cId="0" sldId="634"/>
            <ac:spMk id="10741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0:42.837" v="4211" actId="1036"/>
          <ac:spMkLst>
            <pc:docMk/>
            <pc:sldMk cId="0" sldId="634"/>
            <ac:spMk id="107418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19.724" v="4234" actId="14100"/>
          <ac:spMkLst>
            <pc:docMk/>
            <pc:sldMk cId="0" sldId="634"/>
            <ac:spMk id="1074188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02.745" v="4222" actId="1035"/>
          <ac:spMkLst>
            <pc:docMk/>
            <pc:sldMk cId="0" sldId="634"/>
            <ac:spMk id="107418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0:19.902" v="4203" actId="478"/>
          <ac:grpSpMkLst>
            <pc:docMk/>
            <pc:sldMk cId="0" sldId="634"/>
            <ac:grpSpMk id="67174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2:28.114" v="4255" actId="478"/>
        <pc:sldMkLst>
          <pc:docMk/>
          <pc:sldMk cId="0" sldId="6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5"/>
            <ac:spMk id="2" creationId="{CB5F584E-91E7-4208-B941-DF0523D99DC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5"/>
            <ac:spMk id="3" creationId="{C7FFFD05-087A-441D-8C6D-22C52A58842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5"/>
            <ac:spMk id="4" creationId="{FEDF4B8D-2817-4B68-88C2-995E326B699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5"/>
            <ac:spMk id="5" creationId="{C32426B3-4F87-4109-A457-AAF8EAC7542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5"/>
            <ac:spMk id="6" creationId="{74F89D9D-8B7A-4F22-A379-9406F9AFA03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5"/>
            <ac:spMk id="7" creationId="{14332AE7-2D12-4830-ACD0-BD36D828B17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5"/>
            <ac:spMk id="8" creationId="{DED9483F-5A71-498D-88D0-2C8209EA47A3}"/>
          </ac:spMkLst>
        </pc:spChg>
        <pc:spChg chg="add del mod ord">
          <ac:chgData name="Vui Le Ba" userId="052109168efbc39a" providerId="LiveId" clId="{40CFB830-F6EC-4A1B-AE1F-B620D0FFC1BE}" dt="2020-12-23T14:01:29.498" v="4237" actId="478"/>
          <ac:spMkLst>
            <pc:docMk/>
            <pc:sldMk cId="0" sldId="635"/>
            <ac:spMk id="9" creationId="{390DF4FD-201B-4C7B-B8AB-6F017894F826}"/>
          </ac:spMkLst>
        </pc:spChg>
        <pc:spChg chg="add del mod ord">
          <ac:chgData name="Vui Le Ba" userId="052109168efbc39a" providerId="LiveId" clId="{40CFB830-F6EC-4A1B-AE1F-B620D0FFC1BE}" dt="2020-12-23T14:02:28.114" v="4255" actId="478"/>
          <ac:spMkLst>
            <pc:docMk/>
            <pc:sldMk cId="0" sldId="635"/>
            <ac:spMk id="6737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40" v="3252" actId="27636"/>
          <ac:spMkLst>
            <pc:docMk/>
            <pc:sldMk cId="0" sldId="635"/>
            <ac:spMk id="67379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02.090" v="4246" actId="14100"/>
          <ac:spMkLst>
            <pc:docMk/>
            <pc:sldMk cId="0" sldId="635"/>
            <ac:spMk id="673798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08.882" v="4248" actId="14100"/>
          <ac:spMkLst>
            <pc:docMk/>
            <pc:sldMk cId="0" sldId="635"/>
            <ac:spMk id="67379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43.374" v="4241" actId="1076"/>
          <ac:spMkLst>
            <pc:docMk/>
            <pc:sldMk cId="0" sldId="635"/>
            <ac:spMk id="67380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24.578" v="4254" actId="404"/>
          <ac:spMkLst>
            <pc:docMk/>
            <pc:sldMk cId="0" sldId="635"/>
            <ac:spMk id="673802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13.310" v="4249" actId="1076"/>
          <ac:spMkLst>
            <pc:docMk/>
            <pc:sldMk cId="0" sldId="635"/>
            <ac:spMk id="67380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1:27.559" v="4236" actId="478"/>
          <ac:grpSpMkLst>
            <pc:docMk/>
            <pc:sldMk cId="0" sldId="635"/>
            <ac:grpSpMk id="6737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2:46.064" v="4260" actId="478"/>
        <pc:sldMkLst>
          <pc:docMk/>
          <pc:sldMk cId="0" sldId="6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6"/>
            <ac:spMk id="2" creationId="{F7EA7F2B-81CE-417E-B0F9-950ADE42AE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6"/>
            <ac:spMk id="3" creationId="{92FB12E3-6F9A-4B9B-9689-A6AA1CCF7D0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6"/>
            <ac:spMk id="4" creationId="{3CA0592F-A616-4848-AC10-43EA514878F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6"/>
            <ac:spMk id="5" creationId="{4D469E4E-5710-4FAF-905A-F421C1909DF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6"/>
            <ac:spMk id="6" creationId="{416F1299-DBA1-461C-8D1E-3C9D547AB72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6"/>
            <ac:spMk id="7" creationId="{D087C93C-785B-4AB6-942C-4676C1BD7CC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6"/>
            <ac:spMk id="8" creationId="{D95CC893-3602-4D33-B19E-9EEC1DC04CDD}"/>
          </ac:spMkLst>
        </pc:spChg>
        <pc:spChg chg="add del mod ord">
          <ac:chgData name="Vui Le Ba" userId="052109168efbc39a" providerId="LiveId" clId="{40CFB830-F6EC-4A1B-AE1F-B620D0FFC1BE}" dt="2020-12-23T14:02:36.276" v="4257" actId="478"/>
          <ac:spMkLst>
            <pc:docMk/>
            <pc:sldMk cId="0" sldId="636"/>
            <ac:spMk id="9" creationId="{A1F0050E-4717-488D-9603-B1EF44580D82}"/>
          </ac:spMkLst>
        </pc:spChg>
        <pc:spChg chg="add del mod ord">
          <ac:chgData name="Vui Le Ba" userId="052109168efbc39a" providerId="LiveId" clId="{40CFB830-F6EC-4A1B-AE1F-B620D0FFC1BE}" dt="2020-12-23T14:02:46.064" v="4260" actId="478"/>
          <ac:spMkLst>
            <pc:docMk/>
            <pc:sldMk cId="0" sldId="636"/>
            <ac:spMk id="6758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56" v="3253" actId="27636"/>
          <ac:spMkLst>
            <pc:docMk/>
            <pc:sldMk cId="0" sldId="636"/>
            <ac:spMk id="675843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43.193" v="4259" actId="404"/>
          <ac:spMkLst>
            <pc:docMk/>
            <pc:sldMk cId="0" sldId="636"/>
            <ac:spMk id="67584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2:33.293" v="4256" actId="478"/>
          <ac:grpSpMkLst>
            <pc:docMk/>
            <pc:sldMk cId="0" sldId="636"/>
            <ac:grpSpMk id="6758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3:11.558" v="4269" actId="478"/>
        <pc:sldMkLst>
          <pc:docMk/>
          <pc:sldMk cId="0" sldId="6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7"/>
            <ac:spMk id="2" creationId="{AAD86856-0026-430B-A1D0-75D7198A046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7"/>
            <ac:spMk id="3" creationId="{88F20E7C-4D14-46D8-9171-1B92A55F622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7"/>
            <ac:spMk id="4" creationId="{ECD350F6-A4A4-4ECD-8501-9ADAC85E6B3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7"/>
            <ac:spMk id="5" creationId="{021AF409-9810-4472-9862-A5959830C7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7"/>
            <ac:spMk id="6" creationId="{6062C67A-47A2-4C89-9859-86DF2B7356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7"/>
            <ac:spMk id="7" creationId="{31472E33-2A9C-44DD-9CD0-4A4455E4759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7"/>
            <ac:spMk id="8" creationId="{EFF09A19-90EE-47EF-BAEB-05A8E97436EB}"/>
          </ac:spMkLst>
        </pc:spChg>
        <pc:spChg chg="add del mod ord">
          <ac:chgData name="Vui Le Ba" userId="052109168efbc39a" providerId="LiveId" clId="{40CFB830-F6EC-4A1B-AE1F-B620D0FFC1BE}" dt="2020-12-23T14:02:52.599" v="4262" actId="478"/>
          <ac:spMkLst>
            <pc:docMk/>
            <pc:sldMk cId="0" sldId="637"/>
            <ac:spMk id="9" creationId="{299B84EE-3F45-47DA-959D-0C2342C2CA67}"/>
          </ac:spMkLst>
        </pc:spChg>
        <pc:spChg chg="add del mod ord">
          <ac:chgData name="Vui Le Ba" userId="052109168efbc39a" providerId="LiveId" clId="{40CFB830-F6EC-4A1B-AE1F-B620D0FFC1BE}" dt="2020-12-23T14:03:11.558" v="4269" actId="478"/>
          <ac:spMkLst>
            <pc:docMk/>
            <pc:sldMk cId="0" sldId="637"/>
            <ac:spMk id="6778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56" v="3254" actId="27636"/>
          <ac:spMkLst>
            <pc:docMk/>
            <pc:sldMk cId="0" sldId="637"/>
            <ac:spMk id="67789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3:06.365" v="4268" actId="403"/>
          <ac:spMkLst>
            <pc:docMk/>
            <pc:sldMk cId="0" sldId="637"/>
            <ac:spMk id="67789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2:50.241" v="4261" actId="478"/>
          <ac:grpSpMkLst>
            <pc:docMk/>
            <pc:sldMk cId="0" sldId="637"/>
            <ac:grpSpMk id="6778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3:39.102" v="4276" actId="478"/>
        <pc:sldMkLst>
          <pc:docMk/>
          <pc:sldMk cId="0" sldId="6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8"/>
            <ac:spMk id="2" creationId="{5917A321-362D-4C03-8576-1273D2AC5E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8"/>
            <ac:spMk id="3" creationId="{A62AC550-16BE-4018-B2EF-C3F80AA1198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8"/>
            <ac:spMk id="4" creationId="{830D357E-627D-49F7-B132-67325D7F65C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8"/>
            <ac:spMk id="5" creationId="{C9A2A1A7-6EF7-4355-BD69-C9FD72E34A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8"/>
            <ac:spMk id="6" creationId="{A7B4B159-8447-44FC-BE0B-8A4042F9C8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8"/>
            <ac:spMk id="7" creationId="{E05B531F-3576-4F85-81BA-4C0C2E1E268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8"/>
            <ac:spMk id="8" creationId="{B7E4AFA8-9C80-455B-9B4C-301F53F4E28B}"/>
          </ac:spMkLst>
        </pc:spChg>
        <pc:spChg chg="add del mod ord">
          <ac:chgData name="Vui Le Ba" userId="052109168efbc39a" providerId="LiveId" clId="{40CFB830-F6EC-4A1B-AE1F-B620D0FFC1BE}" dt="2020-12-23T14:03:16.673" v="4271" actId="478"/>
          <ac:spMkLst>
            <pc:docMk/>
            <pc:sldMk cId="0" sldId="638"/>
            <ac:spMk id="9" creationId="{5F82587D-C00A-4A44-90EC-4FB1042023F3}"/>
          </ac:spMkLst>
        </pc:spChg>
        <pc:spChg chg="add del mod ord">
          <ac:chgData name="Vui Le Ba" userId="052109168efbc39a" providerId="LiveId" clId="{40CFB830-F6EC-4A1B-AE1F-B620D0FFC1BE}" dt="2020-12-23T14:03:39.102" v="4276" actId="478"/>
          <ac:spMkLst>
            <pc:docMk/>
            <pc:sldMk cId="0" sldId="638"/>
            <ac:spMk id="6799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87" v="3255" actId="27636"/>
          <ac:spMkLst>
            <pc:docMk/>
            <pc:sldMk cId="0" sldId="638"/>
            <ac:spMk id="67993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3:25.633" v="4273" actId="404"/>
          <ac:spMkLst>
            <pc:docMk/>
            <pc:sldMk cId="0" sldId="638"/>
            <ac:spMk id="679942" creationId="{00000000-0000-0000-0000-000000000000}"/>
          </ac:spMkLst>
        </pc:spChg>
        <pc:spChg chg="mod">
          <ac:chgData name="Vui Le Ba" userId="052109168efbc39a" providerId="LiveId" clId="{40CFB830-F6EC-4A1B-AE1F-B620D0FFC1BE}" dt="2020-12-23T14:03:31.556" v="4275" actId="404"/>
          <ac:spMkLst>
            <pc:docMk/>
            <pc:sldMk cId="0" sldId="638"/>
            <ac:spMk id="108237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3:14.065" v="4270" actId="478"/>
          <ac:grpSpMkLst>
            <pc:docMk/>
            <pc:sldMk cId="0" sldId="638"/>
            <ac:grpSpMk id="67994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4:58.812" v="4309" actId="5793"/>
        <pc:sldMkLst>
          <pc:docMk/>
          <pc:sldMk cId="0" sldId="6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9"/>
            <ac:spMk id="2" creationId="{8254EFE0-1322-4F8B-97DF-B2A539CF331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9"/>
            <ac:spMk id="3" creationId="{C9CEFCB0-0D7E-4F94-A682-B36DFE5A906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9"/>
            <ac:spMk id="4" creationId="{ABBA90EE-3AAA-417D-A23A-2D98D25068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9"/>
            <ac:spMk id="5" creationId="{2D0D7D4B-FD2F-471A-8AF2-C40789364A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9"/>
            <ac:spMk id="6" creationId="{5CF153F9-C179-4470-8303-F0A1D6BC595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9"/>
            <ac:spMk id="7" creationId="{1A69C067-096D-4B56-A2C8-DB20441DE41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9"/>
            <ac:spMk id="8" creationId="{EC13AD38-534A-4D9D-BD63-126C6C520235}"/>
          </ac:spMkLst>
        </pc:spChg>
        <pc:spChg chg="add del mod ord">
          <ac:chgData name="Vui Le Ba" userId="052109168efbc39a" providerId="LiveId" clId="{40CFB830-F6EC-4A1B-AE1F-B620D0FFC1BE}" dt="2020-12-23T14:03:43.671" v="4277" actId="478"/>
          <ac:spMkLst>
            <pc:docMk/>
            <pc:sldMk cId="0" sldId="639"/>
            <ac:spMk id="9" creationId="{DE398F05-BA05-4423-9AA1-FF68573D7048}"/>
          </ac:spMkLst>
        </pc:spChg>
        <pc:spChg chg="add del mod ord">
          <ac:chgData name="Vui Le Ba" userId="052109168efbc39a" providerId="LiveId" clId="{40CFB830-F6EC-4A1B-AE1F-B620D0FFC1BE}" dt="2020-12-23T14:04:22.575" v="4290" actId="478"/>
          <ac:spMkLst>
            <pc:docMk/>
            <pc:sldMk cId="0" sldId="639"/>
            <ac:spMk id="6819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39"/>
            <ac:spMk id="68198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58.812" v="4309" actId="5793"/>
          <ac:spMkLst>
            <pc:docMk/>
            <pc:sldMk cId="0" sldId="639"/>
            <ac:spMk id="681990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19.206" v="4289" actId="2711"/>
          <ac:spMkLst>
            <pc:docMk/>
            <pc:sldMk cId="0" sldId="639"/>
            <ac:spMk id="68199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3:45.925" v="4278" actId="478"/>
          <ac:grpSpMkLst>
            <pc:docMk/>
            <pc:sldMk cId="0" sldId="639"/>
            <ac:grpSpMk id="6819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4:45.771" v="4299" actId="12"/>
        <pc:sldMkLst>
          <pc:docMk/>
          <pc:sldMk cId="0" sldId="6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0"/>
            <ac:spMk id="2" creationId="{BC1A75F1-8691-4929-AC42-E86E5E1289D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0"/>
            <ac:spMk id="3" creationId="{34CA24AE-8CEC-40F2-BEBD-04257F1A994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0"/>
            <ac:spMk id="4" creationId="{2178A36D-AC18-4F46-92D5-248DD4FF858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0"/>
            <ac:spMk id="5" creationId="{AC4774D4-C511-4BFA-88C7-2ED193D2EE8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0"/>
            <ac:spMk id="6" creationId="{C5D2FA99-7D12-4754-9A4C-57605B4A431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0"/>
            <ac:spMk id="7" creationId="{48A5D2EC-FE23-4E81-B728-B0973083206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0"/>
            <ac:spMk id="8" creationId="{60CE7D49-8C70-4FF9-BDEB-BB53165F4B93}"/>
          </ac:spMkLst>
        </pc:spChg>
        <pc:spChg chg="add del mod ord">
          <ac:chgData name="Vui Le Ba" userId="052109168efbc39a" providerId="LiveId" clId="{40CFB830-F6EC-4A1B-AE1F-B620D0FFC1BE}" dt="2020-12-23T14:04:30.188" v="4293" actId="478"/>
          <ac:spMkLst>
            <pc:docMk/>
            <pc:sldMk cId="0" sldId="640"/>
            <ac:spMk id="9" creationId="{FD7307A2-7EE7-4CBB-B286-9CF31975D340}"/>
          </ac:spMkLst>
        </pc:spChg>
        <pc:spChg chg="add del mod ord">
          <ac:chgData name="Vui Le Ba" userId="052109168efbc39a" providerId="LiveId" clId="{40CFB830-F6EC-4A1B-AE1F-B620D0FFC1BE}" dt="2020-12-23T14:04:34.444" v="4294" actId="478"/>
          <ac:spMkLst>
            <pc:docMk/>
            <pc:sldMk cId="0" sldId="640"/>
            <ac:spMk id="6840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0"/>
            <ac:spMk id="6840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04:29.147" v="4292" actId="478"/>
          <ac:spMkLst>
            <pc:docMk/>
            <pc:sldMk cId="0" sldId="640"/>
            <ac:spMk id="68403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45.771" v="4299" actId="12"/>
          <ac:spMkLst>
            <pc:docMk/>
            <pc:sldMk cId="0" sldId="640"/>
            <ac:spMk id="684038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40.424" v="4297" actId="404"/>
          <ac:spMkLst>
            <pc:docMk/>
            <pc:sldMk cId="0" sldId="640"/>
            <ac:spMk id="68403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4:25.395" v="4291" actId="478"/>
          <ac:grpSpMkLst>
            <pc:docMk/>
            <pc:sldMk cId="0" sldId="640"/>
            <ac:grpSpMk id="68403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5:41.204" v="4320" actId="1038"/>
        <pc:sldMkLst>
          <pc:docMk/>
          <pc:sldMk cId="0" sldId="6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1"/>
            <ac:spMk id="2" creationId="{BB50C76A-0A64-4C70-85E2-22694E55DFB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1"/>
            <ac:spMk id="3" creationId="{79C1DCF4-F605-415E-9501-0BE093E898C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1"/>
            <ac:spMk id="4" creationId="{D8177FEC-8597-47C1-9C48-84A811EC05C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1"/>
            <ac:spMk id="5" creationId="{4716A0AF-A751-4F9B-8951-A834CAF1A3A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1"/>
            <ac:spMk id="6" creationId="{A26C2E54-8964-4DBE-AD30-9E749A83780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1"/>
            <ac:spMk id="7" creationId="{21F858C8-46F9-4131-A58C-274B6F1E5B1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1"/>
            <ac:spMk id="8" creationId="{FCDAF30B-C252-4A1A-B346-7CBCD61FAAD6}"/>
          </ac:spMkLst>
        </pc:spChg>
        <pc:spChg chg="add del mod ord">
          <ac:chgData name="Vui Le Ba" userId="052109168efbc39a" providerId="LiveId" clId="{40CFB830-F6EC-4A1B-AE1F-B620D0FFC1BE}" dt="2020-12-23T14:05:11.498" v="4311" actId="478"/>
          <ac:spMkLst>
            <pc:docMk/>
            <pc:sldMk cId="0" sldId="641"/>
            <ac:spMk id="9" creationId="{070FBE63-4B36-4011-BD91-A34822DE77C6}"/>
          </ac:spMkLst>
        </pc:spChg>
        <pc:spChg chg="add del mod ord">
          <ac:chgData name="Vui Le Ba" userId="052109168efbc39a" providerId="LiveId" clId="{40CFB830-F6EC-4A1B-AE1F-B620D0FFC1BE}" dt="2020-12-23T14:05:15.051" v="4312" actId="478"/>
          <ac:spMkLst>
            <pc:docMk/>
            <pc:sldMk cId="0" sldId="641"/>
            <ac:spMk id="6860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1"/>
            <ac:spMk id="686083" creationId="{00000000-0000-0000-0000-000000000000}"/>
          </ac:spMkLst>
        </pc:spChg>
        <pc:spChg chg="mod">
          <ac:chgData name="Vui Le Ba" userId="052109168efbc39a" providerId="LiveId" clId="{40CFB830-F6EC-4A1B-AE1F-B620D0FFC1BE}" dt="2020-12-23T14:05:23.613" v="4314" actId="404"/>
          <ac:spMkLst>
            <pc:docMk/>
            <pc:sldMk cId="0" sldId="641"/>
            <ac:spMk id="686086" creationId="{00000000-0000-0000-0000-000000000000}"/>
          </ac:spMkLst>
        </pc:spChg>
        <pc:spChg chg="mod">
          <ac:chgData name="Vui Le Ba" userId="052109168efbc39a" providerId="LiveId" clId="{40CFB830-F6EC-4A1B-AE1F-B620D0FFC1BE}" dt="2020-12-23T14:05:41.204" v="4320" actId="1038"/>
          <ac:spMkLst>
            <pc:docMk/>
            <pc:sldMk cId="0" sldId="641"/>
            <ac:spMk id="108852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5:08.778" v="4310" actId="478"/>
          <ac:grpSpMkLst>
            <pc:docMk/>
            <pc:sldMk cId="0" sldId="641"/>
            <ac:grpSpMk id="6860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6:11.456" v="4325" actId="404"/>
        <pc:sldMkLst>
          <pc:docMk/>
          <pc:sldMk cId="0" sldId="6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2"/>
            <ac:spMk id="2" creationId="{99A51143-AC57-4873-BA9E-6A3027C1301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2"/>
            <ac:spMk id="3" creationId="{A81F1B1E-DEF2-4BA4-8834-A1C6E55289E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2"/>
            <ac:spMk id="4" creationId="{83DFB3EF-A5D8-48A4-87B9-DF1D75C018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2"/>
            <ac:spMk id="5" creationId="{9AB1161E-2A7A-48C1-8B05-FC472981C01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2"/>
            <ac:spMk id="6" creationId="{06556304-56D4-42BF-BEB0-4C9A96E10D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2"/>
            <ac:spMk id="7" creationId="{6C0D53AC-98C7-44EF-AE07-3A649DC68E7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2"/>
            <ac:spMk id="8" creationId="{DAD41A23-2F9A-400F-8CF6-757B304E0EF2}"/>
          </ac:spMkLst>
        </pc:spChg>
        <pc:spChg chg="add del mod ord">
          <ac:chgData name="Vui Le Ba" userId="052109168efbc39a" providerId="LiveId" clId="{40CFB830-F6EC-4A1B-AE1F-B620D0FFC1BE}" dt="2020-12-23T14:05:58.650" v="4322" actId="478"/>
          <ac:spMkLst>
            <pc:docMk/>
            <pc:sldMk cId="0" sldId="642"/>
            <ac:spMk id="9" creationId="{A21E699C-BB73-4AC4-A8CF-A681B0775044}"/>
          </ac:spMkLst>
        </pc:spChg>
        <pc:spChg chg="add del mod ord">
          <ac:chgData name="Vui Le Ba" userId="052109168efbc39a" providerId="LiveId" clId="{40CFB830-F6EC-4A1B-AE1F-B620D0FFC1BE}" dt="2020-12-23T14:06:01.257" v="4323" actId="478"/>
          <ac:spMkLst>
            <pc:docMk/>
            <pc:sldMk cId="0" sldId="642"/>
            <ac:spMk id="688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2"/>
            <ac:spMk id="68813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6:11.456" v="4325" actId="404"/>
          <ac:spMkLst>
            <pc:docMk/>
            <pc:sldMk cId="0" sldId="642"/>
            <ac:spMk id="68813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5:55.099" v="4321" actId="478"/>
          <ac:grpSpMkLst>
            <pc:docMk/>
            <pc:sldMk cId="0" sldId="642"/>
            <ac:grpSpMk id="688132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06:40.528" v="4329" actId="47"/>
        <pc:sldMkLst>
          <pc:docMk/>
          <pc:sldMk cId="0" sldId="6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3"/>
            <ac:spMk id="2" creationId="{C6343DAC-5385-4348-94B6-8FD38D1D7D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3"/>
            <ac:spMk id="3" creationId="{3E87B41E-AF7A-4A82-8CD9-E1CC05385E4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3"/>
            <ac:spMk id="4" creationId="{BAF875DA-0D3B-44B6-B335-44A64C4147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3"/>
            <ac:spMk id="5" creationId="{2FAD9C74-4666-472B-8B31-388DC00F83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3"/>
            <ac:spMk id="6" creationId="{E800B6EC-2CCE-40A4-AA01-4BEC786D80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3"/>
            <ac:spMk id="7" creationId="{A052380F-DEC5-4BB9-8027-C5342453D9A8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8" creationId="{0014B972-6D39-4E4D-9615-9DC96025ECFF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9" creationId="{43D4093E-1DB5-4E4B-8C48-B5A5E173E00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690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69018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07:08.375" v="4332" actId="478"/>
        <pc:sldMkLst>
          <pc:docMk/>
          <pc:sldMk cId="0" sldId="6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4"/>
            <ac:spMk id="2" creationId="{11A658B9-C356-4A47-850A-039FA1E80C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4"/>
            <ac:spMk id="3" creationId="{84BB97B5-DC45-4052-9B79-A31E7B25749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4"/>
            <ac:spMk id="4" creationId="{EEA8F78B-2F8A-4CEE-93D3-D80276CE136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4"/>
            <ac:spMk id="5" creationId="{48CAD12F-CF71-49E7-B209-CB5AB115B1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4"/>
            <ac:spMk id="6" creationId="{48EE2FA5-CCAD-425D-801D-640014B880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4"/>
            <ac:spMk id="7" creationId="{825373DC-E9E9-49FB-BD07-DFF93A97C58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4"/>
            <ac:spMk id="8" creationId="{7AA88894-EC7B-4900-9CDF-0F9308DB6046}"/>
          </ac:spMkLst>
        </pc:spChg>
        <pc:spChg chg="add del mod ord">
          <ac:chgData name="Vui Le Ba" userId="052109168efbc39a" providerId="LiveId" clId="{40CFB830-F6EC-4A1B-AE1F-B620D0FFC1BE}" dt="2020-12-23T14:07:03.705" v="4330" actId="478"/>
          <ac:spMkLst>
            <pc:docMk/>
            <pc:sldMk cId="0" sldId="644"/>
            <ac:spMk id="9" creationId="{B5D0C833-04CE-44B0-A8AB-54E3F377ADDB}"/>
          </ac:spMkLst>
        </pc:spChg>
        <pc:spChg chg="add del mod ord">
          <ac:chgData name="Vui Le Ba" userId="052109168efbc39a" providerId="LiveId" clId="{40CFB830-F6EC-4A1B-AE1F-B620D0FFC1BE}" dt="2020-12-23T14:07:08.375" v="4332" actId="478"/>
          <ac:spMkLst>
            <pc:docMk/>
            <pc:sldMk cId="0" sldId="644"/>
            <ac:spMk id="692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87" v="3256" actId="27636"/>
          <ac:spMkLst>
            <pc:docMk/>
            <pc:sldMk cId="0" sldId="644"/>
            <ac:spMk id="69222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05.436" v="4331" actId="478"/>
          <ac:grpSpMkLst>
            <pc:docMk/>
            <pc:sldMk cId="0" sldId="644"/>
            <ac:grpSpMk id="6922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7:28.669" v="4339" actId="14100"/>
        <pc:sldMkLst>
          <pc:docMk/>
          <pc:sldMk cId="0" sldId="64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5"/>
            <ac:spMk id="2" creationId="{3E89143C-6D21-41CB-844A-256E962C4D6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5"/>
            <ac:spMk id="3" creationId="{C001030D-583E-4491-864F-1C0A24B8F2E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5"/>
            <ac:spMk id="4" creationId="{845F9280-8EFD-4245-9840-A414595ED22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5"/>
            <ac:spMk id="5" creationId="{0CABB94C-E01F-49C7-94B8-48FE6E85784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5"/>
            <ac:spMk id="6" creationId="{82781366-DDC1-4234-85EF-0E9123C7FB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5"/>
            <ac:spMk id="7" creationId="{920A9FC2-1304-4E66-9421-D1D0A1EB0D5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5"/>
            <ac:spMk id="8" creationId="{884FA02A-3A5C-496B-B99E-3A4DDEB51896}"/>
          </ac:spMkLst>
        </pc:spChg>
        <pc:spChg chg="add del mod ord">
          <ac:chgData name="Vui Le Ba" userId="052109168efbc39a" providerId="LiveId" clId="{40CFB830-F6EC-4A1B-AE1F-B620D0FFC1BE}" dt="2020-12-23T14:07:13.007" v="4334" actId="478"/>
          <ac:spMkLst>
            <pc:docMk/>
            <pc:sldMk cId="0" sldId="645"/>
            <ac:spMk id="9" creationId="{7C303315-0583-43E4-B9FF-40838AFE9B09}"/>
          </ac:spMkLst>
        </pc:spChg>
        <pc:spChg chg="add del mod ord">
          <ac:chgData name="Vui Le Ba" userId="052109168efbc39a" providerId="LiveId" clId="{40CFB830-F6EC-4A1B-AE1F-B620D0FFC1BE}" dt="2020-12-23T14:07:25.270" v="4338" actId="478"/>
          <ac:spMkLst>
            <pc:docMk/>
            <pc:sldMk cId="0" sldId="645"/>
            <ac:spMk id="694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02" v="3257" actId="27636"/>
          <ac:spMkLst>
            <pc:docMk/>
            <pc:sldMk cId="0" sldId="645"/>
            <ac:spMk id="69427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7:22.909" v="4337" actId="14100"/>
          <ac:spMkLst>
            <pc:docMk/>
            <pc:sldMk cId="0" sldId="645"/>
            <ac:spMk id="69427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10.812" v="4333" actId="478"/>
          <ac:grpSpMkLst>
            <pc:docMk/>
            <pc:sldMk cId="0" sldId="645"/>
            <ac:grpSpMk id="69427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4:07:28.669" v="4339" actId="14100"/>
          <ac:picMkLst>
            <pc:docMk/>
            <pc:sldMk cId="0" sldId="645"/>
            <ac:picMk id="1096713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07:37.767" v="4342" actId="478"/>
        <pc:sldMkLst>
          <pc:docMk/>
          <pc:sldMk cId="0" sldId="64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6"/>
            <ac:spMk id="2" creationId="{84D31078-9332-44AF-B652-BF5F6C1F79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6"/>
            <ac:spMk id="3" creationId="{CF362A4A-BC12-452A-980C-A50B4B00D2B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6"/>
            <ac:spMk id="4" creationId="{8B6B1CDB-3532-48F1-ADFD-91B4F695A0C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6"/>
            <ac:spMk id="5" creationId="{FC1A9526-35A2-4404-B2C3-312C37590D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6"/>
            <ac:spMk id="6" creationId="{363E221D-2A31-4773-B100-658A8906BEB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6"/>
            <ac:spMk id="7" creationId="{9084D407-6476-4DD4-A223-13F84D2DF17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6"/>
            <ac:spMk id="8" creationId="{CDE3D4FF-F463-40E1-BFE2-3FEBF97AB554}"/>
          </ac:spMkLst>
        </pc:spChg>
        <pc:spChg chg="add del mod ord">
          <ac:chgData name="Vui Le Ba" userId="052109168efbc39a" providerId="LiveId" clId="{40CFB830-F6EC-4A1B-AE1F-B620D0FFC1BE}" dt="2020-12-23T14:07:35.539" v="4341" actId="478"/>
          <ac:spMkLst>
            <pc:docMk/>
            <pc:sldMk cId="0" sldId="646"/>
            <ac:spMk id="9" creationId="{97D4EDA7-AD4E-41BA-BB50-DAFD17722E0D}"/>
          </ac:spMkLst>
        </pc:spChg>
        <pc:spChg chg="add del mod ord">
          <ac:chgData name="Vui Le Ba" userId="052109168efbc39a" providerId="LiveId" clId="{40CFB830-F6EC-4A1B-AE1F-B620D0FFC1BE}" dt="2020-12-23T14:07:37.767" v="4342" actId="478"/>
          <ac:spMkLst>
            <pc:docMk/>
            <pc:sldMk cId="0" sldId="646"/>
            <ac:spMk id="696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02" v="3258" actId="27636"/>
          <ac:spMkLst>
            <pc:docMk/>
            <pc:sldMk cId="0" sldId="646"/>
            <ac:spMk id="69632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31.950" v="4340" actId="478"/>
          <ac:grpSpMkLst>
            <pc:docMk/>
            <pc:sldMk cId="0" sldId="646"/>
            <ac:grpSpMk id="696327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7:58.755" v="4349" actId="478"/>
        <pc:sldMkLst>
          <pc:docMk/>
          <pc:sldMk cId="0" sldId="64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7"/>
            <ac:spMk id="2" creationId="{F4DD4EE9-72FA-4E00-9888-B3D0EF8B029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7"/>
            <ac:spMk id="3" creationId="{37D83869-C41F-4FF2-AE67-0EB44FF50A8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7"/>
            <ac:spMk id="4" creationId="{6CD0F754-60BF-48F9-A1C5-D35EF53B7B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7"/>
            <ac:spMk id="5" creationId="{7250DC67-8131-4100-B960-CD1BE8A2E9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7"/>
            <ac:spMk id="6" creationId="{960B0556-B98E-4FC4-8B0C-5DA6F8EC70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7"/>
            <ac:spMk id="7" creationId="{EA8F0AD3-69C7-4659-8247-5C0835C74F2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7"/>
            <ac:spMk id="8" creationId="{45DE9E0C-4A0F-4697-A5C1-D6E97DF8C34F}"/>
          </ac:spMkLst>
        </pc:spChg>
        <pc:spChg chg="add del mod ord">
          <ac:chgData name="Vui Le Ba" userId="052109168efbc39a" providerId="LiveId" clId="{40CFB830-F6EC-4A1B-AE1F-B620D0FFC1BE}" dt="2020-12-23T14:07:44.569" v="4344" actId="478"/>
          <ac:spMkLst>
            <pc:docMk/>
            <pc:sldMk cId="0" sldId="647"/>
            <ac:spMk id="9" creationId="{3208172F-1369-4B33-A48B-54059657A62E}"/>
          </ac:spMkLst>
        </pc:spChg>
        <pc:spChg chg="add del mod ord">
          <ac:chgData name="Vui Le Ba" userId="052109168efbc39a" providerId="LiveId" clId="{40CFB830-F6EC-4A1B-AE1F-B620D0FFC1BE}" dt="2020-12-23T14:07:58.755" v="4349" actId="478"/>
          <ac:spMkLst>
            <pc:docMk/>
            <pc:sldMk cId="0" sldId="647"/>
            <ac:spMk id="698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18" v="3259" actId="27636"/>
          <ac:spMkLst>
            <pc:docMk/>
            <pc:sldMk cId="0" sldId="647"/>
            <ac:spMk id="69837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7:56.553" v="4348" actId="14100"/>
          <ac:spMkLst>
            <pc:docMk/>
            <pc:sldMk cId="0" sldId="647"/>
            <ac:spMk id="69837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40.520" v="4343" actId="478"/>
          <ac:grpSpMkLst>
            <pc:docMk/>
            <pc:sldMk cId="0" sldId="647"/>
            <ac:grpSpMk id="698375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4:07:46.212" v="4345" actId="1076"/>
          <ac:picMkLst>
            <pc:docMk/>
            <pc:sldMk cId="0" sldId="647"/>
            <ac:picMk id="1100811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08:17.254" v="4354" actId="478"/>
        <pc:sldMkLst>
          <pc:docMk/>
          <pc:sldMk cId="0" sldId="6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8"/>
            <ac:spMk id="2" creationId="{3299BCCD-BC1C-4919-A88D-E726C1A061E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8"/>
            <ac:spMk id="3" creationId="{F632EC4E-EB40-440A-BBE0-960B8339788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8"/>
            <ac:spMk id="4" creationId="{522B9D29-D09C-43FC-B2D6-F97D785C4E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8"/>
            <ac:spMk id="5" creationId="{ADCB8673-E181-41CF-BD84-2874725DAF0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8"/>
            <ac:spMk id="6" creationId="{8CABD15D-33FC-4413-BE41-99FA9A03FE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8"/>
            <ac:spMk id="7" creationId="{F89C1905-F968-4C31-BCF0-90BFBBCC6A2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8"/>
            <ac:spMk id="8" creationId="{D9F40ECE-FD15-4BDF-B3C0-8220EC56ADBF}"/>
          </ac:spMkLst>
        </pc:spChg>
        <pc:spChg chg="add del mod ord">
          <ac:chgData name="Vui Le Ba" userId="052109168efbc39a" providerId="LiveId" clId="{40CFB830-F6EC-4A1B-AE1F-B620D0FFC1BE}" dt="2020-12-23T14:08:07.835" v="4351" actId="478"/>
          <ac:spMkLst>
            <pc:docMk/>
            <pc:sldMk cId="0" sldId="648"/>
            <ac:spMk id="9" creationId="{0896686A-D294-42A8-9B23-C2DF74FBF3CD}"/>
          </ac:spMkLst>
        </pc:spChg>
        <pc:spChg chg="add del mod ord">
          <ac:chgData name="Vui Le Ba" userId="052109168efbc39a" providerId="LiveId" clId="{40CFB830-F6EC-4A1B-AE1F-B620D0FFC1BE}" dt="2020-12-23T14:08:17.254" v="4354" actId="478"/>
          <ac:spMkLst>
            <pc:docMk/>
            <pc:sldMk cId="0" sldId="648"/>
            <ac:spMk id="700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18" v="3260" actId="27636"/>
          <ac:spMkLst>
            <pc:docMk/>
            <pc:sldMk cId="0" sldId="648"/>
            <ac:spMk id="70041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8:14.424" v="4353" actId="14100"/>
          <ac:spMkLst>
            <pc:docMk/>
            <pc:sldMk cId="0" sldId="648"/>
            <ac:spMk id="70042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04.795" v="4350" actId="478"/>
          <ac:grpSpMkLst>
            <pc:docMk/>
            <pc:sldMk cId="0" sldId="648"/>
            <ac:grpSpMk id="70042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8:32.715" v="4360" actId="478"/>
        <pc:sldMkLst>
          <pc:docMk/>
          <pc:sldMk cId="0" sldId="6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0"/>
            <ac:spMk id="2" creationId="{979F93B5-ED8D-4819-B819-7B7C743C83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0"/>
            <ac:spMk id="3" creationId="{D6800CEC-8344-4045-A769-54023DBBEB3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0"/>
            <ac:spMk id="4" creationId="{3FEE4F51-D716-4D2C-BC31-28ACDD100F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0"/>
            <ac:spMk id="5" creationId="{A0D5278A-2425-4E5A-A723-E9A44EB29A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0"/>
            <ac:spMk id="6" creationId="{5EF12EE4-8BFC-4A8A-BB59-FB8821171C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0"/>
            <ac:spMk id="7" creationId="{25A639FE-E508-49E3-928A-3BFE9FFC3BB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0"/>
            <ac:spMk id="8" creationId="{2B06A0F0-962E-43BB-97F9-28282619EF52}"/>
          </ac:spMkLst>
        </pc:spChg>
        <pc:spChg chg="add del mod ord">
          <ac:chgData name="Vui Le Ba" userId="052109168efbc39a" providerId="LiveId" clId="{40CFB830-F6EC-4A1B-AE1F-B620D0FFC1BE}" dt="2020-12-23T14:08:21.321" v="4356" actId="478"/>
          <ac:spMkLst>
            <pc:docMk/>
            <pc:sldMk cId="0" sldId="650"/>
            <ac:spMk id="9" creationId="{26A5C457-E45D-4A0C-8758-C63D612BCF49}"/>
          </ac:spMkLst>
        </pc:spChg>
        <pc:spChg chg="add del mod ord">
          <ac:chgData name="Vui Le Ba" userId="052109168efbc39a" providerId="LiveId" clId="{40CFB830-F6EC-4A1B-AE1F-B620D0FFC1BE}" dt="2020-12-23T14:08:32.715" v="4360" actId="478"/>
          <ac:spMkLst>
            <pc:docMk/>
            <pc:sldMk cId="0" sldId="650"/>
            <ac:spMk id="702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34" v="3261" actId="27636"/>
          <ac:spMkLst>
            <pc:docMk/>
            <pc:sldMk cId="0" sldId="650"/>
            <ac:spMk id="70246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8:30.916" v="4359" actId="14100"/>
          <ac:spMkLst>
            <pc:docMk/>
            <pc:sldMk cId="0" sldId="650"/>
            <ac:spMk id="70246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19.317" v="4355" actId="478"/>
          <ac:grpSpMkLst>
            <pc:docMk/>
            <pc:sldMk cId="0" sldId="650"/>
            <ac:grpSpMk id="70247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8:47.596" v="4366" actId="478"/>
        <pc:sldMkLst>
          <pc:docMk/>
          <pc:sldMk cId="0" sldId="6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1"/>
            <ac:spMk id="2" creationId="{24865131-402D-41CD-967E-8BE42916641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1"/>
            <ac:spMk id="3" creationId="{8E7CEEEB-725D-4F21-BF28-AE787B42E78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1"/>
            <ac:spMk id="4" creationId="{DF07B0C9-39F7-4B78-8A3D-5D3FA5E1C27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1"/>
            <ac:spMk id="5" creationId="{7CD346AA-044D-420E-AAEB-3B4D542CD5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1"/>
            <ac:spMk id="6" creationId="{62D26E85-5695-43D4-9FBB-97F4116A8A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1"/>
            <ac:spMk id="7" creationId="{29407B6D-666C-41E4-A894-53EB2150E02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1"/>
            <ac:spMk id="8" creationId="{5B3A50F5-B3D2-476C-9BC9-628CABC6BB15}"/>
          </ac:spMkLst>
        </pc:spChg>
        <pc:spChg chg="add del mod ord">
          <ac:chgData name="Vui Le Ba" userId="052109168efbc39a" providerId="LiveId" clId="{40CFB830-F6EC-4A1B-AE1F-B620D0FFC1BE}" dt="2020-12-23T14:08:36.852" v="4362" actId="478"/>
          <ac:spMkLst>
            <pc:docMk/>
            <pc:sldMk cId="0" sldId="651"/>
            <ac:spMk id="9" creationId="{2DCF710E-0EA8-4CF3-A565-A681B9086FCD}"/>
          </ac:spMkLst>
        </pc:spChg>
        <pc:spChg chg="add del mod ord">
          <ac:chgData name="Vui Le Ba" userId="052109168efbc39a" providerId="LiveId" clId="{40CFB830-F6EC-4A1B-AE1F-B620D0FFC1BE}" dt="2020-12-23T14:08:47.596" v="4366" actId="478"/>
          <ac:spMkLst>
            <pc:docMk/>
            <pc:sldMk cId="0" sldId="651"/>
            <ac:spMk id="704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40" v="3262" actId="27636"/>
          <ac:spMkLst>
            <pc:docMk/>
            <pc:sldMk cId="0" sldId="651"/>
            <ac:spMk id="70451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8:45.435" v="4365" actId="14100"/>
          <ac:spMkLst>
            <pc:docMk/>
            <pc:sldMk cId="0" sldId="651"/>
            <ac:spMk id="70451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34.778" v="4361" actId="478"/>
          <ac:grpSpMkLst>
            <pc:docMk/>
            <pc:sldMk cId="0" sldId="651"/>
            <ac:grpSpMk id="70451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8:52.755" v="4369" actId="478"/>
        <pc:sldMkLst>
          <pc:docMk/>
          <pc:sldMk cId="0" sldId="6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2"/>
            <ac:spMk id="2" creationId="{146F858D-9DC1-4227-8DE8-A806B17B1D5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2"/>
            <ac:spMk id="3" creationId="{5E95783D-211C-46C0-926D-19FD3186F6C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2"/>
            <ac:spMk id="4" creationId="{18374A26-2DBE-432C-9A2E-1D48801645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2"/>
            <ac:spMk id="5" creationId="{B66C1940-4C8A-4A94-9927-FD2CF9FE1EC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2"/>
            <ac:spMk id="6" creationId="{E1C6FB07-DAD8-413A-9B29-B0227588CE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2"/>
            <ac:spMk id="7" creationId="{3C8290CD-E2A5-45F6-BC30-1605412C11F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2"/>
            <ac:spMk id="8" creationId="{601CE923-1228-41A9-BDA2-AC9983A6358D}"/>
          </ac:spMkLst>
        </pc:spChg>
        <pc:spChg chg="add del mod ord">
          <ac:chgData name="Vui Le Ba" userId="052109168efbc39a" providerId="LiveId" clId="{40CFB830-F6EC-4A1B-AE1F-B620D0FFC1BE}" dt="2020-12-23T14:08:50.890" v="4368" actId="478"/>
          <ac:spMkLst>
            <pc:docMk/>
            <pc:sldMk cId="0" sldId="652"/>
            <ac:spMk id="9" creationId="{D98D090F-2F9E-486D-9FC7-A1A2DD0BD7F7}"/>
          </ac:spMkLst>
        </pc:spChg>
        <pc:spChg chg="add del mod ord">
          <ac:chgData name="Vui Le Ba" userId="052109168efbc39a" providerId="LiveId" clId="{40CFB830-F6EC-4A1B-AE1F-B620D0FFC1BE}" dt="2020-12-23T14:08:52.755" v="4369" actId="478"/>
          <ac:spMkLst>
            <pc:docMk/>
            <pc:sldMk cId="0" sldId="652"/>
            <ac:spMk id="7065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40" v="3263" actId="27636"/>
          <ac:spMkLst>
            <pc:docMk/>
            <pc:sldMk cId="0" sldId="652"/>
            <ac:spMk id="70656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49.838" v="4367" actId="478"/>
          <ac:grpSpMkLst>
            <pc:docMk/>
            <pc:sldMk cId="0" sldId="652"/>
            <ac:grpSpMk id="70656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9:16.863" v="4376" actId="478"/>
        <pc:sldMkLst>
          <pc:docMk/>
          <pc:sldMk cId="0" sldId="6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3"/>
            <ac:spMk id="2" creationId="{10083082-8343-4BF2-AFD6-F681BF84C9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3"/>
            <ac:spMk id="3" creationId="{A27925FC-95E9-404B-AD1F-4D1CDA7B81C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3"/>
            <ac:spMk id="4" creationId="{B25827EE-87CA-4FB8-85BA-FCAEAE190E5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3"/>
            <ac:spMk id="5" creationId="{80188C03-AC05-4AD6-886B-8F87B2AD785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3"/>
            <ac:spMk id="6" creationId="{1C8DCE1E-2316-45DD-ABE4-96850CE7B41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3"/>
            <ac:spMk id="7" creationId="{55188FFD-F546-42B3-A888-650487D98F2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3"/>
            <ac:spMk id="8" creationId="{9433F810-D9BB-4647-99AF-E663E4F18682}"/>
          </ac:spMkLst>
        </pc:spChg>
        <pc:spChg chg="add del mod ord">
          <ac:chgData name="Vui Le Ba" userId="052109168efbc39a" providerId="LiveId" clId="{40CFB830-F6EC-4A1B-AE1F-B620D0FFC1BE}" dt="2020-12-23T14:09:11.374" v="4374" actId="478"/>
          <ac:spMkLst>
            <pc:docMk/>
            <pc:sldMk cId="0" sldId="653"/>
            <ac:spMk id="9" creationId="{6693CDA3-F722-4720-BBEA-066F80F81E10}"/>
          </ac:spMkLst>
        </pc:spChg>
        <pc:spChg chg="add del mod ord">
          <ac:chgData name="Vui Le Ba" userId="052109168efbc39a" providerId="LiveId" clId="{40CFB830-F6EC-4A1B-AE1F-B620D0FFC1BE}" dt="2020-12-23T14:09:16.863" v="4376" actId="478"/>
          <ac:spMkLst>
            <pc:docMk/>
            <pc:sldMk cId="0" sldId="653"/>
            <ac:spMk id="710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56" v="3264" actId="27636"/>
          <ac:spMkLst>
            <pc:docMk/>
            <pc:sldMk cId="0" sldId="653"/>
            <ac:spMk id="71065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9:13.126" v="4375" actId="404"/>
          <ac:spMkLst>
            <pc:docMk/>
            <pc:sldMk cId="0" sldId="653"/>
            <ac:spMk id="71066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9:07.956" v="4373" actId="478"/>
          <ac:grpSpMkLst>
            <pc:docMk/>
            <pc:sldMk cId="0" sldId="653"/>
            <ac:grpSpMk id="7106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8:40.647" v="4502" actId="478"/>
        <pc:sldMkLst>
          <pc:docMk/>
          <pc:sldMk cId="0" sldId="65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4"/>
            <ac:spMk id="2" creationId="{75153560-2E0B-4AAA-BA5A-89B944238E2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4"/>
            <ac:spMk id="3" creationId="{22ADDE71-1C03-4221-8474-972F5ED6D40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4"/>
            <ac:spMk id="4" creationId="{23E321AC-911A-4F29-B77D-2E3333961F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4"/>
            <ac:spMk id="5" creationId="{6EE5DC86-66CB-436E-B38E-CC5F6D4525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4"/>
            <ac:spMk id="6" creationId="{F3F14E99-6B68-40FD-851F-2E114D484D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4"/>
            <ac:spMk id="7" creationId="{DBB8D169-AFDA-4C46-8208-E44D8E0B931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4"/>
            <ac:spMk id="8" creationId="{1A67F6D5-1F83-45AF-B86E-8F3056CB0C8B}"/>
          </ac:spMkLst>
        </pc:spChg>
        <pc:spChg chg="add del mod ord">
          <ac:chgData name="Vui Le Ba" userId="052109168efbc39a" providerId="LiveId" clId="{40CFB830-F6EC-4A1B-AE1F-B620D0FFC1BE}" dt="2020-12-23T14:11:58.332" v="4416" actId="478"/>
          <ac:spMkLst>
            <pc:docMk/>
            <pc:sldMk cId="0" sldId="654"/>
            <ac:spMk id="9" creationId="{F78F6688-35C0-4962-9004-A382D68F92DA}"/>
          </ac:spMkLst>
        </pc:spChg>
        <pc:spChg chg="add del mod ord">
          <ac:chgData name="Vui Le Ba" userId="052109168efbc39a" providerId="LiveId" clId="{40CFB830-F6EC-4A1B-AE1F-B620D0FFC1BE}" dt="2020-12-23T14:12:01.400" v="4417" actId="478"/>
          <ac:spMkLst>
            <pc:docMk/>
            <pc:sldMk cId="0" sldId="654"/>
            <ac:spMk id="739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40" v="3275" actId="27636"/>
          <ac:spMkLst>
            <pc:docMk/>
            <pc:sldMk cId="0" sldId="654"/>
            <ac:spMk id="739331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40.647" v="4502" actId="478"/>
          <ac:spMkLst>
            <pc:docMk/>
            <pc:sldMk cId="0" sldId="654"/>
            <ac:spMk id="739332" creationId="{00000000-0000-0000-0000-000000000000}"/>
          </ac:spMkLst>
        </pc:spChg>
        <pc:spChg chg="mod">
          <ac:chgData name="Vui Le Ba" userId="052109168efbc39a" providerId="LiveId" clId="{40CFB830-F6EC-4A1B-AE1F-B620D0FFC1BE}" dt="2020-12-23T14:18:20.595" v="4497" actId="14100"/>
          <ac:spMkLst>
            <pc:docMk/>
            <pc:sldMk cId="0" sldId="654"/>
            <ac:spMk id="73933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8:43.020" v="4503" actId="478"/>
        <pc:sldMkLst>
          <pc:docMk/>
          <pc:sldMk cId="0" sldId="6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5"/>
            <ac:spMk id="2" creationId="{D7462F1A-AB45-464E-B0AD-BCF27266B1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5"/>
            <ac:spMk id="3" creationId="{D95E7D66-06AF-47A0-AE58-1C68F66314B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5"/>
            <ac:spMk id="4" creationId="{26C8E076-8423-4561-998C-BAA57C8A8CC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5"/>
            <ac:spMk id="5" creationId="{390489AE-8921-4906-B72E-0295927CB7E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5"/>
            <ac:spMk id="6" creationId="{623B76C4-98BD-4004-977E-FE634C3826D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5"/>
            <ac:spMk id="7" creationId="{40718B1B-7206-4BEB-B504-C17254387CC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5"/>
            <ac:spMk id="8" creationId="{C97F04AC-39BC-4E0C-8C2C-AEBA6948E72D}"/>
          </ac:spMkLst>
        </pc:spChg>
        <pc:spChg chg="add del mod ord">
          <ac:chgData name="Vui Le Ba" userId="052109168efbc39a" providerId="LiveId" clId="{40CFB830-F6EC-4A1B-AE1F-B620D0FFC1BE}" dt="2020-12-23T14:12:05.515" v="4418" actId="478"/>
          <ac:spMkLst>
            <pc:docMk/>
            <pc:sldMk cId="0" sldId="655"/>
            <ac:spMk id="9" creationId="{5BA49DCC-1208-4B4F-B8FE-0933CEFBFA02}"/>
          </ac:spMkLst>
        </pc:spChg>
        <pc:spChg chg="add del mod ord">
          <ac:chgData name="Vui Le Ba" userId="052109168efbc39a" providerId="LiveId" clId="{40CFB830-F6EC-4A1B-AE1F-B620D0FFC1BE}" dt="2020-12-23T14:12:07.173" v="4419" actId="478"/>
          <ac:spMkLst>
            <pc:docMk/>
            <pc:sldMk cId="0" sldId="655"/>
            <ac:spMk id="741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40" v="3276" actId="27636"/>
          <ac:spMkLst>
            <pc:docMk/>
            <pc:sldMk cId="0" sldId="655"/>
            <ac:spMk id="741379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43.020" v="4503" actId="478"/>
          <ac:spMkLst>
            <pc:docMk/>
            <pc:sldMk cId="0" sldId="655"/>
            <ac:spMk id="741380" creationId="{00000000-0000-0000-0000-000000000000}"/>
          </ac:spMkLst>
        </pc:spChg>
        <pc:spChg chg="mod">
          <ac:chgData name="Vui Le Ba" userId="052109168efbc39a" providerId="LiveId" clId="{40CFB830-F6EC-4A1B-AE1F-B620D0FFC1BE}" dt="2020-12-23T14:17:51.428" v="4489" actId="14100"/>
          <ac:spMkLst>
            <pc:docMk/>
            <pc:sldMk cId="0" sldId="655"/>
            <ac:spMk id="741381" creationId="{00000000-0000-0000-0000-000000000000}"/>
          </ac:spMkLst>
        </pc:spChg>
        <pc:spChg chg="mod">
          <ac:chgData name="Vui Le Ba" userId="052109168efbc39a" providerId="LiveId" clId="{40CFB830-F6EC-4A1B-AE1F-B620D0FFC1BE}" dt="2020-12-23T14:18:07.432" v="4493" actId="1076"/>
          <ac:spMkLst>
            <pc:docMk/>
            <pc:sldMk cId="0" sldId="655"/>
            <ac:spMk id="111719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7:14.756" v="4480" actId="14100"/>
        <pc:sldMkLst>
          <pc:docMk/>
          <pc:sldMk cId="0" sldId="6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6"/>
            <ac:spMk id="2" creationId="{C981D145-0AA9-46BF-9C77-BCE19AFE217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6"/>
            <ac:spMk id="3" creationId="{E656CA4A-F966-4B52-97D3-938D0AA1095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6"/>
            <ac:spMk id="4" creationId="{6CC9897C-25AF-446F-8F1C-E06E9AA0036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6"/>
            <ac:spMk id="5" creationId="{48DCA746-2697-4CCD-A382-72ACE5B52D9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6"/>
            <ac:spMk id="6" creationId="{DF092BA1-F20D-48CF-8C58-13522687641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6"/>
            <ac:spMk id="7" creationId="{6225FF9D-B15B-4C4E-A0DA-7859CB4B546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6"/>
            <ac:spMk id="8" creationId="{35AE4A7B-AA8C-4E06-B4F0-7010594BBF3C}"/>
          </ac:spMkLst>
        </pc:spChg>
        <pc:spChg chg="add del mod ord">
          <ac:chgData name="Vui Le Ba" userId="052109168efbc39a" providerId="LiveId" clId="{40CFB830-F6EC-4A1B-AE1F-B620D0FFC1BE}" dt="2020-12-23T14:17:02.278" v="4476" actId="478"/>
          <ac:spMkLst>
            <pc:docMk/>
            <pc:sldMk cId="0" sldId="656"/>
            <ac:spMk id="9" creationId="{C44E4BBA-BFC5-4ACE-8016-20B41D81D441}"/>
          </ac:spMkLst>
        </pc:spChg>
        <pc:spChg chg="add del mod ord">
          <ac:chgData name="Vui Le Ba" userId="052109168efbc39a" providerId="LiveId" clId="{40CFB830-F6EC-4A1B-AE1F-B620D0FFC1BE}" dt="2020-12-23T14:17:02.278" v="4476" actId="478"/>
          <ac:spMkLst>
            <pc:docMk/>
            <pc:sldMk cId="0" sldId="656"/>
            <ac:spMk id="747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56" v="3279" actId="27636"/>
          <ac:spMkLst>
            <pc:docMk/>
            <pc:sldMk cId="0" sldId="656"/>
            <ac:spMk id="747523" creationId="{00000000-0000-0000-0000-000000000000}"/>
          </ac:spMkLst>
        </pc:spChg>
        <pc:spChg chg="del">
          <ac:chgData name="Vui Le Ba" userId="052109168efbc39a" providerId="LiveId" clId="{40CFB830-F6EC-4A1B-AE1F-B620D0FFC1BE}" dt="2020-12-23T14:17:02.278" v="4476" actId="478"/>
          <ac:spMkLst>
            <pc:docMk/>
            <pc:sldMk cId="0" sldId="656"/>
            <ac:spMk id="747524" creationId="{00000000-0000-0000-0000-000000000000}"/>
          </ac:spMkLst>
        </pc:spChg>
        <pc:spChg chg="mod">
          <ac:chgData name="Vui Le Ba" userId="052109168efbc39a" providerId="LiveId" clId="{40CFB830-F6EC-4A1B-AE1F-B620D0FFC1BE}" dt="2020-12-23T14:17:14.756" v="4480" actId="14100"/>
          <ac:spMkLst>
            <pc:docMk/>
            <pc:sldMk cId="0" sldId="656"/>
            <ac:spMk id="747525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6:53.700" v="4475" actId="14100"/>
        <pc:sldMkLst>
          <pc:docMk/>
          <pc:sldMk cId="0" sldId="6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7"/>
            <ac:spMk id="2" creationId="{848EEB33-0B5D-4F4E-874D-6D8158C4AE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7"/>
            <ac:spMk id="3" creationId="{B7EE3F79-7BEB-40FB-B9FE-FE05FDF15AE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7"/>
            <ac:spMk id="4" creationId="{32FB115A-8660-4E4B-AEE7-463FE2C7D1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7"/>
            <ac:spMk id="5" creationId="{C00998EB-691B-49F3-8E9E-E1E0B5EEBD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7"/>
            <ac:spMk id="6" creationId="{DFB93D14-F1A6-45AD-AB82-A8B7A2BB18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7"/>
            <ac:spMk id="7" creationId="{8082682B-494B-4690-BFCB-9CDB1EFBCC4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7"/>
            <ac:spMk id="8" creationId="{E25A1390-6B3E-4C69-8912-F866D30DF955}"/>
          </ac:spMkLst>
        </pc:spChg>
        <pc:spChg chg="add del mod ord">
          <ac:chgData name="Vui Le Ba" userId="052109168efbc39a" providerId="LiveId" clId="{40CFB830-F6EC-4A1B-AE1F-B620D0FFC1BE}" dt="2020-12-23T14:16:32.372" v="4470" actId="478"/>
          <ac:spMkLst>
            <pc:docMk/>
            <pc:sldMk cId="0" sldId="657"/>
            <ac:spMk id="9" creationId="{4E7FD2BA-6EDD-4B03-83E8-ED8FC701A7FF}"/>
          </ac:spMkLst>
        </pc:spChg>
        <pc:spChg chg="add del mod ord">
          <ac:chgData name="Vui Le Ba" userId="052109168efbc39a" providerId="LiveId" clId="{40CFB830-F6EC-4A1B-AE1F-B620D0FFC1BE}" dt="2020-12-23T14:16:32.372" v="4470" actId="478"/>
          <ac:spMkLst>
            <pc:docMk/>
            <pc:sldMk cId="0" sldId="657"/>
            <ac:spMk id="749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72" v="3280" actId="27636"/>
          <ac:spMkLst>
            <pc:docMk/>
            <pc:sldMk cId="0" sldId="657"/>
            <ac:spMk id="749571" creationId="{00000000-0000-0000-0000-000000000000}"/>
          </ac:spMkLst>
        </pc:spChg>
        <pc:spChg chg="del">
          <ac:chgData name="Vui Le Ba" userId="052109168efbc39a" providerId="LiveId" clId="{40CFB830-F6EC-4A1B-AE1F-B620D0FFC1BE}" dt="2020-12-23T14:16:32.372" v="4470" actId="478"/>
          <ac:spMkLst>
            <pc:docMk/>
            <pc:sldMk cId="0" sldId="657"/>
            <ac:spMk id="749572" creationId="{00000000-0000-0000-0000-000000000000}"/>
          </ac:spMkLst>
        </pc:spChg>
        <pc:spChg chg="mod">
          <ac:chgData name="Vui Le Ba" userId="052109168efbc39a" providerId="LiveId" clId="{40CFB830-F6EC-4A1B-AE1F-B620D0FFC1BE}" dt="2020-12-23T14:16:53.700" v="4475" actId="14100"/>
          <ac:spMkLst>
            <pc:docMk/>
            <pc:sldMk cId="0" sldId="657"/>
            <ac:spMk id="74957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6:08.848" v="4463" actId="14100"/>
        <pc:sldMkLst>
          <pc:docMk/>
          <pc:sldMk cId="0" sldId="6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8"/>
            <ac:spMk id="2" creationId="{FC8993D2-A6FC-415A-84AC-427630D4575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8"/>
            <ac:spMk id="3" creationId="{FDDC5998-89A5-4223-8DAE-EAD2F13F2D7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8"/>
            <ac:spMk id="4" creationId="{1BAA6B06-E52E-4CE9-A57B-6C7FCA061DB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8"/>
            <ac:spMk id="5" creationId="{2269D7C9-D550-4710-A976-D95E6CF559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8"/>
            <ac:spMk id="6" creationId="{1FB98036-CB7A-4ABC-8862-66C809D08B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8"/>
            <ac:spMk id="7" creationId="{254C194C-241F-4C20-979E-1BD4A359C6C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8"/>
            <ac:spMk id="8" creationId="{F3E4D78B-8630-4666-8EB2-8C1F61087253}"/>
          </ac:spMkLst>
        </pc:spChg>
        <pc:spChg chg="add del mod ord">
          <ac:chgData name="Vui Le Ba" userId="052109168efbc39a" providerId="LiveId" clId="{40CFB830-F6EC-4A1B-AE1F-B620D0FFC1BE}" dt="2020-12-23T14:15:51.660" v="4458" actId="478"/>
          <ac:spMkLst>
            <pc:docMk/>
            <pc:sldMk cId="0" sldId="658"/>
            <ac:spMk id="9" creationId="{6D7FBBEF-F6B5-4393-B4B9-340F0DE203C2}"/>
          </ac:spMkLst>
        </pc:spChg>
        <pc:spChg chg="add del mod ord">
          <ac:chgData name="Vui Le Ba" userId="052109168efbc39a" providerId="LiveId" clId="{40CFB830-F6EC-4A1B-AE1F-B620D0FFC1BE}" dt="2020-12-23T14:15:51.660" v="4458" actId="478"/>
          <ac:spMkLst>
            <pc:docMk/>
            <pc:sldMk cId="0" sldId="658"/>
            <ac:spMk id="753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87" v="3282" actId="27636"/>
          <ac:spMkLst>
            <pc:docMk/>
            <pc:sldMk cId="0" sldId="658"/>
            <ac:spMk id="753667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51.660" v="4458" actId="478"/>
          <ac:spMkLst>
            <pc:docMk/>
            <pc:sldMk cId="0" sldId="658"/>
            <ac:spMk id="753668" creationId="{00000000-0000-0000-0000-000000000000}"/>
          </ac:spMkLst>
        </pc:spChg>
        <pc:spChg chg="mod">
          <ac:chgData name="Vui Le Ba" userId="052109168efbc39a" providerId="LiveId" clId="{40CFB830-F6EC-4A1B-AE1F-B620D0FFC1BE}" dt="2020-12-23T14:16:08.848" v="4463" actId="14100"/>
          <ac:spMkLst>
            <pc:docMk/>
            <pc:sldMk cId="0" sldId="658"/>
            <ac:spMk id="75366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5:43.160" v="4457" actId="14100"/>
        <pc:sldMkLst>
          <pc:docMk/>
          <pc:sldMk cId="0" sldId="6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9"/>
            <ac:spMk id="2" creationId="{D6210B38-C8AC-4598-94DD-52A38D76BF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9"/>
            <ac:spMk id="3" creationId="{E7501057-7E41-4ED5-9B29-B7029046B47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9"/>
            <ac:spMk id="4" creationId="{177DF5E4-AB9F-482C-B7EB-5ABA8CB6A09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9"/>
            <ac:spMk id="5" creationId="{A13DE1D7-80DA-448F-A037-F70D9DD829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9"/>
            <ac:spMk id="6" creationId="{B1CFAF0F-E37D-49FC-ABEF-0B94AA73589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9"/>
            <ac:spMk id="7" creationId="{2B309A14-4514-49BA-8F20-CEAED0A2180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9"/>
            <ac:spMk id="8" creationId="{B7971750-9618-41CE-B46D-76182D0F92C1}"/>
          </ac:spMkLst>
        </pc:spChg>
        <pc:spChg chg="add del mod ord">
          <ac:chgData name="Vui Le Ba" userId="052109168efbc39a" providerId="LiveId" clId="{40CFB830-F6EC-4A1B-AE1F-B620D0FFC1BE}" dt="2020-12-23T14:15:26.935" v="4452" actId="478"/>
          <ac:spMkLst>
            <pc:docMk/>
            <pc:sldMk cId="0" sldId="659"/>
            <ac:spMk id="9" creationId="{40B207D5-A50C-47FE-B65B-30439BD5B83A}"/>
          </ac:spMkLst>
        </pc:spChg>
        <pc:spChg chg="add del mod ord">
          <ac:chgData name="Vui Le Ba" userId="052109168efbc39a" providerId="LiveId" clId="{40CFB830-F6EC-4A1B-AE1F-B620D0FFC1BE}" dt="2020-12-23T14:15:29.113" v="4453" actId="478"/>
          <ac:spMkLst>
            <pc:docMk/>
            <pc:sldMk cId="0" sldId="659"/>
            <ac:spMk id="755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87" v="3283" actId="27636"/>
          <ac:spMkLst>
            <pc:docMk/>
            <pc:sldMk cId="0" sldId="659"/>
            <ac:spMk id="755715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26.935" v="4452" actId="478"/>
          <ac:spMkLst>
            <pc:docMk/>
            <pc:sldMk cId="0" sldId="659"/>
            <ac:spMk id="755716" creationId="{00000000-0000-0000-0000-000000000000}"/>
          </ac:spMkLst>
        </pc:spChg>
        <pc:spChg chg="mod">
          <ac:chgData name="Vui Le Ba" userId="052109168efbc39a" providerId="LiveId" clId="{40CFB830-F6EC-4A1B-AE1F-B620D0FFC1BE}" dt="2020-12-23T14:15:43.160" v="4457" actId="14100"/>
          <ac:spMkLst>
            <pc:docMk/>
            <pc:sldMk cId="0" sldId="659"/>
            <ac:spMk id="75571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5:20.291" v="4451" actId="404"/>
        <pc:sldMkLst>
          <pc:docMk/>
          <pc:sldMk cId="0" sldId="6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0"/>
            <ac:spMk id="2" creationId="{9A4AA646-572C-432C-BB85-EB40A1E47CB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0"/>
            <ac:spMk id="3" creationId="{3EE27437-0882-4968-A1D3-1DBE245599E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0"/>
            <ac:spMk id="4" creationId="{90777455-BE0F-4631-9B00-4280783FFC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0"/>
            <ac:spMk id="5" creationId="{AD1639A1-2ED8-4784-A086-EB447EC1CD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0"/>
            <ac:spMk id="6" creationId="{6FCF913B-3EC0-4E78-A647-7DEEFD6A4B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0"/>
            <ac:spMk id="7" creationId="{12EFAFEA-F067-4B24-9368-6D90352B015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0"/>
            <ac:spMk id="8" creationId="{1A6AEF26-1985-4A12-9D2A-826936095873}"/>
          </ac:spMkLst>
        </pc:spChg>
        <pc:spChg chg="add del mod ord">
          <ac:chgData name="Vui Le Ba" userId="052109168efbc39a" providerId="LiveId" clId="{40CFB830-F6EC-4A1B-AE1F-B620D0FFC1BE}" dt="2020-12-23T14:15:16.391" v="4449" actId="478"/>
          <ac:spMkLst>
            <pc:docMk/>
            <pc:sldMk cId="0" sldId="660"/>
            <ac:spMk id="9" creationId="{0C47C2E1-299C-46E9-A85A-83DEA400DF62}"/>
          </ac:spMkLst>
        </pc:spChg>
        <pc:spChg chg="add del mod ord">
          <ac:chgData name="Vui Le Ba" userId="052109168efbc39a" providerId="LiveId" clId="{40CFB830-F6EC-4A1B-AE1F-B620D0FFC1BE}" dt="2020-12-23T14:15:18.235" v="4450" actId="478"/>
          <ac:spMkLst>
            <pc:docMk/>
            <pc:sldMk cId="0" sldId="660"/>
            <ac:spMk id="757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03" v="3284" actId="27636"/>
          <ac:spMkLst>
            <pc:docMk/>
            <pc:sldMk cId="0" sldId="660"/>
            <ac:spMk id="757763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16.391" v="4449" actId="478"/>
          <ac:spMkLst>
            <pc:docMk/>
            <pc:sldMk cId="0" sldId="660"/>
            <ac:spMk id="757765" creationId="{00000000-0000-0000-0000-000000000000}"/>
          </ac:spMkLst>
        </pc:spChg>
        <pc:spChg chg="mod">
          <ac:chgData name="Vui Le Ba" userId="052109168efbc39a" providerId="LiveId" clId="{40CFB830-F6EC-4A1B-AE1F-B620D0FFC1BE}" dt="2020-12-23T14:15:20.291" v="4451" actId="404"/>
          <ac:spMkLst>
            <pc:docMk/>
            <pc:sldMk cId="0" sldId="660"/>
            <ac:spMk id="75776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25.556" v="4423" actId="478"/>
          <ac:grpSpMkLst>
            <pc:docMk/>
            <pc:sldMk cId="0" sldId="660"/>
            <ac:grpSpMk id="7577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8:44.719" v="4504" actId="478"/>
        <pc:sldMkLst>
          <pc:docMk/>
          <pc:sldMk cId="0" sldId="66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1"/>
            <ac:spMk id="2" creationId="{88E3A6CF-44CA-4465-92AE-28F2F98A1C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1"/>
            <ac:spMk id="3" creationId="{0E090A3B-D5DF-4357-A016-3E96216E216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1"/>
            <ac:spMk id="4" creationId="{7D9D15D3-77EF-476C-A62E-04476F6E3FA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1"/>
            <ac:spMk id="5" creationId="{9F67D260-9A20-444C-B0A3-71390111E45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1"/>
            <ac:spMk id="6" creationId="{ED568FA0-38CA-44E3-A406-5284399416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1"/>
            <ac:spMk id="7" creationId="{10C5A7CF-FF37-41AF-9362-0BCAF61D840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1"/>
            <ac:spMk id="8" creationId="{23592C9C-5C7C-4034-87BE-2B825B64AA03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1"/>
            <ac:spMk id="9" creationId="{17FC930B-7DA3-49A2-93DF-284486F75FC5}"/>
          </ac:spMkLst>
        </pc:spChg>
        <pc:spChg chg="add del mod ord">
          <ac:chgData name="Vui Le Ba" userId="052109168efbc39a" providerId="LiveId" clId="{40CFB830-F6EC-4A1B-AE1F-B620D0FFC1BE}" dt="2020-12-23T14:17:21.826" v="4481" actId="478"/>
          <ac:spMkLst>
            <pc:docMk/>
            <pc:sldMk cId="0" sldId="661"/>
            <ac:spMk id="745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56" v="3278" actId="27636"/>
          <ac:spMkLst>
            <pc:docMk/>
            <pc:sldMk cId="0" sldId="661"/>
            <ac:spMk id="745475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44.719" v="4504" actId="478"/>
          <ac:spMkLst>
            <pc:docMk/>
            <pc:sldMk cId="0" sldId="661"/>
            <ac:spMk id="74547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19.273" v="4422" actId="478"/>
          <ac:grpSpMkLst>
            <pc:docMk/>
            <pc:sldMk cId="0" sldId="661"/>
            <ac:grpSpMk id="745476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22:40.094" v="4549" actId="47"/>
        <pc:sldMkLst>
          <pc:docMk/>
          <pc:sldMk cId="0" sldId="6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2"/>
            <ac:spMk id="2" creationId="{9037F87A-D9A0-4F95-A48B-AD6198A1BA8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2"/>
            <ac:spMk id="3" creationId="{177BE37D-E8F3-47FF-AC5A-B06D8497DC1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2"/>
            <ac:spMk id="4" creationId="{6E8761E3-6014-44EE-809A-34529B0616C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2"/>
            <ac:spMk id="5" creationId="{5AE67EBC-B286-4859-B854-CA7C5BACC1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2"/>
            <ac:spMk id="6" creationId="{8B348E08-8B38-4922-B3AE-12479B9314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2"/>
            <ac:spMk id="7" creationId="{789A9C2C-6CC1-4FBD-AF17-5C7FB0B0F3D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8" creationId="{A4424D5D-B2BC-4093-A2C2-763A3D7B9347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9" creationId="{1A201AC7-53F1-4B98-92B0-9EBCA9C3B45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765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76595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662"/>
            <ac:spMk id="765958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5:06.378" v="4448" actId="404"/>
        <pc:sldMkLst>
          <pc:docMk/>
          <pc:sldMk cId="0" sldId="6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3"/>
            <ac:spMk id="2" creationId="{40365053-8500-42FF-BB1D-82A74F1B7E5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3"/>
            <ac:spMk id="3" creationId="{C67DA458-5F8D-4B5B-A9FD-8C5C6DEE43B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3"/>
            <ac:spMk id="4" creationId="{440424C5-09A9-44C9-8DA5-C5DADED4996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3"/>
            <ac:spMk id="5" creationId="{EA29D07E-0730-43C8-8764-C56C605F4C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3"/>
            <ac:spMk id="6" creationId="{0A2038E1-EF27-4387-A0D3-F30195E9E3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3"/>
            <ac:spMk id="7" creationId="{7FD1EF98-16C2-4489-A2B4-944034615F5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3"/>
            <ac:spMk id="8" creationId="{EE60F16D-640B-4509-A053-ED59BD5228A7}"/>
          </ac:spMkLst>
        </pc:spChg>
        <pc:spChg chg="add del mod ord">
          <ac:chgData name="Vui Le Ba" userId="052109168efbc39a" providerId="LiveId" clId="{40CFB830-F6EC-4A1B-AE1F-B620D0FFC1BE}" dt="2020-12-23T14:15:00.985" v="4446" actId="478"/>
          <ac:spMkLst>
            <pc:docMk/>
            <pc:sldMk cId="0" sldId="663"/>
            <ac:spMk id="9" creationId="{23422B11-CC16-4AFA-BD94-EBE9910D1C5C}"/>
          </ac:spMkLst>
        </pc:spChg>
        <pc:spChg chg="add del mod ord">
          <ac:chgData name="Vui Le Ba" userId="052109168efbc39a" providerId="LiveId" clId="{40CFB830-F6EC-4A1B-AE1F-B620D0FFC1BE}" dt="2020-12-23T14:15:03.464" v="4447" actId="478"/>
          <ac:spMkLst>
            <pc:docMk/>
            <pc:sldMk cId="0" sldId="663"/>
            <ac:spMk id="759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03" v="3285" actId="27636"/>
          <ac:spMkLst>
            <pc:docMk/>
            <pc:sldMk cId="0" sldId="663"/>
            <ac:spMk id="759811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00.985" v="4446" actId="478"/>
          <ac:spMkLst>
            <pc:docMk/>
            <pc:sldMk cId="0" sldId="663"/>
            <ac:spMk id="759813" creationId="{00000000-0000-0000-0000-000000000000}"/>
          </ac:spMkLst>
        </pc:spChg>
        <pc:spChg chg="mod">
          <ac:chgData name="Vui Le Ba" userId="052109168efbc39a" providerId="LiveId" clId="{40CFB830-F6EC-4A1B-AE1F-B620D0FFC1BE}" dt="2020-12-23T14:15:06.378" v="4448" actId="404"/>
          <ac:spMkLst>
            <pc:docMk/>
            <pc:sldMk cId="0" sldId="663"/>
            <ac:spMk id="75981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27.861" v="4424" actId="478"/>
          <ac:grpSpMkLst>
            <pc:docMk/>
            <pc:sldMk cId="0" sldId="663"/>
            <ac:grpSpMk id="759812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14:23:13.224" v="4604" actId="20577"/>
        <pc:sldMkLst>
          <pc:docMk/>
          <pc:sldMk cId="0" sldId="6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4"/>
            <ac:spMk id="2" creationId="{8E5719D2-0DCC-4FE1-9BB4-B2C9904EF8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4"/>
            <ac:spMk id="3" creationId="{53626E36-4D1D-4F4B-B7B5-57E0367FAC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4"/>
            <ac:spMk id="4" creationId="{957E67CA-B358-486A-AC5A-4568B3D0A79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4"/>
            <ac:spMk id="5" creationId="{D737D231-A229-4B78-8C09-48E2BF3791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4"/>
            <ac:spMk id="6" creationId="{ECBD8769-AA95-4D4B-B781-8DCDC1ABE08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4"/>
            <ac:spMk id="7" creationId="{9E5113BB-298F-4C7C-8171-20D053330B3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4"/>
            <ac:spMk id="8" creationId="{069D96D0-4461-4D93-AFEE-A17E292DC7FF}"/>
          </ac:spMkLst>
        </pc:spChg>
        <pc:spChg chg="add mod ord">
          <ac:chgData name="Vui Le Ba" userId="052109168efbc39a" providerId="LiveId" clId="{40CFB830-F6EC-4A1B-AE1F-B620D0FFC1BE}" dt="2020-12-23T14:22:49.916" v="4570" actId="20577"/>
          <ac:spMkLst>
            <pc:docMk/>
            <pc:sldMk cId="0" sldId="664"/>
            <ac:spMk id="9" creationId="{F098AC22-8E97-4D26-8A98-375FBA8149CE}"/>
          </ac:spMkLst>
        </pc:spChg>
        <pc:spChg chg="add del mod ord">
          <ac:chgData name="Vui Le Ba" userId="052109168efbc39a" providerId="LiveId" clId="{40CFB830-F6EC-4A1B-AE1F-B620D0FFC1BE}" dt="2020-12-23T14:22:52.354" v="4572" actId="478"/>
          <ac:spMkLst>
            <pc:docMk/>
            <pc:sldMk cId="0" sldId="664"/>
            <ac:spMk id="768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23:13.224" v="4604" actId="20577"/>
          <ac:spMkLst>
            <pc:docMk/>
            <pc:sldMk cId="0" sldId="664"/>
            <ac:spMk id="768004" creationId="{00000000-0000-0000-0000-000000000000}"/>
          </ac:spMkLst>
        </pc:spChg>
        <pc:spChg chg="del">
          <ac:chgData name="Vui Le Ba" userId="052109168efbc39a" providerId="LiveId" clId="{40CFB830-F6EC-4A1B-AE1F-B620D0FFC1BE}" dt="2020-12-23T14:22:43.228" v="4551" actId="478"/>
          <ac:spMkLst>
            <pc:docMk/>
            <pc:sldMk cId="0" sldId="664"/>
            <ac:spMk id="768005" creationId="{00000000-0000-0000-0000-000000000000}"/>
          </ac:spMkLst>
        </pc:spChg>
        <pc:spChg chg="del">
          <ac:chgData name="Vui Le Ba" userId="052109168efbc39a" providerId="LiveId" clId="{40CFB830-F6EC-4A1B-AE1F-B620D0FFC1BE}" dt="2020-12-23T14:22:51.123" v="4571" actId="478"/>
          <ac:spMkLst>
            <pc:docMk/>
            <pc:sldMk cId="0" sldId="664"/>
            <ac:spMk id="768006" creationId="{00000000-0000-0000-0000-000000000000}"/>
          </ac:spMkLst>
        </pc:spChg>
        <pc:spChg chg="del">
          <ac:chgData name="Vui Le Ba" userId="052109168efbc39a" providerId="LiveId" clId="{40CFB830-F6EC-4A1B-AE1F-B620D0FFC1BE}" dt="2020-12-23T14:22:42.197" v="4550" actId="478"/>
          <ac:spMkLst>
            <pc:docMk/>
            <pc:sldMk cId="0" sldId="664"/>
            <ac:spMk id="1135618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3:36.313" v="4610" actId="478"/>
        <pc:sldMkLst>
          <pc:docMk/>
          <pc:sldMk cId="0" sldId="6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5"/>
            <ac:spMk id="2" creationId="{F42636C8-129F-454C-9EFF-687E61A48A8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5"/>
            <ac:spMk id="3" creationId="{C4A41383-93F7-4455-95E2-997F9BAF04B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5"/>
            <ac:spMk id="4" creationId="{FD42711C-0D9D-4663-87A3-788C155820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5"/>
            <ac:spMk id="5" creationId="{3C7FBB78-F39D-436D-B406-C932A158A1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5"/>
            <ac:spMk id="6" creationId="{B9E36E2C-5E4F-4E73-AB92-D55642AF30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5"/>
            <ac:spMk id="7" creationId="{B3904F35-3F0A-4ECE-8D6F-7316C2DCB2D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5"/>
            <ac:spMk id="8" creationId="{3277424C-57A3-4858-BB3E-0F3E0B3EC430}"/>
          </ac:spMkLst>
        </pc:spChg>
        <pc:spChg chg="add del mod ord">
          <ac:chgData name="Vui Le Ba" userId="052109168efbc39a" providerId="LiveId" clId="{40CFB830-F6EC-4A1B-AE1F-B620D0FFC1BE}" dt="2020-12-23T14:23:33.447" v="4608" actId="478"/>
          <ac:spMkLst>
            <pc:docMk/>
            <pc:sldMk cId="0" sldId="665"/>
            <ac:spMk id="9" creationId="{F776DE6E-4BF3-4D11-BF91-6553BB05E818}"/>
          </ac:spMkLst>
        </pc:spChg>
        <pc:spChg chg="add del mod ord">
          <ac:chgData name="Vui Le Ba" userId="052109168efbc39a" providerId="LiveId" clId="{40CFB830-F6EC-4A1B-AE1F-B620D0FFC1BE}" dt="2020-12-23T14:23:35.087" v="4609" actId="478"/>
          <ac:spMkLst>
            <pc:docMk/>
            <pc:sldMk cId="0" sldId="665"/>
            <ac:spMk id="770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19" v="3288" actId="27636"/>
          <ac:spMkLst>
            <pc:docMk/>
            <pc:sldMk cId="0" sldId="665"/>
            <ac:spMk id="770051" creationId="{00000000-0000-0000-0000-000000000000}"/>
          </ac:spMkLst>
        </pc:spChg>
        <pc:spChg chg="del">
          <ac:chgData name="Vui Le Ba" userId="052109168efbc39a" providerId="LiveId" clId="{40CFB830-F6EC-4A1B-AE1F-B620D0FFC1BE}" dt="2020-12-23T14:23:36.313" v="4610" actId="478"/>
          <ac:spMkLst>
            <pc:docMk/>
            <pc:sldMk cId="0" sldId="665"/>
            <ac:spMk id="77005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3:28.734" v="4607" actId="478"/>
          <ac:grpSpMkLst>
            <pc:docMk/>
            <pc:sldMk cId="0" sldId="665"/>
            <ac:grpSpMk id="7700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3:58.034" v="4620" actId="1035"/>
        <pc:sldMkLst>
          <pc:docMk/>
          <pc:sldMk cId="0" sldId="6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6"/>
            <ac:spMk id="2" creationId="{1267B684-8120-479F-AE9D-619BD3E4482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6"/>
            <ac:spMk id="3" creationId="{A823F4CB-C3AF-4C85-BE86-4CF423BD03A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6"/>
            <ac:spMk id="4" creationId="{03486D23-C841-4788-AFF2-10F02295BD6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6"/>
            <ac:spMk id="5" creationId="{B5D480E3-0A8B-4ACD-96C5-6619784369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6"/>
            <ac:spMk id="6" creationId="{DFAAD481-3DAB-4D13-B008-5227F41664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6"/>
            <ac:spMk id="7" creationId="{4E47F145-BE90-4E18-82B0-BF520B1C520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6"/>
            <ac:spMk id="8" creationId="{E27D2932-6C33-43B4-ACED-AE11ACFB9481}"/>
          </ac:spMkLst>
        </pc:spChg>
        <pc:spChg chg="add del mod ord">
          <ac:chgData name="Vui Le Ba" userId="052109168efbc39a" providerId="LiveId" clId="{40CFB830-F6EC-4A1B-AE1F-B620D0FFC1BE}" dt="2020-12-23T14:23:52.095" v="4614" actId="478"/>
          <ac:spMkLst>
            <pc:docMk/>
            <pc:sldMk cId="0" sldId="666"/>
            <ac:spMk id="9" creationId="{B86F76E5-EA34-41FE-9B08-39C83CB73E84}"/>
          </ac:spMkLst>
        </pc:spChg>
        <pc:spChg chg="add del mod ord">
          <ac:chgData name="Vui Le Ba" userId="052109168efbc39a" providerId="LiveId" clId="{40CFB830-F6EC-4A1B-AE1F-B620D0FFC1BE}" dt="2020-12-23T14:23:44.859" v="4612" actId="478"/>
          <ac:spMkLst>
            <pc:docMk/>
            <pc:sldMk cId="0" sldId="666"/>
            <ac:spMk id="772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41" v="3289" actId="27636"/>
          <ac:spMkLst>
            <pc:docMk/>
            <pc:sldMk cId="0" sldId="666"/>
            <ac:spMk id="772099" creationId="{00000000-0000-0000-0000-000000000000}"/>
          </ac:spMkLst>
        </pc:spChg>
        <pc:spChg chg="del">
          <ac:chgData name="Vui Le Ba" userId="052109168efbc39a" providerId="LiveId" clId="{40CFB830-F6EC-4A1B-AE1F-B620D0FFC1BE}" dt="2020-12-23T14:23:41.911" v="4611" actId="478"/>
          <ac:spMkLst>
            <pc:docMk/>
            <pc:sldMk cId="0" sldId="666"/>
            <ac:spMk id="77210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0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0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0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0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113973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113973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3:48.935" v="4613" actId="478"/>
          <ac:grpSpMkLst>
            <pc:docMk/>
            <pc:sldMk cId="0" sldId="666"/>
            <ac:grpSpMk id="77210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3:58.034" v="4620" actId="1035"/>
          <ac:grpSpMkLst>
            <pc:docMk/>
            <pc:sldMk cId="0" sldId="666"/>
            <ac:grpSpMk id="113972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3:58.034" v="4620" actId="1035"/>
          <ac:grpSpMkLst>
            <pc:docMk/>
            <pc:sldMk cId="0" sldId="666"/>
            <ac:grpSpMk id="113972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3:58.034" v="4620" actId="1035"/>
          <ac:grpSpMkLst>
            <pc:docMk/>
            <pc:sldMk cId="0" sldId="666"/>
            <ac:grpSpMk id="113972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24:08.099" v="4622" actId="47"/>
        <pc:sldMkLst>
          <pc:docMk/>
          <pc:sldMk cId="0" sldId="6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7"/>
            <ac:spMk id="2" creationId="{3EAF9D83-B595-4AAF-B505-7EAA4127923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7"/>
            <ac:spMk id="3" creationId="{208A4A4D-5B83-4545-BE25-6637D7DD29D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7"/>
            <ac:spMk id="4" creationId="{514ABEB3-526E-43B6-BFEC-707054B3A76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7"/>
            <ac:spMk id="5" creationId="{5596A04D-5070-4567-AB87-4EAF243A44D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7"/>
            <ac:spMk id="6" creationId="{F889BF5A-B5E0-4A13-94E2-01609682F0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7"/>
            <ac:spMk id="7" creationId="{A97C0014-9417-4290-A4A9-21A1C71002C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8" creationId="{271B3E45-40FE-4A9C-9089-637F6C251E21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9" creationId="{6CC416F2-B7E6-497E-ACE7-CA22691FF7DE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774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77414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4:30.442" v="4627" actId="478"/>
        <pc:sldMkLst>
          <pc:docMk/>
          <pc:sldMk cId="0" sldId="6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8"/>
            <ac:spMk id="2" creationId="{DAAD60C7-F963-4A85-B023-404D223C73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8"/>
            <ac:spMk id="3" creationId="{41101DC6-2341-49E0-B78B-A4CD0174A9F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8"/>
            <ac:spMk id="4" creationId="{4A9BB7B9-09DF-48ED-A6B5-9B97BB32230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8"/>
            <ac:spMk id="5" creationId="{26AA3B9A-EE66-49C6-803E-D8DCDFE2B4D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8"/>
            <ac:spMk id="6" creationId="{9A5E9A19-67F7-49A3-942C-388967FC9C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8"/>
            <ac:spMk id="7" creationId="{F7E64BA1-0DED-466D-995F-1B38B36F159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8"/>
            <ac:spMk id="8" creationId="{53B61639-8D12-4735-A6EC-70FDA2660761}"/>
          </ac:spMkLst>
        </pc:spChg>
        <pc:spChg chg="add del mod ord">
          <ac:chgData name="Vui Le Ba" userId="052109168efbc39a" providerId="LiveId" clId="{40CFB830-F6EC-4A1B-AE1F-B620D0FFC1BE}" dt="2020-12-23T14:24:30.442" v="4627" actId="478"/>
          <ac:spMkLst>
            <pc:docMk/>
            <pc:sldMk cId="0" sldId="668"/>
            <ac:spMk id="9" creationId="{2B320274-9FE4-496C-A51D-937DC63E5336}"/>
          </ac:spMkLst>
        </pc:spChg>
        <pc:spChg chg="add del mod ord">
          <ac:chgData name="Vui Le Ba" userId="052109168efbc39a" providerId="LiveId" clId="{40CFB830-F6EC-4A1B-AE1F-B620D0FFC1BE}" dt="2020-12-23T14:24:25.510" v="4626" actId="478"/>
          <ac:spMkLst>
            <pc:docMk/>
            <pc:sldMk cId="0" sldId="668"/>
            <ac:spMk id="776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56" v="3290" actId="27636"/>
          <ac:spMkLst>
            <pc:docMk/>
            <pc:sldMk cId="0" sldId="668"/>
            <ac:spMk id="776195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19.610" v="4625" actId="478"/>
          <ac:grpSpMkLst>
            <pc:docMk/>
            <pc:sldMk cId="0" sldId="668"/>
            <ac:grpSpMk id="7761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4:39.810" v="4630" actId="478"/>
        <pc:sldMkLst>
          <pc:docMk/>
          <pc:sldMk cId="0" sldId="6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9"/>
            <ac:spMk id="2" creationId="{729BE1A5-EE31-4FD3-9F3A-3C5DC2E9AA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9"/>
            <ac:spMk id="3" creationId="{FEE4CFB9-A347-4747-B002-A5B9B0BEDCE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9"/>
            <ac:spMk id="4" creationId="{093C4884-28EA-4ED0-B32B-3BABC825C83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9"/>
            <ac:spMk id="5" creationId="{4B8F2735-79E8-4C3E-8674-57BF4C87372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9"/>
            <ac:spMk id="6" creationId="{ADC4EE2F-1509-4B23-8DB3-85CCC671AE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9"/>
            <ac:spMk id="7" creationId="{88B74C69-013F-472F-8455-053E451B2D8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9"/>
            <ac:spMk id="8" creationId="{71F28BBA-A9F2-4D24-AFBD-513D91075F3C}"/>
          </ac:spMkLst>
        </pc:spChg>
        <pc:spChg chg="add del mod ord">
          <ac:chgData name="Vui Le Ba" userId="052109168efbc39a" providerId="LiveId" clId="{40CFB830-F6EC-4A1B-AE1F-B620D0FFC1BE}" dt="2020-12-23T14:24:37.313" v="4629" actId="478"/>
          <ac:spMkLst>
            <pc:docMk/>
            <pc:sldMk cId="0" sldId="669"/>
            <ac:spMk id="9" creationId="{474F33FC-3B81-4CA4-B588-7E71EC6406D1}"/>
          </ac:spMkLst>
        </pc:spChg>
        <pc:spChg chg="add del mod ord">
          <ac:chgData name="Vui Le Ba" userId="052109168efbc39a" providerId="LiveId" clId="{40CFB830-F6EC-4A1B-AE1F-B620D0FFC1BE}" dt="2020-12-23T14:24:39.810" v="4630" actId="478"/>
          <ac:spMkLst>
            <pc:docMk/>
            <pc:sldMk cId="0" sldId="669"/>
            <ac:spMk id="778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56" v="3291" actId="27636"/>
          <ac:spMkLst>
            <pc:docMk/>
            <pc:sldMk cId="0" sldId="669"/>
            <ac:spMk id="77824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35.671" v="4628" actId="478"/>
          <ac:grpSpMkLst>
            <pc:docMk/>
            <pc:sldMk cId="0" sldId="669"/>
            <ac:grpSpMk id="7782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4:50.847" v="4634" actId="404"/>
        <pc:sldMkLst>
          <pc:docMk/>
          <pc:sldMk cId="0" sldId="6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0"/>
            <ac:spMk id="2" creationId="{CDDE9FBA-2662-4D98-82CD-5F3EADE7DE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0"/>
            <ac:spMk id="3" creationId="{C1004364-1201-4568-BEB2-1254DB8CF18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0"/>
            <ac:spMk id="4" creationId="{E24B3ADE-1508-40AD-B7C3-39E309CF39B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0"/>
            <ac:spMk id="5" creationId="{7470ECE6-C26C-4A3F-9F2C-4A8D856B26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0"/>
            <ac:spMk id="6" creationId="{F556969C-4192-4902-B64A-1C64290F36C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0"/>
            <ac:spMk id="7" creationId="{38E89B15-4B96-4D6C-9B7B-E4E5D475B6F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0"/>
            <ac:spMk id="8" creationId="{3A407254-B8D1-4A9E-A2A0-DF5E8C5BEB89}"/>
          </ac:spMkLst>
        </pc:spChg>
        <pc:spChg chg="add del mod ord">
          <ac:chgData name="Vui Le Ba" userId="052109168efbc39a" providerId="LiveId" clId="{40CFB830-F6EC-4A1B-AE1F-B620D0FFC1BE}" dt="2020-12-23T14:24:45.284" v="4632" actId="478"/>
          <ac:spMkLst>
            <pc:docMk/>
            <pc:sldMk cId="0" sldId="670"/>
            <ac:spMk id="9" creationId="{A6D7BFE2-7C2F-43FD-8680-8D1960C38A9C}"/>
          </ac:spMkLst>
        </pc:spChg>
        <pc:spChg chg="add del mod ord">
          <ac:chgData name="Vui Le Ba" userId="052109168efbc39a" providerId="LiveId" clId="{40CFB830-F6EC-4A1B-AE1F-B620D0FFC1BE}" dt="2020-12-23T14:24:47.991" v="4633" actId="478"/>
          <ac:spMkLst>
            <pc:docMk/>
            <pc:sldMk cId="0" sldId="670"/>
            <ac:spMk id="780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72" v="3292" actId="27636"/>
          <ac:spMkLst>
            <pc:docMk/>
            <pc:sldMk cId="0" sldId="670"/>
            <ac:spMk id="78029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4:50.847" v="4634" actId="404"/>
          <ac:spMkLst>
            <pc:docMk/>
            <pc:sldMk cId="0" sldId="670"/>
            <ac:spMk id="78029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42.033" v="4631" actId="478"/>
          <ac:grpSpMkLst>
            <pc:docMk/>
            <pc:sldMk cId="0" sldId="670"/>
            <ac:grpSpMk id="7802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03.678" v="4637" actId="478"/>
        <pc:sldMkLst>
          <pc:docMk/>
          <pc:sldMk cId="0" sldId="6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1"/>
            <ac:spMk id="2" creationId="{9304483A-2AC3-4A23-B36B-A000562607F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1"/>
            <ac:spMk id="3" creationId="{7680633A-0031-48FD-B1EF-3033C4CE41C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1"/>
            <ac:spMk id="4" creationId="{EA8B4B4B-B4EF-45C3-B2E3-3FCA789297F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1"/>
            <ac:spMk id="5" creationId="{7459C618-5BE3-4716-8C67-46103D8BCC5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1"/>
            <ac:spMk id="6" creationId="{D0C50BDC-1883-4064-9E60-76FEB0D11B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1"/>
            <ac:spMk id="7" creationId="{A3C84A2C-CCF5-46A6-A500-43122DB9A24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1"/>
            <ac:spMk id="8" creationId="{26AB4907-A070-4E28-B41D-4A84D1ED270C}"/>
          </ac:spMkLst>
        </pc:spChg>
        <pc:spChg chg="add del mod ord">
          <ac:chgData name="Vui Le Ba" userId="052109168efbc39a" providerId="LiveId" clId="{40CFB830-F6EC-4A1B-AE1F-B620D0FFC1BE}" dt="2020-12-23T14:25:03.678" v="4637" actId="478"/>
          <ac:spMkLst>
            <pc:docMk/>
            <pc:sldMk cId="0" sldId="671"/>
            <ac:spMk id="9" creationId="{0168C12D-36B7-4637-87F3-E04C8E8D38CD}"/>
          </ac:spMkLst>
        </pc:spChg>
        <pc:spChg chg="add del mod ord">
          <ac:chgData name="Vui Le Ba" userId="052109168efbc39a" providerId="LiveId" clId="{40CFB830-F6EC-4A1B-AE1F-B620D0FFC1BE}" dt="2020-12-23T14:25:01.417" v="4636" actId="478"/>
          <ac:spMkLst>
            <pc:docMk/>
            <pc:sldMk cId="0" sldId="671"/>
            <ac:spMk id="782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72" v="3293" actId="27636"/>
          <ac:spMkLst>
            <pc:docMk/>
            <pc:sldMk cId="0" sldId="671"/>
            <ac:spMk id="78233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58.879" v="4635" actId="478"/>
          <ac:grpSpMkLst>
            <pc:docMk/>
            <pc:sldMk cId="0" sldId="671"/>
            <ac:grpSpMk id="78234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19.015" v="4640" actId="478"/>
        <pc:sldMkLst>
          <pc:docMk/>
          <pc:sldMk cId="0" sldId="6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2"/>
            <ac:spMk id="2" creationId="{BE7029DC-717E-484E-AD2F-BD39580561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2"/>
            <ac:spMk id="3" creationId="{93EAD0DC-6E18-4522-A1BB-804910C5845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2"/>
            <ac:spMk id="4" creationId="{4CA93D34-4DFD-4373-9C17-8C1CDB325D2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2"/>
            <ac:spMk id="5" creationId="{3DD1EB49-5F7F-41A1-A05B-88820FB9CD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2"/>
            <ac:spMk id="6" creationId="{C4AD3BEA-B4D1-4DBB-AD8F-F5E93C213A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2"/>
            <ac:spMk id="7" creationId="{EB68B164-E3A7-4B8A-A9D1-3B9B4643A89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2"/>
            <ac:spMk id="8" creationId="{3951A709-981E-43CA-9185-74080D7E131E}"/>
          </ac:spMkLst>
        </pc:spChg>
        <pc:spChg chg="add del mod ord">
          <ac:chgData name="Vui Le Ba" userId="052109168efbc39a" providerId="LiveId" clId="{40CFB830-F6EC-4A1B-AE1F-B620D0FFC1BE}" dt="2020-12-23T14:25:17.102" v="4639" actId="478"/>
          <ac:spMkLst>
            <pc:docMk/>
            <pc:sldMk cId="0" sldId="672"/>
            <ac:spMk id="9" creationId="{0739203F-3D00-4B34-B519-5062D5996668}"/>
          </ac:spMkLst>
        </pc:spChg>
        <pc:spChg chg="add del mod ord">
          <ac:chgData name="Vui Le Ba" userId="052109168efbc39a" providerId="LiveId" clId="{40CFB830-F6EC-4A1B-AE1F-B620D0FFC1BE}" dt="2020-12-23T14:25:19.015" v="4640" actId="478"/>
          <ac:spMkLst>
            <pc:docMk/>
            <pc:sldMk cId="0" sldId="672"/>
            <ac:spMk id="784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2"/>
            <ac:spMk id="784387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17.102" v="4639" actId="478"/>
          <ac:spMkLst>
            <pc:docMk/>
            <pc:sldMk cId="0" sldId="672"/>
            <ac:spMk id="78439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06.718" v="4638" actId="478"/>
          <ac:grpSpMkLst>
            <pc:docMk/>
            <pc:sldMk cId="0" sldId="672"/>
            <ac:grpSpMk id="7843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35.286" v="4644" actId="404"/>
        <pc:sldMkLst>
          <pc:docMk/>
          <pc:sldMk cId="0" sldId="6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3"/>
            <ac:spMk id="2" creationId="{2B6A6133-A177-4D0D-A9C1-0ED5761B74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3"/>
            <ac:spMk id="3" creationId="{EC497161-993C-4F8D-8BB8-E4D4C184DB8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3"/>
            <ac:spMk id="4" creationId="{14533264-ACCA-493E-AEFC-03363E6B6B2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3"/>
            <ac:spMk id="5" creationId="{A2EEDEB9-347F-499F-8753-1E5B495E00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3"/>
            <ac:spMk id="6" creationId="{7A83DB5B-87AA-42DC-8941-5CC437C61B8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3"/>
            <ac:spMk id="7" creationId="{BE5E3FCC-31AB-4987-B592-3671E95C6BC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3"/>
            <ac:spMk id="8" creationId="{56698C86-9394-47C8-81A0-53511BF16B5A}"/>
          </ac:spMkLst>
        </pc:spChg>
        <pc:spChg chg="add del mod ord">
          <ac:chgData name="Vui Le Ba" userId="052109168efbc39a" providerId="LiveId" clId="{40CFB830-F6EC-4A1B-AE1F-B620D0FFC1BE}" dt="2020-12-23T14:25:31.030" v="4642" actId="478"/>
          <ac:spMkLst>
            <pc:docMk/>
            <pc:sldMk cId="0" sldId="673"/>
            <ac:spMk id="9" creationId="{8FB3AB8D-92F2-49BF-9713-0212E38EA64E}"/>
          </ac:spMkLst>
        </pc:spChg>
        <pc:spChg chg="add del mod ord">
          <ac:chgData name="Vui Le Ba" userId="052109168efbc39a" providerId="LiveId" clId="{40CFB830-F6EC-4A1B-AE1F-B620D0FFC1BE}" dt="2020-12-23T14:25:32.691" v="4643" actId="478"/>
          <ac:spMkLst>
            <pc:docMk/>
            <pc:sldMk cId="0" sldId="673"/>
            <ac:spMk id="786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3"/>
            <ac:spMk id="78643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5:35.286" v="4644" actId="404"/>
          <ac:spMkLst>
            <pc:docMk/>
            <pc:sldMk cId="0" sldId="673"/>
            <ac:spMk id="786437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31.030" v="4642" actId="478"/>
          <ac:spMkLst>
            <pc:docMk/>
            <pc:sldMk cId="0" sldId="673"/>
            <ac:spMk id="78643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22.156" v="4641" actId="478"/>
          <ac:grpSpMkLst>
            <pc:docMk/>
            <pc:sldMk cId="0" sldId="673"/>
            <ac:grpSpMk id="78643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48.780" v="4647" actId="478"/>
        <pc:sldMkLst>
          <pc:docMk/>
          <pc:sldMk cId="0" sldId="6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4"/>
            <ac:spMk id="2" creationId="{3FF89A89-8F99-483D-97FE-C111C111C9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4"/>
            <ac:spMk id="3" creationId="{1F721091-7388-47C1-B7A1-101B0D5D26D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4"/>
            <ac:spMk id="4" creationId="{D0E9C9A1-D1C6-496A-BCCF-D569BC79A10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4"/>
            <ac:spMk id="5" creationId="{F9CCFF90-D8B2-4592-AC04-0798C5FAC1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4"/>
            <ac:spMk id="6" creationId="{E0BF362D-7BAB-4311-9146-E5AA570A8A5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4"/>
            <ac:spMk id="7" creationId="{63F2476C-3573-4574-8C26-708AF0CEEC4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4"/>
            <ac:spMk id="8" creationId="{3C539DD4-7831-45BB-8B1F-328A5C126F62}"/>
          </ac:spMkLst>
        </pc:spChg>
        <pc:spChg chg="add del mod ord">
          <ac:chgData name="Vui Le Ba" userId="052109168efbc39a" providerId="LiveId" clId="{40CFB830-F6EC-4A1B-AE1F-B620D0FFC1BE}" dt="2020-12-23T14:25:47.194" v="4646" actId="478"/>
          <ac:spMkLst>
            <pc:docMk/>
            <pc:sldMk cId="0" sldId="674"/>
            <ac:spMk id="9" creationId="{C843881E-0B99-4FBC-8E58-40FA5206D550}"/>
          </ac:spMkLst>
        </pc:spChg>
        <pc:spChg chg="add del mod ord">
          <ac:chgData name="Vui Le Ba" userId="052109168efbc39a" providerId="LiveId" clId="{40CFB830-F6EC-4A1B-AE1F-B620D0FFC1BE}" dt="2020-12-23T14:25:48.780" v="4647" actId="478"/>
          <ac:spMkLst>
            <pc:docMk/>
            <pc:sldMk cId="0" sldId="674"/>
            <ac:spMk id="788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4"/>
            <ac:spMk id="788483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47.194" v="4646" actId="478"/>
          <ac:spMkLst>
            <pc:docMk/>
            <pc:sldMk cId="0" sldId="674"/>
            <ac:spMk id="78848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42.424" v="4645" actId="478"/>
          <ac:grpSpMkLst>
            <pc:docMk/>
            <pc:sldMk cId="0" sldId="674"/>
            <ac:grpSpMk id="7884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58.092" v="4650" actId="478"/>
        <pc:sldMkLst>
          <pc:docMk/>
          <pc:sldMk cId="0" sldId="6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5"/>
            <ac:spMk id="2" creationId="{D166AB09-8103-4FD6-B791-6187F99DEF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5"/>
            <ac:spMk id="3" creationId="{5AE27B45-F7AC-414C-8B59-65BAA989A63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5"/>
            <ac:spMk id="4" creationId="{269DC190-1520-40F1-86F8-94D32C41815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5"/>
            <ac:spMk id="5" creationId="{26EB288C-C45B-41BA-9D51-7DA79126504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5"/>
            <ac:spMk id="6" creationId="{E6384B7D-7E5F-4BF8-ADE6-243997EB5F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5"/>
            <ac:spMk id="7" creationId="{26C76CEA-7B88-49E3-B51F-50C4FD3A69E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5"/>
            <ac:spMk id="8" creationId="{DFC03BCE-A2ED-49FA-AEA6-98E5FC369D5E}"/>
          </ac:spMkLst>
        </pc:spChg>
        <pc:spChg chg="add del mod ord">
          <ac:chgData name="Vui Le Ba" userId="052109168efbc39a" providerId="LiveId" clId="{40CFB830-F6EC-4A1B-AE1F-B620D0FFC1BE}" dt="2020-12-23T14:25:56.319" v="4649" actId="478"/>
          <ac:spMkLst>
            <pc:docMk/>
            <pc:sldMk cId="0" sldId="675"/>
            <ac:spMk id="9" creationId="{487B31B6-C2ED-4028-9061-B8CA92258591}"/>
          </ac:spMkLst>
        </pc:spChg>
        <pc:spChg chg="add del mod ord">
          <ac:chgData name="Vui Le Ba" userId="052109168efbc39a" providerId="LiveId" clId="{40CFB830-F6EC-4A1B-AE1F-B620D0FFC1BE}" dt="2020-12-23T14:25:58.092" v="4650" actId="478"/>
          <ac:spMkLst>
            <pc:docMk/>
            <pc:sldMk cId="0" sldId="675"/>
            <ac:spMk id="790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5"/>
            <ac:spMk id="790531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56.319" v="4649" actId="478"/>
          <ac:spMkLst>
            <pc:docMk/>
            <pc:sldMk cId="0" sldId="675"/>
            <ac:spMk id="79053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52.554" v="4648" actId="478"/>
          <ac:grpSpMkLst>
            <pc:docMk/>
            <pc:sldMk cId="0" sldId="675"/>
            <ac:grpSpMk id="7905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6:05.574" v="4653" actId="478"/>
        <pc:sldMkLst>
          <pc:docMk/>
          <pc:sldMk cId="0" sldId="6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6"/>
            <ac:spMk id="2" creationId="{652B3A02-EC22-46BA-8145-442F7FBACB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6"/>
            <ac:spMk id="3" creationId="{DFFDB88D-8735-4A13-9023-12E3997042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6"/>
            <ac:spMk id="4" creationId="{C6116652-A3DB-4AA0-974A-2CEDC6756B6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6"/>
            <ac:spMk id="5" creationId="{4DF673DD-C3A6-4CE7-AE39-F9E4E44AD8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6"/>
            <ac:spMk id="6" creationId="{35476574-FE76-4EF4-88F7-44449F90D9C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6"/>
            <ac:spMk id="7" creationId="{AFD7B709-5CE2-4BAB-900E-86250BD75DF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6"/>
            <ac:spMk id="8" creationId="{8035EAFD-92A0-498E-B7FE-46646BDB7362}"/>
          </ac:spMkLst>
        </pc:spChg>
        <pc:spChg chg="add del mod ord">
          <ac:chgData name="Vui Le Ba" userId="052109168efbc39a" providerId="LiveId" clId="{40CFB830-F6EC-4A1B-AE1F-B620D0FFC1BE}" dt="2020-12-23T14:26:03.588" v="4652" actId="478"/>
          <ac:spMkLst>
            <pc:docMk/>
            <pc:sldMk cId="0" sldId="676"/>
            <ac:spMk id="9" creationId="{2653BFAB-5876-4BAE-9EA0-0E2E2E245C02}"/>
          </ac:spMkLst>
        </pc:spChg>
        <pc:spChg chg="add del mod ord">
          <ac:chgData name="Vui Le Ba" userId="052109168efbc39a" providerId="LiveId" clId="{40CFB830-F6EC-4A1B-AE1F-B620D0FFC1BE}" dt="2020-12-23T14:26:05.574" v="4653" actId="478"/>
          <ac:spMkLst>
            <pc:docMk/>
            <pc:sldMk cId="0" sldId="676"/>
            <ac:spMk id="792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88" v="3294" actId="27636"/>
          <ac:spMkLst>
            <pc:docMk/>
            <pc:sldMk cId="0" sldId="676"/>
            <ac:spMk id="792579" creationId="{00000000-0000-0000-0000-000000000000}"/>
          </ac:spMkLst>
        </pc:spChg>
        <pc:spChg chg="del">
          <ac:chgData name="Vui Le Ba" userId="052109168efbc39a" providerId="LiveId" clId="{40CFB830-F6EC-4A1B-AE1F-B620D0FFC1BE}" dt="2020-12-23T14:26:03.588" v="4652" actId="478"/>
          <ac:spMkLst>
            <pc:docMk/>
            <pc:sldMk cId="0" sldId="676"/>
            <ac:spMk id="79258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00.349" v="4651" actId="478"/>
          <ac:grpSpMkLst>
            <pc:docMk/>
            <pc:sldMk cId="0" sldId="676"/>
            <ac:grpSpMk id="79258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6:12.821" v="4656" actId="478"/>
        <pc:sldMkLst>
          <pc:docMk/>
          <pc:sldMk cId="0" sldId="6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7"/>
            <ac:spMk id="2" creationId="{99618DA8-6FCA-45E4-A55D-A92E13B30BE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7"/>
            <ac:spMk id="3" creationId="{51C579A6-8182-40B0-A78D-76774F4BFCC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7"/>
            <ac:spMk id="4" creationId="{D50B0325-B40C-4317-B8D0-2804EC4ED1F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7"/>
            <ac:spMk id="5" creationId="{6535DD18-2F4A-4532-80BD-603F8119D5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7"/>
            <ac:spMk id="6" creationId="{05D3197F-728A-41DA-B7C8-4ED47DAA51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7"/>
            <ac:spMk id="7" creationId="{60A581A9-4A6F-458B-82A8-8677D313071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7"/>
            <ac:spMk id="8" creationId="{A2951CA1-AEF5-4CFA-9ADA-248A07B53FAB}"/>
          </ac:spMkLst>
        </pc:spChg>
        <pc:spChg chg="add del mod ord">
          <ac:chgData name="Vui Le Ba" userId="052109168efbc39a" providerId="LiveId" clId="{40CFB830-F6EC-4A1B-AE1F-B620D0FFC1BE}" dt="2020-12-23T14:26:11.531" v="4655" actId="478"/>
          <ac:spMkLst>
            <pc:docMk/>
            <pc:sldMk cId="0" sldId="677"/>
            <ac:spMk id="9" creationId="{496BC693-BA83-4435-B185-C5B57DD064E1}"/>
          </ac:spMkLst>
        </pc:spChg>
        <pc:spChg chg="add del mod ord">
          <ac:chgData name="Vui Le Ba" userId="052109168efbc39a" providerId="LiveId" clId="{40CFB830-F6EC-4A1B-AE1F-B620D0FFC1BE}" dt="2020-12-23T14:26:12.821" v="4656" actId="478"/>
          <ac:spMkLst>
            <pc:docMk/>
            <pc:sldMk cId="0" sldId="677"/>
            <ac:spMk id="794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88" v="3295" actId="27636"/>
          <ac:spMkLst>
            <pc:docMk/>
            <pc:sldMk cId="0" sldId="677"/>
            <ac:spMk id="794627" creationId="{00000000-0000-0000-0000-000000000000}"/>
          </ac:spMkLst>
        </pc:spChg>
        <pc:spChg chg="del">
          <ac:chgData name="Vui Le Ba" userId="052109168efbc39a" providerId="LiveId" clId="{40CFB830-F6EC-4A1B-AE1F-B620D0FFC1BE}" dt="2020-12-23T14:26:11.531" v="4655" actId="478"/>
          <ac:spMkLst>
            <pc:docMk/>
            <pc:sldMk cId="0" sldId="677"/>
            <ac:spMk id="79463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07.912" v="4654" actId="478"/>
          <ac:grpSpMkLst>
            <pc:docMk/>
            <pc:sldMk cId="0" sldId="677"/>
            <ac:grpSpMk id="7946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6:46.853" v="4670" actId="404"/>
        <pc:sldMkLst>
          <pc:docMk/>
          <pc:sldMk cId="0" sldId="6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8"/>
            <ac:spMk id="2" creationId="{8DF58950-915A-4BC6-9FCB-23A072210BB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8"/>
            <ac:spMk id="3" creationId="{1C4B0FF4-C3F3-47FB-8A3F-FB36401FDF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8"/>
            <ac:spMk id="4" creationId="{A166D49C-CB68-41D3-BB9D-9DA118A261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8"/>
            <ac:spMk id="5" creationId="{48483D86-7B48-4439-A861-5E6D47706F0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8"/>
            <ac:spMk id="6" creationId="{FD2A0FF3-94FF-4085-99A0-80235A2596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8"/>
            <ac:spMk id="7" creationId="{096D933D-E9D7-4B1B-BFBF-2FDCFCA379A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8"/>
            <ac:spMk id="8" creationId="{D12EDCA8-2D26-4F2D-BBA3-32438EED6A1D}"/>
          </ac:spMkLst>
        </pc:spChg>
        <pc:spChg chg="add del mod ord">
          <ac:chgData name="Vui Le Ba" userId="052109168efbc39a" providerId="LiveId" clId="{40CFB830-F6EC-4A1B-AE1F-B620D0FFC1BE}" dt="2020-12-23T14:26:23.424" v="4660" actId="478"/>
          <ac:spMkLst>
            <pc:docMk/>
            <pc:sldMk cId="0" sldId="678"/>
            <ac:spMk id="9" creationId="{CC5455A5-01D2-4E71-9F10-F43A1C5C30FB}"/>
          </ac:spMkLst>
        </pc:spChg>
        <pc:spChg chg="add del mod ord">
          <ac:chgData name="Vui Le Ba" userId="052109168efbc39a" providerId="LiveId" clId="{40CFB830-F6EC-4A1B-AE1F-B620D0FFC1BE}" dt="2020-12-23T14:26:26.216" v="4662" actId="478"/>
          <ac:spMkLst>
            <pc:docMk/>
            <pc:sldMk cId="0" sldId="678"/>
            <ac:spMk id="796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88" v="3296" actId="27636"/>
          <ac:spMkLst>
            <pc:docMk/>
            <pc:sldMk cId="0" sldId="678"/>
            <ac:spMk id="796675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14:26:46.853" v="4670" actId="404"/>
          <ac:spMkLst>
            <pc:docMk/>
            <pc:sldMk cId="0" sldId="678"/>
            <ac:spMk id="79667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26:24.903" v="4661" actId="478"/>
          <ac:spMkLst>
            <pc:docMk/>
            <pc:sldMk cId="0" sldId="678"/>
            <ac:spMk id="79667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15.096" v="4657" actId="478"/>
          <ac:grpSpMkLst>
            <pc:docMk/>
            <pc:sldMk cId="0" sldId="678"/>
            <ac:grpSpMk id="7966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14:32:16.220" v="4786" actId="14100"/>
        <pc:sldMkLst>
          <pc:docMk/>
          <pc:sldMk cId="0" sldId="6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9"/>
            <ac:spMk id="2" creationId="{C368A2FD-BF7B-4817-BD94-44661A99EE85}"/>
          </ac:spMkLst>
        </pc:spChg>
        <pc:spChg chg="add del mod">
          <ac:chgData name="Vui Le Ba" userId="052109168efbc39a" providerId="LiveId" clId="{40CFB830-F6EC-4A1B-AE1F-B620D0FFC1BE}" dt="2020-12-23T14:32:03.065" v="4783" actId="478"/>
          <ac:spMkLst>
            <pc:docMk/>
            <pc:sldMk cId="0" sldId="679"/>
            <ac:spMk id="3" creationId="{A32A8484-282F-47A6-8B52-43764279F63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9"/>
            <ac:spMk id="3" creationId="{E80015D2-E010-4709-80E4-67EE3C4827D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9"/>
            <ac:spMk id="4" creationId="{B51C9AF2-2296-4AC7-B9FE-A3302E78AA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9"/>
            <ac:spMk id="5" creationId="{B2D1E59E-52C8-4654-BA7C-B3E5DF8CAF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9"/>
            <ac:spMk id="6" creationId="{D65C936C-A626-40B5-AC3E-1818260701D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9"/>
            <ac:spMk id="7" creationId="{C962DB97-97E5-470C-AF79-D6181F0E06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9"/>
            <ac:spMk id="8" creationId="{2EFBC2BD-CB2A-4DDC-BE02-E099305B6715}"/>
          </ac:spMkLst>
        </pc:spChg>
        <pc:spChg chg="add del mod ord">
          <ac:chgData name="Vui Le Ba" userId="052109168efbc39a" providerId="LiveId" clId="{40CFB830-F6EC-4A1B-AE1F-B620D0FFC1BE}" dt="2020-12-23T14:28:46.767" v="4702" actId="478"/>
          <ac:spMkLst>
            <pc:docMk/>
            <pc:sldMk cId="0" sldId="679"/>
            <ac:spMk id="802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31:51.025" v="4781" actId="20577"/>
          <ac:spMkLst>
            <pc:docMk/>
            <pc:sldMk cId="0" sldId="679"/>
            <ac:spMk id="802819" creationId="{00000000-0000-0000-0000-000000000000}"/>
          </ac:spMkLst>
        </pc:spChg>
        <pc:spChg chg="mod">
          <ac:chgData name="Vui Le Ba" userId="052109168efbc39a" providerId="LiveId" clId="{40CFB830-F6EC-4A1B-AE1F-B620D0FFC1BE}" dt="2020-12-23T14:32:16.220" v="4786" actId="14100"/>
          <ac:spMkLst>
            <pc:docMk/>
            <pc:sldMk cId="0" sldId="679"/>
            <ac:spMk id="802821" creationId="{00000000-0000-0000-0000-000000000000}"/>
          </ac:spMkLst>
        </pc:spChg>
        <pc:spChg chg="del">
          <ac:chgData name="Vui Le Ba" userId="052109168efbc39a" providerId="LiveId" clId="{40CFB830-F6EC-4A1B-AE1F-B620D0FFC1BE}" dt="2020-12-23T14:28:48.978" v="4703" actId="478"/>
          <ac:spMkLst>
            <pc:docMk/>
            <pc:sldMk cId="0" sldId="679"/>
            <ac:spMk id="80282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8:27.377" v="4696" actId="478"/>
          <ac:grpSpMkLst>
            <pc:docMk/>
            <pc:sldMk cId="0" sldId="679"/>
            <ac:grpSpMk id="802820" creationId="{00000000-0000-0000-0000-000000000000}"/>
          </ac:grpSpMkLst>
        </pc:grpChg>
        <pc:graphicFrameChg chg="del mod ord">
          <ac:chgData name="Vui Le Ba" userId="052109168efbc39a" providerId="LiveId" clId="{40CFB830-F6EC-4A1B-AE1F-B620D0FFC1BE}" dt="2020-12-23T14:31:54.542" v="4782" actId="478"/>
          <ac:graphicFrameMkLst>
            <pc:docMk/>
            <pc:sldMk cId="0" sldId="679"/>
            <ac:graphicFrameMk id="802823" creationId="{00000000-0000-0000-0000-000000000000}"/>
          </ac:graphicFrameMkLst>
        </pc:graphicFrameChg>
      </pc:sldChg>
      <pc:sldChg chg="addSp delSp modSp del mod chgLayout">
        <pc:chgData name="Vui Le Ba" userId="052109168efbc39a" providerId="LiveId" clId="{40CFB830-F6EC-4A1B-AE1F-B620D0FFC1BE}" dt="2020-12-23T14:33:17.482" v="4796" actId="47"/>
        <pc:sldMkLst>
          <pc:docMk/>
          <pc:sldMk cId="0" sldId="6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0"/>
            <ac:spMk id="2" creationId="{614FEEC5-F96E-4D5C-84BA-3C3C7099379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0"/>
            <ac:spMk id="3" creationId="{2748EAF4-9E04-4B9E-A93D-DFADF690A04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0"/>
            <ac:spMk id="4" creationId="{B79D1825-6791-4000-99A5-A476A2A06D4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0"/>
            <ac:spMk id="5" creationId="{C38AE8F7-04EA-4E86-BE99-098EBD65D8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0"/>
            <ac:spMk id="6" creationId="{C0C69DC3-004B-4BC4-B2C6-B93F0B3557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0"/>
            <ac:spMk id="7" creationId="{B7C4BD07-01FD-4D41-A522-3F92D5DE0ED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8" creationId="{03A9361F-BEA4-4D20-A313-7EA97C4CFFC2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9" creationId="{8544D1F9-FCA9-4697-A0CE-6DAE9F1B2C5B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813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81306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33:42.896" v="4804" actId="478"/>
        <pc:sldMkLst>
          <pc:docMk/>
          <pc:sldMk cId="0" sldId="6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1"/>
            <ac:spMk id="2" creationId="{F8DA35FF-D9F5-4128-9A21-2C248EC62AB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1"/>
            <ac:spMk id="3" creationId="{F6888526-0AF7-4D02-835E-117DDFA46DA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1"/>
            <ac:spMk id="4" creationId="{6941833A-4B5F-4D02-B885-8C7A5ABDE1D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1"/>
            <ac:spMk id="5" creationId="{2893BEB7-A2E5-4FBF-BD64-89A21383FE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1"/>
            <ac:spMk id="6" creationId="{0A5CF99A-16F9-45AE-93F0-24DC5ECACB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1"/>
            <ac:spMk id="7" creationId="{3ACD3CEC-9107-419A-AA69-A656C0C32DE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1"/>
            <ac:spMk id="8" creationId="{40F05665-3FD7-4F01-95F6-0B44E0CB2F2C}"/>
          </ac:spMkLst>
        </pc:spChg>
        <pc:spChg chg="add del mod ord">
          <ac:chgData name="Vui Le Ba" userId="052109168efbc39a" providerId="LiveId" clId="{40CFB830-F6EC-4A1B-AE1F-B620D0FFC1BE}" dt="2020-12-23T14:33:25.216" v="4798" actId="478"/>
          <ac:spMkLst>
            <pc:docMk/>
            <pc:sldMk cId="0" sldId="681"/>
            <ac:spMk id="9" creationId="{A3106548-F79C-4A3C-87A0-B47719D2C40F}"/>
          </ac:spMkLst>
        </pc:spChg>
        <pc:spChg chg="add del mod ord">
          <ac:chgData name="Vui Le Ba" userId="052109168efbc39a" providerId="LiveId" clId="{40CFB830-F6EC-4A1B-AE1F-B620D0FFC1BE}" dt="2020-12-23T14:33:41.694" v="4803" actId="478"/>
          <ac:spMkLst>
            <pc:docMk/>
            <pc:sldMk cId="0" sldId="681"/>
            <ac:spMk id="815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35" v="3301" actId="27636"/>
          <ac:spMkLst>
            <pc:docMk/>
            <pc:sldMk cId="0" sldId="681"/>
            <ac:spMk id="815107" creationId="{00000000-0000-0000-0000-000000000000}"/>
          </ac:spMkLst>
        </pc:spChg>
        <pc:spChg chg="mod">
          <ac:chgData name="Vui Le Ba" userId="052109168efbc39a" providerId="LiveId" clId="{40CFB830-F6EC-4A1B-AE1F-B620D0FFC1BE}" dt="2020-12-23T14:33:27.655" v="4799" actId="404"/>
          <ac:spMkLst>
            <pc:docMk/>
            <pc:sldMk cId="0" sldId="681"/>
            <ac:spMk id="815109" creationId="{00000000-0000-0000-0000-000000000000}"/>
          </ac:spMkLst>
        </pc:spChg>
        <pc:spChg chg="del">
          <ac:chgData name="Vui Le Ba" userId="052109168efbc39a" providerId="LiveId" clId="{40CFB830-F6EC-4A1B-AE1F-B620D0FFC1BE}" dt="2020-12-23T14:33:42.896" v="4804" actId="478"/>
          <ac:spMkLst>
            <pc:docMk/>
            <pc:sldMk cId="0" sldId="681"/>
            <ac:spMk id="815110" creationId="{00000000-0000-0000-0000-000000000000}"/>
          </ac:spMkLst>
        </pc:spChg>
        <pc:spChg chg="mod">
          <ac:chgData name="Vui Le Ba" userId="052109168efbc39a" providerId="LiveId" clId="{40CFB830-F6EC-4A1B-AE1F-B620D0FFC1BE}" dt="2020-12-23T14:33:39.984" v="4802" actId="14100"/>
          <ac:spMkLst>
            <pc:docMk/>
            <pc:sldMk cId="0" sldId="681"/>
            <ac:spMk id="81511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3:20.311" v="4797" actId="478"/>
          <ac:grpSpMkLst>
            <pc:docMk/>
            <pc:sldMk cId="0" sldId="681"/>
            <ac:grpSpMk id="81510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3:52.624" v="4809" actId="404"/>
        <pc:sldMkLst>
          <pc:docMk/>
          <pc:sldMk cId="0" sldId="6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2"/>
            <ac:spMk id="2" creationId="{0E03E818-8ADD-48F0-B7E7-940F1EE34C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2"/>
            <ac:spMk id="3" creationId="{8ED218E4-17E7-4671-A522-D136EB48CBB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2"/>
            <ac:spMk id="4" creationId="{6EFB1699-0A12-4F96-8897-9280428FC1B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2"/>
            <ac:spMk id="5" creationId="{3E12FCCB-0943-4242-9A31-F2D49A58545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2"/>
            <ac:spMk id="6" creationId="{3B721B27-92D1-4F58-8420-A706CE85AC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2"/>
            <ac:spMk id="7" creationId="{F9BA3B20-10F0-4364-9867-B95505A2A35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2"/>
            <ac:spMk id="8" creationId="{C67500E1-FEAB-4920-A5BD-3B38FE95AF39}"/>
          </ac:spMkLst>
        </pc:spChg>
        <pc:spChg chg="add del mod ord">
          <ac:chgData name="Vui Le Ba" userId="052109168efbc39a" providerId="LiveId" clId="{40CFB830-F6EC-4A1B-AE1F-B620D0FFC1BE}" dt="2020-12-23T14:33:47.698" v="4806" actId="478"/>
          <ac:spMkLst>
            <pc:docMk/>
            <pc:sldMk cId="0" sldId="682"/>
            <ac:spMk id="9" creationId="{E8667F0A-9AE4-48E1-A666-7D82B39EF5EF}"/>
          </ac:spMkLst>
        </pc:spChg>
        <pc:spChg chg="add del mod ord">
          <ac:chgData name="Vui Le Ba" userId="052109168efbc39a" providerId="LiveId" clId="{40CFB830-F6EC-4A1B-AE1F-B620D0FFC1BE}" dt="2020-12-23T14:33:50.966" v="4808" actId="478"/>
          <ac:spMkLst>
            <pc:docMk/>
            <pc:sldMk cId="0" sldId="682"/>
            <ac:spMk id="817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41" v="3302" actId="27636"/>
          <ac:spMkLst>
            <pc:docMk/>
            <pc:sldMk cId="0" sldId="682"/>
            <ac:spMk id="81715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3:44.782" v="4805" actId="478"/>
          <ac:spMkLst>
            <pc:docMk/>
            <pc:sldMk cId="0" sldId="682"/>
            <ac:spMk id="817157" creationId="{00000000-0000-0000-0000-000000000000}"/>
          </ac:spMkLst>
        </pc:spChg>
        <pc:spChg chg="mod">
          <ac:chgData name="Vui Le Ba" userId="052109168efbc39a" providerId="LiveId" clId="{40CFB830-F6EC-4A1B-AE1F-B620D0FFC1BE}" dt="2020-12-23T14:33:52.624" v="4809" actId="404"/>
          <ac:spMkLst>
            <pc:docMk/>
            <pc:sldMk cId="0" sldId="682"/>
            <ac:spMk id="81715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3:49.037" v="4807" actId="478"/>
          <ac:grpSpMkLst>
            <pc:docMk/>
            <pc:sldMk cId="0" sldId="682"/>
            <ac:grpSpMk id="81715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10.967" v="4817" actId="478"/>
        <pc:sldMkLst>
          <pc:docMk/>
          <pc:sldMk cId="0" sldId="68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3"/>
            <ac:spMk id="2" creationId="{7D9538FD-C478-43A6-85B7-14A8C7E562F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3"/>
            <ac:spMk id="3" creationId="{78C1EB55-8E7A-4451-BBD9-748BE77F9EE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3"/>
            <ac:spMk id="4" creationId="{252CE157-D7D2-4EC8-AA25-D59952C505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3"/>
            <ac:spMk id="5" creationId="{E5AC5EA5-9094-49DA-9A36-3BF84F99897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3"/>
            <ac:spMk id="6" creationId="{C073BA4E-ED81-4D6C-A14A-CA88CB08D33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3"/>
            <ac:spMk id="7" creationId="{30B7F2E8-3B3E-4AC1-A616-1E3A0F164EA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3"/>
            <ac:spMk id="8" creationId="{8D47E75A-DC34-4BAF-98B0-214BF3E6AE53}"/>
          </ac:spMkLst>
        </pc:spChg>
        <pc:spChg chg="add del mod ord">
          <ac:chgData name="Vui Le Ba" userId="052109168efbc39a" providerId="LiveId" clId="{40CFB830-F6EC-4A1B-AE1F-B620D0FFC1BE}" dt="2020-12-23T14:34:08.770" v="4815" actId="478"/>
          <ac:spMkLst>
            <pc:docMk/>
            <pc:sldMk cId="0" sldId="683"/>
            <ac:spMk id="9" creationId="{F40E2EDA-1B72-4517-BDF7-0B7B4C32CC25}"/>
          </ac:spMkLst>
        </pc:spChg>
        <pc:spChg chg="add del mod ord">
          <ac:chgData name="Vui Le Ba" userId="052109168efbc39a" providerId="LiveId" clId="{40CFB830-F6EC-4A1B-AE1F-B620D0FFC1BE}" dt="2020-12-23T14:34:10.967" v="4817" actId="478"/>
          <ac:spMkLst>
            <pc:docMk/>
            <pc:sldMk cId="0" sldId="683"/>
            <ac:spMk id="819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41" v="3303" actId="27636"/>
          <ac:spMkLst>
            <pc:docMk/>
            <pc:sldMk cId="0" sldId="683"/>
            <ac:spMk id="819203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34:09.757" v="4816" actId="478"/>
          <ac:spMkLst>
            <pc:docMk/>
            <pc:sldMk cId="0" sldId="683"/>
            <ac:spMk id="819205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34:06.873" v="4814" actId="478"/>
          <ac:spMkLst>
            <pc:docMk/>
            <pc:sldMk cId="0" sldId="683"/>
            <ac:spMk id="81920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3:57.614" v="4810" actId="478"/>
          <ac:grpSpMkLst>
            <pc:docMk/>
            <pc:sldMk cId="0" sldId="683"/>
            <ac:grpSpMk id="8192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27.763" v="4823" actId="14100"/>
        <pc:sldMkLst>
          <pc:docMk/>
          <pc:sldMk cId="0" sldId="6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4"/>
            <ac:spMk id="2" creationId="{7C6A3E7E-969F-47EF-9018-982D47A41A4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4"/>
            <ac:spMk id="3" creationId="{3D45CAE4-EE3A-4467-8D3E-D43A137765A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4"/>
            <ac:spMk id="4" creationId="{577ED279-1623-4CDF-83A8-9E3B667EA36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4"/>
            <ac:spMk id="5" creationId="{1B5E319E-DE16-4B53-8DD4-1319B64D03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4"/>
            <ac:spMk id="6" creationId="{F9F4F7FE-579D-44F2-BFF5-AFD581765B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4"/>
            <ac:spMk id="7" creationId="{C03ECC53-898E-40A3-BAA8-47CBCF3E11D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4"/>
            <ac:spMk id="8" creationId="{ADE729BE-BAB2-4F27-A053-04ED2619A349}"/>
          </ac:spMkLst>
        </pc:spChg>
        <pc:spChg chg="add del mod ord">
          <ac:chgData name="Vui Le Ba" userId="052109168efbc39a" providerId="LiveId" clId="{40CFB830-F6EC-4A1B-AE1F-B620D0FFC1BE}" dt="2020-12-23T14:34:16.844" v="4819" actId="478"/>
          <ac:spMkLst>
            <pc:docMk/>
            <pc:sldMk cId="0" sldId="684"/>
            <ac:spMk id="9" creationId="{DC8A611F-E4A5-403F-84C0-E723A14E94EB}"/>
          </ac:spMkLst>
        </pc:spChg>
        <pc:spChg chg="add del mod ord">
          <ac:chgData name="Vui Le Ba" userId="052109168efbc39a" providerId="LiveId" clId="{40CFB830-F6EC-4A1B-AE1F-B620D0FFC1BE}" dt="2020-12-23T14:34:18.094" v="4820" actId="478"/>
          <ac:spMkLst>
            <pc:docMk/>
            <pc:sldMk cId="0" sldId="684"/>
            <ac:spMk id="821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57" v="3304" actId="27636"/>
          <ac:spMkLst>
            <pc:docMk/>
            <pc:sldMk cId="0" sldId="684"/>
            <ac:spMk id="82125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4:27.763" v="4823" actId="14100"/>
          <ac:spMkLst>
            <pc:docMk/>
            <pc:sldMk cId="0" sldId="684"/>
            <ac:spMk id="82125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4:13.434" v="4818" actId="478"/>
          <ac:grpSpMkLst>
            <pc:docMk/>
            <pc:sldMk cId="0" sldId="684"/>
            <ac:grpSpMk id="8212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39.409" v="4827" actId="478"/>
        <pc:sldMkLst>
          <pc:docMk/>
          <pc:sldMk cId="0" sldId="6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5"/>
            <ac:spMk id="2" creationId="{4FDBFFCF-9A11-4F22-9844-1BCDADDBDD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5"/>
            <ac:spMk id="3" creationId="{41B17989-AED2-4B1D-96E0-65FE977BB0F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5"/>
            <ac:spMk id="4" creationId="{BECF82FE-DB79-4ADF-9238-E5DE8B63CE9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5"/>
            <ac:spMk id="5" creationId="{3FEF803E-706E-4717-A113-CE789D7146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5"/>
            <ac:spMk id="6" creationId="{B9C5F2F0-34E1-4709-8130-560FD63D01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5"/>
            <ac:spMk id="7" creationId="{DCCF3C3D-0F73-42EA-842D-668C95650E5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5"/>
            <ac:spMk id="8" creationId="{93FACB3B-0ED4-48B3-B63B-D5515EBA3DBE}"/>
          </ac:spMkLst>
        </pc:spChg>
        <pc:spChg chg="add del mod ord">
          <ac:chgData name="Vui Le Ba" userId="052109168efbc39a" providerId="LiveId" clId="{40CFB830-F6EC-4A1B-AE1F-B620D0FFC1BE}" dt="2020-12-23T14:34:39.409" v="4827" actId="478"/>
          <ac:spMkLst>
            <pc:docMk/>
            <pc:sldMk cId="0" sldId="685"/>
            <ac:spMk id="9" creationId="{BC027547-ED3E-4D4D-A5A3-46A9BA482DD5}"/>
          </ac:spMkLst>
        </pc:spChg>
        <pc:spChg chg="add del mod ord">
          <ac:chgData name="Vui Le Ba" userId="052109168efbc39a" providerId="LiveId" clId="{40CFB830-F6EC-4A1B-AE1F-B620D0FFC1BE}" dt="2020-12-23T14:34:34.550" v="4825" actId="478"/>
          <ac:spMkLst>
            <pc:docMk/>
            <pc:sldMk cId="0" sldId="685"/>
            <ac:spMk id="823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57" v="3305" actId="27636"/>
          <ac:spMkLst>
            <pc:docMk/>
            <pc:sldMk cId="0" sldId="685"/>
            <ac:spMk id="823299" creationId="{00000000-0000-0000-0000-000000000000}"/>
          </ac:spMkLst>
        </pc:spChg>
        <pc:spChg chg="del">
          <ac:chgData name="Vui Le Ba" userId="052109168efbc39a" providerId="LiveId" clId="{40CFB830-F6EC-4A1B-AE1F-B620D0FFC1BE}" dt="2020-12-23T14:34:37.726" v="4826" actId="478"/>
          <ac:spMkLst>
            <pc:docMk/>
            <pc:sldMk cId="0" sldId="685"/>
            <ac:spMk id="82330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4:33.186" v="4824" actId="478"/>
          <ac:grpSpMkLst>
            <pc:docMk/>
            <pc:sldMk cId="0" sldId="685"/>
            <ac:grpSpMk id="8233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47.033" v="4830" actId="478"/>
        <pc:sldMkLst>
          <pc:docMk/>
          <pc:sldMk cId="0" sldId="6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6"/>
            <ac:spMk id="2" creationId="{07CC9997-8984-4DEB-ADBB-EDFB978BAC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6"/>
            <ac:spMk id="3" creationId="{C0BCC504-B2EA-4A0F-A363-A6AFA41CA38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6"/>
            <ac:spMk id="4" creationId="{1152542D-2B83-45D8-BC4B-73FD8410D00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6"/>
            <ac:spMk id="5" creationId="{F543DD65-0CB3-4629-B9E1-FCCB9F1949C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6"/>
            <ac:spMk id="6" creationId="{A4CC0454-57CD-48B1-89F9-27CD13590D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6"/>
            <ac:spMk id="7" creationId="{F0D1B688-7AF3-452B-8BB7-171F6EDF0B8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6"/>
            <ac:spMk id="8" creationId="{42D25D3C-7728-4A2A-B49B-397D4F918FFE}"/>
          </ac:spMkLst>
        </pc:spChg>
        <pc:spChg chg="add del mod ord">
          <ac:chgData name="Vui Le Ba" userId="052109168efbc39a" providerId="LiveId" clId="{40CFB830-F6EC-4A1B-AE1F-B620D0FFC1BE}" dt="2020-12-23T14:34:45.882" v="4829" actId="478"/>
          <ac:spMkLst>
            <pc:docMk/>
            <pc:sldMk cId="0" sldId="686"/>
            <ac:spMk id="9" creationId="{EAB25A18-7691-45D5-A399-6E3CFDF42CAB}"/>
          </ac:spMkLst>
        </pc:spChg>
        <pc:spChg chg="add del mod ord">
          <ac:chgData name="Vui Le Ba" userId="052109168efbc39a" providerId="LiveId" clId="{40CFB830-F6EC-4A1B-AE1F-B620D0FFC1BE}" dt="2020-12-23T14:34:47.033" v="4830" actId="478"/>
          <ac:spMkLst>
            <pc:docMk/>
            <pc:sldMk cId="0" sldId="686"/>
            <ac:spMk id="825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72" v="3306" actId="27636"/>
          <ac:spMkLst>
            <pc:docMk/>
            <pc:sldMk cId="0" sldId="686"/>
            <ac:spMk id="825347" creationId="{00000000-0000-0000-0000-000000000000}"/>
          </ac:spMkLst>
        </pc:spChg>
        <pc:spChg chg="del">
          <ac:chgData name="Vui Le Ba" userId="052109168efbc39a" providerId="LiveId" clId="{40CFB830-F6EC-4A1B-AE1F-B620D0FFC1BE}" dt="2020-12-23T14:34:45.882" v="4829" actId="478"/>
          <ac:spMkLst>
            <pc:docMk/>
            <pc:sldMk cId="0" sldId="686"/>
            <ac:spMk id="82534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4:41.120" v="4828" actId="478"/>
          <ac:grpSpMkLst>
            <pc:docMk/>
            <pc:sldMk cId="0" sldId="686"/>
            <ac:grpSpMk id="82534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34:58.796" v="4832" actId="47"/>
        <pc:sldMkLst>
          <pc:docMk/>
          <pc:sldMk cId="0" sldId="6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7"/>
            <ac:spMk id="2" creationId="{E5A58C89-AE19-45FE-9203-A0F1A9073B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7"/>
            <ac:spMk id="3" creationId="{44183A0B-3CD8-4D25-B2DC-B2F6C28D1E7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7"/>
            <ac:spMk id="4" creationId="{2688535A-DFDF-4382-BB02-3D6AED95C8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7"/>
            <ac:spMk id="5" creationId="{04BDD4CC-CE6C-4C55-9F24-C8DF45DDB76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7"/>
            <ac:spMk id="6" creationId="{410ADC72-5F43-4A38-94F1-28D5C431382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7"/>
            <ac:spMk id="7" creationId="{E7EA17B2-DE6F-4F78-90F0-70E3E50109C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8" creationId="{F4EA7B1A-489E-4700-B89F-912FD870C086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9" creationId="{B8DC68BE-1B75-4BE4-AB46-4B03C14B15A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827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827397" creationId="{00000000-0000-0000-0000-000000000000}"/>
          </ac:spMkLst>
        </pc:spChg>
      </pc:sldChg>
      <pc:sldChg chg="addSp delSp modSp mod modClrScheme modAnim chgLayout">
        <pc:chgData name="Vui Le Ba" userId="052109168efbc39a" providerId="LiveId" clId="{40CFB830-F6EC-4A1B-AE1F-B620D0FFC1BE}" dt="2020-12-23T14:35:21.589" v="4839" actId="14100"/>
        <pc:sldMkLst>
          <pc:docMk/>
          <pc:sldMk cId="0" sldId="6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8"/>
            <ac:spMk id="2" creationId="{DA09DB4E-69F7-4F1E-BA31-49F7BCBBFF7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8"/>
            <ac:spMk id="3" creationId="{001D4479-951C-451F-A421-556F4AE2B4A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8"/>
            <ac:spMk id="4" creationId="{AACBB248-4D62-40A2-973C-CF9979D8EA6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8"/>
            <ac:spMk id="5" creationId="{096BEEE6-57B7-4365-A7EA-91CB16C0A2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8"/>
            <ac:spMk id="6" creationId="{F4F0961A-5865-4E76-A068-BB1D6A8619A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8"/>
            <ac:spMk id="7" creationId="{BD42FA82-EB66-4637-AFD9-3701D210ECC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8"/>
            <ac:spMk id="8" creationId="{E178176C-3222-4766-9712-5C1763745B69}"/>
          </ac:spMkLst>
        </pc:spChg>
        <pc:spChg chg="add del mod ord">
          <ac:chgData name="Vui Le Ba" userId="052109168efbc39a" providerId="LiveId" clId="{40CFB830-F6EC-4A1B-AE1F-B620D0FFC1BE}" dt="2020-12-23T14:35:09.403" v="4835" actId="478"/>
          <ac:spMkLst>
            <pc:docMk/>
            <pc:sldMk cId="0" sldId="688"/>
            <ac:spMk id="9" creationId="{5B738F71-3972-478E-B9B2-BDF0C5AE9001}"/>
          </ac:spMkLst>
        </pc:spChg>
        <pc:spChg chg="add del mod ord">
          <ac:chgData name="Vui Le Ba" userId="052109168efbc39a" providerId="LiveId" clId="{40CFB830-F6EC-4A1B-AE1F-B620D0FFC1BE}" dt="2020-12-23T14:35:11.235" v="4836" actId="478"/>
          <ac:spMkLst>
            <pc:docMk/>
            <pc:sldMk cId="0" sldId="688"/>
            <ac:spMk id="8294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72" v="3307" actId="27636"/>
          <ac:spMkLst>
            <pc:docMk/>
            <pc:sldMk cId="0" sldId="688"/>
            <ac:spMk id="829443" creationId="{00000000-0000-0000-0000-000000000000}"/>
          </ac:spMkLst>
        </pc:spChg>
        <pc:spChg chg="del">
          <ac:chgData name="Vui Le Ba" userId="052109168efbc39a" providerId="LiveId" clId="{40CFB830-F6EC-4A1B-AE1F-B620D0FFC1BE}" dt="2020-12-23T14:35:09.403" v="4835" actId="478"/>
          <ac:spMkLst>
            <pc:docMk/>
            <pc:sldMk cId="0" sldId="688"/>
            <ac:spMk id="829445" creationId="{00000000-0000-0000-0000-000000000000}"/>
          </ac:spMkLst>
        </pc:spChg>
        <pc:spChg chg="mod">
          <ac:chgData name="Vui Le Ba" userId="052109168efbc39a" providerId="LiveId" clId="{40CFB830-F6EC-4A1B-AE1F-B620D0FFC1BE}" dt="2020-12-23T14:35:21.589" v="4839" actId="14100"/>
          <ac:spMkLst>
            <pc:docMk/>
            <pc:sldMk cId="0" sldId="688"/>
            <ac:spMk id="82944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06.722" v="4834" actId="478"/>
          <ac:grpSpMkLst>
            <pc:docMk/>
            <pc:sldMk cId="0" sldId="688"/>
            <ac:grpSpMk id="829444" creationId="{00000000-0000-0000-0000-000000000000}"/>
          </ac:grpSpMkLst>
        </pc:grpChg>
        <pc:picChg chg="del">
          <ac:chgData name="Vui Le Ba" userId="052109168efbc39a" providerId="LiveId" clId="{40CFB830-F6EC-4A1B-AE1F-B620D0FFC1BE}" dt="2020-12-23T14:35:09.403" v="4835" actId="478"/>
          <ac:picMkLst>
            <pc:docMk/>
            <pc:sldMk cId="0" sldId="688"/>
            <ac:picMk id="1184777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35:31.902" v="4842" actId="478"/>
        <pc:sldMkLst>
          <pc:docMk/>
          <pc:sldMk cId="0" sldId="6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0"/>
            <ac:spMk id="2" creationId="{806E10F3-5F88-40E5-8277-DA0645D54F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0"/>
            <ac:spMk id="3" creationId="{A1DB0FCB-61BB-4C14-BCB1-007484A56AF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0"/>
            <ac:spMk id="4" creationId="{5CCA028A-07F7-4A30-B62F-54C91B90D3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0"/>
            <ac:spMk id="5" creationId="{C6137837-3BAD-4419-A7C9-FE59E44D55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0"/>
            <ac:spMk id="6" creationId="{353B5E65-48CF-46D0-BE0A-C521A0AA78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0"/>
            <ac:spMk id="7" creationId="{5A939756-C2E9-43F6-BF33-7F119AD04C6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0"/>
            <ac:spMk id="8" creationId="{E5BDEAFE-65EF-4316-B4D8-AB0DEC7B0B3C}"/>
          </ac:spMkLst>
        </pc:spChg>
        <pc:spChg chg="add del mod ord">
          <ac:chgData name="Vui Le Ba" userId="052109168efbc39a" providerId="LiveId" clId="{40CFB830-F6EC-4A1B-AE1F-B620D0FFC1BE}" dt="2020-12-23T14:35:28.836" v="4840" actId="478"/>
          <ac:spMkLst>
            <pc:docMk/>
            <pc:sldMk cId="0" sldId="690"/>
            <ac:spMk id="9" creationId="{7EB7DE32-2A51-41DE-9177-B7528E2B920B}"/>
          </ac:spMkLst>
        </pc:spChg>
        <pc:spChg chg="add del mod ord">
          <ac:chgData name="Vui Le Ba" userId="052109168efbc39a" providerId="LiveId" clId="{40CFB830-F6EC-4A1B-AE1F-B620D0FFC1BE}" dt="2020-12-23T14:35:30.204" v="4841" actId="478"/>
          <ac:spMkLst>
            <pc:docMk/>
            <pc:sldMk cId="0" sldId="690"/>
            <ac:spMk id="831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0"/>
            <ac:spMk id="831491" creationId="{00000000-0000-0000-0000-000000000000}"/>
          </ac:spMkLst>
        </pc:spChg>
        <pc:spChg chg="del">
          <ac:chgData name="Vui Le Ba" userId="052109168efbc39a" providerId="LiveId" clId="{40CFB830-F6EC-4A1B-AE1F-B620D0FFC1BE}" dt="2020-12-23T14:35:28.836" v="4840" actId="478"/>
          <ac:spMkLst>
            <pc:docMk/>
            <pc:sldMk cId="0" sldId="690"/>
            <ac:spMk id="83149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31.902" v="4842" actId="478"/>
          <ac:grpSpMkLst>
            <pc:docMk/>
            <pc:sldMk cId="0" sldId="690"/>
            <ac:grpSpMk id="8314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5:40.123" v="4846" actId="404"/>
        <pc:sldMkLst>
          <pc:docMk/>
          <pc:sldMk cId="0" sldId="6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1"/>
            <ac:spMk id="2" creationId="{68A519FD-5175-4517-A4FD-27E906065D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1"/>
            <ac:spMk id="3" creationId="{69810B60-1A01-4B5A-AD9D-1318FC971F7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1"/>
            <ac:spMk id="4" creationId="{11EDBCD0-F867-4784-A174-2D27001DB90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1"/>
            <ac:spMk id="5" creationId="{4B59C33E-CC4A-4C7F-82BA-C450C26A789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1"/>
            <ac:spMk id="6" creationId="{8C7AA88B-0A4A-4275-AF56-DE2E0DA274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1"/>
            <ac:spMk id="7" creationId="{4BDF4BE0-C1D0-4E00-B6E2-537577089AF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1"/>
            <ac:spMk id="8" creationId="{BDE90F40-1D42-4739-A09F-46FB3F9B899E}"/>
          </ac:spMkLst>
        </pc:spChg>
        <pc:spChg chg="add del mod ord">
          <ac:chgData name="Vui Le Ba" userId="052109168efbc39a" providerId="LiveId" clId="{40CFB830-F6EC-4A1B-AE1F-B620D0FFC1BE}" dt="2020-12-23T14:35:37.259" v="4844" actId="478"/>
          <ac:spMkLst>
            <pc:docMk/>
            <pc:sldMk cId="0" sldId="691"/>
            <ac:spMk id="9" creationId="{E3BBE347-D9BA-4212-889B-711E81BBDA15}"/>
          </ac:spMkLst>
        </pc:spChg>
        <pc:spChg chg="add del mod ord">
          <ac:chgData name="Vui Le Ba" userId="052109168efbc39a" providerId="LiveId" clId="{40CFB830-F6EC-4A1B-AE1F-B620D0FFC1BE}" dt="2020-12-23T14:35:38.532" v="4845" actId="478"/>
          <ac:spMkLst>
            <pc:docMk/>
            <pc:sldMk cId="0" sldId="691"/>
            <ac:spMk id="833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88" v="3308" actId="27636"/>
          <ac:spMkLst>
            <pc:docMk/>
            <pc:sldMk cId="0" sldId="691"/>
            <ac:spMk id="833539" creationId="{00000000-0000-0000-0000-000000000000}"/>
          </ac:spMkLst>
        </pc:spChg>
        <pc:spChg chg="del">
          <ac:chgData name="Vui Le Ba" userId="052109168efbc39a" providerId="LiveId" clId="{40CFB830-F6EC-4A1B-AE1F-B620D0FFC1BE}" dt="2020-12-23T14:35:37.259" v="4844" actId="478"/>
          <ac:spMkLst>
            <pc:docMk/>
            <pc:sldMk cId="0" sldId="691"/>
            <ac:spMk id="83354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5:40.123" v="4846" actId="404"/>
          <ac:spMkLst>
            <pc:docMk/>
            <pc:sldMk cId="0" sldId="691"/>
            <ac:spMk id="83354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33.130" v="4843" actId="478"/>
          <ac:grpSpMkLst>
            <pc:docMk/>
            <pc:sldMk cId="0" sldId="691"/>
            <ac:grpSpMk id="833540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14:36:04.987" v="4855" actId="1076"/>
        <pc:sldMkLst>
          <pc:docMk/>
          <pc:sldMk cId="0" sldId="6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2"/>
            <ac:spMk id="2" creationId="{21CE2039-AA1A-422B-9BE8-4E475942D3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2"/>
            <ac:spMk id="3" creationId="{C2AE35A3-8066-4F6D-977C-FA00510EEEE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2"/>
            <ac:spMk id="4" creationId="{E4C92748-8659-4F64-8B0E-02F93D8EBC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2"/>
            <ac:spMk id="5" creationId="{CEE1257B-653E-49E8-AF2F-499A355383B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2"/>
            <ac:spMk id="6" creationId="{E99872C8-157D-4A26-B78C-FEAA8B74C9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2"/>
            <ac:spMk id="7" creationId="{0C497BF7-ACA7-45E3-ADAB-083E028968A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2"/>
            <ac:spMk id="8" creationId="{2E0EB05E-212D-40AE-8C88-8CD27F643D13}"/>
          </ac:spMkLst>
        </pc:spChg>
        <pc:spChg chg="add del mod ord">
          <ac:chgData name="Vui Le Ba" userId="052109168efbc39a" providerId="LiveId" clId="{40CFB830-F6EC-4A1B-AE1F-B620D0FFC1BE}" dt="2020-12-23T14:35:51.614" v="4850" actId="478"/>
          <ac:spMkLst>
            <pc:docMk/>
            <pc:sldMk cId="0" sldId="692"/>
            <ac:spMk id="9" creationId="{173A3716-8532-4A7E-8CFF-86AE3865B6C7}"/>
          </ac:spMkLst>
        </pc:spChg>
        <pc:spChg chg="add del mod ord">
          <ac:chgData name="Vui Le Ba" userId="052109168efbc39a" providerId="LiveId" clId="{40CFB830-F6EC-4A1B-AE1F-B620D0FFC1BE}" dt="2020-12-23T14:35:52.802" v="4851" actId="478"/>
          <ac:spMkLst>
            <pc:docMk/>
            <pc:sldMk cId="0" sldId="692"/>
            <ac:spMk id="835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2"/>
            <ac:spMk id="83558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35:51.614" v="4850" actId="478"/>
          <ac:spMkLst>
            <pc:docMk/>
            <pc:sldMk cId="0" sldId="692"/>
            <ac:spMk id="835589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02.257" v="4854" actId="14100"/>
          <ac:spMkLst>
            <pc:docMk/>
            <pc:sldMk cId="0" sldId="692"/>
            <ac:spMk id="83559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44.483" v="4847" actId="478"/>
          <ac:grpSpMkLst>
            <pc:docMk/>
            <pc:sldMk cId="0" sldId="692"/>
            <ac:grpSpMk id="835588" creationId="{00000000-0000-0000-0000-000000000000}"/>
          </ac:grpSpMkLst>
        </pc:grpChg>
        <pc:picChg chg="add del mod">
          <ac:chgData name="Vui Le Ba" userId="052109168efbc39a" providerId="LiveId" clId="{40CFB830-F6EC-4A1B-AE1F-B620D0FFC1BE}" dt="2020-12-23T14:36:04.987" v="4855" actId="1076"/>
          <ac:picMkLst>
            <pc:docMk/>
            <pc:sldMk cId="0" sldId="692"/>
            <ac:picMk id="1192969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09:06:21.026" v="3358" actId="47"/>
        <pc:sldMkLst>
          <pc:docMk/>
          <pc:sldMk cId="0" sldId="6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3"/>
            <ac:spMk id="2" creationId="{D5C7DECE-713E-4F07-A3CA-DFDFC8038D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3"/>
            <ac:spMk id="3" creationId="{3A6EC38D-E788-4D94-BC73-FB888EB2216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3"/>
            <ac:spMk id="4" creationId="{15D82A05-0792-4A24-8BE1-30ADE65A42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3"/>
            <ac:spMk id="5" creationId="{41545E08-D1FC-40BA-87D1-62F284D9CC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3"/>
            <ac:spMk id="6" creationId="{749A7AB6-0049-4946-A199-89E52C9F033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3"/>
            <ac:spMk id="7" creationId="{8F9516B9-8B84-4E04-B712-F3447C8DAF5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3"/>
            <ac:spMk id="8" creationId="{72529752-2C72-4B75-AC59-E3679B16E7AA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3"/>
            <ac:spMk id="845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3"/>
            <ac:spMk id="84582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3"/>
            <ac:spMk id="845830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6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4"/>
            <ac:spMk id="2" creationId="{A9D85703-890A-48D4-9868-3B10770C08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4"/>
            <ac:spMk id="3" creationId="{DA6E596D-4017-440A-98D3-7703922CD9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4"/>
            <ac:spMk id="4" creationId="{6BF980DB-5923-44C3-92CE-EBA1600BF301}"/>
          </ac:spMkLst>
        </pc:spChg>
        <pc:spChg chg="add del mod ord">
          <ac:chgData name="Vui Le Ba" userId="052109168efbc39a" providerId="LiveId" clId="{40CFB830-F6EC-4A1B-AE1F-B620D0FFC1BE}" dt="2020-12-23T06:45:19.281" v="1164" actId="700"/>
          <ac:spMkLst>
            <pc:docMk/>
            <pc:sldMk cId="0" sldId="694"/>
            <ac:spMk id="5" creationId="{8DEECBBE-0C28-4EF5-A099-575A0CF503D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4"/>
            <ac:spMk id="6" creationId="{5D185574-7F38-4560-9677-E198BD25457D}"/>
          </ac:spMkLst>
        </pc:spChg>
        <pc:spChg chg="del mod ord">
          <ac:chgData name="Vui Le Ba" userId="052109168efbc39a" providerId="LiveId" clId="{40CFB830-F6EC-4A1B-AE1F-B620D0FFC1BE}" dt="2020-12-23T06:45:26.017" v="1178" actId="478"/>
          <ac:spMkLst>
            <pc:docMk/>
            <pc:sldMk cId="0" sldId="694"/>
            <ac:spMk id="175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5:23.958" v="1177" actId="20577"/>
          <ac:spMkLst>
            <pc:docMk/>
            <pc:sldMk cId="0" sldId="694"/>
            <ac:spMk id="1751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5:19.281" v="1164" actId="700"/>
          <ac:spMkLst>
            <pc:docMk/>
            <pc:sldMk cId="0" sldId="694"/>
            <ac:spMk id="175108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14.321" v="1163" actId="478"/>
          <ac:spMkLst>
            <pc:docMk/>
            <pc:sldMk cId="0" sldId="694"/>
            <ac:spMk id="175109" creationId="{00000000-0000-0000-0000-000000000000}"/>
          </ac:spMkLst>
        </pc:spChg>
        <pc:spChg chg="mod">
          <ac:chgData name="Vui Le Ba" userId="052109168efbc39a" providerId="LiveId" clId="{40CFB830-F6EC-4A1B-AE1F-B620D0FFC1BE}" dt="2020-12-23T06:45:33.260" v="1179" actId="404"/>
          <ac:spMkLst>
            <pc:docMk/>
            <pc:sldMk cId="0" sldId="694"/>
            <ac:spMk id="175110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9:20.571" v="4712" actId="1076"/>
        <pc:sldMkLst>
          <pc:docMk/>
          <pc:sldMk cId="0" sldId="6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5"/>
            <ac:spMk id="2" creationId="{65B44304-9E1E-4321-9FBB-2A59DBA566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5"/>
            <ac:spMk id="3" creationId="{7C7028D4-F73B-49ED-B9A1-941C33A54FF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5"/>
            <ac:spMk id="4" creationId="{7E57F03B-1ED1-4274-B8A4-A06334E10AB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5"/>
            <ac:spMk id="5" creationId="{8CD6C585-AE85-4F94-A8FE-544033B55EB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5"/>
            <ac:spMk id="6" creationId="{5234B131-35EC-48D0-9E6A-4A4D255960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5"/>
            <ac:spMk id="7" creationId="{3F19DBF9-79C3-430B-9C00-958C0F1067A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5"/>
            <ac:spMk id="8" creationId="{A0B5BBF4-AB7D-42F1-A7E7-AFDE595E6BC4}"/>
          </ac:spMkLst>
        </pc:spChg>
        <pc:spChg chg="add del mod ord">
          <ac:chgData name="Vui Le Ba" userId="052109168efbc39a" providerId="LiveId" clId="{40CFB830-F6EC-4A1B-AE1F-B620D0FFC1BE}" dt="2020-12-23T14:29:01.875" v="4705" actId="478"/>
          <ac:spMkLst>
            <pc:docMk/>
            <pc:sldMk cId="0" sldId="695"/>
            <ac:spMk id="9" creationId="{997F218C-E5EF-4A58-8A74-CDEEF545D74B}"/>
          </ac:spMkLst>
        </pc:spChg>
        <pc:spChg chg="add del mod ord">
          <ac:chgData name="Vui Le Ba" userId="052109168efbc39a" providerId="LiveId" clId="{40CFB830-F6EC-4A1B-AE1F-B620D0FFC1BE}" dt="2020-12-23T14:29:02.797" v="4706" actId="478"/>
          <ac:spMkLst>
            <pc:docMk/>
            <pc:sldMk cId="0" sldId="695"/>
            <ac:spMk id="804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03" v="3297" actId="27636"/>
          <ac:spMkLst>
            <pc:docMk/>
            <pc:sldMk cId="0" sldId="695"/>
            <ac:spMk id="80486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9:15.032" v="4710" actId="14100"/>
          <ac:spMkLst>
            <pc:docMk/>
            <pc:sldMk cId="0" sldId="695"/>
            <ac:spMk id="804869" creationId="{00000000-0000-0000-0000-000000000000}"/>
          </ac:spMkLst>
        </pc:spChg>
        <pc:spChg chg="del">
          <ac:chgData name="Vui Le Ba" userId="052109168efbc39a" providerId="LiveId" clId="{40CFB830-F6EC-4A1B-AE1F-B620D0FFC1BE}" dt="2020-12-23T14:29:04.908" v="4707" actId="478"/>
          <ac:spMkLst>
            <pc:docMk/>
            <pc:sldMk cId="0" sldId="695"/>
            <ac:spMk id="80487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8:56.655" v="4704" actId="478"/>
          <ac:grpSpMkLst>
            <pc:docMk/>
            <pc:sldMk cId="0" sldId="695"/>
            <ac:grpSpMk id="80486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4:29:20.571" v="4712" actId="1076"/>
          <ac:picMkLst>
            <pc:docMk/>
            <pc:sldMk cId="0" sldId="695"/>
            <ac:picMk id="119911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14:32:33.603" v="4787" actId="14100"/>
        <pc:sldMkLst>
          <pc:docMk/>
          <pc:sldMk cId="0" sldId="6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7"/>
            <ac:spMk id="2" creationId="{3341F5AB-2A6E-4387-9AA2-1F6741C704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7"/>
            <ac:spMk id="3" creationId="{65330FDF-714D-40B9-A3F0-AF65A006C33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7"/>
            <ac:spMk id="4" creationId="{6047F16F-153F-414E-B23A-39BB145679E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7"/>
            <ac:spMk id="5" creationId="{04E1290C-B3CE-47AD-9F90-78860B28D90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7"/>
            <ac:spMk id="6" creationId="{EA32A982-FD2C-429E-96F1-FBBA64CADB7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7"/>
            <ac:spMk id="7" creationId="{D4E25B22-3A0E-4F33-BBE0-10B2FBD991B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7"/>
            <ac:spMk id="8" creationId="{0FF5E3BA-3DE0-4679-BAD0-6F9FAB518CD0}"/>
          </ac:spMkLst>
        </pc:spChg>
        <pc:spChg chg="add del mod ord">
          <ac:chgData name="Vui Le Ba" userId="052109168efbc39a" providerId="LiveId" clId="{40CFB830-F6EC-4A1B-AE1F-B620D0FFC1BE}" dt="2020-12-23T14:30:11.737" v="4726" actId="478"/>
          <ac:spMkLst>
            <pc:docMk/>
            <pc:sldMk cId="0" sldId="697"/>
            <ac:spMk id="9" creationId="{3716F571-47D7-4B1C-B404-FB47B7C5A69D}"/>
          </ac:spMkLst>
        </pc:spChg>
        <pc:spChg chg="add del mod ord">
          <ac:chgData name="Vui Le Ba" userId="052109168efbc39a" providerId="LiveId" clId="{40CFB830-F6EC-4A1B-AE1F-B620D0FFC1BE}" dt="2020-12-23T14:30:13.255" v="4727" actId="478"/>
          <ac:spMkLst>
            <pc:docMk/>
            <pc:sldMk cId="0" sldId="697"/>
            <ac:spMk id="811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7"/>
            <ac:spMk id="81101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2:33.603" v="4787" actId="14100"/>
          <ac:spMkLst>
            <pc:docMk/>
            <pc:sldMk cId="0" sldId="697"/>
            <ac:spMk id="811013" creationId="{00000000-0000-0000-0000-000000000000}"/>
          </ac:spMkLst>
        </pc:spChg>
        <pc:spChg chg="del">
          <ac:chgData name="Vui Le Ba" userId="052109168efbc39a" providerId="LiveId" clId="{40CFB830-F6EC-4A1B-AE1F-B620D0FFC1BE}" dt="2020-12-23T14:30:11.737" v="4726" actId="478"/>
          <ac:spMkLst>
            <pc:docMk/>
            <pc:sldMk cId="0" sldId="697"/>
            <ac:spMk id="81101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0:08.178" v="4725" actId="478"/>
          <ac:grpSpMkLst>
            <pc:docMk/>
            <pc:sldMk cId="0" sldId="697"/>
            <ac:grpSpMk id="81101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4:34.762" v="4443" actId="14100"/>
        <pc:sldMkLst>
          <pc:docMk/>
          <pc:sldMk cId="0" sldId="6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8"/>
            <ac:spMk id="2" creationId="{8B01A11A-8345-4512-BA07-1A1B74E080C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8"/>
            <ac:spMk id="3" creationId="{3382551C-303C-4A7D-86F9-795867A3FF3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8"/>
            <ac:spMk id="4" creationId="{122B22A4-2BC9-43FE-85EC-EC8F6E56C16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8"/>
            <ac:spMk id="5" creationId="{9C5BDAD3-1C85-48CA-8EFA-4831037051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8"/>
            <ac:spMk id="6" creationId="{806C8E7F-F954-4CD3-8EC8-DB9867870A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8"/>
            <ac:spMk id="7" creationId="{787E0869-7203-43DA-B82C-21FE5AAFE4E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8"/>
            <ac:spMk id="8" creationId="{D86C2ED2-8CDC-4630-8946-990F4A4FA523}"/>
          </ac:spMkLst>
        </pc:spChg>
        <pc:spChg chg="add del mod ord">
          <ac:chgData name="Vui Le Ba" userId="052109168efbc39a" providerId="LiveId" clId="{40CFB830-F6EC-4A1B-AE1F-B620D0FFC1BE}" dt="2020-12-23T14:14:21.784" v="4438" actId="478"/>
          <ac:spMkLst>
            <pc:docMk/>
            <pc:sldMk cId="0" sldId="698"/>
            <ac:spMk id="9" creationId="{ED40F7C6-C2CE-4A71-B804-5EFCB4D2B381}"/>
          </ac:spMkLst>
        </pc:spChg>
        <pc:spChg chg="add del mod ord">
          <ac:chgData name="Vui Le Ba" userId="052109168efbc39a" providerId="LiveId" clId="{40CFB830-F6EC-4A1B-AE1F-B620D0FFC1BE}" dt="2020-12-23T14:14:25.120" v="4439" actId="478"/>
          <ac:spMkLst>
            <pc:docMk/>
            <pc:sldMk cId="0" sldId="698"/>
            <ac:spMk id="761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03" v="3286" actId="27636"/>
          <ac:spMkLst>
            <pc:docMk/>
            <pc:sldMk cId="0" sldId="698"/>
            <ac:spMk id="761859" creationId="{00000000-0000-0000-0000-000000000000}"/>
          </ac:spMkLst>
        </pc:spChg>
        <pc:spChg chg="mod">
          <ac:chgData name="Vui Le Ba" userId="052109168efbc39a" providerId="LiveId" clId="{40CFB830-F6EC-4A1B-AE1F-B620D0FFC1BE}" dt="2020-12-23T14:14:34.762" v="4443" actId="14100"/>
          <ac:spMkLst>
            <pc:docMk/>
            <pc:sldMk cId="0" sldId="698"/>
            <ac:spMk id="76186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30.445" v="4425" actId="478"/>
          <ac:grpSpMkLst>
            <pc:docMk/>
            <pc:sldMk cId="0" sldId="698"/>
            <ac:grpSpMk id="7618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7:11.755" v="4876" actId="478"/>
        <pc:sldMkLst>
          <pc:docMk/>
          <pc:sldMk cId="0" sldId="6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9"/>
            <ac:spMk id="2" creationId="{C333C73D-DEB8-4937-9506-169AA42478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9"/>
            <ac:spMk id="3" creationId="{A1861161-A49A-4832-B2C6-FCB34645A23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9"/>
            <ac:spMk id="4" creationId="{CB0A20BE-4A29-473B-99E7-DE1F8259159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9"/>
            <ac:spMk id="5" creationId="{EED72411-838F-4BCE-985E-544B083CBC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9"/>
            <ac:spMk id="6" creationId="{EAD11CE6-2B76-4844-8624-8F377294F91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9"/>
            <ac:spMk id="7" creationId="{34CFEDD9-2676-475C-A9AD-85A810E28AC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9"/>
            <ac:spMk id="8" creationId="{D3CB8A0B-B973-4D50-BBE6-34149368B1C4}"/>
          </ac:spMkLst>
        </pc:spChg>
        <pc:spChg chg="add del mod ord">
          <ac:chgData name="Vui Le Ba" userId="052109168efbc39a" providerId="LiveId" clId="{40CFB830-F6EC-4A1B-AE1F-B620D0FFC1BE}" dt="2020-12-23T14:36:58.302" v="4872" actId="478"/>
          <ac:spMkLst>
            <pc:docMk/>
            <pc:sldMk cId="0" sldId="699"/>
            <ac:spMk id="9" creationId="{55E8C67E-E0E5-4E26-B8A9-F7AA0D9B0315}"/>
          </ac:spMkLst>
        </pc:spChg>
        <pc:spChg chg="add del mod ord">
          <ac:chgData name="Vui Le Ba" userId="052109168efbc39a" providerId="LiveId" clId="{40CFB830-F6EC-4A1B-AE1F-B620D0FFC1BE}" dt="2020-12-23T14:37:11.755" v="4876" actId="478"/>
          <ac:spMkLst>
            <pc:docMk/>
            <pc:sldMk cId="0" sldId="699"/>
            <ac:spMk id="841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9"/>
            <ac:spMk id="84173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7:10.045" v="4875" actId="14100"/>
          <ac:spMkLst>
            <pc:docMk/>
            <pc:sldMk cId="0" sldId="699"/>
            <ac:spMk id="84173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6:56.947" v="4871" actId="478"/>
          <ac:grpSpMkLst>
            <pc:docMk/>
            <pc:sldMk cId="0" sldId="699"/>
            <ac:grpSpMk id="8417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6:47.672" v="4870" actId="478"/>
        <pc:sldMkLst>
          <pc:docMk/>
          <pc:sldMk cId="0" sldId="7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0"/>
            <ac:spMk id="2" creationId="{78800D07-3865-4F98-8A47-9C071D590C1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0"/>
            <ac:spMk id="3" creationId="{2B2ED0B7-2E6C-47FD-8E81-3B6141BCABB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0"/>
            <ac:spMk id="4" creationId="{74EF6FB7-FF14-43F9-A28A-083125AC517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0"/>
            <ac:spMk id="5" creationId="{629D9566-6A5A-4E9D-8D42-6106F7AABB6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0"/>
            <ac:spMk id="6" creationId="{FD3FF435-7FD5-4A4C-A05D-002DF05E5CD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0"/>
            <ac:spMk id="7" creationId="{44F94E67-5B02-4294-9505-7B984BDD9BE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0"/>
            <ac:spMk id="8" creationId="{3C7BF207-0555-4970-B860-47924441484A}"/>
          </ac:spMkLst>
        </pc:spChg>
        <pc:spChg chg="add del mod ord">
          <ac:chgData name="Vui Le Ba" userId="052109168efbc39a" providerId="LiveId" clId="{40CFB830-F6EC-4A1B-AE1F-B620D0FFC1BE}" dt="2020-12-23T14:36:33.709" v="4865" actId="478"/>
          <ac:spMkLst>
            <pc:docMk/>
            <pc:sldMk cId="0" sldId="700"/>
            <ac:spMk id="9" creationId="{BF257679-BB13-4CD8-9F56-0FA49DD30AA6}"/>
          </ac:spMkLst>
        </pc:spChg>
        <pc:spChg chg="add del mod ord">
          <ac:chgData name="Vui Le Ba" userId="052109168efbc39a" providerId="LiveId" clId="{40CFB830-F6EC-4A1B-AE1F-B620D0FFC1BE}" dt="2020-12-23T14:36:47.672" v="4870" actId="478"/>
          <ac:spMkLst>
            <pc:docMk/>
            <pc:sldMk cId="0" sldId="700"/>
            <ac:spMk id="839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36:38.038" v="4866" actId="2711"/>
          <ac:spMkLst>
            <pc:docMk/>
            <pc:sldMk cId="0" sldId="700"/>
            <ac:spMk id="839683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38.038" v="4866" actId="2711"/>
          <ac:spMkLst>
            <pc:docMk/>
            <pc:sldMk cId="0" sldId="700"/>
            <ac:spMk id="8396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45.167" v="4869" actId="14100"/>
          <ac:spMkLst>
            <pc:docMk/>
            <pc:sldMk cId="0" sldId="700"/>
            <ac:spMk id="839686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38.038" v="4866" actId="2711"/>
          <ac:spMkLst>
            <pc:docMk/>
            <pc:sldMk cId="0" sldId="700"/>
            <ac:spMk id="121039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6:31.357" v="4864" actId="478"/>
          <ac:grpSpMkLst>
            <pc:docMk/>
            <pc:sldMk cId="0" sldId="700"/>
            <ac:grpSpMk id="839684" creationId="{00000000-0000-0000-0000-000000000000}"/>
          </ac:grpSpMkLst>
        </pc:grpChg>
        <pc:graphicFrameChg chg="mod">
          <ac:chgData name="Vui Le Ba" userId="052109168efbc39a" providerId="LiveId" clId="{40CFB830-F6EC-4A1B-AE1F-B620D0FFC1BE}" dt="2020-12-23T14:36:38.038" v="4866" actId="2711"/>
          <ac:graphicFrameMkLst>
            <pc:docMk/>
            <pc:sldMk cId="0" sldId="700"/>
            <ac:graphicFrameMk id="1210377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14:37:25.085" v="4882" actId="14100"/>
        <pc:sldMkLst>
          <pc:docMk/>
          <pc:sldMk cId="0" sldId="7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1"/>
            <ac:spMk id="2" creationId="{68F3FE27-5B07-4D28-BFF0-16CBF12D96D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1"/>
            <ac:spMk id="3" creationId="{5C7DDC43-C4D7-45F2-A209-623FA88D7C5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1"/>
            <ac:spMk id="4" creationId="{4C251400-4DBF-469C-B23E-CA2203B44F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1"/>
            <ac:spMk id="5" creationId="{95F5A808-F13A-4E07-A055-33B8E38C2F4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1"/>
            <ac:spMk id="6" creationId="{5583281E-7E91-4297-957F-2B39A399C78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1"/>
            <ac:spMk id="7" creationId="{7CEE7C5B-F841-4EC6-AF82-73F79B0D5AD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1"/>
            <ac:spMk id="8" creationId="{A938A226-DD0D-480E-9E08-16DFBD5EA22D}"/>
          </ac:spMkLst>
        </pc:spChg>
        <pc:spChg chg="add del mod ord">
          <ac:chgData name="Vui Le Ba" userId="052109168efbc39a" providerId="LiveId" clId="{40CFB830-F6EC-4A1B-AE1F-B620D0FFC1BE}" dt="2020-12-23T14:37:16.735" v="4878" actId="478"/>
          <ac:spMkLst>
            <pc:docMk/>
            <pc:sldMk cId="0" sldId="701"/>
            <ac:spMk id="9" creationId="{E1D1B186-455B-470D-8CE6-15BE89609C36}"/>
          </ac:spMkLst>
        </pc:spChg>
        <pc:spChg chg="add del mod ord">
          <ac:chgData name="Vui Le Ba" userId="052109168efbc39a" providerId="LiveId" clId="{40CFB830-F6EC-4A1B-AE1F-B620D0FFC1BE}" dt="2020-12-23T14:37:18.069" v="4879" actId="478"/>
          <ac:spMkLst>
            <pc:docMk/>
            <pc:sldMk cId="0" sldId="701"/>
            <ac:spMk id="843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01"/>
            <ac:spMk id="843779" creationId="{00000000-0000-0000-0000-000000000000}"/>
          </ac:spMkLst>
        </pc:spChg>
        <pc:spChg chg="mod">
          <ac:chgData name="Vui Le Ba" userId="052109168efbc39a" providerId="LiveId" clId="{40CFB830-F6EC-4A1B-AE1F-B620D0FFC1BE}" dt="2020-12-23T14:37:25.085" v="4882" actId="14100"/>
          <ac:spMkLst>
            <pc:docMk/>
            <pc:sldMk cId="0" sldId="701"/>
            <ac:spMk id="84378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7:14.858" v="4877" actId="478"/>
          <ac:grpSpMkLst>
            <pc:docMk/>
            <pc:sldMk cId="0" sldId="701"/>
            <ac:grpSpMk id="843780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14:27:26.560" v="4682" actId="1076"/>
        <pc:sldMkLst>
          <pc:docMk/>
          <pc:sldMk cId="0" sldId="7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2"/>
            <ac:spMk id="2" creationId="{1C2FD898-D53E-461E-B1C6-744A240438A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2"/>
            <ac:spMk id="3" creationId="{9B13512E-6562-49DC-BEAB-8D57C81DA12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2"/>
            <ac:spMk id="4" creationId="{9BEC9240-8C8A-40BC-B018-AD1D8571201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2"/>
            <ac:spMk id="5" creationId="{88381531-5BF7-481F-B63D-E941DBAEB0B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2"/>
            <ac:spMk id="6" creationId="{3F09D1D3-2EB4-43DB-96F4-2C0D2E52038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2"/>
            <ac:spMk id="7" creationId="{7ED3F1FE-AD4B-4374-AC32-EF719A97C4C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2"/>
            <ac:spMk id="8" creationId="{D48E1140-C994-4FED-833C-9001D0631EE7}"/>
          </ac:spMkLst>
        </pc:spChg>
        <pc:spChg chg="add del mod ord">
          <ac:chgData name="Vui Le Ba" userId="052109168efbc39a" providerId="LiveId" clId="{40CFB830-F6EC-4A1B-AE1F-B620D0FFC1BE}" dt="2020-12-23T14:27:03.128" v="4675" actId="478"/>
          <ac:spMkLst>
            <pc:docMk/>
            <pc:sldMk cId="0" sldId="702"/>
            <ac:spMk id="9" creationId="{EA426397-31A8-4FCD-8446-4F159B498F84}"/>
          </ac:spMkLst>
        </pc:spChg>
        <pc:spChg chg="add del mod ord">
          <ac:chgData name="Vui Le Ba" userId="052109168efbc39a" providerId="LiveId" clId="{40CFB830-F6EC-4A1B-AE1F-B620D0FFC1BE}" dt="2020-12-23T14:27:04.768" v="4676" actId="478"/>
          <ac:spMkLst>
            <pc:docMk/>
            <pc:sldMk cId="0" sldId="702"/>
            <ac:spMk id="798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02"/>
            <ac:spMk id="79872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4.550" v="4681" actId="1076"/>
          <ac:spMkLst>
            <pc:docMk/>
            <pc:sldMk cId="0" sldId="702"/>
            <ac:spMk id="798725" creationId="{00000000-0000-0000-0000-000000000000}"/>
          </ac:spMkLst>
        </pc:spChg>
        <pc:spChg chg="del">
          <ac:chgData name="Vui Le Ba" userId="052109168efbc39a" providerId="LiveId" clId="{40CFB830-F6EC-4A1B-AE1F-B620D0FFC1BE}" dt="2020-12-23T14:26:57.244" v="4672" actId="478"/>
          <ac:spMkLst>
            <pc:docMk/>
            <pc:sldMk cId="0" sldId="702"/>
            <ac:spMk id="79872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2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2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0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52.508" v="4671" actId="478"/>
          <ac:grpSpMkLst>
            <pc:docMk/>
            <pc:sldMk cId="0" sldId="702"/>
            <ac:grpSpMk id="798724" creationId="{00000000-0000-0000-0000-000000000000}"/>
          </ac:grpSpMkLst>
        </pc:grpChg>
        <pc:grpChg chg="add del mod">
          <ac:chgData name="Vui Le Ba" userId="052109168efbc39a" providerId="LiveId" clId="{40CFB830-F6EC-4A1B-AE1F-B620D0FFC1BE}" dt="2020-12-23T14:27:26.560" v="4682" actId="1076"/>
          <ac:grpSpMkLst>
            <pc:docMk/>
            <pc:sldMk cId="0" sldId="702"/>
            <ac:grpSpMk id="121448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14:28:20.351" v="4695" actId="1076"/>
        <pc:sldMkLst>
          <pc:docMk/>
          <pc:sldMk cId="0" sldId="7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3"/>
            <ac:spMk id="2" creationId="{BC87774A-EE1A-4D74-A838-B0AC426C06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3"/>
            <ac:spMk id="3" creationId="{6D4BD655-EB2F-42EA-B418-BE666D7F943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3"/>
            <ac:spMk id="4" creationId="{048C4E3D-A6F0-4BF3-BC35-CE440F558DF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3"/>
            <ac:spMk id="5" creationId="{88481A85-D33E-4449-A4CE-A61122B8F01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3"/>
            <ac:spMk id="6" creationId="{5EC6A8CC-4F84-45B9-BE41-D0BE63E67E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3"/>
            <ac:spMk id="7" creationId="{2930C303-8158-453C-BE9F-E73675E7D5D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3"/>
            <ac:spMk id="8" creationId="{B4E9016D-25B2-4D12-9D32-6211392CF106}"/>
          </ac:spMkLst>
        </pc:spChg>
        <pc:spChg chg="add del mod ord">
          <ac:chgData name="Vui Le Ba" userId="052109168efbc39a" providerId="LiveId" clId="{40CFB830-F6EC-4A1B-AE1F-B620D0FFC1BE}" dt="2020-12-23T14:27:31.856" v="4684" actId="478"/>
          <ac:spMkLst>
            <pc:docMk/>
            <pc:sldMk cId="0" sldId="703"/>
            <ac:spMk id="9" creationId="{CC5BA2DC-D2FC-4DB6-A043-0715A50A5243}"/>
          </ac:spMkLst>
        </pc:spChg>
        <pc:spChg chg="add del mod ord">
          <ac:chgData name="Vui Le Ba" userId="052109168efbc39a" providerId="LiveId" clId="{40CFB830-F6EC-4A1B-AE1F-B620D0FFC1BE}" dt="2020-12-23T14:27:37.794" v="4685" actId="478"/>
          <ac:spMkLst>
            <pc:docMk/>
            <pc:sldMk cId="0" sldId="703"/>
            <ac:spMk id="800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03"/>
            <ac:spMk id="80077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15.218" v="4694" actId="1076"/>
          <ac:spMkLst>
            <pc:docMk/>
            <pc:sldMk cId="0" sldId="703"/>
            <ac:spMk id="800773" creationId="{00000000-0000-0000-0000-000000000000}"/>
          </ac:spMkLst>
        </pc:spChg>
        <pc:spChg chg="del">
          <ac:chgData name="Vui Le Ba" userId="052109168efbc39a" providerId="LiveId" clId="{40CFB830-F6EC-4A1B-AE1F-B620D0FFC1BE}" dt="2020-12-23T14:28:07.186" v="4692" actId="478"/>
          <ac:spMkLst>
            <pc:docMk/>
            <pc:sldMk cId="0" sldId="703"/>
            <ac:spMk id="80077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0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7:29.953" v="4683" actId="478"/>
          <ac:grpSpMkLst>
            <pc:docMk/>
            <pc:sldMk cId="0" sldId="703"/>
            <ac:grpSpMk id="80077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8:20.351" v="4695" actId="1076"/>
          <ac:grpSpMkLst>
            <pc:docMk/>
            <pc:sldMk cId="0" sldId="703"/>
            <ac:grpSpMk id="121654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04"/>
        </pc:sldMkLst>
        <pc:spChg chg="add del mod">
          <ac:chgData name="Vui Le Ba" userId="052109168efbc39a" providerId="LiveId" clId="{40CFB830-F6EC-4A1B-AE1F-B620D0FFC1BE}" dt="2020-12-23T05:56:12.528" v="159" actId="6264"/>
          <ac:spMkLst>
            <pc:docMk/>
            <pc:sldMk cId="0" sldId="704"/>
            <ac:spMk id="2" creationId="{B8B0D6DC-B8A3-444E-8273-07C2BAA3C3A2}"/>
          </ac:spMkLst>
        </pc:spChg>
        <pc:spChg chg="add del mod">
          <ac:chgData name="Vui Le Ba" userId="052109168efbc39a" providerId="LiveId" clId="{40CFB830-F6EC-4A1B-AE1F-B620D0FFC1BE}" dt="2020-12-23T05:56:12.528" v="159" actId="6264"/>
          <ac:spMkLst>
            <pc:docMk/>
            <pc:sldMk cId="0" sldId="704"/>
            <ac:spMk id="3" creationId="{B3F1AA99-91E5-413E-AA25-1098745A30FB}"/>
          </ac:spMkLst>
        </pc:spChg>
        <pc:spChg chg="add del mod">
          <ac:chgData name="Vui Le Ba" userId="052109168efbc39a" providerId="LiveId" clId="{40CFB830-F6EC-4A1B-AE1F-B620D0FFC1BE}" dt="2020-12-23T05:56:12.528" v="159" actId="6264"/>
          <ac:spMkLst>
            <pc:docMk/>
            <pc:sldMk cId="0" sldId="704"/>
            <ac:spMk id="4" creationId="{A37DA396-209E-41FE-ACC6-DD23AD185079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704"/>
            <ac:spMk id="5" creationId="{10CF21C3-8625-4501-BAF8-D3A1BFEA474E}"/>
          </ac:spMkLst>
        </pc:spChg>
        <pc:spChg chg="add del mod">
          <ac:chgData name="Vui Le Ba" userId="052109168efbc39a" providerId="LiveId" clId="{40CFB830-F6EC-4A1B-AE1F-B620D0FFC1BE}" dt="2020-12-23T05:57:02.816" v="166" actId="6264"/>
          <ac:spMkLst>
            <pc:docMk/>
            <pc:sldMk cId="0" sldId="704"/>
            <ac:spMk id="6" creationId="{9E1E5C1E-2E4D-49F9-8A88-C233D49E2BE0}"/>
          </ac:spMkLst>
        </pc:spChg>
        <pc:spChg chg="add del mod">
          <ac:chgData name="Vui Le Ba" userId="052109168efbc39a" providerId="LiveId" clId="{40CFB830-F6EC-4A1B-AE1F-B620D0FFC1BE}" dt="2020-12-23T05:57:02.816" v="166" actId="6264"/>
          <ac:spMkLst>
            <pc:docMk/>
            <pc:sldMk cId="0" sldId="704"/>
            <ac:spMk id="7" creationId="{BA82371A-634C-4BB9-AE76-6B6C3EC79E3C}"/>
          </ac:spMkLst>
        </pc:spChg>
        <pc:spChg chg="add del mod">
          <ac:chgData name="Vui Le Ba" userId="052109168efbc39a" providerId="LiveId" clId="{40CFB830-F6EC-4A1B-AE1F-B620D0FFC1BE}" dt="2020-12-23T05:57:02.816" v="166" actId="6264"/>
          <ac:spMkLst>
            <pc:docMk/>
            <pc:sldMk cId="0" sldId="704"/>
            <ac:spMk id="8" creationId="{29843017-3147-4E87-B4D0-38166AA105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9" creationId="{94738907-1226-493D-B3A6-82A4A34FC0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0" creationId="{6893F86E-2308-4C63-BA04-4BF4191FEB0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1" creationId="{2A7C7D7D-0A02-4F4E-9098-D3AB391871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4"/>
            <ac:spMk id="12" creationId="{35BC0A04-C5F1-4350-A886-0E59C186ED4D}"/>
          </ac:spMkLst>
        </pc:spChg>
        <pc:spChg chg="del mod ord">
          <ac:chgData name="Vui Le Ba" userId="052109168efbc39a" providerId="LiveId" clId="{40CFB830-F6EC-4A1B-AE1F-B620D0FFC1BE}" dt="2020-12-23T05:56:18.348" v="160" actId="478"/>
          <ac:spMkLst>
            <pc:docMk/>
            <pc:sldMk cId="0" sldId="704"/>
            <ac:spMk id="133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331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3316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4:39.590" v="145" actId="478"/>
          <ac:grpSpMkLst>
            <pc:docMk/>
            <pc:sldMk cId="0" sldId="704"/>
            <ac:grpSpMk id="1331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05"/>
        </pc:sldMkLst>
        <pc:spChg chg="add del mod">
          <ac:chgData name="Vui Le Ba" userId="052109168efbc39a" providerId="LiveId" clId="{40CFB830-F6EC-4A1B-AE1F-B620D0FFC1BE}" dt="2020-12-23T05:57:06.004" v="167" actId="6264"/>
          <ac:spMkLst>
            <pc:docMk/>
            <pc:sldMk cId="0" sldId="705"/>
            <ac:spMk id="2" creationId="{E5914C64-F1C4-46AA-A542-545201E6B214}"/>
          </ac:spMkLst>
        </pc:spChg>
        <pc:spChg chg="add del mod">
          <ac:chgData name="Vui Le Ba" userId="052109168efbc39a" providerId="LiveId" clId="{40CFB830-F6EC-4A1B-AE1F-B620D0FFC1BE}" dt="2020-12-23T05:57:06.004" v="167" actId="6264"/>
          <ac:spMkLst>
            <pc:docMk/>
            <pc:sldMk cId="0" sldId="705"/>
            <ac:spMk id="3" creationId="{BF4D8805-014E-43B1-AD42-2E74A782EBCD}"/>
          </ac:spMkLst>
        </pc:spChg>
        <pc:spChg chg="add del mod">
          <ac:chgData name="Vui Le Ba" userId="052109168efbc39a" providerId="LiveId" clId="{40CFB830-F6EC-4A1B-AE1F-B620D0FFC1BE}" dt="2020-12-23T05:57:06.004" v="167" actId="6264"/>
          <ac:spMkLst>
            <pc:docMk/>
            <pc:sldMk cId="0" sldId="705"/>
            <ac:spMk id="4" creationId="{CEDC71AF-678B-49F8-BA6D-B5776BEA0FB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5" creationId="{BA16219F-083B-45A4-B4CA-BE4EC71E06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6" creationId="{83AFECBC-D961-4DD9-B093-DE10EF8FBDE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5"/>
            <ac:spMk id="7" creationId="{26E768E3-E33D-48FB-8BEE-99FEAE4965E4}"/>
          </ac:spMkLst>
        </pc:spChg>
        <pc:spChg chg="del mod ord">
          <ac:chgData name="Vui Le Ba" userId="052109168efbc39a" providerId="LiveId" clId="{40CFB830-F6EC-4A1B-AE1F-B620D0FFC1BE}" dt="2020-12-23T05:57:14.377" v="169" actId="478"/>
          <ac:spMkLst>
            <pc:docMk/>
            <pc:sldMk cId="0" sldId="705"/>
            <ac:spMk id="153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153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15364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7:09.051" v="168" actId="478"/>
          <ac:grpSpMkLst>
            <pc:docMk/>
            <pc:sldMk cId="0" sldId="705"/>
            <ac:grpSpMk id="1536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7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6"/>
            <ac:spMk id="2" creationId="{A0555A2A-5F1D-4675-A265-1F93195E99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6"/>
            <ac:spMk id="3" creationId="{512F6EB9-FFFF-4E08-864E-7ACC04FD9B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6"/>
            <ac:spMk id="4" creationId="{90DD6BAF-2EAE-4699-8812-DA9F1F6BCB7A}"/>
          </ac:spMkLst>
        </pc:spChg>
        <pc:spChg chg="add del mod ord">
          <ac:chgData name="Vui Le Ba" userId="052109168efbc39a" providerId="LiveId" clId="{40CFB830-F6EC-4A1B-AE1F-B620D0FFC1BE}" dt="2020-12-23T06:43:43.519" v="1155" actId="700"/>
          <ac:spMkLst>
            <pc:docMk/>
            <pc:sldMk cId="0" sldId="706"/>
            <ac:spMk id="5" creationId="{D7FB934D-6154-48E8-9F15-A01D0AE19B0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6"/>
            <ac:spMk id="6" creationId="{65E38DD1-D5C9-40BE-A619-DDDB34FC60FF}"/>
          </ac:spMkLst>
        </pc:spChg>
        <pc:spChg chg="del mod ord">
          <ac:chgData name="Vui Le Ba" userId="052109168efbc39a" providerId="LiveId" clId="{40CFB830-F6EC-4A1B-AE1F-B620D0FFC1BE}" dt="2020-12-23T06:43:38.125" v="1154" actId="478"/>
          <ac:spMkLst>
            <pc:docMk/>
            <pc:sldMk cId="0" sldId="706"/>
            <ac:spMk id="173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3:43.519" v="1155" actId="700"/>
          <ac:spMkLst>
            <pc:docMk/>
            <pc:sldMk cId="0" sldId="706"/>
            <ac:spMk id="1730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4:34.124" v="1162" actId="20577"/>
          <ac:spMkLst>
            <pc:docMk/>
            <pc:sldMk cId="0" sldId="706"/>
            <ac:spMk id="173060" creationId="{00000000-0000-0000-0000-000000000000}"/>
          </ac:spMkLst>
        </pc:spChg>
        <pc:spChg chg="del">
          <ac:chgData name="Vui Le Ba" userId="052109168efbc39a" providerId="LiveId" clId="{40CFB830-F6EC-4A1B-AE1F-B620D0FFC1BE}" dt="2020-12-23T06:43:33.721" v="1153" actId="478"/>
          <ac:spMkLst>
            <pc:docMk/>
            <pc:sldMk cId="0" sldId="706"/>
            <ac:spMk id="173061" creationId="{00000000-0000-0000-0000-000000000000}"/>
          </ac:spMkLst>
        </pc:spChg>
        <pc:spChg chg="mod">
          <ac:chgData name="Vui Le Ba" userId="052109168efbc39a" providerId="LiveId" clId="{40CFB830-F6EC-4A1B-AE1F-B620D0FFC1BE}" dt="2020-12-23T06:44:14.903" v="1159" actId="2711"/>
          <ac:spMkLst>
            <pc:docMk/>
            <pc:sldMk cId="0" sldId="706"/>
            <ac:spMk id="173062" creationId="{00000000-0000-0000-0000-000000000000}"/>
          </ac:spMkLst>
        </pc:spChg>
        <pc:spChg chg="mod">
          <ac:chgData name="Vui Le Ba" userId="052109168efbc39a" providerId="LiveId" clId="{40CFB830-F6EC-4A1B-AE1F-B620D0FFC1BE}" dt="2020-12-23T06:44:22.672" v="1161" actId="20577"/>
          <ac:spMkLst>
            <pc:docMk/>
            <pc:sldMk cId="0" sldId="706"/>
            <ac:spMk id="17306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6:26.191" v="4469" actId="14100"/>
        <pc:sldMkLst>
          <pc:docMk/>
          <pc:sldMk cId="0" sldId="7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8"/>
            <ac:spMk id="2" creationId="{54A656E7-A1B9-4E7F-8D3B-AE9D45BBF5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8"/>
            <ac:spMk id="3" creationId="{28FCC08B-260F-4D27-811E-E14540FF682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8"/>
            <ac:spMk id="4" creationId="{8426A2C2-9AE7-4A7A-830F-EEC600FFE24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8"/>
            <ac:spMk id="5" creationId="{3B26DBC1-3747-4283-81B8-12B03A3C9B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8"/>
            <ac:spMk id="6" creationId="{E253515F-5DB4-45FA-A2D5-DD42384FCC1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8"/>
            <ac:spMk id="7" creationId="{E6B67AA8-9720-47FD-BE30-46EE413A754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8"/>
            <ac:spMk id="8" creationId="{5FD7286F-FE2A-4F43-806C-5C2CBFF76F32}"/>
          </ac:spMkLst>
        </pc:spChg>
        <pc:spChg chg="add del mod ord">
          <ac:chgData name="Vui Le Ba" userId="052109168efbc39a" providerId="LiveId" clId="{40CFB830-F6EC-4A1B-AE1F-B620D0FFC1BE}" dt="2020-12-23T14:16:14.425" v="4464" actId="478"/>
          <ac:spMkLst>
            <pc:docMk/>
            <pc:sldMk cId="0" sldId="708"/>
            <ac:spMk id="9" creationId="{5A4429FC-5DA6-4CEF-991F-EA07BC7C4D61}"/>
          </ac:spMkLst>
        </pc:spChg>
        <pc:spChg chg="add del mod ord">
          <ac:chgData name="Vui Le Ba" userId="052109168efbc39a" providerId="LiveId" clId="{40CFB830-F6EC-4A1B-AE1F-B620D0FFC1BE}" dt="2020-12-23T14:16:14.425" v="4464" actId="478"/>
          <ac:spMkLst>
            <pc:docMk/>
            <pc:sldMk cId="0" sldId="708"/>
            <ac:spMk id="751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72" v="3281" actId="27636"/>
          <ac:spMkLst>
            <pc:docMk/>
            <pc:sldMk cId="0" sldId="708"/>
            <ac:spMk id="751619" creationId="{00000000-0000-0000-0000-000000000000}"/>
          </ac:spMkLst>
        </pc:spChg>
        <pc:spChg chg="del">
          <ac:chgData name="Vui Le Ba" userId="052109168efbc39a" providerId="LiveId" clId="{40CFB830-F6EC-4A1B-AE1F-B620D0FFC1BE}" dt="2020-12-23T14:16:14.425" v="4464" actId="478"/>
          <ac:spMkLst>
            <pc:docMk/>
            <pc:sldMk cId="0" sldId="708"/>
            <ac:spMk id="751620" creationId="{00000000-0000-0000-0000-000000000000}"/>
          </ac:spMkLst>
        </pc:spChg>
        <pc:spChg chg="mod">
          <ac:chgData name="Vui Le Ba" userId="052109168efbc39a" providerId="LiveId" clId="{40CFB830-F6EC-4A1B-AE1F-B620D0FFC1BE}" dt="2020-12-23T14:16:26.191" v="4469" actId="14100"/>
          <ac:spMkLst>
            <pc:docMk/>
            <pc:sldMk cId="0" sldId="708"/>
            <ac:spMk id="75162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3:52:04.599" v="4003" actId="1076"/>
        <pc:sldMkLst>
          <pc:docMk/>
          <pc:sldMk cId="0" sldId="7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9"/>
            <ac:spMk id="2" creationId="{E2DA70DF-BD22-46E4-A289-CC05199246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9"/>
            <ac:spMk id="3" creationId="{76B490C3-E824-4CAB-8D21-FC6597DB8C0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9"/>
            <ac:spMk id="4" creationId="{DED288E9-CCE5-44F9-ACD9-3B1EA21281C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9"/>
            <ac:spMk id="5" creationId="{4B391AD9-B9C1-4B05-BCF1-1E40ED8F36B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9"/>
            <ac:spMk id="6" creationId="{B7FE8AAD-9FBC-45F0-954F-4E676096A3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9"/>
            <ac:spMk id="7" creationId="{A9DFAF45-8A70-4700-A726-F605F251899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9"/>
            <ac:spMk id="8" creationId="{0C510160-44A9-4EA6-BA2D-1D9CA2CE989A}"/>
          </ac:spMkLst>
        </pc:spChg>
        <pc:spChg chg="add del mod ord">
          <ac:chgData name="Vui Le Ba" userId="052109168efbc39a" providerId="LiveId" clId="{40CFB830-F6EC-4A1B-AE1F-B620D0FFC1BE}" dt="2020-12-23T13:51:44.291" v="3997" actId="478"/>
          <ac:spMkLst>
            <pc:docMk/>
            <pc:sldMk cId="0" sldId="709"/>
            <ac:spMk id="9" creationId="{CFBCF530-8508-4CA8-AFD8-2D432003AB54}"/>
          </ac:spMkLst>
        </pc:spChg>
        <pc:spChg chg="add del mod ord">
          <ac:chgData name="Vui Le Ba" userId="052109168efbc39a" providerId="LiveId" clId="{40CFB830-F6EC-4A1B-AE1F-B620D0FFC1BE}" dt="2020-12-23T13:51:27.652" v="3984" actId="478"/>
          <ac:spMkLst>
            <pc:docMk/>
            <pc:sldMk cId="0" sldId="709"/>
            <ac:spMk id="6328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3:51:38.747" v="3996" actId="404"/>
          <ac:spMkLst>
            <pc:docMk/>
            <pc:sldMk cId="0" sldId="709"/>
            <ac:spMk id="63283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55.254" v="4000" actId="14100"/>
          <ac:spMkLst>
            <pc:docMk/>
            <pc:sldMk cId="0" sldId="709"/>
            <ac:spMk id="632836" creationId="{00000000-0000-0000-0000-000000000000}"/>
          </ac:spMkLst>
        </pc:spChg>
        <pc:picChg chg="mod">
          <ac:chgData name="Vui Le Ba" userId="052109168efbc39a" providerId="LiveId" clId="{40CFB830-F6EC-4A1B-AE1F-B620D0FFC1BE}" dt="2020-12-23T13:52:04.599" v="4003" actId="1076"/>
          <ac:picMkLst>
            <pc:docMk/>
            <pc:sldMk cId="0" sldId="709"/>
            <ac:picMk id="1229839" creationId="{00000000-0000-0000-0000-000000000000}"/>
          </ac:picMkLst>
        </pc:picChg>
        <pc:picChg chg="mod">
          <ac:chgData name="Vui Le Ba" userId="052109168efbc39a" providerId="LiveId" clId="{40CFB830-F6EC-4A1B-AE1F-B620D0FFC1BE}" dt="2020-12-23T13:52:00.526" v="4001" actId="14100"/>
          <ac:picMkLst>
            <pc:docMk/>
            <pc:sldMk cId="0" sldId="709"/>
            <ac:picMk id="1229840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36:24.824" v="4863" actId="14100"/>
        <pc:sldMkLst>
          <pc:docMk/>
          <pc:sldMk cId="0" sldId="7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0"/>
            <ac:spMk id="2" creationId="{F99B3486-9BCD-4EBB-AC0A-3285F3C3B3C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0"/>
            <ac:spMk id="3" creationId="{876BD2F1-F79E-4C11-88D1-860D86A385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0"/>
            <ac:spMk id="4" creationId="{7B8A522A-BA02-45A8-966F-928D50ABDFD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0"/>
            <ac:spMk id="5" creationId="{A8669DDF-ACF8-46C3-BB49-85275B8B9BE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0"/>
            <ac:spMk id="6" creationId="{724FB1E6-C6C3-4F89-935E-AC8713BD6C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0"/>
            <ac:spMk id="7" creationId="{AAD80A33-F17C-4F9D-8BD3-4D8EDF67DA0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0"/>
            <ac:spMk id="8" creationId="{DF5149C7-4E96-4A0F-899D-766C97D0AFC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0"/>
            <ac:spMk id="9" creationId="{E870B373-AE02-4D88-9FD1-D8549B550A09}"/>
          </ac:spMkLst>
        </pc:spChg>
        <pc:spChg chg="add del mod ord">
          <ac:chgData name="Vui Le Ba" userId="052109168efbc39a" providerId="LiveId" clId="{40CFB830-F6EC-4A1B-AE1F-B620D0FFC1BE}" dt="2020-12-23T14:36:20.864" v="4862" actId="478"/>
          <ac:spMkLst>
            <pc:docMk/>
            <pc:sldMk cId="0" sldId="710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36:24.824" v="4863" actId="14100"/>
          <ac:spMkLst>
            <pc:docMk/>
            <pc:sldMk cId="0" sldId="710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6:19.934" v="4861" actId="478"/>
          <ac:spMkLst>
            <pc:docMk/>
            <pc:sldMk cId="0" sldId="710"/>
            <ac:spMk id="837637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14:30:03.544" v="4724" actId="14100"/>
        <pc:sldMkLst>
          <pc:docMk/>
          <pc:sldMk cId="0" sldId="7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1"/>
            <ac:spMk id="2" creationId="{18FC9657-1E2A-4E9D-87E1-0B54E96558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1"/>
            <ac:spMk id="3" creationId="{A0AF4A3C-FCAE-45AB-B95C-89664A353E2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1"/>
            <ac:spMk id="4" creationId="{89550C10-8364-4555-8203-8E3F53D86CC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1"/>
            <ac:spMk id="5" creationId="{E842BBC2-B6B2-4538-99E1-B236EC2951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1"/>
            <ac:spMk id="6" creationId="{05B98E00-43FB-45D2-A652-67EC4C57DE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1"/>
            <ac:spMk id="7" creationId="{2A01695D-1063-4CE6-8BE4-61292960533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1"/>
            <ac:spMk id="8" creationId="{D00C07C4-79BA-43CA-AEFF-08966131F123}"/>
          </ac:spMkLst>
        </pc:spChg>
        <pc:spChg chg="add del mod ord">
          <ac:chgData name="Vui Le Ba" userId="052109168efbc39a" providerId="LiveId" clId="{40CFB830-F6EC-4A1B-AE1F-B620D0FFC1BE}" dt="2020-12-23T14:29:50.412" v="4720" actId="478"/>
          <ac:spMkLst>
            <pc:docMk/>
            <pc:sldMk cId="0" sldId="711"/>
            <ac:spMk id="9" creationId="{E4EA8864-FD41-4D1A-8A58-282E4812B119}"/>
          </ac:spMkLst>
        </pc:spChg>
        <pc:spChg chg="add del mod ord">
          <ac:chgData name="Vui Le Ba" userId="052109168efbc39a" providerId="LiveId" clId="{40CFB830-F6EC-4A1B-AE1F-B620D0FFC1BE}" dt="2020-12-23T14:29:54.214" v="4721" actId="478"/>
          <ac:spMkLst>
            <pc:docMk/>
            <pc:sldMk cId="0" sldId="711"/>
            <ac:spMk id="808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11"/>
            <ac:spMk id="808963" creationId="{00000000-0000-0000-0000-000000000000}"/>
          </ac:spMkLst>
        </pc:spChg>
        <pc:spChg chg="mod">
          <ac:chgData name="Vui Le Ba" userId="052109168efbc39a" providerId="LiveId" clId="{40CFB830-F6EC-4A1B-AE1F-B620D0FFC1BE}" dt="2020-12-23T14:30:03.544" v="4724" actId="14100"/>
          <ac:spMkLst>
            <pc:docMk/>
            <pc:sldMk cId="0" sldId="711"/>
            <ac:spMk id="808965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9:47.669" v="4719" actId="478"/>
          <ac:grpSpMkLst>
            <pc:docMk/>
            <pc:sldMk cId="0" sldId="711"/>
            <ac:grpSpMk id="8089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27:36.322" v="2616" actId="478"/>
        <pc:sldMkLst>
          <pc:docMk/>
          <pc:sldMk cId="0" sldId="7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2" creationId="{6ED23172-6C5D-4151-9128-B6B51D3D8B7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3" creationId="{8B6BEB4B-3A84-4A2F-A1FD-0EE47E81A73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4" creationId="{D097018F-36BB-48B4-8EB3-EB2A9F086AF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5" creationId="{01F9675E-8791-4134-A78B-08F64ECE9C3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2"/>
            <ac:spMk id="6" creationId="{76624C1B-00F5-4801-938C-67CCFD614D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7" creationId="{13A470F2-9D38-42EF-87AD-784290935E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8" creationId="{829ABE82-C866-4427-9C05-11E109B9D49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9" creationId="{4EDDB6C5-F2FB-4A51-AD3D-B4BB81FF737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10" creationId="{52994A58-F83F-4310-B15E-0911D15952E7}"/>
          </ac:spMkLst>
        </pc:spChg>
        <pc:spChg chg="add del mo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11" creationId="{329E7756-211E-49BA-B4FF-DAF251C2FC31}"/>
          </ac:spMkLst>
        </pc:spChg>
        <pc:spChg chg="add del mo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12" creationId="{B3110690-4151-423E-8020-8676A4144D2F}"/>
          </ac:spMkLst>
        </pc:spChg>
        <pc:spChg chg="add del mo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13" creationId="{94DF9E2C-F173-4585-9D8B-8E58AE0E3A0C}"/>
          </ac:spMkLst>
        </pc:spChg>
        <pc:spChg chg="add del mod ord">
          <ac:chgData name="Vui Le Ba" userId="052109168efbc39a" providerId="LiveId" clId="{40CFB830-F6EC-4A1B-AE1F-B620D0FFC1BE}" dt="2020-12-23T08:25:51.071" v="2578" actId="478"/>
          <ac:spMkLst>
            <pc:docMk/>
            <pc:sldMk cId="0" sldId="712"/>
            <ac:spMk id="438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4382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5:54.168" v="2579" actId="5793"/>
          <ac:spMkLst>
            <pc:docMk/>
            <pc:sldMk cId="0" sldId="712"/>
            <ac:spMk id="438276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36.322" v="2616" actId="478"/>
          <ac:spMkLst>
            <pc:docMk/>
            <pc:sldMk cId="0" sldId="712"/>
            <ac:spMk id="43827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5:27.323" v="2569" actId="478"/>
          <ac:grpSpMkLst>
            <pc:docMk/>
            <pc:sldMk cId="0" sldId="712"/>
            <ac:grpSpMk id="438277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5:48.478" v="2577" actId="1076"/>
          <ac:graphicFrameMkLst>
            <pc:docMk/>
            <pc:sldMk cId="0" sldId="712"/>
            <ac:graphicFrameMk id="438279" creationId="{00000000-0000-0000-0000-000000000000}"/>
          </ac:graphicFrameMkLst>
        </pc:graphicFrameChg>
      </pc:sldChg>
      <pc:sldChg chg="addSp delSp modSp mod modAnim chgLayout">
        <pc:chgData name="Vui Le Ba" userId="052109168efbc39a" providerId="LiveId" clId="{40CFB830-F6EC-4A1B-AE1F-B620D0FFC1BE}" dt="2020-12-23T08:27:22.271" v="2615" actId="478"/>
        <pc:sldMkLst>
          <pc:docMk/>
          <pc:sldMk cId="0" sldId="7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3"/>
            <ac:spMk id="2" creationId="{DBC53E62-4ADF-492F-9751-272C31042D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3"/>
            <ac:spMk id="3" creationId="{0442FF6D-F65D-4522-A5C3-34678929B3E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3"/>
            <ac:spMk id="4" creationId="{5E31068B-ED22-4808-8202-0680BE89205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3"/>
            <ac:spMk id="5" creationId="{AE3AB128-7AB3-4089-BADE-88BED568E9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3"/>
            <ac:spMk id="6" creationId="{28A1E115-959D-44A8-982A-3B1CD0FF0FC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3"/>
            <ac:spMk id="7" creationId="{06975F44-8CED-46F6-8727-8C65818E15E1}"/>
          </ac:spMkLst>
        </pc:spChg>
        <pc:spChg chg="add del mod ord">
          <ac:chgData name="Vui Le Ba" userId="052109168efbc39a" providerId="LiveId" clId="{40CFB830-F6EC-4A1B-AE1F-B620D0FFC1BE}" dt="2020-12-23T08:26:03.531" v="2581" actId="478"/>
          <ac:spMkLst>
            <pc:docMk/>
            <pc:sldMk cId="0" sldId="713"/>
            <ac:spMk id="8" creationId="{AD8B7772-1092-4C79-8E56-2B2880465F2C}"/>
          </ac:spMkLst>
        </pc:spChg>
        <pc:spChg chg="add del mod ord">
          <ac:chgData name="Vui Le Ba" userId="052109168efbc39a" providerId="LiveId" clId="{40CFB830-F6EC-4A1B-AE1F-B620D0FFC1BE}" dt="2020-12-23T08:26:06.277" v="2582" actId="478"/>
          <ac:spMkLst>
            <pc:docMk/>
            <pc:sldMk cId="0" sldId="713"/>
            <ac:spMk id="440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45" v="1971" actId="27636"/>
          <ac:spMkLst>
            <pc:docMk/>
            <pc:sldMk cId="0" sldId="713"/>
            <ac:spMk id="440323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22.271" v="2615" actId="478"/>
          <ac:spMkLst>
            <pc:docMk/>
            <pc:sldMk cId="0" sldId="713"/>
            <ac:spMk id="1241091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8:16:40.008" v="2439" actId="478"/>
        <pc:sldMkLst>
          <pc:docMk/>
          <pc:sldMk cId="0" sldId="7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4"/>
            <ac:spMk id="2" creationId="{D16E93ED-7340-4428-8576-F67E10C344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4"/>
            <ac:spMk id="3" creationId="{DC818DE9-1DF8-4268-857B-B62F3BB63EF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4" creationId="{A7E6F4CA-42C9-465B-B019-E92DAD23CF7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4"/>
            <ac:spMk id="5" creationId="{1A3AB752-5CF9-41DF-B5EE-14826B8CA4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6" creationId="{F708C969-86D3-4EBE-98B2-7D1B04B690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7" creationId="{815EE6F2-CE11-4B2D-B4FF-199F97EBFC22}"/>
          </ac:spMkLst>
        </pc:spChg>
        <pc:spChg chg="add del mod ord">
          <ac:chgData name="Vui Le Ba" userId="052109168efbc39a" providerId="LiveId" clId="{40CFB830-F6EC-4A1B-AE1F-B620D0FFC1BE}" dt="2020-12-23T08:16:22.382" v="2434" actId="478"/>
          <ac:spMkLst>
            <pc:docMk/>
            <pc:sldMk cId="0" sldId="714"/>
            <ac:spMk id="8" creationId="{A9D023B7-9722-4BBF-80CB-8F987080591D}"/>
          </ac:spMkLst>
        </pc:spChg>
        <pc:spChg chg="add del mod ord">
          <ac:chgData name="Vui Le Ba" userId="052109168efbc39a" providerId="LiveId" clId="{40CFB830-F6EC-4A1B-AE1F-B620D0FFC1BE}" dt="2020-12-23T08:16:40.008" v="2439" actId="478"/>
          <ac:spMkLst>
            <pc:docMk/>
            <pc:sldMk cId="0" sldId="714"/>
            <ac:spMk id="4075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407555" creationId="{00000000-0000-0000-0000-000000000000}"/>
          </ac:spMkLst>
        </pc:spChg>
        <pc:spChg chg="mod">
          <ac:chgData name="Vui Le Ba" userId="052109168efbc39a" providerId="LiveId" clId="{40CFB830-F6EC-4A1B-AE1F-B620D0FFC1BE}" dt="2020-12-23T08:16:32.692" v="2437" actId="14100"/>
          <ac:spMkLst>
            <pc:docMk/>
            <pc:sldMk cId="0" sldId="714"/>
            <ac:spMk id="40755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6:18.800" v="2433" actId="478"/>
          <ac:grpSpMkLst>
            <pc:docMk/>
            <pc:sldMk cId="0" sldId="714"/>
            <ac:grpSpMk id="40755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8:16:37.859" v="2438" actId="1076"/>
          <ac:picMkLst>
            <pc:docMk/>
            <pc:sldMk cId="0" sldId="714"/>
            <ac:picMk id="1243149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31:10.788" v="2740" actId="478"/>
        <pc:sldMkLst>
          <pc:docMk/>
          <pc:sldMk cId="0" sldId="7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5"/>
            <ac:spMk id="2" creationId="{D38D0767-3CC8-453F-861D-A3674F45236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5"/>
            <ac:spMk id="3" creationId="{E26D70DD-3EEE-44F5-9E0E-4B8C28275DF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4" creationId="{BACE7740-B0AA-49CF-8425-AEE5DE9F09B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5"/>
            <ac:spMk id="5" creationId="{763E44AF-BF59-42B5-A5E7-C7C32312E6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6" creationId="{E9AA1686-3D48-44B3-9FA1-CBD8CE82AD8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7" creationId="{EC4EE17B-7A5B-479D-A863-F24E0E285899}"/>
          </ac:spMkLst>
        </pc:spChg>
        <pc:spChg chg="add del mod ord">
          <ac:chgData name="Vui Le Ba" userId="052109168efbc39a" providerId="LiveId" clId="{40CFB830-F6EC-4A1B-AE1F-B620D0FFC1BE}" dt="2020-12-23T08:31:03.141" v="2738" actId="478"/>
          <ac:spMkLst>
            <pc:docMk/>
            <pc:sldMk cId="0" sldId="715"/>
            <ac:spMk id="8" creationId="{BF1B5120-36C3-4652-84F3-CA58E1DAAE47}"/>
          </ac:spMkLst>
        </pc:spChg>
        <pc:spChg chg="add del mod ord">
          <ac:chgData name="Vui Le Ba" userId="052109168efbc39a" providerId="LiveId" clId="{40CFB830-F6EC-4A1B-AE1F-B620D0FFC1BE}" dt="2020-12-23T08:31:10.788" v="2740" actId="478"/>
          <ac:spMkLst>
            <pc:docMk/>
            <pc:sldMk cId="0" sldId="715"/>
            <ac:spMk id="4505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450563" creationId="{00000000-0000-0000-0000-000000000000}"/>
          </ac:spMkLst>
        </pc:spChg>
        <pc:spChg chg="mod">
          <ac:chgData name="Vui Le Ba" userId="052109168efbc39a" providerId="LiveId" clId="{40CFB830-F6EC-4A1B-AE1F-B620D0FFC1BE}" dt="2020-12-23T08:31:07.530" v="2739" actId="404"/>
          <ac:spMkLst>
            <pc:docMk/>
            <pc:sldMk cId="0" sldId="715"/>
            <ac:spMk id="124519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01.006" v="2737" actId="478"/>
          <ac:grpSpMkLst>
            <pc:docMk/>
            <pc:sldMk cId="0" sldId="715"/>
            <ac:grpSpMk id="4505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23:33.497" v="2542" actId="478"/>
        <pc:sldMkLst>
          <pc:docMk/>
          <pc:sldMk cId="0" sldId="7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2" creationId="{C7C905CD-A4AA-4898-A8E7-EE766930EC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3" creationId="{86FBADA0-EB42-4ED9-89F7-197EBFC727A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4" creationId="{DA8CBBFA-DDAD-40CC-82D5-BFBDE0FBB76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5" creationId="{C1D27E52-A50B-4CEB-9F54-5DCB2ACF1D7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6"/>
            <ac:spMk id="6" creationId="{FD286400-0A4E-4E92-9E1A-BEAA826F55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7" creationId="{B723EFB4-778A-43A2-93E8-680D3931B48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8" creationId="{F898CCAF-5947-4C02-A40B-23CA18242C6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9" creationId="{7D9295A7-33E3-4C64-AB54-AE01556CD4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10" creationId="{AE59DB5B-CF6E-474C-99C7-7FE5B09A229D}"/>
          </ac:spMkLst>
        </pc:spChg>
        <pc:spChg chg="add del mo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11" creationId="{DC95CC33-FE3F-4C24-ACAF-78FB5F5E4B74}"/>
          </ac:spMkLst>
        </pc:spChg>
        <pc:spChg chg="add del mo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12" creationId="{DD68733A-77F2-428E-804E-5409E4D005C9}"/>
          </ac:spMkLst>
        </pc:spChg>
        <pc:spChg chg="add del mo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13" creationId="{CB912A2B-EF0A-430D-A3F8-E8E834F880AC}"/>
          </ac:spMkLst>
        </pc:spChg>
        <pc:spChg chg="add del mod ord">
          <ac:chgData name="Vui Le Ba" userId="052109168efbc39a" providerId="LiveId" clId="{40CFB830-F6EC-4A1B-AE1F-B620D0FFC1BE}" dt="2020-12-23T08:20:57.016" v="2503" actId="478"/>
          <ac:spMkLst>
            <pc:docMk/>
            <pc:sldMk cId="0" sldId="716"/>
            <ac:spMk id="4280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42803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2:42.728" v="2532" actId="20577"/>
          <ac:spMkLst>
            <pc:docMk/>
            <pc:sldMk cId="0" sldId="716"/>
            <ac:spMk id="428036" creationId="{00000000-0000-0000-0000-000000000000}"/>
          </ac:spMkLst>
        </pc:spChg>
        <pc:spChg chg="del">
          <ac:chgData name="Vui Le Ba" userId="052109168efbc39a" providerId="LiveId" clId="{40CFB830-F6EC-4A1B-AE1F-B620D0FFC1BE}" dt="2020-12-23T08:23:33.497" v="2542" actId="478"/>
          <ac:spMkLst>
            <pc:docMk/>
            <pc:sldMk cId="0" sldId="716"/>
            <ac:spMk id="42803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0:36.701" v="2496" actId="478"/>
          <ac:grpSpMkLst>
            <pc:docMk/>
            <pc:sldMk cId="0" sldId="716"/>
            <ac:grpSpMk id="428037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2:37.574" v="2527" actId="1076"/>
          <ac:graphicFrameMkLst>
            <pc:docMk/>
            <pc:sldMk cId="0" sldId="716"/>
            <ac:graphicFrameMk id="428039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9:33:14.148" v="3939" actId="478"/>
        <pc:sldMkLst>
          <pc:docMk/>
          <pc:sldMk cId="0" sldId="7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7"/>
            <ac:spMk id="2" creationId="{BBAB6DAF-C694-449B-9564-137B311652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7"/>
            <ac:spMk id="3" creationId="{4F97CEAD-EBAD-49AE-B38C-21F38A00B0C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7"/>
            <ac:spMk id="4" creationId="{A545D5EC-CA56-4626-9ACE-3D1EBE290C4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7"/>
            <ac:spMk id="5" creationId="{9EBBA761-37EB-4128-BD31-E6FC5866CA4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7"/>
            <ac:spMk id="6" creationId="{D863316A-3CB1-405E-A3D0-3C331075E8D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7"/>
            <ac:spMk id="7" creationId="{0F5D93B8-8A02-4F60-B317-6DCD9A04557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7"/>
            <ac:spMk id="8" creationId="{91DEA070-0A01-4BE5-8139-08D10735D621}"/>
          </ac:spMkLst>
        </pc:spChg>
        <pc:spChg chg="add del mod ord">
          <ac:chgData name="Vui Le Ba" userId="052109168efbc39a" providerId="LiveId" clId="{40CFB830-F6EC-4A1B-AE1F-B620D0FFC1BE}" dt="2020-12-23T09:32:54.307" v="3935" actId="478"/>
          <ac:spMkLst>
            <pc:docMk/>
            <pc:sldMk cId="0" sldId="717"/>
            <ac:spMk id="9" creationId="{38366BE1-2D63-4C30-BE2A-AD38CE363BAF}"/>
          </ac:spMkLst>
        </pc:spChg>
        <pc:spChg chg="add del mod ord">
          <ac:chgData name="Vui Le Ba" userId="052109168efbc39a" providerId="LiveId" clId="{40CFB830-F6EC-4A1B-AE1F-B620D0FFC1BE}" dt="2020-12-23T09:33:14.148" v="3939" actId="478"/>
          <ac:spMkLst>
            <pc:docMk/>
            <pc:sldMk cId="0" sldId="717"/>
            <ac:spMk id="6225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40" v="3238" actId="27636"/>
          <ac:spMkLst>
            <pc:docMk/>
            <pc:sldMk cId="0" sldId="717"/>
            <ac:spMk id="622595" creationId="{00000000-0000-0000-0000-000000000000}"/>
          </ac:spMkLst>
        </pc:spChg>
        <pc:spChg chg="mod">
          <ac:chgData name="Vui Le Ba" userId="052109168efbc39a" providerId="LiveId" clId="{40CFB830-F6EC-4A1B-AE1F-B620D0FFC1BE}" dt="2020-12-23T09:33:12.465" v="3938" actId="14100"/>
          <ac:spMkLst>
            <pc:docMk/>
            <pc:sldMk cId="0" sldId="717"/>
            <ac:spMk id="124928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2:52.098" v="3934" actId="478"/>
          <ac:grpSpMkLst>
            <pc:docMk/>
            <pc:sldMk cId="0" sldId="717"/>
            <ac:grpSpMk id="6225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8:39.019" v="4501" actId="478"/>
        <pc:sldMkLst>
          <pc:docMk/>
          <pc:sldMk cId="0" sldId="7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8"/>
            <ac:spMk id="2" creationId="{EC355BDA-B7E4-4E84-81FC-5FCFBC752F7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8"/>
            <ac:spMk id="3" creationId="{C27379D1-E7A5-42DA-A1FE-44D7D38A19C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8"/>
            <ac:spMk id="4" creationId="{E55E8D9D-70B6-458D-8211-06B0921DB4B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8"/>
            <ac:spMk id="5" creationId="{F52E694D-4B4D-410E-84E9-3514483EB09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8"/>
            <ac:spMk id="6" creationId="{7D2F47EC-BBB6-4AC9-BFF7-73E6852752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8"/>
            <ac:spMk id="7" creationId="{5188B3AA-B476-4F4E-B138-7C39A449BBE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8"/>
            <ac:spMk id="8" creationId="{A4012D9D-F607-4463-A4A1-310BA7C7FCAB}"/>
          </ac:spMkLst>
        </pc:spChg>
        <pc:spChg chg="add del mod ord">
          <ac:chgData name="Vui Le Ba" userId="052109168efbc39a" providerId="LiveId" clId="{40CFB830-F6EC-4A1B-AE1F-B620D0FFC1BE}" dt="2020-12-23T14:11:37.412" v="4411" actId="478"/>
          <ac:spMkLst>
            <pc:docMk/>
            <pc:sldMk cId="0" sldId="718"/>
            <ac:spMk id="9" creationId="{70BE71AE-A17F-4E79-ACD9-26423D3B876A}"/>
          </ac:spMkLst>
        </pc:spChg>
        <pc:spChg chg="add del mod ord">
          <ac:chgData name="Vui Le Ba" userId="052109168efbc39a" providerId="LiveId" clId="{40CFB830-F6EC-4A1B-AE1F-B620D0FFC1BE}" dt="2020-12-23T14:11:43.187" v="4413" actId="478"/>
          <ac:spMkLst>
            <pc:docMk/>
            <pc:sldMk cId="0" sldId="718"/>
            <ac:spMk id="737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34" v="3274" actId="27636"/>
          <ac:spMkLst>
            <pc:docMk/>
            <pc:sldMk cId="0" sldId="718"/>
            <ac:spMk id="737283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39.019" v="4501" actId="478"/>
          <ac:spMkLst>
            <pc:docMk/>
            <pc:sldMk cId="0" sldId="718"/>
            <ac:spMk id="7372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18:28.504" v="4498" actId="14100"/>
          <ac:spMkLst>
            <pc:docMk/>
            <pc:sldMk cId="0" sldId="718"/>
            <ac:spMk id="73728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1:31.783" v="4410" actId="478"/>
          <ac:grpSpMkLst>
            <pc:docMk/>
            <pc:sldMk cId="0" sldId="718"/>
            <ac:grpSpMk id="7372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59.922" v="3861" actId="478"/>
        <pc:sldMkLst>
          <pc:docMk/>
          <pc:sldMk cId="0" sldId="7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9"/>
            <ac:spMk id="2" creationId="{BE07EF16-72A4-4796-B8F5-C7844BE91F9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9"/>
            <ac:spMk id="3" creationId="{2CC12310-880E-4C16-9A36-7DF737BE5CD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9"/>
            <ac:spMk id="4" creationId="{262CC6CF-7BD3-4DFF-8B13-B7E7A768E34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9"/>
            <ac:spMk id="5" creationId="{C717CEC3-479A-4FA2-9E8D-D7933EC480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9"/>
            <ac:spMk id="6" creationId="{302A30EE-5A75-4321-9DAB-70373F184BA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9"/>
            <ac:spMk id="7" creationId="{A0E85239-8743-4EDF-9DA3-9D058BC0EDB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9"/>
            <ac:spMk id="8" creationId="{27DE0400-7A9B-4D02-9102-15A3F4C0FC03}"/>
          </ac:spMkLst>
        </pc:spChg>
        <pc:spChg chg="add del mod ord">
          <ac:chgData name="Vui Le Ba" userId="052109168efbc39a" providerId="LiveId" clId="{40CFB830-F6EC-4A1B-AE1F-B620D0FFC1BE}" dt="2020-12-23T09:28:44.518" v="3856" actId="478"/>
          <ac:spMkLst>
            <pc:docMk/>
            <pc:sldMk cId="0" sldId="719"/>
            <ac:spMk id="9" creationId="{B6E51061-79BC-4BA8-998A-2C41780CDF39}"/>
          </ac:spMkLst>
        </pc:spChg>
        <pc:spChg chg="add del mod ord">
          <ac:chgData name="Vui Le Ba" userId="052109168efbc39a" providerId="LiveId" clId="{40CFB830-F6EC-4A1B-AE1F-B620D0FFC1BE}" dt="2020-12-23T09:28:59.922" v="3861" actId="478"/>
          <ac:spMkLst>
            <pc:docMk/>
            <pc:sldMk cId="0" sldId="719"/>
            <ac:spMk id="600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19"/>
            <ac:spMk id="60006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56.315" v="3860" actId="1036"/>
          <ac:spMkLst>
            <pc:docMk/>
            <pc:sldMk cId="0" sldId="719"/>
            <ac:spMk id="60006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42.478" v="3855" actId="478"/>
          <ac:grpSpMkLst>
            <pc:docMk/>
            <pc:sldMk cId="0" sldId="719"/>
            <ac:grpSpMk id="60006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7:23.441" v="3834" actId="478"/>
        <pc:sldMkLst>
          <pc:docMk/>
          <pc:sldMk cId="0" sldId="7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0"/>
            <ac:spMk id="2" creationId="{EDC11EA3-D492-47E5-8498-1E040D0FB50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0"/>
            <ac:spMk id="3" creationId="{EA3DE503-B876-4E0A-9B94-CA6ED5C740A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0"/>
            <ac:spMk id="4" creationId="{A65F56F0-4C3D-4173-94F9-520E6D461B8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0"/>
            <ac:spMk id="5" creationId="{0D66542B-59CB-43AD-B4C4-6829096C6D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0"/>
            <ac:spMk id="6" creationId="{5E5CFDA2-13AC-4EF0-9358-9F44C094E6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0"/>
            <ac:spMk id="7" creationId="{195387E7-8F64-423A-BD9C-EDE8604F7B6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0"/>
            <ac:spMk id="8" creationId="{C27412F4-079A-480D-BCD1-2C9AD2FF7A83}"/>
          </ac:spMkLst>
        </pc:spChg>
        <pc:spChg chg="add del mod ord">
          <ac:chgData name="Vui Le Ba" userId="052109168efbc39a" providerId="LiveId" clId="{40CFB830-F6EC-4A1B-AE1F-B620D0FFC1BE}" dt="2020-12-23T09:26:35.366" v="3827" actId="478"/>
          <ac:spMkLst>
            <pc:docMk/>
            <pc:sldMk cId="0" sldId="720"/>
            <ac:spMk id="9" creationId="{F07CEBDA-3814-477A-A38B-7721093868DA}"/>
          </ac:spMkLst>
        </pc:spChg>
        <pc:spChg chg="add del mod ord">
          <ac:chgData name="Vui Le Ba" userId="052109168efbc39a" providerId="LiveId" clId="{40CFB830-F6EC-4A1B-AE1F-B620D0FFC1BE}" dt="2020-12-23T09:27:23.441" v="3834" actId="478"/>
          <ac:spMkLst>
            <pc:docMk/>
            <pc:sldMk cId="0" sldId="720"/>
            <ac:spMk id="587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20"/>
            <ac:spMk id="58777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7:18.113" v="3832" actId="14100"/>
          <ac:spMkLst>
            <pc:docMk/>
            <pc:sldMk cId="0" sldId="720"/>
            <ac:spMk id="1255431" creationId="{00000000-0000-0000-0000-000000000000}"/>
          </ac:spMkLst>
        </pc:spChg>
        <pc:spChg chg="mod">
          <ac:chgData name="Vui Le Ba" userId="052109168efbc39a" providerId="LiveId" clId="{40CFB830-F6EC-4A1B-AE1F-B620D0FFC1BE}" dt="2020-12-23T09:27:20.720" v="3833" actId="1076"/>
          <ac:spMkLst>
            <pc:docMk/>
            <pc:sldMk cId="0" sldId="720"/>
            <ac:spMk id="125543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6:30.373" v="3826" actId="478"/>
          <ac:grpSpMkLst>
            <pc:docMk/>
            <pc:sldMk cId="0" sldId="720"/>
            <ac:grpSpMk id="58778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4:29.760" v="4052" actId="478"/>
        <pc:sldMkLst>
          <pc:docMk/>
          <pc:sldMk cId="0" sldId="7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1"/>
            <ac:spMk id="2" creationId="{DF9497DB-DE1B-405C-B5B2-DEB9C11D53A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1"/>
            <ac:spMk id="3" creationId="{1C8F41ED-34CA-44BC-83E7-826277D1055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1"/>
            <ac:spMk id="4" creationId="{1BD003E1-BDC6-4154-92F1-52CC2E2098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1"/>
            <ac:spMk id="5" creationId="{5BEC0600-6FB2-4425-8464-7BAA6C2456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1"/>
            <ac:spMk id="6" creationId="{0C21B497-6099-435F-9A90-FD27A02BA6A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1"/>
            <ac:spMk id="7" creationId="{B78F5549-7B18-480F-BF8B-79B016FC1ED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1"/>
            <ac:spMk id="8" creationId="{1D4084DB-FBED-49BB-AEBD-418447595CE6}"/>
          </ac:spMkLst>
        </pc:spChg>
        <pc:spChg chg="add del mod ord">
          <ac:chgData name="Vui Le Ba" userId="052109168efbc39a" providerId="LiveId" clId="{40CFB830-F6EC-4A1B-AE1F-B620D0FFC1BE}" dt="2020-12-23T13:54:25.650" v="4051" actId="478"/>
          <ac:spMkLst>
            <pc:docMk/>
            <pc:sldMk cId="0" sldId="721"/>
            <ac:spMk id="9" creationId="{C227147A-F2B4-49B0-AFA2-AFE02C948631}"/>
          </ac:spMkLst>
        </pc:spChg>
        <pc:spChg chg="add del mod ord">
          <ac:chgData name="Vui Le Ba" userId="052109168efbc39a" providerId="LiveId" clId="{40CFB830-F6EC-4A1B-AE1F-B620D0FFC1BE}" dt="2020-12-23T13:54:29.760" v="4052" actId="478"/>
          <ac:spMkLst>
            <pc:docMk/>
            <pc:sldMk cId="0" sldId="721"/>
            <ac:spMk id="6451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86" v="3244" actId="27636"/>
          <ac:spMkLst>
            <pc:docMk/>
            <pc:sldMk cId="0" sldId="721"/>
            <ac:spMk id="645123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4:22.504" v="4050" actId="478"/>
          <ac:grpSpMkLst>
            <pc:docMk/>
            <pc:sldMk cId="0" sldId="721"/>
            <ac:grpSpMk id="6451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9:50.505" v="4385" actId="14100"/>
        <pc:sldMkLst>
          <pc:docMk/>
          <pc:sldMk cId="0" sldId="7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2"/>
            <ac:spMk id="2" creationId="{0BD7BDC2-3DB7-4276-8488-DF156FF4F4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2"/>
            <ac:spMk id="3" creationId="{56743DBE-9B4D-47F4-AE80-014F4FC577F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2"/>
            <ac:spMk id="4" creationId="{EAC6C186-D5F2-46FF-B122-A64D83EE154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2"/>
            <ac:spMk id="5" creationId="{834B1CD7-70F3-473E-BC70-9DFA66ED4EA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2"/>
            <ac:spMk id="6" creationId="{A0681CB8-DF1C-4B92-9EC2-F48850F8F96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2"/>
            <ac:spMk id="7" creationId="{26FEAB55-BC54-4EE6-989F-2B879B98CC3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2"/>
            <ac:spMk id="8" creationId="{6B28A228-84E7-45BC-8DC1-6C7E8C9B855B}"/>
          </ac:spMkLst>
        </pc:spChg>
        <pc:spChg chg="add del mod ord">
          <ac:chgData name="Vui Le Ba" userId="052109168efbc39a" providerId="LiveId" clId="{40CFB830-F6EC-4A1B-AE1F-B620D0FFC1BE}" dt="2020-12-23T14:09:21.934" v="4377" actId="478"/>
          <ac:spMkLst>
            <pc:docMk/>
            <pc:sldMk cId="0" sldId="722"/>
            <ac:spMk id="9" creationId="{07056B39-5109-4701-8F40-D9FA5F603DA8}"/>
          </ac:spMkLst>
        </pc:spChg>
        <pc:spChg chg="add del mod ord">
          <ac:chgData name="Vui Le Ba" userId="052109168efbc39a" providerId="LiveId" clId="{40CFB830-F6EC-4A1B-AE1F-B620D0FFC1BE}" dt="2020-12-23T14:09:27.996" v="4378" actId="478"/>
          <ac:spMkLst>
            <pc:docMk/>
            <pc:sldMk cId="0" sldId="722"/>
            <ac:spMk id="712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56" v="3265" actId="27636"/>
          <ac:spMkLst>
            <pc:docMk/>
            <pc:sldMk cId="0" sldId="722"/>
            <ac:spMk id="71270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9:43.581" v="4383" actId="14100"/>
          <ac:spMkLst>
            <pc:docMk/>
            <pc:sldMk cId="0" sldId="722"/>
            <ac:spMk id="712709" creationId="{00000000-0000-0000-0000-000000000000}"/>
          </ac:spMkLst>
        </pc:spChg>
        <pc:picChg chg="mod">
          <ac:chgData name="Vui Le Ba" userId="052109168efbc39a" providerId="LiveId" clId="{40CFB830-F6EC-4A1B-AE1F-B620D0FFC1BE}" dt="2020-12-23T14:09:50.505" v="4385" actId="14100"/>
          <ac:picMkLst>
            <pc:docMk/>
            <pc:sldMk cId="0" sldId="722"/>
            <ac:picMk id="1259529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22:09.816" v="4548" actId="14100"/>
        <pc:sldMkLst>
          <pc:docMk/>
          <pc:sldMk cId="0" sldId="7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3"/>
            <ac:spMk id="2" creationId="{B36F75B2-8D3E-471D-BD62-E85D03FF72A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3"/>
            <ac:spMk id="3" creationId="{6CDAFD5A-85A6-4A82-BDF9-9925D19146A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3"/>
            <ac:spMk id="4" creationId="{2496A8B4-45E3-4307-9F8B-5E1A2BC6119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3"/>
            <ac:spMk id="5" creationId="{EFB699F1-004E-4B68-BBD0-532A338989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3"/>
            <ac:spMk id="6" creationId="{66E95ED6-AAE6-43A3-9676-73C9D2C262A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3"/>
            <ac:spMk id="7" creationId="{72B65CE1-8473-41AB-A5B2-EBB25A54DB5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3"/>
            <ac:spMk id="8" creationId="{C75EFF78-8019-45A9-A697-86FE4F1B42D2}"/>
          </ac:spMkLst>
        </pc:spChg>
        <pc:spChg chg="add del mod ord">
          <ac:chgData name="Vui Le Ba" userId="052109168efbc39a" providerId="LiveId" clId="{40CFB830-F6EC-4A1B-AE1F-B620D0FFC1BE}" dt="2020-12-23T14:09:56.779" v="4386" actId="478"/>
          <ac:spMkLst>
            <pc:docMk/>
            <pc:sldMk cId="0" sldId="723"/>
            <ac:spMk id="9" creationId="{74A9476C-173C-46EC-AFA1-CA51F6A02B6E}"/>
          </ac:spMkLst>
        </pc:spChg>
        <pc:spChg chg="add del mod ord">
          <ac:chgData name="Vui Le Ba" userId="052109168efbc39a" providerId="LiveId" clId="{40CFB830-F6EC-4A1B-AE1F-B620D0FFC1BE}" dt="2020-12-23T14:09:59.144" v="4387" actId="478"/>
          <ac:spMkLst>
            <pc:docMk/>
            <pc:sldMk cId="0" sldId="723"/>
            <ac:spMk id="714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71" v="3266" actId="27636"/>
          <ac:spMkLst>
            <pc:docMk/>
            <pc:sldMk cId="0" sldId="723"/>
            <ac:spMk id="71475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1:42.643" v="4545" actId="14100"/>
          <ac:spMkLst>
            <pc:docMk/>
            <pc:sldMk cId="0" sldId="723"/>
            <ac:spMk id="71475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2:09.816" v="4548" actId="14100"/>
          <ac:spMkLst>
            <pc:docMk/>
            <pc:sldMk cId="0" sldId="723"/>
            <ac:spMk id="1261578" creationId="{00000000-0000-0000-0000-000000000000}"/>
          </ac:spMkLst>
        </pc:spChg>
        <pc:spChg chg="mod">
          <ac:chgData name="Vui Le Ba" userId="052109168efbc39a" providerId="LiveId" clId="{40CFB830-F6EC-4A1B-AE1F-B620D0FFC1BE}" dt="2020-12-23T14:10:12.148" v="4390" actId="1076"/>
          <ac:spMkLst>
            <pc:docMk/>
            <pc:sldMk cId="0" sldId="723"/>
            <ac:spMk id="126157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1:25.841" v="4542" actId="14100"/>
        <pc:sldMkLst>
          <pc:docMk/>
          <pc:sldMk cId="0" sldId="7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4"/>
            <ac:spMk id="2" creationId="{DF76CA9F-E613-4035-8B6D-D4CF5144AB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4"/>
            <ac:spMk id="3" creationId="{EB3DA7FC-60DA-41CB-A20A-B577D47C876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4"/>
            <ac:spMk id="4" creationId="{6371F218-77BC-4BE6-8218-78115056F7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4"/>
            <ac:spMk id="5" creationId="{F7CC12C7-7173-44EC-92A2-F176999931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4"/>
            <ac:spMk id="6" creationId="{C7C4C6A0-3628-4719-BD5C-14B5A94A3CA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4"/>
            <ac:spMk id="7" creationId="{724197C8-E204-4DEB-8B3D-6F2B391AB3E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4"/>
            <ac:spMk id="8" creationId="{F1117046-A5FA-43FB-9286-971A951D38B3}"/>
          </ac:spMkLst>
        </pc:spChg>
        <pc:spChg chg="add del mod ord">
          <ac:chgData name="Vui Le Ba" userId="052109168efbc39a" providerId="LiveId" clId="{40CFB830-F6EC-4A1B-AE1F-B620D0FFC1BE}" dt="2020-12-23T14:10:25.666" v="4392" actId="478"/>
          <ac:spMkLst>
            <pc:docMk/>
            <pc:sldMk cId="0" sldId="724"/>
            <ac:spMk id="9" creationId="{E3ADC93F-EFF1-46A6-8177-47DC459F0500}"/>
          </ac:spMkLst>
        </pc:spChg>
        <pc:spChg chg="add del mod ord">
          <ac:chgData name="Vui Le Ba" userId="052109168efbc39a" providerId="LiveId" clId="{40CFB830-F6EC-4A1B-AE1F-B620D0FFC1BE}" dt="2020-12-23T14:10:27.163" v="4393" actId="478"/>
          <ac:spMkLst>
            <pc:docMk/>
            <pc:sldMk cId="0" sldId="724"/>
            <ac:spMk id="7168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71" v="3267" actId="27636"/>
          <ac:spMkLst>
            <pc:docMk/>
            <pc:sldMk cId="0" sldId="724"/>
            <ac:spMk id="71680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1:25.841" v="4542" actId="14100"/>
          <ac:spMkLst>
            <pc:docMk/>
            <pc:sldMk cId="0" sldId="724"/>
            <ac:spMk id="716805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0:47.724" v="4399" actId="1076"/>
        <pc:sldMkLst>
          <pc:docMk/>
          <pc:sldMk cId="0" sldId="7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5"/>
            <ac:spMk id="2" creationId="{9D76D2C6-D5A1-45CF-8F2F-659D2084CD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5"/>
            <ac:spMk id="3" creationId="{6E9C69C9-3A0D-4309-A718-0EEB4BECF4D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5"/>
            <ac:spMk id="4" creationId="{FCAC438A-C79B-444F-976E-BCF2D811E0E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5"/>
            <ac:spMk id="5" creationId="{9ED5004C-E103-426C-BEDA-9EBB0EB5C42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5"/>
            <ac:spMk id="6" creationId="{D7091232-799F-47EF-AE72-62F393B7C47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5"/>
            <ac:spMk id="7" creationId="{6B84298B-EF31-4084-8F21-2F43DC5AD33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5"/>
            <ac:spMk id="8" creationId="{42F1AFA8-A07C-44A3-85F6-FF8AE6723A6B}"/>
          </ac:spMkLst>
        </pc:spChg>
        <pc:spChg chg="add del mod ord">
          <ac:chgData name="Vui Le Ba" userId="052109168efbc39a" providerId="LiveId" clId="{40CFB830-F6EC-4A1B-AE1F-B620D0FFC1BE}" dt="2020-12-23T14:10:37.783" v="4396" actId="478"/>
          <ac:spMkLst>
            <pc:docMk/>
            <pc:sldMk cId="0" sldId="725"/>
            <ac:spMk id="9" creationId="{0C4B77A4-0B5C-45D2-8D48-B5878271055D}"/>
          </ac:spMkLst>
        </pc:spChg>
        <pc:spChg chg="add del mod ord">
          <ac:chgData name="Vui Le Ba" userId="052109168efbc39a" providerId="LiveId" clId="{40CFB830-F6EC-4A1B-AE1F-B620D0FFC1BE}" dt="2020-12-23T14:10:39.163" v="4397" actId="478"/>
          <ac:spMkLst>
            <pc:docMk/>
            <pc:sldMk cId="0" sldId="725"/>
            <ac:spMk id="718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87" v="3268" actId="27636"/>
          <ac:spMkLst>
            <pc:docMk/>
            <pc:sldMk cId="0" sldId="725"/>
            <ac:spMk id="718851" creationId="{00000000-0000-0000-0000-000000000000}"/>
          </ac:spMkLst>
        </pc:spChg>
        <pc:picChg chg="mod">
          <ac:chgData name="Vui Le Ba" userId="052109168efbc39a" providerId="LiveId" clId="{40CFB830-F6EC-4A1B-AE1F-B620D0FFC1BE}" dt="2020-12-23T14:10:47.724" v="4399" actId="1076"/>
          <ac:picMkLst>
            <pc:docMk/>
            <pc:sldMk cId="0" sldId="725"/>
            <ac:picMk id="718853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21:12.816" v="4538" actId="14100"/>
        <pc:sldMkLst>
          <pc:docMk/>
          <pc:sldMk cId="0" sldId="7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6"/>
            <ac:spMk id="2" creationId="{775061B8-B0CA-4684-86FB-01483D4D492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6"/>
            <ac:spMk id="3" creationId="{12CA6274-5528-4E38-B028-9FD0C714776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6"/>
            <ac:spMk id="4" creationId="{7733E6CF-DB71-4CC4-B30E-877AA2115FF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6"/>
            <ac:spMk id="5" creationId="{8B95F5F1-9538-4C83-8030-3FB44FA034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6"/>
            <ac:spMk id="6" creationId="{DFAAED79-8478-43C0-8E9D-3AC83C47A97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6"/>
            <ac:spMk id="7" creationId="{FBF7330F-451E-4061-A4A8-85650E8AB56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6"/>
            <ac:spMk id="8" creationId="{125705D9-96E6-402C-AD07-B6023347AC35}"/>
          </ac:spMkLst>
        </pc:spChg>
        <pc:spChg chg="add del mod ord">
          <ac:chgData name="Vui Le Ba" userId="052109168efbc39a" providerId="LiveId" clId="{40CFB830-F6EC-4A1B-AE1F-B620D0FFC1BE}" dt="2020-12-23T14:10:54.894" v="4400" actId="478"/>
          <ac:spMkLst>
            <pc:docMk/>
            <pc:sldMk cId="0" sldId="726"/>
            <ac:spMk id="9" creationId="{2C29770E-9A01-49A4-AEBD-CDCBDCDD58AE}"/>
          </ac:spMkLst>
        </pc:spChg>
        <pc:spChg chg="add del mod ord">
          <ac:chgData name="Vui Le Ba" userId="052109168efbc39a" providerId="LiveId" clId="{40CFB830-F6EC-4A1B-AE1F-B620D0FFC1BE}" dt="2020-12-23T14:10:56.425" v="4401" actId="478"/>
          <ac:spMkLst>
            <pc:docMk/>
            <pc:sldMk cId="0" sldId="726"/>
            <ac:spMk id="720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87" v="3269" actId="27636"/>
          <ac:spMkLst>
            <pc:docMk/>
            <pc:sldMk cId="0" sldId="726"/>
            <ac:spMk id="72089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1:12.816" v="4538" actId="14100"/>
          <ac:spMkLst>
            <pc:docMk/>
            <pc:sldMk cId="0" sldId="726"/>
            <ac:spMk id="72090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0:56.682" v="4534" actId="14100"/>
        <pc:sldMkLst>
          <pc:docMk/>
          <pc:sldMk cId="0" sldId="7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7"/>
            <ac:spMk id="2" creationId="{1E156C54-3408-48AC-B458-AAA65E10A4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7"/>
            <ac:spMk id="3" creationId="{5BD9CC1D-DB87-4C12-A53E-AF4551F9EE7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7"/>
            <ac:spMk id="4" creationId="{A74D8D82-0548-4F65-9BDC-B9ABD1122B7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7"/>
            <ac:spMk id="5" creationId="{6D5E1634-7952-4A27-877F-F200D0DC3B7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7"/>
            <ac:spMk id="6" creationId="{09D1836E-5F9C-443F-97B3-290691F636C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7"/>
            <ac:spMk id="7" creationId="{D4C7D8EA-08BE-47F0-B516-4A7AADF5EA2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7"/>
            <ac:spMk id="8" creationId="{99BA392A-1E63-4FA8-9422-F0A82F4F9150}"/>
          </ac:spMkLst>
        </pc:spChg>
        <pc:spChg chg="add del mod ord">
          <ac:chgData name="Vui Le Ba" userId="052109168efbc39a" providerId="LiveId" clId="{40CFB830-F6EC-4A1B-AE1F-B620D0FFC1BE}" dt="2020-12-23T14:11:00.053" v="4402" actId="478"/>
          <ac:spMkLst>
            <pc:docMk/>
            <pc:sldMk cId="0" sldId="727"/>
            <ac:spMk id="9" creationId="{17F9EEA7-D849-4E2B-A61B-18CE220541FB}"/>
          </ac:spMkLst>
        </pc:spChg>
        <pc:spChg chg="add del mod ord">
          <ac:chgData name="Vui Le Ba" userId="052109168efbc39a" providerId="LiveId" clId="{40CFB830-F6EC-4A1B-AE1F-B620D0FFC1BE}" dt="2020-12-23T14:11:01.379" v="4403" actId="478"/>
          <ac:spMkLst>
            <pc:docMk/>
            <pc:sldMk cId="0" sldId="727"/>
            <ac:spMk id="722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27"/>
            <ac:spMk id="72294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0:56.682" v="4534" actId="14100"/>
          <ac:spMkLst>
            <pc:docMk/>
            <pc:sldMk cId="0" sldId="727"/>
            <ac:spMk id="72294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0:41.922" v="4529" actId="14100"/>
        <pc:sldMkLst>
          <pc:docMk/>
          <pc:sldMk cId="0" sldId="7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8"/>
            <ac:spMk id="2" creationId="{24FE54F7-12BA-4AD3-B38F-01E4E286E6D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8"/>
            <ac:spMk id="3" creationId="{149226D9-1B82-485C-928A-9DD0C0EBBB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8"/>
            <ac:spMk id="4" creationId="{378A5A46-7D6A-4DE0-814C-95336EDA94B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8"/>
            <ac:spMk id="5" creationId="{A27C96F8-8095-46E1-8F5F-2B7336436E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8"/>
            <ac:spMk id="6" creationId="{45E3240D-734C-439D-87FC-5802226816E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8"/>
            <ac:spMk id="7" creationId="{8BD445D6-438A-4FAB-BBD1-112516198EF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8"/>
            <ac:spMk id="8" creationId="{4F857D78-12AF-4C70-B529-65C84D581848}"/>
          </ac:spMkLst>
        </pc:spChg>
        <pc:spChg chg="add del mod ord">
          <ac:chgData name="Vui Le Ba" userId="052109168efbc39a" providerId="LiveId" clId="{40CFB830-F6EC-4A1B-AE1F-B620D0FFC1BE}" dt="2020-12-23T14:11:14.842" v="4404" actId="478"/>
          <ac:spMkLst>
            <pc:docMk/>
            <pc:sldMk cId="0" sldId="728"/>
            <ac:spMk id="9" creationId="{D40CCAC2-CE0F-4109-AE42-EDBC6E6C0F60}"/>
          </ac:spMkLst>
        </pc:spChg>
        <pc:spChg chg="add del mod ord">
          <ac:chgData name="Vui Le Ba" userId="052109168efbc39a" providerId="LiveId" clId="{40CFB830-F6EC-4A1B-AE1F-B620D0FFC1BE}" dt="2020-12-23T14:11:16.589" v="4405" actId="478"/>
          <ac:spMkLst>
            <pc:docMk/>
            <pc:sldMk cId="0" sldId="728"/>
            <ac:spMk id="724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28"/>
            <ac:spMk id="72499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0:41.922" v="4529" actId="14100"/>
          <ac:spMkLst>
            <pc:docMk/>
            <pc:sldMk cId="0" sldId="728"/>
            <ac:spMk id="72499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9:58.857" v="4521" actId="14100"/>
        <pc:sldMkLst>
          <pc:docMk/>
          <pc:sldMk cId="0" sldId="7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9"/>
            <ac:spMk id="2" creationId="{0FB4590B-780A-4DCA-BBEF-D46D73BD119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9"/>
            <ac:spMk id="3" creationId="{E1F88437-BF3C-4D73-AE42-BEAB659DAC6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9"/>
            <ac:spMk id="4" creationId="{35050122-AB48-43BB-BBD6-DC5922633A3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9"/>
            <ac:spMk id="5" creationId="{F96F1FCE-C886-42F3-ABD4-A89E0CA1233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9"/>
            <ac:spMk id="6" creationId="{07B01A32-FE7F-4B22-B9B9-48FA6394C2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9"/>
            <ac:spMk id="7" creationId="{4729A484-E7D8-45F9-9EFB-E7A06EEB661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9"/>
            <ac:spMk id="8" creationId="{1ECED0BC-6116-4A74-A152-7FF8BE1AC6F8}"/>
          </ac:spMkLst>
        </pc:spChg>
        <pc:spChg chg="add del mod ord">
          <ac:chgData name="Vui Le Ba" userId="052109168efbc39a" providerId="LiveId" clId="{40CFB830-F6EC-4A1B-AE1F-B620D0FFC1BE}" dt="2020-12-23T14:11:24.312" v="4408" actId="478"/>
          <ac:spMkLst>
            <pc:docMk/>
            <pc:sldMk cId="0" sldId="729"/>
            <ac:spMk id="9" creationId="{AC11B508-C43E-44FC-8E2B-C022BF125D2F}"/>
          </ac:spMkLst>
        </pc:spChg>
        <pc:spChg chg="add del mod ord">
          <ac:chgData name="Vui Le Ba" userId="052109168efbc39a" providerId="LiveId" clId="{40CFB830-F6EC-4A1B-AE1F-B620D0FFC1BE}" dt="2020-12-23T14:11:25.423" v="4409" actId="478"/>
          <ac:spMkLst>
            <pc:docMk/>
            <pc:sldMk cId="0" sldId="729"/>
            <ac:spMk id="729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03" v="3270" actId="27636"/>
          <ac:spMkLst>
            <pc:docMk/>
            <pc:sldMk cId="0" sldId="729"/>
            <ac:spMk id="729091" creationId="{00000000-0000-0000-0000-000000000000}"/>
          </ac:spMkLst>
        </pc:spChg>
        <pc:spChg chg="mod">
          <ac:chgData name="Vui Le Ba" userId="052109168efbc39a" providerId="LiveId" clId="{40CFB830-F6EC-4A1B-AE1F-B620D0FFC1BE}" dt="2020-12-23T14:19:58.857" v="4521" actId="14100"/>
          <ac:spMkLst>
            <pc:docMk/>
            <pc:sldMk cId="0" sldId="729"/>
            <ac:spMk id="72909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0:13.109" v="4525" actId="14100"/>
        <pc:sldMkLst>
          <pc:docMk/>
          <pc:sldMk cId="0" sldId="7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0"/>
            <ac:spMk id="2" creationId="{A531F61C-75A3-46FC-97D6-D1BC6DB83C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0"/>
            <ac:spMk id="3" creationId="{40B5C54C-2C72-4398-A9B8-41E97018D2F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0"/>
            <ac:spMk id="4" creationId="{1BABA7BB-784B-4B8B-85AC-65F0700CFE4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0"/>
            <ac:spMk id="5" creationId="{9372BBD0-699D-47B5-A3ED-96A9EDB658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0"/>
            <ac:spMk id="6" creationId="{0D3891D0-5EAE-4514-BEEF-386010CFBC9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0"/>
            <ac:spMk id="7" creationId="{14333391-0D93-4D12-B49F-20EF144712C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0"/>
            <ac:spMk id="8" creationId="{28AF2F90-925B-41C2-BD14-FFC5E24FEF64}"/>
          </ac:spMkLst>
        </pc:spChg>
        <pc:spChg chg="add del mod ord">
          <ac:chgData name="Vui Le Ba" userId="052109168efbc39a" providerId="LiveId" clId="{40CFB830-F6EC-4A1B-AE1F-B620D0FFC1BE}" dt="2020-12-23T14:11:21.512" v="4407" actId="478"/>
          <ac:spMkLst>
            <pc:docMk/>
            <pc:sldMk cId="0" sldId="730"/>
            <ac:spMk id="9" creationId="{C3FF9D45-BAD7-49B6-B288-331B88A3772B}"/>
          </ac:spMkLst>
        </pc:spChg>
        <pc:spChg chg="add del mod ord">
          <ac:chgData name="Vui Le Ba" userId="052109168efbc39a" providerId="LiveId" clId="{40CFB830-F6EC-4A1B-AE1F-B620D0FFC1BE}" dt="2020-12-23T14:11:20.112" v="4406" actId="478"/>
          <ac:spMkLst>
            <pc:docMk/>
            <pc:sldMk cId="0" sldId="730"/>
            <ac:spMk id="727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30"/>
            <ac:spMk id="72704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0:13.109" v="4525" actId="14100"/>
          <ac:spMkLst>
            <pc:docMk/>
            <pc:sldMk cId="0" sldId="730"/>
            <ac:spMk id="727045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9:33.976" v="4515" actId="1076"/>
        <pc:sldMkLst>
          <pc:docMk/>
          <pc:sldMk cId="0" sldId="7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1"/>
            <ac:spMk id="2" creationId="{60307190-2A7F-461E-A7A6-71AC057DD5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1"/>
            <ac:spMk id="3" creationId="{0FCE2351-F855-42CA-917E-3D5CD917A13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1"/>
            <ac:spMk id="4" creationId="{820CA8C4-579C-4E34-99AF-D3FFD944399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1"/>
            <ac:spMk id="5" creationId="{D7450BEA-CA49-4165-85E9-DE6D88EA27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1"/>
            <ac:spMk id="6" creationId="{EE4EC5AA-68C7-40CA-8AA7-F86029275C2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1"/>
            <ac:spMk id="7" creationId="{26ED2E20-3035-415E-93EE-73EFBF5D794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1"/>
            <ac:spMk id="8" creationId="{C210B9CE-5F39-4644-8341-FDBB5BC7A870}"/>
          </ac:spMkLst>
        </pc:spChg>
        <pc:spChg chg="add del mod ord">
          <ac:chgData name="Vui Le Ba" userId="052109168efbc39a" providerId="LiveId" clId="{40CFB830-F6EC-4A1B-AE1F-B620D0FFC1BE}" dt="2020-12-23T14:19:30.475" v="4513" actId="478"/>
          <ac:spMkLst>
            <pc:docMk/>
            <pc:sldMk cId="0" sldId="731"/>
            <ac:spMk id="9" creationId="{505283B6-DAF6-46B2-A1FA-435791E6B784}"/>
          </ac:spMkLst>
        </pc:spChg>
        <pc:spChg chg="add del mod ord">
          <ac:chgData name="Vui Le Ba" userId="052109168efbc39a" providerId="LiveId" clId="{40CFB830-F6EC-4A1B-AE1F-B620D0FFC1BE}" dt="2020-12-23T14:19:16.163" v="4509" actId="478"/>
          <ac:spMkLst>
            <pc:docMk/>
            <pc:sldMk cId="0" sldId="731"/>
            <ac:spMk id="731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03" v="3271" actId="27636"/>
          <ac:spMkLst>
            <pc:docMk/>
            <pc:sldMk cId="0" sldId="731"/>
            <ac:spMk id="731139" creationId="{00000000-0000-0000-0000-000000000000}"/>
          </ac:spMkLst>
        </pc:spChg>
        <pc:spChg chg="del">
          <ac:chgData name="Vui Le Ba" userId="052109168efbc39a" providerId="LiveId" clId="{40CFB830-F6EC-4A1B-AE1F-B620D0FFC1BE}" dt="2020-12-23T14:19:17.181" v="4510" actId="478"/>
          <ac:spMkLst>
            <pc:docMk/>
            <pc:sldMk cId="0" sldId="731"/>
            <ac:spMk id="731140" creationId="{00000000-0000-0000-0000-000000000000}"/>
          </ac:spMkLst>
        </pc:spChg>
        <pc:picChg chg="mod">
          <ac:chgData name="Vui Le Ba" userId="052109168efbc39a" providerId="LiveId" clId="{40CFB830-F6EC-4A1B-AE1F-B620D0FFC1BE}" dt="2020-12-23T14:19:32.047" v="4514" actId="1076"/>
          <ac:picMkLst>
            <pc:docMk/>
            <pc:sldMk cId="0" sldId="731"/>
            <ac:picMk id="731141" creationId="{00000000-0000-0000-0000-000000000000}"/>
          </ac:picMkLst>
        </pc:picChg>
        <pc:picChg chg="mod">
          <ac:chgData name="Vui Le Ba" userId="052109168efbc39a" providerId="LiveId" clId="{40CFB830-F6EC-4A1B-AE1F-B620D0FFC1BE}" dt="2020-12-23T14:19:33.976" v="4515" actId="1076"/>
          <ac:picMkLst>
            <pc:docMk/>
            <pc:sldMk cId="0" sldId="731"/>
            <ac:picMk id="731142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19:38.522" v="4516" actId="478"/>
        <pc:sldMkLst>
          <pc:docMk/>
          <pc:sldMk cId="0" sldId="7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2"/>
            <ac:spMk id="2" creationId="{6538AD59-DF69-4A4D-9B34-04AC44D3D9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2"/>
            <ac:spMk id="3" creationId="{BCCE3684-FB11-4B2D-A9D5-AFE2DFE59E1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2"/>
            <ac:spMk id="4" creationId="{9A4F3DAA-44B3-447D-B751-DAF0970F2F7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2"/>
            <ac:spMk id="5" creationId="{069EBC60-1428-481E-963C-D772AE5B49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2"/>
            <ac:spMk id="6" creationId="{46673DC9-C21C-4D3A-897C-1B880C6E760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2"/>
            <ac:spMk id="7" creationId="{C47ABC5F-A97A-496C-953D-67F8B19067F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2"/>
            <ac:spMk id="8" creationId="{07827F38-4855-49B1-AD0F-23A00DF238DC}"/>
          </ac:spMkLst>
        </pc:spChg>
        <pc:spChg chg="add del mod ord">
          <ac:chgData name="Vui Le Ba" userId="052109168efbc39a" providerId="LiveId" clId="{40CFB830-F6EC-4A1B-AE1F-B620D0FFC1BE}" dt="2020-12-23T14:19:38.522" v="4516" actId="478"/>
          <ac:spMkLst>
            <pc:docMk/>
            <pc:sldMk cId="0" sldId="732"/>
            <ac:spMk id="9" creationId="{68DB9E6F-0954-4174-BBEB-9DCD516D865B}"/>
          </ac:spMkLst>
        </pc:spChg>
        <pc:spChg chg="add del mod ord">
          <ac:chgData name="Vui Le Ba" userId="052109168efbc39a" providerId="LiveId" clId="{40CFB830-F6EC-4A1B-AE1F-B620D0FFC1BE}" dt="2020-12-23T14:19:01.218" v="4506" actId="478"/>
          <ac:spMkLst>
            <pc:docMk/>
            <pc:sldMk cId="0" sldId="732"/>
            <ac:spMk id="733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18" v="3272" actId="27636"/>
          <ac:spMkLst>
            <pc:docMk/>
            <pc:sldMk cId="0" sldId="732"/>
            <ac:spMk id="733187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56.703" v="4505" actId="478"/>
          <ac:spMkLst>
            <pc:docMk/>
            <pc:sldMk cId="0" sldId="732"/>
            <ac:spMk id="733188" creationId="{00000000-0000-0000-0000-000000000000}"/>
          </ac:spMkLst>
        </pc:spChg>
        <pc:picChg chg="mod">
          <ac:chgData name="Vui Le Ba" userId="052109168efbc39a" providerId="LiveId" clId="{40CFB830-F6EC-4A1B-AE1F-B620D0FFC1BE}" dt="2020-12-23T14:19:07.289" v="4508" actId="1076"/>
          <ac:picMkLst>
            <pc:docMk/>
            <pc:sldMk cId="0" sldId="732"/>
            <ac:picMk id="733189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19:43.979" v="4517" actId="478"/>
        <pc:sldMkLst>
          <pc:docMk/>
          <pc:sldMk cId="0" sldId="7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3"/>
            <ac:spMk id="2" creationId="{C6C552B1-28D6-4B53-A0C2-F4FCA0F4435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3"/>
            <ac:spMk id="3" creationId="{9FC275C4-8481-4D02-8796-8DCDBB50CA4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3"/>
            <ac:spMk id="4" creationId="{97B5851F-8C51-4E9E-81A1-8EB30BA606E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3"/>
            <ac:spMk id="5" creationId="{B11FA924-06A3-4234-A273-C024633A63D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3"/>
            <ac:spMk id="6" creationId="{1E8E009E-4A95-4BB4-9CB0-A54D9F42B0C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3"/>
            <ac:spMk id="7" creationId="{4D55A354-B3E4-4DB9-8158-90961A6F525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3"/>
            <ac:spMk id="8" creationId="{9A2821EC-A2F1-40B2-8976-7A49099F3F4C}"/>
          </ac:spMkLst>
        </pc:spChg>
        <pc:spChg chg="add del mod ord">
          <ac:chgData name="Vui Le Ba" userId="052109168efbc39a" providerId="LiveId" clId="{40CFB830-F6EC-4A1B-AE1F-B620D0FFC1BE}" dt="2020-12-23T14:19:43.979" v="4517" actId="478"/>
          <ac:spMkLst>
            <pc:docMk/>
            <pc:sldMk cId="0" sldId="733"/>
            <ac:spMk id="9" creationId="{E7338EFD-6BE6-48BE-BBA9-505D366C5CAA}"/>
          </ac:spMkLst>
        </pc:spChg>
        <pc:spChg chg="add del mod ord">
          <ac:chgData name="Vui Le Ba" userId="052109168efbc39a" providerId="LiveId" clId="{40CFB830-F6EC-4A1B-AE1F-B620D0FFC1BE}" dt="2020-12-23T14:18:34.550" v="4499" actId="478"/>
          <ac:spMkLst>
            <pc:docMk/>
            <pc:sldMk cId="0" sldId="733"/>
            <ac:spMk id="735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18" v="3273" actId="27636"/>
          <ac:spMkLst>
            <pc:docMk/>
            <pc:sldMk cId="0" sldId="733"/>
            <ac:spMk id="7352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35.981" v="4500" actId="478"/>
          <ac:spMkLst>
            <pc:docMk/>
            <pc:sldMk cId="0" sldId="733"/>
            <ac:spMk id="735236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7:37.388" v="4485" actId="14100"/>
        <pc:sldMkLst>
          <pc:docMk/>
          <pc:sldMk cId="0" sldId="7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4"/>
            <ac:spMk id="2" creationId="{6C879FDE-8B6A-49FE-8756-CD1FE629D52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4"/>
            <ac:spMk id="3" creationId="{CC5AA5FC-76A2-4791-9C04-DC35F0F5D10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4"/>
            <ac:spMk id="4" creationId="{CCE20C8C-194D-4B4C-A8F3-BD6F07D910D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4"/>
            <ac:spMk id="5" creationId="{F76FCFBD-10B6-4B9B-87D7-3054DA923DA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4"/>
            <ac:spMk id="6" creationId="{05B761CB-F89F-41FE-A658-A00E9180F3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4"/>
            <ac:spMk id="7" creationId="{366426B6-A8E1-480E-844B-7033679327B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4"/>
            <ac:spMk id="8" creationId="{E4ACD632-F22C-4788-84D7-EC1FEE4E5168}"/>
          </ac:spMkLst>
        </pc:spChg>
        <pc:spChg chg="add del mod ord">
          <ac:chgData name="Vui Le Ba" userId="052109168efbc39a" providerId="LiveId" clId="{40CFB830-F6EC-4A1B-AE1F-B620D0FFC1BE}" dt="2020-12-23T14:12:14.535" v="4420" actId="478"/>
          <ac:spMkLst>
            <pc:docMk/>
            <pc:sldMk cId="0" sldId="734"/>
            <ac:spMk id="9" creationId="{6BD6107C-8194-4404-BA43-84A571EE72FB}"/>
          </ac:spMkLst>
        </pc:spChg>
        <pc:spChg chg="add del mod ord">
          <ac:chgData name="Vui Le Ba" userId="052109168efbc39a" providerId="LiveId" clId="{40CFB830-F6EC-4A1B-AE1F-B620D0FFC1BE}" dt="2020-12-23T14:12:16.692" v="4421" actId="478"/>
          <ac:spMkLst>
            <pc:docMk/>
            <pc:sldMk cId="0" sldId="734"/>
            <ac:spMk id="7434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40" v="3277" actId="27636"/>
          <ac:spMkLst>
            <pc:docMk/>
            <pc:sldMk cId="0" sldId="734"/>
            <ac:spMk id="743427" creationId="{00000000-0000-0000-0000-000000000000}"/>
          </ac:spMkLst>
        </pc:spChg>
        <pc:spChg chg="mod">
          <ac:chgData name="Vui Le Ba" userId="052109168efbc39a" providerId="LiveId" clId="{40CFB830-F6EC-4A1B-AE1F-B620D0FFC1BE}" dt="2020-12-23T14:17:37.388" v="4485" actId="14100"/>
          <ac:spMkLst>
            <pc:docMk/>
            <pc:sldMk cId="0" sldId="734"/>
            <ac:spMk id="743429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14:08:59.115" v="4371" actId="47"/>
        <pc:sldMkLst>
          <pc:docMk/>
          <pc:sldMk cId="0" sldId="7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5"/>
            <ac:spMk id="2" creationId="{3A073D83-B6AE-47AB-A28B-D8C188FE98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5"/>
            <ac:spMk id="3" creationId="{CA03896A-23FF-4D6D-862A-8C0A39DA137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5"/>
            <ac:spMk id="4" creationId="{CD6F60D0-D84C-4015-BE5C-B642DBBDC62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5"/>
            <ac:spMk id="5" creationId="{3343EA31-F037-45DB-9D01-4EB5AFAC8F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5"/>
            <ac:spMk id="6" creationId="{D5E511C6-EA03-4C49-A25F-71C33096968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5"/>
            <ac:spMk id="7" creationId="{991C1D2E-E440-4639-B7BB-11EF747A375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8" creationId="{DFAF634E-F2E4-4CAD-88E0-E3967C0F5C5E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9" creationId="{51E13A21-C479-4DF2-842E-FB7BCF2634CC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708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70861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3:56.937" v="4437" actId="1038"/>
        <pc:sldMkLst>
          <pc:docMk/>
          <pc:sldMk cId="0" sldId="7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6"/>
            <ac:spMk id="2" creationId="{006CE3A4-4A31-4BB6-A69F-CC7C266023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6"/>
            <ac:spMk id="3" creationId="{6E82DE32-7816-41B1-B5C0-D10A26E0DAD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6"/>
            <ac:spMk id="4" creationId="{0323DD87-109F-4EA0-8F97-31B62082995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6"/>
            <ac:spMk id="5" creationId="{0A191A60-AED9-4CCD-A939-1CFCEA15725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6"/>
            <ac:spMk id="6" creationId="{EE792F7B-2529-4009-8B19-DC7B89D8747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6"/>
            <ac:spMk id="7" creationId="{CF3C231B-4F30-41D7-B594-662E8CC115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6"/>
            <ac:spMk id="8" creationId="{5B3E624F-D183-4A2D-8BD7-6D2B80E01880}"/>
          </ac:spMkLst>
        </pc:spChg>
        <pc:spChg chg="add del mod ord">
          <ac:chgData name="Vui Le Ba" userId="052109168efbc39a" providerId="LiveId" clId="{40CFB830-F6EC-4A1B-AE1F-B620D0FFC1BE}" dt="2020-12-23T14:12:52.795" v="4427" actId="478"/>
          <ac:spMkLst>
            <pc:docMk/>
            <pc:sldMk cId="0" sldId="736"/>
            <ac:spMk id="763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19" v="3287" actId="27636"/>
          <ac:spMkLst>
            <pc:docMk/>
            <pc:sldMk cId="0" sldId="736"/>
            <ac:spMk id="763907" creationId="{00000000-0000-0000-0000-000000000000}"/>
          </ac:spMkLst>
        </pc:spChg>
        <pc:spChg chg="mod">
          <ac:chgData name="Vui Le Ba" userId="052109168efbc39a" providerId="LiveId" clId="{40CFB830-F6EC-4A1B-AE1F-B620D0FFC1BE}" dt="2020-12-23T14:13:56.937" v="4437" actId="1038"/>
          <ac:spMkLst>
            <pc:docMk/>
            <pc:sldMk cId="0" sldId="736"/>
            <ac:spMk id="128929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33.111" v="4426" actId="478"/>
          <ac:grpSpMkLst>
            <pc:docMk/>
            <pc:sldMk cId="0" sldId="736"/>
            <ac:grpSpMk id="763908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14:13:12.504" v="4431" actId="1076"/>
          <ac:graphicFrameMkLst>
            <pc:docMk/>
            <pc:sldMk cId="0" sldId="736"/>
            <ac:graphicFrameMk id="1289301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14:29:39.089" v="4718" actId="478"/>
        <pc:sldMkLst>
          <pc:docMk/>
          <pc:sldMk cId="0" sldId="7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7"/>
            <ac:spMk id="2" creationId="{5FE7126E-8B15-4802-9234-6514B625340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7"/>
            <ac:spMk id="3" creationId="{EC481E03-EA94-4382-B748-9756AD4EE68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7"/>
            <ac:spMk id="4" creationId="{D3BFD8B7-0498-44CC-B40B-63AF419DB1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7"/>
            <ac:spMk id="5" creationId="{27457281-1FBD-44CE-8B2A-C26C747F69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7"/>
            <ac:spMk id="6" creationId="{86D295FB-54F6-451B-9C1B-81DF93409F0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7"/>
            <ac:spMk id="7" creationId="{46E845ED-3445-4B96-8E4D-595025C32A4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7"/>
            <ac:spMk id="8" creationId="{6F42F32B-023B-4E13-845D-7B1C273255F5}"/>
          </ac:spMkLst>
        </pc:spChg>
        <pc:spChg chg="add del mod ord">
          <ac:chgData name="Vui Le Ba" userId="052109168efbc39a" providerId="LiveId" clId="{40CFB830-F6EC-4A1B-AE1F-B620D0FFC1BE}" dt="2020-12-23T14:29:27.247" v="4714" actId="478"/>
          <ac:spMkLst>
            <pc:docMk/>
            <pc:sldMk cId="0" sldId="737"/>
            <ac:spMk id="9" creationId="{45B30CDC-3DCE-4976-982D-234F0CEAD480}"/>
          </ac:spMkLst>
        </pc:spChg>
        <pc:spChg chg="add del mod ord">
          <ac:chgData name="Vui Le Ba" userId="052109168efbc39a" providerId="LiveId" clId="{40CFB830-F6EC-4A1B-AE1F-B620D0FFC1BE}" dt="2020-12-23T14:29:39.089" v="4718" actId="478"/>
          <ac:spMkLst>
            <pc:docMk/>
            <pc:sldMk cId="0" sldId="737"/>
            <ac:spMk id="806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37"/>
            <ac:spMk id="80691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9:36.793" v="4717" actId="14100"/>
          <ac:spMkLst>
            <pc:docMk/>
            <pc:sldMk cId="0" sldId="737"/>
            <ac:spMk id="129127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9:24.963" v="4713" actId="478"/>
          <ac:grpSpMkLst>
            <pc:docMk/>
            <pc:sldMk cId="0" sldId="737"/>
            <ac:grpSpMk id="8069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25.784" v="2902" actId="478"/>
        <pc:sldMkLst>
          <pc:docMk/>
          <pc:sldMk cId="0" sldId="7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8"/>
            <ac:spMk id="2" creationId="{11D5CDD5-969A-4096-9984-83DBFDCA659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8"/>
            <ac:spMk id="3" creationId="{CAB9E7E6-7311-4F49-9A22-0734D44A872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4" creationId="{427F1097-54A2-4146-9357-E04D3899A4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8"/>
            <ac:spMk id="5" creationId="{7D9CB26F-9EBE-4FE1-82BF-B6840A23B2E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6" creationId="{1E119BDB-734D-4668-AD8F-5E283DE2FB3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7" creationId="{A9F3E3F9-AE85-4A7B-B006-6439F4F66776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8" creationId="{03B0E706-5043-4C76-96EA-EDBF53B0FAEA}"/>
          </ac:spMkLst>
        </pc:spChg>
        <pc:spChg chg="add del mod ord">
          <ac:chgData name="Vui Le Ba" userId="052109168efbc39a" providerId="LiveId" clId="{40CFB830-F6EC-4A1B-AE1F-B620D0FFC1BE}" dt="2020-12-23T08:48:25.784" v="2902" actId="478"/>
          <ac:spMkLst>
            <pc:docMk/>
            <pc:sldMk cId="0" sldId="738"/>
            <ac:spMk id="509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50995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23.514" v="2901" actId="478"/>
          <ac:grpSpMkLst>
            <pc:docMk/>
            <pc:sldMk cId="0" sldId="738"/>
            <ac:grpSpMk id="50995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7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9"/>
            <ac:spMk id="2" creationId="{490A7B5A-439C-4735-9A91-75DD2EB7423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9"/>
            <ac:spMk id="3" creationId="{194369DE-9EE6-40FD-BFFC-F8542B758C1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9"/>
            <ac:spMk id="4" creationId="{4083E533-3FF4-4816-9629-F4A8EB16E00F}"/>
          </ac:spMkLst>
        </pc:spChg>
        <pc:spChg chg="add del mod ord">
          <ac:chgData name="Vui Le Ba" userId="052109168efbc39a" providerId="LiveId" clId="{40CFB830-F6EC-4A1B-AE1F-B620D0FFC1BE}" dt="2020-12-23T07:02:02.541" v="1518" actId="700"/>
          <ac:spMkLst>
            <pc:docMk/>
            <pc:sldMk cId="0" sldId="739"/>
            <ac:spMk id="5" creationId="{101DE7D2-C780-4448-803C-1C46EBFA7A22}"/>
          </ac:spMkLst>
        </pc:spChg>
        <pc:spChg chg="add del mod ord">
          <ac:chgData name="Vui Le Ba" userId="052109168efbc39a" providerId="LiveId" clId="{40CFB830-F6EC-4A1B-AE1F-B620D0FFC1BE}" dt="2020-12-23T07:02:02.541" v="1518" actId="700"/>
          <ac:spMkLst>
            <pc:docMk/>
            <pc:sldMk cId="0" sldId="739"/>
            <ac:spMk id="6" creationId="{63039683-579D-4C69-9648-8A28A7302BD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9"/>
            <ac:spMk id="7" creationId="{982689CA-4015-4C20-AC2D-D88B94A50338}"/>
          </ac:spMkLst>
        </pc:spChg>
        <pc:spChg chg="del mod ord">
          <ac:chgData name="Vui Le Ba" userId="052109168efbc39a" providerId="LiveId" clId="{40CFB830-F6EC-4A1B-AE1F-B620D0FFC1BE}" dt="2020-12-23T07:01:59.085" v="1517" actId="478"/>
          <ac:spMkLst>
            <pc:docMk/>
            <pc:sldMk cId="0" sldId="739"/>
            <ac:spMk id="216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2:02.560" v="1520" actId="27636"/>
          <ac:spMkLst>
            <pc:docMk/>
            <pc:sldMk cId="0" sldId="739"/>
            <ac:spMk id="2160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2:02.559" v="1519" actId="27636"/>
          <ac:spMkLst>
            <pc:docMk/>
            <pc:sldMk cId="0" sldId="739"/>
            <ac:spMk id="21606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1:55.877" v="1516" actId="478"/>
          <ac:grpSpMkLst>
            <pc:docMk/>
            <pc:sldMk cId="0" sldId="739"/>
            <ac:grpSpMk id="2160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2" creationId="{450645AF-C99B-4836-991F-B3C8524A6DF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3" creationId="{48B448AE-0851-4AF3-99D0-B7CBB19FA2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5" creationId="{432F4958-143D-41F5-AA18-90CB600AA06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0"/>
            <ac:spMk id="7" creationId="{C8ACD7CF-0FC5-498F-827A-B1B5B37882AB}"/>
          </ac:spMkLst>
        </pc:spChg>
        <pc:spChg chg="del mod ord">
          <ac:chgData name="Vui Le Ba" userId="052109168efbc39a" providerId="LiveId" clId="{40CFB830-F6EC-4A1B-AE1F-B620D0FFC1BE}" dt="2020-12-23T06:14:14.078" v="578" actId="478"/>
          <ac:spMkLst>
            <pc:docMk/>
            <pc:sldMk cId="0" sldId="740"/>
            <ac:spMk id="79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798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42905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4:11.720" v="577" actId="478"/>
          <ac:grpSpMkLst>
            <pc:docMk/>
            <pc:sldMk cId="0" sldId="740"/>
            <ac:grpSpMk id="79877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4:49.958" v="590" actId="1076"/>
          <ac:picMkLst>
            <pc:docMk/>
            <pc:sldMk cId="0" sldId="740"/>
            <ac:picMk id="4" creationId="{00000000-0000-0000-0000-000000000000}"/>
          </ac:picMkLst>
        </pc:picChg>
        <pc:picChg chg="mod">
          <ac:chgData name="Vui Le Ba" userId="052109168efbc39a" providerId="LiveId" clId="{40CFB830-F6EC-4A1B-AE1F-B620D0FFC1BE}" dt="2020-12-23T06:14:20.073" v="579" actId="1076"/>
          <ac:picMkLst>
            <pc:docMk/>
            <pc:sldMk cId="0" sldId="740"/>
            <ac:picMk id="6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1"/>
            <ac:spMk id="2" creationId="{AE1AF6CD-D377-4596-BAB8-0D3097731B7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1"/>
            <ac:spMk id="3" creationId="{80383C33-07D7-4DBC-BEFD-A9EF47DC7519}"/>
          </ac:spMkLst>
        </pc:spChg>
        <pc:spChg chg="add del mod ord">
          <ac:chgData name="Vui Le Ba" userId="052109168efbc39a" providerId="LiveId" clId="{40CFB830-F6EC-4A1B-AE1F-B620D0FFC1BE}" dt="2020-12-23T06:15:31.507" v="600" actId="478"/>
          <ac:spMkLst>
            <pc:docMk/>
            <pc:sldMk cId="0" sldId="741"/>
            <ac:spMk id="4" creationId="{76E673BF-1473-44A5-AE59-655659C89FE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1"/>
            <ac:spMk id="5" creationId="{56B14D79-B0A1-4D1A-ACAF-B8F2C8AD890A}"/>
          </ac:spMkLst>
        </pc:spChg>
        <pc:spChg chg="del mod ord">
          <ac:chgData name="Vui Le Ba" userId="052109168efbc39a" providerId="LiveId" clId="{40CFB830-F6EC-4A1B-AE1F-B620D0FFC1BE}" dt="2020-12-23T06:15:27.367" v="599" actId="478"/>
          <ac:spMkLst>
            <pc:docMk/>
            <pc:sldMk cId="0" sldId="741"/>
            <ac:spMk id="80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41"/>
            <ac:spMk id="8089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25.259" v="598" actId="478"/>
          <ac:grpSpMkLst>
            <pc:docMk/>
            <pc:sldMk cId="0" sldId="741"/>
            <ac:grpSpMk id="80900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14:37:29.794" v="4883" actId="478"/>
        <pc:sldMkLst>
          <pc:docMk/>
          <pc:sldMk cId="0" sldId="7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2"/>
            <ac:spMk id="2" creationId="{87A640BA-8783-47EA-90E3-C94E64DF9C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2"/>
            <ac:spMk id="3" creationId="{15D8D699-22DE-4423-9C68-3CF0139C7A9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2"/>
            <ac:spMk id="4" creationId="{7C813096-EA65-4FE0-BEA6-3A15A05FE96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2"/>
            <ac:spMk id="5" creationId="{40C7AF70-62FB-45BD-A2A6-125640AAC5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2"/>
            <ac:spMk id="6" creationId="{151D8F39-B16A-4964-B91D-B691EC280C8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2"/>
            <ac:spMk id="7" creationId="{4E33E6FF-6636-4AEB-8A6E-64A82D08FA1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2"/>
            <ac:spMk id="8" creationId="{BB716F55-E57B-4A44-B4D1-189CA1CD6B09}"/>
          </ac:spMkLst>
        </pc:spChg>
        <pc:spChg chg="add mod ord">
          <ac:chgData name="Vui Le Ba" userId="052109168efbc39a" providerId="LiveId" clId="{40CFB830-F6EC-4A1B-AE1F-B620D0FFC1BE}" dt="2020-12-23T09:06:14.628" v="3356" actId="20577"/>
          <ac:spMkLst>
            <pc:docMk/>
            <pc:sldMk cId="0" sldId="742"/>
            <ac:spMk id="9" creationId="{8C724AB3-2520-462B-B795-4BA42E308F60}"/>
          </ac:spMkLst>
        </pc:spChg>
        <pc:spChg chg="add del mod ord">
          <ac:chgData name="Vui Le Ba" userId="052109168efbc39a" providerId="LiveId" clId="{40CFB830-F6EC-4A1B-AE1F-B620D0FFC1BE}" dt="2020-12-23T14:37:29.794" v="4883" actId="478"/>
          <ac:spMkLst>
            <pc:docMk/>
            <pc:sldMk cId="0" sldId="742"/>
            <ac:spMk id="847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6:30.801" v="3374" actId="20577"/>
          <ac:spMkLst>
            <pc:docMk/>
            <pc:sldMk cId="0" sldId="742"/>
            <ac:spMk id="847876" creationId="{00000000-0000-0000-0000-000000000000}"/>
          </ac:spMkLst>
        </pc:spChg>
        <pc:spChg chg="del">
          <ac:chgData name="Vui Le Ba" userId="052109168efbc39a" providerId="LiveId" clId="{40CFB830-F6EC-4A1B-AE1F-B620D0FFC1BE}" dt="2020-12-23T09:06:05.127" v="3321" actId="478"/>
          <ac:spMkLst>
            <pc:docMk/>
            <pc:sldMk cId="0" sldId="742"/>
            <ac:spMk id="847877" creationId="{00000000-0000-0000-0000-000000000000}"/>
          </ac:spMkLst>
        </pc:spChg>
        <pc:spChg chg="del">
          <ac:chgData name="Vui Le Ba" userId="052109168efbc39a" providerId="LiveId" clId="{40CFB830-F6EC-4A1B-AE1F-B620D0FFC1BE}" dt="2020-12-23T09:06:15.852" v="3357" actId="478"/>
          <ac:spMkLst>
            <pc:docMk/>
            <pc:sldMk cId="0" sldId="742"/>
            <ac:spMk id="847878" creationId="{00000000-0000-0000-0000-000000000000}"/>
          </ac:spMkLst>
        </pc:spChg>
        <pc:spChg chg="del">
          <ac:chgData name="Vui Le Ba" userId="052109168efbc39a" providerId="LiveId" clId="{40CFB830-F6EC-4A1B-AE1F-B620D0FFC1BE}" dt="2020-12-23T09:06:05.660" v="3322" actId="478"/>
          <ac:spMkLst>
            <pc:docMk/>
            <pc:sldMk cId="0" sldId="742"/>
            <ac:spMk id="118272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9:05:56.700" v="3320" actId="478"/>
        <pc:sldMkLst>
          <pc:docMk/>
          <pc:sldMk cId="0" sldId="7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4"/>
            <ac:spMk id="2" creationId="{318AABAF-7982-439E-B31A-3C34B8501F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4"/>
            <ac:spMk id="3" creationId="{8E9369AF-5199-419E-9406-015E5A2960B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4"/>
            <ac:spMk id="6" creationId="{A2F4C60C-A799-4153-BE57-34968A2966B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4"/>
            <ac:spMk id="7" creationId="{04DEC8ED-F2B9-4379-9E40-B38E5125A77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4"/>
            <ac:spMk id="8" creationId="{6985929C-3C93-435D-ADE8-F47CB2C80D6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4"/>
            <ac:spMk id="9" creationId="{D6F1F6FF-D044-4393-B627-7D0382211C4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4"/>
            <ac:spMk id="10" creationId="{0FC2A38C-9CB7-499C-BE0B-2A264B92F3A6}"/>
          </ac:spMkLst>
        </pc:spChg>
        <pc:spChg chg="add del mod ord">
          <ac:chgData name="Vui Le Ba" userId="052109168efbc39a" providerId="LiveId" clId="{40CFB830-F6EC-4A1B-AE1F-B620D0FFC1BE}" dt="2020-12-23T09:05:55.235" v="3319" actId="478"/>
          <ac:spMkLst>
            <pc:docMk/>
            <pc:sldMk cId="0" sldId="744"/>
            <ac:spMk id="11" creationId="{A52AACD4-F344-4E70-882B-5B9B1AE0B5A2}"/>
          </ac:spMkLst>
        </pc:spChg>
        <pc:spChg chg="add del mod ord">
          <ac:chgData name="Vui Le Ba" userId="052109168efbc39a" providerId="LiveId" clId="{40CFB830-F6EC-4A1B-AE1F-B620D0FFC1BE}" dt="2020-12-23T09:05:56.700" v="3320" actId="478"/>
          <ac:spMkLst>
            <pc:docMk/>
            <pc:sldMk cId="0" sldId="744"/>
            <ac:spMk id="849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88" v="3309" actId="27636"/>
          <ac:spMkLst>
            <pc:docMk/>
            <pc:sldMk cId="0" sldId="744"/>
            <ac:spMk id="84992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5:50.253" v="3318" actId="478"/>
          <ac:grpSpMkLst>
            <pc:docMk/>
            <pc:sldMk cId="0" sldId="744"/>
            <ac:grpSpMk id="849924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9:04:07.936" v="3214" actId="478"/>
        <pc:sldMkLst>
          <pc:docMk/>
          <pc:sldMk cId="0" sldId="74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5"/>
            <ac:spMk id="2" creationId="{A4829A43-00B6-4CAF-9FD1-F8797741FA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5"/>
            <ac:spMk id="3" creationId="{5A946909-EDF0-468B-8F62-7957FAE5A81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5"/>
            <ac:spMk id="4" creationId="{176AC200-57DB-4859-B361-8378FBEB2BA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5"/>
            <ac:spMk id="5" creationId="{0E7F1033-E240-4CB8-92F3-23122CE5A6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5"/>
            <ac:spMk id="6" creationId="{DDFEC3A3-3C40-4560-B7AF-1AC61BB93A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5"/>
            <ac:spMk id="7" creationId="{02829622-7BD4-4832-A4BD-B0CF1738D00A}"/>
          </ac:spMkLst>
        </pc:spChg>
        <pc:spChg chg="add mod ord">
          <ac:chgData name="Vui Le Ba" userId="052109168efbc39a" providerId="LiveId" clId="{40CFB830-F6EC-4A1B-AE1F-B620D0FFC1BE}" dt="2020-12-23T09:03:53.655" v="3194" actId="20577"/>
          <ac:spMkLst>
            <pc:docMk/>
            <pc:sldMk cId="0" sldId="745"/>
            <ac:spMk id="8" creationId="{64744547-5773-4A59-85ED-5B4E9E5AAC07}"/>
          </ac:spMkLst>
        </pc:spChg>
        <pc:spChg chg="add del mod ord">
          <ac:chgData name="Vui Le Ba" userId="052109168efbc39a" providerId="LiveId" clId="{40CFB830-F6EC-4A1B-AE1F-B620D0FFC1BE}" dt="2020-12-23T09:04:07.936" v="3214" actId="478"/>
          <ac:spMkLst>
            <pc:docMk/>
            <pc:sldMk cId="0" sldId="745"/>
            <ac:spMk id="8581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4:04.725" v="3213" actId="207"/>
          <ac:spMkLst>
            <pc:docMk/>
            <pc:sldMk cId="0" sldId="745"/>
            <ac:spMk id="858117" creationId="{00000000-0000-0000-0000-000000000000}"/>
          </ac:spMkLst>
        </pc:spChg>
        <pc:spChg chg="del">
          <ac:chgData name="Vui Le Ba" userId="052109168efbc39a" providerId="LiveId" clId="{40CFB830-F6EC-4A1B-AE1F-B620D0FFC1BE}" dt="2020-12-23T09:03:37.075" v="3159" actId="478"/>
          <ac:spMkLst>
            <pc:docMk/>
            <pc:sldMk cId="0" sldId="745"/>
            <ac:spMk id="858118" creationId="{00000000-0000-0000-0000-000000000000}"/>
          </ac:spMkLst>
        </pc:spChg>
        <pc:spChg chg="del">
          <ac:chgData name="Vui Le Ba" userId="052109168efbc39a" providerId="LiveId" clId="{40CFB830-F6EC-4A1B-AE1F-B620D0FFC1BE}" dt="2020-12-23T09:03:43.516" v="3160" actId="478"/>
          <ac:spMkLst>
            <pc:docMk/>
            <pc:sldMk cId="0" sldId="745"/>
            <ac:spMk id="858119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9:03:35.662" v="3157" actId="478"/>
          <ac:spMkLst>
            <pc:docMk/>
            <pc:sldMk cId="0" sldId="745"/>
            <ac:spMk id="1182722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9:03:36.287" v="3158" actId="478"/>
          <ac:spMkLst>
            <pc:docMk/>
            <pc:sldMk cId="0" sldId="745"/>
            <ac:spMk id="118272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9:05:37.293" v="3313" actId="478"/>
        <pc:sldMkLst>
          <pc:docMk/>
          <pc:sldMk cId="0" sldId="74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6"/>
            <ac:spMk id="2" creationId="{3946254E-9C99-49A6-A49B-741ECB74B7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6"/>
            <ac:spMk id="3" creationId="{E3835B18-0F1A-4F90-935B-43BD493DC3E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6"/>
            <ac:spMk id="4" creationId="{103C6B78-5C47-4760-86D8-AD3AC81E737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6"/>
            <ac:spMk id="5" creationId="{5695D1B3-7B79-446A-B5FD-3071DC63D5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6"/>
            <ac:spMk id="6" creationId="{88F815B6-3573-4B61-A161-84F386ECAD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6"/>
            <ac:spMk id="7" creationId="{EEF90E4E-88FF-4D1F-9BDB-76672322D3C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6"/>
            <ac:spMk id="8" creationId="{3872AF4B-6249-4775-A3FE-FA8EB658A7E0}"/>
          </ac:spMkLst>
        </pc:spChg>
        <pc:spChg chg="add del mod ord">
          <ac:chgData name="Vui Le Ba" userId="052109168efbc39a" providerId="LiveId" clId="{40CFB830-F6EC-4A1B-AE1F-B620D0FFC1BE}" dt="2020-12-23T09:05:30.275" v="3311" actId="478"/>
          <ac:spMkLst>
            <pc:docMk/>
            <pc:sldMk cId="0" sldId="746"/>
            <ac:spMk id="9" creationId="{EFA94B29-F09E-4B43-9378-1A8315765DC8}"/>
          </ac:spMkLst>
        </pc:spChg>
        <pc:spChg chg="add del mod ord">
          <ac:chgData name="Vui Le Ba" userId="052109168efbc39a" providerId="LiveId" clId="{40CFB830-F6EC-4A1B-AE1F-B620D0FFC1BE}" dt="2020-12-23T09:05:37.293" v="3313" actId="478"/>
          <ac:spMkLst>
            <pc:docMk/>
            <pc:sldMk cId="0" sldId="746"/>
            <ac:spMk id="854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61" v="3223" actId="27636"/>
          <ac:spMkLst>
            <pc:docMk/>
            <pc:sldMk cId="0" sldId="746"/>
            <ac:spMk id="85401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5:34.102" v="3312" actId="404"/>
          <ac:spMkLst>
            <pc:docMk/>
            <pc:sldMk cId="0" sldId="746"/>
            <ac:spMk id="85402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4:40.196" v="3221" actId="478"/>
          <ac:grpSpMkLst>
            <pc:docMk/>
            <pc:sldMk cId="0" sldId="746"/>
            <ac:grpSpMk id="85402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5:47.060" v="3317" actId="404"/>
        <pc:sldMkLst>
          <pc:docMk/>
          <pc:sldMk cId="0" sldId="74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7"/>
            <ac:spMk id="2" creationId="{619DD51A-B403-4A6D-BB8C-9D37E684CA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7"/>
            <ac:spMk id="3" creationId="{D3CEE775-064E-41AE-9F5C-79891BEDD22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7"/>
            <ac:spMk id="4" creationId="{87B0B7F1-4AFA-463A-8F89-CDBAE5BF3F3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7"/>
            <ac:spMk id="5" creationId="{8D73BEE6-74EC-46A3-8D0B-1C7AF8A1274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7"/>
            <ac:spMk id="6" creationId="{0D7F07AA-5463-416E-B6DB-2D6FF26B200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7"/>
            <ac:spMk id="7" creationId="{012FA06B-86CB-42C1-AB2F-AC6FA4E9796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7"/>
            <ac:spMk id="8" creationId="{F8520F99-AF80-4178-90CF-01B580C08478}"/>
          </ac:spMkLst>
        </pc:spChg>
        <pc:spChg chg="add del mod ord">
          <ac:chgData name="Vui Le Ba" userId="052109168efbc39a" providerId="LiveId" clId="{40CFB830-F6EC-4A1B-AE1F-B620D0FFC1BE}" dt="2020-12-23T09:05:42.740" v="3315" actId="478"/>
          <ac:spMkLst>
            <pc:docMk/>
            <pc:sldMk cId="0" sldId="747"/>
            <ac:spMk id="9" creationId="{3BD25A52-F1E5-4FA5-8F8C-9E7CDE4C2268}"/>
          </ac:spMkLst>
        </pc:spChg>
        <pc:spChg chg="add del mod ord">
          <ac:chgData name="Vui Le Ba" userId="052109168efbc39a" providerId="LiveId" clId="{40CFB830-F6EC-4A1B-AE1F-B620D0FFC1BE}" dt="2020-12-23T09:05:45.280" v="3316" actId="478"/>
          <ac:spMkLst>
            <pc:docMk/>
            <pc:sldMk cId="0" sldId="747"/>
            <ac:spMk id="851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104" v="3310" actId="27636"/>
          <ac:spMkLst>
            <pc:docMk/>
            <pc:sldMk cId="0" sldId="747"/>
            <ac:spMk id="851971" creationId="{00000000-0000-0000-0000-000000000000}"/>
          </ac:spMkLst>
        </pc:spChg>
        <pc:spChg chg="mod">
          <ac:chgData name="Vui Le Ba" userId="052109168efbc39a" providerId="LiveId" clId="{40CFB830-F6EC-4A1B-AE1F-B620D0FFC1BE}" dt="2020-12-23T09:05:47.060" v="3317" actId="404"/>
          <ac:spMkLst>
            <pc:docMk/>
            <pc:sldMk cId="0" sldId="747"/>
            <ac:spMk id="85197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5:40.253" v="3314" actId="478"/>
          <ac:grpSpMkLst>
            <pc:docMk/>
            <pc:sldMk cId="0" sldId="747"/>
            <ac:grpSpMk id="85197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4:36.024" v="3220" actId="478"/>
        <pc:sldMkLst>
          <pc:docMk/>
          <pc:sldMk cId="0" sldId="7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8"/>
            <ac:spMk id="3" creationId="{639143A9-AF7D-4841-8DA5-23947B830D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8"/>
            <ac:spMk id="4" creationId="{9AFED4E6-DD92-48A2-83B8-2C9BD975ABF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8"/>
            <ac:spMk id="5" creationId="{6DD9D632-2EF7-46E0-A76C-2937F23EEDA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8"/>
            <ac:spMk id="6" creationId="{0B98ED3F-5AEF-45D2-BFD4-CC9689D8D41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8"/>
            <ac:spMk id="7" creationId="{34AC7BF0-9E72-402F-8F8B-1D02B3E437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8"/>
            <ac:spMk id="8" creationId="{DA37F8EF-B8BB-4B82-824F-0033E8757EED}"/>
          </ac:spMkLst>
        </pc:spChg>
        <pc:spChg chg="add del mod ord">
          <ac:chgData name="Vui Le Ba" userId="052109168efbc39a" providerId="LiveId" clId="{40CFB830-F6EC-4A1B-AE1F-B620D0FFC1BE}" dt="2020-12-23T09:04:22.811" v="3216" actId="700"/>
          <ac:spMkLst>
            <pc:docMk/>
            <pc:sldMk cId="0" sldId="748"/>
            <ac:spMk id="9" creationId="{E64AAE84-A6DA-4010-BD4F-CE9C1CCB84E7}"/>
          </ac:spMkLst>
        </pc:spChg>
        <pc:spChg chg="add del mod ord">
          <ac:chgData name="Vui Le Ba" userId="052109168efbc39a" providerId="LiveId" clId="{40CFB830-F6EC-4A1B-AE1F-B620D0FFC1BE}" dt="2020-12-23T09:04:25.306" v="3218" actId="478"/>
          <ac:spMkLst>
            <pc:docMk/>
            <pc:sldMk cId="0" sldId="748"/>
            <ac:spMk id="12" creationId="{2A0256E9-C0F0-46D2-B536-92B435E56B54}"/>
          </ac:spMkLst>
        </pc:spChg>
        <pc:spChg chg="add del mod ord">
          <ac:chgData name="Vui Le Ba" userId="052109168efbc39a" providerId="LiveId" clId="{40CFB830-F6EC-4A1B-AE1F-B620D0FFC1BE}" dt="2020-12-23T09:04:36.024" v="3220" actId="478"/>
          <ac:spMkLst>
            <pc:docMk/>
            <pc:sldMk cId="0" sldId="748"/>
            <ac:spMk id="856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4:22.822" v="3217" actId="27636"/>
          <ac:spMkLst>
            <pc:docMk/>
            <pc:sldMk cId="0" sldId="748"/>
            <ac:spMk id="856067" creationId="{00000000-0000-0000-0000-000000000000}"/>
          </ac:spMkLst>
        </pc:spChg>
        <pc:spChg chg="mod">
          <ac:chgData name="Vui Le Ba" userId="052109168efbc39a" providerId="LiveId" clId="{40CFB830-F6EC-4A1B-AE1F-B620D0FFC1BE}" dt="2020-12-23T09:04:30.022" v="3219" actId="404"/>
          <ac:spMkLst>
            <pc:docMk/>
            <pc:sldMk cId="0" sldId="748"/>
            <ac:spMk id="85606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4:12.464" v="3215" actId="478"/>
          <ac:grpSpMkLst>
            <pc:docMk/>
            <pc:sldMk cId="0" sldId="748"/>
            <ac:grpSpMk id="85606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3:13.786" v="3153" actId="478"/>
        <pc:sldMkLst>
          <pc:docMk/>
          <pc:sldMk cId="0" sldId="7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9"/>
            <ac:spMk id="2" creationId="{EEAEB1EB-26B7-4EB8-83A4-B913200CD9F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9"/>
            <ac:spMk id="3" creationId="{0455EF1F-7F82-4FD9-A0BC-6B55C7D09BD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9"/>
            <ac:spMk id="4" creationId="{5C09C16B-AC6E-482C-8CE8-5744B48CB43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9"/>
            <ac:spMk id="5" creationId="{747B30CA-142E-405F-84A3-108573587D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9"/>
            <ac:spMk id="6" creationId="{3A32B46E-7100-4DF3-8425-CEF58A6E310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9"/>
            <ac:spMk id="7" creationId="{C03C6419-B6F8-44B4-BE9B-E7266DE7757D}"/>
          </ac:spMkLst>
        </pc:spChg>
        <pc:spChg chg="add del mod ord">
          <ac:chgData name="Vui Le Ba" userId="052109168efbc39a" providerId="LiveId" clId="{40CFB830-F6EC-4A1B-AE1F-B620D0FFC1BE}" dt="2020-12-23T09:02:11.498" v="3133" actId="478"/>
          <ac:spMkLst>
            <pc:docMk/>
            <pc:sldMk cId="0" sldId="749"/>
            <ac:spMk id="8" creationId="{E7DF6B49-0CE8-4C50-A8AE-48BEE8E5EDB2}"/>
          </ac:spMkLst>
        </pc:spChg>
        <pc:spChg chg="add del mod ord">
          <ac:chgData name="Vui Le Ba" userId="052109168efbc39a" providerId="LiveId" clId="{40CFB830-F6EC-4A1B-AE1F-B620D0FFC1BE}" dt="2020-12-23T09:03:13.786" v="3153" actId="478"/>
          <ac:spMkLst>
            <pc:docMk/>
            <pc:sldMk cId="0" sldId="749"/>
            <ac:spMk id="9" creationId="{090D8B05-AED6-4E29-B7DF-E08B1925975D}"/>
          </ac:spMkLst>
        </pc:spChg>
        <pc:spChg chg="add del mod ord">
          <ac:chgData name="Vui Le Ba" userId="052109168efbc39a" providerId="LiveId" clId="{40CFB830-F6EC-4A1B-AE1F-B620D0FFC1BE}" dt="2020-12-23T09:02:13.303" v="3134" actId="478"/>
          <ac:spMkLst>
            <pc:docMk/>
            <pc:sldMk cId="0" sldId="749"/>
            <ac:spMk id="8622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56.117" v="3148" actId="27636"/>
          <ac:spMkLst>
            <pc:docMk/>
            <pc:sldMk cId="0" sldId="749"/>
            <ac:spMk id="86221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2:09.893" v="3132" actId="478"/>
          <ac:grpSpMkLst>
            <pc:docMk/>
            <pc:sldMk cId="0" sldId="749"/>
            <ac:grpSpMk id="86221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3:09.976" v="3152" actId="478"/>
        <pc:sldMkLst>
          <pc:docMk/>
          <pc:sldMk cId="0" sldId="7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0"/>
            <ac:spMk id="2" creationId="{F612193F-AEBC-4BE3-9E52-AA5995028B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0"/>
            <ac:spMk id="3" creationId="{8303E4EB-0E80-4CA0-9FA2-F3FF16CE8F3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0"/>
            <ac:spMk id="4" creationId="{74F42C1A-7A3D-4334-B557-9CC773DC1C6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0"/>
            <ac:spMk id="5" creationId="{0580DB67-E58D-4626-9FBC-8BA383F453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0"/>
            <ac:spMk id="6" creationId="{BBAF6490-F4ED-4D2D-BA2A-0ACAB8AFE7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0"/>
            <ac:spMk id="7" creationId="{0EDDBA5D-7836-469A-A9F9-FB4ABE2F46ED}"/>
          </ac:spMkLst>
        </pc:spChg>
        <pc:spChg chg="add del mod ord">
          <ac:chgData name="Vui Le Ba" userId="052109168efbc39a" providerId="LiveId" clId="{40CFB830-F6EC-4A1B-AE1F-B620D0FFC1BE}" dt="2020-12-23T09:02:56.077" v="3146" actId="700"/>
          <ac:spMkLst>
            <pc:docMk/>
            <pc:sldMk cId="0" sldId="750"/>
            <ac:spMk id="8" creationId="{AC3AA81E-4CAA-49C4-BD17-8B439E4790A1}"/>
          </ac:spMkLst>
        </pc:spChg>
        <pc:spChg chg="add del mod ord">
          <ac:chgData name="Vui Le Ba" userId="052109168efbc39a" providerId="LiveId" clId="{40CFB830-F6EC-4A1B-AE1F-B620D0FFC1BE}" dt="2020-12-23T09:03:03.275" v="3150" actId="478"/>
          <ac:spMkLst>
            <pc:docMk/>
            <pc:sldMk cId="0" sldId="750"/>
            <ac:spMk id="9" creationId="{102C1801-CF90-43AC-A04D-56CAEE0C3A0B}"/>
          </ac:spMkLst>
        </pc:spChg>
        <pc:spChg chg="add del mod ord">
          <ac:chgData name="Vui Le Ba" userId="052109168efbc39a" providerId="LiveId" clId="{40CFB830-F6EC-4A1B-AE1F-B620D0FFC1BE}" dt="2020-12-23T09:03:09.976" v="3152" actId="478"/>
          <ac:spMkLst>
            <pc:docMk/>
            <pc:sldMk cId="0" sldId="750"/>
            <ac:spMk id="8601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56.089" v="3147" actId="27636"/>
          <ac:spMkLst>
            <pc:docMk/>
            <pc:sldMk cId="0" sldId="750"/>
            <ac:spMk id="86016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3:06.435" v="3151" actId="404"/>
          <ac:spMkLst>
            <pc:docMk/>
            <pc:sldMk cId="0" sldId="750"/>
            <ac:spMk id="860165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2:58.497" v="3149" actId="478"/>
          <ac:grpSpMkLst>
            <pc:docMk/>
            <pc:sldMk cId="0" sldId="750"/>
            <ac:grpSpMk id="8601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9.397" v="3145" actId="478"/>
        <pc:sldMkLst>
          <pc:docMk/>
          <pc:sldMk cId="0" sldId="7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1"/>
            <ac:spMk id="2" creationId="{5DF99D97-D028-42F1-A290-187DB3CD6DA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1"/>
            <ac:spMk id="3" creationId="{FF011DA5-526E-4300-AD82-C012795E4AD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1"/>
            <ac:spMk id="4" creationId="{D98EAE7E-A684-4215-9B1B-350936E043B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1"/>
            <ac:spMk id="5" creationId="{8B395D56-3991-4CAD-B7D6-4AAE3B9A2F6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1"/>
            <ac:spMk id="6" creationId="{3A33EDAF-BB54-49E1-A537-C4AF33D03B7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1"/>
            <ac:spMk id="7" creationId="{6AE9A230-2062-4B76-B6B5-B90158311864}"/>
          </ac:spMkLst>
        </pc:spChg>
        <pc:spChg chg="add del mod ord">
          <ac:chgData name="Vui Le Ba" userId="052109168efbc39a" providerId="LiveId" clId="{40CFB830-F6EC-4A1B-AE1F-B620D0FFC1BE}" dt="2020-12-23T09:02:00.569" v="3129" actId="478"/>
          <ac:spMkLst>
            <pc:docMk/>
            <pc:sldMk cId="0" sldId="751"/>
            <ac:spMk id="8" creationId="{89EA0D3B-EC6A-41A2-8DC4-24FF11EC0764}"/>
          </ac:spMkLst>
        </pc:spChg>
        <pc:spChg chg="add del mod ord">
          <ac:chgData name="Vui Le Ba" userId="052109168efbc39a" providerId="LiveId" clId="{40CFB830-F6EC-4A1B-AE1F-B620D0FFC1BE}" dt="2020-12-23T09:02:49.397" v="3145" actId="478"/>
          <ac:spMkLst>
            <pc:docMk/>
            <pc:sldMk cId="0" sldId="751"/>
            <ac:spMk id="9" creationId="{3D019621-DF8D-47A0-98F8-F013BFCDB41E}"/>
          </ac:spMkLst>
        </pc:spChg>
        <pc:spChg chg="add del mod ord">
          <ac:chgData name="Vui Le Ba" userId="052109168efbc39a" providerId="LiveId" clId="{40CFB830-F6EC-4A1B-AE1F-B620D0FFC1BE}" dt="2020-12-23T09:02:07.626" v="3131" actId="478"/>
          <ac:spMkLst>
            <pc:docMk/>
            <pc:sldMk cId="0" sldId="751"/>
            <ac:spMk id="8642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69" v="3137" actId="27636"/>
          <ac:spMkLst>
            <pc:docMk/>
            <pc:sldMk cId="0" sldId="751"/>
            <ac:spMk id="86425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2:04.380" v="3130" actId="404"/>
          <ac:spMkLst>
            <pc:docMk/>
            <pc:sldMk cId="0" sldId="751"/>
            <ac:spMk id="86426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58.930" v="3128" actId="478"/>
          <ac:grpSpMkLst>
            <pc:docMk/>
            <pc:sldMk cId="0" sldId="751"/>
            <ac:grpSpMk id="8642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7.775" v="3144" actId="478"/>
        <pc:sldMkLst>
          <pc:docMk/>
          <pc:sldMk cId="0" sldId="7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2"/>
            <ac:spMk id="2" creationId="{5DA91895-58AF-458F-9564-1D48D140B78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2"/>
            <ac:spMk id="3" creationId="{554BE247-EBAF-417D-AAB5-54A91187D11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2"/>
            <ac:spMk id="4" creationId="{9EA7B456-CBB1-4CE4-B959-9E657BF6DFB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2"/>
            <ac:spMk id="5" creationId="{444407B7-30A4-4DC3-A8F5-828882E259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2"/>
            <ac:spMk id="6" creationId="{01D4487A-CE7A-45F3-AD0C-8DA252F26C1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2"/>
            <ac:spMk id="7" creationId="{6239CEAA-AF50-4A6F-B4E1-0665038DA496}"/>
          </ac:spMkLst>
        </pc:spChg>
        <pc:spChg chg="add del mod ord">
          <ac:chgData name="Vui Le Ba" userId="052109168efbc39a" providerId="LiveId" clId="{40CFB830-F6EC-4A1B-AE1F-B620D0FFC1BE}" dt="2020-12-23T09:01:54.374" v="3126" actId="478"/>
          <ac:spMkLst>
            <pc:docMk/>
            <pc:sldMk cId="0" sldId="752"/>
            <ac:spMk id="8" creationId="{D0BA7ECE-57E1-4273-9403-73271A7A0438}"/>
          </ac:spMkLst>
        </pc:spChg>
        <pc:spChg chg="add del mod ord">
          <ac:chgData name="Vui Le Ba" userId="052109168efbc39a" providerId="LiveId" clId="{40CFB830-F6EC-4A1B-AE1F-B620D0FFC1BE}" dt="2020-12-23T09:02:47.775" v="3144" actId="478"/>
          <ac:spMkLst>
            <pc:docMk/>
            <pc:sldMk cId="0" sldId="752"/>
            <ac:spMk id="9" creationId="{B04864C8-2132-40A6-AD1E-5A7E67BF716E}"/>
          </ac:spMkLst>
        </pc:spChg>
        <pc:spChg chg="add del mod ord">
          <ac:chgData name="Vui Le Ba" userId="052109168efbc39a" providerId="LiveId" clId="{40CFB830-F6EC-4A1B-AE1F-B620D0FFC1BE}" dt="2020-12-23T09:01:56.817" v="3127" actId="478"/>
          <ac:spMkLst>
            <pc:docMk/>
            <pc:sldMk cId="0" sldId="752"/>
            <ac:spMk id="8663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80" v="3138" actId="27636"/>
          <ac:spMkLst>
            <pc:docMk/>
            <pc:sldMk cId="0" sldId="752"/>
            <ac:spMk id="86630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50.249" v="3125" actId="478"/>
          <ac:grpSpMkLst>
            <pc:docMk/>
            <pc:sldMk cId="0" sldId="752"/>
            <ac:grpSpMk id="86630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5.132" v="3143" actId="478"/>
        <pc:sldMkLst>
          <pc:docMk/>
          <pc:sldMk cId="0" sldId="7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3"/>
            <ac:spMk id="2" creationId="{28CD8B9A-B9A5-400D-B5B2-58E390D5F0B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3"/>
            <ac:spMk id="3" creationId="{BDB12E1A-CFC0-41E7-9D42-8F555AA1EE2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3"/>
            <ac:spMk id="4" creationId="{8E312F58-AA2F-425A-BB74-31C70C587DB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3"/>
            <ac:spMk id="5" creationId="{279BB3CB-32C6-413A-BF6F-4171A82450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3"/>
            <ac:spMk id="6" creationId="{21E727F8-062E-4DD7-BEEE-719EC43CF4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3"/>
            <ac:spMk id="7" creationId="{6D5E9108-4C2F-4899-82C6-F5A505231635}"/>
          </ac:spMkLst>
        </pc:spChg>
        <pc:spChg chg="add del mod ord">
          <ac:chgData name="Vui Le Ba" userId="052109168efbc39a" providerId="LiveId" clId="{40CFB830-F6EC-4A1B-AE1F-B620D0FFC1BE}" dt="2020-12-23T09:01:38.952" v="3117" actId="478"/>
          <ac:spMkLst>
            <pc:docMk/>
            <pc:sldMk cId="0" sldId="753"/>
            <ac:spMk id="8" creationId="{88C27FFE-DC79-4D05-9DC7-0BF5D16C458F}"/>
          </ac:spMkLst>
        </pc:spChg>
        <pc:spChg chg="add del mod ord">
          <ac:chgData name="Vui Le Ba" userId="052109168efbc39a" providerId="LiveId" clId="{40CFB830-F6EC-4A1B-AE1F-B620D0FFC1BE}" dt="2020-12-23T09:02:45.132" v="3143" actId="478"/>
          <ac:spMkLst>
            <pc:docMk/>
            <pc:sldMk cId="0" sldId="753"/>
            <ac:spMk id="9" creationId="{6C641DF0-7CE3-44AB-A646-705304493AB3}"/>
          </ac:spMkLst>
        </pc:spChg>
        <pc:spChg chg="add del mod ord">
          <ac:chgData name="Vui Le Ba" userId="052109168efbc39a" providerId="LiveId" clId="{40CFB830-F6EC-4A1B-AE1F-B620D0FFC1BE}" dt="2020-12-23T09:01:47.874" v="3124" actId="478"/>
          <ac:spMkLst>
            <pc:docMk/>
            <pc:sldMk cId="0" sldId="753"/>
            <ac:spMk id="8683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80" v="3139" actId="27636"/>
          <ac:spMkLst>
            <pc:docMk/>
            <pc:sldMk cId="0" sldId="753"/>
            <ac:spMk id="868355" creationId="{00000000-0000-0000-0000-000000000000}"/>
          </ac:spMkLst>
        </pc:spChg>
        <pc:spChg chg="mod">
          <ac:chgData name="Vui Le Ba" userId="052109168efbc39a" providerId="LiveId" clId="{40CFB830-F6EC-4A1B-AE1F-B620D0FFC1BE}" dt="2020-12-23T09:01:46.201" v="3123" actId="6549"/>
          <ac:spMkLst>
            <pc:docMk/>
            <pc:sldMk cId="0" sldId="753"/>
            <ac:spMk id="86835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31.710" v="3116" actId="478"/>
          <ac:grpSpMkLst>
            <pc:docMk/>
            <pc:sldMk cId="0" sldId="753"/>
            <ac:grpSpMk id="868356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09:00:48.951" v="3105" actId="1076"/>
        <pc:sldMkLst>
          <pc:docMk/>
          <pc:sldMk cId="0" sldId="7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5"/>
            <ac:spMk id="2" creationId="{DDF8A8E6-0500-44B7-B0EE-B5935081038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5"/>
            <ac:spMk id="3" creationId="{81712E57-B935-4097-9818-580C82EB0C6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5"/>
            <ac:spMk id="5" creationId="{CF01BD74-39B7-4ABA-83B6-9179F98E03B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5"/>
            <ac:spMk id="6" creationId="{4EA1A824-0DBA-436D-8C47-B8CD9B0821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5"/>
            <ac:spMk id="7" creationId="{4D2775E1-F886-4BD3-9D71-7D7C2C104D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5"/>
            <ac:spMk id="8" creationId="{75B522C2-63AF-498F-9755-74C4439FC54B}"/>
          </ac:spMkLst>
        </pc:spChg>
        <pc:spChg chg="add del mod ord">
          <ac:chgData name="Vui Le Ba" userId="052109168efbc39a" providerId="LiveId" clId="{40CFB830-F6EC-4A1B-AE1F-B620D0FFC1BE}" dt="2020-12-23T08:57:32.136" v="3043" actId="478"/>
          <ac:spMkLst>
            <pc:docMk/>
            <pc:sldMk cId="0" sldId="755"/>
            <ac:spMk id="9" creationId="{2E2824A3-444A-47E7-853B-4D7237051DED}"/>
          </ac:spMkLst>
        </pc:spChg>
        <pc:spChg chg="add del mod ord">
          <ac:chgData name="Vui Le Ba" userId="052109168efbc39a" providerId="LiveId" clId="{40CFB830-F6EC-4A1B-AE1F-B620D0FFC1BE}" dt="2020-12-23T09:00:34.891" v="3102" actId="478"/>
          <ac:spMkLst>
            <pc:docMk/>
            <pc:sldMk cId="0" sldId="755"/>
            <ac:spMk id="10" creationId="{E56C4451-966F-4430-BF36-EEDEC2426909}"/>
          </ac:spMkLst>
        </pc:spChg>
        <pc:spChg chg="add del mod">
          <ac:chgData name="Vui Le Ba" userId="052109168efbc39a" providerId="LiveId" clId="{40CFB830-F6EC-4A1B-AE1F-B620D0FFC1BE}" dt="2020-12-23T09:00:27.258" v="3099" actId="404"/>
          <ac:spMkLst>
            <pc:docMk/>
            <pc:sldMk cId="0" sldId="755"/>
            <ac:spMk id="872453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7:35.039" v="3044" actId="478"/>
          <ac:spMkLst>
            <pc:docMk/>
            <pc:sldMk cId="0" sldId="755"/>
            <ac:spMk id="8744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0:32.546" v="3101" actId="27636"/>
          <ac:spMkLst>
            <pc:docMk/>
            <pc:sldMk cId="0" sldId="755"/>
            <ac:spMk id="87449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0:48.951" v="3105" actId="1076"/>
          <ac:spMkLst>
            <pc:docMk/>
            <pc:sldMk cId="0" sldId="755"/>
            <ac:spMk id="8745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0:48.951" v="3105" actId="1076"/>
          <ac:spMkLst>
            <pc:docMk/>
            <pc:sldMk cId="0" sldId="755"/>
            <ac:spMk id="874504" creationId="{00000000-0000-0000-0000-000000000000}"/>
          </ac:spMkLst>
        </pc:spChg>
        <pc:grpChg chg="mod">
          <ac:chgData name="Vui Le Ba" userId="052109168efbc39a" providerId="LiveId" clId="{40CFB830-F6EC-4A1B-AE1F-B620D0FFC1BE}" dt="2020-12-23T09:00:48.951" v="3105" actId="1076"/>
          <ac:grpSpMkLst>
            <pc:docMk/>
            <pc:sldMk cId="0" sldId="755"/>
            <ac:grpSpMk id="4" creationId="{00000000-0000-0000-0000-000000000000}"/>
          </ac:grpSpMkLst>
        </pc:grpChg>
        <pc:grpChg chg="del">
          <ac:chgData name="Vui Le Ba" userId="052109168efbc39a" providerId="LiveId" clId="{40CFB830-F6EC-4A1B-AE1F-B620D0FFC1BE}" dt="2020-12-23T08:57:21.670" v="3040" actId="478"/>
          <ac:grpSpMkLst>
            <pc:docMk/>
            <pc:sldMk cId="0" sldId="755"/>
            <ac:grpSpMk id="8745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29.920" v="3067" actId="5793"/>
        <pc:sldMkLst>
          <pc:docMk/>
          <pc:sldMk cId="0" sldId="7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6"/>
            <ac:spMk id="2" creationId="{4A1F48D4-D350-4ADA-8F9C-4C6628E612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6"/>
            <ac:spMk id="3" creationId="{F96AACC7-EEBB-4FFA-97A8-CC13239E1D6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6"/>
            <ac:spMk id="4" creationId="{67389B53-8CC6-4C12-8F62-B486BA0020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6"/>
            <ac:spMk id="5" creationId="{6956250B-66F8-4B88-99C7-828441577F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6"/>
            <ac:spMk id="6" creationId="{2001E3C5-E0DD-459E-855F-DC12BD8A783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6"/>
            <ac:spMk id="7" creationId="{6D3A9E66-731E-4D8C-8ED1-819851E24AEF}"/>
          </ac:spMkLst>
        </pc:spChg>
        <pc:spChg chg="add del mod ord">
          <ac:chgData name="Vui Le Ba" userId="052109168efbc39a" providerId="LiveId" clId="{40CFB830-F6EC-4A1B-AE1F-B620D0FFC1BE}" dt="2020-12-23T08:57:17.626" v="3039" actId="478"/>
          <ac:spMkLst>
            <pc:docMk/>
            <pc:sldMk cId="0" sldId="756"/>
            <ac:spMk id="8" creationId="{57646CB6-1000-4E31-A919-7CDC0AEC0595}"/>
          </ac:spMkLst>
        </pc:spChg>
        <pc:spChg chg="add del mod ord">
          <ac:chgData name="Vui Le Ba" userId="052109168efbc39a" providerId="LiveId" clId="{40CFB830-F6EC-4A1B-AE1F-B620D0FFC1BE}" dt="2020-12-23T08:57:52.906" v="3055" actId="478"/>
          <ac:spMkLst>
            <pc:docMk/>
            <pc:sldMk cId="0" sldId="756"/>
            <ac:spMk id="9" creationId="{B9640FDA-2B58-407E-9D28-E3C32383B02E}"/>
          </ac:spMkLst>
        </pc:spChg>
        <pc:spChg chg="mod">
          <ac:chgData name="Vui Le Ba" userId="052109168efbc39a" providerId="LiveId" clId="{40CFB830-F6EC-4A1B-AE1F-B620D0FFC1BE}" dt="2020-12-23T08:58:29.920" v="3067" actId="5793"/>
          <ac:spMkLst>
            <pc:docMk/>
            <pc:sldMk cId="0" sldId="756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7:58.359" v="3056" actId="478"/>
          <ac:spMkLst>
            <pc:docMk/>
            <pc:sldMk cId="0" sldId="756"/>
            <ac:spMk id="8765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793" v="3046" actId="27636"/>
          <ac:spMkLst>
            <pc:docMk/>
            <pc:sldMk cId="0" sldId="756"/>
            <ac:spMk id="876547" creationId="{00000000-0000-0000-0000-000000000000}"/>
          </ac:spMkLst>
        </pc:spChg>
        <pc:spChg chg="mod">
          <ac:chgData name="Vui Le Ba" userId="052109168efbc39a" providerId="LiveId" clId="{40CFB830-F6EC-4A1B-AE1F-B620D0FFC1BE}" dt="2020-12-23T08:58:07.935" v="3059" actId="1076"/>
          <ac:spMkLst>
            <pc:docMk/>
            <pc:sldMk cId="0" sldId="756"/>
            <ac:spMk id="87655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7:14.701" v="3038" actId="478"/>
          <ac:grpSpMkLst>
            <pc:docMk/>
            <pc:sldMk cId="0" sldId="756"/>
            <ac:grpSpMk id="87654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1.490" v="3142" actId="478"/>
        <pc:sldMkLst>
          <pc:docMk/>
          <pc:sldMk cId="0" sldId="7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7"/>
            <ac:spMk id="2" creationId="{34BFE790-30BD-4D3E-994C-F2BC53770F9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7"/>
            <ac:spMk id="3" creationId="{786C3FB3-DBD3-49B9-AF99-44731309F7C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7"/>
            <ac:spMk id="4" creationId="{0D23229A-0A8E-491E-B24C-E549D0FFB66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7"/>
            <ac:spMk id="5" creationId="{C1B0C0A5-6224-4865-B21D-6FB5198ABE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7"/>
            <ac:spMk id="6" creationId="{988307CB-9953-4061-B601-295D6AF318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7"/>
            <ac:spMk id="7" creationId="{5CBBD98E-397D-4371-9790-BE20D70D4D5C}"/>
          </ac:spMkLst>
        </pc:spChg>
        <pc:spChg chg="add del mod ord">
          <ac:chgData name="Vui Le Ba" userId="052109168efbc39a" providerId="LiveId" clId="{40CFB830-F6EC-4A1B-AE1F-B620D0FFC1BE}" dt="2020-12-23T09:01:23.072" v="3113" actId="478"/>
          <ac:spMkLst>
            <pc:docMk/>
            <pc:sldMk cId="0" sldId="757"/>
            <ac:spMk id="8" creationId="{FB00EAE9-14B4-42AD-A24A-4B3B2A1F866A}"/>
          </ac:spMkLst>
        </pc:spChg>
        <pc:spChg chg="add del mod ord">
          <ac:chgData name="Vui Le Ba" userId="052109168efbc39a" providerId="LiveId" clId="{40CFB830-F6EC-4A1B-AE1F-B620D0FFC1BE}" dt="2020-12-23T09:02:41.490" v="3142" actId="478"/>
          <ac:spMkLst>
            <pc:docMk/>
            <pc:sldMk cId="0" sldId="757"/>
            <ac:spMk id="9" creationId="{94EF82D0-56C9-495C-BB64-6E83FDFA4C57}"/>
          </ac:spMkLst>
        </pc:spChg>
        <pc:spChg chg="add del mod ord">
          <ac:chgData name="Vui Le Ba" userId="052109168efbc39a" providerId="LiveId" clId="{40CFB830-F6EC-4A1B-AE1F-B620D0FFC1BE}" dt="2020-12-23T09:01:28.699" v="3115" actId="478"/>
          <ac:spMkLst>
            <pc:docMk/>
            <pc:sldMk cId="0" sldId="757"/>
            <ac:spMk id="8704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96" v="3140" actId="27636"/>
          <ac:spMkLst>
            <pc:docMk/>
            <pc:sldMk cId="0" sldId="757"/>
            <ac:spMk id="8704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1:25.194" v="3114" actId="404"/>
          <ac:spMkLst>
            <pc:docMk/>
            <pc:sldMk cId="0" sldId="757"/>
            <ac:spMk id="87245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19.410" v="3112" actId="478"/>
          <ac:grpSpMkLst>
            <pc:docMk/>
            <pc:sldMk cId="0" sldId="757"/>
            <ac:grpSpMk id="870404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09:02:36.429" v="3141" actId="478"/>
        <pc:sldMkLst>
          <pc:docMk/>
          <pc:sldMk cId="0" sldId="7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8"/>
            <ac:spMk id="2" creationId="{889DC43F-D610-4704-A472-F952037435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8"/>
            <ac:spMk id="3" creationId="{50E9544A-A12F-4002-9212-B3AFC501F76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8"/>
            <ac:spMk id="4" creationId="{B982AAC3-5E60-4E95-BB91-005E6FEBC34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8"/>
            <ac:spMk id="5" creationId="{5BE08624-1CB9-4E8D-A8B3-8B99F33C392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8"/>
            <ac:spMk id="6" creationId="{F42F7D3E-78C1-411E-BF7E-F32BC41436B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8"/>
            <ac:spMk id="7" creationId="{A9964D38-5C25-460E-8BFF-CC8D9AA7661C}"/>
          </ac:spMkLst>
        </pc:spChg>
        <pc:spChg chg="add del mod ord">
          <ac:chgData name="Vui Le Ba" userId="052109168efbc39a" providerId="LiveId" clId="{40CFB830-F6EC-4A1B-AE1F-B620D0FFC1BE}" dt="2020-12-23T09:01:03.587" v="3109" actId="478"/>
          <ac:spMkLst>
            <pc:docMk/>
            <pc:sldMk cId="0" sldId="758"/>
            <ac:spMk id="8" creationId="{BC546F1A-17EF-498C-B1F0-4603022662C1}"/>
          </ac:spMkLst>
        </pc:spChg>
        <pc:spChg chg="add del mod ord">
          <ac:chgData name="Vui Le Ba" userId="052109168efbc39a" providerId="LiveId" clId="{40CFB830-F6EC-4A1B-AE1F-B620D0FFC1BE}" dt="2020-12-23T09:02:36.429" v="3141" actId="478"/>
          <ac:spMkLst>
            <pc:docMk/>
            <pc:sldMk cId="0" sldId="758"/>
            <ac:spMk id="9" creationId="{C7D488AB-BDF1-462F-8557-E69B3763DE5B}"/>
          </ac:spMkLst>
        </pc:spChg>
        <pc:spChg chg="add del mod ord">
          <ac:chgData name="Vui Le Ba" userId="052109168efbc39a" providerId="LiveId" clId="{40CFB830-F6EC-4A1B-AE1F-B620D0FFC1BE}" dt="2020-12-23T09:01:12.446" v="3111" actId="478"/>
          <ac:spMkLst>
            <pc:docMk/>
            <pc:sldMk cId="0" sldId="758"/>
            <ac:spMk id="8724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27" v="3136" actId="27636"/>
          <ac:spMkLst>
            <pc:docMk/>
            <pc:sldMk cId="0" sldId="758"/>
            <ac:spMk id="87245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9:01:06.643" v="3110" actId="404"/>
          <ac:spMkLst>
            <pc:docMk/>
            <pc:sldMk cId="0" sldId="758"/>
            <ac:spMk id="87245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0:55.542" v="3106" actId="478"/>
          <ac:grpSpMkLst>
            <pc:docMk/>
            <pc:sldMk cId="0" sldId="758"/>
            <ac:grpSpMk id="8724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33.428" v="3068" actId="5793"/>
        <pc:sldMkLst>
          <pc:docMk/>
          <pc:sldMk cId="0" sldId="7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9"/>
            <ac:spMk id="2" creationId="{7C4E996A-10B5-4101-A3D0-FA16D095B5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9"/>
            <ac:spMk id="3" creationId="{AB39E8E8-C295-49C8-AB21-F9F5EE05CF6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9"/>
            <ac:spMk id="4" creationId="{DAFFA70E-3E63-4EAD-9042-528E850CFD2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9"/>
            <ac:spMk id="5" creationId="{6B49B512-0521-48FF-85FD-A36ED2A7BD6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9"/>
            <ac:spMk id="6" creationId="{22C0B842-BD6C-4C54-8E0D-96B28119BC7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9"/>
            <ac:spMk id="7" creationId="{3F021A33-BD55-43DA-A5B5-CE7C44112441}"/>
          </ac:spMkLst>
        </pc:spChg>
        <pc:spChg chg="add del mod ord">
          <ac:chgData name="Vui Le Ba" userId="052109168efbc39a" providerId="LiveId" clId="{40CFB830-F6EC-4A1B-AE1F-B620D0FFC1BE}" dt="2020-12-23T08:57:05.755" v="3036" actId="478"/>
          <ac:spMkLst>
            <pc:docMk/>
            <pc:sldMk cId="0" sldId="759"/>
            <ac:spMk id="8" creationId="{DE57FA21-17C5-420B-BE6D-44B9A5A1666E}"/>
          </ac:spMkLst>
        </pc:spChg>
        <pc:spChg chg="add del mod ord">
          <ac:chgData name="Vui Le Ba" userId="052109168efbc39a" providerId="LiveId" clId="{40CFB830-F6EC-4A1B-AE1F-B620D0FFC1BE}" dt="2020-12-23T08:58:11.381" v="3060" actId="478"/>
          <ac:spMkLst>
            <pc:docMk/>
            <pc:sldMk cId="0" sldId="759"/>
            <ac:spMk id="9" creationId="{CF610A3A-00A4-47DD-A46C-E578FB77BDDC}"/>
          </ac:spMkLst>
        </pc:spChg>
        <pc:spChg chg="mod">
          <ac:chgData name="Vui Le Ba" userId="052109168efbc39a" providerId="LiveId" clId="{40CFB830-F6EC-4A1B-AE1F-B620D0FFC1BE}" dt="2020-12-23T08:58:33.428" v="3068" actId="5793"/>
          <ac:spMkLst>
            <pc:docMk/>
            <pc:sldMk cId="0" sldId="759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8:22.063" v="3064" actId="478"/>
          <ac:spMkLst>
            <pc:docMk/>
            <pc:sldMk cId="0" sldId="759"/>
            <ac:spMk id="8785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20" v="3047" actId="27636"/>
          <ac:spMkLst>
            <pc:docMk/>
            <pc:sldMk cId="0" sldId="759"/>
            <ac:spMk id="8785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58:18.471" v="3063" actId="404"/>
          <ac:spMkLst>
            <pc:docMk/>
            <pc:sldMk cId="0" sldId="759"/>
            <ac:spMk id="87859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7:07.084" v="3037" actId="478"/>
          <ac:grpSpMkLst>
            <pc:docMk/>
            <pc:sldMk cId="0" sldId="759"/>
            <ac:grpSpMk id="8785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39.745" v="3070" actId="20577"/>
        <pc:sldMkLst>
          <pc:docMk/>
          <pc:sldMk cId="0" sldId="7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0"/>
            <ac:spMk id="2" creationId="{FFDA4050-18D8-44DF-A6DB-F48B80DFDDF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0"/>
            <ac:spMk id="3" creationId="{2A86CC24-DF13-4D52-85F8-6605DF4154E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0"/>
            <ac:spMk id="4" creationId="{0FB60EC7-8985-4CF1-8C8E-D8180827F35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0"/>
            <ac:spMk id="5" creationId="{D2446096-407F-40CA-976B-091532FA7B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0"/>
            <ac:spMk id="6" creationId="{33494884-9ABE-41D0-ABD5-6063790B78C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0"/>
            <ac:spMk id="7" creationId="{FDDE4D9A-75CA-4D6A-9C1E-271E32FC219A}"/>
          </ac:spMkLst>
        </pc:spChg>
        <pc:spChg chg="add del mod ord">
          <ac:chgData name="Vui Le Ba" userId="052109168efbc39a" providerId="LiveId" clId="{40CFB830-F6EC-4A1B-AE1F-B620D0FFC1BE}" dt="2020-12-23T08:56:58.895" v="3034" actId="478"/>
          <ac:spMkLst>
            <pc:docMk/>
            <pc:sldMk cId="0" sldId="760"/>
            <ac:spMk id="8" creationId="{C65EECA4-1E46-470A-A0E4-EC27E59C4C4A}"/>
          </ac:spMkLst>
        </pc:spChg>
        <pc:spChg chg="add del mod ord">
          <ac:chgData name="Vui Le Ba" userId="052109168efbc39a" providerId="LiveId" clId="{40CFB830-F6EC-4A1B-AE1F-B620D0FFC1BE}" dt="2020-12-23T08:58:37.909" v="3069" actId="478"/>
          <ac:spMkLst>
            <pc:docMk/>
            <pc:sldMk cId="0" sldId="760"/>
            <ac:spMk id="9" creationId="{8C385095-5022-4057-BF91-EEFD15034223}"/>
          </ac:spMkLst>
        </pc:spChg>
        <pc:spChg chg="mod">
          <ac:chgData name="Vui Le Ba" userId="052109168efbc39a" providerId="LiveId" clId="{40CFB830-F6EC-4A1B-AE1F-B620D0FFC1BE}" dt="2020-12-23T08:58:39.745" v="3070" actId="20577"/>
          <ac:spMkLst>
            <pc:docMk/>
            <pc:sldMk cId="0" sldId="760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7:00.652" v="3035" actId="478"/>
          <ac:spMkLst>
            <pc:docMk/>
            <pc:sldMk cId="0" sldId="760"/>
            <ac:spMk id="880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48" actId="27636"/>
          <ac:spMkLst>
            <pc:docMk/>
            <pc:sldMk cId="0" sldId="760"/>
            <ac:spMk id="88064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56.287" v="3033" actId="478"/>
          <ac:grpSpMkLst>
            <pc:docMk/>
            <pc:sldMk cId="0" sldId="760"/>
            <ac:grpSpMk id="8806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00.759" v="3076" actId="404"/>
        <pc:sldMkLst>
          <pc:docMk/>
          <pc:sldMk cId="0" sldId="76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1"/>
            <ac:spMk id="2" creationId="{F98E5F6C-BBE7-4307-8679-0B1536379A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1"/>
            <ac:spMk id="3" creationId="{0BFD3943-2ECB-4C42-A67B-0F45259B2A7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1"/>
            <ac:spMk id="4" creationId="{319E1DF9-DB90-4862-A282-D43A53A6EE4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1"/>
            <ac:spMk id="5" creationId="{95477899-7B3B-42AE-932B-25017B4816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1"/>
            <ac:spMk id="6" creationId="{64437452-A7F3-4BB5-9812-DD3D076EAE1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1"/>
            <ac:spMk id="7" creationId="{ADF53C4E-ADE8-4CAE-8795-AACCA9D4F23C}"/>
          </ac:spMkLst>
        </pc:spChg>
        <pc:spChg chg="add del mod ord">
          <ac:chgData name="Vui Le Ba" userId="052109168efbc39a" providerId="LiveId" clId="{40CFB830-F6EC-4A1B-AE1F-B620D0FFC1BE}" dt="2020-12-23T08:56:41.533" v="3029" actId="478"/>
          <ac:spMkLst>
            <pc:docMk/>
            <pc:sldMk cId="0" sldId="761"/>
            <ac:spMk id="8" creationId="{5469FA34-197B-4E19-9EA7-2DDF052B9C66}"/>
          </ac:spMkLst>
        </pc:spChg>
        <pc:spChg chg="add del mod ord">
          <ac:chgData name="Vui Le Ba" userId="052109168efbc39a" providerId="LiveId" clId="{40CFB830-F6EC-4A1B-AE1F-B620D0FFC1BE}" dt="2020-12-23T08:58:54.726" v="3074" actId="478"/>
          <ac:spMkLst>
            <pc:docMk/>
            <pc:sldMk cId="0" sldId="761"/>
            <ac:spMk id="9" creationId="{0749BCC0-3B51-4715-9FD5-776FC9D3B5BC}"/>
          </ac:spMkLst>
        </pc:spChg>
        <pc:spChg chg="add del mod ord">
          <ac:chgData name="Vui Le Ba" userId="052109168efbc39a" providerId="LiveId" clId="{40CFB830-F6EC-4A1B-AE1F-B620D0FFC1BE}" dt="2020-12-23T08:56:44.291" v="3030" actId="478"/>
          <ac:spMkLst>
            <pc:docMk/>
            <pc:sldMk cId="0" sldId="761"/>
            <ac:spMk id="8826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0" actId="27636"/>
          <ac:spMkLst>
            <pc:docMk/>
            <pc:sldMk cId="0" sldId="761"/>
            <ac:spMk id="88269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8:59:00.759" v="3076" actId="404"/>
          <ac:spMkLst>
            <pc:docMk/>
            <pc:sldMk cId="0" sldId="761"/>
            <ac:spMk id="88269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35.540" v="3026" actId="478"/>
          <ac:grpSpMkLst>
            <pc:docMk/>
            <pc:sldMk cId="0" sldId="761"/>
            <ac:grpSpMk id="8826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21.392" v="3083" actId="404"/>
        <pc:sldMkLst>
          <pc:docMk/>
          <pc:sldMk cId="0" sldId="7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2"/>
            <ac:spMk id="2" creationId="{148D90F4-8F8D-432E-8F31-416CAA64E4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2"/>
            <ac:spMk id="3" creationId="{BA55DD17-6818-48B3-9A2D-92DBD66B947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2"/>
            <ac:spMk id="4" creationId="{DE6E3F9C-4948-4318-A253-6312218A2AD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2"/>
            <ac:spMk id="5" creationId="{D88926C0-5037-4F6C-81CC-C1ED046F7F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2"/>
            <ac:spMk id="6" creationId="{D5F41307-4032-4C02-B0AA-A5A555CDEE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2"/>
            <ac:spMk id="7" creationId="{FAAA5BA8-4629-4197-9DCC-E5CE33DC332E}"/>
          </ac:spMkLst>
        </pc:spChg>
        <pc:spChg chg="add del mod ord">
          <ac:chgData name="Vui Le Ba" userId="052109168efbc39a" providerId="LiveId" clId="{40CFB830-F6EC-4A1B-AE1F-B620D0FFC1BE}" dt="2020-12-23T08:56:15.888" v="3021" actId="478"/>
          <ac:spMkLst>
            <pc:docMk/>
            <pc:sldMk cId="0" sldId="762"/>
            <ac:spMk id="8" creationId="{7DB2EDA7-C176-4B17-91EE-1690F9789613}"/>
          </ac:spMkLst>
        </pc:spChg>
        <pc:spChg chg="add del mod ord">
          <ac:chgData name="Vui Le Ba" userId="052109168efbc39a" providerId="LiveId" clId="{40CFB830-F6EC-4A1B-AE1F-B620D0FFC1BE}" dt="2020-12-23T08:59:16.848" v="3081" actId="478"/>
          <ac:spMkLst>
            <pc:docMk/>
            <pc:sldMk cId="0" sldId="762"/>
            <ac:spMk id="9" creationId="{9C0E17AD-9149-4DF1-AEA0-5A92CA24F9C7}"/>
          </ac:spMkLst>
        </pc:spChg>
        <pc:spChg chg="add del mod ord">
          <ac:chgData name="Vui Le Ba" userId="052109168efbc39a" providerId="LiveId" clId="{40CFB830-F6EC-4A1B-AE1F-B620D0FFC1BE}" dt="2020-12-23T08:56:21.537" v="3022" actId="478"/>
          <ac:spMkLst>
            <pc:docMk/>
            <pc:sldMk cId="0" sldId="762"/>
            <ac:spMk id="8867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2" actId="27636"/>
          <ac:spMkLst>
            <pc:docMk/>
            <pc:sldMk cId="0" sldId="762"/>
            <ac:spMk id="886787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8:59:21.392" v="3083" actId="404"/>
          <ac:spMkLst>
            <pc:docMk/>
            <pc:sldMk cId="0" sldId="762"/>
            <ac:spMk id="88678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06.997" v="3018" actId="478"/>
          <ac:grpSpMkLst>
            <pc:docMk/>
            <pc:sldMk cId="0" sldId="762"/>
            <ac:grpSpMk id="8867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13.414" v="3080" actId="404"/>
        <pc:sldMkLst>
          <pc:docMk/>
          <pc:sldMk cId="0" sldId="7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3"/>
            <ac:spMk id="2" creationId="{D70C4215-1777-47B4-9188-BD1FEA42157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3"/>
            <ac:spMk id="3" creationId="{EE0E22B8-8F0E-478D-A665-910ABFBAC7D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3"/>
            <ac:spMk id="4" creationId="{EA90A711-8C24-4DE2-8B5B-29386AB4156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3"/>
            <ac:spMk id="5" creationId="{5DEB603D-9417-4BC9-907E-3AEEB3C458C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3"/>
            <ac:spMk id="6" creationId="{49801B11-CA68-4228-8183-BDBC9080631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3"/>
            <ac:spMk id="7" creationId="{F2BE59FA-20F1-45E9-8894-72B61C81F940}"/>
          </ac:spMkLst>
        </pc:spChg>
        <pc:spChg chg="add del mod ord">
          <ac:chgData name="Vui Le Ba" userId="052109168efbc39a" providerId="LiveId" clId="{40CFB830-F6EC-4A1B-AE1F-B620D0FFC1BE}" dt="2020-12-23T08:56:25.628" v="3024" actId="478"/>
          <ac:spMkLst>
            <pc:docMk/>
            <pc:sldMk cId="0" sldId="763"/>
            <ac:spMk id="8" creationId="{F530A45C-DB43-4734-85DA-3CBC4CA6D561}"/>
          </ac:spMkLst>
        </pc:spChg>
        <pc:spChg chg="add del mod ord">
          <ac:chgData name="Vui Le Ba" userId="052109168efbc39a" providerId="LiveId" clId="{40CFB830-F6EC-4A1B-AE1F-B620D0FFC1BE}" dt="2020-12-23T08:59:07.066" v="3077" actId="478"/>
          <ac:spMkLst>
            <pc:docMk/>
            <pc:sldMk cId="0" sldId="763"/>
            <ac:spMk id="9" creationId="{473B0995-B38C-4162-8D8B-98FAAED25C83}"/>
          </ac:spMkLst>
        </pc:spChg>
        <pc:spChg chg="add del mod ord">
          <ac:chgData name="Vui Le Ba" userId="052109168efbc39a" providerId="LiveId" clId="{40CFB830-F6EC-4A1B-AE1F-B620D0FFC1BE}" dt="2020-12-23T08:56:29.387" v="3025" actId="478"/>
          <ac:spMkLst>
            <pc:docMk/>
            <pc:sldMk cId="0" sldId="763"/>
            <ac:spMk id="8847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1" actId="27636"/>
          <ac:spMkLst>
            <pc:docMk/>
            <pc:sldMk cId="0" sldId="763"/>
            <ac:spMk id="8847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59:13.414" v="3080" actId="404"/>
          <ac:spMkLst>
            <pc:docMk/>
            <pc:sldMk cId="0" sldId="763"/>
            <ac:spMk id="88474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23.470" v="3023" actId="478"/>
          <ac:grpSpMkLst>
            <pc:docMk/>
            <pc:sldMk cId="0" sldId="763"/>
            <ac:grpSpMk id="88474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0:11.446" v="3098" actId="20577"/>
        <pc:sldMkLst>
          <pc:docMk/>
          <pc:sldMk cId="0" sldId="7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4"/>
            <ac:spMk id="2" creationId="{3621AB66-9197-4322-9FD0-A614CB17F2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4"/>
            <ac:spMk id="3" creationId="{E1AC4964-3DD5-46EB-91D8-AD4C552A3AE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4"/>
            <ac:spMk id="4" creationId="{FFC9A370-EC2E-4F3F-8A5F-FDBAF8659BF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4"/>
            <ac:spMk id="5" creationId="{D924FBDD-ED09-4C3C-A1D2-0950C1A77BF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4"/>
            <ac:spMk id="6" creationId="{62CE43C3-EAC6-40FF-AAB5-7A814061F08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4"/>
            <ac:spMk id="7" creationId="{9C2D0831-D66C-4949-AC6C-3247F7067050}"/>
          </ac:spMkLst>
        </pc:spChg>
        <pc:spChg chg="add del mod ord">
          <ac:chgData name="Vui Le Ba" userId="052109168efbc39a" providerId="LiveId" clId="{40CFB830-F6EC-4A1B-AE1F-B620D0FFC1BE}" dt="2020-12-23T08:56:01.956" v="3016" actId="478"/>
          <ac:spMkLst>
            <pc:docMk/>
            <pc:sldMk cId="0" sldId="764"/>
            <ac:spMk id="8" creationId="{2495B285-9420-408D-BE11-2FFFF5FD88C6}"/>
          </ac:spMkLst>
        </pc:spChg>
        <pc:spChg chg="add del mod ord">
          <ac:chgData name="Vui Le Ba" userId="052109168efbc39a" providerId="LiveId" clId="{40CFB830-F6EC-4A1B-AE1F-B620D0FFC1BE}" dt="2020-12-23T08:59:24.976" v="3084" actId="478"/>
          <ac:spMkLst>
            <pc:docMk/>
            <pc:sldMk cId="0" sldId="764"/>
            <ac:spMk id="9" creationId="{2F8F27E2-7910-490C-8B1D-03776CBC8052}"/>
          </ac:spMkLst>
        </pc:spChg>
        <pc:spChg chg="add del mod ord">
          <ac:chgData name="Vui Le Ba" userId="052109168efbc39a" providerId="LiveId" clId="{40CFB830-F6EC-4A1B-AE1F-B620D0FFC1BE}" dt="2020-12-23T08:56:03.912" v="3017" actId="478"/>
          <ac:spMkLst>
            <pc:docMk/>
            <pc:sldMk cId="0" sldId="764"/>
            <ac:spMk id="8888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3" actId="27636"/>
          <ac:spMkLst>
            <pc:docMk/>
            <pc:sldMk cId="0" sldId="764"/>
            <ac:spMk id="888835" creationId="{00000000-0000-0000-0000-000000000000}"/>
          </ac:spMkLst>
        </pc:spChg>
        <pc:spChg chg="mod">
          <ac:chgData name="Vui Le Ba" userId="052109168efbc39a" providerId="LiveId" clId="{40CFB830-F6EC-4A1B-AE1F-B620D0FFC1BE}" dt="2020-12-23T09:00:11.446" v="3098" actId="20577"/>
          <ac:spMkLst>
            <pc:docMk/>
            <pc:sldMk cId="0" sldId="764"/>
            <ac:spMk id="88883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00.900" v="3015" actId="478"/>
          <ac:grpSpMkLst>
            <pc:docMk/>
            <pc:sldMk cId="0" sldId="764"/>
            <ac:grpSpMk id="88883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36.637" v="3089" actId="404"/>
        <pc:sldMkLst>
          <pc:docMk/>
          <pc:sldMk cId="0" sldId="7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5"/>
            <ac:spMk id="2" creationId="{0E93EE91-70B7-4FD8-B60E-5E8F0A19266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5"/>
            <ac:spMk id="3" creationId="{BA47EF11-A791-4E8E-AD33-D308E275DAF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5"/>
            <ac:spMk id="4" creationId="{31431BCB-43D9-47EB-9A2D-13A16330BD5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5"/>
            <ac:spMk id="5" creationId="{8B3D26BE-BDA6-42FC-9B63-9682281244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5"/>
            <ac:spMk id="6" creationId="{0C33755C-7275-4F7C-B85D-3CAB18ADEE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5"/>
            <ac:spMk id="7" creationId="{EF8EBE4A-BE6B-4862-AEC5-5EF49F50C271}"/>
          </ac:spMkLst>
        </pc:spChg>
        <pc:spChg chg="add del mod ord">
          <ac:chgData name="Vui Le Ba" userId="052109168efbc39a" providerId="LiveId" clId="{40CFB830-F6EC-4A1B-AE1F-B620D0FFC1BE}" dt="2020-12-23T08:55:57.307" v="3013" actId="478"/>
          <ac:spMkLst>
            <pc:docMk/>
            <pc:sldMk cId="0" sldId="765"/>
            <ac:spMk id="8" creationId="{6A4F108B-3A37-4BBC-8F4E-112D9C6F7731}"/>
          </ac:spMkLst>
        </pc:spChg>
        <pc:spChg chg="add del mod ord">
          <ac:chgData name="Vui Le Ba" userId="052109168efbc39a" providerId="LiveId" clId="{40CFB830-F6EC-4A1B-AE1F-B620D0FFC1BE}" dt="2020-12-23T08:59:32.470" v="3087" actId="478"/>
          <ac:spMkLst>
            <pc:docMk/>
            <pc:sldMk cId="0" sldId="765"/>
            <ac:spMk id="9" creationId="{D297743E-A1C0-460F-8B46-8D54C85D4325}"/>
          </ac:spMkLst>
        </pc:spChg>
        <pc:spChg chg="add del mod ord">
          <ac:chgData name="Vui Le Ba" userId="052109168efbc39a" providerId="LiveId" clId="{40CFB830-F6EC-4A1B-AE1F-B620D0FFC1BE}" dt="2020-12-23T08:55:59.348" v="3014" actId="478"/>
          <ac:spMkLst>
            <pc:docMk/>
            <pc:sldMk cId="0" sldId="765"/>
            <ac:spMk id="8908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4" actId="27636"/>
          <ac:spMkLst>
            <pc:docMk/>
            <pc:sldMk cId="0" sldId="765"/>
            <ac:spMk id="890883" creationId="{00000000-0000-0000-0000-000000000000}"/>
          </ac:spMkLst>
        </pc:spChg>
        <pc:spChg chg="mod">
          <ac:chgData name="Vui Le Ba" userId="052109168efbc39a" providerId="LiveId" clId="{40CFB830-F6EC-4A1B-AE1F-B620D0FFC1BE}" dt="2020-12-23T08:59:36.637" v="3089" actId="404"/>
          <ac:spMkLst>
            <pc:docMk/>
            <pc:sldMk cId="0" sldId="765"/>
            <ac:spMk id="89088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5:54.669" v="3012" actId="478"/>
          <ac:grpSpMkLst>
            <pc:docMk/>
            <pc:sldMk cId="0" sldId="765"/>
            <ac:grpSpMk id="8908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51.681" v="3073" actId="478"/>
        <pc:sldMkLst>
          <pc:docMk/>
          <pc:sldMk cId="84893109" sldId="7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4893109" sldId="766"/>
            <ac:spMk id="2" creationId="{A78C48AD-AE99-4286-BE5E-08D0D39647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4893109" sldId="766"/>
            <ac:spMk id="3" creationId="{6661B79C-1B4C-4C21-81C6-88C954C2D77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4893109" sldId="766"/>
            <ac:spMk id="4" creationId="{04503462-36B9-4005-B766-7EB5D3481F3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4893109" sldId="766"/>
            <ac:spMk id="5" creationId="{624EEFB1-B709-4334-B3EA-172B28E95C4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4893109" sldId="766"/>
            <ac:spMk id="6" creationId="{5396598F-EA4A-4036-8563-61F847B5607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4893109" sldId="766"/>
            <ac:spMk id="7" creationId="{4F2B9403-39A8-4833-9E7E-A470795E10FF}"/>
          </ac:spMkLst>
        </pc:spChg>
        <pc:spChg chg="add del mod ord">
          <ac:chgData name="Vui Le Ba" userId="052109168efbc39a" providerId="LiveId" clId="{40CFB830-F6EC-4A1B-AE1F-B620D0FFC1BE}" dt="2020-12-23T08:56:49.107" v="3032" actId="478"/>
          <ac:spMkLst>
            <pc:docMk/>
            <pc:sldMk cId="84893109" sldId="766"/>
            <ac:spMk id="8" creationId="{C4509FBF-25D4-47EB-A22F-92AD018692EF}"/>
          </ac:spMkLst>
        </pc:spChg>
        <pc:spChg chg="add del mod ord">
          <ac:chgData name="Vui Le Ba" userId="052109168efbc39a" providerId="LiveId" clId="{40CFB830-F6EC-4A1B-AE1F-B620D0FFC1BE}" dt="2020-12-23T08:58:44.330" v="3071" actId="478"/>
          <ac:spMkLst>
            <pc:docMk/>
            <pc:sldMk cId="84893109" sldId="766"/>
            <ac:spMk id="9" creationId="{8F610C8D-2D8E-4319-9470-D6576F66A1F5}"/>
          </ac:spMkLst>
        </pc:spChg>
        <pc:spChg chg="mod">
          <ac:chgData name="Vui Le Ba" userId="052109168efbc39a" providerId="LiveId" clId="{40CFB830-F6EC-4A1B-AE1F-B620D0FFC1BE}" dt="2020-12-23T08:58:47.523" v="3072" actId="404"/>
          <ac:spMkLst>
            <pc:docMk/>
            <pc:sldMk cId="84893109" sldId="766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8:51.681" v="3073" actId="478"/>
          <ac:spMkLst>
            <pc:docMk/>
            <pc:sldMk cId="84893109" sldId="766"/>
            <ac:spMk id="880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49" actId="27636"/>
          <ac:spMkLst>
            <pc:docMk/>
            <pc:sldMk cId="84893109" sldId="766"/>
            <ac:spMk id="88064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47.338" v="3031" actId="478"/>
          <ac:grpSpMkLst>
            <pc:docMk/>
            <pc:sldMk cId="84893109" sldId="766"/>
            <ac:grpSpMk id="8806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2:46.141" v="4790" actId="404"/>
        <pc:sldMkLst>
          <pc:docMk/>
          <pc:sldMk cId="1373067861" sldId="7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73067861" sldId="767"/>
            <ac:spMk id="2" creationId="{6E1D39C7-BD8E-4AE2-B725-8F3D39D894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73067861" sldId="767"/>
            <ac:spMk id="3" creationId="{E067A080-EC52-4B01-BC24-E808F45CF83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373067861" sldId="767"/>
            <ac:spMk id="4" creationId="{AD57F797-B6E8-4CCE-A176-408E05D172D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373067861" sldId="767"/>
            <ac:spMk id="5" creationId="{7BC8F34A-3459-4004-8B99-E3D05D4B82B3}"/>
          </ac:spMkLst>
        </pc:spChg>
        <pc:spChg chg="mod">
          <ac:chgData name="Vui Le Ba" userId="052109168efbc39a" providerId="LiveId" clId="{40CFB830-F6EC-4A1B-AE1F-B620D0FFC1BE}" dt="2020-12-23T14:32:46.141" v="4790" actId="404"/>
          <ac:spMkLst>
            <pc:docMk/>
            <pc:sldMk cId="1373067861" sldId="767"/>
            <ac:spMk id="6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73067861" sldId="767"/>
            <ac:spMk id="7" creationId="{CCFFD252-30AD-40E9-B5F3-808B37CD6D7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73067861" sldId="767"/>
            <ac:spMk id="8" creationId="{7E2D1F4C-F767-4F1A-89C0-38AB6627699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1373067861" sldId="767"/>
            <ac:spMk id="9" creationId="{E2CB0227-705F-4DB9-85A6-585E1AECD756}"/>
          </ac:spMkLst>
        </pc:spChg>
        <pc:spChg chg="add del mod ord">
          <ac:chgData name="Vui Le Ba" userId="052109168efbc39a" providerId="LiveId" clId="{40CFB830-F6EC-4A1B-AE1F-B620D0FFC1BE}" dt="2020-12-23T14:32:44.140" v="4789" actId="478"/>
          <ac:spMkLst>
            <pc:docMk/>
            <pc:sldMk cId="1373067861" sldId="767"/>
            <ac:spMk id="10" creationId="{C4A4B92A-538B-49EC-9D42-CD845AD48AF6}"/>
          </ac:spMkLst>
        </pc:spChg>
        <pc:spChg chg="add del mod ord">
          <ac:chgData name="Vui Le Ba" userId="052109168efbc39a" providerId="LiveId" clId="{40CFB830-F6EC-4A1B-AE1F-B620D0FFC1BE}" dt="2020-12-23T14:32:41.658" v="4788" actId="478"/>
          <ac:spMkLst>
            <pc:docMk/>
            <pc:sldMk cId="1373067861" sldId="767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19" v="3299" actId="27636"/>
          <ac:spMkLst>
            <pc:docMk/>
            <pc:sldMk cId="1373067861" sldId="767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2:44.140" v="4789" actId="478"/>
          <ac:spMkLst>
            <pc:docMk/>
            <pc:sldMk cId="1373067861" sldId="767"/>
            <ac:spMk id="83763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32:53.639" v="4792" actId="478"/>
        <pc:sldMkLst>
          <pc:docMk/>
          <pc:sldMk cId="997164903" sldId="7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997164903" sldId="768"/>
            <ac:spMk id="2" creationId="{F5192CE1-18D5-4638-AC0B-0333E863901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997164903" sldId="768"/>
            <ac:spMk id="3" creationId="{1F39E5F1-9807-45AA-944C-6050AF1D5A2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997164903" sldId="768"/>
            <ac:spMk id="4" creationId="{0F400330-E962-4648-A210-7D41CF42678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997164903" sldId="768"/>
            <ac:spMk id="5" creationId="{931C3382-84ED-4108-AE00-19AB76F8A77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997164903" sldId="768"/>
            <ac:spMk id="7" creationId="{DC889C80-E9D1-469A-B0F1-FDEE694B96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997164903" sldId="768"/>
            <ac:spMk id="8" creationId="{92FCCF07-DD41-4FA5-87F4-BF46A4065C9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997164903" sldId="768"/>
            <ac:spMk id="9" creationId="{9B7E36AD-F961-4392-89CD-9B206CCB013B}"/>
          </ac:spMkLst>
        </pc:spChg>
        <pc:spChg chg="add del mod ord">
          <ac:chgData name="Vui Le Ba" userId="052109168efbc39a" providerId="LiveId" clId="{40CFB830-F6EC-4A1B-AE1F-B620D0FFC1BE}" dt="2020-12-23T14:32:52.425" v="4791" actId="478"/>
          <ac:spMkLst>
            <pc:docMk/>
            <pc:sldMk cId="997164903" sldId="768"/>
            <ac:spMk id="10" creationId="{E37539E0-B836-48D3-8577-413492A61427}"/>
          </ac:spMkLst>
        </pc:spChg>
        <pc:spChg chg="add del mod ord">
          <ac:chgData name="Vui Le Ba" userId="052109168efbc39a" providerId="LiveId" clId="{40CFB830-F6EC-4A1B-AE1F-B620D0FFC1BE}" dt="2020-12-23T14:32:53.639" v="4792" actId="478"/>
          <ac:spMkLst>
            <pc:docMk/>
            <pc:sldMk cId="997164903" sldId="768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19" v="3300" actId="27636"/>
          <ac:spMkLst>
            <pc:docMk/>
            <pc:sldMk cId="997164903" sldId="768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2:52.425" v="4791" actId="478"/>
          <ac:spMkLst>
            <pc:docMk/>
            <pc:sldMk cId="997164903" sldId="768"/>
            <ac:spMk id="837637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2973546244" sldId="7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546244" sldId="769"/>
            <ac:spMk id="2" creationId="{581963DB-8C93-4D1E-BEF7-38AB598950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546244" sldId="769"/>
            <ac:spMk id="3" creationId="{22EEE041-5CF7-4045-9E31-AD03137335A4}"/>
          </ac:spMkLst>
        </pc:spChg>
        <pc:spChg chg="add del mod ord">
          <ac:chgData name="Vui Le Ba" userId="052109168efbc39a" providerId="LiveId" clId="{40CFB830-F6EC-4A1B-AE1F-B620D0FFC1BE}" dt="2020-12-23T06:14:55.988" v="593" actId="478"/>
          <ac:spMkLst>
            <pc:docMk/>
            <pc:sldMk cId="2973546244" sldId="769"/>
            <ac:spMk id="4" creationId="{FD9CFCD6-A12A-4C2F-B832-398E01FAC1C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973546244" sldId="769"/>
            <ac:spMk id="5" creationId="{4072520A-0470-43E8-B570-654BBF0039ED}"/>
          </ac:spMkLst>
        </pc:spChg>
        <pc:spChg chg="add del mod ord">
          <ac:chgData name="Vui Le Ba" userId="052109168efbc39a" providerId="LiveId" clId="{40CFB830-F6EC-4A1B-AE1F-B620D0FFC1BE}" dt="2020-12-23T06:14:57.195" v="594" actId="478"/>
          <ac:spMkLst>
            <pc:docMk/>
            <pc:sldMk cId="2973546244" sldId="769"/>
            <ac:spMk id="79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973546244" sldId="769"/>
            <ac:spMk id="79875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6:14:58.426" v="595" actId="478"/>
          <ac:grpSpMkLst>
            <pc:docMk/>
            <pc:sldMk cId="2973546244" sldId="769"/>
            <ac:grpSpMk id="79877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4:35.811" v="585" actId="14100"/>
          <ac:picMkLst>
            <pc:docMk/>
            <pc:sldMk cId="2973546244" sldId="769"/>
            <ac:picMk id="1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4142691936" sldId="7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42691936" sldId="770"/>
            <ac:spMk id="3" creationId="{E6FF7BB7-BEFC-4A28-A77F-0EA6247FF6A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42691936" sldId="770"/>
            <ac:spMk id="6" creationId="{6027AA0D-1262-4BFE-A6B6-763E6DF6AC73}"/>
          </ac:spMkLst>
        </pc:spChg>
        <pc:spChg chg="add del mod or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7" creationId="{6678ACF6-688D-4465-9A33-E7179CC5CEFF}"/>
          </ac:spMkLst>
        </pc:spChg>
        <pc:spChg chg="add del mo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10" creationId="{C96BB960-69DE-441F-B8C6-A371C918949F}"/>
          </ac:spMkLst>
        </pc:spChg>
        <pc:spChg chg="add del mo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11" creationId="{530D8FDB-EE08-4BDF-9CFC-CD2E2D7812BC}"/>
          </ac:spMkLst>
        </pc:spChg>
        <pc:spChg chg="add del mod ord">
          <ac:chgData name="Vui Le Ba" userId="052109168efbc39a" providerId="LiveId" clId="{40CFB830-F6EC-4A1B-AE1F-B620D0FFC1BE}" dt="2020-12-23T06:15:36.088" v="601" actId="478"/>
          <ac:spMkLst>
            <pc:docMk/>
            <pc:sldMk cId="4142691936" sldId="770"/>
            <ac:spMk id="12" creationId="{360A63DA-D8DD-402C-9D20-EE67152F5BD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142691936" sldId="770"/>
            <ac:spMk id="13" creationId="{8C2428EF-C7B7-415E-AC74-0FFF3CFEF4EB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4142691936" sldId="770"/>
            <ac:spMk id="80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8089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00.685" v="596" actId="478"/>
          <ac:grpSpMkLst>
            <pc:docMk/>
            <pc:sldMk cId="4142691936" sldId="770"/>
            <ac:grpSpMk id="809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0:33.980" v="4733" actId="404"/>
        <pc:sldMkLst>
          <pc:docMk/>
          <pc:sldMk cId="3470153593" sldId="7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70153593" sldId="771"/>
            <ac:spMk id="2" creationId="{DE0EDC61-0F36-4FB1-B6DA-FE9EF2ADAFD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70153593" sldId="771"/>
            <ac:spMk id="3" creationId="{E5F8BDD6-D871-4EAE-84D8-A7FF0E48074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470153593" sldId="771"/>
            <ac:spMk id="4" creationId="{208401E0-B5B5-4A2E-AD6D-077255941F9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470153593" sldId="771"/>
            <ac:spMk id="5" creationId="{5BE4D270-81AD-4472-B73C-0E80247E4A29}"/>
          </ac:spMkLst>
        </pc:spChg>
        <pc:spChg chg="mod">
          <ac:chgData name="Vui Le Ba" userId="052109168efbc39a" providerId="LiveId" clId="{40CFB830-F6EC-4A1B-AE1F-B620D0FFC1BE}" dt="2020-12-23T14:30:33.980" v="4733" actId="404"/>
          <ac:spMkLst>
            <pc:docMk/>
            <pc:sldMk cId="3470153593" sldId="771"/>
            <ac:spMk id="6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70153593" sldId="771"/>
            <ac:spMk id="7" creationId="{FA132586-0ACA-429A-ABF2-6BD4ABE2A41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70153593" sldId="771"/>
            <ac:spMk id="8" creationId="{170F6C5C-F648-4742-9F6D-D8397842FFD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3470153593" sldId="771"/>
            <ac:spMk id="9" creationId="{EA8F606B-6882-4AA6-8ED4-2EDA39F953BF}"/>
          </ac:spMkLst>
        </pc:spChg>
        <pc:spChg chg="add del mod ord">
          <ac:chgData name="Vui Le Ba" userId="052109168efbc39a" providerId="LiveId" clId="{40CFB830-F6EC-4A1B-AE1F-B620D0FFC1BE}" dt="2020-12-23T14:30:30.028" v="4731" actId="478"/>
          <ac:spMkLst>
            <pc:docMk/>
            <pc:sldMk cId="3470153593" sldId="771"/>
            <ac:spMk id="10" creationId="{CE44A79D-F55A-490B-B8FF-716EA5F155A5}"/>
          </ac:spMkLst>
        </pc:spChg>
        <pc:spChg chg="add del mod ord">
          <ac:chgData name="Vui Le Ba" userId="052109168efbc39a" providerId="LiveId" clId="{40CFB830-F6EC-4A1B-AE1F-B620D0FFC1BE}" dt="2020-12-23T14:30:32.222" v="4732" actId="478"/>
          <ac:spMkLst>
            <pc:docMk/>
            <pc:sldMk cId="3470153593" sldId="771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03" v="3298" actId="27636"/>
          <ac:spMkLst>
            <pc:docMk/>
            <pc:sldMk cId="3470153593" sldId="771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0:30.028" v="4731" actId="478"/>
          <ac:spMkLst>
            <pc:docMk/>
            <pc:sldMk cId="3470153593" sldId="771"/>
            <ac:spMk id="837637" creationId="{00000000-0000-0000-0000-000000000000}"/>
          </ac:spMkLst>
        </pc:spChg>
      </pc:sldChg>
      <pc:sldChg chg="addSp delSp modSp add mod chgLayout">
        <pc:chgData name="Vui Le Ba" userId="052109168efbc39a" providerId="LiveId" clId="{40CFB830-F6EC-4A1B-AE1F-B620D0FFC1BE}" dt="2020-12-23T07:06:30.211" v="1584"/>
        <pc:sldMkLst>
          <pc:docMk/>
          <pc:sldMk cId="3806852456" sldId="7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2" creationId="{A93B7456-7A9B-4B2C-8E4D-FFF066CDBE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3" creationId="{143860C5-8C3A-408A-8BD8-DFCDAE0330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4" creationId="{7019802C-8CE7-4C6A-8FE6-B028292D45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806852456" sldId="772"/>
            <ac:spMk id="5" creationId="{A02F39E2-ABCD-4E2C-8D06-5C5E410E075C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3806852456" sldId="772"/>
            <ac:spMk id="18" creationId="{602CDD39-A72A-4DC3-8B57-52BF666DA586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922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9221" creationId="{00000000-0000-0000-0000-000000000000}"/>
          </ac:spMkLst>
        </pc:spChg>
      </pc:sldChg>
      <pc:sldChg chg="addSp delSp modSp add mod">
        <pc:chgData name="Vui Le Ba" userId="052109168efbc39a" providerId="LiveId" clId="{40CFB830-F6EC-4A1B-AE1F-B620D0FFC1BE}" dt="2020-12-23T07:06:30.211" v="1584"/>
        <pc:sldMkLst>
          <pc:docMk/>
          <pc:sldMk cId="3266082417" sldId="773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3266082417" sldId="773"/>
            <ac:spMk id="2" creationId="{98B7B747-1878-46B0-8CC6-B9EDB5618013}"/>
          </ac:spMkLst>
        </pc:spChg>
        <pc:spChg chg="add">
          <ac:chgData name="Vui Le Ba" userId="052109168efbc39a" providerId="LiveId" clId="{40CFB830-F6EC-4A1B-AE1F-B620D0FFC1BE}" dt="2020-12-23T07:06:30.211" v="1584"/>
          <ac:spMkLst>
            <pc:docMk/>
            <pc:sldMk cId="3266082417" sldId="773"/>
            <ac:spMk id="18" creationId="{602CDD39-A72A-4DC3-8B57-52BF666DA586}"/>
          </ac:spMkLst>
        </pc:spChg>
        <pc:spChg chg="mod">
          <ac:chgData name="Vui Le Ba" userId="052109168efbc39a" providerId="LiveId" clId="{40CFB830-F6EC-4A1B-AE1F-B620D0FFC1BE}" dt="2020-12-23T05:58:58.604" v="344" actId="207"/>
          <ac:spMkLst>
            <pc:docMk/>
            <pc:sldMk cId="3266082417" sldId="773"/>
            <ac:spMk id="9221" creationId="{00000000-0000-0000-0000-000000000000}"/>
          </ac:spMkLst>
        </pc:spChg>
      </pc:sldChg>
      <pc:sldChg chg="addSp delSp modSp add mod">
        <pc:chgData name="Vui Le Ba" userId="052109168efbc39a" providerId="LiveId" clId="{40CFB830-F6EC-4A1B-AE1F-B620D0FFC1BE}" dt="2020-12-23T07:06:30.211" v="1584"/>
        <pc:sldMkLst>
          <pc:docMk/>
          <pc:sldMk cId="3742391320" sldId="774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3742391320" sldId="774"/>
            <ac:spMk id="2" creationId="{BAFE25F5-5387-4FA5-B032-1EE36A5464A5}"/>
          </ac:spMkLst>
        </pc:spChg>
        <pc:spChg chg="add">
          <ac:chgData name="Vui Le Ba" userId="052109168efbc39a" providerId="LiveId" clId="{40CFB830-F6EC-4A1B-AE1F-B620D0FFC1BE}" dt="2020-12-23T07:06:30.211" v="1584"/>
          <ac:spMkLst>
            <pc:docMk/>
            <pc:sldMk cId="3742391320" sldId="774"/>
            <ac:spMk id="18" creationId="{602CDD39-A72A-4DC3-8B57-52BF666DA586}"/>
          </ac:spMkLst>
        </pc:spChg>
        <pc:spChg chg="mod">
          <ac:chgData name="Vui Le Ba" userId="052109168efbc39a" providerId="LiveId" clId="{40CFB830-F6EC-4A1B-AE1F-B620D0FFC1BE}" dt="2020-12-23T06:07:49.002" v="506" actId="207"/>
          <ac:spMkLst>
            <pc:docMk/>
            <pc:sldMk cId="3742391320" sldId="774"/>
            <ac:spMk id="9221" creationId="{00000000-0000-0000-0000-000000000000}"/>
          </ac:spMkLst>
        </pc:spChg>
      </pc:sldChg>
      <pc:sldChg chg="addSp delSp modSp add mod chgLayout">
        <pc:chgData name="Vui Le Ba" userId="052109168efbc39a" providerId="LiveId" clId="{40CFB830-F6EC-4A1B-AE1F-B620D0FFC1BE}" dt="2020-12-23T07:06:30.211" v="1584"/>
        <pc:sldMkLst>
          <pc:docMk/>
          <pc:sldMk cId="14822091" sldId="775"/>
        </pc:sldMkLst>
        <pc:spChg chg="add del mo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2" creationId="{B914204F-E17B-4163-BF25-76B4902F72BD}"/>
          </ac:spMkLst>
        </pc:spChg>
        <pc:spChg chg="add del mo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3" creationId="{C22F08D0-736F-4FB9-846B-F4B25C0676BB}"/>
          </ac:spMkLst>
        </pc:spChg>
        <pc:spChg chg="add del mo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4" creationId="{38F30BF8-536F-43C7-A1B7-324F22C3660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4822091" sldId="775"/>
            <ac:spMk id="5" creationId="{BDC8CACB-E6C8-4B0E-BB64-C6C1020BC0C5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14822091" sldId="775"/>
            <ac:spMk id="18" creationId="{602CDD39-A72A-4DC3-8B57-52BF666DA586}"/>
          </ac:spMkLst>
        </pc:spChg>
        <pc:spChg chg="mod or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922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3:41.582" v="570" actId="207"/>
          <ac:spMkLst>
            <pc:docMk/>
            <pc:sldMk cId="14822091" sldId="775"/>
            <ac:spMk id="9221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1688589631" sldId="776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1688589631" sldId="776"/>
            <ac:spMk id="2" creationId="{8B7CCCF7-9193-492B-84E0-DEA659962BC5}"/>
          </ac:spMkLst>
        </pc:spChg>
        <pc:spChg chg="mod">
          <ac:chgData name="Vui Le Ba" userId="052109168efbc39a" providerId="LiveId" clId="{40CFB830-F6EC-4A1B-AE1F-B620D0FFC1BE}" dt="2020-12-23T06:32:14.082" v="962" actId="27636"/>
          <ac:spMkLst>
            <pc:docMk/>
            <pc:sldMk cId="1688589631" sldId="776"/>
            <ac:spMk id="4" creationId="{4854FCD2-5BE4-415A-8931-90A709C92E0E}"/>
          </ac:spMkLst>
        </pc:spChg>
        <pc:spChg chg="del mod">
          <ac:chgData name="Vui Le Ba" userId="052109168efbc39a" providerId="LiveId" clId="{40CFB830-F6EC-4A1B-AE1F-B620D0FFC1BE}" dt="2020-12-23T06:18:50.315" v="766" actId="478"/>
          <ac:spMkLst>
            <pc:docMk/>
            <pc:sldMk cId="1688589631" sldId="776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18:37.263" v="761" actId="207"/>
          <ac:spMkLst>
            <pc:docMk/>
            <pc:sldMk cId="1688589631" sldId="776"/>
            <ac:spMk id="91140" creationId="{00000000-0000-0000-0000-000000000000}"/>
          </ac:spMkLst>
        </pc:spChg>
      </pc:sldChg>
      <pc:sldChg chg="addSp delSp modSp add mod">
        <pc:chgData name="Vui Le Ba" userId="052109168efbc39a" providerId="LiveId" clId="{40CFB830-F6EC-4A1B-AE1F-B620D0FFC1BE}" dt="2020-12-23T07:06:30.211" v="1584"/>
        <pc:sldMkLst>
          <pc:docMk/>
          <pc:sldMk cId="15120518" sldId="777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15120518" sldId="777"/>
            <ac:spMk id="2" creationId="{2126DC27-0B29-4C03-A09C-8077557E9358}"/>
          </ac:spMkLst>
        </pc:spChg>
        <pc:spChg chg="mod">
          <ac:chgData name="Vui Le Ba" userId="052109168efbc39a" providerId="LiveId" clId="{40CFB830-F6EC-4A1B-AE1F-B620D0FFC1BE}" dt="2020-12-23T06:32:14.097" v="963" actId="27636"/>
          <ac:spMkLst>
            <pc:docMk/>
            <pc:sldMk cId="15120518" sldId="777"/>
            <ac:spMk id="4" creationId="{4854FCD2-5BE4-415A-8931-90A709C92E0E}"/>
          </ac:spMkLst>
        </pc:spChg>
        <pc:spChg chg="add">
          <ac:chgData name="Vui Le Ba" userId="052109168efbc39a" providerId="LiveId" clId="{40CFB830-F6EC-4A1B-AE1F-B620D0FFC1BE}" dt="2020-12-23T07:06:30.211" v="1584"/>
          <ac:spMkLst>
            <pc:docMk/>
            <pc:sldMk cId="15120518" sldId="777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4:00.761" v="847" actId="207"/>
          <ac:spMkLst>
            <pc:docMk/>
            <pc:sldMk cId="15120518" sldId="777"/>
            <ac:spMk id="91140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4264956249" sldId="778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4264956249" sldId="778"/>
            <ac:spMk id="2" creationId="{FED93594-B189-4678-8B3B-54A8FB16D664}"/>
          </ac:spMkLst>
        </pc:spChg>
        <pc:spChg chg="mod">
          <ac:chgData name="Vui Le Ba" userId="052109168efbc39a" providerId="LiveId" clId="{40CFB830-F6EC-4A1B-AE1F-B620D0FFC1BE}" dt="2020-12-23T06:32:14.097" v="964" actId="27636"/>
          <ac:spMkLst>
            <pc:docMk/>
            <pc:sldMk cId="4264956249" sldId="778"/>
            <ac:spMk id="4" creationId="{4854FCD2-5BE4-415A-8931-90A709C92E0E}"/>
          </ac:spMkLst>
        </pc:spChg>
        <pc:spChg chg="del">
          <ac:chgData name="Vui Le Ba" userId="052109168efbc39a" providerId="LiveId" clId="{40CFB830-F6EC-4A1B-AE1F-B620D0FFC1BE}" dt="2020-12-23T06:26:07.208" v="877" actId="478"/>
          <ac:spMkLst>
            <pc:docMk/>
            <pc:sldMk cId="4264956249" sldId="778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6:04.625" v="876" actId="207"/>
          <ac:spMkLst>
            <pc:docMk/>
            <pc:sldMk cId="4264956249" sldId="778"/>
            <ac:spMk id="91140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3983279525" sldId="779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3983279525" sldId="779"/>
            <ac:spMk id="2" creationId="{32675AA1-9C47-421F-92CC-90B44207F845}"/>
          </ac:spMkLst>
        </pc:spChg>
        <pc:spChg chg="mod">
          <ac:chgData name="Vui Le Ba" userId="052109168efbc39a" providerId="LiveId" clId="{40CFB830-F6EC-4A1B-AE1F-B620D0FFC1BE}" dt="2020-12-23T06:35:04.072" v="1008" actId="27636"/>
          <ac:spMkLst>
            <pc:docMk/>
            <pc:sldMk cId="3983279525" sldId="779"/>
            <ac:spMk id="4" creationId="{4854FCD2-5BE4-415A-8931-90A709C92E0E}"/>
          </ac:spMkLst>
        </pc:spChg>
        <pc:spChg chg="del">
          <ac:chgData name="Vui Le Ba" userId="052109168efbc39a" providerId="LiveId" clId="{40CFB830-F6EC-4A1B-AE1F-B620D0FFC1BE}" dt="2020-12-23T06:35:15.778" v="1011" actId="478"/>
          <ac:spMkLst>
            <pc:docMk/>
            <pc:sldMk cId="3983279525" sldId="779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5:11.513" v="1010" actId="207"/>
          <ac:spMkLst>
            <pc:docMk/>
            <pc:sldMk cId="3983279525" sldId="779"/>
            <ac:spMk id="91140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1937105785" sldId="780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1937105785" sldId="780"/>
            <ac:spMk id="2" creationId="{A963DD68-A761-4683-87E7-AF3F7065AEEC}"/>
          </ac:spMkLst>
        </pc:spChg>
        <pc:spChg chg="mod">
          <ac:chgData name="Vui Le Ba" userId="052109168efbc39a" providerId="LiveId" clId="{40CFB830-F6EC-4A1B-AE1F-B620D0FFC1BE}" dt="2020-12-23T07:04:08.023" v="1525" actId="207"/>
          <ac:spMkLst>
            <pc:docMk/>
            <pc:sldMk cId="1937105785" sldId="780"/>
            <ac:spMk id="179204" creationId="{00000000-0000-0000-0000-000000000000}"/>
          </ac:spMkLst>
        </pc:spChg>
      </pc:sldChg>
      <pc:sldChg chg="addSp delSp modSp add mod modAnim">
        <pc:chgData name="Vui Le Ba" userId="052109168efbc39a" providerId="LiveId" clId="{40CFB830-F6EC-4A1B-AE1F-B620D0FFC1BE}" dt="2020-12-23T07:06:30.211" v="1584"/>
        <pc:sldMkLst>
          <pc:docMk/>
          <pc:sldMk cId="764905889" sldId="781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764905889" sldId="781"/>
            <ac:spMk id="2" creationId="{4DCFE96E-D237-4D6C-9830-DDFD88FBFB12}"/>
          </ac:spMkLst>
        </pc:spChg>
        <pc:spChg chg="add mod">
          <ac:chgData name="Vui Le Ba" userId="052109168efbc39a" providerId="LiveId" clId="{40CFB830-F6EC-4A1B-AE1F-B620D0FFC1BE}" dt="2020-12-23T07:04:38.462" v="1529" actId="1076"/>
          <ac:spMkLst>
            <pc:docMk/>
            <pc:sldMk cId="764905889" sldId="781"/>
            <ac:spMk id="4" creationId="{52869266-32F7-48F5-AB98-3DD9E38CE1D4}"/>
          </ac:spMkLst>
        </pc:spChg>
        <pc:spChg chg="add mod">
          <ac:chgData name="Vui Le Ba" userId="052109168efbc39a" providerId="LiveId" clId="{40CFB830-F6EC-4A1B-AE1F-B620D0FFC1BE}" dt="2020-12-23T07:04:38.462" v="1529" actId="1076"/>
          <ac:spMkLst>
            <pc:docMk/>
            <pc:sldMk cId="764905889" sldId="781"/>
            <ac:spMk id="5" creationId="{CF2B54E3-F0D9-4874-ACAD-20FCACA4A095}"/>
          </ac:spMkLst>
        </pc:spChg>
        <pc:spChg chg="mod">
          <ac:chgData name="Vui Le Ba" userId="052109168efbc39a" providerId="LiveId" clId="{40CFB830-F6EC-4A1B-AE1F-B620D0FFC1BE}" dt="2020-12-23T07:04:24.913" v="1527" actId="207"/>
          <ac:spMkLst>
            <pc:docMk/>
            <pc:sldMk cId="764905889" sldId="781"/>
            <ac:spMk id="1792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7:17:53.247" v="1760" actId="207"/>
        <pc:sldMkLst>
          <pc:docMk/>
          <pc:sldMk cId="3107243072" sldId="782"/>
        </pc:sldMkLst>
        <pc:spChg chg="mod">
          <ac:chgData name="Vui Le Ba" userId="052109168efbc39a" providerId="LiveId" clId="{40CFB830-F6EC-4A1B-AE1F-B620D0FFC1BE}" dt="2020-12-23T07:17:53.247" v="1760" actId="207"/>
          <ac:spMkLst>
            <pc:docMk/>
            <pc:sldMk cId="3107243072" sldId="782"/>
            <ac:spMk id="2334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7:18:08.988" v="1763" actId="207"/>
        <pc:sldMkLst>
          <pc:docMk/>
          <pc:sldMk cId="3542736436" sldId="783"/>
        </pc:sldMkLst>
        <pc:spChg chg="mod">
          <ac:chgData name="Vui Le Ba" userId="052109168efbc39a" providerId="LiveId" clId="{40CFB830-F6EC-4A1B-AE1F-B620D0FFC1BE}" dt="2020-12-23T07:18:08.988" v="1763" actId="207"/>
          <ac:spMkLst>
            <pc:docMk/>
            <pc:sldMk cId="3542736436" sldId="783"/>
            <ac:spMk id="233476" creationId="{00000000-0000-0000-0000-000000000000}"/>
          </ac:spMkLst>
        </pc:spChg>
      </pc:sldChg>
      <pc:sldChg chg="addSp delSp modSp add mod chgLayout">
        <pc:chgData name="Vui Le Ba" userId="052109168efbc39a" providerId="LiveId" clId="{40CFB830-F6EC-4A1B-AE1F-B620D0FFC1BE}" dt="2020-12-23T07:36:35.287" v="2081" actId="207"/>
        <pc:sldMkLst>
          <pc:docMk/>
          <pc:sldMk cId="286630760" sldId="784"/>
        </pc:sldMkLst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86630760" sldId="784"/>
            <ac:spMk id="2" creationId="{6DCDF663-7A52-4CB2-97FC-AB5321DFD7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86630760" sldId="784"/>
            <ac:spMk id="3" creationId="{3AE8FCC8-D7CF-4A9F-B96C-725BFD567029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86630760" sldId="784"/>
            <ac:spMk id="8" creationId="{97362657-B4D8-48FB-BFB3-369FEC138E5F}"/>
          </ac:spMkLst>
        </pc:spChg>
        <pc:spChg chg="mod ord">
          <ac:chgData name="Vui Le Ba" userId="052109168efbc39a" providerId="LiveId" clId="{40CFB830-F6EC-4A1B-AE1F-B620D0FFC1BE}" dt="2020-12-23T07:36:35.287" v="2081" actId="207"/>
          <ac:spMkLst>
            <pc:docMk/>
            <pc:sldMk cId="286630760" sldId="784"/>
            <ac:spMk id="2334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8:04:00.547" v="2387" actId="207"/>
        <pc:sldMkLst>
          <pc:docMk/>
          <pc:sldMk cId="2764101168" sldId="785"/>
        </pc:sldMkLst>
        <pc:spChg chg="mod">
          <ac:chgData name="Vui Le Ba" userId="052109168efbc39a" providerId="LiveId" clId="{40CFB830-F6EC-4A1B-AE1F-B620D0FFC1BE}" dt="2020-12-23T08:04:00.547" v="2387" actId="207"/>
          <ac:spMkLst>
            <pc:docMk/>
            <pc:sldMk cId="2764101168" sldId="785"/>
            <ac:spMk id="2334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8:28:36.510" v="2713" actId="207"/>
        <pc:sldMkLst>
          <pc:docMk/>
          <pc:sldMk cId="3090677294" sldId="786"/>
        </pc:sldMkLst>
        <pc:spChg chg="mod">
          <ac:chgData name="Vui Le Ba" userId="052109168efbc39a" providerId="LiveId" clId="{40CFB830-F6EC-4A1B-AE1F-B620D0FFC1BE}" dt="2020-12-23T08:28:36.510" v="2713" actId="207"/>
          <ac:spMkLst>
            <pc:docMk/>
            <pc:sldMk cId="3090677294" sldId="786"/>
            <ac:spMk id="446468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14:37:35.145" v="4884" actId="478"/>
        <pc:sldMkLst>
          <pc:docMk/>
          <pc:sldMk cId="3985719266" sldId="787"/>
        </pc:sldMkLst>
        <pc:spChg chg="del">
          <ac:chgData name="Vui Le Ba" userId="052109168efbc39a" providerId="LiveId" clId="{40CFB830-F6EC-4A1B-AE1F-B620D0FFC1BE}" dt="2020-12-23T14:37:35.145" v="4884" actId="478"/>
          <ac:spMkLst>
            <pc:docMk/>
            <pc:sldMk cId="3985719266" sldId="787"/>
            <ac:spMk id="847874" creationId="{00000000-0000-0000-0000-000000000000}"/>
          </ac:spMkLst>
        </pc:spChg>
        <pc:spChg chg="mod">
          <ac:chgData name="Vui Le Ba" userId="052109168efbc39a" providerId="LiveId" clId="{40CFB830-F6EC-4A1B-AE1F-B620D0FFC1BE}" dt="2020-12-23T09:06:40.559" v="3376" actId="207"/>
          <ac:spMkLst>
            <pc:docMk/>
            <pc:sldMk cId="3985719266" sldId="787"/>
            <ac:spMk id="8478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3:55:39.498" v="4134" actId="207"/>
        <pc:sldMkLst>
          <pc:docMk/>
          <pc:sldMk cId="2971280072" sldId="788"/>
        </pc:sldMkLst>
        <pc:spChg chg="mod">
          <ac:chgData name="Vui Le Ba" userId="052109168efbc39a" providerId="LiveId" clId="{40CFB830-F6EC-4A1B-AE1F-B620D0FFC1BE}" dt="2020-12-23T13:55:39.498" v="4134" actId="207"/>
          <ac:spMkLst>
            <pc:docMk/>
            <pc:sldMk cId="2971280072" sldId="788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3:58:51.646" v="4177" actId="207"/>
        <pc:sldMkLst>
          <pc:docMk/>
          <pc:sldMk cId="2987607354" sldId="789"/>
        </pc:sldMkLst>
        <pc:spChg chg="mod">
          <ac:chgData name="Vui Le Ba" userId="052109168efbc39a" providerId="LiveId" clId="{40CFB830-F6EC-4A1B-AE1F-B620D0FFC1BE}" dt="2020-12-23T13:58:51.646" v="4177" actId="207"/>
          <ac:spMkLst>
            <pc:docMk/>
            <pc:sldMk cId="2987607354" sldId="789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06:38.777" v="4328" actId="207"/>
        <pc:sldMkLst>
          <pc:docMk/>
          <pc:sldMk cId="2709791055" sldId="790"/>
        </pc:sldMkLst>
        <pc:spChg chg="mod">
          <ac:chgData name="Vui Le Ba" userId="052109168efbc39a" providerId="LiveId" clId="{40CFB830-F6EC-4A1B-AE1F-B620D0FFC1BE}" dt="2020-12-23T14:06:38.777" v="4328" actId="207"/>
          <ac:spMkLst>
            <pc:docMk/>
            <pc:sldMk cId="2709791055" sldId="790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09:05.361" v="4372" actId="207"/>
        <pc:sldMkLst>
          <pc:docMk/>
          <pc:sldMk cId="4032595278" sldId="791"/>
        </pc:sldMkLst>
        <pc:spChg chg="mod">
          <ac:chgData name="Vui Le Ba" userId="052109168efbc39a" providerId="LiveId" clId="{40CFB830-F6EC-4A1B-AE1F-B620D0FFC1BE}" dt="2020-12-23T14:09:05.361" v="4372" actId="207"/>
          <ac:spMkLst>
            <pc:docMk/>
            <pc:sldMk cId="4032595278" sldId="791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23:25.174" v="4606" actId="207"/>
        <pc:sldMkLst>
          <pc:docMk/>
          <pc:sldMk cId="121569229" sldId="792"/>
        </pc:sldMkLst>
        <pc:spChg chg="mod">
          <ac:chgData name="Vui Le Ba" userId="052109168efbc39a" providerId="LiveId" clId="{40CFB830-F6EC-4A1B-AE1F-B620D0FFC1BE}" dt="2020-12-23T14:23:25.174" v="4606" actId="207"/>
          <ac:spMkLst>
            <pc:docMk/>
            <pc:sldMk cId="121569229" sldId="792"/>
            <ac:spMk id="7680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24:16.600" v="4624" actId="207"/>
        <pc:sldMkLst>
          <pc:docMk/>
          <pc:sldMk cId="1864962022" sldId="793"/>
        </pc:sldMkLst>
        <pc:spChg chg="mod">
          <ac:chgData name="Vui Le Ba" userId="052109168efbc39a" providerId="LiveId" clId="{40CFB830-F6EC-4A1B-AE1F-B620D0FFC1BE}" dt="2020-12-23T14:24:16.600" v="4624" actId="207"/>
          <ac:spMkLst>
            <pc:docMk/>
            <pc:sldMk cId="1864962022" sldId="793"/>
            <ac:spMk id="7680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33:15.251" v="4795" actId="207"/>
        <pc:sldMkLst>
          <pc:docMk/>
          <pc:sldMk cId="1172865760" sldId="794"/>
        </pc:sldMkLst>
        <pc:spChg chg="mod">
          <ac:chgData name="Vui Le Ba" userId="052109168efbc39a" providerId="LiveId" clId="{40CFB830-F6EC-4A1B-AE1F-B620D0FFC1BE}" dt="2020-12-23T14:33:15.251" v="4795" actId="207"/>
          <ac:spMkLst>
            <pc:docMk/>
            <pc:sldMk cId="1172865760" sldId="794"/>
            <ac:spMk id="7680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35:03.031" v="4833" actId="207"/>
        <pc:sldMkLst>
          <pc:docMk/>
          <pc:sldMk cId="4201701674" sldId="795"/>
        </pc:sldMkLst>
        <pc:spChg chg="mod">
          <ac:chgData name="Vui Le Ba" userId="052109168efbc39a" providerId="LiveId" clId="{40CFB830-F6EC-4A1B-AE1F-B620D0FFC1BE}" dt="2020-12-23T14:35:03.031" v="4833" actId="207"/>
          <ac:spMkLst>
            <pc:docMk/>
            <pc:sldMk cId="4201701674" sldId="795"/>
            <ac:spMk id="768004" creationId="{00000000-0000-0000-0000-000000000000}"/>
          </ac:spMkLst>
        </pc:spChg>
      </pc:sldChg>
      <pc:sldMasterChg chg="modSldLayout">
        <pc:chgData name="Vui Le Ba" userId="052109168efbc39a" providerId="LiveId" clId="{40CFB830-F6EC-4A1B-AE1F-B620D0FFC1BE}" dt="2020-12-23T09:13:47.619" v="3496" actId="113"/>
        <pc:sldMasterMkLst>
          <pc:docMk/>
          <pc:sldMasterMk cId="2761737292" sldId="2147483710"/>
        </pc:sldMasterMkLst>
        <pc:sldLayoutChg chg="modSp mod">
          <pc:chgData name="Vui Le Ba" userId="052109168efbc39a" providerId="LiveId" clId="{40CFB830-F6EC-4A1B-AE1F-B620D0FFC1BE}" dt="2020-12-23T06:32:18.362" v="965" actId="14100"/>
          <pc:sldLayoutMkLst>
            <pc:docMk/>
            <pc:sldMasterMk cId="2761737292" sldId="2147483710"/>
            <pc:sldLayoutMk cId="1403533338" sldId="2147483713"/>
          </pc:sldLayoutMkLst>
          <pc:spChg chg="mod">
            <ac:chgData name="Vui Le Ba" userId="052109168efbc39a" providerId="LiveId" clId="{40CFB830-F6EC-4A1B-AE1F-B620D0FFC1BE}" dt="2020-12-23T06:32:13.950" v="959" actId="14100"/>
            <ac:spMkLst>
              <pc:docMk/>
              <pc:sldMasterMk cId="2761737292" sldId="2147483710"/>
              <pc:sldLayoutMk cId="1403533338" sldId="2147483713"/>
              <ac:spMk id="2" creationId="{00000000-0000-0000-0000-000000000000}"/>
            </ac:spMkLst>
          </pc:spChg>
          <pc:spChg chg="mod">
            <ac:chgData name="Vui Le Ba" userId="052109168efbc39a" providerId="LiveId" clId="{40CFB830-F6EC-4A1B-AE1F-B620D0FFC1BE}" dt="2020-12-23T06:32:18.362" v="965" actId="14100"/>
            <ac:spMkLst>
              <pc:docMk/>
              <pc:sldMasterMk cId="2761737292" sldId="2147483710"/>
              <pc:sldLayoutMk cId="1403533338" sldId="2147483713"/>
              <ac:spMk id="3" creationId="{00000000-0000-0000-0000-000000000000}"/>
            </ac:spMkLst>
          </pc:spChg>
          <pc:spChg chg="mod">
            <ac:chgData name="Vui Le Ba" userId="052109168efbc39a" providerId="LiveId" clId="{40CFB830-F6EC-4A1B-AE1F-B620D0FFC1BE}" dt="2020-12-23T05:54:15.670" v="142" actId="14100"/>
            <ac:spMkLst>
              <pc:docMk/>
              <pc:sldMasterMk cId="2761737292" sldId="2147483710"/>
              <pc:sldLayoutMk cId="1403533338" sldId="2147483713"/>
              <ac:spMk id="9" creationId="{705AC2A6-B44A-4D71-809C-A2173B1009A6}"/>
            </ac:spMkLst>
          </pc:spChg>
        </pc:sldLayoutChg>
        <pc:sldLayoutChg chg="modSp mod">
          <pc:chgData name="Vui Le Ba" userId="052109168efbc39a" providerId="LiveId" clId="{40CFB830-F6EC-4A1B-AE1F-B620D0FFC1BE}" dt="2020-12-23T09:13:47.619" v="3496" actId="113"/>
          <pc:sldLayoutMkLst>
            <pc:docMk/>
            <pc:sldMasterMk cId="2761737292" sldId="2147483710"/>
            <pc:sldLayoutMk cId="2310329034" sldId="2147483725"/>
          </pc:sldLayoutMkLst>
          <pc:spChg chg="mod">
            <ac:chgData name="Vui Le Ba" userId="052109168efbc39a" providerId="LiveId" clId="{40CFB830-F6EC-4A1B-AE1F-B620D0FFC1BE}" dt="2020-12-23T09:13:47.619" v="3496" actId="113"/>
            <ac:spMkLst>
              <pc:docMk/>
              <pc:sldMasterMk cId="2761737292" sldId="2147483710"/>
              <pc:sldLayoutMk cId="2310329034" sldId="2147483725"/>
              <ac:spMk id="2" creationId="{00000000-0000-0000-0000-000000000000}"/>
            </ac:spMkLst>
          </pc:spChg>
        </pc:sldLayoutChg>
      </pc:sldMasterChg>
    </pc:docChg>
  </pc:docChgLst>
  <pc:docChgLst>
    <pc:chgData name="Vinh La" userId="9a47f41bd37aa7cc" providerId="LiveId" clId="{A3E96C11-893F-4E1D-BA54-351C2DB67BE6}"/>
    <pc:docChg chg="undo custSel addSld delSld modSld modSection">
      <pc:chgData name="Vinh La" userId="9a47f41bd37aa7cc" providerId="LiveId" clId="{A3E96C11-893F-4E1D-BA54-351C2DB67BE6}" dt="2021-09-01T09:42:06.262" v="653" actId="20577"/>
      <pc:docMkLst>
        <pc:docMk/>
      </pc:docMkLst>
      <pc:sldChg chg="modSp mod">
        <pc:chgData name="Vinh La" userId="9a47f41bd37aa7cc" providerId="LiveId" clId="{A3E96C11-893F-4E1D-BA54-351C2DB67BE6}" dt="2021-09-01T08:29:44.794" v="20" actId="20577"/>
        <pc:sldMkLst>
          <pc:docMk/>
          <pc:sldMk cId="0" sldId="256"/>
        </pc:sldMkLst>
        <pc:spChg chg="mod">
          <ac:chgData name="Vinh La" userId="9a47f41bd37aa7cc" providerId="LiveId" clId="{A3E96C11-893F-4E1D-BA54-351C2DB67BE6}" dt="2021-09-01T08:29:44.794" v="20" actId="20577"/>
          <ac:spMkLst>
            <pc:docMk/>
            <pc:sldMk cId="0" sldId="256"/>
            <ac:spMk id="5122" creationId="{00000000-0000-0000-0000-000000000000}"/>
          </ac:spMkLst>
        </pc:spChg>
      </pc:sldChg>
      <pc:sldChg chg="modSp mod">
        <pc:chgData name="Vinh La" userId="9a47f41bd37aa7cc" providerId="LiveId" clId="{A3E96C11-893F-4E1D-BA54-351C2DB67BE6}" dt="2021-09-01T09:42:06.262" v="653" actId="20577"/>
        <pc:sldMkLst>
          <pc:docMk/>
          <pc:sldMk cId="1928129182" sldId="455"/>
        </pc:sldMkLst>
        <pc:spChg chg="mod">
          <ac:chgData name="Vinh La" userId="9a47f41bd37aa7cc" providerId="LiveId" clId="{A3E96C11-893F-4E1D-BA54-351C2DB67BE6}" dt="2021-09-01T09:42:06.262" v="653" actId="20577"/>
          <ac:spMkLst>
            <pc:docMk/>
            <pc:sldMk cId="1928129182" sldId="455"/>
            <ac:spMk id="3" creationId="{4E6DA9E7-CB67-4E91-8653-4E4B45083FC6}"/>
          </ac:spMkLst>
        </pc:spChg>
      </pc:sldChg>
      <pc:sldChg chg="del">
        <pc:chgData name="Vinh La" userId="9a47f41bd37aa7cc" providerId="LiveId" clId="{A3E96C11-893F-4E1D-BA54-351C2DB67BE6}" dt="2021-09-01T08:41:17.376" v="22" actId="47"/>
        <pc:sldMkLst>
          <pc:docMk/>
          <pc:sldMk cId="1088313424" sldId="456"/>
        </pc:sldMkLst>
      </pc:sldChg>
      <pc:sldChg chg="del">
        <pc:chgData name="Vinh La" userId="9a47f41bd37aa7cc" providerId="LiveId" clId="{A3E96C11-893F-4E1D-BA54-351C2DB67BE6}" dt="2021-09-01T08:41:18.256" v="25" actId="47"/>
        <pc:sldMkLst>
          <pc:docMk/>
          <pc:sldMk cId="3531307206" sldId="457"/>
        </pc:sldMkLst>
      </pc:sldChg>
      <pc:sldChg chg="del">
        <pc:chgData name="Vinh La" userId="9a47f41bd37aa7cc" providerId="LiveId" clId="{A3E96C11-893F-4E1D-BA54-351C2DB67BE6}" dt="2021-09-01T08:41:20.816" v="32" actId="47"/>
        <pc:sldMkLst>
          <pc:docMk/>
          <pc:sldMk cId="3960499425" sldId="458"/>
        </pc:sldMkLst>
      </pc:sldChg>
      <pc:sldChg chg="del">
        <pc:chgData name="Vinh La" userId="9a47f41bd37aa7cc" providerId="LiveId" clId="{A3E96C11-893F-4E1D-BA54-351C2DB67BE6}" dt="2021-09-01T08:41:21.574" v="34" actId="47"/>
        <pc:sldMkLst>
          <pc:docMk/>
          <pc:sldMk cId="3321143043" sldId="459"/>
        </pc:sldMkLst>
      </pc:sldChg>
      <pc:sldChg chg="del">
        <pc:chgData name="Vinh La" userId="9a47f41bd37aa7cc" providerId="LiveId" clId="{A3E96C11-893F-4E1D-BA54-351C2DB67BE6}" dt="2021-09-01T08:41:17.781" v="23" actId="47"/>
        <pc:sldMkLst>
          <pc:docMk/>
          <pc:sldMk cId="2022996170" sldId="482"/>
        </pc:sldMkLst>
      </pc:sldChg>
      <pc:sldChg chg="addSp modSp new mod">
        <pc:chgData name="Vinh La" userId="9a47f41bd37aa7cc" providerId="LiveId" clId="{A3E96C11-893F-4E1D-BA54-351C2DB67BE6}" dt="2021-09-01T08:42:22.334" v="57" actId="1076"/>
        <pc:sldMkLst>
          <pc:docMk/>
          <pc:sldMk cId="2678722573" sldId="482"/>
        </pc:sldMkLst>
        <pc:spChg chg="mod">
          <ac:chgData name="Vinh La" userId="9a47f41bd37aa7cc" providerId="LiveId" clId="{A3E96C11-893F-4E1D-BA54-351C2DB67BE6}" dt="2021-09-01T08:41:33.756" v="49"/>
          <ac:spMkLst>
            <pc:docMk/>
            <pc:sldMk cId="2678722573" sldId="482"/>
            <ac:spMk id="2" creationId="{F8EBE505-EDC6-400A-BAC8-88E01121A080}"/>
          </ac:spMkLst>
        </pc:spChg>
        <pc:spChg chg="mod">
          <ac:chgData name="Vinh La" userId="9a47f41bd37aa7cc" providerId="LiveId" clId="{A3E96C11-893F-4E1D-BA54-351C2DB67BE6}" dt="2021-09-01T08:42:08.662" v="55" actId="255"/>
          <ac:spMkLst>
            <pc:docMk/>
            <pc:sldMk cId="2678722573" sldId="482"/>
            <ac:spMk id="3" creationId="{96AF2C90-E274-4EEE-BAD5-611411F0B79C}"/>
          </ac:spMkLst>
        </pc:spChg>
        <pc:picChg chg="add mod">
          <ac:chgData name="Vinh La" userId="9a47f41bd37aa7cc" providerId="LiveId" clId="{A3E96C11-893F-4E1D-BA54-351C2DB67BE6}" dt="2021-09-01T08:42:22.334" v="57" actId="1076"/>
          <ac:picMkLst>
            <pc:docMk/>
            <pc:sldMk cId="2678722573" sldId="482"/>
            <ac:picMk id="5" creationId="{4E66B5DF-B8C2-468C-B946-32D44541809D}"/>
          </ac:picMkLst>
        </pc:picChg>
      </pc:sldChg>
      <pc:sldChg chg="modSp new mod">
        <pc:chgData name="Vinh La" userId="9a47f41bd37aa7cc" providerId="LiveId" clId="{A3E96C11-893F-4E1D-BA54-351C2DB67BE6}" dt="2021-09-01T08:43:04.011" v="62"/>
        <pc:sldMkLst>
          <pc:docMk/>
          <pc:sldMk cId="405444634" sldId="483"/>
        </pc:sldMkLst>
        <pc:spChg chg="mod">
          <ac:chgData name="Vinh La" userId="9a47f41bd37aa7cc" providerId="LiveId" clId="{A3E96C11-893F-4E1D-BA54-351C2DB67BE6}" dt="2021-09-01T08:42:39.533" v="59"/>
          <ac:spMkLst>
            <pc:docMk/>
            <pc:sldMk cId="405444634" sldId="483"/>
            <ac:spMk id="2" creationId="{9A714147-D439-41D5-B263-9D28E0222C06}"/>
          </ac:spMkLst>
        </pc:spChg>
        <pc:spChg chg="mod">
          <ac:chgData name="Vinh La" userId="9a47f41bd37aa7cc" providerId="LiveId" clId="{A3E96C11-893F-4E1D-BA54-351C2DB67BE6}" dt="2021-09-01T08:43:04.011" v="62"/>
          <ac:spMkLst>
            <pc:docMk/>
            <pc:sldMk cId="405444634" sldId="483"/>
            <ac:spMk id="3" creationId="{7F173A95-C93F-41DA-BA5F-3D661C75021B}"/>
          </ac:spMkLst>
        </pc:spChg>
      </pc:sldChg>
      <pc:sldChg chg="del">
        <pc:chgData name="Vinh La" userId="9a47f41bd37aa7cc" providerId="LiveId" clId="{A3E96C11-893F-4E1D-BA54-351C2DB67BE6}" dt="2021-09-01T08:41:18.050" v="24" actId="47"/>
        <pc:sldMkLst>
          <pc:docMk/>
          <pc:sldMk cId="3097277628" sldId="483"/>
        </pc:sldMkLst>
      </pc:sldChg>
      <pc:sldChg chg="modSp new mod">
        <pc:chgData name="Vinh La" userId="9a47f41bd37aa7cc" providerId="LiveId" clId="{A3E96C11-893F-4E1D-BA54-351C2DB67BE6}" dt="2021-09-01T08:43:43.888" v="71" actId="20577"/>
        <pc:sldMkLst>
          <pc:docMk/>
          <pc:sldMk cId="1627800629" sldId="484"/>
        </pc:sldMkLst>
        <pc:spChg chg="mod">
          <ac:chgData name="Vinh La" userId="9a47f41bd37aa7cc" providerId="LiveId" clId="{A3E96C11-893F-4E1D-BA54-351C2DB67BE6}" dt="2021-09-01T08:43:23.210" v="64"/>
          <ac:spMkLst>
            <pc:docMk/>
            <pc:sldMk cId="1627800629" sldId="484"/>
            <ac:spMk id="2" creationId="{C6E7D409-A608-4E32-AAAD-6B0063BEF575}"/>
          </ac:spMkLst>
        </pc:spChg>
        <pc:spChg chg="mod">
          <ac:chgData name="Vinh La" userId="9a47f41bd37aa7cc" providerId="LiveId" clId="{A3E96C11-893F-4E1D-BA54-351C2DB67BE6}" dt="2021-09-01T08:43:43.888" v="71" actId="20577"/>
          <ac:spMkLst>
            <pc:docMk/>
            <pc:sldMk cId="1627800629" sldId="484"/>
            <ac:spMk id="3" creationId="{525C0DBD-768F-4584-A214-7CAD3AD07613}"/>
          </ac:spMkLst>
        </pc:spChg>
      </pc:sldChg>
      <pc:sldChg chg="del">
        <pc:chgData name="Vinh La" userId="9a47f41bd37aa7cc" providerId="LiveId" clId="{A3E96C11-893F-4E1D-BA54-351C2DB67BE6}" dt="2021-09-01T08:41:18.492" v="26" actId="47"/>
        <pc:sldMkLst>
          <pc:docMk/>
          <pc:sldMk cId="2925066032" sldId="484"/>
        </pc:sldMkLst>
      </pc:sldChg>
      <pc:sldChg chg="modSp new mod">
        <pc:chgData name="Vinh La" userId="9a47f41bd37aa7cc" providerId="LiveId" clId="{A3E96C11-893F-4E1D-BA54-351C2DB67BE6}" dt="2021-09-01T08:44:17.109" v="76"/>
        <pc:sldMkLst>
          <pc:docMk/>
          <pc:sldMk cId="79165525" sldId="485"/>
        </pc:sldMkLst>
        <pc:spChg chg="mod">
          <ac:chgData name="Vinh La" userId="9a47f41bd37aa7cc" providerId="LiveId" clId="{A3E96C11-893F-4E1D-BA54-351C2DB67BE6}" dt="2021-09-01T08:44:13.030" v="75" actId="20577"/>
          <ac:spMkLst>
            <pc:docMk/>
            <pc:sldMk cId="79165525" sldId="485"/>
            <ac:spMk id="2" creationId="{C8AAB85E-724D-4095-B46B-331C353D8E52}"/>
          </ac:spMkLst>
        </pc:spChg>
        <pc:spChg chg="mod">
          <ac:chgData name="Vinh La" userId="9a47f41bd37aa7cc" providerId="LiveId" clId="{A3E96C11-893F-4E1D-BA54-351C2DB67BE6}" dt="2021-09-01T08:44:17.109" v="76"/>
          <ac:spMkLst>
            <pc:docMk/>
            <pc:sldMk cId="79165525" sldId="485"/>
            <ac:spMk id="3" creationId="{4BB259CE-2597-4BB0-96A7-39CDB992A7E3}"/>
          </ac:spMkLst>
        </pc:spChg>
      </pc:sldChg>
      <pc:sldChg chg="del">
        <pc:chgData name="Vinh La" userId="9a47f41bd37aa7cc" providerId="LiveId" clId="{A3E96C11-893F-4E1D-BA54-351C2DB67BE6}" dt="2021-09-01T08:41:19.729" v="29" actId="47"/>
        <pc:sldMkLst>
          <pc:docMk/>
          <pc:sldMk cId="505960072" sldId="485"/>
        </pc:sldMkLst>
      </pc:sldChg>
      <pc:sldChg chg="addSp modSp new mod">
        <pc:chgData name="Vinh La" userId="9a47f41bd37aa7cc" providerId="LiveId" clId="{A3E96C11-893F-4E1D-BA54-351C2DB67BE6}" dt="2021-09-01T08:45:06.764" v="94" actId="1076"/>
        <pc:sldMkLst>
          <pc:docMk/>
          <pc:sldMk cId="43888444" sldId="486"/>
        </pc:sldMkLst>
        <pc:spChg chg="mod">
          <ac:chgData name="Vinh La" userId="9a47f41bd37aa7cc" providerId="LiveId" clId="{A3E96C11-893F-4E1D-BA54-351C2DB67BE6}" dt="2021-09-01T08:44:45.661" v="83" actId="27636"/>
          <ac:spMkLst>
            <pc:docMk/>
            <pc:sldMk cId="43888444" sldId="486"/>
            <ac:spMk id="2" creationId="{97A607B4-FFC2-48B2-9770-382015DA1D9D}"/>
          </ac:spMkLst>
        </pc:spChg>
        <pc:spChg chg="mod">
          <ac:chgData name="Vinh La" userId="9a47f41bd37aa7cc" providerId="LiveId" clId="{A3E96C11-893F-4E1D-BA54-351C2DB67BE6}" dt="2021-09-01T08:44:50.456" v="89" actId="20577"/>
          <ac:spMkLst>
            <pc:docMk/>
            <pc:sldMk cId="43888444" sldId="486"/>
            <ac:spMk id="3" creationId="{8851448B-378D-451D-9B83-18FB65758AC4}"/>
          </ac:spMkLst>
        </pc:spChg>
        <pc:picChg chg="add mod">
          <ac:chgData name="Vinh La" userId="9a47f41bd37aa7cc" providerId="LiveId" clId="{A3E96C11-893F-4E1D-BA54-351C2DB67BE6}" dt="2021-09-01T08:45:06.764" v="94" actId="1076"/>
          <ac:picMkLst>
            <pc:docMk/>
            <pc:sldMk cId="43888444" sldId="486"/>
            <ac:picMk id="5" creationId="{E661C239-EBAB-4FAC-8D3E-293DFC4B0EA6}"/>
          </ac:picMkLst>
        </pc:picChg>
      </pc:sldChg>
      <pc:sldChg chg="del">
        <pc:chgData name="Vinh La" userId="9a47f41bd37aa7cc" providerId="LiveId" clId="{A3E96C11-893F-4E1D-BA54-351C2DB67BE6}" dt="2021-09-01T08:41:20.108" v="30" actId="47"/>
        <pc:sldMkLst>
          <pc:docMk/>
          <pc:sldMk cId="152507350" sldId="486"/>
        </pc:sldMkLst>
      </pc:sldChg>
      <pc:sldChg chg="addSp delSp modSp new mod">
        <pc:chgData name="Vinh La" userId="9a47f41bd37aa7cc" providerId="LiveId" clId="{A3E96C11-893F-4E1D-BA54-351C2DB67BE6}" dt="2021-09-01T08:45:43.785" v="99" actId="1076"/>
        <pc:sldMkLst>
          <pc:docMk/>
          <pc:sldMk cId="3306892581" sldId="487"/>
        </pc:sldMkLst>
        <pc:spChg chg="mod">
          <ac:chgData name="Vinh La" userId="9a47f41bd37aa7cc" providerId="LiveId" clId="{A3E96C11-893F-4E1D-BA54-351C2DB67BE6}" dt="2021-09-01T08:45:22.449" v="96"/>
          <ac:spMkLst>
            <pc:docMk/>
            <pc:sldMk cId="3306892581" sldId="487"/>
            <ac:spMk id="2" creationId="{17722770-634C-4A99-BCA7-B27EFC9DBBC3}"/>
          </ac:spMkLst>
        </pc:spChg>
        <pc:spChg chg="del">
          <ac:chgData name="Vinh La" userId="9a47f41bd37aa7cc" providerId="LiveId" clId="{A3E96C11-893F-4E1D-BA54-351C2DB67BE6}" dt="2021-09-01T08:45:39.985" v="98" actId="478"/>
          <ac:spMkLst>
            <pc:docMk/>
            <pc:sldMk cId="3306892581" sldId="487"/>
            <ac:spMk id="3" creationId="{12F15216-AD4A-4C80-B6E3-DA5947ECDE84}"/>
          </ac:spMkLst>
        </pc:spChg>
        <pc:picChg chg="add mod">
          <ac:chgData name="Vinh La" userId="9a47f41bd37aa7cc" providerId="LiveId" clId="{A3E96C11-893F-4E1D-BA54-351C2DB67BE6}" dt="2021-09-01T08:45:43.785" v="99" actId="1076"/>
          <ac:picMkLst>
            <pc:docMk/>
            <pc:sldMk cId="3306892581" sldId="487"/>
            <ac:picMk id="5" creationId="{A47D7B3A-C565-435D-A969-8407D05FBBD1}"/>
          </ac:picMkLst>
        </pc:picChg>
      </pc:sldChg>
      <pc:sldChg chg="del">
        <pc:chgData name="Vinh La" userId="9a47f41bd37aa7cc" providerId="LiveId" clId="{A3E96C11-893F-4E1D-BA54-351C2DB67BE6}" dt="2021-09-01T08:41:20.444" v="31" actId="47"/>
        <pc:sldMkLst>
          <pc:docMk/>
          <pc:sldMk cId="3428205379" sldId="487"/>
        </pc:sldMkLst>
      </pc:sldChg>
      <pc:sldChg chg="modSp new mod">
        <pc:chgData name="Vinh La" userId="9a47f41bd37aa7cc" providerId="LiveId" clId="{A3E96C11-893F-4E1D-BA54-351C2DB67BE6}" dt="2021-09-01T08:47:39.312" v="168" actId="27636"/>
        <pc:sldMkLst>
          <pc:docMk/>
          <pc:sldMk cId="910659687" sldId="488"/>
        </pc:sldMkLst>
        <pc:spChg chg="mod">
          <ac:chgData name="Vinh La" userId="9a47f41bd37aa7cc" providerId="LiveId" clId="{A3E96C11-893F-4E1D-BA54-351C2DB67BE6}" dt="2021-09-01T08:46:14.929" v="101"/>
          <ac:spMkLst>
            <pc:docMk/>
            <pc:sldMk cId="910659687" sldId="488"/>
            <ac:spMk id="2" creationId="{3764E8D2-4696-4938-8DAE-335397F2DD97}"/>
          </ac:spMkLst>
        </pc:spChg>
        <pc:spChg chg="mod">
          <ac:chgData name="Vinh La" userId="9a47f41bd37aa7cc" providerId="LiveId" clId="{A3E96C11-893F-4E1D-BA54-351C2DB67BE6}" dt="2021-09-01T08:47:39.312" v="168" actId="27636"/>
          <ac:spMkLst>
            <pc:docMk/>
            <pc:sldMk cId="910659687" sldId="488"/>
            <ac:spMk id="3" creationId="{E33E1184-3861-4AA4-BE39-2F8AFBD211D9}"/>
          </ac:spMkLst>
        </pc:spChg>
      </pc:sldChg>
      <pc:sldChg chg="del">
        <pc:chgData name="Vinh La" userId="9a47f41bd37aa7cc" providerId="LiveId" clId="{A3E96C11-893F-4E1D-BA54-351C2DB67BE6}" dt="2021-09-01T08:41:21.186" v="33" actId="47"/>
        <pc:sldMkLst>
          <pc:docMk/>
          <pc:sldMk cId="3793296447" sldId="488"/>
        </pc:sldMkLst>
      </pc:sldChg>
      <pc:sldChg chg="del">
        <pc:chgData name="Vinh La" userId="9a47f41bd37aa7cc" providerId="LiveId" clId="{A3E96C11-893F-4E1D-BA54-351C2DB67BE6}" dt="2021-09-01T08:41:21.955" v="35" actId="47"/>
        <pc:sldMkLst>
          <pc:docMk/>
          <pc:sldMk cId="3626070236" sldId="489"/>
        </pc:sldMkLst>
      </pc:sldChg>
      <pc:sldChg chg="modSp new mod">
        <pc:chgData name="Vinh La" userId="9a47f41bd37aa7cc" providerId="LiveId" clId="{A3E96C11-893F-4E1D-BA54-351C2DB67BE6}" dt="2021-09-01T08:48:26.429" v="190" actId="20577"/>
        <pc:sldMkLst>
          <pc:docMk/>
          <pc:sldMk cId="4078024689" sldId="489"/>
        </pc:sldMkLst>
        <pc:spChg chg="mod">
          <ac:chgData name="Vinh La" userId="9a47f41bd37aa7cc" providerId="LiveId" clId="{A3E96C11-893F-4E1D-BA54-351C2DB67BE6}" dt="2021-09-01T08:47:49.599" v="170"/>
          <ac:spMkLst>
            <pc:docMk/>
            <pc:sldMk cId="4078024689" sldId="489"/>
            <ac:spMk id="2" creationId="{BE37DCEA-4D61-497C-A6F0-A6BFF3A6047E}"/>
          </ac:spMkLst>
        </pc:spChg>
        <pc:spChg chg="mod">
          <ac:chgData name="Vinh La" userId="9a47f41bd37aa7cc" providerId="LiveId" clId="{A3E96C11-893F-4E1D-BA54-351C2DB67BE6}" dt="2021-09-01T08:48:26.429" v="190" actId="20577"/>
          <ac:spMkLst>
            <pc:docMk/>
            <pc:sldMk cId="4078024689" sldId="489"/>
            <ac:spMk id="3" creationId="{D3ADDA2D-D147-4C74-85B7-9EA1AB02B374}"/>
          </ac:spMkLst>
        </pc:spChg>
      </pc:sldChg>
      <pc:sldChg chg="del">
        <pc:chgData name="Vinh La" userId="9a47f41bd37aa7cc" providerId="LiveId" clId="{A3E96C11-893F-4E1D-BA54-351C2DB67BE6}" dt="2021-09-01T08:41:22.327" v="36" actId="47"/>
        <pc:sldMkLst>
          <pc:docMk/>
          <pc:sldMk cId="297380435" sldId="490"/>
        </pc:sldMkLst>
      </pc:sldChg>
      <pc:sldChg chg="modSp new mod">
        <pc:chgData name="Vinh La" userId="9a47f41bd37aa7cc" providerId="LiveId" clId="{A3E96C11-893F-4E1D-BA54-351C2DB67BE6}" dt="2021-09-01T08:48:45.712" v="193"/>
        <pc:sldMkLst>
          <pc:docMk/>
          <pc:sldMk cId="1434154462" sldId="490"/>
        </pc:sldMkLst>
        <pc:spChg chg="mod">
          <ac:chgData name="Vinh La" userId="9a47f41bd37aa7cc" providerId="LiveId" clId="{A3E96C11-893F-4E1D-BA54-351C2DB67BE6}" dt="2021-09-01T08:48:42.688" v="192"/>
          <ac:spMkLst>
            <pc:docMk/>
            <pc:sldMk cId="1434154462" sldId="490"/>
            <ac:spMk id="2" creationId="{CBAA824F-CDC0-4C70-9D92-24F83E60297F}"/>
          </ac:spMkLst>
        </pc:spChg>
        <pc:spChg chg="mod">
          <ac:chgData name="Vinh La" userId="9a47f41bd37aa7cc" providerId="LiveId" clId="{A3E96C11-893F-4E1D-BA54-351C2DB67BE6}" dt="2021-09-01T08:48:45.712" v="193"/>
          <ac:spMkLst>
            <pc:docMk/>
            <pc:sldMk cId="1434154462" sldId="490"/>
            <ac:spMk id="3" creationId="{9CFBDB29-D450-4C7E-92B7-A9197A771377}"/>
          </ac:spMkLst>
        </pc:spChg>
      </pc:sldChg>
      <pc:sldChg chg="del">
        <pc:chgData name="Vinh La" userId="9a47f41bd37aa7cc" providerId="LiveId" clId="{A3E96C11-893F-4E1D-BA54-351C2DB67BE6}" dt="2021-09-01T08:41:22.730" v="37" actId="47"/>
        <pc:sldMkLst>
          <pc:docMk/>
          <pc:sldMk cId="1173380564" sldId="491"/>
        </pc:sldMkLst>
      </pc:sldChg>
      <pc:sldChg chg="addSp delSp modSp new mod">
        <pc:chgData name="Vinh La" userId="9a47f41bd37aa7cc" providerId="LiveId" clId="{A3E96C11-893F-4E1D-BA54-351C2DB67BE6}" dt="2021-09-01T08:49:10.846" v="197"/>
        <pc:sldMkLst>
          <pc:docMk/>
          <pc:sldMk cId="3688211200" sldId="491"/>
        </pc:sldMkLst>
        <pc:spChg chg="mod">
          <ac:chgData name="Vinh La" userId="9a47f41bd37aa7cc" providerId="LiveId" clId="{A3E96C11-893F-4E1D-BA54-351C2DB67BE6}" dt="2021-09-01T08:48:55.459" v="195"/>
          <ac:spMkLst>
            <pc:docMk/>
            <pc:sldMk cId="3688211200" sldId="491"/>
            <ac:spMk id="2" creationId="{D37A76D7-D840-4BFB-B57A-0E7CB35FEAA1}"/>
          </ac:spMkLst>
        </pc:spChg>
        <pc:spChg chg="del">
          <ac:chgData name="Vinh La" userId="9a47f41bd37aa7cc" providerId="LiveId" clId="{A3E96C11-893F-4E1D-BA54-351C2DB67BE6}" dt="2021-09-01T08:49:07.671" v="196" actId="478"/>
          <ac:spMkLst>
            <pc:docMk/>
            <pc:sldMk cId="3688211200" sldId="491"/>
            <ac:spMk id="3" creationId="{CBACED1E-7E5A-47CF-824E-E7D2CD5557EA}"/>
          </ac:spMkLst>
        </pc:spChg>
        <pc:picChg chg="add">
          <ac:chgData name="Vinh La" userId="9a47f41bd37aa7cc" providerId="LiveId" clId="{A3E96C11-893F-4E1D-BA54-351C2DB67BE6}" dt="2021-09-01T08:49:10.846" v="197"/>
          <ac:picMkLst>
            <pc:docMk/>
            <pc:sldMk cId="3688211200" sldId="491"/>
            <ac:picMk id="5" creationId="{B4D7A3FE-76F1-494F-B850-F1D8D96BEE80}"/>
          </ac:picMkLst>
        </pc:picChg>
      </pc:sldChg>
      <pc:sldChg chg="del">
        <pc:chgData name="Vinh La" userId="9a47f41bd37aa7cc" providerId="LiveId" clId="{A3E96C11-893F-4E1D-BA54-351C2DB67BE6}" dt="2021-09-01T08:41:19.017" v="27" actId="47"/>
        <pc:sldMkLst>
          <pc:docMk/>
          <pc:sldMk cId="550746812" sldId="492"/>
        </pc:sldMkLst>
      </pc:sldChg>
      <pc:sldChg chg="modSp new mod">
        <pc:chgData name="Vinh La" userId="9a47f41bd37aa7cc" providerId="LiveId" clId="{A3E96C11-893F-4E1D-BA54-351C2DB67BE6}" dt="2021-09-01T08:50:49.124" v="249" actId="20577"/>
        <pc:sldMkLst>
          <pc:docMk/>
          <pc:sldMk cId="3063881653" sldId="492"/>
        </pc:sldMkLst>
        <pc:spChg chg="mod">
          <ac:chgData name="Vinh La" userId="9a47f41bd37aa7cc" providerId="LiveId" clId="{A3E96C11-893F-4E1D-BA54-351C2DB67BE6}" dt="2021-09-01T08:50:21.223" v="241" actId="20577"/>
          <ac:spMkLst>
            <pc:docMk/>
            <pc:sldMk cId="3063881653" sldId="492"/>
            <ac:spMk id="2" creationId="{B97586F0-E8E6-40D6-9E4D-A076E63C12A3}"/>
          </ac:spMkLst>
        </pc:spChg>
        <pc:spChg chg="mod">
          <ac:chgData name="Vinh La" userId="9a47f41bd37aa7cc" providerId="LiveId" clId="{A3E96C11-893F-4E1D-BA54-351C2DB67BE6}" dt="2021-09-01T08:50:49.124" v="249" actId="20577"/>
          <ac:spMkLst>
            <pc:docMk/>
            <pc:sldMk cId="3063881653" sldId="492"/>
            <ac:spMk id="3" creationId="{CC4C5E3B-9832-4932-9940-4BFE8B416FE0}"/>
          </ac:spMkLst>
        </pc:spChg>
      </pc:sldChg>
      <pc:sldChg chg="modSp new mod">
        <pc:chgData name="Vinh La" userId="9a47f41bd37aa7cc" providerId="LiveId" clId="{A3E96C11-893F-4E1D-BA54-351C2DB67BE6}" dt="2021-09-01T08:51:36.704" v="255" actId="20577"/>
        <pc:sldMkLst>
          <pc:docMk/>
          <pc:sldMk cId="3095472385" sldId="493"/>
        </pc:sldMkLst>
        <pc:spChg chg="mod">
          <ac:chgData name="Vinh La" userId="9a47f41bd37aa7cc" providerId="LiveId" clId="{A3E96C11-893F-4E1D-BA54-351C2DB67BE6}" dt="2021-09-01T08:51:26.150" v="251"/>
          <ac:spMkLst>
            <pc:docMk/>
            <pc:sldMk cId="3095472385" sldId="493"/>
            <ac:spMk id="2" creationId="{34B5E768-6BCC-4713-89E5-0AC58D6E1CF7}"/>
          </ac:spMkLst>
        </pc:spChg>
        <pc:spChg chg="mod">
          <ac:chgData name="Vinh La" userId="9a47f41bd37aa7cc" providerId="LiveId" clId="{A3E96C11-893F-4E1D-BA54-351C2DB67BE6}" dt="2021-09-01T08:51:36.704" v="255" actId="20577"/>
          <ac:spMkLst>
            <pc:docMk/>
            <pc:sldMk cId="3095472385" sldId="493"/>
            <ac:spMk id="3" creationId="{EC01774D-FB23-4CC5-BE2F-D33B9E669F4B}"/>
          </ac:spMkLst>
        </pc:spChg>
      </pc:sldChg>
      <pc:sldChg chg="del">
        <pc:chgData name="Vinh La" userId="9a47f41bd37aa7cc" providerId="LiveId" clId="{A3E96C11-893F-4E1D-BA54-351C2DB67BE6}" dt="2021-09-01T08:41:19.384" v="28" actId="47"/>
        <pc:sldMkLst>
          <pc:docMk/>
          <pc:sldMk cId="3761537697" sldId="493"/>
        </pc:sldMkLst>
      </pc:sldChg>
      <pc:sldChg chg="del">
        <pc:chgData name="Vinh La" userId="9a47f41bd37aa7cc" providerId="LiveId" clId="{A3E96C11-893F-4E1D-BA54-351C2DB67BE6}" dt="2021-09-01T08:41:23.059" v="38" actId="47"/>
        <pc:sldMkLst>
          <pc:docMk/>
          <pc:sldMk cId="1668610596" sldId="494"/>
        </pc:sldMkLst>
      </pc:sldChg>
      <pc:sldChg chg="addSp delSp modSp new mod">
        <pc:chgData name="Vinh La" userId="9a47f41bd37aa7cc" providerId="LiveId" clId="{A3E96C11-893F-4E1D-BA54-351C2DB67BE6}" dt="2021-09-01T08:52:46.032" v="263" actId="20577"/>
        <pc:sldMkLst>
          <pc:docMk/>
          <pc:sldMk cId="3785280899" sldId="494"/>
        </pc:sldMkLst>
        <pc:spChg chg="mod">
          <ac:chgData name="Vinh La" userId="9a47f41bd37aa7cc" providerId="LiveId" clId="{A3E96C11-893F-4E1D-BA54-351C2DB67BE6}" dt="2021-09-01T08:52:46.032" v="263" actId="20577"/>
          <ac:spMkLst>
            <pc:docMk/>
            <pc:sldMk cId="3785280899" sldId="494"/>
            <ac:spMk id="2" creationId="{9622743B-142E-4755-9458-7263B9FA0EDB}"/>
          </ac:spMkLst>
        </pc:spChg>
        <pc:spChg chg="del">
          <ac:chgData name="Vinh La" userId="9a47f41bd37aa7cc" providerId="LiveId" clId="{A3E96C11-893F-4E1D-BA54-351C2DB67BE6}" dt="2021-09-01T08:52:22.153" v="258" actId="478"/>
          <ac:spMkLst>
            <pc:docMk/>
            <pc:sldMk cId="3785280899" sldId="494"/>
            <ac:spMk id="3" creationId="{2ED7D8A2-93EC-4AD3-8832-5B7A7F3805EA}"/>
          </ac:spMkLst>
        </pc:spChg>
        <pc:picChg chg="add">
          <ac:chgData name="Vinh La" userId="9a47f41bd37aa7cc" providerId="LiveId" clId="{A3E96C11-893F-4E1D-BA54-351C2DB67BE6}" dt="2021-09-01T08:52:24.374" v="259"/>
          <ac:picMkLst>
            <pc:docMk/>
            <pc:sldMk cId="3785280899" sldId="494"/>
            <ac:picMk id="5" creationId="{59435B61-D84C-4112-BACE-0D425EDD6EC1}"/>
          </ac:picMkLst>
        </pc:picChg>
      </pc:sldChg>
      <pc:sldChg chg="addSp delSp modSp new mod">
        <pc:chgData name="Vinh La" userId="9a47f41bd37aa7cc" providerId="LiveId" clId="{A3E96C11-893F-4E1D-BA54-351C2DB67BE6}" dt="2021-09-01T08:53:06.799" v="270"/>
        <pc:sldMkLst>
          <pc:docMk/>
          <pc:sldMk cId="2287213538" sldId="495"/>
        </pc:sldMkLst>
        <pc:spChg chg="mod">
          <ac:chgData name="Vinh La" userId="9a47f41bd37aa7cc" providerId="LiveId" clId="{A3E96C11-893F-4E1D-BA54-351C2DB67BE6}" dt="2021-09-01T08:52:56.224" v="268" actId="20577"/>
          <ac:spMkLst>
            <pc:docMk/>
            <pc:sldMk cId="2287213538" sldId="495"/>
            <ac:spMk id="2" creationId="{22746B15-E95F-4B27-85CE-29F913FB481F}"/>
          </ac:spMkLst>
        </pc:spChg>
        <pc:spChg chg="del">
          <ac:chgData name="Vinh La" userId="9a47f41bd37aa7cc" providerId="LiveId" clId="{A3E96C11-893F-4E1D-BA54-351C2DB67BE6}" dt="2021-09-01T08:53:04.507" v="269" actId="478"/>
          <ac:spMkLst>
            <pc:docMk/>
            <pc:sldMk cId="2287213538" sldId="495"/>
            <ac:spMk id="3" creationId="{3252A9E6-5E29-4553-B503-AD547A1EDF66}"/>
          </ac:spMkLst>
        </pc:spChg>
        <pc:picChg chg="add">
          <ac:chgData name="Vinh La" userId="9a47f41bd37aa7cc" providerId="LiveId" clId="{A3E96C11-893F-4E1D-BA54-351C2DB67BE6}" dt="2021-09-01T08:53:06.799" v="270"/>
          <ac:picMkLst>
            <pc:docMk/>
            <pc:sldMk cId="2287213538" sldId="495"/>
            <ac:picMk id="5" creationId="{6524135F-3A57-494B-8932-8BBEFDE1C067}"/>
          </ac:picMkLst>
        </pc:picChg>
      </pc:sldChg>
      <pc:sldChg chg="del">
        <pc:chgData name="Vinh La" userId="9a47f41bd37aa7cc" providerId="LiveId" clId="{A3E96C11-893F-4E1D-BA54-351C2DB67BE6}" dt="2021-09-01T08:41:23.409" v="39" actId="47"/>
        <pc:sldMkLst>
          <pc:docMk/>
          <pc:sldMk cId="3585025335" sldId="495"/>
        </pc:sldMkLst>
      </pc:sldChg>
      <pc:sldChg chg="del">
        <pc:chgData name="Vinh La" userId="9a47f41bd37aa7cc" providerId="LiveId" clId="{A3E96C11-893F-4E1D-BA54-351C2DB67BE6}" dt="2021-09-01T08:41:23.812" v="40" actId="47"/>
        <pc:sldMkLst>
          <pc:docMk/>
          <pc:sldMk cId="1121732374" sldId="496"/>
        </pc:sldMkLst>
      </pc:sldChg>
      <pc:sldChg chg="modSp new mod">
        <pc:chgData name="Vinh La" userId="9a47f41bd37aa7cc" providerId="LiveId" clId="{A3E96C11-893F-4E1D-BA54-351C2DB67BE6}" dt="2021-09-01T08:53:42.701" v="283"/>
        <pc:sldMkLst>
          <pc:docMk/>
          <pc:sldMk cId="1472537011" sldId="496"/>
        </pc:sldMkLst>
        <pc:spChg chg="mod">
          <ac:chgData name="Vinh La" userId="9a47f41bd37aa7cc" providerId="LiveId" clId="{A3E96C11-893F-4E1D-BA54-351C2DB67BE6}" dt="2021-09-01T08:53:39.172" v="282" actId="20577"/>
          <ac:spMkLst>
            <pc:docMk/>
            <pc:sldMk cId="1472537011" sldId="496"/>
            <ac:spMk id="2" creationId="{24F835C5-AD45-42B0-A5B6-739149F8DDAA}"/>
          </ac:spMkLst>
        </pc:spChg>
        <pc:spChg chg="mod">
          <ac:chgData name="Vinh La" userId="9a47f41bd37aa7cc" providerId="LiveId" clId="{A3E96C11-893F-4E1D-BA54-351C2DB67BE6}" dt="2021-09-01T08:53:42.701" v="283"/>
          <ac:spMkLst>
            <pc:docMk/>
            <pc:sldMk cId="1472537011" sldId="496"/>
            <ac:spMk id="3" creationId="{595936EF-C5E7-4B71-BBF4-0FC9F82E26B9}"/>
          </ac:spMkLst>
        </pc:spChg>
      </pc:sldChg>
      <pc:sldChg chg="del">
        <pc:chgData name="Vinh La" userId="9a47f41bd37aa7cc" providerId="LiveId" clId="{A3E96C11-893F-4E1D-BA54-351C2DB67BE6}" dt="2021-09-01T08:41:24.141" v="41" actId="47"/>
        <pc:sldMkLst>
          <pc:docMk/>
          <pc:sldMk cId="1353598291" sldId="497"/>
        </pc:sldMkLst>
      </pc:sldChg>
      <pc:sldChg chg="modSp new mod">
        <pc:chgData name="Vinh La" userId="9a47f41bd37aa7cc" providerId="LiveId" clId="{A3E96C11-893F-4E1D-BA54-351C2DB67BE6}" dt="2021-09-01T08:54:41.519" v="294" actId="255"/>
        <pc:sldMkLst>
          <pc:docMk/>
          <pc:sldMk cId="2011055561" sldId="497"/>
        </pc:sldMkLst>
        <pc:spChg chg="mod">
          <ac:chgData name="Vinh La" userId="9a47f41bd37aa7cc" providerId="LiveId" clId="{A3E96C11-893F-4E1D-BA54-351C2DB67BE6}" dt="2021-09-01T08:53:56.747" v="285"/>
          <ac:spMkLst>
            <pc:docMk/>
            <pc:sldMk cId="2011055561" sldId="497"/>
            <ac:spMk id="2" creationId="{1F1752DA-0696-48BC-BBA1-4E8E7F574EEE}"/>
          </ac:spMkLst>
        </pc:spChg>
        <pc:spChg chg="mod">
          <ac:chgData name="Vinh La" userId="9a47f41bd37aa7cc" providerId="LiveId" clId="{A3E96C11-893F-4E1D-BA54-351C2DB67BE6}" dt="2021-09-01T08:54:41.519" v="294" actId="255"/>
          <ac:spMkLst>
            <pc:docMk/>
            <pc:sldMk cId="2011055561" sldId="497"/>
            <ac:spMk id="3" creationId="{2D48FFA5-EE9B-4DF3-B1B1-FD52EEA8BD20}"/>
          </ac:spMkLst>
        </pc:spChg>
      </pc:sldChg>
      <pc:sldChg chg="modSp new mod">
        <pc:chgData name="Vinh La" userId="9a47f41bd37aa7cc" providerId="LiveId" clId="{A3E96C11-893F-4E1D-BA54-351C2DB67BE6}" dt="2021-09-01T08:54:34.195" v="293" actId="255"/>
        <pc:sldMkLst>
          <pc:docMk/>
          <pc:sldMk cId="1076199183" sldId="498"/>
        </pc:sldMkLst>
        <pc:spChg chg="mod">
          <ac:chgData name="Vinh La" userId="9a47f41bd37aa7cc" providerId="LiveId" clId="{A3E96C11-893F-4E1D-BA54-351C2DB67BE6}" dt="2021-09-01T08:54:16.926" v="288"/>
          <ac:spMkLst>
            <pc:docMk/>
            <pc:sldMk cId="1076199183" sldId="498"/>
            <ac:spMk id="2" creationId="{19DB3FDC-6D0E-4A01-B037-94EEE22BE99A}"/>
          </ac:spMkLst>
        </pc:spChg>
        <pc:spChg chg="mod">
          <ac:chgData name="Vinh La" userId="9a47f41bd37aa7cc" providerId="LiveId" clId="{A3E96C11-893F-4E1D-BA54-351C2DB67BE6}" dt="2021-09-01T08:54:34.195" v="293" actId="255"/>
          <ac:spMkLst>
            <pc:docMk/>
            <pc:sldMk cId="1076199183" sldId="498"/>
            <ac:spMk id="3" creationId="{EF37A363-EA40-4791-AF3B-E1DA181B9258}"/>
          </ac:spMkLst>
        </pc:spChg>
      </pc:sldChg>
      <pc:sldChg chg="del">
        <pc:chgData name="Vinh La" userId="9a47f41bd37aa7cc" providerId="LiveId" clId="{A3E96C11-893F-4E1D-BA54-351C2DB67BE6}" dt="2021-09-01T08:41:24.504" v="42" actId="47"/>
        <pc:sldMkLst>
          <pc:docMk/>
          <pc:sldMk cId="4120838409" sldId="498"/>
        </pc:sldMkLst>
      </pc:sldChg>
      <pc:sldChg chg="addSp delSp modSp new mod">
        <pc:chgData name="Vinh La" userId="9a47f41bd37aa7cc" providerId="LiveId" clId="{A3E96C11-893F-4E1D-BA54-351C2DB67BE6}" dt="2021-09-01T08:57:34.729" v="358" actId="20577"/>
        <pc:sldMkLst>
          <pc:docMk/>
          <pc:sldMk cId="1744354120" sldId="499"/>
        </pc:sldMkLst>
        <pc:spChg chg="mod">
          <ac:chgData name="Vinh La" userId="9a47f41bd37aa7cc" providerId="LiveId" clId="{A3E96C11-893F-4E1D-BA54-351C2DB67BE6}" dt="2021-09-01T08:55:08.146" v="296"/>
          <ac:spMkLst>
            <pc:docMk/>
            <pc:sldMk cId="1744354120" sldId="499"/>
            <ac:spMk id="2" creationId="{9058070F-9434-46AB-A661-6B1371AE243D}"/>
          </ac:spMkLst>
        </pc:spChg>
        <pc:spChg chg="mod">
          <ac:chgData name="Vinh La" userId="9a47f41bd37aa7cc" providerId="LiveId" clId="{A3E96C11-893F-4E1D-BA54-351C2DB67BE6}" dt="2021-09-01T08:57:34.729" v="358" actId="20577"/>
          <ac:spMkLst>
            <pc:docMk/>
            <pc:sldMk cId="1744354120" sldId="499"/>
            <ac:spMk id="3" creationId="{A70693B7-85FF-4956-863A-7E0D4DF3364F}"/>
          </ac:spMkLst>
        </pc:spChg>
        <pc:spChg chg="add del mod">
          <ac:chgData name="Vinh La" userId="9a47f41bd37aa7cc" providerId="LiveId" clId="{A3E96C11-893F-4E1D-BA54-351C2DB67BE6}" dt="2021-09-01T08:55:53.907" v="313"/>
          <ac:spMkLst>
            <pc:docMk/>
            <pc:sldMk cId="1744354120" sldId="499"/>
            <ac:spMk id="5" creationId="{42DC2E05-EF1D-4411-ADE8-E5DEB1D20534}"/>
          </ac:spMkLst>
        </pc:spChg>
        <pc:picChg chg="add mod">
          <ac:chgData name="Vinh La" userId="9a47f41bd37aa7cc" providerId="LiveId" clId="{A3E96C11-893F-4E1D-BA54-351C2DB67BE6}" dt="2021-09-01T08:57:12.560" v="346" actId="1076"/>
          <ac:picMkLst>
            <pc:docMk/>
            <pc:sldMk cId="1744354120" sldId="499"/>
            <ac:picMk id="6" creationId="{9BDD8F78-05EE-4476-8068-AF6DF7B87751}"/>
          </ac:picMkLst>
        </pc:picChg>
      </pc:sldChg>
      <pc:sldChg chg="del">
        <pc:chgData name="Vinh La" userId="9a47f41bd37aa7cc" providerId="LiveId" clId="{A3E96C11-893F-4E1D-BA54-351C2DB67BE6}" dt="2021-09-01T08:41:24.924" v="43" actId="47"/>
        <pc:sldMkLst>
          <pc:docMk/>
          <pc:sldMk cId="4214759671" sldId="499"/>
        </pc:sldMkLst>
      </pc:sldChg>
      <pc:sldChg chg="addSp delSp modSp new mod">
        <pc:chgData name="Vinh La" userId="9a47f41bd37aa7cc" providerId="LiveId" clId="{A3E96C11-893F-4E1D-BA54-351C2DB67BE6}" dt="2021-09-01T09:21:18.169" v="380" actId="1076"/>
        <pc:sldMkLst>
          <pc:docMk/>
          <pc:sldMk cId="1442471279" sldId="500"/>
        </pc:sldMkLst>
        <pc:spChg chg="mod">
          <ac:chgData name="Vinh La" userId="9a47f41bd37aa7cc" providerId="LiveId" clId="{A3E96C11-893F-4E1D-BA54-351C2DB67BE6}" dt="2021-09-01T09:20:28.857" v="360"/>
          <ac:spMkLst>
            <pc:docMk/>
            <pc:sldMk cId="1442471279" sldId="500"/>
            <ac:spMk id="2" creationId="{0490E8F7-E0CC-477A-A22F-FCE6E5FBEE1F}"/>
          </ac:spMkLst>
        </pc:spChg>
        <pc:spChg chg="del mod">
          <ac:chgData name="Vinh La" userId="9a47f41bd37aa7cc" providerId="LiveId" clId="{A3E96C11-893F-4E1D-BA54-351C2DB67BE6}" dt="2021-09-01T09:21:11.089" v="372" actId="478"/>
          <ac:spMkLst>
            <pc:docMk/>
            <pc:sldMk cId="1442471279" sldId="500"/>
            <ac:spMk id="3" creationId="{5949131A-DB06-4558-B378-1D35A02951E8}"/>
          </ac:spMkLst>
        </pc:spChg>
        <pc:spChg chg="add del mod">
          <ac:chgData name="Vinh La" userId="9a47f41bd37aa7cc" providerId="LiveId" clId="{A3E96C11-893F-4E1D-BA54-351C2DB67BE6}" dt="2021-09-01T09:20:50.073" v="367"/>
          <ac:spMkLst>
            <pc:docMk/>
            <pc:sldMk cId="1442471279" sldId="500"/>
            <ac:spMk id="5" creationId="{DAA30B26-F371-41D4-9B85-FC758E27530D}"/>
          </ac:spMkLst>
        </pc:spChg>
        <pc:spChg chg="add del mod">
          <ac:chgData name="Vinh La" userId="9a47f41bd37aa7cc" providerId="LiveId" clId="{A3E96C11-893F-4E1D-BA54-351C2DB67BE6}" dt="2021-09-01T09:21:13.649" v="377" actId="478"/>
          <ac:spMkLst>
            <pc:docMk/>
            <pc:sldMk cId="1442471279" sldId="500"/>
            <ac:spMk id="8" creationId="{307C5274-F951-40AA-9C0F-E92A56BB635B}"/>
          </ac:spMkLst>
        </pc:spChg>
        <pc:spChg chg="add del mod">
          <ac:chgData name="Vinh La" userId="9a47f41bd37aa7cc" providerId="LiveId" clId="{A3E96C11-893F-4E1D-BA54-351C2DB67BE6}" dt="2021-09-01T09:21:12.502" v="376"/>
          <ac:spMkLst>
            <pc:docMk/>
            <pc:sldMk cId="1442471279" sldId="500"/>
            <ac:spMk id="9" creationId="{D3FC18A5-8963-4AAC-ACFC-F7F56D847B93}"/>
          </ac:spMkLst>
        </pc:spChg>
        <pc:spChg chg="add mod">
          <ac:chgData name="Vinh La" userId="9a47f41bd37aa7cc" providerId="LiveId" clId="{A3E96C11-893F-4E1D-BA54-351C2DB67BE6}" dt="2021-09-01T09:21:18.169" v="380" actId="1076"/>
          <ac:spMkLst>
            <pc:docMk/>
            <pc:sldMk cId="1442471279" sldId="500"/>
            <ac:spMk id="10" creationId="{C7DF3DB3-2A24-43B6-897A-EA89A58FDA59}"/>
          </ac:spMkLst>
        </pc:spChg>
        <pc:picChg chg="add del mod">
          <ac:chgData name="Vinh La" userId="9a47f41bd37aa7cc" providerId="LiveId" clId="{A3E96C11-893F-4E1D-BA54-351C2DB67BE6}" dt="2021-09-01T09:21:08.543" v="371"/>
          <ac:picMkLst>
            <pc:docMk/>
            <pc:sldMk cId="1442471279" sldId="500"/>
            <ac:picMk id="6" creationId="{1678D82C-A49A-4368-85F8-90457A953068}"/>
          </ac:picMkLst>
        </pc:picChg>
      </pc:sldChg>
      <pc:sldChg chg="del">
        <pc:chgData name="Vinh La" userId="9a47f41bd37aa7cc" providerId="LiveId" clId="{A3E96C11-893F-4E1D-BA54-351C2DB67BE6}" dt="2021-09-01T08:41:25.337" v="44" actId="47"/>
        <pc:sldMkLst>
          <pc:docMk/>
          <pc:sldMk cId="1640588475" sldId="500"/>
        </pc:sldMkLst>
      </pc:sldChg>
      <pc:sldChg chg="del">
        <pc:chgData name="Vinh La" userId="9a47f41bd37aa7cc" providerId="LiveId" clId="{A3E96C11-893F-4E1D-BA54-351C2DB67BE6}" dt="2021-09-01T08:41:25.734" v="45" actId="47"/>
        <pc:sldMkLst>
          <pc:docMk/>
          <pc:sldMk cId="2299517235" sldId="501"/>
        </pc:sldMkLst>
      </pc:sldChg>
      <pc:sldChg chg="addSp modSp new mod">
        <pc:chgData name="Vinh La" userId="9a47f41bd37aa7cc" providerId="LiveId" clId="{A3E96C11-893F-4E1D-BA54-351C2DB67BE6}" dt="2021-09-01T09:26:02.964" v="425" actId="20577"/>
        <pc:sldMkLst>
          <pc:docMk/>
          <pc:sldMk cId="3043992496" sldId="501"/>
        </pc:sldMkLst>
        <pc:spChg chg="mod">
          <ac:chgData name="Vinh La" userId="9a47f41bd37aa7cc" providerId="LiveId" clId="{A3E96C11-893F-4E1D-BA54-351C2DB67BE6}" dt="2021-09-01T09:21:33.417" v="382"/>
          <ac:spMkLst>
            <pc:docMk/>
            <pc:sldMk cId="3043992496" sldId="501"/>
            <ac:spMk id="2" creationId="{1DCB8B0E-C2E8-4ED0-AECD-F13C7C74F911}"/>
          </ac:spMkLst>
        </pc:spChg>
        <pc:spChg chg="mod">
          <ac:chgData name="Vinh La" userId="9a47f41bd37aa7cc" providerId="LiveId" clId="{A3E96C11-893F-4E1D-BA54-351C2DB67BE6}" dt="2021-09-01T09:26:02.964" v="425" actId="20577"/>
          <ac:spMkLst>
            <pc:docMk/>
            <pc:sldMk cId="3043992496" sldId="501"/>
            <ac:spMk id="3" creationId="{C55C1442-509D-4C43-9FA4-349B06C4BBB6}"/>
          </ac:spMkLst>
        </pc:spChg>
        <pc:picChg chg="add mod">
          <ac:chgData name="Vinh La" userId="9a47f41bd37aa7cc" providerId="LiveId" clId="{A3E96C11-893F-4E1D-BA54-351C2DB67BE6}" dt="2021-09-01T09:25:19.490" v="408" actId="1076"/>
          <ac:picMkLst>
            <pc:docMk/>
            <pc:sldMk cId="3043992496" sldId="501"/>
            <ac:picMk id="5" creationId="{0E68DF1B-40E6-4741-B700-5C636D17C949}"/>
          </ac:picMkLst>
        </pc:picChg>
      </pc:sldChg>
      <pc:sldChg chg="addSp delSp modSp new mod">
        <pc:chgData name="Vinh La" userId="9a47f41bd37aa7cc" providerId="LiveId" clId="{A3E96C11-893F-4E1D-BA54-351C2DB67BE6}" dt="2021-09-01T09:31:05.554" v="458" actId="14100"/>
        <pc:sldMkLst>
          <pc:docMk/>
          <pc:sldMk cId="2955979378" sldId="502"/>
        </pc:sldMkLst>
        <pc:spChg chg="mod">
          <ac:chgData name="Vinh La" userId="9a47f41bd37aa7cc" providerId="LiveId" clId="{A3E96C11-893F-4E1D-BA54-351C2DB67BE6}" dt="2021-09-01T09:26:58.284" v="427"/>
          <ac:spMkLst>
            <pc:docMk/>
            <pc:sldMk cId="2955979378" sldId="502"/>
            <ac:spMk id="2" creationId="{DD8F89FC-3A3A-40F5-8DA0-5EA133611E02}"/>
          </ac:spMkLst>
        </pc:spChg>
        <pc:spChg chg="del">
          <ac:chgData name="Vinh La" userId="9a47f41bd37aa7cc" providerId="LiveId" clId="{A3E96C11-893F-4E1D-BA54-351C2DB67BE6}" dt="2021-09-01T09:27:00.250" v="428" actId="478"/>
          <ac:spMkLst>
            <pc:docMk/>
            <pc:sldMk cId="2955979378" sldId="502"/>
            <ac:spMk id="3" creationId="{93411E1B-231C-4184-B2E0-845A3379E12B}"/>
          </ac:spMkLst>
        </pc:spChg>
        <pc:spChg chg="add del mod">
          <ac:chgData name="Vinh La" userId="9a47f41bd37aa7cc" providerId="LiveId" clId="{A3E96C11-893F-4E1D-BA54-351C2DB67BE6}" dt="2021-09-01T09:27:48.008" v="431" actId="478"/>
          <ac:spMkLst>
            <pc:docMk/>
            <pc:sldMk cId="2955979378" sldId="502"/>
            <ac:spMk id="5" creationId="{33AACDD3-E367-4EC9-A297-B2888E50F75A}"/>
          </ac:spMkLst>
        </pc:spChg>
        <pc:spChg chg="add del mod">
          <ac:chgData name="Vinh La" userId="9a47f41bd37aa7cc" providerId="LiveId" clId="{A3E96C11-893F-4E1D-BA54-351C2DB67BE6}" dt="2021-09-01T09:28:39.534" v="434" actId="478"/>
          <ac:spMkLst>
            <pc:docMk/>
            <pc:sldMk cId="2955979378" sldId="502"/>
            <ac:spMk id="7" creationId="{A1F3407B-54AB-4417-AFF8-084919FE81E5}"/>
          </ac:spMkLst>
        </pc:spChg>
        <pc:spChg chg="add del mod">
          <ac:chgData name="Vinh La" userId="9a47f41bd37aa7cc" providerId="LiveId" clId="{A3E96C11-893F-4E1D-BA54-351C2DB67BE6}" dt="2021-09-01T09:28:34.465" v="433"/>
          <ac:spMkLst>
            <pc:docMk/>
            <pc:sldMk cId="2955979378" sldId="502"/>
            <ac:spMk id="8" creationId="{26F31589-A993-4C28-8C19-9E4357A54CE5}"/>
          </ac:spMkLst>
        </pc:spChg>
        <pc:spChg chg="add mod">
          <ac:chgData name="Vinh La" userId="9a47f41bd37aa7cc" providerId="LiveId" clId="{A3E96C11-893F-4E1D-BA54-351C2DB67BE6}" dt="2021-09-01T09:30:44.836" v="456" actId="1076"/>
          <ac:spMkLst>
            <pc:docMk/>
            <pc:sldMk cId="2955979378" sldId="502"/>
            <ac:spMk id="9" creationId="{11F4BD29-E61D-4237-B5C8-69A4755BA0BF}"/>
          </ac:spMkLst>
        </pc:spChg>
        <pc:picChg chg="add mod">
          <ac:chgData name="Vinh La" userId="9a47f41bd37aa7cc" providerId="LiveId" clId="{A3E96C11-893F-4E1D-BA54-351C2DB67BE6}" dt="2021-09-01T09:31:05.554" v="458" actId="14100"/>
          <ac:picMkLst>
            <pc:docMk/>
            <pc:sldMk cId="2955979378" sldId="502"/>
            <ac:picMk id="10" creationId="{2667B4FD-5B26-4AF5-A1B6-3159AF731DFD}"/>
          </ac:picMkLst>
        </pc:picChg>
      </pc:sldChg>
      <pc:sldChg chg="del">
        <pc:chgData name="Vinh La" userId="9a47f41bd37aa7cc" providerId="LiveId" clId="{A3E96C11-893F-4E1D-BA54-351C2DB67BE6}" dt="2021-09-01T08:41:26.180" v="46" actId="47"/>
        <pc:sldMkLst>
          <pc:docMk/>
          <pc:sldMk cId="3938638617" sldId="502"/>
        </pc:sldMkLst>
      </pc:sldChg>
      <pc:sldChg chg="addSp modSp new mod">
        <pc:chgData name="Vinh La" userId="9a47f41bd37aa7cc" providerId="LiveId" clId="{A3E96C11-893F-4E1D-BA54-351C2DB67BE6}" dt="2021-09-01T09:32:10.994" v="491" actId="1076"/>
        <pc:sldMkLst>
          <pc:docMk/>
          <pc:sldMk cId="378834949" sldId="503"/>
        </pc:sldMkLst>
        <pc:spChg chg="mod">
          <ac:chgData name="Vinh La" userId="9a47f41bd37aa7cc" providerId="LiveId" clId="{A3E96C11-893F-4E1D-BA54-351C2DB67BE6}" dt="2021-09-01T09:31:35.314" v="460"/>
          <ac:spMkLst>
            <pc:docMk/>
            <pc:sldMk cId="378834949" sldId="503"/>
            <ac:spMk id="2" creationId="{FB8A3FA9-1E00-424A-9C60-1EB849B47FF8}"/>
          </ac:spMkLst>
        </pc:spChg>
        <pc:spChg chg="mod">
          <ac:chgData name="Vinh La" userId="9a47f41bd37aa7cc" providerId="LiveId" clId="{A3E96C11-893F-4E1D-BA54-351C2DB67BE6}" dt="2021-09-01T09:32:01.780" v="489" actId="20577"/>
          <ac:spMkLst>
            <pc:docMk/>
            <pc:sldMk cId="378834949" sldId="503"/>
            <ac:spMk id="3" creationId="{06FCA5F0-B31E-4E3C-937B-8C015C06CE3A}"/>
          </ac:spMkLst>
        </pc:spChg>
        <pc:picChg chg="add mod">
          <ac:chgData name="Vinh La" userId="9a47f41bd37aa7cc" providerId="LiveId" clId="{A3E96C11-893F-4E1D-BA54-351C2DB67BE6}" dt="2021-09-01T09:32:10.994" v="491" actId="1076"/>
          <ac:picMkLst>
            <pc:docMk/>
            <pc:sldMk cId="378834949" sldId="503"/>
            <ac:picMk id="5" creationId="{0BE3178E-E193-41C6-B954-92548E9F95C5}"/>
          </ac:picMkLst>
        </pc:picChg>
      </pc:sldChg>
      <pc:sldChg chg="del">
        <pc:chgData name="Vinh La" userId="9a47f41bd37aa7cc" providerId="LiveId" clId="{A3E96C11-893F-4E1D-BA54-351C2DB67BE6}" dt="2021-09-01T08:41:26.544" v="47" actId="47"/>
        <pc:sldMkLst>
          <pc:docMk/>
          <pc:sldMk cId="830458929" sldId="503"/>
        </pc:sldMkLst>
      </pc:sldChg>
      <pc:sldChg chg="modSp new mod">
        <pc:chgData name="Vinh La" userId="9a47f41bd37aa7cc" providerId="LiveId" clId="{A3E96C11-893F-4E1D-BA54-351C2DB67BE6}" dt="2021-09-01T09:34:40.593" v="549" actId="20577"/>
        <pc:sldMkLst>
          <pc:docMk/>
          <pc:sldMk cId="1442446288" sldId="504"/>
        </pc:sldMkLst>
        <pc:spChg chg="mod">
          <ac:chgData name="Vinh La" userId="9a47f41bd37aa7cc" providerId="LiveId" clId="{A3E96C11-893F-4E1D-BA54-351C2DB67BE6}" dt="2021-09-01T09:32:19.921" v="493"/>
          <ac:spMkLst>
            <pc:docMk/>
            <pc:sldMk cId="1442446288" sldId="504"/>
            <ac:spMk id="2" creationId="{0E7144A6-8F4A-40A6-8015-7893C143D389}"/>
          </ac:spMkLst>
        </pc:spChg>
        <pc:spChg chg="mod">
          <ac:chgData name="Vinh La" userId="9a47f41bd37aa7cc" providerId="LiveId" clId="{A3E96C11-893F-4E1D-BA54-351C2DB67BE6}" dt="2021-09-01T09:34:40.593" v="549" actId="20577"/>
          <ac:spMkLst>
            <pc:docMk/>
            <pc:sldMk cId="1442446288" sldId="504"/>
            <ac:spMk id="3" creationId="{599CB4F9-157B-46BE-AF9E-0987527BD821}"/>
          </ac:spMkLst>
        </pc:spChg>
      </pc:sldChg>
      <pc:sldChg chg="addSp modSp new mod">
        <pc:chgData name="Vinh La" userId="9a47f41bd37aa7cc" providerId="LiveId" clId="{A3E96C11-893F-4E1D-BA54-351C2DB67BE6}" dt="2021-09-01T09:35:35.576" v="565" actId="14100"/>
        <pc:sldMkLst>
          <pc:docMk/>
          <pc:sldMk cId="3566512457" sldId="505"/>
        </pc:sldMkLst>
        <pc:spChg chg="mod">
          <ac:chgData name="Vinh La" userId="9a47f41bd37aa7cc" providerId="LiveId" clId="{A3E96C11-893F-4E1D-BA54-351C2DB67BE6}" dt="2021-09-01T09:34:57.830" v="551"/>
          <ac:spMkLst>
            <pc:docMk/>
            <pc:sldMk cId="3566512457" sldId="505"/>
            <ac:spMk id="2" creationId="{B8115A10-0945-4407-919E-5BF767A93CB4}"/>
          </ac:spMkLst>
        </pc:spChg>
        <pc:spChg chg="mod">
          <ac:chgData name="Vinh La" userId="9a47f41bd37aa7cc" providerId="LiveId" clId="{A3E96C11-893F-4E1D-BA54-351C2DB67BE6}" dt="2021-09-01T09:35:31.656" v="564" actId="20577"/>
          <ac:spMkLst>
            <pc:docMk/>
            <pc:sldMk cId="3566512457" sldId="505"/>
            <ac:spMk id="3" creationId="{DF38791D-4377-4CCB-BC6A-36A54AE0325D}"/>
          </ac:spMkLst>
        </pc:spChg>
        <pc:spChg chg="add mod">
          <ac:chgData name="Vinh La" userId="9a47f41bd37aa7cc" providerId="LiveId" clId="{A3E96C11-893F-4E1D-BA54-351C2DB67BE6}" dt="2021-09-01T09:35:35.576" v="565" actId="14100"/>
          <ac:spMkLst>
            <pc:docMk/>
            <pc:sldMk cId="3566512457" sldId="505"/>
            <ac:spMk id="5" creationId="{28082033-AEB8-463D-B84D-A94DE726A85B}"/>
          </ac:spMkLst>
        </pc:spChg>
      </pc:sldChg>
      <pc:sldChg chg="modSp new mod">
        <pc:chgData name="Vinh La" userId="9a47f41bd37aa7cc" providerId="LiveId" clId="{A3E96C11-893F-4E1D-BA54-351C2DB67BE6}" dt="2021-09-01T09:35:52.661" v="568"/>
        <pc:sldMkLst>
          <pc:docMk/>
          <pc:sldMk cId="1863163331" sldId="506"/>
        </pc:sldMkLst>
        <pc:spChg chg="mod">
          <ac:chgData name="Vinh La" userId="9a47f41bd37aa7cc" providerId="LiveId" clId="{A3E96C11-893F-4E1D-BA54-351C2DB67BE6}" dt="2021-09-01T09:35:48.375" v="567"/>
          <ac:spMkLst>
            <pc:docMk/>
            <pc:sldMk cId="1863163331" sldId="506"/>
            <ac:spMk id="2" creationId="{59D49727-BBDF-4001-89E7-D841CB9D1D76}"/>
          </ac:spMkLst>
        </pc:spChg>
        <pc:spChg chg="mod">
          <ac:chgData name="Vinh La" userId="9a47f41bd37aa7cc" providerId="LiveId" clId="{A3E96C11-893F-4E1D-BA54-351C2DB67BE6}" dt="2021-09-01T09:35:52.661" v="568"/>
          <ac:spMkLst>
            <pc:docMk/>
            <pc:sldMk cId="1863163331" sldId="506"/>
            <ac:spMk id="3" creationId="{DD6B9EB5-1DEF-41FA-96DC-BAF68BFAED71}"/>
          </ac:spMkLst>
        </pc:spChg>
      </pc:sldChg>
      <pc:sldChg chg="addSp modSp new mod">
        <pc:chgData name="Vinh La" userId="9a47f41bd37aa7cc" providerId="LiveId" clId="{A3E96C11-893F-4E1D-BA54-351C2DB67BE6}" dt="2021-09-01T09:37:55.572" v="604" actId="20577"/>
        <pc:sldMkLst>
          <pc:docMk/>
          <pc:sldMk cId="1847785763" sldId="507"/>
        </pc:sldMkLst>
        <pc:spChg chg="mod">
          <ac:chgData name="Vinh La" userId="9a47f41bd37aa7cc" providerId="LiveId" clId="{A3E96C11-893F-4E1D-BA54-351C2DB67BE6}" dt="2021-09-01T09:36:12.505" v="570"/>
          <ac:spMkLst>
            <pc:docMk/>
            <pc:sldMk cId="1847785763" sldId="507"/>
            <ac:spMk id="2" creationId="{71A10C0F-E7BD-44F7-84D0-0B6F288593F8}"/>
          </ac:spMkLst>
        </pc:spChg>
        <pc:spChg chg="mod">
          <ac:chgData name="Vinh La" userId="9a47f41bd37aa7cc" providerId="LiveId" clId="{A3E96C11-893F-4E1D-BA54-351C2DB67BE6}" dt="2021-09-01T09:37:12.351" v="597" actId="20577"/>
          <ac:spMkLst>
            <pc:docMk/>
            <pc:sldMk cId="1847785763" sldId="507"/>
            <ac:spMk id="3" creationId="{C5822E74-5BB3-4B11-82EE-C1E860B544DB}"/>
          </ac:spMkLst>
        </pc:spChg>
        <pc:spChg chg="add mod">
          <ac:chgData name="Vinh La" userId="9a47f41bd37aa7cc" providerId="LiveId" clId="{A3E96C11-893F-4E1D-BA54-351C2DB67BE6}" dt="2021-09-01T09:37:55.572" v="604" actId="20577"/>
          <ac:spMkLst>
            <pc:docMk/>
            <pc:sldMk cId="1847785763" sldId="507"/>
            <ac:spMk id="5" creationId="{1ABD0FA2-8118-47F3-8240-61F53481999F}"/>
          </ac:spMkLst>
        </pc:spChg>
      </pc:sldChg>
      <pc:sldChg chg="addSp modSp new mod">
        <pc:chgData name="Vinh La" userId="9a47f41bd37aa7cc" providerId="LiveId" clId="{A3E96C11-893F-4E1D-BA54-351C2DB67BE6}" dt="2021-09-01T09:39:16.652" v="636" actId="20577"/>
        <pc:sldMkLst>
          <pc:docMk/>
          <pc:sldMk cId="3448658012" sldId="508"/>
        </pc:sldMkLst>
        <pc:spChg chg="mod">
          <ac:chgData name="Vinh La" userId="9a47f41bd37aa7cc" providerId="LiveId" clId="{A3E96C11-893F-4E1D-BA54-351C2DB67BE6}" dt="2021-09-01T09:38:13.955" v="606"/>
          <ac:spMkLst>
            <pc:docMk/>
            <pc:sldMk cId="3448658012" sldId="508"/>
            <ac:spMk id="2" creationId="{EE26267C-2CD2-4E90-86DC-606A4CB0F003}"/>
          </ac:spMkLst>
        </pc:spChg>
        <pc:spChg chg="mod">
          <ac:chgData name="Vinh La" userId="9a47f41bd37aa7cc" providerId="LiveId" clId="{A3E96C11-893F-4E1D-BA54-351C2DB67BE6}" dt="2021-09-01T09:38:43.995" v="621" actId="20577"/>
          <ac:spMkLst>
            <pc:docMk/>
            <pc:sldMk cId="3448658012" sldId="508"/>
            <ac:spMk id="3" creationId="{BB91CD1E-F33B-4C00-B228-629EFFE3C9BE}"/>
          </ac:spMkLst>
        </pc:spChg>
        <pc:spChg chg="add mod">
          <ac:chgData name="Vinh La" userId="9a47f41bd37aa7cc" providerId="LiveId" clId="{A3E96C11-893F-4E1D-BA54-351C2DB67BE6}" dt="2021-09-01T09:39:16.652" v="636" actId="20577"/>
          <ac:spMkLst>
            <pc:docMk/>
            <pc:sldMk cId="3448658012" sldId="508"/>
            <ac:spMk id="5" creationId="{A98685CA-72F2-4EFC-8D07-DFFE6DDAA0D3}"/>
          </ac:spMkLst>
        </pc:spChg>
      </pc:sldChg>
      <pc:sldChg chg="modSp new mod">
        <pc:chgData name="Vinh La" userId="9a47f41bd37aa7cc" providerId="LiveId" clId="{A3E96C11-893F-4E1D-BA54-351C2DB67BE6}" dt="2021-09-01T09:41:01.401" v="642"/>
        <pc:sldMkLst>
          <pc:docMk/>
          <pc:sldMk cId="4274485499" sldId="509"/>
        </pc:sldMkLst>
        <pc:spChg chg="mod">
          <ac:chgData name="Vinh La" userId="9a47f41bd37aa7cc" providerId="LiveId" clId="{A3E96C11-893F-4E1D-BA54-351C2DB67BE6}" dt="2021-09-01T09:40:58.456" v="641"/>
          <ac:spMkLst>
            <pc:docMk/>
            <pc:sldMk cId="4274485499" sldId="509"/>
            <ac:spMk id="2" creationId="{E25C3719-C1D1-4A84-94F5-FB3EC4593142}"/>
          </ac:spMkLst>
        </pc:spChg>
        <pc:spChg chg="mod">
          <ac:chgData name="Vinh La" userId="9a47f41bd37aa7cc" providerId="LiveId" clId="{A3E96C11-893F-4E1D-BA54-351C2DB67BE6}" dt="2021-09-01T09:41:01.401" v="642"/>
          <ac:spMkLst>
            <pc:docMk/>
            <pc:sldMk cId="4274485499" sldId="509"/>
            <ac:spMk id="3" creationId="{2D922237-A670-48F6-A776-37CC683DDB54}"/>
          </ac:spMkLst>
        </pc:spChg>
      </pc:sldChg>
      <pc:sldChg chg="modSp new mod">
        <pc:chgData name="Vinh La" userId="9a47f41bd37aa7cc" providerId="LiveId" clId="{A3E96C11-893F-4E1D-BA54-351C2DB67BE6}" dt="2021-09-01T09:41:24.277" v="647" actId="20577"/>
        <pc:sldMkLst>
          <pc:docMk/>
          <pc:sldMk cId="1627763567" sldId="510"/>
        </pc:sldMkLst>
        <pc:spChg chg="mod">
          <ac:chgData name="Vinh La" userId="9a47f41bd37aa7cc" providerId="LiveId" clId="{A3E96C11-893F-4E1D-BA54-351C2DB67BE6}" dt="2021-09-01T09:41:09.552" v="644"/>
          <ac:spMkLst>
            <pc:docMk/>
            <pc:sldMk cId="1627763567" sldId="510"/>
            <ac:spMk id="2" creationId="{6DC8E90C-3005-4369-9AD8-1DD3910A2F84}"/>
          </ac:spMkLst>
        </pc:spChg>
        <pc:spChg chg="mod">
          <ac:chgData name="Vinh La" userId="9a47f41bd37aa7cc" providerId="LiveId" clId="{A3E96C11-893F-4E1D-BA54-351C2DB67BE6}" dt="2021-09-01T09:41:24.277" v="647" actId="20577"/>
          <ac:spMkLst>
            <pc:docMk/>
            <pc:sldMk cId="1627763567" sldId="510"/>
            <ac:spMk id="3" creationId="{860042DA-C7F0-4744-96DE-1FDB7E802C9E}"/>
          </ac:spMkLst>
        </pc:spChg>
      </pc:sldChg>
      <pc:sldChg chg="modSp new mod">
        <pc:chgData name="Vinh La" userId="9a47f41bd37aa7cc" providerId="LiveId" clId="{A3E96C11-893F-4E1D-BA54-351C2DB67BE6}" dt="2021-09-01T09:41:37.480" v="650"/>
        <pc:sldMkLst>
          <pc:docMk/>
          <pc:sldMk cId="88898072" sldId="511"/>
        </pc:sldMkLst>
        <pc:spChg chg="mod">
          <ac:chgData name="Vinh La" userId="9a47f41bd37aa7cc" providerId="LiveId" clId="{A3E96C11-893F-4E1D-BA54-351C2DB67BE6}" dt="2021-09-01T09:41:34.884" v="649"/>
          <ac:spMkLst>
            <pc:docMk/>
            <pc:sldMk cId="88898072" sldId="511"/>
            <ac:spMk id="2" creationId="{FE399D1F-483E-4041-B2CC-1C15A2511679}"/>
          </ac:spMkLst>
        </pc:spChg>
        <pc:spChg chg="mod">
          <ac:chgData name="Vinh La" userId="9a47f41bd37aa7cc" providerId="LiveId" clId="{A3E96C11-893F-4E1D-BA54-351C2DB67BE6}" dt="2021-09-01T09:41:37.480" v="650"/>
          <ac:spMkLst>
            <pc:docMk/>
            <pc:sldMk cId="88898072" sldId="511"/>
            <ac:spMk id="3" creationId="{16B29004-B236-47A4-BB23-FF752430D102}"/>
          </ac:spMkLst>
        </pc:spChg>
      </pc:sldChg>
    </pc:docChg>
  </pc:docChgLst>
  <pc:docChgLst>
    <pc:chgData name="Vinh La" userId="9a47f41bd37aa7cc" providerId="LiveId" clId="{7837B267-C911-4E8E-9D0B-A4ACB5F88AE7}"/>
    <pc:docChg chg="undo custSel addSld delSld modSld addSection modSection">
      <pc:chgData name="Vinh La" userId="9a47f41bd37aa7cc" providerId="LiveId" clId="{7837B267-C911-4E8E-9D0B-A4ACB5F88AE7}" dt="2021-08-31T08:27:41.619" v="3356" actId="20577"/>
      <pc:docMkLst>
        <pc:docMk/>
      </pc:docMkLst>
      <pc:sldChg chg="modSp mod">
        <pc:chgData name="Vinh La" userId="9a47f41bd37aa7cc" providerId="LiveId" clId="{7837B267-C911-4E8E-9D0B-A4ACB5F88AE7}" dt="2021-08-30T07:41:29.407" v="28" actId="20577"/>
        <pc:sldMkLst>
          <pc:docMk/>
          <pc:sldMk cId="0" sldId="256"/>
        </pc:sldMkLst>
        <pc:spChg chg="mod">
          <ac:chgData name="Vinh La" userId="9a47f41bd37aa7cc" providerId="LiveId" clId="{7837B267-C911-4E8E-9D0B-A4ACB5F88AE7}" dt="2021-08-30T07:41:29.407" v="28" actId="20577"/>
          <ac:spMkLst>
            <pc:docMk/>
            <pc:sldMk cId="0" sldId="256"/>
            <ac:spMk id="5122" creationId="{00000000-0000-0000-0000-000000000000}"/>
          </ac:spMkLst>
        </pc:spChg>
      </pc:sldChg>
      <pc:sldChg chg="modSp mod">
        <pc:chgData name="Vinh La" userId="9a47f41bd37aa7cc" providerId="LiveId" clId="{7837B267-C911-4E8E-9D0B-A4ACB5F88AE7}" dt="2021-08-31T02:28:51.678" v="222" actId="20577"/>
        <pc:sldMkLst>
          <pc:docMk/>
          <pc:sldMk cId="1928129182" sldId="455"/>
        </pc:sldMkLst>
        <pc:spChg chg="mod">
          <ac:chgData name="Vinh La" userId="9a47f41bd37aa7cc" providerId="LiveId" clId="{7837B267-C911-4E8E-9D0B-A4ACB5F88AE7}" dt="2021-08-31T02:28:51.678" v="222" actId="20577"/>
          <ac:spMkLst>
            <pc:docMk/>
            <pc:sldMk cId="1928129182" sldId="455"/>
            <ac:spMk id="3" creationId="{4E6DA9E7-CB67-4E91-8653-4E4B45083FC6}"/>
          </ac:spMkLst>
        </pc:spChg>
      </pc:sldChg>
      <pc:sldChg chg="addSp delSp modSp mod">
        <pc:chgData name="Vinh La" userId="9a47f41bd37aa7cc" providerId="LiveId" clId="{7837B267-C911-4E8E-9D0B-A4ACB5F88AE7}" dt="2021-08-31T02:39:49.427" v="500" actId="27636"/>
        <pc:sldMkLst>
          <pc:docMk/>
          <pc:sldMk cId="1088313424" sldId="456"/>
        </pc:sldMkLst>
        <pc:spChg chg="mod">
          <ac:chgData name="Vinh La" userId="9a47f41bd37aa7cc" providerId="LiveId" clId="{7837B267-C911-4E8E-9D0B-A4ACB5F88AE7}" dt="2021-08-31T02:34:31.260" v="227" actId="27636"/>
          <ac:spMkLst>
            <pc:docMk/>
            <pc:sldMk cId="1088313424" sldId="456"/>
            <ac:spMk id="2" creationId="{04022B2D-9665-4212-87AC-78F71111DCAF}"/>
          </ac:spMkLst>
        </pc:spChg>
        <pc:spChg chg="mod">
          <ac:chgData name="Vinh La" userId="9a47f41bd37aa7cc" providerId="LiveId" clId="{7837B267-C911-4E8E-9D0B-A4ACB5F88AE7}" dt="2021-08-31T02:37:45.958" v="384" actId="20577"/>
          <ac:spMkLst>
            <pc:docMk/>
            <pc:sldMk cId="1088313424" sldId="456"/>
            <ac:spMk id="3" creationId="{36D3049F-4B11-4CE9-9033-4ED1519B4D0D}"/>
          </ac:spMkLst>
        </pc:spChg>
        <pc:spChg chg="add mod">
          <ac:chgData name="Vinh La" userId="9a47f41bd37aa7cc" providerId="LiveId" clId="{7837B267-C911-4E8E-9D0B-A4ACB5F88AE7}" dt="2021-08-31T02:39:49.427" v="500" actId="27636"/>
          <ac:spMkLst>
            <pc:docMk/>
            <pc:sldMk cId="1088313424" sldId="456"/>
            <ac:spMk id="363" creationId="{1B107B1A-38EB-4344-B923-E3F6DFD61922}"/>
          </ac:spMkLst>
        </pc:spChg>
        <pc:spChg chg="add del mod">
          <ac:chgData name="Vinh La" userId="9a47f41bd37aa7cc" providerId="LiveId" clId="{7837B267-C911-4E8E-9D0B-A4ACB5F88AE7}" dt="2021-08-31T02:38:28.479" v="401"/>
          <ac:spMkLst>
            <pc:docMk/>
            <pc:sldMk cId="1088313424" sldId="456"/>
            <ac:spMk id="364" creationId="{DA00F839-2F22-4938-BB99-971F2EE2C62F}"/>
          </ac:spMkLst>
        </pc:spChg>
        <pc:spChg chg="add del">
          <ac:chgData name="Vinh La" userId="9a47f41bd37aa7cc" providerId="LiveId" clId="{7837B267-C911-4E8E-9D0B-A4ACB5F88AE7}" dt="2021-08-31T02:38:27.299" v="398"/>
          <ac:spMkLst>
            <pc:docMk/>
            <pc:sldMk cId="1088313424" sldId="456"/>
            <ac:spMk id="365" creationId="{0077CBD5-FAB7-4E55-8315-7595B136E6A7}"/>
          </ac:spMkLst>
        </pc:spChg>
        <pc:spChg chg="add del mod">
          <ac:chgData name="Vinh La" userId="9a47f41bd37aa7cc" providerId="LiveId" clId="{7837B267-C911-4E8E-9D0B-A4ACB5F88AE7}" dt="2021-08-31T02:38:26.322" v="396"/>
          <ac:spMkLst>
            <pc:docMk/>
            <pc:sldMk cId="1088313424" sldId="456"/>
            <ac:spMk id="366" creationId="{CE5D21FE-518D-4180-9315-6402863F32C9}"/>
          </ac:spMkLst>
        </pc:spChg>
        <pc:spChg chg="add del mod">
          <ac:chgData name="Vinh La" userId="9a47f41bd37aa7cc" providerId="LiveId" clId="{7837B267-C911-4E8E-9D0B-A4ACB5F88AE7}" dt="2021-08-31T02:38:25.841" v="395"/>
          <ac:spMkLst>
            <pc:docMk/>
            <pc:sldMk cId="1088313424" sldId="456"/>
            <ac:spMk id="367" creationId="{2D10EE93-F1D0-4CFF-B83C-BDFA3E8DF517}"/>
          </ac:spMkLst>
        </pc:spChg>
        <pc:spChg chg="add del">
          <ac:chgData name="Vinh La" userId="9a47f41bd37aa7cc" providerId="LiveId" clId="{7837B267-C911-4E8E-9D0B-A4ACB5F88AE7}" dt="2021-08-31T02:38:56.844" v="406"/>
          <ac:spMkLst>
            <pc:docMk/>
            <pc:sldMk cId="1088313424" sldId="456"/>
            <ac:spMk id="368" creationId="{8B8585E1-3F44-43AA-B6D6-7FF5FCBB1EDB}"/>
          </ac:spMkLst>
        </pc:spChg>
        <pc:grpChg chg="del">
          <ac:chgData name="Vinh La" userId="9a47f41bd37aa7cc" providerId="LiveId" clId="{7837B267-C911-4E8E-9D0B-A4ACB5F88AE7}" dt="2021-08-31T02:34:36.180" v="228" actId="478"/>
          <ac:grpSpMkLst>
            <pc:docMk/>
            <pc:sldMk cId="1088313424" sldId="456"/>
            <ac:grpSpMk id="5" creationId="{6CEE0118-3533-44E0-9859-F0BEF3FF2E23}"/>
          </ac:grpSpMkLst>
        </pc:grpChg>
        <pc:picChg chg="add mod">
          <ac:chgData name="Vinh La" userId="9a47f41bd37aa7cc" providerId="LiveId" clId="{7837B267-C911-4E8E-9D0B-A4ACB5F88AE7}" dt="2021-08-31T02:39:46.857" v="498" actId="1076"/>
          <ac:picMkLst>
            <pc:docMk/>
            <pc:sldMk cId="1088313424" sldId="456"/>
            <ac:picMk id="362" creationId="{F1AD4451-87A0-4674-834B-E544008798BF}"/>
          </ac:picMkLst>
        </pc:picChg>
      </pc:sldChg>
      <pc:sldChg chg="addSp delSp modSp mod">
        <pc:chgData name="Vinh La" userId="9a47f41bd37aa7cc" providerId="LiveId" clId="{7837B267-C911-4E8E-9D0B-A4ACB5F88AE7}" dt="2021-08-31T02:52:38.618" v="1134" actId="20577"/>
        <pc:sldMkLst>
          <pc:docMk/>
          <pc:sldMk cId="3531307206" sldId="457"/>
        </pc:sldMkLst>
        <pc:spChg chg="mod">
          <ac:chgData name="Vinh La" userId="9a47f41bd37aa7cc" providerId="LiveId" clId="{7837B267-C911-4E8E-9D0B-A4ACB5F88AE7}" dt="2021-08-31T02:50:02.224" v="916" actId="20577"/>
          <ac:spMkLst>
            <pc:docMk/>
            <pc:sldMk cId="3531307206" sldId="457"/>
            <ac:spMk id="2" creationId="{B60B263F-ECA5-4959-8A68-604401436FB8}"/>
          </ac:spMkLst>
        </pc:spChg>
        <pc:spChg chg="add mod">
          <ac:chgData name="Vinh La" userId="9a47f41bd37aa7cc" providerId="LiveId" clId="{7837B267-C911-4E8E-9D0B-A4ACB5F88AE7}" dt="2021-08-31T02:52:38.618" v="1134" actId="20577"/>
          <ac:spMkLst>
            <pc:docMk/>
            <pc:sldMk cId="3531307206" sldId="457"/>
            <ac:spMk id="5" creationId="{FE311BD1-3618-401A-9EF9-0E35C69A4E1A}"/>
          </ac:spMkLst>
        </pc:spChg>
        <pc:picChg chg="del">
          <ac:chgData name="Vinh La" userId="9a47f41bd37aa7cc" providerId="LiveId" clId="{7837B267-C911-4E8E-9D0B-A4ACB5F88AE7}" dt="2021-08-31T02:50:04.032" v="917" actId="478"/>
          <ac:picMkLst>
            <pc:docMk/>
            <pc:sldMk cId="3531307206" sldId="457"/>
            <ac:picMk id="26" creationId="{BEFA32F0-D379-4B7C-A19B-5B5253A980E9}"/>
          </ac:picMkLst>
        </pc:picChg>
      </pc:sldChg>
      <pc:sldChg chg="delSp modSp mod">
        <pc:chgData name="Vinh La" userId="9a47f41bd37aa7cc" providerId="LiveId" clId="{7837B267-C911-4E8E-9D0B-A4ACB5F88AE7}" dt="2021-08-31T02:59:24.182" v="1343" actId="20577"/>
        <pc:sldMkLst>
          <pc:docMk/>
          <pc:sldMk cId="3960499425" sldId="458"/>
        </pc:sldMkLst>
        <pc:spChg chg="mod">
          <ac:chgData name="Vinh La" userId="9a47f41bd37aa7cc" providerId="LiveId" clId="{7837B267-C911-4E8E-9D0B-A4ACB5F88AE7}" dt="2021-08-31T02:56:14.621" v="1257" actId="20577"/>
          <ac:spMkLst>
            <pc:docMk/>
            <pc:sldMk cId="3960499425" sldId="458"/>
            <ac:spMk id="2" creationId="{6BE72897-7D5E-426B-A337-8C688BDC1A1B}"/>
          </ac:spMkLst>
        </pc:spChg>
        <pc:spChg chg="mod">
          <ac:chgData name="Vinh La" userId="9a47f41bd37aa7cc" providerId="LiveId" clId="{7837B267-C911-4E8E-9D0B-A4ACB5F88AE7}" dt="2021-08-31T02:59:24.182" v="1343" actId="20577"/>
          <ac:spMkLst>
            <pc:docMk/>
            <pc:sldMk cId="3960499425" sldId="458"/>
            <ac:spMk id="3" creationId="{EFCE932B-028D-4F03-BEA7-28C06E8B48BB}"/>
          </ac:spMkLst>
        </pc:spChg>
        <pc:picChg chg="del">
          <ac:chgData name="Vinh La" userId="9a47f41bd37aa7cc" providerId="LiveId" clId="{7837B267-C911-4E8E-9D0B-A4ACB5F88AE7}" dt="2021-08-31T02:57:46.794" v="1258" actId="478"/>
          <ac:picMkLst>
            <pc:docMk/>
            <pc:sldMk cId="3960499425" sldId="458"/>
            <ac:picMk id="15" creationId="{F3A90C62-B2FD-4F32-ADBE-0027761D3F37}"/>
          </ac:picMkLst>
        </pc:picChg>
      </pc:sldChg>
      <pc:sldChg chg="addSp delSp modSp mod">
        <pc:chgData name="Vinh La" userId="9a47f41bd37aa7cc" providerId="LiveId" clId="{7837B267-C911-4E8E-9D0B-A4ACB5F88AE7}" dt="2021-08-31T03:10:13.074" v="1590"/>
        <pc:sldMkLst>
          <pc:docMk/>
          <pc:sldMk cId="3321143043" sldId="459"/>
        </pc:sldMkLst>
        <pc:spChg chg="mod">
          <ac:chgData name="Vinh La" userId="9a47f41bd37aa7cc" providerId="LiveId" clId="{7837B267-C911-4E8E-9D0B-A4ACB5F88AE7}" dt="2021-08-31T03:07:47.096" v="1567" actId="27636"/>
          <ac:spMkLst>
            <pc:docMk/>
            <pc:sldMk cId="3321143043" sldId="459"/>
            <ac:spMk id="2" creationId="{CE66874C-2BC8-4DC9-AE04-866A695C6740}"/>
          </ac:spMkLst>
        </pc:spChg>
        <pc:spChg chg="mod">
          <ac:chgData name="Vinh La" userId="9a47f41bd37aa7cc" providerId="LiveId" clId="{7837B267-C911-4E8E-9D0B-A4ACB5F88AE7}" dt="2021-08-31T03:10:13.074" v="1590"/>
          <ac:spMkLst>
            <pc:docMk/>
            <pc:sldMk cId="3321143043" sldId="459"/>
            <ac:spMk id="3" creationId="{361C64CE-6750-44CD-8DA9-22D1DADF4E9D}"/>
          </ac:spMkLst>
        </pc:spChg>
        <pc:picChg chg="del">
          <ac:chgData name="Vinh La" userId="9a47f41bd37aa7cc" providerId="LiveId" clId="{7837B267-C911-4E8E-9D0B-A4ACB5F88AE7}" dt="2021-08-31T03:07:49.347" v="1568" actId="478"/>
          <ac:picMkLst>
            <pc:docMk/>
            <pc:sldMk cId="3321143043" sldId="459"/>
            <ac:picMk id="5" creationId="{D7408D12-9E16-4FC0-A623-9A24AB485C97}"/>
          </ac:picMkLst>
        </pc:picChg>
        <pc:picChg chg="add mod">
          <ac:chgData name="Vinh La" userId="9a47f41bd37aa7cc" providerId="LiveId" clId="{7837B267-C911-4E8E-9D0B-A4ACB5F88AE7}" dt="2021-08-31T03:09:15.569" v="1582" actId="1076"/>
          <ac:picMkLst>
            <pc:docMk/>
            <pc:sldMk cId="3321143043" sldId="459"/>
            <ac:picMk id="7" creationId="{31C80319-097C-4D04-BC4B-820E958962C5}"/>
          </ac:picMkLst>
        </pc:picChg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894170615" sldId="460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2563020885" sldId="461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656310578" sldId="462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395926632" sldId="463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645951469" sldId="464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802926216" sldId="465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1136460162" sldId="466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1250564766" sldId="467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314067350" sldId="468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77303879" sldId="469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227491262" sldId="470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2597784193" sldId="471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4176381931" sldId="472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204992455" sldId="473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233571242" sldId="474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2162156424" sldId="475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1588025590" sldId="476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482941038" sldId="477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747201675" sldId="478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2352503979" sldId="479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509226770" sldId="480"/>
        </pc:sldMkLst>
      </pc:sldChg>
      <pc:sldChg chg="addSp delSp modSp new mod">
        <pc:chgData name="Vinh La" userId="9a47f41bd37aa7cc" providerId="LiveId" clId="{7837B267-C911-4E8E-9D0B-A4ACB5F88AE7}" dt="2021-08-31T02:47:26.342" v="814" actId="21"/>
        <pc:sldMkLst>
          <pc:docMk/>
          <pc:sldMk cId="2022996170" sldId="482"/>
        </pc:sldMkLst>
        <pc:spChg chg="mod">
          <ac:chgData name="Vinh La" userId="9a47f41bd37aa7cc" providerId="LiveId" clId="{7837B267-C911-4E8E-9D0B-A4ACB5F88AE7}" dt="2021-08-31T02:40:16.611" v="502"/>
          <ac:spMkLst>
            <pc:docMk/>
            <pc:sldMk cId="2022996170" sldId="482"/>
            <ac:spMk id="2" creationId="{E98D470E-BB06-4747-B6D0-68E59A8DBA94}"/>
          </ac:spMkLst>
        </pc:spChg>
        <pc:spChg chg="mod">
          <ac:chgData name="Vinh La" userId="9a47f41bd37aa7cc" providerId="LiveId" clId="{7837B267-C911-4E8E-9D0B-A4ACB5F88AE7}" dt="2021-08-31T02:47:26.342" v="814" actId="21"/>
          <ac:spMkLst>
            <pc:docMk/>
            <pc:sldMk cId="2022996170" sldId="482"/>
            <ac:spMk id="3" creationId="{EF7C1482-9A28-4116-A668-7229BFC1B05A}"/>
          </ac:spMkLst>
        </pc:spChg>
        <pc:spChg chg="add del">
          <ac:chgData name="Vinh La" userId="9a47f41bd37aa7cc" providerId="LiveId" clId="{7837B267-C911-4E8E-9D0B-A4ACB5F88AE7}" dt="2021-08-31T02:40:55.029" v="550"/>
          <ac:spMkLst>
            <pc:docMk/>
            <pc:sldMk cId="2022996170" sldId="482"/>
            <ac:spMk id="5" creationId="{83018DB3-C7E8-4215-8417-A81D13172DBB}"/>
          </ac:spMkLst>
        </pc:spChg>
      </pc:sldChg>
      <pc:sldChg chg="new del">
        <pc:chgData name="Vinh La" userId="9a47f41bd37aa7cc" providerId="LiveId" clId="{7837B267-C911-4E8E-9D0B-A4ACB5F88AE7}" dt="2021-08-31T02:43:23.015" v="595" actId="680"/>
        <pc:sldMkLst>
          <pc:docMk/>
          <pc:sldMk cId="1241644583" sldId="483"/>
        </pc:sldMkLst>
      </pc:sldChg>
      <pc:sldChg chg="modSp new mod">
        <pc:chgData name="Vinh La" userId="9a47f41bd37aa7cc" providerId="LiveId" clId="{7837B267-C911-4E8E-9D0B-A4ACB5F88AE7}" dt="2021-08-31T02:48:48.274" v="904" actId="20577"/>
        <pc:sldMkLst>
          <pc:docMk/>
          <pc:sldMk cId="3097277628" sldId="483"/>
        </pc:sldMkLst>
        <pc:spChg chg="mod">
          <ac:chgData name="Vinh La" userId="9a47f41bd37aa7cc" providerId="LiveId" clId="{7837B267-C911-4E8E-9D0B-A4ACB5F88AE7}" dt="2021-08-31T02:47:23.087" v="813"/>
          <ac:spMkLst>
            <pc:docMk/>
            <pc:sldMk cId="3097277628" sldId="483"/>
            <ac:spMk id="2" creationId="{CA5AEFCC-1EAE-4BDA-838D-4EB7A06EF5C2}"/>
          </ac:spMkLst>
        </pc:spChg>
        <pc:spChg chg="mod">
          <ac:chgData name="Vinh La" userId="9a47f41bd37aa7cc" providerId="LiveId" clId="{7837B267-C911-4E8E-9D0B-A4ACB5F88AE7}" dt="2021-08-31T02:48:48.274" v="904" actId="20577"/>
          <ac:spMkLst>
            <pc:docMk/>
            <pc:sldMk cId="3097277628" sldId="483"/>
            <ac:spMk id="3" creationId="{EC70A33C-C72D-4C30-B903-AF16C8B1C93B}"/>
          </ac:spMkLst>
        </pc:spChg>
      </pc:sldChg>
      <pc:sldChg chg="addSp modSp new mod">
        <pc:chgData name="Vinh La" userId="9a47f41bd37aa7cc" providerId="LiveId" clId="{7837B267-C911-4E8E-9D0B-A4ACB5F88AE7}" dt="2021-08-31T07:42:32.510" v="1840" actId="1076"/>
        <pc:sldMkLst>
          <pc:docMk/>
          <pc:sldMk cId="2925066032" sldId="484"/>
        </pc:sldMkLst>
        <pc:spChg chg="mod">
          <ac:chgData name="Vinh La" userId="9a47f41bd37aa7cc" providerId="LiveId" clId="{7837B267-C911-4E8E-9D0B-A4ACB5F88AE7}" dt="2021-08-31T02:53:30.933" v="1149" actId="20577"/>
          <ac:spMkLst>
            <pc:docMk/>
            <pc:sldMk cId="2925066032" sldId="484"/>
            <ac:spMk id="2" creationId="{7F31663B-74F8-4CFC-ACD6-B25152A552AE}"/>
          </ac:spMkLst>
        </pc:spChg>
        <pc:spChg chg="mod">
          <ac:chgData name="Vinh La" userId="9a47f41bd37aa7cc" providerId="LiveId" clId="{7837B267-C911-4E8E-9D0B-A4ACB5F88AE7}" dt="2021-08-31T07:42:24.212" v="1836" actId="14100"/>
          <ac:spMkLst>
            <pc:docMk/>
            <pc:sldMk cId="2925066032" sldId="484"/>
            <ac:spMk id="3" creationId="{68F57728-5832-49E4-9FA7-714B70C2B16E}"/>
          </ac:spMkLst>
        </pc:spChg>
        <pc:picChg chg="add mod">
          <ac:chgData name="Vinh La" userId="9a47f41bd37aa7cc" providerId="LiveId" clId="{7837B267-C911-4E8E-9D0B-A4ACB5F88AE7}" dt="2021-08-31T07:42:32.510" v="1840" actId="1076"/>
          <ac:picMkLst>
            <pc:docMk/>
            <pc:sldMk cId="2925066032" sldId="484"/>
            <ac:picMk id="1026" creationId="{18FAB25A-3C14-4192-9A26-0F72F994F42F}"/>
          </ac:picMkLst>
        </pc:picChg>
      </pc:sldChg>
      <pc:sldChg chg="addSp delSp modSp mod">
        <pc:chgData name="Vinh La" userId="9a47f41bd37aa7cc" providerId="LiveId" clId="{7837B267-C911-4E8E-9D0B-A4ACB5F88AE7}" dt="2021-08-31T07:49:39.534" v="2041" actId="20577"/>
        <pc:sldMkLst>
          <pc:docMk/>
          <pc:sldMk cId="505960072" sldId="485"/>
        </pc:sldMkLst>
        <pc:spChg chg="mod">
          <ac:chgData name="Vinh La" userId="9a47f41bd37aa7cc" providerId="LiveId" clId="{7837B267-C911-4E8E-9D0B-A4ACB5F88AE7}" dt="2021-08-31T02:54:36.232" v="1160"/>
          <ac:spMkLst>
            <pc:docMk/>
            <pc:sldMk cId="505960072" sldId="485"/>
            <ac:spMk id="2" creationId="{54477C68-569F-4B1A-8750-D59FDB7EB0DA}"/>
          </ac:spMkLst>
        </pc:spChg>
        <pc:spChg chg="mod">
          <ac:chgData name="Vinh La" userId="9a47f41bd37aa7cc" providerId="LiveId" clId="{7837B267-C911-4E8E-9D0B-A4ACB5F88AE7}" dt="2021-08-31T07:49:39.534" v="2041" actId="20577"/>
          <ac:spMkLst>
            <pc:docMk/>
            <pc:sldMk cId="505960072" sldId="485"/>
            <ac:spMk id="3" creationId="{66EF9A0C-21E8-416B-B4F5-298D774FF25C}"/>
          </ac:spMkLst>
        </pc:spChg>
        <pc:spChg chg="add del">
          <ac:chgData name="Vinh La" userId="9a47f41bd37aa7cc" providerId="LiveId" clId="{7837B267-C911-4E8E-9D0B-A4ACB5F88AE7}" dt="2021-08-31T07:47:51.650" v="1957"/>
          <ac:spMkLst>
            <pc:docMk/>
            <pc:sldMk cId="505960072" sldId="485"/>
            <ac:spMk id="5" creationId="{1311B7BE-CFDE-4708-BE3D-B8367140CC27}"/>
          </ac:spMkLst>
        </pc:spChg>
      </pc:sldChg>
      <pc:sldChg chg="addSp modSp mod">
        <pc:chgData name="Vinh La" userId="9a47f41bd37aa7cc" providerId="LiveId" clId="{7837B267-C911-4E8E-9D0B-A4ACB5F88AE7}" dt="2021-08-31T07:52:18.279" v="2172" actId="113"/>
        <pc:sldMkLst>
          <pc:docMk/>
          <pc:sldMk cId="152507350" sldId="486"/>
        </pc:sldMkLst>
        <pc:spChg chg="mod">
          <ac:chgData name="Vinh La" userId="9a47f41bd37aa7cc" providerId="LiveId" clId="{7837B267-C911-4E8E-9D0B-A4ACB5F88AE7}" dt="2021-08-31T02:55:37.652" v="1197"/>
          <ac:spMkLst>
            <pc:docMk/>
            <pc:sldMk cId="152507350" sldId="486"/>
            <ac:spMk id="2" creationId="{770FF243-4ACB-4D7B-ACE5-AFE9AC1174AE}"/>
          </ac:spMkLst>
        </pc:spChg>
        <pc:spChg chg="mod">
          <ac:chgData name="Vinh La" userId="9a47f41bd37aa7cc" providerId="LiveId" clId="{7837B267-C911-4E8E-9D0B-A4ACB5F88AE7}" dt="2021-08-31T07:52:18.279" v="2172" actId="113"/>
          <ac:spMkLst>
            <pc:docMk/>
            <pc:sldMk cId="152507350" sldId="486"/>
            <ac:spMk id="3" creationId="{AF85CADE-4295-490B-9945-3CD40A6D1A29}"/>
          </ac:spMkLst>
        </pc:spChg>
        <pc:picChg chg="add mod">
          <ac:chgData name="Vinh La" userId="9a47f41bd37aa7cc" providerId="LiveId" clId="{7837B267-C911-4E8E-9D0B-A4ACB5F88AE7}" dt="2021-08-31T07:50:49.210" v="2053" actId="1076"/>
          <ac:picMkLst>
            <pc:docMk/>
            <pc:sldMk cId="152507350" sldId="486"/>
            <ac:picMk id="5122" creationId="{7FD098A5-0433-43BF-AA8D-8EAFAB39058D}"/>
          </ac:picMkLst>
        </pc:picChg>
      </pc:sldChg>
      <pc:sldChg chg="modSp new mod">
        <pc:chgData name="Vinh La" userId="9a47f41bd37aa7cc" providerId="LiveId" clId="{7837B267-C911-4E8E-9D0B-A4ACB5F88AE7}" dt="2021-08-31T02:55:53.038" v="1241" actId="20577"/>
        <pc:sldMkLst>
          <pc:docMk/>
          <pc:sldMk cId="3428205379" sldId="487"/>
        </pc:sldMkLst>
        <pc:spChg chg="mod">
          <ac:chgData name="Vinh La" userId="9a47f41bd37aa7cc" providerId="LiveId" clId="{7837B267-C911-4E8E-9D0B-A4ACB5F88AE7}" dt="2021-08-31T02:55:48.772" v="1219"/>
          <ac:spMkLst>
            <pc:docMk/>
            <pc:sldMk cId="3428205379" sldId="487"/>
            <ac:spMk id="2" creationId="{5A89DCB9-6F18-4563-B4E5-BE85062BB969}"/>
          </ac:spMkLst>
        </pc:spChg>
        <pc:spChg chg="mod">
          <ac:chgData name="Vinh La" userId="9a47f41bd37aa7cc" providerId="LiveId" clId="{7837B267-C911-4E8E-9D0B-A4ACB5F88AE7}" dt="2021-08-31T02:55:53.038" v="1241" actId="20577"/>
          <ac:spMkLst>
            <pc:docMk/>
            <pc:sldMk cId="3428205379" sldId="487"/>
            <ac:spMk id="3" creationId="{A8E51FF4-D7D1-439A-8361-B2B34C01F7BB}"/>
          </ac:spMkLst>
        </pc:spChg>
        <pc:spChg chg="add del">
          <ac:chgData name="Vinh La" userId="9a47f41bd37aa7cc" providerId="LiveId" clId="{7837B267-C911-4E8E-9D0B-A4ACB5F88AE7}" dt="2021-08-31T07:54:29.861" v="2419"/>
          <ac:spMkLst>
            <pc:docMk/>
            <pc:sldMk cId="3428205379" sldId="487"/>
            <ac:spMk id="5" creationId="{D02548A1-3520-40DB-BE6B-0C11FDE79866}"/>
          </ac:spMkLst>
        </pc:spChg>
      </pc:sldChg>
      <pc:sldChg chg="addSp delSp modSp new mod">
        <pc:chgData name="Vinh La" userId="9a47f41bd37aa7cc" providerId="LiveId" clId="{7837B267-C911-4E8E-9D0B-A4ACB5F88AE7}" dt="2021-08-31T03:04:27.391" v="1561" actId="20577"/>
        <pc:sldMkLst>
          <pc:docMk/>
          <pc:sldMk cId="3793296447" sldId="488"/>
        </pc:sldMkLst>
        <pc:spChg chg="mod">
          <ac:chgData name="Vinh La" userId="9a47f41bd37aa7cc" providerId="LiveId" clId="{7837B267-C911-4E8E-9D0B-A4ACB5F88AE7}" dt="2021-08-31T02:59:55.546" v="1345"/>
          <ac:spMkLst>
            <pc:docMk/>
            <pc:sldMk cId="3793296447" sldId="488"/>
            <ac:spMk id="2" creationId="{108A4678-43EF-4B7C-941B-ED1919E1FDC5}"/>
          </ac:spMkLst>
        </pc:spChg>
        <pc:spChg chg="mod">
          <ac:chgData name="Vinh La" userId="9a47f41bd37aa7cc" providerId="LiveId" clId="{7837B267-C911-4E8E-9D0B-A4ACB5F88AE7}" dt="2021-08-31T03:04:27.391" v="1561" actId="20577"/>
          <ac:spMkLst>
            <pc:docMk/>
            <pc:sldMk cId="3793296447" sldId="488"/>
            <ac:spMk id="3" creationId="{702010C0-DA9B-41F1-8C8D-D1A4E79F673B}"/>
          </ac:spMkLst>
        </pc:spChg>
        <pc:spChg chg="add del">
          <ac:chgData name="Vinh La" userId="9a47f41bd37aa7cc" providerId="LiveId" clId="{7837B267-C911-4E8E-9D0B-A4ACB5F88AE7}" dt="2021-08-31T03:02:21.569" v="1441"/>
          <ac:spMkLst>
            <pc:docMk/>
            <pc:sldMk cId="3793296447" sldId="488"/>
            <ac:spMk id="5" creationId="{80BE168C-5F53-48A9-B186-5F400006736E}"/>
          </ac:spMkLst>
        </pc:spChg>
      </pc:sldChg>
      <pc:sldChg chg="new del">
        <pc:chgData name="Vinh La" userId="9a47f41bd37aa7cc" providerId="LiveId" clId="{7837B267-C911-4E8E-9D0B-A4ACB5F88AE7}" dt="2021-08-31T03:07:40.254" v="1563" actId="680"/>
        <pc:sldMkLst>
          <pc:docMk/>
          <pc:sldMk cId="2373599206" sldId="489"/>
        </pc:sldMkLst>
      </pc:sldChg>
      <pc:sldChg chg="modSp new mod">
        <pc:chgData name="Vinh La" userId="9a47f41bd37aa7cc" providerId="LiveId" clId="{7837B267-C911-4E8E-9D0B-A4ACB5F88AE7}" dt="2021-08-31T03:14:35.297" v="1798"/>
        <pc:sldMkLst>
          <pc:docMk/>
          <pc:sldMk cId="3626070236" sldId="489"/>
        </pc:sldMkLst>
        <pc:spChg chg="mod">
          <ac:chgData name="Vinh La" userId="9a47f41bd37aa7cc" providerId="LiveId" clId="{7837B267-C911-4E8E-9D0B-A4ACB5F88AE7}" dt="2021-08-31T03:11:23.523" v="1593"/>
          <ac:spMkLst>
            <pc:docMk/>
            <pc:sldMk cId="3626070236" sldId="489"/>
            <ac:spMk id="2" creationId="{93806688-D0E1-462E-851C-CAFEA08C42D5}"/>
          </ac:spMkLst>
        </pc:spChg>
        <pc:spChg chg="mod">
          <ac:chgData name="Vinh La" userId="9a47f41bd37aa7cc" providerId="LiveId" clId="{7837B267-C911-4E8E-9D0B-A4ACB5F88AE7}" dt="2021-08-31T03:14:35.297" v="1798"/>
          <ac:spMkLst>
            <pc:docMk/>
            <pc:sldMk cId="3626070236" sldId="489"/>
            <ac:spMk id="3" creationId="{ACA5D038-87F7-47D5-9CCB-BC38B74EEF22}"/>
          </ac:spMkLst>
        </pc:spChg>
      </pc:sldChg>
      <pc:sldChg chg="modSp new mod">
        <pc:chgData name="Vinh La" userId="9a47f41bd37aa7cc" providerId="LiveId" clId="{7837B267-C911-4E8E-9D0B-A4ACB5F88AE7}" dt="2021-08-31T03:15:39.846" v="1814"/>
        <pc:sldMkLst>
          <pc:docMk/>
          <pc:sldMk cId="297380435" sldId="490"/>
        </pc:sldMkLst>
        <pc:spChg chg="mod">
          <ac:chgData name="Vinh La" userId="9a47f41bd37aa7cc" providerId="LiveId" clId="{7837B267-C911-4E8E-9D0B-A4ACB5F88AE7}" dt="2021-08-31T03:15:06.221" v="1800"/>
          <ac:spMkLst>
            <pc:docMk/>
            <pc:sldMk cId="297380435" sldId="490"/>
            <ac:spMk id="2" creationId="{A8C4D5D6-C9B4-4C9D-B2B0-DBF1CA56F432}"/>
          </ac:spMkLst>
        </pc:spChg>
        <pc:spChg chg="mod">
          <ac:chgData name="Vinh La" userId="9a47f41bd37aa7cc" providerId="LiveId" clId="{7837B267-C911-4E8E-9D0B-A4ACB5F88AE7}" dt="2021-08-31T03:15:39.846" v="1814"/>
          <ac:spMkLst>
            <pc:docMk/>
            <pc:sldMk cId="297380435" sldId="490"/>
            <ac:spMk id="3" creationId="{AB586B10-A297-4886-A1B9-3D16178ECE64}"/>
          </ac:spMkLst>
        </pc:spChg>
      </pc:sldChg>
      <pc:sldChg chg="modSp new mod">
        <pc:chgData name="Vinh La" userId="9a47f41bd37aa7cc" providerId="LiveId" clId="{7837B267-C911-4E8E-9D0B-A4ACB5F88AE7}" dt="2021-08-31T03:16:52.419" v="1816"/>
        <pc:sldMkLst>
          <pc:docMk/>
          <pc:sldMk cId="1173380564" sldId="491"/>
        </pc:sldMkLst>
        <pc:spChg chg="mod">
          <ac:chgData name="Vinh La" userId="9a47f41bd37aa7cc" providerId="LiveId" clId="{7837B267-C911-4E8E-9D0B-A4ACB5F88AE7}" dt="2021-08-31T03:16:52.419" v="1816"/>
          <ac:spMkLst>
            <pc:docMk/>
            <pc:sldMk cId="1173380564" sldId="491"/>
            <ac:spMk id="2" creationId="{EB2B4C1E-3917-463C-92B1-6CF2165ABE37}"/>
          </ac:spMkLst>
        </pc:spChg>
        <pc:spChg chg="mod">
          <ac:chgData name="Vinh La" userId="9a47f41bd37aa7cc" providerId="LiveId" clId="{7837B267-C911-4E8E-9D0B-A4ACB5F88AE7}" dt="2021-08-31T08:05:23.053" v="2851"/>
          <ac:spMkLst>
            <pc:docMk/>
            <pc:sldMk cId="1173380564" sldId="491"/>
            <ac:spMk id="3" creationId="{766B0CD7-FF78-4219-84C8-DF0E304D48F4}"/>
          </ac:spMkLst>
        </pc:spChg>
      </pc:sldChg>
      <pc:sldChg chg="addSp modSp new mod">
        <pc:chgData name="Vinh La" userId="9a47f41bd37aa7cc" providerId="LiveId" clId="{7837B267-C911-4E8E-9D0B-A4ACB5F88AE7}" dt="2021-08-31T07:43:48.335" v="1854" actId="1076"/>
        <pc:sldMkLst>
          <pc:docMk/>
          <pc:sldMk cId="550746812" sldId="492"/>
        </pc:sldMkLst>
        <pc:spChg chg="mod">
          <ac:chgData name="Vinh La" userId="9a47f41bd37aa7cc" providerId="LiveId" clId="{7837B267-C911-4E8E-9D0B-A4ACB5F88AE7}" dt="2021-08-31T07:43:22.782" v="1842"/>
          <ac:spMkLst>
            <pc:docMk/>
            <pc:sldMk cId="550746812" sldId="492"/>
            <ac:spMk id="2" creationId="{163595F6-5816-43DC-B454-0A3EB49264FA}"/>
          </ac:spMkLst>
        </pc:spChg>
        <pc:spChg chg="mod">
          <ac:chgData name="Vinh La" userId="9a47f41bd37aa7cc" providerId="LiveId" clId="{7837B267-C911-4E8E-9D0B-A4ACB5F88AE7}" dt="2021-08-31T07:43:37.913" v="1851" actId="20577"/>
          <ac:spMkLst>
            <pc:docMk/>
            <pc:sldMk cId="550746812" sldId="492"/>
            <ac:spMk id="3" creationId="{B3F0B301-EC95-469F-B365-12139E9950E0}"/>
          </ac:spMkLst>
        </pc:spChg>
        <pc:picChg chg="add mod">
          <ac:chgData name="Vinh La" userId="9a47f41bd37aa7cc" providerId="LiveId" clId="{7837B267-C911-4E8E-9D0B-A4ACB5F88AE7}" dt="2021-08-31T07:43:48.335" v="1854" actId="1076"/>
          <ac:picMkLst>
            <pc:docMk/>
            <pc:sldMk cId="550746812" sldId="492"/>
            <ac:picMk id="2050" creationId="{6B2181F1-24ED-42BE-8F2E-C95F2019A4A3}"/>
          </ac:picMkLst>
        </pc:picChg>
      </pc:sldChg>
      <pc:sldChg chg="addSp delSp modSp new mod">
        <pc:chgData name="Vinh La" userId="9a47f41bd37aa7cc" providerId="LiveId" clId="{7837B267-C911-4E8E-9D0B-A4ACB5F88AE7}" dt="2021-08-31T07:46:20.325" v="1949" actId="14100"/>
        <pc:sldMkLst>
          <pc:docMk/>
          <pc:sldMk cId="3761537697" sldId="493"/>
        </pc:sldMkLst>
        <pc:spChg chg="mod">
          <ac:chgData name="Vinh La" userId="9a47f41bd37aa7cc" providerId="LiveId" clId="{7837B267-C911-4E8E-9D0B-A4ACB5F88AE7}" dt="2021-08-31T07:44:16.617" v="1856"/>
          <ac:spMkLst>
            <pc:docMk/>
            <pc:sldMk cId="3761537697" sldId="493"/>
            <ac:spMk id="2" creationId="{96811A96-8BB3-4372-8F3D-F97F4001BC79}"/>
          </ac:spMkLst>
        </pc:spChg>
        <pc:spChg chg="mod">
          <ac:chgData name="Vinh La" userId="9a47f41bd37aa7cc" providerId="LiveId" clId="{7837B267-C911-4E8E-9D0B-A4ACB5F88AE7}" dt="2021-08-31T07:46:12.173" v="1946" actId="20577"/>
          <ac:spMkLst>
            <pc:docMk/>
            <pc:sldMk cId="3761537697" sldId="493"/>
            <ac:spMk id="3" creationId="{38D55478-30C2-4E98-AA90-8F394C9A5D29}"/>
          </ac:spMkLst>
        </pc:spChg>
        <pc:spChg chg="add del mod">
          <ac:chgData name="Vinh La" userId="9a47f41bd37aa7cc" providerId="LiveId" clId="{7837B267-C911-4E8E-9D0B-A4ACB5F88AE7}" dt="2021-08-31T07:45:16.824" v="1903" actId="478"/>
          <ac:spMkLst>
            <pc:docMk/>
            <pc:sldMk cId="3761537697" sldId="493"/>
            <ac:spMk id="5" creationId="{B95F081F-AD46-4DD3-97AD-92577D26D9AF}"/>
          </ac:spMkLst>
        </pc:spChg>
        <pc:picChg chg="add mod">
          <ac:chgData name="Vinh La" userId="9a47f41bd37aa7cc" providerId="LiveId" clId="{7837B267-C911-4E8E-9D0B-A4ACB5F88AE7}" dt="2021-08-31T07:46:20.325" v="1949" actId="14100"/>
          <ac:picMkLst>
            <pc:docMk/>
            <pc:sldMk cId="3761537697" sldId="493"/>
            <ac:picMk id="3075" creationId="{DB305A7A-9EBE-4838-AA0B-240293339B6F}"/>
          </ac:picMkLst>
        </pc:picChg>
      </pc:sldChg>
      <pc:sldChg chg="modSp new mod">
        <pc:chgData name="Vinh La" userId="9a47f41bd37aa7cc" providerId="LiveId" clId="{7837B267-C911-4E8E-9D0B-A4ACB5F88AE7}" dt="2021-08-31T08:07:06.089" v="2893" actId="113"/>
        <pc:sldMkLst>
          <pc:docMk/>
          <pc:sldMk cId="1668610596" sldId="494"/>
        </pc:sldMkLst>
        <pc:spChg chg="mod">
          <ac:chgData name="Vinh La" userId="9a47f41bd37aa7cc" providerId="LiveId" clId="{7837B267-C911-4E8E-9D0B-A4ACB5F88AE7}" dt="2021-08-31T08:06:09.136" v="2867" actId="20577"/>
          <ac:spMkLst>
            <pc:docMk/>
            <pc:sldMk cId="1668610596" sldId="494"/>
            <ac:spMk id="2" creationId="{608956D2-E792-4A90-BE45-603B9CCB97E1}"/>
          </ac:spMkLst>
        </pc:spChg>
        <pc:spChg chg="mod">
          <ac:chgData name="Vinh La" userId="9a47f41bd37aa7cc" providerId="LiveId" clId="{7837B267-C911-4E8E-9D0B-A4ACB5F88AE7}" dt="2021-08-31T08:07:06.089" v="2893" actId="113"/>
          <ac:spMkLst>
            <pc:docMk/>
            <pc:sldMk cId="1668610596" sldId="494"/>
            <ac:spMk id="3" creationId="{2E8DC84C-2E65-4444-9C27-77FF919A9C49}"/>
          </ac:spMkLst>
        </pc:spChg>
      </pc:sldChg>
      <pc:sldChg chg="new del">
        <pc:chgData name="Vinh La" userId="9a47f41bd37aa7cc" providerId="LiveId" clId="{7837B267-C911-4E8E-9D0B-A4ACB5F88AE7}" dt="2021-08-31T08:01:16.780" v="2678" actId="680"/>
        <pc:sldMkLst>
          <pc:docMk/>
          <pc:sldMk cId="3066166012" sldId="494"/>
        </pc:sldMkLst>
      </pc:sldChg>
      <pc:sldChg chg="modSp new mod">
        <pc:chgData name="Vinh La" userId="9a47f41bd37aa7cc" providerId="LiveId" clId="{7837B267-C911-4E8E-9D0B-A4ACB5F88AE7}" dt="2021-08-31T08:07:50.551" v="2922" actId="113"/>
        <pc:sldMkLst>
          <pc:docMk/>
          <pc:sldMk cId="3585025335" sldId="495"/>
        </pc:sldMkLst>
        <pc:spChg chg="mod">
          <ac:chgData name="Vinh La" userId="9a47f41bd37aa7cc" providerId="LiveId" clId="{7837B267-C911-4E8E-9D0B-A4ACB5F88AE7}" dt="2021-08-31T08:07:17.335" v="2895"/>
          <ac:spMkLst>
            <pc:docMk/>
            <pc:sldMk cId="3585025335" sldId="495"/>
            <ac:spMk id="2" creationId="{150A9142-757E-4F9C-BF5A-76D675F3B37F}"/>
          </ac:spMkLst>
        </pc:spChg>
        <pc:spChg chg="mod">
          <ac:chgData name="Vinh La" userId="9a47f41bd37aa7cc" providerId="LiveId" clId="{7837B267-C911-4E8E-9D0B-A4ACB5F88AE7}" dt="2021-08-31T08:07:50.551" v="2922" actId="113"/>
          <ac:spMkLst>
            <pc:docMk/>
            <pc:sldMk cId="3585025335" sldId="495"/>
            <ac:spMk id="3" creationId="{D8EB38AD-798D-49C3-9A2D-D11CA8C17CAE}"/>
          </ac:spMkLst>
        </pc:spChg>
      </pc:sldChg>
      <pc:sldChg chg="modSp new mod">
        <pc:chgData name="Vinh La" userId="9a47f41bd37aa7cc" providerId="LiveId" clId="{7837B267-C911-4E8E-9D0B-A4ACB5F88AE7}" dt="2021-08-31T08:08:47.722" v="2931" actId="113"/>
        <pc:sldMkLst>
          <pc:docMk/>
          <pc:sldMk cId="1121732374" sldId="496"/>
        </pc:sldMkLst>
        <pc:spChg chg="mod">
          <ac:chgData name="Vinh La" userId="9a47f41bd37aa7cc" providerId="LiveId" clId="{7837B267-C911-4E8E-9D0B-A4ACB5F88AE7}" dt="2021-08-31T08:08:34.072" v="2924"/>
          <ac:spMkLst>
            <pc:docMk/>
            <pc:sldMk cId="1121732374" sldId="496"/>
            <ac:spMk id="2" creationId="{A9AD422A-4580-4275-8DAE-C9C3395F9C15}"/>
          </ac:spMkLst>
        </pc:spChg>
        <pc:spChg chg="mod">
          <ac:chgData name="Vinh La" userId="9a47f41bd37aa7cc" providerId="LiveId" clId="{7837B267-C911-4E8E-9D0B-A4ACB5F88AE7}" dt="2021-08-31T08:08:47.722" v="2931" actId="113"/>
          <ac:spMkLst>
            <pc:docMk/>
            <pc:sldMk cId="1121732374" sldId="496"/>
            <ac:spMk id="3" creationId="{E5B55897-9711-4890-860E-C69FBE65889D}"/>
          </ac:spMkLst>
        </pc:spChg>
      </pc:sldChg>
      <pc:sldChg chg="modSp new mod">
        <pc:chgData name="Vinh La" userId="9a47f41bd37aa7cc" providerId="LiveId" clId="{7837B267-C911-4E8E-9D0B-A4ACB5F88AE7}" dt="2021-08-31T08:18:12.726" v="3127" actId="20577"/>
        <pc:sldMkLst>
          <pc:docMk/>
          <pc:sldMk cId="1353598291" sldId="497"/>
        </pc:sldMkLst>
        <pc:spChg chg="mod">
          <ac:chgData name="Vinh La" userId="9a47f41bd37aa7cc" providerId="LiveId" clId="{7837B267-C911-4E8E-9D0B-A4ACB5F88AE7}" dt="2021-08-31T08:17:33.837" v="3112" actId="20577"/>
          <ac:spMkLst>
            <pc:docMk/>
            <pc:sldMk cId="1353598291" sldId="497"/>
            <ac:spMk id="2" creationId="{777F9C77-F675-42FD-A5C1-849AC2B7A819}"/>
          </ac:spMkLst>
        </pc:spChg>
        <pc:spChg chg="mod">
          <ac:chgData name="Vinh La" userId="9a47f41bd37aa7cc" providerId="LiveId" clId="{7837B267-C911-4E8E-9D0B-A4ACB5F88AE7}" dt="2021-08-31T08:18:12.726" v="3127" actId="20577"/>
          <ac:spMkLst>
            <pc:docMk/>
            <pc:sldMk cId="1353598291" sldId="497"/>
            <ac:spMk id="3" creationId="{0CAFC859-E423-435A-A004-04DE4876D704}"/>
          </ac:spMkLst>
        </pc:spChg>
      </pc:sldChg>
      <pc:sldChg chg="addSp delSp modSp new mod">
        <pc:chgData name="Vinh La" userId="9a47f41bd37aa7cc" providerId="LiveId" clId="{7837B267-C911-4E8E-9D0B-A4ACB5F88AE7}" dt="2021-08-31T08:19:01.851" v="3137" actId="1076"/>
        <pc:sldMkLst>
          <pc:docMk/>
          <pc:sldMk cId="4120838409" sldId="498"/>
        </pc:sldMkLst>
        <pc:spChg chg="mod">
          <ac:chgData name="Vinh La" userId="9a47f41bd37aa7cc" providerId="LiveId" clId="{7837B267-C911-4E8E-9D0B-A4ACB5F88AE7}" dt="2021-08-31T08:18:44.126" v="3133"/>
          <ac:spMkLst>
            <pc:docMk/>
            <pc:sldMk cId="4120838409" sldId="498"/>
            <ac:spMk id="2" creationId="{2FBA27E4-5F40-4F5C-B7AE-F5CB77304F45}"/>
          </ac:spMkLst>
        </pc:spChg>
        <pc:spChg chg="del">
          <ac:chgData name="Vinh La" userId="9a47f41bd37aa7cc" providerId="LiveId" clId="{7837B267-C911-4E8E-9D0B-A4ACB5F88AE7}" dt="2021-08-31T08:18:56.204" v="3134" actId="22"/>
          <ac:spMkLst>
            <pc:docMk/>
            <pc:sldMk cId="4120838409" sldId="498"/>
            <ac:spMk id="3" creationId="{8557A25F-6995-4783-A808-F2DD66A3B1AD}"/>
          </ac:spMkLst>
        </pc:spChg>
        <pc:picChg chg="add mod ord">
          <ac:chgData name="Vinh La" userId="9a47f41bd37aa7cc" providerId="LiveId" clId="{7837B267-C911-4E8E-9D0B-A4ACB5F88AE7}" dt="2021-08-31T08:19:01.851" v="3137" actId="1076"/>
          <ac:picMkLst>
            <pc:docMk/>
            <pc:sldMk cId="4120838409" sldId="498"/>
            <ac:picMk id="6" creationId="{319D39BF-D753-4C56-82FF-FC4E76B7271B}"/>
          </ac:picMkLst>
        </pc:picChg>
      </pc:sldChg>
      <pc:sldChg chg="modSp new mod">
        <pc:chgData name="Vinh La" userId="9a47f41bd37aa7cc" providerId="LiveId" clId="{7837B267-C911-4E8E-9D0B-A4ACB5F88AE7}" dt="2021-08-31T08:20:31.364" v="3149"/>
        <pc:sldMkLst>
          <pc:docMk/>
          <pc:sldMk cId="4214759671" sldId="499"/>
        </pc:sldMkLst>
        <pc:spChg chg="mod">
          <ac:chgData name="Vinh La" userId="9a47f41bd37aa7cc" providerId="LiveId" clId="{7837B267-C911-4E8E-9D0B-A4ACB5F88AE7}" dt="2021-08-31T08:19:27.558" v="3140" actId="27636"/>
          <ac:spMkLst>
            <pc:docMk/>
            <pc:sldMk cId="4214759671" sldId="499"/>
            <ac:spMk id="2" creationId="{1E9ED033-E1D4-48A9-BEC3-DB57BA7DBC24}"/>
          </ac:spMkLst>
        </pc:spChg>
        <pc:spChg chg="mod">
          <ac:chgData name="Vinh La" userId="9a47f41bd37aa7cc" providerId="LiveId" clId="{7837B267-C911-4E8E-9D0B-A4ACB5F88AE7}" dt="2021-08-31T08:20:31.364" v="3149"/>
          <ac:spMkLst>
            <pc:docMk/>
            <pc:sldMk cId="4214759671" sldId="499"/>
            <ac:spMk id="3" creationId="{D19F1701-D44E-4FC4-89D8-78229F68A32D}"/>
          </ac:spMkLst>
        </pc:spChg>
      </pc:sldChg>
      <pc:sldChg chg="modSp new mod">
        <pc:chgData name="Vinh La" userId="9a47f41bd37aa7cc" providerId="LiveId" clId="{7837B267-C911-4E8E-9D0B-A4ACB5F88AE7}" dt="2021-08-31T08:23:08.342" v="3192"/>
        <pc:sldMkLst>
          <pc:docMk/>
          <pc:sldMk cId="1640588475" sldId="500"/>
        </pc:sldMkLst>
        <pc:spChg chg="mod">
          <ac:chgData name="Vinh La" userId="9a47f41bd37aa7cc" providerId="LiveId" clId="{7837B267-C911-4E8E-9D0B-A4ACB5F88AE7}" dt="2021-08-31T08:21:18.468" v="3165" actId="20577"/>
          <ac:spMkLst>
            <pc:docMk/>
            <pc:sldMk cId="1640588475" sldId="500"/>
            <ac:spMk id="2" creationId="{157851D4-40CB-470E-8CDF-84EB9D4436EE}"/>
          </ac:spMkLst>
        </pc:spChg>
        <pc:spChg chg="mod">
          <ac:chgData name="Vinh La" userId="9a47f41bd37aa7cc" providerId="LiveId" clId="{7837B267-C911-4E8E-9D0B-A4ACB5F88AE7}" dt="2021-08-31T08:23:08.342" v="3192"/>
          <ac:spMkLst>
            <pc:docMk/>
            <pc:sldMk cId="1640588475" sldId="500"/>
            <ac:spMk id="3" creationId="{6C9BC3AE-37C6-4B41-B2FA-A3E73B579ED3}"/>
          </ac:spMkLst>
        </pc:spChg>
      </pc:sldChg>
      <pc:sldChg chg="modSp new mod">
        <pc:chgData name="Vinh La" userId="9a47f41bd37aa7cc" providerId="LiveId" clId="{7837B267-C911-4E8E-9D0B-A4ACB5F88AE7}" dt="2021-08-31T08:24:40.050" v="3247" actId="20577"/>
        <pc:sldMkLst>
          <pc:docMk/>
          <pc:sldMk cId="2299517235" sldId="501"/>
        </pc:sldMkLst>
        <pc:spChg chg="mod">
          <ac:chgData name="Vinh La" userId="9a47f41bd37aa7cc" providerId="LiveId" clId="{7837B267-C911-4E8E-9D0B-A4ACB5F88AE7}" dt="2021-08-31T08:23:19.740" v="3194"/>
          <ac:spMkLst>
            <pc:docMk/>
            <pc:sldMk cId="2299517235" sldId="501"/>
            <ac:spMk id="2" creationId="{DC78377D-BDD5-40F2-9182-2F31BA33A833}"/>
          </ac:spMkLst>
        </pc:spChg>
        <pc:spChg chg="mod">
          <ac:chgData name="Vinh La" userId="9a47f41bd37aa7cc" providerId="LiveId" clId="{7837B267-C911-4E8E-9D0B-A4ACB5F88AE7}" dt="2021-08-31T08:24:40.050" v="3247" actId="20577"/>
          <ac:spMkLst>
            <pc:docMk/>
            <pc:sldMk cId="2299517235" sldId="501"/>
            <ac:spMk id="3" creationId="{7363268E-58C7-4E00-9778-59A0B5B29E15}"/>
          </ac:spMkLst>
        </pc:spChg>
      </pc:sldChg>
      <pc:sldChg chg="modSp new mod">
        <pc:chgData name="Vinh La" userId="9a47f41bd37aa7cc" providerId="LiveId" clId="{7837B267-C911-4E8E-9D0B-A4ACB5F88AE7}" dt="2021-08-31T08:26:32.451" v="3342" actId="20577"/>
        <pc:sldMkLst>
          <pc:docMk/>
          <pc:sldMk cId="3938638617" sldId="502"/>
        </pc:sldMkLst>
        <pc:spChg chg="mod">
          <ac:chgData name="Vinh La" userId="9a47f41bd37aa7cc" providerId="LiveId" clId="{7837B267-C911-4E8E-9D0B-A4ACB5F88AE7}" dt="2021-08-31T08:24:50.329" v="3249"/>
          <ac:spMkLst>
            <pc:docMk/>
            <pc:sldMk cId="3938638617" sldId="502"/>
            <ac:spMk id="2" creationId="{79809756-5715-49F5-B43F-C7328DFAFE29}"/>
          </ac:spMkLst>
        </pc:spChg>
        <pc:spChg chg="mod">
          <ac:chgData name="Vinh La" userId="9a47f41bd37aa7cc" providerId="LiveId" clId="{7837B267-C911-4E8E-9D0B-A4ACB5F88AE7}" dt="2021-08-31T08:26:32.451" v="3342" actId="20577"/>
          <ac:spMkLst>
            <pc:docMk/>
            <pc:sldMk cId="3938638617" sldId="502"/>
            <ac:spMk id="3" creationId="{5CD76D14-353C-4A69-B22C-E1F09DEE8EE5}"/>
          </ac:spMkLst>
        </pc:spChg>
      </pc:sldChg>
      <pc:sldChg chg="modSp new mod">
        <pc:chgData name="Vinh La" userId="9a47f41bd37aa7cc" providerId="LiveId" clId="{7837B267-C911-4E8E-9D0B-A4ACB5F88AE7}" dt="2021-08-31T08:27:41.619" v="3356" actId="20577"/>
        <pc:sldMkLst>
          <pc:docMk/>
          <pc:sldMk cId="830458929" sldId="503"/>
        </pc:sldMkLst>
        <pc:spChg chg="mod">
          <ac:chgData name="Vinh La" userId="9a47f41bd37aa7cc" providerId="LiveId" clId="{7837B267-C911-4E8E-9D0B-A4ACB5F88AE7}" dt="2021-08-31T08:27:04.578" v="3344"/>
          <ac:spMkLst>
            <pc:docMk/>
            <pc:sldMk cId="830458929" sldId="503"/>
            <ac:spMk id="2" creationId="{61186B34-4727-4C14-99B1-1E0519F1508F}"/>
          </ac:spMkLst>
        </pc:spChg>
        <pc:spChg chg="mod">
          <ac:chgData name="Vinh La" userId="9a47f41bd37aa7cc" providerId="LiveId" clId="{7837B267-C911-4E8E-9D0B-A4ACB5F88AE7}" dt="2021-08-31T08:27:41.619" v="3356" actId="20577"/>
          <ac:spMkLst>
            <pc:docMk/>
            <pc:sldMk cId="830458929" sldId="503"/>
            <ac:spMk id="3" creationId="{D51745F1-64E2-477F-8DCF-823340CF11DC}"/>
          </ac:spMkLst>
        </pc:spChg>
      </pc:sldChg>
    </pc:docChg>
  </pc:docChgLst>
  <pc:docChgLst>
    <pc:chgData name="TRUONG TAN DUNG 20194526" userId="S::dung.tt194526@sis.hust.edu.vn::5724cd2a-7aaf-4586-876d-2dbc2d81b709" providerId="AD" clId="Web-{08AF101B-0680-4434-8071-A3ADE90EDB80}"/>
    <pc:docChg chg="modSld">
      <pc:chgData name="TRUONG TAN DUNG 20194526" userId="S::dung.tt194526@sis.hust.edu.vn::5724cd2a-7aaf-4586-876d-2dbc2d81b709" providerId="AD" clId="Web-{08AF101B-0680-4434-8071-A3ADE90EDB80}" dt="2022-11-28T01:00:28.561" v="1" actId="20577"/>
      <pc:docMkLst>
        <pc:docMk/>
      </pc:docMkLst>
      <pc:sldChg chg="modSp">
        <pc:chgData name="TRUONG TAN DUNG 20194526" userId="S::dung.tt194526@sis.hust.edu.vn::5724cd2a-7aaf-4586-876d-2dbc2d81b709" providerId="AD" clId="Web-{08AF101B-0680-4434-8071-A3ADE90EDB80}" dt="2022-11-28T01:00:28.561" v="1" actId="20577"/>
        <pc:sldMkLst>
          <pc:docMk/>
          <pc:sldMk cId="1333258475" sldId="487"/>
        </pc:sldMkLst>
        <pc:spChg chg="mod">
          <ac:chgData name="TRUONG TAN DUNG 20194526" userId="S::dung.tt194526@sis.hust.edu.vn::5724cd2a-7aaf-4586-876d-2dbc2d81b709" providerId="AD" clId="Web-{08AF101B-0680-4434-8071-A3ADE90EDB80}" dt="2022-11-28T01:00:28.561" v="1" actId="20577"/>
          <ac:spMkLst>
            <pc:docMk/>
            <pc:sldMk cId="1333258475" sldId="487"/>
            <ac:spMk id="3" creationId="{3B2467B4-7B42-75F8-185F-CB4BEA01D730}"/>
          </ac:spMkLst>
        </pc:spChg>
      </pc:sldChg>
    </pc:docChg>
  </pc:docChgLst>
  <pc:docChgLst>
    <pc:chgData name="NGUYEN BA TRONG 20194693" userId="S::trong.nb194693@sis.hust.edu.vn::80e6d4b4-52a0-4b44-a713-d38db2f76a34" providerId="AD" clId="Web-{FC68374C-0F40-4694-D391-B9267F23024E}"/>
    <pc:docChg chg="modSld">
      <pc:chgData name="NGUYEN BA TRONG 20194693" userId="S::trong.nb194693@sis.hust.edu.vn::80e6d4b4-52a0-4b44-a713-d38db2f76a34" providerId="AD" clId="Web-{FC68374C-0F40-4694-D391-B9267F23024E}" dt="2022-12-17T05:44:15.954" v="2" actId="1076"/>
      <pc:docMkLst>
        <pc:docMk/>
      </pc:docMkLst>
      <pc:sldChg chg="modSp">
        <pc:chgData name="NGUYEN BA TRONG 20194693" userId="S::trong.nb194693@sis.hust.edu.vn::80e6d4b4-52a0-4b44-a713-d38db2f76a34" providerId="AD" clId="Web-{FC68374C-0F40-4694-D391-B9267F23024E}" dt="2022-12-17T05:44:15.954" v="2" actId="1076"/>
        <pc:sldMkLst>
          <pc:docMk/>
          <pc:sldMk cId="2475709338" sldId="484"/>
        </pc:sldMkLst>
        <pc:picChg chg="mod">
          <ac:chgData name="NGUYEN BA TRONG 20194693" userId="S::trong.nb194693@sis.hust.edu.vn::80e6d4b4-52a0-4b44-a713-d38db2f76a34" providerId="AD" clId="Web-{FC68374C-0F40-4694-D391-B9267F23024E}" dt="2022-12-17T05:44:15.954" v="2" actId="1076"/>
          <ac:picMkLst>
            <pc:docMk/>
            <pc:sldMk cId="2475709338" sldId="484"/>
            <ac:picMk id="6" creationId="{55684A20-2B03-8BC5-374E-17A1B4CB8190}"/>
          </ac:picMkLst>
        </pc:picChg>
      </pc:sldChg>
    </pc:docChg>
  </pc:docChgLst>
  <pc:docChgLst>
    <pc:chgData name="Vinh La" userId="9a47f41bd37aa7cc" providerId="LiveId" clId="{C1C02EEF-D04B-4668-A4C7-DD7B55755BBD}"/>
    <pc:docChg chg="undo custSel addSld delSld modSld">
      <pc:chgData name="Vinh La" userId="9a47f41bd37aa7cc" providerId="LiveId" clId="{C1C02EEF-D04B-4668-A4C7-DD7B55755BBD}" dt="2021-08-30T04:22:39.228" v="767" actId="20577"/>
      <pc:docMkLst>
        <pc:docMk/>
      </pc:docMkLst>
      <pc:sldChg chg="modSp mod">
        <pc:chgData name="Vinh La" userId="9a47f41bd37aa7cc" providerId="LiveId" clId="{C1C02EEF-D04B-4668-A4C7-DD7B55755BBD}" dt="2021-08-26T03:03:57.603" v="217" actId="255"/>
        <pc:sldMkLst>
          <pc:docMk/>
          <pc:sldMk cId="0" sldId="256"/>
        </pc:sldMkLst>
        <pc:spChg chg="mod">
          <ac:chgData name="Vinh La" userId="9a47f41bd37aa7cc" providerId="LiveId" clId="{C1C02EEF-D04B-4668-A4C7-DD7B55755BBD}" dt="2021-08-26T03:03:12.875" v="87" actId="27636"/>
          <ac:spMkLst>
            <pc:docMk/>
            <pc:sldMk cId="0" sldId="256"/>
            <ac:spMk id="5122" creationId="{00000000-0000-0000-0000-000000000000}"/>
          </ac:spMkLst>
        </pc:spChg>
        <pc:spChg chg="mod">
          <ac:chgData name="Vinh La" userId="9a47f41bd37aa7cc" providerId="LiveId" clId="{C1C02EEF-D04B-4668-A4C7-DD7B55755BBD}" dt="2021-08-26T03:03:57.603" v="217" actId="255"/>
          <ac:spMkLst>
            <pc:docMk/>
            <pc:sldMk cId="0" sldId="256"/>
            <ac:spMk id="5123" creationId="{00000000-0000-0000-0000-000000000000}"/>
          </ac:spMkLst>
        </pc:spChg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5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5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62"/>
        </pc:sldMkLst>
      </pc:sldChg>
      <pc:sldChg chg="modSp mod">
        <pc:chgData name="Vinh La" userId="9a47f41bd37aa7cc" providerId="LiveId" clId="{C1C02EEF-D04B-4668-A4C7-DD7B55755BBD}" dt="2021-08-30T04:22:39.228" v="767" actId="20577"/>
        <pc:sldMkLst>
          <pc:docMk/>
          <pc:sldMk cId="2512186915" sldId="264"/>
        </pc:sldMkLst>
        <pc:spChg chg="mod">
          <ac:chgData name="Vinh La" userId="9a47f41bd37aa7cc" providerId="LiveId" clId="{C1C02EEF-D04B-4668-A4C7-DD7B55755BBD}" dt="2021-08-26T03:04:24.397" v="231" actId="20577"/>
          <ac:spMkLst>
            <pc:docMk/>
            <pc:sldMk cId="2512186915" sldId="264"/>
            <ac:spMk id="2" creationId="{717CA4A4-2AF9-4A12-AC06-FCF072187CD7}"/>
          </ac:spMkLst>
        </pc:spChg>
        <pc:spChg chg="mod">
          <ac:chgData name="Vinh La" userId="9a47f41bd37aa7cc" providerId="LiveId" clId="{C1C02EEF-D04B-4668-A4C7-DD7B55755BBD}" dt="2021-08-30T04:22:39.228" v="767" actId="20577"/>
          <ac:spMkLst>
            <pc:docMk/>
            <pc:sldMk cId="2512186915" sldId="264"/>
            <ac:spMk id="3" creationId="{B41C3502-D7A3-47B3-A036-D4374E56FA94}"/>
          </ac:spMkLst>
        </pc:spChg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1384769586" sldId="26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125646830" sldId="27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7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7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7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0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0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2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9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9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2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2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2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0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5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5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54"/>
        </pc:sldMkLst>
      </pc:sldChg>
      <pc:sldChg chg="modSp new mod">
        <pc:chgData name="Vinh La" userId="9a47f41bd37aa7cc" providerId="LiveId" clId="{C1C02EEF-D04B-4668-A4C7-DD7B55755BBD}" dt="2021-08-26T03:06:25.066" v="290"/>
        <pc:sldMkLst>
          <pc:docMk/>
          <pc:sldMk cId="1928129182" sldId="455"/>
        </pc:sldMkLst>
        <pc:spChg chg="mod">
          <ac:chgData name="Vinh La" userId="9a47f41bd37aa7cc" providerId="LiveId" clId="{C1C02EEF-D04B-4668-A4C7-DD7B55755BBD}" dt="2021-08-26T03:05:54.483" v="254" actId="20577"/>
          <ac:spMkLst>
            <pc:docMk/>
            <pc:sldMk cId="1928129182" sldId="455"/>
            <ac:spMk id="2" creationId="{EDA7322F-2209-4FED-9D04-5BF2B080659E}"/>
          </ac:spMkLst>
        </pc:spChg>
        <pc:spChg chg="mod">
          <ac:chgData name="Vinh La" userId="9a47f41bd37aa7cc" providerId="LiveId" clId="{C1C02EEF-D04B-4668-A4C7-DD7B55755BBD}" dt="2021-08-26T03:06:25.066" v="290"/>
          <ac:spMkLst>
            <pc:docMk/>
            <pc:sldMk cId="1928129182" sldId="455"/>
            <ac:spMk id="3" creationId="{4E6DA9E7-CB67-4E91-8653-4E4B45083FC6}"/>
          </ac:spMkLst>
        </pc:spChg>
      </pc:sldChg>
      <pc:sldChg chg="addSp modSp new mod">
        <pc:chgData name="Vinh La" userId="9a47f41bd37aa7cc" providerId="LiveId" clId="{C1C02EEF-D04B-4668-A4C7-DD7B55755BBD}" dt="2021-08-26T03:08:37.160" v="315" actId="14100"/>
        <pc:sldMkLst>
          <pc:docMk/>
          <pc:sldMk cId="1088313424" sldId="456"/>
        </pc:sldMkLst>
        <pc:spChg chg="mod">
          <ac:chgData name="Vinh La" userId="9a47f41bd37aa7cc" providerId="LiveId" clId="{C1C02EEF-D04B-4668-A4C7-DD7B55755BBD}" dt="2021-08-26T03:08:16.542" v="311" actId="20577"/>
          <ac:spMkLst>
            <pc:docMk/>
            <pc:sldMk cId="1088313424" sldId="456"/>
            <ac:spMk id="2" creationId="{04022B2D-9665-4212-87AC-78F71111DCAF}"/>
          </ac:spMkLst>
        </pc:spChg>
        <pc:spChg chg="mod">
          <ac:chgData name="Vinh La" userId="9a47f41bd37aa7cc" providerId="LiveId" clId="{C1C02EEF-D04B-4668-A4C7-DD7B55755BBD}" dt="2021-08-26T03:08:37.160" v="315" actId="14100"/>
          <ac:spMkLst>
            <pc:docMk/>
            <pc:sldMk cId="1088313424" sldId="456"/>
            <ac:spMk id="3" creationId="{36D3049F-4B11-4CE9-9033-4ED1519B4D0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" creationId="{356D1CB7-4F4D-41E5-B33C-E473E6A8464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" creationId="{F987418E-50BA-4FB2-B9E1-59C4652D889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" creationId="{636FA54B-CC8C-43D1-B91F-E6DF2C93BF8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" creationId="{400574B5-81A0-4E24-84BC-120B891C8A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" creationId="{8AC52347-3319-445B-841A-A73D7CAC231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" creationId="{B8E21858-0730-426F-AF07-041E940D7E4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" creationId="{07A6CC20-91B3-474B-8755-2D6F8607F26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" creationId="{6FFE8E55-1424-433A-96FA-03319BCEDF9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" creationId="{52F2AC3D-0931-4D63-B46F-92866E43811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" creationId="{45098C61-249C-4FAD-8EA2-72765FF8C0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" creationId="{1820FA9E-60C1-4DCF-8DF2-CBBE78B75D1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" creationId="{B7BF9D80-4A89-4626-B5FB-BE2561FE733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" creationId="{9C30CE95-2B82-4643-A16D-817A264800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" creationId="{73823431-F2B2-448B-91F5-1E586CC0099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" creationId="{702EF926-504E-4F29-961C-58D21AE9578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" creationId="{A4A2116B-061C-4C93-BF92-2C6955C332F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" creationId="{5F1B3426-4D27-44D1-9C15-5E66DFDF968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" creationId="{6876A1AF-0258-424F-864E-714C885DBEB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" creationId="{E4401DF3-695B-4502-9422-1318F7A32ED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" creationId="{4372A367-FBDB-4B89-9C84-CF34B4FEF45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" creationId="{EEBEFF0C-AC44-427C-A5A8-7FFDB621A52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" creationId="{8A9A8C66-3F16-4F94-8EFD-5F38E41DD5F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" creationId="{9A105E29-AE1F-433B-B62D-B152C160A74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" creationId="{481BEB70-1683-41F5-914A-2D30AD0F8F1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" creationId="{3EB8A947-0FEF-4CE6-9866-30BD4EE8F5E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" creationId="{725F85EB-3DC3-4974-83ED-9A188BB894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" creationId="{CD6CC511-F1CC-48ED-A330-0FCC8C53183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" creationId="{B7ECA4CA-3909-465D-9A59-2310384A213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" creationId="{42F9BEA5-7399-4AB4-9730-53E8C1BF257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6" creationId="{CFE411CB-B6EF-40B2-AF6B-B079394B66C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7" creationId="{68CCB2B3-395D-4589-AAA8-39DA18F6C21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8" creationId="{85A1A88E-BE63-4959-AE48-3C7C22F0F10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49" creationId="{86FC5455-9299-4736-B88D-401B79050C5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1" creationId="{DDA7C310-3E82-4802-B3FE-4ED5E3103C0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2" creationId="{13BFDDBA-BDB5-472F-920B-0A4DA30945A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3" creationId="{671BD72A-9E11-47FD-9BD5-2C9F3C41100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4" creationId="{3F57B6E7-91C9-4A32-8743-2B4D96A5636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5" creationId="{7D252A22-D74D-4123-8BD5-A8982847AE5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5" creationId="{C07BA1B1-8E83-44D1-BEF5-DBBF3BB7965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7" creationId="{86CCC223-B3EE-464B-85DE-ECF0E206139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8" creationId="{3BF3B222-0425-4BCD-AE16-13492A0713F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9" creationId="{BBFBBB24-1281-4394-B644-D5F1D3D8781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0" creationId="{9D352041-9EC2-4D23-A282-5A455672DA2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1" creationId="{C3C86899-A2A9-4275-98C0-2EDB11BDBCF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2" creationId="{E3B68534-17E3-4684-AA9D-CE87817CD48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4" creationId="{A3053FCC-5458-4970-B2F6-BA2EC1F6E49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5" creationId="{EC18BC36-B039-438B-9E16-E4A307AD8F5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6" creationId="{9C53561E-FF5D-4876-B961-E38314D175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7" creationId="{A02AC3A6-CE0C-4297-978C-BE785719E50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8" creationId="{84171C0D-1FCB-4498-A179-1F8DB6E94D6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9" creationId="{AA3BD156-84EC-455F-AF20-741FDBFE98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0" creationId="{7798C4EB-A26B-46CA-AFD3-7599ABE75E5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1" creationId="{D70C47AF-D6D0-4E0D-9229-8BE465080BB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2" creationId="{26F87515-E8D3-423E-8F1A-CD115299601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3" creationId="{42F9759E-8DCC-4E38-A791-5C3902C7AB7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4" creationId="{9680911C-629F-4BF5-B822-BFBC69F4C08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5" creationId="{AF1B28C6-9BAA-4604-B994-17D77C00412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7" creationId="{4AA1AD38-B561-4BD9-974F-B260576CAA0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0" creationId="{306B9753-1393-4FB5-8118-A348B38321B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2" creationId="{BF09E424-1FB9-4873-86B3-8A19F635B35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3" creationId="{07D12413-C768-4747-88E4-78EC769DF57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4" creationId="{99E7E590-13AD-4EE3-B8EB-86E4304BA10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5" creationId="{53896F49-56F9-49F3-B033-E25712CAB9A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6" creationId="{22F735BA-E889-4383-AF42-9C09309EB26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7" creationId="{5CE2EB31-C983-4206-86EE-D1C920BB39A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9" creationId="{65DB4B22-D753-4885-9B2F-D06EFA5A981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0" creationId="{C346C1B6-540E-4F0A-A2C7-86C1C8970AB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1" creationId="{BBB75E1A-B66A-4F08-9684-A76880130D8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2" creationId="{A4EFE94A-FCB6-4A08-80E1-EA892CBA29C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3" creationId="{DC147FA6-38B6-4170-BE73-821CFB7ECFF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4" creationId="{C879CEFD-79B1-4441-825C-160448FCFF2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5" creationId="{E126E338-9777-4BF2-829A-C7EB709E4E6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6" creationId="{122535D2-B752-4B59-B69D-BF0BD021F70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7" creationId="{F247FF17-EF7E-4267-BEF1-599F367F2C8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8" creationId="{3D397D1D-511A-47DB-B74C-F9CCEF101E1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9" creationId="{188D436E-12B7-4C84-BD56-9896C37A0C4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0" creationId="{49062FB1-526C-45AA-BC8F-C548A97BDC7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3" creationId="{6814E0DF-F580-465A-82F1-E23B184C7E9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5" creationId="{55EBF25E-77C3-4494-B172-4D81A340467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6" creationId="{C3B614A1-AB99-4DE9-A8F9-EFD7A463CC1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7" creationId="{7A1B5FC5-3ADE-456B-8959-8DDBD6584F3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8" creationId="{AF693078-AE88-4201-8B18-6A99273A5F5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9" creationId="{EE8DCED3-71CA-498E-B599-68F7590BC6B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0" creationId="{99DC601F-9ACC-40F6-81F9-773CDFFC199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2" creationId="{81EBC41E-9744-4383-9208-87012027C0B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3" creationId="{57D9C5D2-686B-4C06-ABD6-F1119081ED9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4" creationId="{A5E6ACEC-6D79-4077-921E-B7ED7E16EF4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5" creationId="{FF79B09A-7BB2-4E5C-86AF-5EB445F85F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6" creationId="{D9B4F430-ECC3-4194-9C03-06F9602CD59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7" creationId="{BEB0B82D-B622-4615-8F4D-A2D54B0DB0D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8" creationId="{11D0B0AA-602C-4E4A-838D-10B66161473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9" creationId="{1E3192E9-378B-4FBA-91CF-3226826087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0" creationId="{F88AFC36-B4D7-4902-856B-7260AD93F9A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1" creationId="{13F17D56-1C07-478E-9060-5DBED1EC747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2" creationId="{EDA809A1-809E-4EF3-9291-25DB6116FEA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3" creationId="{1583CA50-DC32-4002-8C7E-89FC767CE0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6" creationId="{F27806AA-0B16-43EC-8FD3-2A4CE616E0E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8" creationId="{D30E8532-869A-4DCA-945B-71F0BA3D37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9" creationId="{BDF33C92-ADB7-4397-A2CA-D236524A976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0" creationId="{2B5E70ED-B721-49DB-B030-4CBC3F9B5C4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1" creationId="{D565FBF4-64E6-403D-95EF-6F02781DD0B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2" creationId="{5238BE3F-1E86-4A62-AE66-7C4C3BC5F0A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3" creationId="{58C50F3C-16D2-4CBC-AA7B-B200AA2D4C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5" creationId="{D1F083CB-4B2F-41AD-86BE-9215ADE0DDD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6" creationId="{50F5AFC7-045E-4A57-A4CE-0A961E0202C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7" creationId="{895AF801-FC20-4CD1-A9A9-833AD05CE50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8" creationId="{E5D183BF-7A1C-44D7-A9A6-19DF71FC3E1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9" creationId="{85FFABDF-3153-4FC0-A30C-7EDA53AEE19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0" creationId="{2A6E493F-4DB4-4593-B28D-0FFD9920EA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1" creationId="{EC7F3C4D-EA53-45A8-9DE3-99AB2FC867B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2" creationId="{DDD896A8-1CAC-4CE5-90B4-B9DDE953D71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3" creationId="{6E73B91A-DABB-4E44-91D7-400725E7FE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4" creationId="{CAB03288-0E5B-4249-8A73-78AED95E5E8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5" creationId="{157B98F1-67E7-4E1C-A700-BE6D55E40C0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6" creationId="{4E98A1C0-5915-4339-BE67-211A128179C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7" creationId="{7DB8E983-0D95-4802-92CB-D9852143B14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8" creationId="{DA435FA3-46AF-445A-8A76-30E99513FE1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9" creationId="{30152365-07EE-4A53-AC24-64B15F8FB0A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0" creationId="{6971FD83-580A-4233-9FF3-BC4FFB0EF11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1" creationId="{643A801B-C67A-47F1-91F3-57B77473BEA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3" creationId="{38EA4A4B-D5C5-4B4B-B674-B43D9C531A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5" creationId="{D4F80D3A-E7B5-4178-99DD-8DF529E02DA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6" creationId="{2BBB5C13-47F5-413A-9CB4-D7A630AAC10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8" creationId="{3AB5D22F-0EC5-476F-9448-513EDA4FF1B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0" creationId="{275F3E8C-76C4-4985-971F-4121BDE0994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1" creationId="{EFEE73D3-89BB-4542-A12B-0CA2316C9C3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2" creationId="{03CC9496-668B-40E9-B5BB-24CCB00D080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3" creationId="{A361A6C1-CF10-435F-944E-FC639EFA6C8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4" creationId="{8E216438-E3FD-482D-A23C-F9AD9CC765C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5" creationId="{6C3A6C25-850D-408D-8692-B67DA0A8F2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6" creationId="{0C1DD269-1A4B-47FC-AE09-50131F5CBE8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7" creationId="{E6AC0ED0-9EF7-4141-ABD1-CA9762866CC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8" creationId="{9C35DAA4-9DA6-48D4-AD35-06E1E899A7C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9" creationId="{A64D1F97-8FE7-4B68-A60B-5410FD0C107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0" creationId="{6F6CF4D2-88FB-4225-80C4-832F237B8B8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1" creationId="{FCC20D2D-CE8B-4F36-AD9A-4AFFA71B069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2" creationId="{B6BBCFF6-A8C6-491F-A4E4-DA3B5C699F8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3" creationId="{E3FFDDBD-A25E-40B2-80DC-0D2FAAA6881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4" creationId="{C7CB04D8-BCF8-494B-A877-E1C3793EC92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5" creationId="{88E4667E-ECA9-4EBC-8307-3E260FCE2CD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6" creationId="{AA5AE1AC-193D-4CD7-AE6F-6176928EC25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7" creationId="{02CCA971-7C33-4B30-8718-0EBB0C9D83A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8" creationId="{F65CCD7C-0B14-47F9-835F-038F12F4A2E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9" creationId="{F351FA6E-5E70-4B39-81AB-F2AA8A09E0A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0" creationId="{D133B0EC-A065-48F9-8E4C-62DDFDDA924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1" creationId="{CF76F232-916A-436C-AE50-45BAE135EBE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2" creationId="{D6506A85-2939-42BB-BBF1-B6F0CBD953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3" creationId="{D4C374AA-9D21-4E01-A75A-FDEC97DAFDE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5" creationId="{FDBED809-F65C-4E86-B4C2-F42CD68AD5C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7" creationId="{4FB16982-06A4-4304-9E12-7166C1A002F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8" creationId="{5255AA0F-E5DC-434A-9882-5482B425784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0" creationId="{CB5E207B-EC05-43C1-A8CF-BBEEB9016B5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2" creationId="{445F06F6-61EC-4DC1-82DD-5A0FA5A861F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3" creationId="{EB8211B0-65F3-4C8D-AD30-AB0E6DC4637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4" creationId="{185DE2EC-E348-489C-8E0B-6439A5444A1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5" creationId="{C3173584-B462-4789-930C-BECDC910D7A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6" creationId="{9E9C2D3D-086E-4477-8042-77D9DD47CCD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7" creationId="{2B94DF8E-C5FE-4118-8A4D-B3E9B8AC6E8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8" creationId="{AA10492E-5BFC-4F0D-83FA-E5905A5579E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9" creationId="{41EDD831-86BF-408A-97D1-3FD3E962397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0" creationId="{CA483143-8C94-4E09-B4A3-09FCB613235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1" creationId="{A6C39D29-DC2E-4D9B-92DA-5A38A7349EB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2" creationId="{78960946-01D3-4F13-A9DB-73A9C4F79C3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3" creationId="{A8BC0084-5F65-40C4-80DA-B3BB5BAC29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4" creationId="{82ED291D-0C98-4BAE-9870-3B1C70C556F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5" creationId="{D05E98BE-1BCE-49C6-9FB4-77F905B3010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6" creationId="{6035712A-27B0-41C3-8904-12275A72039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7" creationId="{A32D06EB-DBC1-4EC1-B5DC-EC0F7839A32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8" creationId="{64FACE43-5383-4CD4-96C6-7C2274299AF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9" creationId="{2343D4AE-633A-4FA5-B08A-662C302326F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0" creationId="{6DF6FDCC-CBA7-49B5-964F-1E7D711F0A1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3" creationId="{824BB883-CD8E-4C46-831C-7C2EE861E93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4" creationId="{CC6973E6-5375-4399-B5C6-B66AB10914B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5" creationId="{746E52D1-9317-437A-9688-8FF96369B44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6" creationId="{8581820C-9B51-4084-8187-330AECEE9FD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7" creationId="{98581884-CC0B-480E-ADAB-3129D62BA49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8" creationId="{BF0CA4AF-37C9-4619-B88F-F232271B1A7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9" creationId="{8290A41A-1D9B-43F2-9286-C433D598526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0" creationId="{18EBD077-409C-4ED1-BB72-377BD2FDFB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1" creationId="{79464C01-5470-4137-8AA4-5771F39588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2" creationId="{141C4CB3-D6DF-47B4-9123-7F81CDB3FC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3" creationId="{77EAD877-DD6C-4A62-9828-AE19F89C7F0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4" creationId="{6CCB8BFF-F048-47D7-8D57-25E212F35D0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5" creationId="{9616B9A2-A2C3-4A48-88E4-2BDAC33CF8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6" creationId="{349B7344-4679-43D9-869E-852279F0978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7" creationId="{1075C094-2CBE-4858-AC27-C9D97699C7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8" creationId="{46A59A9A-CB75-42B1-9DAB-18ECA6D8FE6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3" creationId="{B38A7298-3EB2-43C8-95EF-2BC496E02FF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4" creationId="{AE6A93FB-80CE-48BE-B1D9-F996A340CB5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5" creationId="{D700904A-9E3B-4D54-B2F3-505277F6B3D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7" creationId="{DAB622A3-2B7A-4AC9-A614-24958497563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8" creationId="{624F8D77-ABB1-4930-9512-530F5452D1B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9" creationId="{508658D7-38A9-4844-9185-B9BF178B2E7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0" creationId="{8C94FFA8-9A20-47CF-89EB-F63B72DB449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1" creationId="{9F2C3072-C7F5-4D5A-B986-D8278EFF1DA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2" creationId="{9055E0F1-8593-482B-99CE-0F0B3B81550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3" creationId="{C3BF5D8F-E694-4227-BBE6-9106A7629B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5" creationId="{A57FBA23-CF75-4123-8C73-66778587F69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6" creationId="{657C2795-4A1E-43AC-8046-066980A53CA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7" creationId="{28161221-33CE-40CA-9C27-3045A1DF406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8" creationId="{386BAAEA-12F2-41E0-B3FA-BEA408131D0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9" creationId="{A1AF4C5D-382C-413A-8A7B-4B25FCB3E12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0" creationId="{96B877DB-C27F-4BF6-B5C6-0854F074129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1" creationId="{0B2F5D0F-30ED-456A-8001-9A3ABF0F442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3" creationId="{17A309EF-A4F9-4D9C-A20E-08BA94E05EC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4" creationId="{06781F8E-DC5F-4A00-B4BB-785A8612CD8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5" creationId="{8EBB7504-EF0B-4C56-AF0B-CF15371CFB1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6" creationId="{0F939220-5891-47DB-8A03-40C394A6EB0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7" creationId="{F451BB93-4DAF-4363-87CC-6BD5384B8BF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8" creationId="{747F9FDF-EDF1-4CAE-B4CC-546628DAEC4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9" creationId="{A3395097-17AF-4053-A731-DF834E67A1C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1" creationId="{95296688-EE8D-4B12-81FE-F4CBF0D4AF7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2" creationId="{15A94BAA-AD3B-4FAE-A205-DB3FBB063A6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3" creationId="{6EDF85BA-C083-45BE-8368-6B7F0E8DD5C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4" creationId="{0F84B05C-42AD-434C-A019-196A634221C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5" creationId="{3CCC4B6A-3109-4CAC-B772-D248E28EE94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6" creationId="{0F4923FF-9486-45A5-ADF9-132BB4FDC0C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7" creationId="{CB8D5487-3D61-4E8A-9A67-B6805B067F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9" creationId="{29A4B065-EB51-4C7A-93E5-B1247DF3EBB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0" creationId="{2F4769A9-08F1-4DC1-B173-72CCAC347C1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1" creationId="{78F2EFE0-53C2-4D2C-AF27-732F00441B9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2" creationId="{819A6687-AF95-484C-B929-2B5828A251C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3" creationId="{A41F61A4-C99E-4E8F-A02A-918D7683B5C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4" creationId="{B677CC8A-CFE0-47F9-B03C-33960FFEBB3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5" creationId="{72FE3F15-C754-46BA-B878-ACB44CC956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7" creationId="{C92C6E9A-C6A9-4DA8-A2B7-5C4F5147956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8" creationId="{20F18486-739E-4E84-85AD-E094A66510B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9" creationId="{84BF5C36-163C-4EA1-87FA-AB3EC4D9118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0" creationId="{604ECA83-A4F4-4F6A-9540-62BEB7D0FB3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1" creationId="{966C3ABA-20DA-451F-9EA7-0735A31263B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2" creationId="{CF4F7512-59D0-463E-9004-79DB2267AC3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3" creationId="{A346EB0D-1E98-4A30-B8EE-1454D4A68B2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5" creationId="{295F2C8C-6A06-46BC-B2AE-B294A148132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6" creationId="{DC220270-B76E-4958-9FB7-859EC9A677E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7" creationId="{1B0E4D53-9626-4F41-9D41-5212910A6F0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8" creationId="{ED226C47-785D-440D-9B3D-C8379A1A16A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9" creationId="{C514A940-3152-4800-BBD3-4A546623EDF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0" creationId="{4D0DA344-98EE-411A-BEC9-38D5EA35D22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1" creationId="{5C345FF3-2345-46BC-9760-734DEA5D017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3" creationId="{D549A451-AE9A-4B92-8436-D11577754F1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4" creationId="{7267BFA5-8A03-47A7-B1F0-BF5482FF074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5" creationId="{67159F56-AABE-473F-BB91-F853A716AB0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6" creationId="{3B58C09B-3772-4FC3-923C-43EB41C17A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7" creationId="{095EB4D5-AC5E-46A2-A648-F921909EAA3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8" creationId="{616E4BE5-B7C2-4CAF-98C0-0D4C37F75FB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9" creationId="{411DDFBC-9245-4B51-BA61-B0316E0F37B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1" creationId="{B31F0102-D9FE-4AEF-B777-4D8A8F6BC7C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2" creationId="{0B98F871-C406-457D-A6B3-EB6B12A8A37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3" creationId="{1DCA5F82-7CE2-4EE7-ABE7-02C3F16350F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4" creationId="{D16AA07A-C49E-43E4-A8D7-BF95B50036B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5" creationId="{07EF91AD-3937-4D5F-B8BE-A327038F14D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6" creationId="{CCD6A48B-B344-48C3-B6D6-6BEA0666C65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7" creationId="{FB6CB236-CDEA-4A25-B542-E9A878D07F7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9" creationId="{B26C6D7E-E95F-4D87-A527-19F23711066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0" creationId="{0036A01B-694A-4157-B3D3-DF7BC8AEF0D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1" creationId="{020923F4-12BF-4832-9357-0863810E45D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2" creationId="{5CCAB6E0-1A0E-45E4-8BF8-4BDA31CD9D3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3" creationId="{0ED0155F-9D28-41F4-B566-79D83F24503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4" creationId="{C05C6E42-9842-460C-B466-31AB1D7C221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5" creationId="{F00D7C46-8F95-492A-9277-BF76EE95D55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7" creationId="{7FF92407-98AE-4314-ADEE-BC27F17DC34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8" creationId="{EED9CCDD-CDD5-489D-8C50-91765904795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9" creationId="{64BB169D-8B5D-464D-867A-97F21CCE319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0" creationId="{4B15EF6C-F795-425B-AF4C-BFC14BC82F2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1" creationId="{C84E7DA5-49EE-4E60-B1C8-098A581B409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2" creationId="{2CAF7120-FDC5-4098-9E94-6292F48EF47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3" creationId="{0CDEFD8A-833E-4A2D-8AF6-30ED6A98959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5" creationId="{E308F6EA-2872-45B1-B700-8743F0AFE64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6" creationId="{F2D0F587-6427-4DEF-BD71-804C08B5ACD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7" creationId="{9AAA906C-396A-493C-8E51-4FAA7954DE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8" creationId="{43B6F7E2-4EB2-40F1-8612-EF802DB3B8C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2" creationId="{20CD873B-ACEC-4D0C-AD64-0E4BAFC9DE5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4" creationId="{82681097-0803-4697-A2E0-FD88EA43121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6" creationId="{112AADED-7592-4297-A7A7-5553114C0C5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8" creationId="{ED0DA70B-3112-4C06-A727-20A3F0D7F77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9" creationId="{3B51709F-DDF7-45FA-95C1-A55C4B66162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60" creationId="{E036839D-3AC8-49CA-97CA-028FB87EA6EA}"/>
          </ac:spMkLst>
        </pc:spChg>
        <pc:grpChg chg="add mod">
          <ac:chgData name="Vinh La" userId="9a47f41bd37aa7cc" providerId="LiveId" clId="{C1C02EEF-D04B-4668-A4C7-DD7B55755BBD}" dt="2021-08-26T03:08:28.085" v="313" actId="1076"/>
          <ac:grpSpMkLst>
            <pc:docMk/>
            <pc:sldMk cId="1088313424" sldId="456"/>
            <ac:grpSpMk id="5" creationId="{6CEE0118-3533-44E0-9859-F0BEF3FF2E2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9" creationId="{206C10D8-E761-4ECB-9C9C-2AE57B4F4B10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9" creationId="{8C4FD3DE-CB54-4180-8B03-D633F56E0319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0" creationId="{76432225-8BE2-4E97-8B79-5A4C27509D2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1" creationId="{053D2E92-8086-483F-9AEA-A92C6F619F2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2" creationId="{0F2147AD-C1E8-475D-91AD-A31B81B894E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4" creationId="{1FFB4810-F8A0-4619-8474-08C581E0DAD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5" creationId="{1E9423EE-B881-4D22-B60E-E694D6CBFC9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6" creationId="{A5E0F4F3-516C-4CD7-815D-C426FF0F17F2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7" creationId="{4F27BFC5-18D9-4AE8-AE40-FED2A8CC18C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8" creationId="{9AD71C4A-1ECC-45BF-BF74-2D78C7846112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0" creationId="{459AD0CB-7522-44C3-955D-67908A84EC3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1" creationId="{D72675C4-AB21-482A-B191-1188393E3F7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2" creationId="{96D23A34-661C-4880-886B-0B77CE85C987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3" creationId="{3A61FE37-9330-45B3-B706-58C7E9D3D2F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4" creationId="{D2724A41-7D9A-46C6-A1D0-EB7C65FDFC2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5" creationId="{1D4806CD-2961-4B7D-919D-BCCF4B8911B7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6" creationId="{CFEF297A-C90A-47BF-8468-BBDAAB082951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7" creationId="{20C6D4FC-1533-454C-9E28-FCE5D01BC27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8" creationId="{1EF81E7A-FDAB-4A74-93A0-C0C7A58FF65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9" creationId="{0E5F9800-758D-49DC-8BFD-60D3B13A517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0" creationId="{6C3F1B46-C195-4430-9E5E-28976FE7F6B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6" creationId="{B8213B8D-F176-4E11-97B6-FCD4B1C5D0D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7" creationId="{1D29D9AD-E9B8-42C8-8F86-621064FBAF82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8" creationId="{007570FE-6173-4AAF-9C95-8FFFE12C2BE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9" creationId="{F7A59B4B-3CC2-4441-A0BD-96E0348BCA1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70" creationId="{03EAEA3B-5D4B-4598-8BBB-1CA5D69BD05B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71" creationId="{9D418919-1BCA-46B4-B723-76CF400B8C2A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72" creationId="{F8125420-8838-4829-AABE-F9947C2854D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83" creationId="{895CC874-6886-46B0-A28A-4DBCE640575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08" creationId="{E887E450-E4D4-4241-A490-38268178CA2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31" creationId="{96A31F40-3251-412D-886E-A5F08F95EFF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54" creationId="{822D436F-1DC1-4E5F-AD3D-EDE650EEDFDA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2" creationId="{473E6C78-A220-48FE-9085-C07EA97B1A7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4" creationId="{2F454BFF-D7F9-49AD-9863-002D3FBCDEC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7" creationId="{E12F145A-500E-4900-BB3D-689A42870D7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9" creationId="{DA716331-B308-4BA2-8698-6479DD5EE6CA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04" creationId="{FE13EC73-918F-46F3-8106-7E87C78781E0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06" creationId="{EFDBC102-81F6-4BCB-B61B-6DE2B6E5339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09" creationId="{D3EAF619-6549-4A07-BA76-A379B532EE3E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11" creationId="{270268DF-B728-4083-AFC6-E2078DE75C8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31" creationId="{93C4AEA9-11AF-4ED3-85C4-F11D036F056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56" creationId="{0A75B10D-C3CE-4FE6-8DE0-06E687D6FB3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64" creationId="{3793CF3F-0409-4CC6-906B-7A0C3F56259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72" creationId="{CB550EFF-32BD-4616-9FFD-2AEE80A0D4FE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80" creationId="{DA6E489E-9B49-4546-BE7B-390564EB648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88" creationId="{E9CD73B5-C27B-41C0-ADD0-408D4306E47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96" creationId="{08149FC5-0AED-4461-A689-73B365611B8B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04" creationId="{585CF8BB-E598-43AE-B858-B697C4107C2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12" creationId="{9FA8C607-1A62-4E69-9AB0-DCADBDE9C26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20" creationId="{237E5371-BCCC-41C8-B231-DE75242E084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28" creationId="{2A4DC795-8C98-4552-848A-ACE8BF1A8066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36" creationId="{C5E0934E-682A-4B42-9CDC-9884A367A4A9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44" creationId="{09967A07-C0A9-47A9-BD1F-37B2E3A1BF8C}"/>
          </ac:grpSpMkLst>
        </pc:grp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43" creationId="{4F99DC2C-77EA-47A9-B2B1-135694F7EA89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73" creationId="{59D5C284-DB28-49FB-9595-C7C3470DEB46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74" creationId="{7D499002-6680-44BB-8326-1F82084FF7AB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76" creationId="{2E388812-BDEE-445C-B8A1-38D1A7BDD938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96" creationId="{2357615F-9113-4E40-8B94-BDA45039C112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98" creationId="{41E94AD4-BEDF-4675-BA5C-027D8F98EC64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99" creationId="{31BF7494-467B-4A2C-AE3A-399FB4CB379D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01" creationId="{5722CD1C-B65D-4E2E-8301-33AE02C0FCBE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21" creationId="{89D84DC8-BC56-4782-A43B-6223E65A79C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22" creationId="{C2221B48-8AD4-4A87-839C-508FFA88291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24" creationId="{0989E084-92D5-4282-AC69-564B615CB7A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44" creationId="{3374B524-4F92-4720-B714-5F42B20E9D63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45" creationId="{624CFC35-4209-46C1-905C-D8DF0F2255B8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47" creationId="{F7FEFC36-57D6-4271-88F3-1FEA65D10834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32" creationId="{7F72C260-15FB-45F7-8835-42E6A9BFB61B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49" creationId="{21AC47B5-DA0E-4B26-803D-86428295AC7F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50" creationId="{6915B7C3-FEC5-40B2-B349-2BC8E9DF1F0E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51" creationId="{2D6EC6C5-7672-40B6-9EDE-024115C1B36A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52" creationId="{848B60E6-E752-46C2-9220-7C9396737CE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49" creationId="{01FA6350-098C-424C-909D-61D494466317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0" creationId="{5591D656-F4ED-4D5C-A64F-621F25FE9162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1" creationId="{CE102061-2447-4E18-AF91-B9DD205A477F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3" creationId="{BB0129B7-1739-4132-9DB5-FFDFCF935FBC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5" creationId="{F8AC0362-B0ED-4B55-8A72-469240514306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7" creationId="{9512A7CF-75AF-4715-A351-73106FD0FFDC}"/>
          </ac:picMkLst>
        </pc:picChg>
      </pc:sldChg>
      <pc:sldChg chg="addSp delSp modSp new mod modAnim">
        <pc:chgData name="Vinh La" userId="9a47f41bd37aa7cc" providerId="LiveId" clId="{C1C02EEF-D04B-4668-A4C7-DD7B55755BBD}" dt="2021-08-26T03:09:33.980" v="327" actId="1036"/>
        <pc:sldMkLst>
          <pc:docMk/>
          <pc:sldMk cId="3531307206" sldId="457"/>
        </pc:sldMkLst>
        <pc:spChg chg="mod">
          <ac:chgData name="Vinh La" userId="9a47f41bd37aa7cc" providerId="LiveId" clId="{C1C02EEF-D04B-4668-A4C7-DD7B55755BBD}" dt="2021-08-26T03:09:03.372" v="317"/>
          <ac:spMkLst>
            <pc:docMk/>
            <pc:sldMk cId="3531307206" sldId="457"/>
            <ac:spMk id="2" creationId="{B60B263F-ECA5-4959-8A68-604401436FB8}"/>
          </ac:spMkLst>
        </pc:spChg>
        <pc:spChg chg="add del">
          <ac:chgData name="Vinh La" userId="9a47f41bd37aa7cc" providerId="LiveId" clId="{C1C02EEF-D04B-4668-A4C7-DD7B55755BBD}" dt="2021-08-26T03:09:24.662" v="322"/>
          <ac:spMkLst>
            <pc:docMk/>
            <pc:sldMk cId="3531307206" sldId="457"/>
            <ac:spMk id="3" creationId="{549EDB4B-3D7E-4C01-99EF-DD25D692EEDE}"/>
          </ac:spMkLst>
        </pc:spChg>
        <pc:spChg chg="add del mod">
          <ac:chgData name="Vinh La" userId="9a47f41bd37aa7cc" providerId="LiveId" clId="{C1C02EEF-D04B-4668-A4C7-DD7B55755BBD}" dt="2021-08-26T03:09:11.720" v="319"/>
          <ac:spMkLst>
            <pc:docMk/>
            <pc:sldMk cId="3531307206" sldId="457"/>
            <ac:spMk id="5" creationId="{FD85B067-7F7B-4815-8AE4-05F48A4B5AFD}"/>
          </ac:spMkLst>
        </pc:spChg>
        <pc:spChg chg="add del mod">
          <ac:chgData name="Vinh La" userId="9a47f41bd37aa7cc" providerId="LiveId" clId="{C1C02EEF-D04B-4668-A4C7-DD7B55755BBD}" dt="2021-08-26T03:09:22.138" v="321"/>
          <ac:spMkLst>
            <pc:docMk/>
            <pc:sldMk cId="3531307206" sldId="457"/>
            <ac:spMk id="6" creationId="{F0DD7F2A-383A-4EFD-9BE2-D093F1275289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8" creationId="{28922020-5BED-4BD8-BABE-C6EF2F5B7A49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9" creationId="{DA30FF6C-7BC6-4FEA-ABDB-56C1C65C565F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0" creationId="{A40A1C9E-797A-4E0E-AA87-EA3100C6C88D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1" creationId="{59F02257-3BB5-40E4-969A-E7E0A8819C97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2" creationId="{A471F785-F295-49F2-AA12-6B68CFBB49F7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3" creationId="{7C968074-9D76-4852-B168-3002E643314D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4" creationId="{D94D3529-AF70-4210-9B29-B6A978DB6201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6" creationId="{5210492A-B523-4FEA-BA30-ABF566864229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7" creationId="{B9D0673C-67CC-4662-820E-1B46552B728E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8" creationId="{8AF0AB05-45FA-48E9-9230-9D4242600D7F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9" creationId="{F7835E5B-2F7B-4A89-BBBB-4BAE0EA610C2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0" creationId="{466C00A3-E639-4C25-B98C-B1B32A0FA018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1" creationId="{D01522CA-0064-4164-BBBE-229A2FC97E86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2" creationId="{04744111-3A47-43D6-A365-F98EA1D755B8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3" creationId="{6301F42F-6AFD-43C2-9FE4-F0F95BE12A01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4" creationId="{F476B591-9AE1-44E1-BB88-BBA146B5607C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5" creationId="{49759CEB-955A-473E-872F-4FDBC13A135B}"/>
          </ac:spMkLst>
        </pc:spChg>
        <pc:grpChg chg="add del mod">
          <ac:chgData name="Vinh La" userId="9a47f41bd37aa7cc" providerId="LiveId" clId="{C1C02EEF-D04B-4668-A4C7-DD7B55755BBD}" dt="2021-08-26T03:09:22.138" v="321"/>
          <ac:grpSpMkLst>
            <pc:docMk/>
            <pc:sldMk cId="3531307206" sldId="457"/>
            <ac:grpSpMk id="7" creationId="{893131FD-0AEF-4D05-8ED5-784231B6076D}"/>
          </ac:grpSpMkLst>
        </pc:grpChg>
        <pc:grpChg chg="add del mod">
          <ac:chgData name="Vinh La" userId="9a47f41bd37aa7cc" providerId="LiveId" clId="{C1C02EEF-D04B-4668-A4C7-DD7B55755BBD}" dt="2021-08-26T03:09:22.138" v="321"/>
          <ac:grpSpMkLst>
            <pc:docMk/>
            <pc:sldMk cId="3531307206" sldId="457"/>
            <ac:grpSpMk id="15" creationId="{BA5BE5EE-7F9C-486F-91A4-BFAE70D5581F}"/>
          </ac:grpSpMkLst>
        </pc:grpChg>
        <pc:picChg chg="add mod">
          <ac:chgData name="Vinh La" userId="9a47f41bd37aa7cc" providerId="LiveId" clId="{C1C02EEF-D04B-4668-A4C7-DD7B55755BBD}" dt="2021-08-26T03:09:33.980" v="327" actId="1036"/>
          <ac:picMkLst>
            <pc:docMk/>
            <pc:sldMk cId="3531307206" sldId="457"/>
            <ac:picMk id="26" creationId="{BEFA32F0-D379-4B7C-A19B-5B5253A980E9}"/>
          </ac:picMkLst>
        </pc:picChg>
      </pc:sldChg>
      <pc:sldChg chg="addSp delSp modSp new mod">
        <pc:chgData name="Vinh La" userId="9a47f41bd37aa7cc" providerId="LiveId" clId="{C1C02EEF-D04B-4668-A4C7-DD7B55755BBD}" dt="2021-08-26T03:11:34.105" v="350"/>
        <pc:sldMkLst>
          <pc:docMk/>
          <pc:sldMk cId="3960499425" sldId="458"/>
        </pc:sldMkLst>
        <pc:spChg chg="mod">
          <ac:chgData name="Vinh La" userId="9a47f41bd37aa7cc" providerId="LiveId" clId="{C1C02EEF-D04B-4668-A4C7-DD7B55755BBD}" dt="2021-08-26T03:09:47.177" v="329"/>
          <ac:spMkLst>
            <pc:docMk/>
            <pc:sldMk cId="3960499425" sldId="458"/>
            <ac:spMk id="2" creationId="{6BE72897-7D5E-426B-A337-8C688BDC1A1B}"/>
          </ac:spMkLst>
        </pc:spChg>
        <pc:spChg chg="mod">
          <ac:chgData name="Vinh La" userId="9a47f41bd37aa7cc" providerId="LiveId" clId="{C1C02EEF-D04B-4668-A4C7-DD7B55755BBD}" dt="2021-08-26T03:10:32.307" v="337" actId="27636"/>
          <ac:spMkLst>
            <pc:docMk/>
            <pc:sldMk cId="3960499425" sldId="458"/>
            <ac:spMk id="3" creationId="{EFCE932B-028D-4F03-BEA7-28C06E8B48BB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6" creationId="{30AB2C96-6203-40AF-B4F7-D48AB2688C67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7" creationId="{1E841640-3391-4819-A14D-155A68E3FF25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8" creationId="{50905E95-6FD7-4012-AA0A-A27695F83E17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9" creationId="{3E78D341-EF5F-4089-8F76-BE80A07E32BF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0" creationId="{6F09008C-A10F-4F2F-B15B-B2198096E383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1" creationId="{43CE15A9-8454-4D2D-AF3E-A132E9D55A21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2" creationId="{FADA4296-907C-49E5-84D2-C1A4F2503710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3" creationId="{775BC4FB-C826-4BC5-AE71-F17B818D77BC}"/>
          </ac:spMkLst>
        </pc:spChg>
        <pc:grpChg chg="add del mod">
          <ac:chgData name="Vinh La" userId="9a47f41bd37aa7cc" providerId="LiveId" clId="{C1C02EEF-D04B-4668-A4C7-DD7B55755BBD}" dt="2021-08-26T03:10:59.443" v="342" actId="21"/>
          <ac:grpSpMkLst>
            <pc:docMk/>
            <pc:sldMk cId="3960499425" sldId="458"/>
            <ac:grpSpMk id="5" creationId="{B7EFF2F9-3DD0-484C-94BB-125BEC188395}"/>
          </ac:grpSpMkLst>
        </pc:grpChg>
        <pc:picChg chg="add del mod">
          <ac:chgData name="Vinh La" userId="9a47f41bd37aa7cc" providerId="LiveId" clId="{C1C02EEF-D04B-4668-A4C7-DD7B55755BBD}" dt="2021-08-26T03:11:33.434" v="349" actId="21"/>
          <ac:picMkLst>
            <pc:docMk/>
            <pc:sldMk cId="3960499425" sldId="458"/>
            <ac:picMk id="14" creationId="{9AE35979-394D-42B2-BCC0-3E506CA154ED}"/>
          </ac:picMkLst>
        </pc:picChg>
        <pc:picChg chg="add mod">
          <ac:chgData name="Vinh La" userId="9a47f41bd37aa7cc" providerId="LiveId" clId="{C1C02EEF-D04B-4668-A4C7-DD7B55755BBD}" dt="2021-08-26T03:11:34.105" v="350"/>
          <ac:picMkLst>
            <pc:docMk/>
            <pc:sldMk cId="3960499425" sldId="458"/>
            <ac:picMk id="15" creationId="{F3A90C62-B2FD-4F32-ADBE-0027761D3F37}"/>
          </ac:picMkLst>
        </pc:picChg>
      </pc:sldChg>
      <pc:sldChg chg="addSp modSp new mod">
        <pc:chgData name="Vinh La" userId="9a47f41bd37aa7cc" providerId="LiveId" clId="{C1C02EEF-D04B-4668-A4C7-DD7B55755BBD}" dt="2021-08-26T03:12:33.362" v="357" actId="1076"/>
        <pc:sldMkLst>
          <pc:docMk/>
          <pc:sldMk cId="3321143043" sldId="459"/>
        </pc:sldMkLst>
        <pc:spChg chg="mod">
          <ac:chgData name="Vinh La" userId="9a47f41bd37aa7cc" providerId="LiveId" clId="{C1C02EEF-D04B-4668-A4C7-DD7B55755BBD}" dt="2021-08-26T03:11:55.727" v="352"/>
          <ac:spMkLst>
            <pc:docMk/>
            <pc:sldMk cId="3321143043" sldId="459"/>
            <ac:spMk id="2" creationId="{CE66874C-2BC8-4DC9-AE04-866A695C6740}"/>
          </ac:spMkLst>
        </pc:spChg>
        <pc:spChg chg="mod">
          <ac:chgData name="Vinh La" userId="9a47f41bd37aa7cc" providerId="LiveId" clId="{C1C02EEF-D04B-4668-A4C7-DD7B55755BBD}" dt="2021-08-26T03:11:59.472" v="353"/>
          <ac:spMkLst>
            <pc:docMk/>
            <pc:sldMk cId="3321143043" sldId="459"/>
            <ac:spMk id="3" creationId="{361C64CE-6750-44CD-8DA9-22D1DADF4E9D}"/>
          </ac:spMkLst>
        </pc:spChg>
        <pc:picChg chg="add mod">
          <ac:chgData name="Vinh La" userId="9a47f41bd37aa7cc" providerId="LiveId" clId="{C1C02EEF-D04B-4668-A4C7-DD7B55755BBD}" dt="2021-08-26T03:12:33.362" v="357" actId="1076"/>
          <ac:picMkLst>
            <pc:docMk/>
            <pc:sldMk cId="3321143043" sldId="459"/>
            <ac:picMk id="5" creationId="{D7408D12-9E16-4FC0-A623-9A24AB485C97}"/>
          </ac:picMkLst>
        </pc:picChg>
      </pc:sldChg>
      <pc:sldChg chg="addSp delSp modSp mod modAnim">
        <pc:chgData name="Vinh La" userId="9a47f41bd37aa7cc" providerId="LiveId" clId="{C1C02EEF-D04B-4668-A4C7-DD7B55755BBD}" dt="2021-08-30T04:03:14.954" v="364"/>
        <pc:sldMkLst>
          <pc:docMk/>
          <pc:sldMk cId="894170615" sldId="460"/>
        </pc:sldMkLst>
        <pc:spChg chg="mod">
          <ac:chgData name="Vinh La" userId="9a47f41bd37aa7cc" providerId="LiveId" clId="{C1C02EEF-D04B-4668-A4C7-DD7B55755BBD}" dt="2021-08-26T03:12:55.197" v="360" actId="27636"/>
          <ac:spMkLst>
            <pc:docMk/>
            <pc:sldMk cId="894170615" sldId="460"/>
            <ac:spMk id="2" creationId="{28B6495C-45FF-465C-BBB3-6A1790E76F0D}"/>
          </ac:spMkLst>
        </pc:spChg>
        <pc:spChg chg="del">
          <ac:chgData name="Vinh La" userId="9a47f41bd37aa7cc" providerId="LiveId" clId="{C1C02EEF-D04B-4668-A4C7-DD7B55755BBD}" dt="2021-08-30T04:03:11.127" v="361" actId="478"/>
          <ac:spMkLst>
            <pc:docMk/>
            <pc:sldMk cId="894170615" sldId="460"/>
            <ac:spMk id="3" creationId="{B6C7ECFD-B6C3-4E30-BAE1-1D22877A826E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5" creationId="{F6CB8D64-2A94-48B8-811B-242C8AF925B8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6" creationId="{8CA861A8-CB37-4653-96CD-2CCE7700BB96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7" creationId="{C2686E1A-FE06-460B-8BFF-878C9D07B229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8" creationId="{8A12A8A6-A9C4-40C4-AE7A-3CEB5DFBA53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9" creationId="{85897DF0-B0A2-48C7-8696-8C6786C8882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0" creationId="{02C2C8B3-3103-49FC-86B2-B498D52EF3E4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1" creationId="{98EAD0C2-3607-41CF-BEB0-BA7C927CA64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2" creationId="{10B64B05-0EF1-483A-B808-16E308886DA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3" creationId="{71252FB4-A13A-46FE-AFFB-AF8794595003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4" creationId="{165B3E91-2153-4300-A589-474CB186D5BA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5" creationId="{61C4CA90-567D-4614-8742-08D2538FA3C8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6" creationId="{18C66AC2-FE0F-47FB-BE8E-51299B99DC73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7" creationId="{33AB9ACE-0520-4121-959D-E017BA1A5D7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8" creationId="{EA4E8A73-E55F-4DAC-9CBE-7C01835B5BC6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9" creationId="{9FAE08A0-57F4-4686-8F0A-4874BBD16FA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0" creationId="{F2C98718-64A6-47D3-B554-371A52EF2F27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1" creationId="{10CDA555-FC95-4EB8-81FE-2A06BFDDD0A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2" creationId="{A88F11E3-34CF-4385-8E0A-367676944664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3" creationId="{2CE513FC-92F8-449D-B7EE-744BA98A234C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4" creationId="{D7E55D96-A251-4AFB-BEF2-200323E06C4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5" creationId="{DEDD8381-D00F-49E6-9DBB-93B7A2E977C7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0" creationId="{DC74ADDC-582B-4E6A-A0E9-59D6CEF74E3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1" creationId="{8513F148-B496-4A7E-AFE6-1D134AF8C9CF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2" creationId="{4F2D1400-FC6D-4D10-B951-E9610BF7D54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3" creationId="{1472C7AF-1D4F-44D5-989C-8EC9442D504F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4" creationId="{79990C86-3B5D-4A27-9948-0DD1A9E8BD7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5" creationId="{F49CEB1B-B6ED-49AE-9CBD-4A61C46F5A28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6" creationId="{5B5B718B-9330-4C34-BDB1-6CD2AFD9FBE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7" creationId="{B664630E-5CAD-48E0-935D-100D058ACE9F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49" creationId="{EB8638C0-63C4-45D6-BD94-FF705A409809}"/>
          </ac:spMkLst>
        </pc:spChg>
        <pc:picChg chg="add">
          <ac:chgData name="Vinh La" userId="9a47f41bd37aa7cc" providerId="LiveId" clId="{C1C02EEF-D04B-4668-A4C7-DD7B55755BBD}" dt="2021-08-30T04:03:14.954" v="364"/>
          <ac:picMkLst>
            <pc:docMk/>
            <pc:sldMk cId="894170615" sldId="460"/>
            <ac:picMk id="55" creationId="{80D3AA21-6145-457F-A11A-291B2432C60A}"/>
          </ac:picMkLst>
        </pc:pic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6" creationId="{25C2A43F-4537-424B-B944-E6891B01A2B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7" creationId="{6E0E6FB9-73AF-4D5A-87AF-55571B15150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8" creationId="{F0C5F4AB-A552-418B-AA8F-D2B4ECF7A6A1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9" creationId="{166BAD90-86DD-4094-B597-D057195CFC06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38" creationId="{0EF60B65-28B7-4EAE-A14F-7CE79EE88AAA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39" creationId="{F4F6FD67-0098-4CF6-B608-086125F65BBE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0" creationId="{CEC651F8-507B-4D8E-8256-5BC1F64E881D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1" creationId="{A4ECE33A-87D9-476C-9E54-AD1D99C2DD1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2" creationId="{05EF68F4-037B-4CB1-B219-09C6BFD66F41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3" creationId="{474487AF-97A1-42E1-B64F-9329A7BACFA9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4" creationId="{EA6CC6D6-F5BE-4CCE-91A6-18A4EBD59B6D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5" creationId="{5629D543-0B09-4AD8-AC78-5031836FBDA9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6" creationId="{C5DA1EF2-B7B6-4C7C-9209-C5D25B592404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7" creationId="{4976232C-76B0-4D55-ADBF-075E8A4888D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8" creationId="{0A7AE19D-1FC9-4C07-877D-B3070E3EFE98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0" creationId="{20A034E2-059C-451E-BF6D-EF64BAD5054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1" creationId="{8B6CDD8E-ACAD-4682-B346-8BDE1BB2074D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2" creationId="{A17BF811-FE47-40FB-89E5-8A850AECFC8F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3" creationId="{E1DE54FA-620A-4826-9D16-E54465D4D93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4" creationId="{F144238F-130E-4AB1-BDC7-5A9405B60087}"/>
          </ac:cxnSpMkLst>
        </pc:cxnChg>
      </pc:sldChg>
      <pc:sldChg chg="modSp new mod">
        <pc:chgData name="Vinh La" userId="9a47f41bd37aa7cc" providerId="LiveId" clId="{C1C02EEF-D04B-4668-A4C7-DD7B55755BBD}" dt="2021-08-30T04:03:56.245" v="367"/>
        <pc:sldMkLst>
          <pc:docMk/>
          <pc:sldMk cId="2563020885" sldId="461"/>
        </pc:sldMkLst>
        <pc:spChg chg="mod">
          <ac:chgData name="Vinh La" userId="9a47f41bd37aa7cc" providerId="LiveId" clId="{C1C02EEF-D04B-4668-A4C7-DD7B55755BBD}" dt="2021-08-30T04:03:39.593" v="366"/>
          <ac:spMkLst>
            <pc:docMk/>
            <pc:sldMk cId="2563020885" sldId="461"/>
            <ac:spMk id="2" creationId="{6B7B5D23-9031-48AC-8B54-C59306229948}"/>
          </ac:spMkLst>
        </pc:spChg>
        <pc:spChg chg="mod">
          <ac:chgData name="Vinh La" userId="9a47f41bd37aa7cc" providerId="LiveId" clId="{C1C02EEF-D04B-4668-A4C7-DD7B55755BBD}" dt="2021-08-30T04:03:56.245" v="367"/>
          <ac:spMkLst>
            <pc:docMk/>
            <pc:sldMk cId="2563020885" sldId="461"/>
            <ac:spMk id="3" creationId="{2ECAC42B-A348-4181-8D9F-BA718D1C927A}"/>
          </ac:spMkLst>
        </pc:spChg>
      </pc:sldChg>
      <pc:sldChg chg="modSp new mod">
        <pc:chgData name="Vinh La" userId="9a47f41bd37aa7cc" providerId="LiveId" clId="{C1C02EEF-D04B-4668-A4C7-DD7B55755BBD}" dt="2021-08-30T04:04:35.303" v="393" actId="20577"/>
        <pc:sldMkLst>
          <pc:docMk/>
          <pc:sldMk cId="3656310578" sldId="462"/>
        </pc:sldMkLst>
        <pc:spChg chg="mod">
          <ac:chgData name="Vinh La" userId="9a47f41bd37aa7cc" providerId="LiveId" clId="{C1C02EEF-D04B-4668-A4C7-DD7B55755BBD}" dt="2021-08-30T04:04:25.503" v="390" actId="20577"/>
          <ac:spMkLst>
            <pc:docMk/>
            <pc:sldMk cId="3656310578" sldId="462"/>
            <ac:spMk id="2" creationId="{16A557F6-627E-40E2-95FF-456997D9C342}"/>
          </ac:spMkLst>
        </pc:spChg>
        <pc:spChg chg="mod">
          <ac:chgData name="Vinh La" userId="9a47f41bd37aa7cc" providerId="LiveId" clId="{C1C02EEF-D04B-4668-A4C7-DD7B55755BBD}" dt="2021-08-30T04:04:35.303" v="393" actId="20577"/>
          <ac:spMkLst>
            <pc:docMk/>
            <pc:sldMk cId="3656310578" sldId="462"/>
            <ac:spMk id="3" creationId="{2B0E8833-1935-4FC1-A484-589B0ABE14EC}"/>
          </ac:spMkLst>
        </pc:spChg>
      </pc:sldChg>
      <pc:sldChg chg="addSp delSp modSp new mod">
        <pc:chgData name="Vinh La" userId="9a47f41bd37aa7cc" providerId="LiveId" clId="{C1C02EEF-D04B-4668-A4C7-DD7B55755BBD}" dt="2021-08-30T04:05:25.781" v="410" actId="14100"/>
        <pc:sldMkLst>
          <pc:docMk/>
          <pc:sldMk cId="3395926632" sldId="463"/>
        </pc:sldMkLst>
        <pc:spChg chg="mod">
          <ac:chgData name="Vinh La" userId="9a47f41bd37aa7cc" providerId="LiveId" clId="{C1C02EEF-D04B-4668-A4C7-DD7B55755BBD}" dt="2021-08-30T04:04:54.108" v="407" actId="20577"/>
          <ac:spMkLst>
            <pc:docMk/>
            <pc:sldMk cId="3395926632" sldId="463"/>
            <ac:spMk id="2" creationId="{C5A1FA73-7521-4C4D-8AFD-B59D7FDE6A12}"/>
          </ac:spMkLst>
        </pc:spChg>
        <pc:spChg chg="del">
          <ac:chgData name="Vinh La" userId="9a47f41bd37aa7cc" providerId="LiveId" clId="{C1C02EEF-D04B-4668-A4C7-DD7B55755BBD}" dt="2021-08-30T04:05:19.757" v="408" actId="478"/>
          <ac:spMkLst>
            <pc:docMk/>
            <pc:sldMk cId="3395926632" sldId="463"/>
            <ac:spMk id="3" creationId="{C1F0E332-9353-4B41-B3FD-9E0D744CC813}"/>
          </ac:spMkLst>
        </pc:spChg>
        <pc:picChg chg="add mod">
          <ac:chgData name="Vinh La" userId="9a47f41bd37aa7cc" providerId="LiveId" clId="{C1C02EEF-D04B-4668-A4C7-DD7B55755BBD}" dt="2021-08-30T04:05:25.781" v="410" actId="14100"/>
          <ac:picMkLst>
            <pc:docMk/>
            <pc:sldMk cId="3395926632" sldId="463"/>
            <ac:picMk id="5" creationId="{44787E8B-F60B-4EA5-A501-FA290EA74D78}"/>
          </ac:picMkLst>
        </pc:picChg>
      </pc:sldChg>
      <pc:sldChg chg="addSp delSp modSp new mod modAnim">
        <pc:chgData name="Vinh La" userId="9a47f41bd37aa7cc" providerId="LiveId" clId="{C1C02EEF-D04B-4668-A4C7-DD7B55755BBD}" dt="2021-08-30T04:06:20.258" v="451" actId="14100"/>
        <pc:sldMkLst>
          <pc:docMk/>
          <pc:sldMk cId="645951469" sldId="464"/>
        </pc:sldMkLst>
        <pc:spChg chg="mod">
          <ac:chgData name="Vinh La" userId="9a47f41bd37aa7cc" providerId="LiveId" clId="{C1C02EEF-D04B-4668-A4C7-DD7B55755BBD}" dt="2021-08-30T04:06:00.452" v="446" actId="20577"/>
          <ac:spMkLst>
            <pc:docMk/>
            <pc:sldMk cId="645951469" sldId="464"/>
            <ac:spMk id="2" creationId="{82DAE2E0-BC06-4342-9C8B-DA31180F7610}"/>
          </ac:spMkLst>
        </pc:spChg>
        <pc:spChg chg="del">
          <ac:chgData name="Vinh La" userId="9a47f41bd37aa7cc" providerId="LiveId" clId="{C1C02EEF-D04B-4668-A4C7-DD7B55755BBD}" dt="2021-08-30T04:06:15.342" v="447" actId="478"/>
          <ac:spMkLst>
            <pc:docMk/>
            <pc:sldMk cId="645951469" sldId="464"/>
            <ac:spMk id="3" creationId="{3912D03A-F391-434C-9017-699668E8166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" creationId="{6F3DAB22-3CAE-4444-9AB3-36C1CFB5BB3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" creationId="{4D76C7F5-389D-482A-80AF-249D6175D18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" creationId="{E08F90EA-F30E-4425-81E0-8265EB270E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" creationId="{536D46FB-010A-4AB9-8133-14788C314AA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" creationId="{01E09467-7455-44C0-B7C1-A13F22E1586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" creationId="{4CC6811B-4B90-4621-88EF-5B13EAC66F1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" creationId="{41DBF6A0-991A-4044-8E70-360C64A5302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" creationId="{236F471C-19C0-420D-B600-AB492E87128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0" creationId="{DB9F6FE7-AE84-4360-848A-32A8F99A624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1" creationId="{4EF3A755-A584-41EA-B5C6-FE4C8A01F19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2" creationId="{CCE29A63-052F-4055-BA45-D0EA2F45E47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3" creationId="{0015F10B-E708-49A2-943A-4D8F2D29035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5" creationId="{E79BB76F-EC6D-466C-9272-4D664EBEF4B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6" creationId="{C055DBE9-D440-443D-A398-B7DED440765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9" creationId="{C9403E1E-BE58-414B-B86C-BFC2AA7B52E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0" creationId="{D8495F02-2C8A-404D-A8D8-E86FFBEA488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1" creationId="{0CFC9294-CBF7-4B21-A520-7CBC97F6549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2" creationId="{7B8F8A5B-1CC9-4979-AD09-22622543EF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3" creationId="{6F332CE5-BC1D-4C1E-A5BE-A429211E043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4" creationId="{6E2AE5A6-0D07-4297-827D-435FCB6CF62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5" creationId="{8515277B-65EB-4606-AD53-8768B000BFE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6" creationId="{59F121AD-C33B-43A3-9893-09E3135854E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7" creationId="{8B617E8F-4823-48B8-90BE-D0D3655AFFE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8" creationId="{2ED26AE7-12D9-4907-8878-21096324648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9" creationId="{38596541-C67A-4BFF-9849-8CA16978D84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0" creationId="{47C4E76D-E282-4C02-8BC2-EF37782EDEA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1" creationId="{1B9590C5-955B-48C4-B6B1-A322E99D51B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2" creationId="{B523E706-F823-410B-89E0-D90949FB0D8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3" creationId="{6D13B338-7A42-478D-8CC9-C5D2A22E1DC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4" creationId="{A8DECD99-5D65-4348-9246-51263E41B1F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5" creationId="{91DDD8F7-CCA3-4F88-A3C9-855F18C4376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6" creationId="{6A53BF84-F84C-4CAB-B0DD-D67B9999CD3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7" creationId="{DC84854F-63DD-4021-B0BA-BE5E2F0369E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8" creationId="{12979114-58A0-4FDF-8B6A-98F12C3F3A7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0" creationId="{E5E2C833-1108-4EA2-8942-FD11044E1DB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1" creationId="{E21B3FCB-A8D7-48AB-8586-AD827C6D821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4" creationId="{4280B7E0-BF31-4645-837F-84BC2081C9B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5" creationId="{5B5A3222-5493-42D0-89E4-EE6158CB07F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6" creationId="{92B5101E-DFCC-4437-B626-B3A0FDA9B46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7" creationId="{6E7600C7-25E1-48A8-A7B0-E49F73A2099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8" creationId="{61E868E8-EDB2-4CF0-8ACD-C6E6750AD51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9" creationId="{FC88BA19-B5AF-467E-8E3C-F076D4261A1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0" creationId="{BB32B0D9-40CA-49B0-AAF5-AA5DDB825B0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1" creationId="{4C1DF9F4-1764-48E7-8361-DEEC4432213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2" creationId="{981E52FA-351E-49DE-AC79-1E4C069C483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3" creationId="{05F31D02-332B-40CB-88CC-4E58B0D51A1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4" creationId="{DB901ACC-F130-4D91-B1CF-5590718AD2A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5" creationId="{ECC59901-5F08-4751-927B-825CD03E6F1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6" creationId="{6E22226C-DCCF-478C-BEDD-2B47F1AC66F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7" creationId="{7BE97FA7-A437-4C79-872C-5978E97482F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8" creationId="{203BC67A-C3F8-4734-AC79-D3086988DE8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9" creationId="{AF9E7874-ED83-41CE-B5D7-68A794644E7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0" creationId="{A8A3F47E-F0DA-4DF5-B07A-E7F04B782F6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1" creationId="{DE5E5F65-A6CA-4533-AE42-E63DD235CB5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2" creationId="{D59F9A0C-B966-4D17-9FCE-84B4AB2BAD7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3" creationId="{951D7658-AE92-43D4-B66F-B23BC606A2E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5" creationId="{E86A2B6D-DF3F-4C9C-ABE8-A4A37426A96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6" creationId="{1F78E799-E5A7-40E9-B7EC-CB565CC1817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9" creationId="{3B28C412-F554-450F-A1BF-9EC30714A9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0" creationId="{54EADB08-572E-4A2D-9EE1-65994B6B71D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1" creationId="{BA18630D-63B0-49E9-BB94-E896CD27362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2" creationId="{E8073104-992B-42AC-9801-9DEEF8935EA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3" creationId="{4B4783A4-9ED1-4C6C-B9F5-E96BD0D5D8B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4" creationId="{42F001F7-0234-4ED5-9F4E-B709E888C27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5" creationId="{D0F8F7F6-67C6-49C6-B6A8-A9ABE7596CB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6" creationId="{F43CCC2E-527C-4F37-BC71-9E9820C4E9B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7" creationId="{2136AB00-2044-4D07-A71C-CC4F8317302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8" creationId="{95F70FAF-89C7-4863-BF9A-C87B7D14CB9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9" creationId="{1CE55CCE-8DEB-4493-886C-D502650DE2B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0" creationId="{BDA28340-2891-4FDD-999F-631BB86DA61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1" creationId="{8CDAF4B5-4065-4619-BAC5-538747C6D522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2" creationId="{8D81FBB5-25AD-4361-8F61-24C23BF4034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3" creationId="{2AA01493-863F-4545-AA43-4472F517B9A2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4" creationId="{107EEFFF-C8EA-41BD-A8A5-8B8995D92AF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5" creationId="{6288FBD1-3216-467F-9198-1692C685AE7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6" creationId="{911F3DFD-F249-4666-B741-5F9B348B118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7" creationId="{E79C4FBD-F91E-4E34-B1F2-5E53F85AE13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8" creationId="{C5BF4EF7-1425-416A-BED7-DC2A1CB1ADC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0" creationId="{A01970BF-06ED-4D34-9AEB-EE25421619C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1" creationId="{1230E471-C97B-405D-86B9-CE4E71FF2C1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4" creationId="{1C160708-1BCA-4D0A-AF77-6F210D63604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5" creationId="{7CC8A910-D3C3-444C-8AD9-A9091C574A0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6" creationId="{8F558033-AB9A-43F8-99CF-897034746DD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7" creationId="{13E967DA-07B8-4E58-BAE9-754C45BE85A2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8" creationId="{8307072F-8371-47FB-88DF-1ECCDD47ED5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9" creationId="{02AE0588-34FA-4958-9521-8ABF99CE817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0" creationId="{B0BCED40-66F2-4F00-B98C-5EA0744FCC6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1" creationId="{73944E5B-CF9F-4FC5-B567-5205FE366CC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2" creationId="{26A25488-720E-4433-B65A-FA64A7EC649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3" creationId="{5123DF8E-7C5F-448E-9035-E2643B6118F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4" creationId="{16219B3C-71B6-472A-8D0D-24E9472ACE5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5" creationId="{672358A5-F528-4BDB-B478-6ABA9CD0565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6" creationId="{CFF1E52C-7524-4374-8134-2069F3BACFB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7" creationId="{F232792F-C713-486E-9FBB-A1E257E1DE7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8" creationId="{2436852B-6DE2-4C4F-8204-589FB1FF79B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9" creationId="{E60ED8E8-261F-433C-8C05-23B270AA434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0" creationId="{4CC1C308-6127-4A40-A6CC-2ABC79EF49D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1" creationId="{C5431A25-1BC0-41CC-AD40-94B13797CA7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2" creationId="{9FB874AF-2678-41F9-AAE0-EEBCB48F5BB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3" creationId="{26D9FA8E-79E9-47C7-8686-1F29EB5B9EC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5" creationId="{8C24DFDF-ABE4-4C80-AB74-A8E06116CB6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6" creationId="{6CB68221-10C7-47FD-AE0D-B5204DCE2F1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9" creationId="{FFED966E-2D72-4A13-BAD3-ABAEFBB9D42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0" creationId="{1B53D20D-D88B-4C79-A95D-423053D873A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1" creationId="{2E257F5E-71C0-4621-B306-10845242921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2" creationId="{22DAAAE5-06A6-48A5-A8BE-E8230E02607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3" creationId="{BDD3607F-7B29-4161-AF9F-8064F55F95D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4" creationId="{293DC60B-9D2C-4914-A2F6-513925096DD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5" creationId="{4E90D40B-1BCA-4FA7-A155-EEA8EBEF883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6" creationId="{589AB201-8061-4791-848A-93160646649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7" creationId="{B6053B35-CBF6-4489-9EAE-DCBC3FEB71E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8" creationId="{4101C544-39EA-4D5F-B6CE-D4966D29DBF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9" creationId="{ACBD7BF5-1C94-4DDD-9D6D-76B15A7B1B7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0" creationId="{FCA28A03-C9B1-4CFD-9349-41A771D31B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1" creationId="{62FD6712-88B4-4BFF-BFB0-287B656B15C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2" creationId="{991A0194-EDE3-49A9-A418-A7FE8192E26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3" creationId="{233A0CE1-ED2A-43D4-80F2-B4CFA303571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4" creationId="{58C38CF1-288D-4045-AC94-DF81A829C5C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6" creationId="{D817D084-581A-4B4B-BE5D-F4BE03CF8FA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7" creationId="{718666C7-F0BA-4318-9EC6-BF0CA222AE18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48" creationId="{39F7B75A-4692-4885-8A9A-E39A6471AC77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49" creationId="{984D8E50-FE2C-4B60-9FF5-D607A08B939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51" creationId="{19D7AB30-A14D-4E8E-B861-7CF6FC3C02A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52" creationId="{1B1B9F51-0035-4100-AA6F-D0CB1D06E1D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53" creationId="{FC21FF48-6509-4D59-BBC9-06EBF824DB5F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4" creationId="{AAB5C0A6-F67C-4D4A-87CC-E8F78B249A00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5" creationId="{81F3CEE8-D278-45FE-ACAE-83B2BFF295A3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6" creationId="{403B1FEA-A6F3-46A7-84C6-BD0DFFE90D6C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7" creationId="{4AE4F90A-635D-4AED-AD67-450CECC110A3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8" creationId="{C3C1638C-2504-46AC-A14F-8672E17703F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9" creationId="{B161E401-EE62-4596-9576-9F048A18E6E6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0" creationId="{62F86BC3-D355-41E9-80F9-033C83363B0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3" creationId="{F53E10B8-5B8E-4AB7-94D9-A65A6623BB9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4" creationId="{F9EFD74E-ECA4-41CE-B470-0A654872534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5" creationId="{9C698148-B7B5-421E-8600-50B916C473EA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6" creationId="{8FE83FE9-988A-47B3-A9BB-FB3EF32114DF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7" creationId="{6C42261C-7A12-44F2-B7B5-C2F5E4C174DF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8" creationId="{A4882F8E-CD66-4B54-AB10-27E6ED62C54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0" creationId="{21D3D606-F771-4A2C-9C67-4DAFF818E76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1" creationId="{7D07F97F-94B5-4F2A-9644-4BFFCF66901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2" creationId="{FE74E4A5-BC66-4095-8671-9F9AB01477E8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3" creationId="{76444D81-3E2C-4561-BA07-03112437D13E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4" creationId="{A0097450-C667-4942-BD4D-E9509B858DC0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5" creationId="{8A39FADE-D6EE-438E-B528-220F9D565706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6" creationId="{BC7876A4-CB15-41D0-A6BF-DFE9D8244D67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7" creationId="{4477F060-3752-44F5-9B4B-6439378C7C64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8" creationId="{6B32AAC3-2C37-4ED8-BDCD-559E3A012C01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9" creationId="{D306439C-D52F-4B08-A642-3C8615D97785}"/>
          </ac:spMkLst>
        </pc:s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6" creationId="{FB5715DC-D613-446E-8EA7-00204CBFD568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4" creationId="{106AFE61-2918-42EB-BE36-ADA22241A723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5" creationId="{B3F7CCDD-1B68-4C40-BD40-38996C77C2E9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6" creationId="{1939C605-0F0F-4E37-B62D-A1875EF3931B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8" creationId="{65CC7CB0-23A0-4C77-87F2-8AAD3A1C8793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9" creationId="{F9C11F90-D93B-4283-AB2E-C7B1A6821B42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24" creationId="{D99F2081-1C32-4BCD-8EF2-BCD48E46F69F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27" creationId="{D7474A1B-E2D3-4EE2-A3A1-221AF45322A5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28" creationId="{B57AD32E-8E4D-4DDD-B26F-BFB1184EF0D1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49" creationId="{0FCB5A21-AE74-493E-97B8-0A5C023975D9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52" creationId="{01C26DCD-B857-4F1C-94BE-86622541814A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53" creationId="{A3970546-FCCB-4EED-A9C5-A2C8CD909C76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74" creationId="{2EF82A74-BAF2-4643-9A64-1A389090EFE8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77" creationId="{FA17BE27-95F6-4542-9290-573A334A56E4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78" creationId="{E2781CF9-69D7-40BF-AF3E-46C336A220C1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99" creationId="{BDCC42B4-9875-413E-87F6-5108E2C615CC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02" creationId="{F4CAC67B-5F6C-43C0-98E2-0DEB6A937245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03" creationId="{90B1FD2A-1DEE-430F-92A4-7C1DFA1759A8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24" creationId="{32CDEB47-9DB0-4397-A11C-865005D76E4E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27" creationId="{25C78C1A-4C33-45A0-8B4E-B8B5544A9527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28" creationId="{0FBF6236-AD25-4838-90D1-08BB91512A65}"/>
          </ac:grpSpMkLst>
        </pc:gr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145" creationId="{071EC6E4-C928-4AE5-BBC0-B5273AE71DA2}"/>
          </ac:grpSpMkLst>
        </pc:gr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150" creationId="{0606FE20-04F9-4262-B2DC-1EACED644A15}"/>
          </ac:grpSpMkLst>
        </pc:gr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169" creationId="{BD2B1D96-6D16-4F5D-9428-03417D41F74E}"/>
          </ac:grpSpMkLst>
        </pc:grpChg>
        <pc:graphicFrameChg chg="add del mod">
          <ac:chgData name="Vinh La" userId="9a47f41bd37aa7cc" providerId="LiveId" clId="{C1C02EEF-D04B-4668-A4C7-DD7B55755BBD}" dt="2021-08-30T04:06:16.625" v="449"/>
          <ac:graphicFrameMkLst>
            <pc:docMk/>
            <pc:sldMk cId="645951469" sldId="464"/>
            <ac:graphicFrameMk id="5" creationId="{FA24F421-5D1C-45AB-987A-4534C625F818}"/>
          </ac:graphicFrameMkLst>
        </pc:graphicFrameChg>
        <pc:picChg chg="add del mod">
          <ac:chgData name="Vinh La" userId="9a47f41bd37aa7cc" providerId="LiveId" clId="{C1C02EEF-D04B-4668-A4C7-DD7B55755BBD}" dt="2021-08-30T04:06:16.625" v="449"/>
          <ac:picMkLst>
            <pc:docMk/>
            <pc:sldMk cId="645951469" sldId="464"/>
            <ac:picMk id="161" creationId="{B717CBAA-E0C4-4049-85B1-8ECA0DAC5D85}"/>
          </ac:picMkLst>
        </pc:picChg>
        <pc:picChg chg="add del mod">
          <ac:chgData name="Vinh La" userId="9a47f41bd37aa7cc" providerId="LiveId" clId="{C1C02EEF-D04B-4668-A4C7-DD7B55755BBD}" dt="2021-08-30T04:06:16.625" v="449"/>
          <ac:picMkLst>
            <pc:docMk/>
            <pc:sldMk cId="645951469" sldId="464"/>
            <ac:picMk id="162" creationId="{F7C1A56C-C395-4F4A-9383-B57FC5B30E98}"/>
          </ac:picMkLst>
        </pc:picChg>
        <pc:picChg chg="add mod">
          <ac:chgData name="Vinh La" userId="9a47f41bd37aa7cc" providerId="LiveId" clId="{C1C02EEF-D04B-4668-A4C7-DD7B55755BBD}" dt="2021-08-30T04:06:20.258" v="451" actId="14100"/>
          <ac:picMkLst>
            <pc:docMk/>
            <pc:sldMk cId="645951469" sldId="464"/>
            <ac:picMk id="180" creationId="{8BB7A253-2905-4A03-BF21-AC93490A65AD}"/>
          </ac:picMkLst>
        </pc:picChg>
      </pc:sldChg>
      <pc:sldChg chg="addSp modSp new mod">
        <pc:chgData name="Vinh La" userId="9a47f41bd37aa7cc" providerId="LiveId" clId="{C1C02EEF-D04B-4668-A4C7-DD7B55755BBD}" dt="2021-08-30T04:07:21.793" v="469" actId="1076"/>
        <pc:sldMkLst>
          <pc:docMk/>
          <pc:sldMk cId="802926216" sldId="465"/>
        </pc:sldMkLst>
        <pc:spChg chg="mod">
          <ac:chgData name="Vinh La" userId="9a47f41bd37aa7cc" providerId="LiveId" clId="{C1C02EEF-D04B-4668-A4C7-DD7B55755BBD}" dt="2021-08-30T04:06:37.066" v="453"/>
          <ac:spMkLst>
            <pc:docMk/>
            <pc:sldMk cId="802926216" sldId="465"/>
            <ac:spMk id="2" creationId="{281F2895-4F6A-4CC0-A848-1D54E509B101}"/>
          </ac:spMkLst>
        </pc:spChg>
        <pc:spChg chg="mod">
          <ac:chgData name="Vinh La" userId="9a47f41bd37aa7cc" providerId="LiveId" clId="{C1C02EEF-D04B-4668-A4C7-DD7B55755BBD}" dt="2021-08-30T04:07:13.890" v="467" actId="20577"/>
          <ac:spMkLst>
            <pc:docMk/>
            <pc:sldMk cId="802926216" sldId="465"/>
            <ac:spMk id="3" creationId="{3A1A1B87-4079-4283-9D1F-33F38C82C22F}"/>
          </ac:spMkLst>
        </pc:spChg>
        <pc:picChg chg="add mod">
          <ac:chgData name="Vinh La" userId="9a47f41bd37aa7cc" providerId="LiveId" clId="{C1C02EEF-D04B-4668-A4C7-DD7B55755BBD}" dt="2021-08-30T04:07:21.793" v="469" actId="1076"/>
          <ac:picMkLst>
            <pc:docMk/>
            <pc:sldMk cId="802926216" sldId="465"/>
            <ac:picMk id="5" creationId="{E4931C75-F075-432C-A05F-C530123B17F8}"/>
          </ac:picMkLst>
        </pc:picChg>
      </pc:sldChg>
      <pc:sldChg chg="addSp modSp new mod">
        <pc:chgData name="Vinh La" userId="9a47f41bd37aa7cc" providerId="LiveId" clId="{C1C02EEF-D04B-4668-A4C7-DD7B55755BBD}" dt="2021-08-30T04:08:26.640" v="481" actId="14100"/>
        <pc:sldMkLst>
          <pc:docMk/>
          <pc:sldMk cId="1136460162" sldId="466"/>
        </pc:sldMkLst>
        <pc:spChg chg="mod">
          <ac:chgData name="Vinh La" userId="9a47f41bd37aa7cc" providerId="LiveId" clId="{C1C02EEF-D04B-4668-A4C7-DD7B55755BBD}" dt="2021-08-30T04:08:03.254" v="477" actId="20577"/>
          <ac:spMkLst>
            <pc:docMk/>
            <pc:sldMk cId="1136460162" sldId="466"/>
            <ac:spMk id="2" creationId="{3C706057-1800-44CE-A802-249599A9E324}"/>
          </ac:spMkLst>
        </pc:spChg>
        <pc:spChg chg="mod">
          <ac:chgData name="Vinh La" userId="9a47f41bd37aa7cc" providerId="LiveId" clId="{C1C02EEF-D04B-4668-A4C7-DD7B55755BBD}" dt="2021-08-30T04:08:26.640" v="481" actId="14100"/>
          <ac:spMkLst>
            <pc:docMk/>
            <pc:sldMk cId="1136460162" sldId="466"/>
            <ac:spMk id="3" creationId="{EA2165BF-364A-4D33-B2EC-B078919D0A3F}"/>
          </ac:spMkLst>
        </pc:spChg>
        <pc:picChg chg="add mod">
          <ac:chgData name="Vinh La" userId="9a47f41bd37aa7cc" providerId="LiveId" clId="{C1C02EEF-D04B-4668-A4C7-DD7B55755BBD}" dt="2021-08-30T04:08:22.836" v="480" actId="1076"/>
          <ac:picMkLst>
            <pc:docMk/>
            <pc:sldMk cId="1136460162" sldId="466"/>
            <ac:picMk id="5" creationId="{98CB0B0D-8BF1-473B-9A0F-C80B16E5BE78}"/>
          </ac:picMkLst>
        </pc:picChg>
      </pc:sldChg>
      <pc:sldChg chg="addSp modSp new mod">
        <pc:chgData name="Vinh La" userId="9a47f41bd37aa7cc" providerId="LiveId" clId="{C1C02EEF-D04B-4668-A4C7-DD7B55755BBD}" dt="2021-08-30T04:09:29.265" v="492" actId="20577"/>
        <pc:sldMkLst>
          <pc:docMk/>
          <pc:sldMk cId="1250564766" sldId="467"/>
        </pc:sldMkLst>
        <pc:spChg chg="mod">
          <ac:chgData name="Vinh La" userId="9a47f41bd37aa7cc" providerId="LiveId" clId="{C1C02EEF-D04B-4668-A4C7-DD7B55755BBD}" dt="2021-08-30T04:08:42.336" v="483"/>
          <ac:spMkLst>
            <pc:docMk/>
            <pc:sldMk cId="1250564766" sldId="467"/>
            <ac:spMk id="2" creationId="{B84ADF5D-C3D7-4595-8F4F-9D4AAD738BB3}"/>
          </ac:spMkLst>
        </pc:spChg>
        <pc:spChg chg="mod">
          <ac:chgData name="Vinh La" userId="9a47f41bd37aa7cc" providerId="LiveId" clId="{C1C02EEF-D04B-4668-A4C7-DD7B55755BBD}" dt="2021-08-30T04:09:29.265" v="492" actId="20577"/>
          <ac:spMkLst>
            <pc:docMk/>
            <pc:sldMk cId="1250564766" sldId="467"/>
            <ac:spMk id="3" creationId="{4A16C672-67FE-43C1-946E-7BD26E4CF6F6}"/>
          </ac:spMkLst>
        </pc:spChg>
        <pc:picChg chg="add mod">
          <ac:chgData name="Vinh La" userId="9a47f41bd37aa7cc" providerId="LiveId" clId="{C1C02EEF-D04B-4668-A4C7-DD7B55755BBD}" dt="2021-08-30T04:09:22.257" v="489" actId="1076"/>
          <ac:picMkLst>
            <pc:docMk/>
            <pc:sldMk cId="1250564766" sldId="467"/>
            <ac:picMk id="5" creationId="{B79389E2-24B5-4CBA-B0A7-CC5DBAA09D33}"/>
          </ac:picMkLst>
        </pc:picChg>
      </pc:sldChg>
      <pc:sldChg chg="addSp modSp new mod">
        <pc:chgData name="Vinh La" userId="9a47f41bd37aa7cc" providerId="LiveId" clId="{C1C02EEF-D04B-4668-A4C7-DD7B55755BBD}" dt="2021-08-30T04:10:06.356" v="502" actId="1076"/>
        <pc:sldMkLst>
          <pc:docMk/>
          <pc:sldMk cId="3314067350" sldId="468"/>
        </pc:sldMkLst>
        <pc:spChg chg="mod">
          <ac:chgData name="Vinh La" userId="9a47f41bd37aa7cc" providerId="LiveId" clId="{C1C02EEF-D04B-4668-A4C7-DD7B55755BBD}" dt="2021-08-30T04:09:48.092" v="497" actId="20577"/>
          <ac:spMkLst>
            <pc:docMk/>
            <pc:sldMk cId="3314067350" sldId="468"/>
            <ac:spMk id="2" creationId="{48135AA9-F572-4D5E-9C78-966B75BAC296}"/>
          </ac:spMkLst>
        </pc:spChg>
        <pc:spChg chg="mod">
          <ac:chgData name="Vinh La" userId="9a47f41bd37aa7cc" providerId="LiveId" clId="{C1C02EEF-D04B-4668-A4C7-DD7B55755BBD}" dt="2021-08-30T04:09:52.066" v="498"/>
          <ac:spMkLst>
            <pc:docMk/>
            <pc:sldMk cId="3314067350" sldId="468"/>
            <ac:spMk id="3" creationId="{12EA7B2C-79DD-4B4C-A7CF-0EDC334CCA87}"/>
          </ac:spMkLst>
        </pc:spChg>
        <pc:picChg chg="add mod">
          <ac:chgData name="Vinh La" userId="9a47f41bd37aa7cc" providerId="LiveId" clId="{C1C02EEF-D04B-4668-A4C7-DD7B55755BBD}" dt="2021-08-30T04:10:06.356" v="502" actId="1076"/>
          <ac:picMkLst>
            <pc:docMk/>
            <pc:sldMk cId="3314067350" sldId="468"/>
            <ac:picMk id="5" creationId="{27C3AAF6-2A84-49BF-90B6-1970F8223394}"/>
          </ac:picMkLst>
        </pc:picChg>
      </pc:sldChg>
      <pc:sldChg chg="addSp delSp modSp new mod">
        <pc:chgData name="Vinh La" userId="9a47f41bd37aa7cc" providerId="LiveId" clId="{C1C02EEF-D04B-4668-A4C7-DD7B55755BBD}" dt="2021-08-30T04:10:31.161" v="506"/>
        <pc:sldMkLst>
          <pc:docMk/>
          <pc:sldMk cId="377303879" sldId="469"/>
        </pc:sldMkLst>
        <pc:spChg chg="mod">
          <ac:chgData name="Vinh La" userId="9a47f41bd37aa7cc" providerId="LiveId" clId="{C1C02EEF-D04B-4668-A4C7-DD7B55755BBD}" dt="2021-08-30T04:10:17.073" v="504"/>
          <ac:spMkLst>
            <pc:docMk/>
            <pc:sldMk cId="377303879" sldId="469"/>
            <ac:spMk id="2" creationId="{7444B4C3-0676-4D02-AECA-84F58CCA6571}"/>
          </ac:spMkLst>
        </pc:spChg>
        <pc:spChg chg="del">
          <ac:chgData name="Vinh La" userId="9a47f41bd37aa7cc" providerId="LiveId" clId="{C1C02EEF-D04B-4668-A4C7-DD7B55755BBD}" dt="2021-08-30T04:10:28.608" v="505" actId="478"/>
          <ac:spMkLst>
            <pc:docMk/>
            <pc:sldMk cId="377303879" sldId="469"/>
            <ac:spMk id="3" creationId="{73CA173B-B24B-4924-B6A9-236F953EEC19}"/>
          </ac:spMkLst>
        </pc:spChg>
        <pc:picChg chg="add">
          <ac:chgData name="Vinh La" userId="9a47f41bd37aa7cc" providerId="LiveId" clId="{C1C02EEF-D04B-4668-A4C7-DD7B55755BBD}" dt="2021-08-30T04:10:31.161" v="506"/>
          <ac:picMkLst>
            <pc:docMk/>
            <pc:sldMk cId="377303879" sldId="469"/>
            <ac:picMk id="5" creationId="{C935CD06-FF14-4606-954C-B542CE0199F9}"/>
          </ac:picMkLst>
        </pc:picChg>
      </pc:sldChg>
      <pc:sldChg chg="addSp delSp modSp new mod">
        <pc:chgData name="Vinh La" userId="9a47f41bd37aa7cc" providerId="LiveId" clId="{C1C02EEF-D04B-4668-A4C7-DD7B55755BBD}" dt="2021-08-30T04:11:09.282" v="510"/>
        <pc:sldMkLst>
          <pc:docMk/>
          <pc:sldMk cId="3227491262" sldId="470"/>
        </pc:sldMkLst>
        <pc:spChg chg="mod">
          <ac:chgData name="Vinh La" userId="9a47f41bd37aa7cc" providerId="LiveId" clId="{C1C02EEF-D04B-4668-A4C7-DD7B55755BBD}" dt="2021-08-30T04:10:51.888" v="508"/>
          <ac:spMkLst>
            <pc:docMk/>
            <pc:sldMk cId="3227491262" sldId="470"/>
            <ac:spMk id="2" creationId="{5EDAAC33-ECEA-4C5B-A9C6-CEF5F315FA58}"/>
          </ac:spMkLst>
        </pc:spChg>
        <pc:spChg chg="del">
          <ac:chgData name="Vinh La" userId="9a47f41bd37aa7cc" providerId="LiveId" clId="{C1C02EEF-D04B-4668-A4C7-DD7B55755BBD}" dt="2021-08-30T04:11:06.956" v="509" actId="478"/>
          <ac:spMkLst>
            <pc:docMk/>
            <pc:sldMk cId="3227491262" sldId="470"/>
            <ac:spMk id="3" creationId="{947D44C5-4CA7-4A44-A77D-2C1603B40DCA}"/>
          </ac:spMkLst>
        </pc:spChg>
        <pc:picChg chg="add">
          <ac:chgData name="Vinh La" userId="9a47f41bd37aa7cc" providerId="LiveId" clId="{C1C02EEF-D04B-4668-A4C7-DD7B55755BBD}" dt="2021-08-30T04:11:09.282" v="510"/>
          <ac:picMkLst>
            <pc:docMk/>
            <pc:sldMk cId="3227491262" sldId="470"/>
            <ac:picMk id="5" creationId="{B497A469-D6CA-45F0-A304-93C827CF96F9}"/>
          </ac:picMkLst>
        </pc:picChg>
      </pc:sldChg>
      <pc:sldChg chg="addSp delSp modSp new mod">
        <pc:chgData name="Vinh La" userId="9a47f41bd37aa7cc" providerId="LiveId" clId="{C1C02EEF-D04B-4668-A4C7-DD7B55755BBD}" dt="2021-08-30T04:11:33.939" v="514"/>
        <pc:sldMkLst>
          <pc:docMk/>
          <pc:sldMk cId="2597784193" sldId="471"/>
        </pc:sldMkLst>
        <pc:spChg chg="mod">
          <ac:chgData name="Vinh La" userId="9a47f41bd37aa7cc" providerId="LiveId" clId="{C1C02EEF-D04B-4668-A4C7-DD7B55755BBD}" dt="2021-08-30T04:11:21.869" v="512"/>
          <ac:spMkLst>
            <pc:docMk/>
            <pc:sldMk cId="2597784193" sldId="471"/>
            <ac:spMk id="2" creationId="{6D283FEE-03B2-4A0B-8779-0C319F30BCC0}"/>
          </ac:spMkLst>
        </pc:spChg>
        <pc:spChg chg="del">
          <ac:chgData name="Vinh La" userId="9a47f41bd37aa7cc" providerId="LiveId" clId="{C1C02EEF-D04B-4668-A4C7-DD7B55755BBD}" dt="2021-08-30T04:11:31.893" v="513" actId="478"/>
          <ac:spMkLst>
            <pc:docMk/>
            <pc:sldMk cId="2597784193" sldId="471"/>
            <ac:spMk id="3" creationId="{4BB42E7C-91BD-41BB-A95B-5DE3E562C44C}"/>
          </ac:spMkLst>
        </pc:spChg>
        <pc:picChg chg="add">
          <ac:chgData name="Vinh La" userId="9a47f41bd37aa7cc" providerId="LiveId" clId="{C1C02EEF-D04B-4668-A4C7-DD7B55755BBD}" dt="2021-08-30T04:11:33.939" v="514"/>
          <ac:picMkLst>
            <pc:docMk/>
            <pc:sldMk cId="2597784193" sldId="471"/>
            <ac:picMk id="5" creationId="{1370EC4D-5F6D-48B1-86F4-602FCDC54326}"/>
          </ac:picMkLst>
        </pc:picChg>
      </pc:sldChg>
      <pc:sldChg chg="addSp delSp modSp new mod">
        <pc:chgData name="Vinh La" userId="9a47f41bd37aa7cc" providerId="LiveId" clId="{C1C02EEF-D04B-4668-A4C7-DD7B55755BBD}" dt="2021-08-30T04:11:58.337" v="518"/>
        <pc:sldMkLst>
          <pc:docMk/>
          <pc:sldMk cId="4176381931" sldId="472"/>
        </pc:sldMkLst>
        <pc:spChg chg="mod">
          <ac:chgData name="Vinh La" userId="9a47f41bd37aa7cc" providerId="LiveId" clId="{C1C02EEF-D04B-4668-A4C7-DD7B55755BBD}" dt="2021-08-30T04:11:46.945" v="516"/>
          <ac:spMkLst>
            <pc:docMk/>
            <pc:sldMk cId="4176381931" sldId="472"/>
            <ac:spMk id="2" creationId="{481B3523-C08A-49EE-B472-A58CF81D45FD}"/>
          </ac:spMkLst>
        </pc:spChg>
        <pc:spChg chg="del">
          <ac:chgData name="Vinh La" userId="9a47f41bd37aa7cc" providerId="LiveId" clId="{C1C02EEF-D04B-4668-A4C7-DD7B55755BBD}" dt="2021-08-30T04:11:56.306" v="517" actId="478"/>
          <ac:spMkLst>
            <pc:docMk/>
            <pc:sldMk cId="4176381931" sldId="472"/>
            <ac:spMk id="3" creationId="{6DF1CD53-9D60-419F-BC05-7ECF5DC839A3}"/>
          </ac:spMkLst>
        </pc:spChg>
        <pc:picChg chg="add">
          <ac:chgData name="Vinh La" userId="9a47f41bd37aa7cc" providerId="LiveId" clId="{C1C02EEF-D04B-4668-A4C7-DD7B55755BBD}" dt="2021-08-30T04:11:58.337" v="518"/>
          <ac:picMkLst>
            <pc:docMk/>
            <pc:sldMk cId="4176381931" sldId="472"/>
            <ac:picMk id="5" creationId="{A16A58C8-D1E6-4A19-B899-CE72BCD470A1}"/>
          </ac:picMkLst>
        </pc:picChg>
      </pc:sldChg>
      <pc:sldChg chg="modSp new mod">
        <pc:chgData name="Vinh La" userId="9a47f41bd37aa7cc" providerId="LiveId" clId="{C1C02EEF-D04B-4668-A4C7-DD7B55755BBD}" dt="2021-08-30T04:12:20.691" v="521"/>
        <pc:sldMkLst>
          <pc:docMk/>
          <pc:sldMk cId="3204992455" sldId="473"/>
        </pc:sldMkLst>
        <pc:spChg chg="mod">
          <ac:chgData name="Vinh La" userId="9a47f41bd37aa7cc" providerId="LiveId" clId="{C1C02EEF-D04B-4668-A4C7-DD7B55755BBD}" dt="2021-08-30T04:12:17.035" v="520"/>
          <ac:spMkLst>
            <pc:docMk/>
            <pc:sldMk cId="3204992455" sldId="473"/>
            <ac:spMk id="2" creationId="{A36A1DCB-058B-4AD8-A748-A27E61BC99FF}"/>
          </ac:spMkLst>
        </pc:spChg>
        <pc:spChg chg="mod">
          <ac:chgData name="Vinh La" userId="9a47f41bd37aa7cc" providerId="LiveId" clId="{C1C02EEF-D04B-4668-A4C7-DD7B55755BBD}" dt="2021-08-30T04:12:20.691" v="521"/>
          <ac:spMkLst>
            <pc:docMk/>
            <pc:sldMk cId="3204992455" sldId="473"/>
            <ac:spMk id="3" creationId="{27C5E55D-D4DD-45C5-B56B-320AF48C2500}"/>
          </ac:spMkLst>
        </pc:spChg>
      </pc:sldChg>
      <pc:sldChg chg="addSp delSp modSp new mod">
        <pc:chgData name="Vinh La" userId="9a47f41bd37aa7cc" providerId="LiveId" clId="{C1C02EEF-D04B-4668-A4C7-DD7B55755BBD}" dt="2021-08-30T04:12:40.600" v="525"/>
        <pc:sldMkLst>
          <pc:docMk/>
          <pc:sldMk cId="3233571242" sldId="474"/>
        </pc:sldMkLst>
        <pc:spChg chg="mod">
          <ac:chgData name="Vinh La" userId="9a47f41bd37aa7cc" providerId="LiveId" clId="{C1C02EEF-D04B-4668-A4C7-DD7B55755BBD}" dt="2021-08-30T04:12:29.245" v="523"/>
          <ac:spMkLst>
            <pc:docMk/>
            <pc:sldMk cId="3233571242" sldId="474"/>
            <ac:spMk id="2" creationId="{1DB53A19-CCED-41A5-926C-8F5B22345AFD}"/>
          </ac:spMkLst>
        </pc:spChg>
        <pc:spChg chg="del">
          <ac:chgData name="Vinh La" userId="9a47f41bd37aa7cc" providerId="LiveId" clId="{C1C02EEF-D04B-4668-A4C7-DD7B55755BBD}" dt="2021-08-30T04:12:37.651" v="524" actId="478"/>
          <ac:spMkLst>
            <pc:docMk/>
            <pc:sldMk cId="3233571242" sldId="474"/>
            <ac:spMk id="3" creationId="{E62CDD86-5237-4D18-8EAE-B41B78673B7A}"/>
          </ac:spMkLst>
        </pc:spChg>
        <pc:picChg chg="add">
          <ac:chgData name="Vinh La" userId="9a47f41bd37aa7cc" providerId="LiveId" clId="{C1C02EEF-D04B-4668-A4C7-DD7B55755BBD}" dt="2021-08-30T04:12:40.600" v="525"/>
          <ac:picMkLst>
            <pc:docMk/>
            <pc:sldMk cId="3233571242" sldId="474"/>
            <ac:picMk id="5" creationId="{0F5E6639-72ED-4D72-9827-FDFE83A0930B}"/>
          </ac:picMkLst>
        </pc:picChg>
      </pc:sldChg>
      <pc:sldChg chg="addSp modSp new mod">
        <pc:chgData name="Vinh La" userId="9a47f41bd37aa7cc" providerId="LiveId" clId="{C1C02EEF-D04B-4668-A4C7-DD7B55755BBD}" dt="2021-08-30T04:15:09.913" v="645" actId="1076"/>
        <pc:sldMkLst>
          <pc:docMk/>
          <pc:sldMk cId="2162156424" sldId="475"/>
        </pc:sldMkLst>
        <pc:spChg chg="mod">
          <ac:chgData name="Vinh La" userId="9a47f41bd37aa7cc" providerId="LiveId" clId="{C1C02EEF-D04B-4668-A4C7-DD7B55755BBD}" dt="2021-08-30T04:12:53.634" v="527"/>
          <ac:spMkLst>
            <pc:docMk/>
            <pc:sldMk cId="2162156424" sldId="475"/>
            <ac:spMk id="2" creationId="{207BFBBB-75F2-4318-8AD6-2D3FA4ED6631}"/>
          </ac:spMkLst>
        </pc:spChg>
        <pc:spChg chg="mod">
          <ac:chgData name="Vinh La" userId="9a47f41bd37aa7cc" providerId="LiveId" clId="{C1C02EEF-D04B-4668-A4C7-DD7B55755BBD}" dt="2021-08-30T04:14:50.922" v="641" actId="20577"/>
          <ac:spMkLst>
            <pc:docMk/>
            <pc:sldMk cId="2162156424" sldId="475"/>
            <ac:spMk id="3" creationId="{6FA06BC0-E88A-4ADF-B6E6-2953B0FD4832}"/>
          </ac:spMkLst>
        </pc:spChg>
        <pc:picChg chg="add mod">
          <ac:chgData name="Vinh La" userId="9a47f41bd37aa7cc" providerId="LiveId" clId="{C1C02EEF-D04B-4668-A4C7-DD7B55755BBD}" dt="2021-08-30T04:15:09.913" v="645" actId="1076"/>
          <ac:picMkLst>
            <pc:docMk/>
            <pc:sldMk cId="2162156424" sldId="475"/>
            <ac:picMk id="5" creationId="{6E063766-B53C-4BAB-9AE9-60F3EE76BC2D}"/>
          </ac:picMkLst>
        </pc:picChg>
      </pc:sldChg>
      <pc:sldChg chg="addSp modSp new mod">
        <pc:chgData name="Vinh La" userId="9a47f41bd37aa7cc" providerId="LiveId" clId="{C1C02EEF-D04B-4668-A4C7-DD7B55755BBD}" dt="2021-08-30T04:15:48.794" v="651" actId="1076"/>
        <pc:sldMkLst>
          <pc:docMk/>
          <pc:sldMk cId="1588025590" sldId="476"/>
        </pc:sldMkLst>
        <pc:spChg chg="mod">
          <ac:chgData name="Vinh La" userId="9a47f41bd37aa7cc" providerId="LiveId" clId="{C1C02EEF-D04B-4668-A4C7-DD7B55755BBD}" dt="2021-08-30T04:15:23.232" v="647"/>
          <ac:spMkLst>
            <pc:docMk/>
            <pc:sldMk cId="1588025590" sldId="476"/>
            <ac:spMk id="2" creationId="{5D8CB7C6-087A-472F-8C33-E548B449FFD7}"/>
          </ac:spMkLst>
        </pc:spChg>
        <pc:spChg chg="mod">
          <ac:chgData name="Vinh La" userId="9a47f41bd37aa7cc" providerId="LiveId" clId="{C1C02EEF-D04B-4668-A4C7-DD7B55755BBD}" dt="2021-08-30T04:15:42.317" v="649" actId="14100"/>
          <ac:spMkLst>
            <pc:docMk/>
            <pc:sldMk cId="1588025590" sldId="476"/>
            <ac:spMk id="3" creationId="{BB7E3660-9BA6-4ACD-8376-B44E12CBA313}"/>
          </ac:spMkLst>
        </pc:spChg>
        <pc:picChg chg="add mod">
          <ac:chgData name="Vinh La" userId="9a47f41bd37aa7cc" providerId="LiveId" clId="{C1C02EEF-D04B-4668-A4C7-DD7B55755BBD}" dt="2021-08-30T04:15:48.794" v="651" actId="1076"/>
          <ac:picMkLst>
            <pc:docMk/>
            <pc:sldMk cId="1588025590" sldId="476"/>
            <ac:picMk id="5" creationId="{DB5392C2-CE00-4659-83B4-922DBEFE815B}"/>
          </ac:picMkLst>
        </pc:picChg>
      </pc:sldChg>
      <pc:sldChg chg="addSp modSp new mod">
        <pc:chgData name="Vinh La" userId="9a47f41bd37aa7cc" providerId="LiveId" clId="{C1C02EEF-D04B-4668-A4C7-DD7B55755BBD}" dt="2021-08-30T04:16:39.784" v="660" actId="33524"/>
        <pc:sldMkLst>
          <pc:docMk/>
          <pc:sldMk cId="482941038" sldId="477"/>
        </pc:sldMkLst>
        <pc:spChg chg="mod">
          <ac:chgData name="Vinh La" userId="9a47f41bd37aa7cc" providerId="LiveId" clId="{C1C02EEF-D04B-4668-A4C7-DD7B55755BBD}" dt="2021-08-30T04:16:05.843" v="653"/>
          <ac:spMkLst>
            <pc:docMk/>
            <pc:sldMk cId="482941038" sldId="477"/>
            <ac:spMk id="2" creationId="{58BF62D3-D72B-468E-9718-9EA8B2DD8FDB}"/>
          </ac:spMkLst>
        </pc:spChg>
        <pc:spChg chg="mod">
          <ac:chgData name="Vinh La" userId="9a47f41bd37aa7cc" providerId="LiveId" clId="{C1C02EEF-D04B-4668-A4C7-DD7B55755BBD}" dt="2021-08-30T04:16:39.784" v="660" actId="33524"/>
          <ac:spMkLst>
            <pc:docMk/>
            <pc:sldMk cId="482941038" sldId="477"/>
            <ac:spMk id="3" creationId="{381060A0-90EF-4ACB-A08C-2E8FF7E08A96}"/>
          </ac:spMkLst>
        </pc:spChg>
        <pc:picChg chg="add mod">
          <ac:chgData name="Vinh La" userId="9a47f41bd37aa7cc" providerId="LiveId" clId="{C1C02EEF-D04B-4668-A4C7-DD7B55755BBD}" dt="2021-08-30T04:16:23.879" v="657" actId="1076"/>
          <ac:picMkLst>
            <pc:docMk/>
            <pc:sldMk cId="482941038" sldId="477"/>
            <ac:picMk id="5" creationId="{FD0CCFDA-D96D-4772-ADA2-F2ED0997D754}"/>
          </ac:picMkLst>
        </pc:picChg>
      </pc:sldChg>
      <pc:sldChg chg="addSp modSp new mod">
        <pc:chgData name="Vinh La" userId="9a47f41bd37aa7cc" providerId="LiveId" clId="{C1C02EEF-D04B-4668-A4C7-DD7B55755BBD}" dt="2021-08-30T04:18:52.598" v="682" actId="20577"/>
        <pc:sldMkLst>
          <pc:docMk/>
          <pc:sldMk cId="747201675" sldId="478"/>
        </pc:sldMkLst>
        <pc:spChg chg="mod">
          <ac:chgData name="Vinh La" userId="9a47f41bd37aa7cc" providerId="LiveId" clId="{C1C02EEF-D04B-4668-A4C7-DD7B55755BBD}" dt="2021-08-30T04:17:12.746" v="667" actId="20577"/>
          <ac:spMkLst>
            <pc:docMk/>
            <pc:sldMk cId="747201675" sldId="478"/>
            <ac:spMk id="2" creationId="{F5B2EB63-DCA4-4C8D-A97A-4D09DD7DF86A}"/>
          </ac:spMkLst>
        </pc:spChg>
        <pc:spChg chg="mod">
          <ac:chgData name="Vinh La" userId="9a47f41bd37aa7cc" providerId="LiveId" clId="{C1C02EEF-D04B-4668-A4C7-DD7B55755BBD}" dt="2021-08-30T04:18:52.598" v="682" actId="20577"/>
          <ac:spMkLst>
            <pc:docMk/>
            <pc:sldMk cId="747201675" sldId="478"/>
            <ac:spMk id="3" creationId="{A46811BD-75B0-4110-879A-345FA3695551}"/>
          </ac:spMkLst>
        </pc:spChg>
        <pc:picChg chg="add mod modCrop">
          <ac:chgData name="Vinh La" userId="9a47f41bd37aa7cc" providerId="LiveId" clId="{C1C02EEF-D04B-4668-A4C7-DD7B55755BBD}" dt="2021-08-30T04:18:48.351" v="681" actId="1076"/>
          <ac:picMkLst>
            <pc:docMk/>
            <pc:sldMk cId="747201675" sldId="478"/>
            <ac:picMk id="6" creationId="{A1843A40-7D73-4D12-9234-C714348945A7}"/>
          </ac:picMkLst>
        </pc:picChg>
      </pc:sldChg>
      <pc:sldChg chg="addSp delSp modSp new mod">
        <pc:chgData name="Vinh La" userId="9a47f41bd37aa7cc" providerId="LiveId" clId="{C1C02EEF-D04B-4668-A4C7-DD7B55755BBD}" dt="2021-08-30T04:20:03.645" v="701" actId="20577"/>
        <pc:sldMkLst>
          <pc:docMk/>
          <pc:sldMk cId="2352503979" sldId="479"/>
        </pc:sldMkLst>
        <pc:spChg chg="mod">
          <ac:chgData name="Vinh La" userId="9a47f41bd37aa7cc" providerId="LiveId" clId="{C1C02EEF-D04B-4668-A4C7-DD7B55755BBD}" dt="2021-08-30T04:20:03.645" v="701" actId="20577"/>
          <ac:spMkLst>
            <pc:docMk/>
            <pc:sldMk cId="2352503979" sldId="479"/>
            <ac:spMk id="2" creationId="{58E63683-2E06-4E43-A739-4E7BC4A8BC7E}"/>
          </ac:spMkLst>
        </pc:spChg>
        <pc:spChg chg="del">
          <ac:chgData name="Vinh La" userId="9a47f41bd37aa7cc" providerId="LiveId" clId="{C1C02EEF-D04B-4668-A4C7-DD7B55755BBD}" dt="2021-08-30T04:19:50.744" v="685" actId="478"/>
          <ac:spMkLst>
            <pc:docMk/>
            <pc:sldMk cId="2352503979" sldId="479"/>
            <ac:spMk id="3" creationId="{0C0DFED6-92F5-4E4A-BF59-90FC867C8039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5" creationId="{E5268C8A-BE29-423F-B476-7D08E1AC3DB8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6" creationId="{3A200CB9-C73D-4608-BA0F-3199DE1C6FED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7" creationId="{BF2FDBC1-DBFD-4C86-8522-0E9092B96940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8" creationId="{EBB0A8EF-8A12-4268-B324-FB213FCCBA5D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9" creationId="{9FAC214F-D857-4FA2-AFA3-37165D3A68BC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0" creationId="{E4373E7F-AB69-46CF-877F-5BE40172A483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1" creationId="{FE1B49DA-EB6F-464F-8C9A-3E4CB7139E54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2" creationId="{4C92208D-B77C-46B3-A6DE-1D39504BD3EE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3" creationId="{510C8AF0-12ED-490B-95E3-3E28963C78CC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4" creationId="{5A86605B-9E4B-4B6C-8D5D-AF3FF99B9116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5" creationId="{01C81B63-74E3-45FA-A3F3-FF106BC81BCD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6" creationId="{A4374FDD-70D9-425C-8BE8-A491637CAE47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7" creationId="{985BFA0C-195D-45F5-A3B9-B7867661FCD0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8" creationId="{FBE3913F-742D-48C3-94EE-6050FFE24A03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9" creationId="{7B3A0491-CC2F-4752-8037-7489494B2F45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20" creationId="{1CE187DA-8C85-4896-BF83-6F57C4FC4D0B}"/>
          </ac:spMkLst>
        </pc:spChg>
        <pc:picChg chg="add">
          <ac:chgData name="Vinh La" userId="9a47f41bd37aa7cc" providerId="LiveId" clId="{C1C02EEF-D04B-4668-A4C7-DD7B55755BBD}" dt="2021-08-30T04:19:54.264" v="688"/>
          <ac:picMkLst>
            <pc:docMk/>
            <pc:sldMk cId="2352503979" sldId="479"/>
            <ac:picMk id="21" creationId="{02F6BA50-D346-48C1-B629-02FC92C7E6DE}"/>
          </ac:picMkLst>
        </pc:picChg>
      </pc:sldChg>
      <pc:sldChg chg="modSp new mod">
        <pc:chgData name="Vinh La" userId="9a47f41bd37aa7cc" providerId="LiveId" clId="{C1C02EEF-D04B-4668-A4C7-DD7B55755BBD}" dt="2021-08-30T04:20:31.414" v="706" actId="20577"/>
        <pc:sldMkLst>
          <pc:docMk/>
          <pc:sldMk cId="3509226770" sldId="480"/>
        </pc:sldMkLst>
        <pc:spChg chg="mod">
          <ac:chgData name="Vinh La" userId="9a47f41bd37aa7cc" providerId="LiveId" clId="{C1C02EEF-D04B-4668-A4C7-DD7B55755BBD}" dt="2021-08-30T04:20:17.357" v="703"/>
          <ac:spMkLst>
            <pc:docMk/>
            <pc:sldMk cId="3509226770" sldId="480"/>
            <ac:spMk id="2" creationId="{E66F586F-424E-4FA9-98E2-F8478925FE45}"/>
          </ac:spMkLst>
        </pc:spChg>
        <pc:spChg chg="mod">
          <ac:chgData name="Vinh La" userId="9a47f41bd37aa7cc" providerId="LiveId" clId="{C1C02EEF-D04B-4668-A4C7-DD7B55755BBD}" dt="2021-08-30T04:20:31.414" v="706" actId="20577"/>
          <ac:spMkLst>
            <pc:docMk/>
            <pc:sldMk cId="3509226770" sldId="480"/>
            <ac:spMk id="3" creationId="{BCFAEE8D-220B-45A1-BB79-86C246A0B4AB}"/>
          </ac:spMkLst>
        </pc:spChg>
      </pc:sldChg>
      <pc:sldChg chg="delSp modSp new mod">
        <pc:chgData name="Vinh La" userId="9a47f41bd37aa7cc" providerId="LiveId" clId="{C1C02EEF-D04B-4668-A4C7-DD7B55755BBD}" dt="2021-08-30T04:21:53.433" v="759" actId="20577"/>
        <pc:sldMkLst>
          <pc:docMk/>
          <pc:sldMk cId="1518072638" sldId="481"/>
        </pc:sldMkLst>
        <pc:spChg chg="del">
          <ac:chgData name="Vinh La" userId="9a47f41bd37aa7cc" providerId="LiveId" clId="{C1C02EEF-D04B-4668-A4C7-DD7B55755BBD}" dt="2021-08-30T04:21:08.068" v="719" actId="478"/>
          <ac:spMkLst>
            <pc:docMk/>
            <pc:sldMk cId="1518072638" sldId="481"/>
            <ac:spMk id="2" creationId="{D244368D-72B8-457A-870B-E4FAAFA0DBCB}"/>
          </ac:spMkLst>
        </pc:spChg>
        <pc:spChg chg="mod">
          <ac:chgData name="Vinh La" userId="9a47f41bd37aa7cc" providerId="LiveId" clId="{C1C02EEF-D04B-4668-A4C7-DD7B55755BBD}" dt="2021-08-30T04:21:53.433" v="759" actId="20577"/>
          <ac:spMkLst>
            <pc:docMk/>
            <pc:sldMk cId="1518072638" sldId="481"/>
            <ac:spMk id="3" creationId="{26E7C4B3-6E40-4003-BEC5-747EF9185364}"/>
          </ac:spMkLst>
        </pc:spChg>
      </pc:sldChg>
      <pc:sldMasterChg chg="delSldLayout">
        <pc:chgData name="Vinh La" userId="9a47f41bd37aa7cc" providerId="LiveId" clId="{C1C02EEF-D04B-4668-A4C7-DD7B55755BBD}" dt="2021-08-26T03:08:03.695" v="291" actId="47"/>
        <pc:sldMasterMkLst>
          <pc:docMk/>
          <pc:sldMasterMk cId="2761737292" sldId="2147483710"/>
        </pc:sldMasterMkLst>
        <pc:sldLayoutChg chg="del">
          <pc:chgData name="Vinh La" userId="9a47f41bd37aa7cc" providerId="LiveId" clId="{C1C02EEF-D04B-4668-A4C7-DD7B55755BBD}" dt="2021-08-26T03:08:03.695" v="291" actId="47"/>
          <pc:sldLayoutMkLst>
            <pc:docMk/>
            <pc:sldMasterMk cId="2761737292" sldId="2147483710"/>
            <pc:sldLayoutMk cId="1302714292" sldId="214748373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fld id="{2939EE1D-03F2-451E-B640-742574D05F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065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5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75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5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fld id="{D137D36C-F1B5-4994-81A6-876042D30F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12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AB8482-9D7A-43F7-A7B5-3B6BC80782E0}" type="slidenum">
              <a:rPr lang="en-US" altLang="en-US" sz="1300" b="0" smtClean="0"/>
              <a:pPr/>
              <a:t>1</a:t>
            </a:fld>
            <a:endParaRPr lang="en-US" altLang="en-US" sz="1300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20217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F2FC8-8EAE-4DCB-9BEF-B9E68CE2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CD2AF4-F75A-48F2-B42C-FFAC8AF3701B}" type="datetime1">
              <a:rPr lang="en-US" altLang="en-US" smtClean="0"/>
              <a:t>12/16/2022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2A029-954E-4293-90E4-9E49E7F5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174A9-7070-4F9E-92AF-8617F8D4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F3FEF4-6D01-406D-866B-1FF6490A13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39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E036D-6CA9-4752-878A-96D1C13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41C1-8A98-41DE-91D3-51374F2A05A1}" type="datetime1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26CC8-6B90-4954-8A37-08261E5F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6F86F-CE41-48A4-B0DC-E103A94F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D6182E-6C55-48CF-9778-DD16AF2DF9D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84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CA6E-6066-412E-AA71-2B40AEB5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2F6A-6F65-4F75-B117-6CDC823FEFF9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8E847-C332-4DF5-8E47-D083F907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E8A3-344B-40B9-B94C-0CD7055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E41C2E-5122-41F2-A0F9-DA40AF482B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707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C86AD-207A-49B3-8B85-C20B3E1D1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B5C91A-1B1E-424D-A42A-E0AC04C12A5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2352-2C1C-4D23-8513-989FBB4A2D9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4E2C02D-93E2-41A7-B482-0025CC716D91}" type="datetime1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2BEA7-CAC5-4B44-BFE2-44C65C4F93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181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F2FC8-8EAE-4DCB-9BEF-B9E68CE2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92FC-5F14-4A93-901B-59C9219C5347}" type="datetime1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2A029-954E-4293-90E4-9E49E7F5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174A9-7070-4F9E-92AF-8617F8D4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90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A894-5F4D-41FA-9AF5-085E2AE1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B550-5579-4FDE-B80D-C87D1B53BEDA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4A07-AA32-47EB-B839-0B929648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A75-743E-48E5-BF17-D51891F0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70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A8C8D-DCAC-48E8-B44C-1856BA32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92A3-655E-4370-9F5A-AA739C0E2BFB}" type="datetime1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ED1D6-4D09-4FB5-8D1F-13867A5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AC2A6-B44A-4D71-809C-A2173B10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3257-AC3A-41AF-A8B5-A27C8A41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5F80-8A1B-420F-B7C8-B42508C9D883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82D5-B86E-45CF-9FBF-19090919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34E9-163F-46B3-A0E6-2CB14EC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49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EE734-5704-4E85-A3DF-31A03E34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82E2-2802-4ADD-86C2-25C78D06778B}" type="datetime1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E4103-BB27-44AD-911F-09DE02E4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C0245-09B3-4832-8738-2CD52D2F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64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8F09A-8592-4BDE-ADDA-688B6580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0C60-B63B-4D99-913C-93AEF6B23AB4}" type="datetime1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2FDA-E238-4433-BB18-6FECA168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B7A5C-5019-4856-842E-973AE681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76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0FCA-6BEB-450B-8D71-DBD3FF32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DC2324-A4ED-4FC5-918E-A3442C9D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3463-B752-4946-BC5A-92C7A5E16A3D}" type="datetime1">
              <a:rPr lang="en-US" smtClean="0"/>
              <a:t>12/16/2022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25BB10-F15D-4F22-B3CC-E61B4CC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B2B533-CBDD-4A44-9E4B-28865F2B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2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A894-5F4D-41FA-9AF5-085E2AE1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A087-A1EE-41FD-B370-F206BAC3C84B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4A07-AA32-47EB-B839-0B929648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A75-743E-48E5-BF17-D51891F0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F98345-2B8D-48B6-9E15-BFA1941093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1572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C1507-D766-4753-9928-5139C79D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C44A-0055-4A82-A12D-220EE0E7614B}" type="datetime1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5B5EA-808E-4A1C-9450-33374F7A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6A3B2-DD1E-4AC6-97D5-35B86031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97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EB9A-FA89-481E-B03C-21809111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E85A-8040-4C52-95C3-C488AA4019E3}" type="datetime1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67F7-B81F-448E-8FE3-7CE1FFC5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84D60-FB76-464A-A1B4-26E2455A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71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E036D-6CA9-4752-878A-96D1C13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320D-B806-4FBA-BDD5-4A0E7F9A718F}" type="datetime1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26CC8-6B90-4954-8A37-08261E5F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6F86F-CE41-48A4-B0DC-E103A94F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494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CA6E-6066-412E-AA71-2B40AEB5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46C1-8A14-4185-A73B-8C1522DED4F5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8E847-C332-4DF5-8E47-D083F907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E8A3-344B-40B9-B94C-0CD7055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456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C86AD-207A-49B3-8B85-C20B3E1D1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2352-2C1C-4D23-8513-989FBB4A2D9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3942078-8D69-4F5F-996A-FE6AF4A83655}" type="datetime1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2BEA7-CAC5-4B44-BFE2-44C65C4F93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3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2237"/>
            <a:ext cx="8534400" cy="944563"/>
          </a:xfrm>
        </p:spPr>
        <p:txBody>
          <a:bodyPr/>
          <a:lstStyle>
            <a:lvl1pPr>
              <a:defRPr sz="4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5033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A8C8D-DCAC-48E8-B44C-1856BA32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5623-3D9F-4C8E-8347-9EE99574A4C0}" type="datetime1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ED1D6-4D09-4FB5-8D1F-13867A5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AC2A6-B44A-4D71-809C-A2173B10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305050" cy="365125"/>
          </a:xfrm>
        </p:spPr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53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3257-AC3A-41AF-A8B5-A27C8A41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C605-27CD-42F6-8D1B-EEDAA23B1807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82D5-B86E-45CF-9FBF-19090919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34E9-163F-46B3-A0E6-2CB14EC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E007ED-9FB1-47DD-9C4C-DF7B7428018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65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EE734-5704-4E85-A3DF-31A03E34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6279-11EB-4EC0-81D8-CADB461DE832}" type="datetime1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E4103-BB27-44AD-911F-09DE02E4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C0245-09B3-4832-8738-2CD52D2F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588FB5-C8AF-4E74-9400-4A37AA1776A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70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8F09A-8592-4BDE-ADDA-688B6580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DD23-8AC6-444C-845D-51E6EA828DE5}" type="datetime1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2FDA-E238-4433-BB18-6FECA168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B7A5C-5019-4856-842E-973AE681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29110-A39F-4C35-A20F-B83C958DAEB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76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0FCA-6BEB-450B-8D71-DBD3FF32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DC2324-A4ED-4FC5-918E-A3442C9D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F500-6600-4FA3-92F8-5F574BCD9518}" type="datetime1">
              <a:rPr lang="en-US" smtClean="0"/>
              <a:t>12/16/2022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25BB10-F15D-4F22-B3CC-E61B4CC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B2B533-CBDD-4A44-9E4B-28865F2B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F98345-2B8D-48B6-9E15-BFA1941093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81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C1507-D766-4753-9928-5139C79D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C15C-FF0A-4935-8972-7B9653A5BC60}" type="datetime1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5B5EA-808E-4A1C-9450-33374F7A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6A3B2-DD1E-4AC6-97D5-35B86031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5E2A2-D7DB-4741-BAF3-CC754E71F28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97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EB9A-FA89-481E-B03C-21809111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E5C5-35BD-4CAC-B67A-25EEA4959F8C}" type="datetime1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67F7-B81F-448E-8FE3-7CE1FFC5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84D60-FB76-464A-A1B4-26E2455A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073A5-873D-4D61-9F56-6A76747B173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22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2CCC0-2233-4D49-B90B-9270579AA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3F98345-2B8D-48B6-9E15-BFA1941093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BD59-BBFC-42FB-92B6-E9A5A5F22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20529-A973-4AF3-94BB-435B41C9BA10}" type="datetime1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EF2E5-B203-4790-BCB1-4BA8A888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73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2CCC0-2233-4D49-B90B-9270579AA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BD59-BBFC-42FB-92B6-E9A5A5F22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77799-04F8-4ED9-91C5-6AEAB73A20C4}" type="datetime1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EF2E5-B203-4790-BCB1-4BA8A888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5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>
            <a:normAutofit/>
          </a:bodyPr>
          <a:lstStyle/>
          <a:p>
            <a:r>
              <a:rPr lang="en-US" altLang="en-US"/>
              <a:t>Multi-Thread TCP Server </a:t>
            </a:r>
            <a:endParaRPr lang="en-US" altLang="en-US" sz="490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en-US" sz="2000"/>
              <a:t>School of Information and Communication Technology,</a:t>
            </a:r>
          </a:p>
          <a:p>
            <a:r>
              <a:rPr lang="en-US" altLang="en-US" sz="2000"/>
              <a:t>Hanoi University of Science and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38D0-499A-5BA7-2CBD-953C39FF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E24CA-FD03-C6CF-CE9C-16BAE9182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Multiple threads may access a same resource at a time creating a so-called conflict</a:t>
            </a:r>
          </a:p>
          <a:p>
            <a:r>
              <a:rPr lang="en-US"/>
              <a:t>Conflicts may lead to wrong result as can be seen in the above example </a:t>
            </a:r>
          </a:p>
          <a:p>
            <a:r>
              <a:rPr lang="en-US" err="1"/>
              <a:t>Thead</a:t>
            </a:r>
            <a:r>
              <a:rPr lang="en-US"/>
              <a:t> synchronization tries to deal with those conflicts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4993C-117E-325E-A937-CA3F0D1C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451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0DBDE-68DB-D38E-EF50-225768A5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ways of initializing a mutex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39B30-E425-4490-B76B-61A2E2B1F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Statistically: If a mutex variable is statically allocated, we must initialize it to the constant PTHREAD_MUTEX_INITIALIZER. </a:t>
            </a:r>
          </a:p>
          <a:p>
            <a:pPr marL="457200" lvl="1" indent="0">
              <a:buNone/>
            </a:pPr>
            <a:r>
              <a:rPr lang="en-US"/>
              <a:t>	</a:t>
            </a:r>
            <a:r>
              <a:rPr lang="en-US" b="1" err="1"/>
              <a:t>pthread_mutex_t</a:t>
            </a:r>
            <a:r>
              <a:rPr lang="en-US" b="1"/>
              <a:t> </a:t>
            </a:r>
            <a:r>
              <a:rPr lang="en-US" b="1" err="1"/>
              <a:t>sample_mutex</a:t>
            </a:r>
            <a:r>
              <a:rPr lang="en-US" b="1"/>
              <a:t> = 	PTHREAD_MUTEX_INITIALIZER;</a:t>
            </a:r>
          </a:p>
          <a:p>
            <a:r>
              <a:rPr lang="en-US"/>
              <a:t>If we allocate a mutex dynamically, we must initialize it at runtime by calling the </a:t>
            </a:r>
            <a:r>
              <a:rPr lang="en-US" b="1" err="1"/>
              <a:t>pthread_mutex_init</a:t>
            </a:r>
            <a:r>
              <a:rPr lang="en-US" b="1"/>
              <a:t> </a:t>
            </a:r>
            <a:r>
              <a:rPr lang="en-US"/>
              <a:t>function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err="1"/>
              <a:t>pthread_mutex_t</a:t>
            </a:r>
            <a:r>
              <a:rPr lang="en-US"/>
              <a:t> *</a:t>
            </a:r>
            <a:r>
              <a:rPr lang="en-US" err="1"/>
              <a:t>mptr</a:t>
            </a:r>
            <a:r>
              <a:rPr lang="en-US"/>
              <a:t>;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err="1"/>
              <a:t>mptr</a:t>
            </a:r>
            <a:r>
              <a:rPr lang="en-US"/>
              <a:t> = (</a:t>
            </a:r>
            <a:r>
              <a:rPr lang="en-US" err="1"/>
              <a:t>pthread_mutex_t</a:t>
            </a:r>
            <a:r>
              <a:rPr lang="en-US"/>
              <a:t>*)</a:t>
            </a:r>
            <a:r>
              <a:rPr lang="en-US" err="1"/>
              <a:t>calloc</a:t>
            </a:r>
            <a:r>
              <a:rPr lang="en-US"/>
              <a:t>(…)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b="0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pthread_mutex_init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err="1"/>
              <a:t>mptr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NULL) 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3FB02-6624-CB72-3298-D402227C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4588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1459-EE01-4B8C-096E-E0F121B2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Mutex lock and unlock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1D6B3-565A-D6DF-CFA2-42646FBF1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5033963"/>
          </a:xfrm>
        </p:spPr>
        <p:txBody>
          <a:bodyPr>
            <a:normAutofit lnSpcReduction="1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solution is to protect the shared variable with a mutex (which stands for "mutual exclusion") and access the variable only when we hold the mutex.</a:t>
            </a:r>
          </a:p>
          <a:p>
            <a:r>
              <a:rPr lang="en-US"/>
              <a:t>lock – request the access to a critical session (of code)</a:t>
            </a:r>
          </a:p>
          <a:p>
            <a:r>
              <a:rPr lang="en-US"/>
              <a:t>unlock – release the access to a critical session so that another waiting request can be granted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263D9-6CD2-C58D-0429-C131F533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DA1903-5942-2BAA-161D-385FEE661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92" y="1066800"/>
            <a:ext cx="6957663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9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5D31-2D06-8349-C115-7076402E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Destroy a mutex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3AA0B-D90B-D8EA-F988-801850696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Remember to call </a:t>
            </a:r>
            <a:r>
              <a:rPr lang="en-US" b="1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pthread_mutex_destroy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to release the resource associated with a created mutex when it is no longer in use.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84F6D-7FD9-A44A-2327-FB489F2FF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4711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91D2-5AE7-FE65-CFF7-42598EE60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7FD9B-771B-496E-A42F-7F46FDB23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Write a “chat room” server using multi-thread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A1236-798E-A68C-4190-C9F12F79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067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EEDF7-A7D0-97CC-1F01-51C28D1E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Rewrite the telnet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18DA3-2E80-41DC-396E-ED2A10D60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Rewrite our telnet example to make it able to support multiple connections</a:t>
            </a:r>
          </a:p>
          <a:p>
            <a:r>
              <a:rPr lang="en-US"/>
              <a:t>If we use the same output file for all the connections, remember to use mutex to avoid writing conflicts.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27128-634A-FC91-C2BC-A0857EFA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6857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CC5A6-AA37-B548-78D1-14422745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Excercise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DCE63-09F6-2482-0A99-496519B73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Write a http file server using multi-thread programming</a:t>
            </a:r>
          </a:p>
          <a:p>
            <a:pPr lvl="1"/>
            <a:r>
              <a:rPr lang="en-US"/>
              <a:t>Able to work with web browser to explore the folder on the server</a:t>
            </a:r>
          </a:p>
          <a:p>
            <a:pPr lvl="1"/>
            <a:r>
              <a:rPr lang="en-US"/>
              <a:t>Able to received uploaded files from the web browser</a:t>
            </a:r>
          </a:p>
          <a:p>
            <a:pPr lvl="1"/>
            <a:r>
              <a:rPr lang="en-US"/>
              <a:t>Able to deliver downloaded files to the web browser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A6C1A-C1D4-7020-7E99-F63FE0C6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389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C4B3-6E40-4003-BEC5-747EF9185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590800"/>
            <a:ext cx="8534400" cy="3586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8AD2C-7670-4E2B-B866-0D3405AF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07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A4A4-2AF9-4A12-AC06-FCF07218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C3502-D7A3-47B3-A036-D4374E56F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[1]	</a:t>
            </a:r>
            <a:r>
              <a:rPr lang="en-US" sz="180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W.Richard</a:t>
            </a:r>
            <a:r>
              <a:rPr lang="en-US" sz="18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Stevens</a:t>
            </a:r>
            <a:r>
              <a:rPr lang="en-US" sz="1800" i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Unix Network Programming Vol.1, 3rd Ed.</a:t>
            </a:r>
            <a:r>
              <a:rPr lang="en-US" sz="18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Prentice 	Hall.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[2]	Keir Davis, John W. Turner, and Nathan </a:t>
            </a:r>
            <a:r>
              <a:rPr lang="en-US" sz="180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Yocom</a:t>
            </a:r>
            <a:r>
              <a:rPr lang="en-US" sz="18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i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Definitive Guide to 	Linux Network Programming</a:t>
            </a:r>
            <a:r>
              <a:rPr lang="en-US" sz="18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Apress</a:t>
            </a:r>
            <a:r>
              <a:rPr lang="en-US" sz="18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[3]	Michael </a:t>
            </a:r>
            <a:r>
              <a:rPr lang="en-US" sz="180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Donahoo</a:t>
            </a:r>
            <a:r>
              <a:rPr lang="en-US" sz="18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Kenneth Calvert, </a:t>
            </a:r>
            <a:r>
              <a:rPr lang="en-US" sz="1800" i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TCP/IP Sockets in C: Practical Guide 	for Programmers,</a:t>
            </a:r>
            <a:r>
              <a:rPr lang="en-US" sz="18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Elsevier.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E4826-737C-43AA-A004-2EA0BF8E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218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322F-2209-4FED-9D04-5BF2B080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DA9E7-CB67-4E91-8653-4E4B45083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Verdana" panose="020B0604030504040204" pitchFamily="34" charset="0"/>
                <a:cs typeface="Arial" panose="020B0604020202020204" pitchFamily="34" charset="0"/>
              </a:rPr>
              <a:t>Multi-thread Programming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  <a:cs typeface="Arial" panose="020B0604020202020204" pitchFamily="34" charset="0"/>
              </a:rPr>
              <a:t>Threads Synchronization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  <a:cs typeface="Arial" panose="020B0604020202020204" pitchFamily="34" charset="0"/>
              </a:rPr>
              <a:t>Multi-thread TCP Server</a:t>
            </a:r>
          </a:p>
          <a:p>
            <a:pPr eaLnBrk="1" hangingPunct="1"/>
            <a:endParaRPr lang="vi-VN" altLang="en-US"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1BF47-FB3B-4AF9-816B-0D05972A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12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B6F4-30EF-9934-595C-2E0DDEE5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Single-client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325AF-59AC-22B8-8350-14CDE8F9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9989A9-38F6-00E7-7FE8-72D8BBE40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929" y="679465"/>
            <a:ext cx="6072142" cy="549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3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359BD-FC9A-29B6-54AC-B25456D8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Fork and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B286-CD28-E3A3-5562-7F64B34E2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b="1"/>
              <a:t>fork</a:t>
            </a:r>
            <a:r>
              <a:rPr lang="en-US" altLang="en-US"/>
              <a:t> is expensive. Memory is copied from the parent to the child, all descriptors are duplicated in the child, and so on. </a:t>
            </a:r>
          </a:p>
          <a:p>
            <a:pPr eaLnBrk="1" hangingPunct="1"/>
            <a:r>
              <a:rPr lang="en-US" b="1"/>
              <a:t>Threads</a:t>
            </a:r>
            <a:r>
              <a:rPr lang="en-US"/>
              <a:t> are sometimes called lightweight processes since a thread is "lighter weight" than a process. That is, thread creation can be 10–100 times faster than process creation.</a:t>
            </a:r>
          </a:p>
          <a:p>
            <a:pPr eaLnBrk="1" hangingPunct="1"/>
            <a:r>
              <a:rPr lang="en-US"/>
              <a:t>All threads within a process share the same global memory, but along with this simplicity comes the problem of </a:t>
            </a:r>
            <a:r>
              <a:rPr lang="en-US" b="1"/>
              <a:t>synchronization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5681B-CEAA-3876-19A4-FE05D36C8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32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473E-E014-FA6C-EF0F-BAD58D17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pthread_create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F6B6F-2CD6-37AA-49BF-13AF9606B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Each thread has numerous attributes: its priority, its initial stack size, and so on. We can specify these attributes by initializing a </a:t>
            </a:r>
            <a:r>
              <a:rPr lang="en-US" err="1"/>
              <a:t>pthread_attr_t</a:t>
            </a:r>
            <a:r>
              <a:rPr lang="en-US"/>
              <a:t> or use the default configuration by setting </a:t>
            </a:r>
            <a:r>
              <a:rPr lang="en-US" err="1"/>
              <a:t>attr</a:t>
            </a:r>
            <a:r>
              <a:rPr lang="en-US"/>
              <a:t> to NULL</a:t>
            </a:r>
          </a:p>
          <a:p>
            <a:r>
              <a:rPr lang="en-US" b="1" err="1"/>
              <a:t>func</a:t>
            </a:r>
            <a:r>
              <a:rPr lang="en-US"/>
              <a:t> is a </a:t>
            </a:r>
            <a:r>
              <a:rPr lang="en-US" err="1"/>
              <a:t>fuction</a:t>
            </a:r>
            <a:r>
              <a:rPr lang="en-US"/>
              <a:t> pointer which points to the address of the thread’s code</a:t>
            </a:r>
          </a:p>
          <a:p>
            <a:r>
              <a:rPr lang="en-US" b="1" err="1"/>
              <a:t>arg</a:t>
            </a:r>
            <a:r>
              <a:rPr lang="en-US" b="1"/>
              <a:t> </a:t>
            </a:r>
            <a:r>
              <a:rPr lang="en-US"/>
              <a:t>is the argument of the function, multiple parameters need to be packaged into one structure.</a:t>
            </a:r>
            <a:endParaRPr lang="en-US" b="1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44BFA-A949-89B8-8C6E-2BF26183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684A20-2B03-8BC5-374E-17A1B4CB8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02" y="972583"/>
            <a:ext cx="6911939" cy="14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09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1DD5-5AA9-EB42-E4E6-35BA78C0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pthread_join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73FB7-08E0-364A-285B-A219D5E62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We can wait for a given thread to terminate by calling </a:t>
            </a:r>
            <a:r>
              <a:rPr lang="en-US" err="1"/>
              <a:t>pthread_join</a:t>
            </a:r>
            <a:r>
              <a:rPr lang="en-US"/>
              <a:t>. Comparing threads to Unix processes, </a:t>
            </a:r>
            <a:r>
              <a:rPr lang="en-US" b="1" err="1"/>
              <a:t>pthread_create</a:t>
            </a:r>
            <a:r>
              <a:rPr lang="en-US"/>
              <a:t> is similar to </a:t>
            </a:r>
            <a:r>
              <a:rPr lang="en-US" b="1"/>
              <a:t>fork</a:t>
            </a:r>
            <a:r>
              <a:rPr lang="en-US"/>
              <a:t>, and </a:t>
            </a:r>
            <a:r>
              <a:rPr lang="en-US" b="1" err="1"/>
              <a:t>pthread_join</a:t>
            </a:r>
            <a:r>
              <a:rPr lang="en-US" b="1"/>
              <a:t> </a:t>
            </a:r>
            <a:r>
              <a:rPr lang="en-US"/>
              <a:t>is similar to </a:t>
            </a:r>
            <a:r>
              <a:rPr lang="en-US" b="1" err="1"/>
              <a:t>waitpid</a:t>
            </a:r>
            <a:r>
              <a:rPr lang="en-US"/>
              <a:t>.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0141E-5B11-99F3-79A9-99FD5CE4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598BC9-A8EB-ADCB-A8CD-DDF82B17B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08788"/>
            <a:ext cx="6995766" cy="1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6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4A0D-ED94-7C03-BA42-54BD1A61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pthread_self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A929B-A1B4-3ED8-1B0A-AC912FD36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A thread fetches its id using </a:t>
            </a:r>
            <a:r>
              <a:rPr lang="en-US" err="1"/>
              <a:t>pthread_self</a:t>
            </a:r>
            <a:r>
              <a:rPr lang="en-US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0785E-10E8-C2DC-E0C5-C90A58D6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C0593-525F-A54B-ADA1-4AF94FDF6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90" y="1246187"/>
            <a:ext cx="6934801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3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D75A-3845-058E-D0D2-A1E010C9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467B4-7B42-75F8-185F-CB4BEA01D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White a multi-thread program to compute sum of integers from 1 to K</a:t>
            </a:r>
          </a:p>
          <a:p>
            <a:pPr lvl="1"/>
            <a:r>
              <a:rPr lang="en-US"/>
              <a:t>Input the number of threads (N &lt; K)</a:t>
            </a:r>
          </a:p>
          <a:p>
            <a:pPr lvl="1"/>
            <a:r>
              <a:rPr lang="en-US"/>
              <a:t>Create N threads</a:t>
            </a:r>
          </a:p>
          <a:p>
            <a:pPr lvl="1"/>
            <a:r>
              <a:rPr lang="en-US">
                <a:latin typeface="Arial"/>
                <a:cs typeface="Arial"/>
              </a:rPr>
              <a:t>Divide the range [1, K] into N segments equally</a:t>
            </a:r>
          </a:p>
          <a:p>
            <a:pPr lvl="1"/>
            <a:r>
              <a:rPr lang="en-US"/>
              <a:t>Thread </a:t>
            </a:r>
            <a:r>
              <a:rPr lang="en-US" err="1"/>
              <a:t>i</a:t>
            </a:r>
            <a:r>
              <a:rPr lang="en-US"/>
              <a:t> compute the sum of segment </a:t>
            </a:r>
            <a:r>
              <a:rPr lang="en-US" err="1"/>
              <a:t>i</a:t>
            </a:r>
            <a:r>
              <a:rPr lang="en-US"/>
              <a:t> and add the result to the final sum</a:t>
            </a:r>
          </a:p>
          <a:p>
            <a:pPr lvl="1"/>
            <a:r>
              <a:rPr lang="en-US"/>
              <a:t>Print out the final sum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02B96-4FA2-D9E9-4EC2-AF00F598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258475"/>
      </p:ext>
    </p:extLst>
  </p:cSld>
  <p:clrMapOvr>
    <a:masterClrMapping/>
  </p:clrMapOvr>
</p:sld>
</file>

<file path=ppt/theme/theme1.xml><?xml version="1.0" encoding="utf-8"?>
<a:theme xmlns:a="http://schemas.openxmlformats.org/drawingml/2006/main" name="SoICT-PPT-template(official) - Eng^0Vie (4x3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073D8232DB2F4F9ECE4F0C406EF155" ma:contentTypeVersion="6" ma:contentTypeDescription="Create a new document." ma:contentTypeScope="" ma:versionID="b12da3c923a4d99a3772ca4870d4d6eb">
  <xsd:schema xmlns:xsd="http://www.w3.org/2001/XMLSchema" xmlns:xs="http://www.w3.org/2001/XMLSchema" xmlns:p="http://schemas.microsoft.com/office/2006/metadata/properties" xmlns:ns2="019b4109-4d14-4509-b6b6-824f2d7bfe20" xmlns:ns3="10560b89-011f-4d01-b567-7a2fd2d7478c" targetNamespace="http://schemas.microsoft.com/office/2006/metadata/properties" ma:root="true" ma:fieldsID="a41698b3b77278fcecbbe1cd60d59a24" ns2:_="" ns3:_="">
    <xsd:import namespace="019b4109-4d14-4509-b6b6-824f2d7bfe20"/>
    <xsd:import namespace="10560b89-011f-4d01-b567-7a2fd2d747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9b4109-4d14-4509-b6b6-824f2d7bfe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560b89-011f-4d01-b567-7a2fd2d7478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22BC6B-9133-4AA2-A6A3-79C1AB612E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A288D8-F33B-4A83-8AD9-EBFD9EB680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9b4109-4d14-4509-b6b6-824f2d7bfe20"/>
    <ds:schemaRef ds:uri="10560b89-011f-4d01-b567-7a2fd2d747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9AEBBB5-6138-45E1-963A-907A95880F0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SoICT-PPT-template(official) - Eng&amp;Vie (4x3)</Template>
  <Application>Microsoft Office PowerPoint</Application>
  <PresentationFormat>On-screen Show (4:3)</PresentationFormat>
  <Slides>17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SoICT-PPT-template(official) - Eng^0Vie (4x3)</vt:lpstr>
      <vt:lpstr>1_Office Theme</vt:lpstr>
      <vt:lpstr>Multi-Thread TCP Server </vt:lpstr>
      <vt:lpstr>References</vt:lpstr>
      <vt:lpstr>Content</vt:lpstr>
      <vt:lpstr>Single-client Server</vt:lpstr>
      <vt:lpstr>Fork and Thread</vt:lpstr>
      <vt:lpstr>pthread_create</vt:lpstr>
      <vt:lpstr>pthread_join</vt:lpstr>
      <vt:lpstr>pthread_self</vt:lpstr>
      <vt:lpstr>Exercise</vt:lpstr>
      <vt:lpstr>Thread Synchronization</vt:lpstr>
      <vt:lpstr>Two ways of initializing a mutex</vt:lpstr>
      <vt:lpstr>Mutex lock and unlock</vt:lpstr>
      <vt:lpstr>Destroy a mutex</vt:lpstr>
      <vt:lpstr>Exercise</vt:lpstr>
      <vt:lpstr>Rewrite the telnet example</vt:lpstr>
      <vt:lpstr>Excercise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Pham Dang Hai</dc:creator>
  <cp:revision>3</cp:revision>
  <dcterms:created xsi:type="dcterms:W3CDTF">2011-09-29T02:04:50Z</dcterms:created>
  <dcterms:modified xsi:type="dcterms:W3CDTF">2022-12-17T05:44:20Z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0x0101003D073D8232DB2F4F9ECE4F0C406EF155</vt:lpwstr>
  </property>
</Properties>
</file>