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slide" Target="slides/slide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2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Shape 4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rgbClr val="99999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dreammaker.cc/?page_id=394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3D Printing Workshop</a:t>
            </a:r>
            <a:endParaRPr/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630600" y="3813450"/>
            <a:ext cx="7893000" cy="68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By: Sahil and Liz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Navigating Cura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Import STL model files into Cura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Use Adjustment Tool: move, scale,  rotate and mirror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Check Printer Setting: Nozzle size, print cores and materials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Choose Profile Quality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Recommended Mode, Helper Options: 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Infill density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Plate Adhesion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 Structure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6)      </a:t>
            </a:r>
            <a:r>
              <a:rPr lang="en"/>
              <a:t>Preview, and print!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75" y="70400"/>
            <a:ext cx="8951026" cy="492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Downloading software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Cura 3.1: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https://ultimaker.com/en/products/ultimaker-cura-software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Cura specifically for Dream Maker Overlord: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http://www.dreammaker.cc/?page_id=3943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417800"/>
            <a:ext cx="8520600" cy="3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Additive Manufacturing  (layer upon </a:t>
            </a:r>
            <a:br>
              <a:rPr lang="en"/>
            </a:br>
            <a:r>
              <a:rPr lang="en"/>
              <a:t>layer of material) aka 3D printing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Vat Photopolymerisation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 UV Light cures/hardens resin layer by layer from bottom up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Selective Laser Sintering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laser to sinter (heat to form solid mass) metal </a:t>
            </a:r>
            <a:br>
              <a:rPr lang="en"/>
            </a:br>
            <a:r>
              <a:rPr lang="en"/>
              <a:t>to bind the material together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Fused Deposition Modeling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Most common, lay material layer by layer w/ filament unwound</a:t>
            </a:r>
            <a:br>
              <a:rPr lang="en"/>
            </a:br>
            <a:r>
              <a:rPr lang="en"/>
              <a:t>from coil from extrusion nozzle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Rapid Prototyping + Rapid Development for medical, aviation and hobbyists!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2475" y="2298011"/>
            <a:ext cx="2465100" cy="18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0663" y="372737"/>
            <a:ext cx="2288700" cy="17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0400" y="484336"/>
            <a:ext cx="2288700" cy="19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 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315475"/>
            <a:ext cx="8520600" cy="3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 (</a:t>
            </a:r>
            <a:r>
              <a:rPr lang="en"/>
              <a:t>Acrylonitrile Butadiene Styrene)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Oil based plastic, stronger and more impact resistant (LEGOs)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 (Polylactic Acid)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brittle plastic, and more ecological -&gt; Packaging Materials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PVA (</a:t>
            </a:r>
            <a:r>
              <a:rPr lang="en"/>
              <a:t>Polyvinyl Alcohol)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Water soluble plastic, use for support for overhanging issues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Nylon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durable plastic, interlocking moving</a:t>
            </a:r>
            <a:br>
              <a:rPr lang="en"/>
            </a:br>
            <a:r>
              <a:rPr lang="en"/>
              <a:t>parts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Semi-transparent, rigid but delicate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Steel/metals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industrial use, requires metal laser sintering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3625" y="103300"/>
            <a:ext cx="2379600" cy="14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2200" y="1530999"/>
            <a:ext cx="2029800" cy="15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0425" y="3099674"/>
            <a:ext cx="1986000" cy="17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72200" y="3254175"/>
            <a:ext cx="2029800" cy="1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Printing Considerations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377725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Calipers for measurement 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Plastic will expand ≅ 2mm (so undershoot)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infill, hollow or solid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Depends on your project!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Exposure to UV light, Temp, Water</a:t>
            </a:r>
            <a:endParaRPr/>
          </a:p>
          <a:p>
            <a:pPr indent="0" lvl="0" mar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125" y="2219700"/>
            <a:ext cx="4105225" cy="26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Autodesk TinkerCAD 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tool to create fun 3D objects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different shapes together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use, no setup required!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tool for beginners too!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an external mouse please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Navigating TinkerCAD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Moving Frame =&gt; Middle click + drag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Rotating Frame =&gt; Left click + drag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Placing Objects =&gt; Drag and drop from right menu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Grouping Objects =&gt; Shift + select items, then Ctrl + 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Rotating Objects =&gt; Look for protractor icon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Changing Object Size =&gt; Look for “square” indicating direction of change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Making “holes” =&gt; Make object into hole, group with another object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Undoing/Redoing =&gt; Ctrl + Z for undo, Ctrl + Y for redo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4350"/>
            <a:ext cx="9143998" cy="470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Cura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Slices your models ready for print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Customize your printing experience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 and completely free!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Documentation for Dream Maker Overlord (not the pro version!):</a:t>
            </a:r>
            <a:endParaRPr/>
          </a:p>
          <a:p>
            <a:pPr indent="0" lvl="0" mar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http://www.dreammaker.cc/?page_id=4233#1.2.2 Cura Software -- Explanation of Important Cura Parameters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