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58158"/>
                </a:solidFill>
              </a:rPr>
              <a:t>http://courses.washington.edu/phys431/scope_ex/scope_ex.pdf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need to have HIGH frequencies like over 1 to 2 KHz to More than 40-50 KHz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0.22H, 220uF → resonance frequency= 22.8Hz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Should look like a Capacitor Charging wave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 actuallity a DMM aon only measure voltages, it internally preforms calculations to convert to ohms and amps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Digital measured current by shunt resistor and meauring voltage, analog uses magnetic field and magnets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50">
                <a:solidFill>
                  <a:srgbClr val="252525"/>
                </a:solidFill>
                <a:highlight>
                  <a:srgbClr val="FFFFFF"/>
                </a:highlight>
              </a:rPr>
              <a:t>galvanometer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Uses a ADC called Successive Approximation Registers which hold the voltage information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Doesn’t affect the circuit (to an extend) 1 MegaOhm input impedance, 0.5 Ohm internal resistance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http://electronicdesign.com/test-amp-measurement/fundamentals-signal-generation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1155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8168100" cy="185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Tools Workshop Fall ‘17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By: Sahil and Liz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</a:t>
            </a:r>
            <a:r>
              <a:rPr lang="en"/>
              <a:t> the</a:t>
            </a:r>
            <a:r>
              <a:rPr lang="en"/>
              <a:t> Function Generator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Generate a specific waveform: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Connect probe to channel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Configure the output signal to the intended shape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Select waveform amplitude and frequency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Other features include  frequency sweep, DC offset...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06 at 9.28.53 P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025" y="2182175"/>
            <a:ext cx="2602299" cy="21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Oscilloscope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Views voltage over time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Measures time characteristics: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Frequency &amp; period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Duty cycle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Rise and fall time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Compares two waveforms using different channels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Sweeps frequencies</a:t>
            </a:r>
          </a:p>
        </p:txBody>
      </p:sp>
      <p:pic>
        <p:nvPicPr>
          <p:cNvPr descr="Screen Shot 2017-07-06 at 9.52.52 PM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00" y="559651"/>
            <a:ext cx="4298601" cy="23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</a:t>
            </a:r>
            <a:r>
              <a:rPr lang="en"/>
              <a:t> the</a:t>
            </a:r>
            <a:r>
              <a:rPr lang="en"/>
              <a:t> Oscilloscope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Attach the ground pin of scope to ground of circuit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Attach other pin to wire/signal to measure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Adjust the Volts/Div and Time/Div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Turn on whichever channel(s) you are using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Set trigger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Experience Time!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One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Connect the power supply to the power/gnd pins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Use the DMM to measure voltage across: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Power supply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Resistors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Capacitors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Measure the voltage across the LED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Use the switch to see changes!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Two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Connect the function generator and oscilloscope to the pads on the bottom left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Set function generator to 5V sine wave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Adjust the oscilloscope to see readings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Change the frequencies on the function generator to: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Identify frequencies with largest voltage response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As well as freq. for smallest voltage response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Have a nice image of it at the end!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Three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Attach the power supply to the board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Upper left of the board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Attach the </a:t>
            </a:r>
            <a:r>
              <a:rPr lang="en"/>
              <a:t>oscilloscope</a:t>
            </a:r>
            <a:r>
              <a:rPr lang="en"/>
              <a:t> to right hand points of the board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Adjust the scope till you see constant waveform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Find the period of the waveform</a:t>
            </a:r>
          </a:p>
          <a:p>
            <a:pPr indent="-317500" lvl="1" marL="914400">
              <a:spcBef>
                <a:spcPts val="0"/>
              </a:spcBef>
              <a:buAutoNum type="alphaLcParenR"/>
            </a:pPr>
            <a:r>
              <a:rPr lang="en"/>
              <a:t>How does adjusting the potentiometer affect the period?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and Motivations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lab tools?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Any of the different equipments found in the 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use them?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Power up projects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Debug circuits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Gain deeper understanding of circuits</a:t>
            </a:r>
          </a:p>
          <a:p>
            <a:pPr indent="-317500" lvl="1" marL="914400" rtl="0">
              <a:spcBef>
                <a:spcPts val="0"/>
              </a:spcBef>
              <a:buChar char="-"/>
            </a:pPr>
            <a:r>
              <a:rPr lang="en"/>
              <a:t>Apply those V = IR and P = IV equations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63" y="670975"/>
            <a:ext cx="208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763" y="3041575"/>
            <a:ext cx="2809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Concepts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Digital Multimeter (DMM</a:t>
            </a:r>
            <a:r>
              <a:rPr lang="en"/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Power Supply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Function Generator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Oscilloscope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DMM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Measures voltage, current, resistance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/>
              <a:t>Useful for </a:t>
            </a:r>
            <a:r>
              <a:rPr b="1" lang="en">
                <a:solidFill>
                  <a:srgbClr val="FFFF00"/>
                </a:solidFill>
              </a:rPr>
              <a:t>debugging</a:t>
            </a:r>
            <a:r>
              <a:rPr lang="en"/>
              <a:t>! 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Lato"/>
              <a:buChar char="-"/>
            </a:pPr>
            <a:r>
              <a:rPr lang="en"/>
              <a:t>checks wiring, solder bridge, short circuit, etc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en"/>
              <a:t>Sometimes you need to specify the voltage/current range!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i="1" lang="en"/>
              <a:t>Analog Multimeter</a:t>
            </a:r>
            <a:r>
              <a:rPr lang="en"/>
              <a:t> uses a moving pointer to display readings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M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050" y="447650"/>
            <a:ext cx="1422450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og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675" y="2566522"/>
            <a:ext cx="1665450" cy="2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the DMM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Continuity Check: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Plug in </a:t>
            </a:r>
            <a:r>
              <a:rPr lang="en">
                <a:solidFill>
                  <a:srgbClr val="000000"/>
                </a:solidFill>
              </a:rPr>
              <a:t>black</a:t>
            </a:r>
            <a:r>
              <a:rPr lang="en"/>
              <a:t> &amp;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probes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Continuity Test Mode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Probe test leads across the components you want to test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It will</a:t>
            </a:r>
            <a:r>
              <a:rPr b="1"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beep</a:t>
            </a:r>
            <a:r>
              <a:rPr lang="en"/>
              <a:t> when continuity is detected!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</a:t>
            </a:r>
            <a:r>
              <a:rPr lang="en"/>
              <a:t> the</a:t>
            </a:r>
            <a:r>
              <a:rPr lang="en"/>
              <a:t> DMM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Measure resistance, capacitance, voltage, and current: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Plug in </a:t>
            </a:r>
            <a:r>
              <a:rPr lang="en">
                <a:solidFill>
                  <a:srgbClr val="000000"/>
                </a:solidFill>
              </a:rPr>
              <a:t>black</a:t>
            </a:r>
            <a:r>
              <a:rPr lang="en"/>
              <a:t> &amp;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probes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Go to the symbol of the resistor, the capacitor, the capital V, or the capital A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Probe test leads across the components you want to test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For currents, remember the </a:t>
            </a:r>
            <a:br>
              <a:rPr lang="en"/>
            </a:br>
            <a:r>
              <a:rPr lang="en"/>
              <a:t>DMM must be in series with </a:t>
            </a:r>
            <a:br>
              <a:rPr lang="en"/>
            </a:br>
            <a:r>
              <a:rPr lang="en"/>
              <a:t>the component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It will</a:t>
            </a:r>
            <a:r>
              <a:rPr b="1"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show the measurement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99" y="3243752"/>
            <a:ext cx="5132375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Supply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Powers your circuit with constant voltage/current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Useful for circuit testing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Multiple independent outputs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Will not destroy your circuit when shorts!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Sources will cap out at a voltage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Turn on OCP (over current protection) and OVP</a:t>
            </a:r>
            <a:br>
              <a:rPr lang="en"/>
            </a:br>
            <a:r>
              <a:rPr lang="en"/>
              <a:t>(over voltage protection)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wer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471" y="2048675"/>
            <a:ext cx="2334450" cy="22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Power Supply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Outputs can be set by knobs or keypads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Set the voltage/current to desired maximum</a:t>
            </a:r>
          </a:p>
          <a:p>
            <a:pPr indent="-317500" lvl="1" marL="914400" rtl="0">
              <a:spcBef>
                <a:spcPts val="0"/>
              </a:spcBef>
              <a:buAutoNum type="alphaLcParenR"/>
            </a:pPr>
            <a:r>
              <a:rPr lang="en"/>
              <a:t>Know how much your circuit can take</a:t>
            </a:r>
          </a:p>
          <a:p>
            <a:pPr indent="-342900" lvl="0" marL="457200" rtl="0">
              <a:spcBef>
                <a:spcPts val="0"/>
              </a:spcBef>
              <a:buAutoNum type="arabicParenR"/>
            </a:pPr>
            <a:r>
              <a:rPr lang="en"/>
              <a:t>Connect power and ground to appropriate pins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Generator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Generates electrical waveforms (square, sine, triangle, sawtooth)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Useful for test and repair of electrical equipment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Useful for creating/mimicking signals (AM/FM, noise)</a:t>
            </a:r>
          </a:p>
        </p:txBody>
      </p:sp>
      <p:pic>
        <p:nvPicPr>
          <p:cNvPr descr="Screen Shot 2017-07-06 at 9.51.08 PM.png" id="124" name="Shape 124"/>
          <p:cNvPicPr preferRelativeResize="0"/>
          <p:nvPr/>
        </p:nvPicPr>
        <p:blipFill rotWithShape="1">
          <a:blip r:embed="rId3">
            <a:alphaModFix/>
          </a:blip>
          <a:srcRect b="0" l="3575" r="6593" t="0"/>
          <a:stretch/>
        </p:blipFill>
        <p:spPr>
          <a:xfrm>
            <a:off x="4878475" y="2669350"/>
            <a:ext cx="3685975" cy="2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