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4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1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9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16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6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6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9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9032-3CD9-411D-B4AA-13999E1AA945}" type="datetimeFigureOut">
              <a:rPr kumimoji="1" lang="ja-JP" altLang="en-US" smtClean="0"/>
              <a:t>2014/12/14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199A-FF0E-4F92-A2CC-932094C74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8684"/>
            <a:ext cx="7179356" cy="628193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71613" y="602160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07やさしさゴシック手書き" pitchFamily="50" charset="-128"/>
                <a:ea typeface="07やさしさゴシック手書き" pitchFamily="50" charset="-128"/>
              </a:rPr>
              <a:t>第四回じぇいそん　</a:t>
            </a:r>
            <a:r>
              <a:rPr lang="en-US" altLang="ja-JP" dirty="0" smtClean="0">
                <a:latin typeface="07やさしさゴシック手書き" pitchFamily="50" charset="-128"/>
                <a:ea typeface="07やさしさゴシック手書き" pitchFamily="50" charset="-128"/>
              </a:rPr>
              <a:t>E</a:t>
            </a:r>
            <a:r>
              <a:rPr lang="ja-JP" altLang="en-US" dirty="0" smtClean="0">
                <a:latin typeface="07やさしさゴシック手書き" pitchFamily="50" charset="-128"/>
                <a:ea typeface="07やさしさゴシック手書き" pitchFamily="50" charset="-128"/>
              </a:rPr>
              <a:t>グループ</a:t>
            </a:r>
            <a:endParaRPr kumimoji="1" lang="ja-JP" altLang="en-US" dirty="0">
              <a:latin typeface="07やさしさゴシック手書き" pitchFamily="50" charset="-128"/>
              <a:ea typeface="07やさしさゴシック手書き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3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68" y="668129"/>
            <a:ext cx="2988332" cy="531259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" y="764704"/>
            <a:ext cx="3024336" cy="52286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9" y="764704"/>
            <a:ext cx="3013941" cy="5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3361159" cy="5975394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656"/>
            <a:ext cx="3386975" cy="6021288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4011672" y="3084040"/>
            <a:ext cx="792088" cy="50405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3361159" cy="5975394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656"/>
            <a:ext cx="3386975" cy="6021288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4011672" y="3084040"/>
            <a:ext cx="792088" cy="50405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7092280" y="2996952"/>
            <a:ext cx="1440160" cy="591144"/>
          </a:xfrm>
          <a:prstGeom prst="wedgeRoundRectCallout">
            <a:avLst>
              <a:gd name="adj1" fmla="val -75655"/>
              <a:gd name="adj2" fmla="val 670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7鉄瓶ゴシック" pitchFamily="50" charset="-128"/>
                <a:ea typeface="07鉄瓶ゴシック" pitchFamily="50" charset="-128"/>
              </a:rPr>
              <a:t>タップ！</a:t>
            </a:r>
            <a:endParaRPr kumimoji="1" lang="ja-JP" altLang="en-US" dirty="0">
              <a:latin typeface="07鉄瓶ゴシック" pitchFamily="50" charset="-128"/>
              <a:ea typeface="07鉄瓶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8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3456384" cy="6144683"/>
          </a:xfrm>
        </p:spPr>
      </p:pic>
    </p:spTree>
    <p:extLst>
      <p:ext uri="{BB962C8B-B14F-4D97-AF65-F5344CB8AC3E}">
        <p14:creationId xmlns:p14="http://schemas.microsoft.com/office/powerpoint/2010/main" val="23739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3456384" cy="6144683"/>
          </a:xfrm>
        </p:spPr>
      </p:pic>
      <p:sp>
        <p:nvSpPr>
          <p:cNvPr id="5" name="角丸四角形吹き出し 4"/>
          <p:cNvSpPr/>
          <p:nvPr/>
        </p:nvSpPr>
        <p:spPr>
          <a:xfrm>
            <a:off x="3707904" y="2409681"/>
            <a:ext cx="1440160" cy="591144"/>
          </a:xfrm>
          <a:prstGeom prst="wedgeRoundRectCallout">
            <a:avLst>
              <a:gd name="adj1" fmla="val -75655"/>
              <a:gd name="adj2" fmla="val 670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7鉄瓶ゴシック" pitchFamily="50" charset="-128"/>
                <a:ea typeface="07鉄瓶ゴシック" pitchFamily="50" charset="-128"/>
              </a:rPr>
              <a:t>タップ！</a:t>
            </a:r>
            <a:endParaRPr kumimoji="1" lang="ja-JP" altLang="en-US" dirty="0">
              <a:latin typeface="07鉄瓶ゴシック" pitchFamily="50" charset="-128"/>
              <a:ea typeface="07鉄瓶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3456384" cy="6144683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0648"/>
            <a:ext cx="3427479" cy="609329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756499" y="4437112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</a:t>
            </a:r>
            <a:endParaRPr kumimoji="1" lang="en-US" altLang="ja-JP" dirty="0" smtClean="0"/>
          </a:p>
          <a:p>
            <a:r>
              <a:rPr lang="ja-JP" altLang="en-US" dirty="0"/>
              <a:t>コメント</a:t>
            </a:r>
            <a:r>
              <a:rPr lang="ja-JP" altLang="en-US" dirty="0" smtClean="0"/>
              <a:t>がうてます。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4175954" y="3041200"/>
            <a:ext cx="792088" cy="5040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</Words>
  <Application>Microsoft Office PowerPoint</Application>
  <PresentationFormat>画面に合わせる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5</cp:revision>
  <dcterms:created xsi:type="dcterms:W3CDTF">2014-12-14T06:52:55Z</dcterms:created>
  <dcterms:modified xsi:type="dcterms:W3CDTF">2014-12-14T07:48:25Z</dcterms:modified>
</cp:coreProperties>
</file>