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1E5"/>
    <a:srgbClr val="98A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>
        <p:scale>
          <a:sx n="127" d="100"/>
          <a:sy n="127" d="100"/>
        </p:scale>
        <p:origin x="12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9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40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1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62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5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0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3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01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3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91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649D-D93F-6047-9EC6-EEE3FD6B931B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ABB35-E523-7640-88E6-F49FED2E3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4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B53B7AF-C2FD-B944-9579-CBC52FD3F369}"/>
              </a:ext>
            </a:extLst>
          </p:cNvPr>
          <p:cNvSpPr/>
          <p:nvPr/>
        </p:nvSpPr>
        <p:spPr>
          <a:xfrm>
            <a:off x="0" y="5113421"/>
            <a:ext cx="9144000" cy="17445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220A18-1AA3-D546-B03F-372D24BB664B}"/>
              </a:ext>
            </a:extLst>
          </p:cNvPr>
          <p:cNvSpPr/>
          <p:nvPr/>
        </p:nvSpPr>
        <p:spPr>
          <a:xfrm>
            <a:off x="0" y="1227222"/>
            <a:ext cx="9144000" cy="3886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C9068E4-FA6A-6A40-B3BF-F3886CF85584}"/>
              </a:ext>
            </a:extLst>
          </p:cNvPr>
          <p:cNvSpPr/>
          <p:nvPr/>
        </p:nvSpPr>
        <p:spPr>
          <a:xfrm rot="18900000">
            <a:off x="520464" y="813544"/>
            <a:ext cx="342702" cy="34270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D74C06E-36EE-DE49-B49C-00C6368E45EC}"/>
              </a:ext>
            </a:extLst>
          </p:cNvPr>
          <p:cNvSpPr/>
          <p:nvPr/>
        </p:nvSpPr>
        <p:spPr>
          <a:xfrm>
            <a:off x="0" y="1227222"/>
            <a:ext cx="112781" cy="3886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1690DF3-2542-094B-BBC5-A8333DD64992}"/>
              </a:ext>
            </a:extLst>
          </p:cNvPr>
          <p:cNvSpPr/>
          <p:nvPr/>
        </p:nvSpPr>
        <p:spPr>
          <a:xfrm>
            <a:off x="9033300" y="1227222"/>
            <a:ext cx="112781" cy="388619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031B41-0C0C-6F4C-82DD-369917FB8BE2}"/>
              </a:ext>
            </a:extLst>
          </p:cNvPr>
          <p:cNvCxnSpPr/>
          <p:nvPr/>
        </p:nvCxnSpPr>
        <p:spPr>
          <a:xfrm>
            <a:off x="0" y="511342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DDB72F-74D6-384C-8467-FFE092B817C0}"/>
              </a:ext>
            </a:extLst>
          </p:cNvPr>
          <p:cNvCxnSpPr/>
          <p:nvPr/>
        </p:nvCxnSpPr>
        <p:spPr>
          <a:xfrm flipH="1">
            <a:off x="330867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17A6EBC-F8D7-334C-A668-6D4DF0A12EEC}"/>
              </a:ext>
            </a:extLst>
          </p:cNvPr>
          <p:cNvCxnSpPr/>
          <p:nvPr/>
        </p:nvCxnSpPr>
        <p:spPr>
          <a:xfrm flipH="1">
            <a:off x="842207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2DDAF-52F5-4442-8387-AE251B75B657}"/>
              </a:ext>
            </a:extLst>
          </p:cNvPr>
          <p:cNvCxnSpPr/>
          <p:nvPr/>
        </p:nvCxnSpPr>
        <p:spPr>
          <a:xfrm flipH="1">
            <a:off x="138963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B13ADD-A762-AA4C-B43B-793EB03145A6}"/>
              </a:ext>
            </a:extLst>
          </p:cNvPr>
          <p:cNvCxnSpPr/>
          <p:nvPr/>
        </p:nvCxnSpPr>
        <p:spPr>
          <a:xfrm flipH="1">
            <a:off x="190097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FD0D5CB-131B-3B4D-B5EF-3F0E68D83BB3}"/>
              </a:ext>
            </a:extLst>
          </p:cNvPr>
          <p:cNvCxnSpPr/>
          <p:nvPr/>
        </p:nvCxnSpPr>
        <p:spPr>
          <a:xfrm flipH="1">
            <a:off x="2355181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CB7461-F850-9048-8201-3B3A548619E0}"/>
              </a:ext>
            </a:extLst>
          </p:cNvPr>
          <p:cNvCxnSpPr/>
          <p:nvPr/>
        </p:nvCxnSpPr>
        <p:spPr>
          <a:xfrm flipH="1">
            <a:off x="2866521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65848D-FC9C-9F44-828C-68A37F6DD240}"/>
              </a:ext>
            </a:extLst>
          </p:cNvPr>
          <p:cNvCxnSpPr/>
          <p:nvPr/>
        </p:nvCxnSpPr>
        <p:spPr>
          <a:xfrm flipH="1">
            <a:off x="3413952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F23290B-6B08-EA41-AEC0-9EF6730526FE}"/>
              </a:ext>
            </a:extLst>
          </p:cNvPr>
          <p:cNvCxnSpPr/>
          <p:nvPr/>
        </p:nvCxnSpPr>
        <p:spPr>
          <a:xfrm flipH="1">
            <a:off x="3925292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72E2BF6-4285-2345-B6FB-45F649836F63}"/>
              </a:ext>
            </a:extLst>
          </p:cNvPr>
          <p:cNvCxnSpPr/>
          <p:nvPr/>
        </p:nvCxnSpPr>
        <p:spPr>
          <a:xfrm flipH="1">
            <a:off x="4394523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6948E10-C2C2-E44C-919D-A9BE07C2BDE4}"/>
                  </a:ext>
                </a:extLst>
              </p:cNvPr>
              <p:cNvSpPr txBox="1"/>
              <p:nvPr/>
            </p:nvSpPr>
            <p:spPr>
              <a:xfrm>
                <a:off x="646399" y="5509645"/>
                <a:ext cx="3446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𝑠𝑒𝑑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−0.5[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psu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6948E10-C2C2-E44C-919D-A9BE07C2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9" y="5509645"/>
                <a:ext cx="3446264" cy="369332"/>
              </a:xfrm>
              <a:prstGeom prst="rect">
                <a:avLst/>
              </a:prstGeom>
              <a:blipFill>
                <a:blip r:embed="rId2"/>
                <a:stretch>
                  <a:fillRect l="-1471" r="-257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円弧 60">
            <a:extLst>
              <a:ext uri="{FF2B5EF4-FFF2-40B4-BE49-F238E27FC236}">
                <a16:creationId xmlns:a16="http://schemas.microsoft.com/office/drawing/2014/main" id="{ABE9BFF2-0D31-FA47-A4BE-1D8B8D5978C3}"/>
              </a:ext>
            </a:extLst>
          </p:cNvPr>
          <p:cNvSpPr/>
          <p:nvPr/>
        </p:nvSpPr>
        <p:spPr>
          <a:xfrm rot="5400000">
            <a:off x="-431280" y="3845641"/>
            <a:ext cx="966290" cy="96629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95FA88-AC89-3549-A247-F4971D48DBD3}"/>
              </a:ext>
            </a:extLst>
          </p:cNvPr>
          <p:cNvCxnSpPr/>
          <p:nvPr/>
        </p:nvCxnSpPr>
        <p:spPr>
          <a:xfrm flipH="1">
            <a:off x="6930177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EBC126-E0C4-534B-A4D7-F9364CB90CBF}"/>
              </a:ext>
            </a:extLst>
          </p:cNvPr>
          <p:cNvCxnSpPr/>
          <p:nvPr/>
        </p:nvCxnSpPr>
        <p:spPr>
          <a:xfrm flipH="1">
            <a:off x="747760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B2798D1-AF8D-A745-99E4-984EC07FBBDF}"/>
              </a:ext>
            </a:extLst>
          </p:cNvPr>
          <p:cNvCxnSpPr/>
          <p:nvPr/>
        </p:nvCxnSpPr>
        <p:spPr>
          <a:xfrm flipH="1">
            <a:off x="798894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D608CD2-7B4F-344C-909B-BFACCA590B77}"/>
              </a:ext>
            </a:extLst>
          </p:cNvPr>
          <p:cNvCxnSpPr/>
          <p:nvPr/>
        </p:nvCxnSpPr>
        <p:spPr>
          <a:xfrm flipH="1">
            <a:off x="8560470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弧 61">
            <a:extLst>
              <a:ext uri="{FF2B5EF4-FFF2-40B4-BE49-F238E27FC236}">
                <a16:creationId xmlns:a16="http://schemas.microsoft.com/office/drawing/2014/main" id="{6AEF5897-8C60-AB40-BD3B-B8D5B742C4B2}"/>
              </a:ext>
            </a:extLst>
          </p:cNvPr>
          <p:cNvSpPr/>
          <p:nvPr/>
        </p:nvSpPr>
        <p:spPr>
          <a:xfrm rot="10800000">
            <a:off x="8606355" y="3848016"/>
            <a:ext cx="966290" cy="966290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F5A96-E099-134A-B39A-BB454EF388A3}"/>
              </a:ext>
            </a:extLst>
          </p:cNvPr>
          <p:cNvCxnSpPr/>
          <p:nvPr/>
        </p:nvCxnSpPr>
        <p:spPr>
          <a:xfrm>
            <a:off x="3250713" y="1227222"/>
            <a:ext cx="0" cy="3886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2717225-ED01-C540-95E0-4A6C3C32D03D}"/>
              </a:ext>
            </a:extLst>
          </p:cNvPr>
          <p:cNvCxnSpPr/>
          <p:nvPr/>
        </p:nvCxnSpPr>
        <p:spPr>
          <a:xfrm>
            <a:off x="2003" y="122722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559235A-18D5-D14A-9654-02752DCFB5E0}"/>
              </a:ext>
            </a:extLst>
          </p:cNvPr>
          <p:cNvCxnSpPr/>
          <p:nvPr/>
        </p:nvCxnSpPr>
        <p:spPr>
          <a:xfrm>
            <a:off x="0" y="2354840"/>
            <a:ext cx="914400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6CA10F7-03F2-7E4D-ADB5-16E961019CAB}"/>
              </a:ext>
            </a:extLst>
          </p:cNvPr>
          <p:cNvCxnSpPr>
            <a:cxnSpLocks/>
          </p:cNvCxnSpPr>
          <p:nvPr/>
        </p:nvCxnSpPr>
        <p:spPr>
          <a:xfrm>
            <a:off x="3562529" y="1227222"/>
            <a:ext cx="0" cy="1127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DE2DA0B-6A3D-F647-AAEF-4AA8F425382E}"/>
              </a:ext>
            </a:extLst>
          </p:cNvPr>
          <p:cNvCxnSpPr>
            <a:cxnSpLocks/>
          </p:cNvCxnSpPr>
          <p:nvPr/>
        </p:nvCxnSpPr>
        <p:spPr>
          <a:xfrm>
            <a:off x="3565534" y="2354840"/>
            <a:ext cx="0" cy="2758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B66D2DB-1600-1F4C-AC6E-B2543511BAB8}"/>
                  </a:ext>
                </a:extLst>
              </p:cNvPr>
              <p:cNvSpPr txBox="1"/>
              <p:nvPr/>
            </p:nvSpPr>
            <p:spPr>
              <a:xfrm>
                <a:off x="2534619" y="2999750"/>
                <a:ext cx="734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B66D2DB-1600-1F4C-AC6E-B2543511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619" y="2999750"/>
                <a:ext cx="734753" cy="369332"/>
              </a:xfrm>
              <a:prstGeom prst="rect">
                <a:avLst/>
              </a:prstGeom>
              <a:blipFill>
                <a:blip r:embed="rId3"/>
                <a:stretch>
                  <a:fillRect l="-10345" r="-1379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FBF2C6B-75D5-0F44-830E-91D60055E69D}"/>
                  </a:ext>
                </a:extLst>
              </p:cNvPr>
              <p:cNvSpPr txBox="1"/>
              <p:nvPr/>
            </p:nvSpPr>
            <p:spPr>
              <a:xfrm>
                <a:off x="3558826" y="1618399"/>
                <a:ext cx="11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𝑡𝑖𝑑𝑒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FBF2C6B-75D5-0F44-830E-91D60055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826" y="1618399"/>
                <a:ext cx="1173719" cy="369332"/>
              </a:xfrm>
              <a:prstGeom prst="rect">
                <a:avLst/>
              </a:prstGeom>
              <a:blipFill>
                <a:blip r:embed="rId4"/>
                <a:stretch>
                  <a:fillRect l="-5319" r="-7447" b="-290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3E42F-0579-E44D-9F1B-EB249911D0C9}"/>
                  </a:ext>
                </a:extLst>
              </p:cNvPr>
              <p:cNvSpPr txBox="1"/>
              <p:nvPr/>
            </p:nvSpPr>
            <p:spPr>
              <a:xfrm>
                <a:off x="3572567" y="2775251"/>
                <a:ext cx="2539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=−1.5[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3E42F-0579-E44D-9F1B-EB249911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67" y="2775251"/>
                <a:ext cx="2539670" cy="369332"/>
              </a:xfrm>
              <a:prstGeom prst="rect">
                <a:avLst/>
              </a:prstGeom>
              <a:blipFill>
                <a:blip r:embed="rId5"/>
                <a:stretch>
                  <a:fillRect l="-498" r="-348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375F461-11AE-F443-9DE8-369DB5D8333B}"/>
              </a:ext>
            </a:extLst>
          </p:cNvPr>
          <p:cNvCxnSpPr>
            <a:cxnSpLocks/>
          </p:cNvCxnSpPr>
          <p:nvPr/>
        </p:nvCxnSpPr>
        <p:spPr>
          <a:xfrm>
            <a:off x="4755470" y="3465095"/>
            <a:ext cx="0" cy="1648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F960D26-679D-0246-A872-2981293F8581}"/>
              </a:ext>
            </a:extLst>
          </p:cNvPr>
          <p:cNvCxnSpPr>
            <a:cxnSpLocks/>
          </p:cNvCxnSpPr>
          <p:nvPr/>
        </p:nvCxnSpPr>
        <p:spPr>
          <a:xfrm>
            <a:off x="4766487" y="5113420"/>
            <a:ext cx="0" cy="198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DBB6EC0-A240-AC4C-9018-99ADC73E1E18}"/>
                  </a:ext>
                </a:extLst>
              </p:cNvPr>
              <p:cNvSpPr txBox="1"/>
              <p:nvPr/>
            </p:nvSpPr>
            <p:spPr>
              <a:xfrm>
                <a:off x="4786583" y="4100678"/>
                <a:ext cx="1205010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𝑙𝑒𝑎𝑓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DBB6EC0-A240-AC4C-9018-99ADC73E1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83" y="4100678"/>
                <a:ext cx="1205010" cy="398955"/>
              </a:xfrm>
              <a:prstGeom prst="rect">
                <a:avLst/>
              </a:prstGeom>
              <a:blipFill>
                <a:blip r:embed="rId6"/>
                <a:stretch>
                  <a:fillRect l="-5208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13454EA-B48D-FE4D-B492-673023547BEC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4429120" y="3465095"/>
            <a:ext cx="47674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B387046-4F4D-5241-8723-7CAB4762F148}"/>
              </a:ext>
            </a:extLst>
          </p:cNvPr>
          <p:cNvCxnSpPr/>
          <p:nvPr/>
        </p:nvCxnSpPr>
        <p:spPr>
          <a:xfrm>
            <a:off x="4429120" y="5311801"/>
            <a:ext cx="47674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90B9F79-E77A-014B-98D0-961BBB8EDF31}"/>
              </a:ext>
            </a:extLst>
          </p:cNvPr>
          <p:cNvSpPr/>
          <p:nvPr/>
        </p:nvSpPr>
        <p:spPr>
          <a:xfrm>
            <a:off x="4286239" y="3465095"/>
            <a:ext cx="285761" cy="1828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127D18-7916-1648-9E3C-D3F71F3DA2C0}"/>
              </a:ext>
            </a:extLst>
          </p:cNvPr>
          <p:cNvSpPr txBox="1"/>
          <p:nvPr/>
        </p:nvSpPr>
        <p:spPr>
          <a:xfrm>
            <a:off x="0" y="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 mouth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A310F0-0347-8E46-9A3A-9AC0BD14B476}"/>
              </a:ext>
            </a:extLst>
          </p:cNvPr>
          <p:cNvSpPr txBox="1"/>
          <p:nvPr/>
        </p:nvSpPr>
        <p:spPr>
          <a:xfrm>
            <a:off x="7870062" y="0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Offshore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上矢印 50">
            <a:extLst>
              <a:ext uri="{FF2B5EF4-FFF2-40B4-BE49-F238E27FC236}">
                <a16:creationId xmlns:a16="http://schemas.microsoft.com/office/drawing/2014/main" id="{2F6C7A69-C4AF-3F48-914D-29C985736FE2}"/>
              </a:ext>
            </a:extLst>
          </p:cNvPr>
          <p:cNvSpPr/>
          <p:nvPr/>
        </p:nvSpPr>
        <p:spPr>
          <a:xfrm>
            <a:off x="5422214" y="742568"/>
            <a:ext cx="749563" cy="6813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DE7EB68A-C7C1-854F-B476-3A4C5F66A851}"/>
              </a:ext>
            </a:extLst>
          </p:cNvPr>
          <p:cNvSpPr/>
          <p:nvPr/>
        </p:nvSpPr>
        <p:spPr>
          <a:xfrm>
            <a:off x="112781" y="2987480"/>
            <a:ext cx="1022680" cy="47761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785E35F4-D105-BE46-937D-75A3A4EFAF2E}"/>
              </a:ext>
            </a:extLst>
          </p:cNvPr>
          <p:cNvSpPr/>
          <p:nvPr/>
        </p:nvSpPr>
        <p:spPr>
          <a:xfrm rot="10800000">
            <a:off x="7995691" y="2826358"/>
            <a:ext cx="1022680" cy="79985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3CC1142-3108-7048-9207-92B64F5EB30C}"/>
                  </a:ext>
                </a:extLst>
              </p:cNvPr>
              <p:cNvSpPr txBox="1"/>
              <p:nvPr/>
            </p:nvSpPr>
            <p:spPr>
              <a:xfrm>
                <a:off x="155417" y="3640539"/>
                <a:ext cx="198887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𝑟𝑖𝑣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psu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3CC1142-3108-7048-9207-92B64F5E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7" y="3640539"/>
                <a:ext cx="1988878" cy="738664"/>
              </a:xfrm>
              <a:prstGeom prst="rect">
                <a:avLst/>
              </a:prstGeom>
              <a:blipFill>
                <a:blip r:embed="rId7"/>
                <a:stretch>
                  <a:fillRect l="-3185" r="-4459" b="-135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2D49022-B946-F34B-977E-9077E03CF461}"/>
                  </a:ext>
                </a:extLst>
              </p:cNvPr>
              <p:cNvSpPr txBox="1"/>
              <p:nvPr/>
            </p:nvSpPr>
            <p:spPr>
              <a:xfrm>
                <a:off x="6970099" y="3592263"/>
                <a:ext cx="2110193" cy="808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𝑡𝑖𝑑𝑒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𝑡𝑖𝑑𝑒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=35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psu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2D49022-B946-F34B-977E-9077E03CF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099" y="3592263"/>
                <a:ext cx="2110193" cy="808683"/>
              </a:xfrm>
              <a:prstGeom prst="rect">
                <a:avLst/>
              </a:prstGeom>
              <a:blipFill>
                <a:blip r:embed="rId8"/>
                <a:stretch>
                  <a:fillRect l="-2994" r="-4192"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1CFD75F-43E1-6844-87C7-0BDB76E44580}"/>
                  </a:ext>
                </a:extLst>
              </p:cNvPr>
              <p:cNvSpPr txBox="1"/>
              <p:nvPr/>
            </p:nvSpPr>
            <p:spPr>
              <a:xfrm>
                <a:off x="4803900" y="4988185"/>
                <a:ext cx="2015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=0.1[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1CFD75F-43E1-6844-87C7-0BDB76E4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0" y="4988185"/>
                <a:ext cx="2015552" cy="369332"/>
              </a:xfrm>
              <a:prstGeom prst="rect">
                <a:avLst/>
              </a:prstGeom>
              <a:blipFill>
                <a:blip r:embed="rId9"/>
                <a:stretch>
                  <a:fillRect l="-3125" r="-437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7D8AB12-4C65-F048-931C-31A809CB9E69}"/>
              </a:ext>
            </a:extLst>
          </p:cNvPr>
          <p:cNvCxnSpPr/>
          <p:nvPr/>
        </p:nvCxnSpPr>
        <p:spPr>
          <a:xfrm>
            <a:off x="0" y="6765814"/>
            <a:ext cx="91440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30AB086-0AED-454E-B148-9CA895D85F8B}"/>
                  </a:ext>
                </a:extLst>
              </p:cNvPr>
              <p:cNvSpPr txBox="1"/>
              <p:nvPr/>
            </p:nvSpPr>
            <p:spPr>
              <a:xfrm>
                <a:off x="4216998" y="6266079"/>
                <a:ext cx="710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30AB086-0AED-454E-B148-9CA895D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98" y="6266079"/>
                <a:ext cx="710003" cy="369332"/>
              </a:xfrm>
              <a:prstGeom prst="rect">
                <a:avLst/>
              </a:prstGeom>
              <a:blipFill>
                <a:blip r:embed="rId10"/>
                <a:stretch>
                  <a:fillRect l="-8772" r="-1403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D0C2166-7F4F-6D41-816E-61D7B6BF4823}"/>
              </a:ext>
            </a:extLst>
          </p:cNvPr>
          <p:cNvSpPr txBox="1"/>
          <p:nvPr/>
        </p:nvSpPr>
        <p:spPr>
          <a:xfrm>
            <a:off x="5008959" y="369334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tide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337EFE4-329D-5A4D-A48B-8E474B1874C9}"/>
              </a:ext>
            </a:extLst>
          </p:cNvPr>
          <p:cNvCxnSpPr/>
          <p:nvPr/>
        </p:nvCxnSpPr>
        <p:spPr>
          <a:xfrm flipV="1">
            <a:off x="0" y="1816274"/>
            <a:ext cx="0" cy="53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A8906C6-EDBA-EC49-A9E0-4D9F00DBDBD4}"/>
              </a:ext>
            </a:extLst>
          </p:cNvPr>
          <p:cNvCxnSpPr>
            <a:cxnSpLocks/>
          </p:cNvCxnSpPr>
          <p:nvPr/>
        </p:nvCxnSpPr>
        <p:spPr>
          <a:xfrm>
            <a:off x="0" y="2354840"/>
            <a:ext cx="511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826AA259-9E09-1A45-9372-F38953D445AB}"/>
                  </a:ext>
                </a:extLst>
              </p:cNvPr>
              <p:cNvSpPr/>
              <p:nvPr/>
            </p:nvSpPr>
            <p:spPr>
              <a:xfrm>
                <a:off x="-64095" y="1640830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826AA259-9E09-1A45-9372-F38953D4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095" y="1640830"/>
                <a:ext cx="3537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A00E0AC-52D2-4747-B0CB-45F2BD88A06F}"/>
                  </a:ext>
                </a:extLst>
              </p:cNvPr>
              <p:cNvSpPr/>
              <p:nvPr/>
            </p:nvSpPr>
            <p:spPr>
              <a:xfrm>
                <a:off x="296163" y="2021376"/>
                <a:ext cx="3679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A00E0AC-52D2-4747-B0CB-45F2BD88A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3" y="2021376"/>
                <a:ext cx="3679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58CAD8F0-E487-4C49-8C1A-DD8CD15946B5}"/>
                  </a:ext>
                </a:extLst>
              </p:cNvPr>
              <p:cNvSpPr/>
              <p:nvPr/>
            </p:nvSpPr>
            <p:spPr>
              <a:xfrm>
                <a:off x="-64095" y="2037642"/>
                <a:ext cx="3679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58CAD8F0-E487-4C49-8C1A-DD8CD1594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095" y="2037642"/>
                <a:ext cx="36798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0618A1EA-99A1-7C4B-BE10-280EB37A9E63}"/>
                  </a:ext>
                </a:extLst>
              </p:cNvPr>
              <p:cNvSpPr/>
              <p:nvPr/>
            </p:nvSpPr>
            <p:spPr>
              <a:xfrm>
                <a:off x="552360" y="4688726"/>
                <a:ext cx="2752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0618A1EA-99A1-7C4B-BE10-280EB37A9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0" y="4688726"/>
                <a:ext cx="2752228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51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B53B7AF-C2FD-B944-9579-CBC52FD3F369}"/>
              </a:ext>
            </a:extLst>
          </p:cNvPr>
          <p:cNvSpPr/>
          <p:nvPr/>
        </p:nvSpPr>
        <p:spPr>
          <a:xfrm>
            <a:off x="0" y="5113421"/>
            <a:ext cx="9144000" cy="17445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220A18-1AA3-D546-B03F-372D24BB664B}"/>
              </a:ext>
            </a:extLst>
          </p:cNvPr>
          <p:cNvSpPr/>
          <p:nvPr/>
        </p:nvSpPr>
        <p:spPr>
          <a:xfrm>
            <a:off x="0" y="2890986"/>
            <a:ext cx="9144000" cy="22224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C9068E4-FA6A-6A40-B3BF-F3886CF85584}"/>
              </a:ext>
            </a:extLst>
          </p:cNvPr>
          <p:cNvSpPr/>
          <p:nvPr/>
        </p:nvSpPr>
        <p:spPr>
          <a:xfrm rot="18900000">
            <a:off x="520464" y="2476076"/>
            <a:ext cx="342702" cy="34270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D74C06E-36EE-DE49-B49C-00C6368E45EC}"/>
              </a:ext>
            </a:extLst>
          </p:cNvPr>
          <p:cNvSpPr/>
          <p:nvPr/>
        </p:nvSpPr>
        <p:spPr>
          <a:xfrm>
            <a:off x="0" y="2890984"/>
            <a:ext cx="101543" cy="2222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031B41-0C0C-6F4C-82DD-369917FB8BE2}"/>
              </a:ext>
            </a:extLst>
          </p:cNvPr>
          <p:cNvCxnSpPr/>
          <p:nvPr/>
        </p:nvCxnSpPr>
        <p:spPr>
          <a:xfrm>
            <a:off x="0" y="511342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DDB72F-74D6-384C-8467-FFE092B817C0}"/>
              </a:ext>
            </a:extLst>
          </p:cNvPr>
          <p:cNvCxnSpPr/>
          <p:nvPr/>
        </p:nvCxnSpPr>
        <p:spPr>
          <a:xfrm flipH="1">
            <a:off x="330867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17A6EBC-F8D7-334C-A668-6D4DF0A12EEC}"/>
              </a:ext>
            </a:extLst>
          </p:cNvPr>
          <p:cNvCxnSpPr/>
          <p:nvPr/>
        </p:nvCxnSpPr>
        <p:spPr>
          <a:xfrm flipH="1">
            <a:off x="842207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2DDAF-52F5-4442-8387-AE251B75B657}"/>
              </a:ext>
            </a:extLst>
          </p:cNvPr>
          <p:cNvCxnSpPr/>
          <p:nvPr/>
        </p:nvCxnSpPr>
        <p:spPr>
          <a:xfrm flipH="1">
            <a:off x="138963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B13ADD-A762-AA4C-B43B-793EB03145A6}"/>
              </a:ext>
            </a:extLst>
          </p:cNvPr>
          <p:cNvCxnSpPr/>
          <p:nvPr/>
        </p:nvCxnSpPr>
        <p:spPr>
          <a:xfrm flipH="1">
            <a:off x="190097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FD0D5CB-131B-3B4D-B5EF-3F0E68D83BB3}"/>
              </a:ext>
            </a:extLst>
          </p:cNvPr>
          <p:cNvCxnSpPr/>
          <p:nvPr/>
        </p:nvCxnSpPr>
        <p:spPr>
          <a:xfrm flipH="1">
            <a:off x="2355181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CB7461-F850-9048-8201-3B3A548619E0}"/>
              </a:ext>
            </a:extLst>
          </p:cNvPr>
          <p:cNvCxnSpPr/>
          <p:nvPr/>
        </p:nvCxnSpPr>
        <p:spPr>
          <a:xfrm flipH="1">
            <a:off x="2866521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65848D-FC9C-9F44-828C-68A37F6DD240}"/>
              </a:ext>
            </a:extLst>
          </p:cNvPr>
          <p:cNvCxnSpPr/>
          <p:nvPr/>
        </p:nvCxnSpPr>
        <p:spPr>
          <a:xfrm flipH="1">
            <a:off x="3413952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F23290B-6B08-EA41-AEC0-9EF6730526FE}"/>
              </a:ext>
            </a:extLst>
          </p:cNvPr>
          <p:cNvCxnSpPr/>
          <p:nvPr/>
        </p:nvCxnSpPr>
        <p:spPr>
          <a:xfrm flipH="1">
            <a:off x="3925292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72E2BF6-4285-2345-B6FB-45F649836F63}"/>
              </a:ext>
            </a:extLst>
          </p:cNvPr>
          <p:cNvCxnSpPr/>
          <p:nvPr/>
        </p:nvCxnSpPr>
        <p:spPr>
          <a:xfrm flipH="1">
            <a:off x="4394523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6948E10-C2C2-E44C-919D-A9BE07C2BDE4}"/>
                  </a:ext>
                </a:extLst>
              </p:cNvPr>
              <p:cNvSpPr txBox="1"/>
              <p:nvPr/>
            </p:nvSpPr>
            <p:spPr>
              <a:xfrm>
                <a:off x="646399" y="5509645"/>
                <a:ext cx="3446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𝑠𝑒𝑑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−0.5[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psu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6948E10-C2C2-E44C-919D-A9BE07C2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9" y="5509645"/>
                <a:ext cx="3446264" cy="369332"/>
              </a:xfrm>
              <a:prstGeom prst="rect">
                <a:avLst/>
              </a:prstGeom>
              <a:blipFill>
                <a:blip r:embed="rId2"/>
                <a:stretch>
                  <a:fillRect l="-1471" r="-257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円弧 60">
            <a:extLst>
              <a:ext uri="{FF2B5EF4-FFF2-40B4-BE49-F238E27FC236}">
                <a16:creationId xmlns:a16="http://schemas.microsoft.com/office/drawing/2014/main" id="{ABE9BFF2-0D31-FA47-A4BE-1D8B8D5978C3}"/>
              </a:ext>
            </a:extLst>
          </p:cNvPr>
          <p:cNvSpPr/>
          <p:nvPr/>
        </p:nvSpPr>
        <p:spPr>
          <a:xfrm rot="5400000">
            <a:off x="-445042" y="4081688"/>
            <a:ext cx="966290" cy="96629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95FA88-AC89-3549-A247-F4971D48DBD3}"/>
              </a:ext>
            </a:extLst>
          </p:cNvPr>
          <p:cNvCxnSpPr/>
          <p:nvPr/>
        </p:nvCxnSpPr>
        <p:spPr>
          <a:xfrm flipH="1">
            <a:off x="6930177" y="5113421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EBC126-E0C4-534B-A4D7-F9364CB90CBF}"/>
              </a:ext>
            </a:extLst>
          </p:cNvPr>
          <p:cNvCxnSpPr/>
          <p:nvPr/>
        </p:nvCxnSpPr>
        <p:spPr>
          <a:xfrm flipH="1">
            <a:off x="747760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B2798D1-AF8D-A745-99E4-984EC07FBBDF}"/>
              </a:ext>
            </a:extLst>
          </p:cNvPr>
          <p:cNvCxnSpPr/>
          <p:nvPr/>
        </p:nvCxnSpPr>
        <p:spPr>
          <a:xfrm flipH="1">
            <a:off x="7988948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D608CD2-7B4F-344C-909B-BFACCA590B77}"/>
              </a:ext>
            </a:extLst>
          </p:cNvPr>
          <p:cNvCxnSpPr/>
          <p:nvPr/>
        </p:nvCxnSpPr>
        <p:spPr>
          <a:xfrm flipH="1">
            <a:off x="8560470" y="5113420"/>
            <a:ext cx="360947" cy="360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F5A96-E099-134A-B39A-BB454EF388A3}"/>
              </a:ext>
            </a:extLst>
          </p:cNvPr>
          <p:cNvCxnSpPr>
            <a:cxnSpLocks/>
          </p:cNvCxnSpPr>
          <p:nvPr/>
        </p:nvCxnSpPr>
        <p:spPr>
          <a:xfrm>
            <a:off x="3250713" y="2890984"/>
            <a:ext cx="0" cy="2222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2717225-ED01-C540-95E0-4A6C3C32D03D}"/>
              </a:ext>
            </a:extLst>
          </p:cNvPr>
          <p:cNvCxnSpPr/>
          <p:nvPr/>
        </p:nvCxnSpPr>
        <p:spPr>
          <a:xfrm>
            <a:off x="2003" y="2890986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559235A-18D5-D14A-9654-02752DCFB5E0}"/>
              </a:ext>
            </a:extLst>
          </p:cNvPr>
          <p:cNvCxnSpPr/>
          <p:nvPr/>
        </p:nvCxnSpPr>
        <p:spPr>
          <a:xfrm>
            <a:off x="0" y="2354840"/>
            <a:ext cx="914400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6CA10F7-03F2-7E4D-ADB5-16E961019CAB}"/>
              </a:ext>
            </a:extLst>
          </p:cNvPr>
          <p:cNvCxnSpPr>
            <a:cxnSpLocks/>
          </p:cNvCxnSpPr>
          <p:nvPr/>
        </p:nvCxnSpPr>
        <p:spPr>
          <a:xfrm>
            <a:off x="3908598" y="2354840"/>
            <a:ext cx="0" cy="539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DE2DA0B-6A3D-F647-AAEF-4AA8F425382E}"/>
              </a:ext>
            </a:extLst>
          </p:cNvPr>
          <p:cNvCxnSpPr>
            <a:cxnSpLocks/>
          </p:cNvCxnSpPr>
          <p:nvPr/>
        </p:nvCxnSpPr>
        <p:spPr>
          <a:xfrm>
            <a:off x="3565534" y="2354840"/>
            <a:ext cx="0" cy="2758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B66D2DB-1600-1F4C-AC6E-B2543511BAB8}"/>
                  </a:ext>
                </a:extLst>
              </p:cNvPr>
              <p:cNvSpPr txBox="1"/>
              <p:nvPr/>
            </p:nvSpPr>
            <p:spPr>
              <a:xfrm>
                <a:off x="2549311" y="3783248"/>
                <a:ext cx="734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B66D2DB-1600-1F4C-AC6E-B2543511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311" y="3783248"/>
                <a:ext cx="734753" cy="369332"/>
              </a:xfrm>
              <a:prstGeom prst="rect">
                <a:avLst/>
              </a:prstGeom>
              <a:blipFill>
                <a:blip r:embed="rId3"/>
                <a:stretch>
                  <a:fillRect l="-8475" r="-11864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FBF2C6B-75D5-0F44-830E-91D60055E69D}"/>
                  </a:ext>
                </a:extLst>
              </p:cNvPr>
              <p:cNvSpPr txBox="1"/>
              <p:nvPr/>
            </p:nvSpPr>
            <p:spPr>
              <a:xfrm>
                <a:off x="3966808" y="2439899"/>
                <a:ext cx="11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𝑡𝑖𝑑𝑒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FBF2C6B-75D5-0F44-830E-91D60055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08" y="2439899"/>
                <a:ext cx="1173719" cy="369332"/>
              </a:xfrm>
              <a:prstGeom prst="rect">
                <a:avLst/>
              </a:prstGeom>
              <a:blipFill>
                <a:blip r:embed="rId4"/>
                <a:stretch>
                  <a:fillRect l="-6452" r="-7527" b="-34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3E42F-0579-E44D-9F1B-EB249911D0C9}"/>
                  </a:ext>
                </a:extLst>
              </p:cNvPr>
              <p:cNvSpPr txBox="1"/>
              <p:nvPr/>
            </p:nvSpPr>
            <p:spPr>
              <a:xfrm>
                <a:off x="3572567" y="2933057"/>
                <a:ext cx="2539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=−1.5[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3E42F-0579-E44D-9F1B-EB249911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67" y="2933057"/>
                <a:ext cx="2539670" cy="369332"/>
              </a:xfrm>
              <a:prstGeom prst="rect">
                <a:avLst/>
              </a:prstGeom>
              <a:blipFill>
                <a:blip r:embed="rId5"/>
                <a:stretch>
                  <a:fillRect l="-498" r="-348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375F461-11AE-F443-9DE8-369DB5D8333B}"/>
              </a:ext>
            </a:extLst>
          </p:cNvPr>
          <p:cNvCxnSpPr>
            <a:cxnSpLocks/>
          </p:cNvCxnSpPr>
          <p:nvPr/>
        </p:nvCxnSpPr>
        <p:spPr>
          <a:xfrm>
            <a:off x="4755470" y="3465095"/>
            <a:ext cx="0" cy="1648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F960D26-679D-0246-A872-2981293F8581}"/>
              </a:ext>
            </a:extLst>
          </p:cNvPr>
          <p:cNvCxnSpPr>
            <a:cxnSpLocks/>
          </p:cNvCxnSpPr>
          <p:nvPr/>
        </p:nvCxnSpPr>
        <p:spPr>
          <a:xfrm>
            <a:off x="4766487" y="5113420"/>
            <a:ext cx="0" cy="198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DBB6EC0-A240-AC4C-9018-99ADC73E1E18}"/>
                  </a:ext>
                </a:extLst>
              </p:cNvPr>
              <p:cNvSpPr txBox="1"/>
              <p:nvPr/>
            </p:nvSpPr>
            <p:spPr>
              <a:xfrm>
                <a:off x="4786583" y="4100678"/>
                <a:ext cx="1205010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𝑙𝑒𝑎𝑓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DBB6EC0-A240-AC4C-9018-99ADC73E1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83" y="4100678"/>
                <a:ext cx="1205010" cy="398955"/>
              </a:xfrm>
              <a:prstGeom prst="rect">
                <a:avLst/>
              </a:prstGeom>
              <a:blipFill>
                <a:blip r:embed="rId6"/>
                <a:stretch>
                  <a:fillRect l="-5208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13454EA-B48D-FE4D-B492-673023547BEC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4429120" y="3465095"/>
            <a:ext cx="47674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B387046-4F4D-5241-8723-7CAB4762F148}"/>
              </a:ext>
            </a:extLst>
          </p:cNvPr>
          <p:cNvCxnSpPr/>
          <p:nvPr/>
        </p:nvCxnSpPr>
        <p:spPr>
          <a:xfrm>
            <a:off x="4429120" y="5311801"/>
            <a:ext cx="47674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90B9F79-E77A-014B-98D0-961BBB8EDF31}"/>
              </a:ext>
            </a:extLst>
          </p:cNvPr>
          <p:cNvSpPr/>
          <p:nvPr/>
        </p:nvSpPr>
        <p:spPr>
          <a:xfrm>
            <a:off x="4286239" y="3465095"/>
            <a:ext cx="285761" cy="1828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127D18-7916-1648-9E3C-D3F71F3DA2C0}"/>
              </a:ext>
            </a:extLst>
          </p:cNvPr>
          <p:cNvSpPr txBox="1"/>
          <p:nvPr/>
        </p:nvSpPr>
        <p:spPr>
          <a:xfrm>
            <a:off x="0" y="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 mouth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A310F0-0347-8E46-9A3A-9AC0BD14B476}"/>
              </a:ext>
            </a:extLst>
          </p:cNvPr>
          <p:cNvSpPr txBox="1"/>
          <p:nvPr/>
        </p:nvSpPr>
        <p:spPr>
          <a:xfrm>
            <a:off x="7870062" y="0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Offshore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DE7EB68A-C7C1-854F-B476-3A4C5F66A851}"/>
              </a:ext>
            </a:extLst>
          </p:cNvPr>
          <p:cNvSpPr/>
          <p:nvPr/>
        </p:nvSpPr>
        <p:spPr>
          <a:xfrm>
            <a:off x="112781" y="3548553"/>
            <a:ext cx="1022680" cy="47761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3CC1142-3108-7048-9207-92B64F5EB30C}"/>
                  </a:ext>
                </a:extLst>
              </p:cNvPr>
              <p:cNvSpPr txBox="1"/>
              <p:nvPr/>
            </p:nvSpPr>
            <p:spPr>
              <a:xfrm>
                <a:off x="155528" y="3861318"/>
                <a:ext cx="198887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𝑟𝑖𝑣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psu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3CC1142-3108-7048-9207-92B64F5E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28" y="3861318"/>
                <a:ext cx="1988878" cy="738664"/>
              </a:xfrm>
              <a:prstGeom prst="rect">
                <a:avLst/>
              </a:prstGeom>
              <a:blipFill>
                <a:blip r:embed="rId7"/>
                <a:stretch>
                  <a:fillRect l="-3185" r="-4459" b="-152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1CFD75F-43E1-6844-87C7-0BDB76E44580}"/>
                  </a:ext>
                </a:extLst>
              </p:cNvPr>
              <p:cNvSpPr txBox="1"/>
              <p:nvPr/>
            </p:nvSpPr>
            <p:spPr>
              <a:xfrm>
                <a:off x="4803900" y="4988185"/>
                <a:ext cx="2015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=0.1[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1CFD75F-43E1-6844-87C7-0BDB76E4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0" y="4988185"/>
                <a:ext cx="2015552" cy="369332"/>
              </a:xfrm>
              <a:prstGeom prst="rect">
                <a:avLst/>
              </a:prstGeom>
              <a:blipFill>
                <a:blip r:embed="rId8"/>
                <a:stretch>
                  <a:fillRect l="-3125" r="-437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7D8AB12-4C65-F048-931C-31A809CB9E69}"/>
              </a:ext>
            </a:extLst>
          </p:cNvPr>
          <p:cNvCxnSpPr/>
          <p:nvPr/>
        </p:nvCxnSpPr>
        <p:spPr>
          <a:xfrm>
            <a:off x="0" y="6765814"/>
            <a:ext cx="91440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30AB086-0AED-454E-B148-9CA895D85F8B}"/>
                  </a:ext>
                </a:extLst>
              </p:cNvPr>
              <p:cNvSpPr txBox="1"/>
              <p:nvPr/>
            </p:nvSpPr>
            <p:spPr>
              <a:xfrm>
                <a:off x="4216998" y="6266079"/>
                <a:ext cx="710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30AB086-0AED-454E-B148-9CA895D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98" y="6266079"/>
                <a:ext cx="710003" cy="369332"/>
              </a:xfrm>
              <a:prstGeom prst="rect">
                <a:avLst/>
              </a:prstGeom>
              <a:blipFill>
                <a:blip r:embed="rId9"/>
                <a:stretch>
                  <a:fillRect l="-8772" r="-1403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337EFE4-329D-5A4D-A48B-8E474B1874C9}"/>
              </a:ext>
            </a:extLst>
          </p:cNvPr>
          <p:cNvCxnSpPr/>
          <p:nvPr/>
        </p:nvCxnSpPr>
        <p:spPr>
          <a:xfrm flipV="1">
            <a:off x="0" y="1816274"/>
            <a:ext cx="0" cy="53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A8906C6-EDBA-EC49-A9E0-4D9F00DBDBD4}"/>
              </a:ext>
            </a:extLst>
          </p:cNvPr>
          <p:cNvCxnSpPr>
            <a:cxnSpLocks/>
          </p:cNvCxnSpPr>
          <p:nvPr/>
        </p:nvCxnSpPr>
        <p:spPr>
          <a:xfrm>
            <a:off x="0" y="2354840"/>
            <a:ext cx="511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826AA259-9E09-1A45-9372-F38953D445AB}"/>
                  </a:ext>
                </a:extLst>
              </p:cNvPr>
              <p:cNvSpPr/>
              <p:nvPr/>
            </p:nvSpPr>
            <p:spPr>
              <a:xfrm>
                <a:off x="-64095" y="1640830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826AA259-9E09-1A45-9372-F38953D4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095" y="1640830"/>
                <a:ext cx="3537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A00E0AC-52D2-4747-B0CB-45F2BD88A06F}"/>
                  </a:ext>
                </a:extLst>
              </p:cNvPr>
              <p:cNvSpPr/>
              <p:nvPr/>
            </p:nvSpPr>
            <p:spPr>
              <a:xfrm>
                <a:off x="296163" y="2021376"/>
                <a:ext cx="3679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A00E0AC-52D2-4747-B0CB-45F2BD88A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3" y="2021376"/>
                <a:ext cx="3679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58CAD8F0-E487-4C49-8C1A-DD8CD15946B5}"/>
                  </a:ext>
                </a:extLst>
              </p:cNvPr>
              <p:cNvSpPr/>
              <p:nvPr/>
            </p:nvSpPr>
            <p:spPr>
              <a:xfrm>
                <a:off x="-64095" y="2037642"/>
                <a:ext cx="3679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58CAD8F0-E487-4C49-8C1A-DD8CD1594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095" y="2037642"/>
                <a:ext cx="3679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0618A1EA-99A1-7C4B-BE10-280EB37A9E63}"/>
                  </a:ext>
                </a:extLst>
              </p:cNvPr>
              <p:cNvSpPr/>
              <p:nvPr/>
            </p:nvSpPr>
            <p:spPr>
              <a:xfrm>
                <a:off x="552360" y="4688726"/>
                <a:ext cx="2752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0618A1EA-99A1-7C4B-BE10-280EB37A9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0" y="4688726"/>
                <a:ext cx="2752228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上矢印 56">
            <a:extLst>
              <a:ext uri="{FF2B5EF4-FFF2-40B4-BE49-F238E27FC236}">
                <a16:creationId xmlns:a16="http://schemas.microsoft.com/office/drawing/2014/main" id="{9803D8B3-A889-F04B-B43B-0B13E3CD2FB5}"/>
              </a:ext>
            </a:extLst>
          </p:cNvPr>
          <p:cNvSpPr/>
          <p:nvPr/>
        </p:nvSpPr>
        <p:spPr>
          <a:xfrm rot="10800000">
            <a:off x="5422214" y="2274178"/>
            <a:ext cx="749563" cy="6813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876C884-F571-044B-9974-32FA2958B297}"/>
              </a:ext>
            </a:extLst>
          </p:cNvPr>
          <p:cNvSpPr txBox="1"/>
          <p:nvPr/>
        </p:nvSpPr>
        <p:spPr>
          <a:xfrm>
            <a:off x="5008959" y="190094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tide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984EBA-B522-8940-9917-B98D88B6274F}"/>
              </a:ext>
            </a:extLst>
          </p:cNvPr>
          <p:cNvSpPr/>
          <p:nvPr/>
        </p:nvSpPr>
        <p:spPr>
          <a:xfrm>
            <a:off x="8161824" y="2889754"/>
            <a:ext cx="982177" cy="2223665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785E35F4-D105-BE46-937D-75A3A4EFAF2E}"/>
              </a:ext>
            </a:extLst>
          </p:cNvPr>
          <p:cNvSpPr/>
          <p:nvPr/>
        </p:nvSpPr>
        <p:spPr>
          <a:xfrm>
            <a:off x="8301199" y="3419364"/>
            <a:ext cx="1022680" cy="799858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190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2D49022-B946-F34B-977E-9077E03CF461}"/>
                  </a:ext>
                </a:extLst>
              </p:cNvPr>
              <p:cNvSpPr txBox="1"/>
              <p:nvPr/>
            </p:nvSpPr>
            <p:spPr>
              <a:xfrm>
                <a:off x="7300066" y="4193493"/>
                <a:ext cx="2081339" cy="386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𝑡𝑖𝑑𝑒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kumimoji="1" lang="en-US" altLang="ja-JP" sz="2400" b="0" dirty="0"/>
                </a:br>
                <a:endParaRPr kumimoji="1" lang="ja-JP" altLang="en-US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2D49022-B946-F34B-977E-9077E03CF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66" y="4193493"/>
                <a:ext cx="2081339" cy="386901"/>
              </a:xfrm>
              <a:prstGeom prst="rect">
                <a:avLst/>
              </a:prstGeom>
              <a:blipFill>
                <a:blip r:embed="rId1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41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018679C-9C92-6E40-960A-3A57E5313DFC}"/>
                  </a:ext>
                </a:extLst>
              </p:cNvPr>
              <p:cNvSpPr/>
              <p:nvPr/>
            </p:nvSpPr>
            <p:spPr>
              <a:xfrm>
                <a:off x="718456" y="2703236"/>
                <a:ext cx="7798527" cy="4802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inflow from river</a:t>
                </a:r>
              </a:p>
              <a:p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𝑟𝑖𝑣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ja-JP" dirty="0"/>
                </a:b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𝑟𝑖𝑣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psu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Tidal flow from offshore (positive for inflow)</a:t>
                </a:r>
              </a:p>
              <a:p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𝑑𝑎𝑦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(inflow from offshore)</a:t>
                </a:r>
              </a:p>
              <a:p>
                <a:pPr/>
                <a:r>
                  <a:rPr lang="en-US" altLang="ja-JP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𝑜𝑡𝑡𝑜𝑚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𝑡𝑖𝑑𝑒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𝑡𝑖𝑑𝑒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e>
                    </m:d>
                  </m:oMath>
                </a14:m>
                <a:endParaRPr lang="en-US" altLang="ja-JP" b="0" dirty="0"/>
              </a:p>
              <a:p>
                <a:pPr/>
                <a:r>
                  <a:rPr lang="en-US" altLang="ja-JP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35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psu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ja-JP" dirty="0"/>
                  <a:t>	</a:t>
                </a:r>
              </a:p>
              <a:p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when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(outflow to offshore)</a:t>
                </a:r>
              </a:p>
              <a:p>
                <a:pPr/>
                <a:r>
                  <a:rPr lang="en-US" altLang="ja-JP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𝑜𝑡𝑡𝑜𝑚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r>
                  <a:rPr lang="en-US" altLang="ja-JP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	</a:t>
                </a:r>
              </a:p>
              <a:p>
                <a:endParaRPr lang="en-US" altLang="ja-JP" dirty="0"/>
              </a:p>
              <a:p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018679C-9C92-6E40-960A-3A57E5313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6" y="2703236"/>
                <a:ext cx="7798527" cy="4802661"/>
              </a:xfrm>
              <a:prstGeom prst="rect">
                <a:avLst/>
              </a:prstGeom>
              <a:blipFill>
                <a:blip r:embed="rId2"/>
                <a:stretch>
                  <a:fillRect l="-650" t="-5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F86FF1-AE3D-C94F-870C-5DF4539AC837}"/>
              </a:ext>
            </a:extLst>
          </p:cNvPr>
          <p:cNvSpPr/>
          <p:nvPr/>
        </p:nvSpPr>
        <p:spPr>
          <a:xfrm>
            <a:off x="4376057" y="6061289"/>
            <a:ext cx="2892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5ACE3F-6D35-4140-B6D8-987676A506E6}"/>
              </a:ext>
            </a:extLst>
          </p:cNvPr>
          <p:cNvSpPr/>
          <p:nvPr/>
        </p:nvSpPr>
        <p:spPr>
          <a:xfrm>
            <a:off x="718456" y="4356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Disregard: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Eddy &amp; Wave of seawater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permeability of sediment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&amp; Heat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7471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3799F05-076C-5E41-BEBB-70761C7EC4BE}"/>
                  </a:ext>
                </a:extLst>
              </p:cNvPr>
              <p:cNvSpPr txBox="1"/>
              <p:nvPr/>
            </p:nvSpPr>
            <p:spPr>
              <a:xfrm>
                <a:off x="0" y="117862"/>
                <a:ext cx="9144000" cy="594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in a day: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of seawater</a:t>
                </a:r>
                <a:b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𝑟𝑖𝑣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of salinity</a:t>
                </a:r>
                <a:b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𝑟𝑖𝑣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𝑟𝑖𝑣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𝑡𝑖𝑑𝑒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𝑟𝑖𝑣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𝑟𝑖𝑣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nary>
                      <m:nary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  <m:sup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  <m:sup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  <m:sup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𝑟𝑖𝑣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𝑟𝑖𝑣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𝑡𝑖𝑑𝑒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𝑎𝑦</m:t>
                            </m:r>
                          </m:sub>
                        </m:sSub>
                      </m:sup>
                      <m:e>
                        <m:nary>
                          <m:nary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𝑡𝑖𝑑𝑒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𝑡𝑖𝑑𝑒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ja-JP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)=20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psu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psu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𝑡𝑖𝑑𝑒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𝑠𝑒𝑑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𝑠𝑒𝑑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−0.5=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,0)−0.5[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psu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𝑏𝑜𝑡𝑡𝑜𝑚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3799F05-076C-5E41-BEBB-70761C7EC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862"/>
                <a:ext cx="9144000" cy="5948552"/>
              </a:xfrm>
              <a:prstGeom prst="rect">
                <a:avLst/>
              </a:prstGeom>
              <a:blipFill>
                <a:blip r:embed="rId2"/>
                <a:stretch>
                  <a:fillRect l="-417" t="-87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4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5548</TotalTime>
  <Words>369</Words>
  <Application>Microsoft Macintosh PowerPoint</Application>
  <PresentationFormat>画面に合わせる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小林 悠喜</dc:creator>
  <cp:lastModifiedBy>小林 悠喜</cp:lastModifiedBy>
  <cp:revision>28</cp:revision>
  <dcterms:created xsi:type="dcterms:W3CDTF">2020-07-15T14:33:50Z</dcterms:created>
  <dcterms:modified xsi:type="dcterms:W3CDTF">2020-07-19T11:02:24Z</dcterms:modified>
</cp:coreProperties>
</file>