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/>
            </a:pPr>
            <a:r>
              <a:t>Уравнение Колмогорова-Фоккера-Планка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Уравнение Колмогорова-Фоккера-Планка описывает эволюцию плотности вероятности для случайных процессов во времени. Оно применяется в физике, финансах и биологии для моделирования стохастических 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Исторический контекст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Андрей Колмогоров: Разработал теорию вероятностей и создал уравнения для марковских процессов.</a:t>
            </a:r>
          </a:p>
          <a:p>
            <a:r>
              <a:t>2. Адриан Фоккер и Макс Планк: Исследовали броуновское движение и диффузионные процессы.</a:t>
            </a:r>
          </a:p>
          <a:p>
            <a:r>
              <a:t>3. Объединение идей: Уравнение стало ключевым инструментом для анализа случайных процессов.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Формулировка уравнения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Общее уравнение Колмогорова-Фоккера-Планка в одномерном случае:</a:t>
            </a:r>
          </a:p>
          <a:p>
            <a:r>
              <a:t>∂p(x, t)/∂t = -∂[A(x)p(x, t)]/∂x + ∂²[B(x)p(x, t)]/∂x²</a:t>
            </a:r>
          </a:p>
          <a:p/>
          <a:p>
            <a:r>
              <a:t>Где p(x, t) — плотность вероятности,</a:t>
            </a:r>
          </a:p>
          <a:p>
            <a:r>
              <a:t>A(x) — функция дрейфа,</a:t>
            </a:r>
          </a:p>
          <a:p>
            <a:r>
              <a:t>B(x) — функция диффузии.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Решения уравнения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Аналитические решения:</a:t>
            </a:r>
          </a:p>
          <a:p>
            <a:r>
              <a:t>1. Броуновское движение (простая диффузия):</a:t>
            </a:r>
          </a:p>
          <a:p>
            <a:r>
              <a:t>   p(x, t) = (1/√(4πDt)) * exp(-x²/(4Dt))</a:t>
            </a:r>
          </a:p>
          <a:p>
            <a:r>
              <a:t>2. Процесс Орнштейна-Уленбека: Нормальное распределение.</a:t>
            </a:r>
          </a:p>
          <a:p/>
          <a:p>
            <a:r>
              <a:t>Численные методы:</a:t>
            </a:r>
          </a:p>
          <a:p>
            <a:r>
              <a:t>- Метод конечных разностей.</a:t>
            </a:r>
          </a:p>
          <a:p>
            <a:r>
              <a:t>- Метод Монте-Карло.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Нелинейные уравнения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Нелинейные уравнения возникают, если функции дрейфа и диффузии зависят от плотности вероятности:</a:t>
            </a:r>
          </a:p>
          <a:p>
            <a:r>
              <a:t>∂p(x, t)/∂t = -∂[A(x, p)p(x, t)]/∂x + ∂²[B(x, p)p(x, t)]/∂x²</a:t>
            </a:r>
          </a:p>
          <a:p/>
          <a:p>
            <a:r>
              <a:t>Особенности:</a:t>
            </a:r>
          </a:p>
          <a:p>
            <a:r>
              <a:t>- Бифуркации.</a:t>
            </a:r>
          </a:p>
          <a:p>
            <a:r>
              <a:t>- Хаотическое поведение.</a:t>
            </a:r>
          </a:p>
          <a:p>
            <a:r>
              <a:t>- Многообразие решений.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Применения уравнения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Физика: Описание броуновского движения, диффузии частиц.</a:t>
            </a:r>
          </a:p>
          <a:p>
            <a:r>
              <a:t>2. Финансы: Моделирование динамики цен на акции (модель Блэка-Шоулза).</a:t>
            </a:r>
          </a:p>
          <a:p>
            <a:r>
              <a:t>3. Биология: Популяционная динамика и эволюционные процессы.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Уравнение Колмогорова-Фоккера-Планка является мощным инструментом для анализа и моделирования случайных процессов в различных областях науки. Нелинейность уравнения может приводить к сложным динамическим явлениям, требующим численных методов для их анализа.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