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Quattrocento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QuattrocentoSans-regular.fntdata"/><Relationship Id="rId20" Type="http://schemas.openxmlformats.org/officeDocument/2006/relationships/slide" Target="slides/slide16.xml"/><Relationship Id="rId42" Type="http://schemas.openxmlformats.org/officeDocument/2006/relationships/font" Target="fonts/QuattrocentoSans-italic.fntdata"/><Relationship Id="rId41" Type="http://schemas.openxmlformats.org/officeDocument/2006/relationships/font" Target="fonts/QuattrocentoSans-bold.fntdata"/><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font" Target="fonts/QuattrocentoSans-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Arial"/>
                <a:ea typeface="Arial"/>
                <a:cs typeface="Arial"/>
                <a:sym typeface="Arial"/>
              </a:defRPr>
            </a:lvl1pPr>
            <a:lvl2pPr indent="-228600" lvl="1" marL="914400" marR="0" rtl="0" algn="l">
              <a:spcBef>
                <a:spcPts val="0"/>
              </a:spcBef>
              <a:spcAft>
                <a:spcPts val="0"/>
              </a:spcAft>
              <a:buSzPts val="1400"/>
              <a:buNone/>
              <a:defRPr b="0" i="0" sz="1400" u="none" cap="none" strike="noStrike">
                <a:latin typeface="Arial"/>
                <a:ea typeface="Arial"/>
                <a:cs typeface="Arial"/>
                <a:sym typeface="Arial"/>
              </a:defRPr>
            </a:lvl2pPr>
            <a:lvl3pPr indent="-228600" lvl="2" marL="1371600" marR="0" rtl="0" algn="l">
              <a:spcBef>
                <a:spcPts val="0"/>
              </a:spcBef>
              <a:spcAft>
                <a:spcPts val="0"/>
              </a:spcAft>
              <a:buSzPts val="1400"/>
              <a:buNone/>
              <a:defRPr b="0" i="0" sz="1400" u="none" cap="none" strike="noStrike">
                <a:latin typeface="Arial"/>
                <a:ea typeface="Arial"/>
                <a:cs typeface="Arial"/>
                <a:sym typeface="Arial"/>
              </a:defRPr>
            </a:lvl3pPr>
            <a:lvl4pPr indent="-228600" lvl="3" marL="1828800" marR="0" rtl="0" algn="l">
              <a:spcBef>
                <a:spcPts val="0"/>
              </a:spcBef>
              <a:spcAft>
                <a:spcPts val="0"/>
              </a:spcAft>
              <a:buSzPts val="1400"/>
              <a:buNone/>
              <a:defRPr b="0" i="0" sz="1400" u="none" cap="none" strike="noStrike">
                <a:latin typeface="Arial"/>
                <a:ea typeface="Arial"/>
                <a:cs typeface="Arial"/>
                <a:sym typeface="Arial"/>
              </a:defRPr>
            </a:lvl4pPr>
            <a:lvl5pPr indent="-228600" lvl="4" marL="2286000" marR="0" rtl="0" algn="l">
              <a:spcBef>
                <a:spcPts val="0"/>
              </a:spcBef>
              <a:spcAft>
                <a:spcPts val="0"/>
              </a:spcAft>
              <a:buSzPts val="1400"/>
              <a:buNone/>
              <a:defRPr b="0" i="0" sz="1400" u="none" cap="none" strike="noStrike">
                <a:latin typeface="Arial"/>
                <a:ea typeface="Arial"/>
                <a:cs typeface="Arial"/>
                <a:sym typeface="Arial"/>
              </a:defRPr>
            </a:lvl5pPr>
            <a:lvl6pPr indent="-228600" lvl="5" marL="2743200" marR="0" rtl="0" algn="l">
              <a:spcBef>
                <a:spcPts val="0"/>
              </a:spcBef>
              <a:spcAft>
                <a:spcPts val="0"/>
              </a:spcAft>
              <a:buSzPts val="1400"/>
              <a:buNone/>
              <a:defRPr b="0" i="0" sz="1400" u="none" cap="none" strike="noStrike">
                <a:latin typeface="Arial"/>
                <a:ea typeface="Arial"/>
                <a:cs typeface="Arial"/>
                <a:sym typeface="Arial"/>
              </a:defRPr>
            </a:lvl6pPr>
            <a:lvl7pPr indent="-228600" lvl="6" marL="3200400" marR="0" rtl="0" algn="l">
              <a:spcBef>
                <a:spcPts val="0"/>
              </a:spcBef>
              <a:spcAft>
                <a:spcPts val="0"/>
              </a:spcAft>
              <a:buSzPts val="1400"/>
              <a:buNone/>
              <a:defRPr b="0" i="0" sz="1400" u="none" cap="none" strike="noStrike">
                <a:latin typeface="Arial"/>
                <a:ea typeface="Arial"/>
                <a:cs typeface="Arial"/>
                <a:sym typeface="Arial"/>
              </a:defRPr>
            </a:lvl7pPr>
            <a:lvl8pPr indent="-228600" lvl="7" marL="3657600" marR="0" rtl="0" algn="l">
              <a:spcBef>
                <a:spcPts val="0"/>
              </a:spcBef>
              <a:spcAft>
                <a:spcPts val="0"/>
              </a:spcAft>
              <a:buSzPts val="1400"/>
              <a:buNone/>
              <a:defRPr b="0" i="0" sz="1400" u="none" cap="none" strike="noStrike">
                <a:latin typeface="Arial"/>
                <a:ea typeface="Arial"/>
                <a:cs typeface="Arial"/>
                <a:sym typeface="Arial"/>
              </a:defRPr>
            </a:lvl8pPr>
            <a:lvl9pPr indent="-228600" lvl="8" marL="4114800" marR="0" rtl="0" algn="l">
              <a:spcBef>
                <a:spcPts val="0"/>
              </a:spcBef>
              <a:spcAft>
                <a:spcPts val="0"/>
              </a:spcAft>
              <a:buSzPts val="1400"/>
              <a:buNone/>
              <a:defRPr b="0" i="0" sz="1400" u="none" cap="none" strike="noStrike">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3b55b81a7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313b55b81a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3b55b81a7_0_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313b55b81a7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3b55b81a7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3b55b81a7_0_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13b55b81a7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13b55b81a7_0_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13b55b81a7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13b55b81a7_0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13b55b81a7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13b55b81a7_0_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3b55b81a7_0_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3b55b81a7_0_1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3b55b81a7_0_1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313b55b81a7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13b55b81a7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13b55b81a7_0_1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3b55b81a7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3b55b81a7_0_1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Титульный слайд" showMasterSp="0" type="title">
  <p:cSld name="TITLE">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2"/>
          <p:cNvSpPr txBox="1"/>
          <p:nvPr>
            <p:ph type="title"/>
          </p:nvPr>
        </p:nvSpPr>
        <p:spPr>
          <a:xfrm>
            <a:off x="672859" y="2133600"/>
            <a:ext cx="11301654" cy="1279931"/>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rgbClr val="515151"/>
              </a:buClr>
              <a:buSzPts val="4800"/>
              <a:buFont typeface="Quattrocento Sans"/>
              <a:buNone/>
              <a:defRPr sz="4800">
                <a:solidFill>
                  <a:srgbClr val="51515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28" name="Google Shape;28;p2"/>
          <p:cNvSpPr txBox="1"/>
          <p:nvPr>
            <p:ph idx="1" type="body"/>
          </p:nvPr>
        </p:nvSpPr>
        <p:spPr>
          <a:xfrm>
            <a:off x="658812" y="3541507"/>
            <a:ext cx="11315701" cy="454574"/>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800"/>
              <a:buFont typeface="Quattrocento Sans"/>
              <a:buNone/>
              <a:defRPr>
                <a:solidFill>
                  <a:srgbClr val="515151"/>
                </a:solidFill>
              </a:defRPr>
            </a:lvl1pPr>
            <a:lvl2pPr indent="-228600" lvl="1" marL="914400" algn="l">
              <a:lnSpc>
                <a:spcPct val="90000"/>
              </a:lnSpc>
              <a:spcBef>
                <a:spcPts val="1000"/>
              </a:spcBef>
              <a:spcAft>
                <a:spcPts val="0"/>
              </a:spcAft>
              <a:buClr>
                <a:srgbClr val="515151"/>
              </a:buClr>
              <a:buSzPts val="2800"/>
              <a:buFont typeface="Quattrocento Sans"/>
              <a:buNone/>
              <a:defRPr>
                <a:solidFill>
                  <a:srgbClr val="515151"/>
                </a:solidFill>
              </a:defRPr>
            </a:lvl2pPr>
            <a:lvl3pPr indent="-228600" lvl="2" marL="1371600" algn="l">
              <a:lnSpc>
                <a:spcPct val="90000"/>
              </a:lnSpc>
              <a:spcBef>
                <a:spcPts val="1000"/>
              </a:spcBef>
              <a:spcAft>
                <a:spcPts val="0"/>
              </a:spcAft>
              <a:buClr>
                <a:srgbClr val="515151"/>
              </a:buClr>
              <a:buSzPts val="2800"/>
              <a:buFont typeface="Quattrocento Sans"/>
              <a:buNone/>
              <a:defRPr>
                <a:solidFill>
                  <a:srgbClr val="515151"/>
                </a:solidFill>
              </a:defRPr>
            </a:lvl3pPr>
            <a:lvl4pPr indent="-228600" lvl="3" marL="1828800" algn="l">
              <a:lnSpc>
                <a:spcPct val="90000"/>
              </a:lnSpc>
              <a:spcBef>
                <a:spcPts val="1000"/>
              </a:spcBef>
              <a:spcAft>
                <a:spcPts val="0"/>
              </a:spcAft>
              <a:buClr>
                <a:srgbClr val="515151"/>
              </a:buClr>
              <a:buSzPts val="2800"/>
              <a:buFont typeface="Quattrocento Sans"/>
              <a:buNone/>
              <a:defRPr>
                <a:solidFill>
                  <a:srgbClr val="515151"/>
                </a:solidFill>
              </a:defRPr>
            </a:lvl4pPr>
            <a:lvl5pPr indent="-228600" lvl="4" marL="2286000" algn="l">
              <a:lnSpc>
                <a:spcPct val="90000"/>
              </a:lnSpc>
              <a:spcBef>
                <a:spcPts val="1000"/>
              </a:spcBef>
              <a:spcAft>
                <a:spcPts val="0"/>
              </a:spcAft>
              <a:buClr>
                <a:srgbClr val="515151"/>
              </a:buClr>
              <a:buSzPts val="2800"/>
              <a:buFont typeface="Quattrocento Sans"/>
              <a:buNone/>
              <a:defRPr>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pic>
        <p:nvPicPr>
          <p:cNvPr descr="Google Shape;33;p13" id="29" name="Google Shape;29;p2"/>
          <p:cNvPicPr preferRelativeResize="0"/>
          <p:nvPr/>
        </p:nvPicPr>
        <p:blipFill rotWithShape="1">
          <a:blip r:embed="rId3">
            <a:alphaModFix/>
          </a:blip>
          <a:srcRect b="0" l="0" r="0" t="0"/>
          <a:stretch/>
        </p:blipFill>
        <p:spPr>
          <a:xfrm>
            <a:off x="1533328" y="476982"/>
            <a:ext cx="3925960" cy="1300532"/>
          </a:xfrm>
          <a:prstGeom prst="rect">
            <a:avLst/>
          </a:prstGeom>
          <a:noFill/>
          <a:ln>
            <a:noFill/>
          </a:ln>
        </p:spPr>
      </p:pic>
      <p:sp>
        <p:nvSpPr>
          <p:cNvPr id="30" name="Google Shape;30;p2"/>
          <p:cNvSpPr txBox="1"/>
          <p:nvPr>
            <p:ph idx="2" type="body"/>
          </p:nvPr>
        </p:nvSpPr>
        <p:spPr>
          <a:xfrm>
            <a:off x="664923" y="5434341"/>
            <a:ext cx="11309591" cy="509589"/>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1" name="Google Shape;31;p2"/>
          <p:cNvSpPr txBox="1"/>
          <p:nvPr>
            <p:ph idx="3" type="body"/>
          </p:nvPr>
        </p:nvSpPr>
        <p:spPr>
          <a:xfrm>
            <a:off x="658812" y="5968999"/>
            <a:ext cx="11315701" cy="344490"/>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32" name="Google Shape;32;p2"/>
          <p:cNvSpPr txBox="1"/>
          <p:nvPr>
            <p:ph idx="12" type="sldNum"/>
          </p:nvPr>
        </p:nvSpPr>
        <p:spPr>
          <a:xfrm>
            <a:off x="5892800" y="6172200"/>
            <a:ext cx="2844800" cy="3683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121212"/>
              </a:buClr>
              <a:buSzPts val="1200"/>
              <a:buFont typeface="Calibri"/>
              <a:buNone/>
              <a:defRPr>
                <a:solidFill>
                  <a:srgbClr val="121212"/>
                </a:solidFill>
              </a:defRPr>
            </a:lvl1pPr>
            <a:lvl2pPr indent="0" lvl="1" marL="0" marR="0" algn="r">
              <a:lnSpc>
                <a:spcPct val="100000"/>
              </a:lnSpc>
              <a:spcBef>
                <a:spcPts val="0"/>
              </a:spcBef>
              <a:spcAft>
                <a:spcPts val="0"/>
              </a:spcAft>
              <a:buClr>
                <a:srgbClr val="121212"/>
              </a:buClr>
              <a:buSzPts val="1200"/>
              <a:buFont typeface="Calibri"/>
              <a:buNone/>
              <a:defRPr>
                <a:solidFill>
                  <a:srgbClr val="121212"/>
                </a:solidFill>
              </a:defRPr>
            </a:lvl2pPr>
            <a:lvl3pPr indent="0" lvl="2" marL="0" marR="0" algn="r">
              <a:lnSpc>
                <a:spcPct val="100000"/>
              </a:lnSpc>
              <a:spcBef>
                <a:spcPts val="0"/>
              </a:spcBef>
              <a:spcAft>
                <a:spcPts val="0"/>
              </a:spcAft>
              <a:buClr>
                <a:srgbClr val="121212"/>
              </a:buClr>
              <a:buSzPts val="1200"/>
              <a:buFont typeface="Calibri"/>
              <a:buNone/>
              <a:defRPr>
                <a:solidFill>
                  <a:srgbClr val="121212"/>
                </a:solidFill>
              </a:defRPr>
            </a:lvl3pPr>
            <a:lvl4pPr indent="0" lvl="3" marL="0" marR="0" algn="r">
              <a:lnSpc>
                <a:spcPct val="100000"/>
              </a:lnSpc>
              <a:spcBef>
                <a:spcPts val="0"/>
              </a:spcBef>
              <a:spcAft>
                <a:spcPts val="0"/>
              </a:spcAft>
              <a:buClr>
                <a:srgbClr val="121212"/>
              </a:buClr>
              <a:buSzPts val="1200"/>
              <a:buFont typeface="Calibri"/>
              <a:buNone/>
              <a:defRPr>
                <a:solidFill>
                  <a:srgbClr val="121212"/>
                </a:solidFill>
              </a:defRPr>
            </a:lvl4pPr>
            <a:lvl5pPr indent="0" lvl="4" marL="0" marR="0" algn="r">
              <a:lnSpc>
                <a:spcPct val="100000"/>
              </a:lnSpc>
              <a:spcBef>
                <a:spcPts val="0"/>
              </a:spcBef>
              <a:spcAft>
                <a:spcPts val="0"/>
              </a:spcAft>
              <a:buClr>
                <a:srgbClr val="121212"/>
              </a:buClr>
              <a:buSzPts val="1200"/>
              <a:buFont typeface="Calibri"/>
              <a:buNone/>
              <a:defRPr>
                <a:solidFill>
                  <a:srgbClr val="121212"/>
                </a:solidFill>
              </a:defRPr>
            </a:lvl5pPr>
            <a:lvl6pPr indent="0" lvl="5" marL="0" marR="0" algn="r">
              <a:lnSpc>
                <a:spcPct val="100000"/>
              </a:lnSpc>
              <a:spcBef>
                <a:spcPts val="0"/>
              </a:spcBef>
              <a:spcAft>
                <a:spcPts val="0"/>
              </a:spcAft>
              <a:buClr>
                <a:srgbClr val="121212"/>
              </a:buClr>
              <a:buSzPts val="1200"/>
              <a:buFont typeface="Calibri"/>
              <a:buNone/>
              <a:defRPr>
                <a:solidFill>
                  <a:srgbClr val="121212"/>
                </a:solidFill>
              </a:defRPr>
            </a:lvl6pPr>
            <a:lvl7pPr indent="0" lvl="6" marL="0" marR="0" algn="r">
              <a:lnSpc>
                <a:spcPct val="100000"/>
              </a:lnSpc>
              <a:spcBef>
                <a:spcPts val="0"/>
              </a:spcBef>
              <a:spcAft>
                <a:spcPts val="0"/>
              </a:spcAft>
              <a:buClr>
                <a:srgbClr val="121212"/>
              </a:buClr>
              <a:buSzPts val="1200"/>
              <a:buFont typeface="Calibri"/>
              <a:buNone/>
              <a:defRPr>
                <a:solidFill>
                  <a:srgbClr val="121212"/>
                </a:solidFill>
              </a:defRPr>
            </a:lvl7pPr>
            <a:lvl8pPr indent="0" lvl="7" marL="0" marR="0" algn="r">
              <a:lnSpc>
                <a:spcPct val="100000"/>
              </a:lnSpc>
              <a:spcBef>
                <a:spcPts val="0"/>
              </a:spcBef>
              <a:spcAft>
                <a:spcPts val="0"/>
              </a:spcAft>
              <a:buClr>
                <a:srgbClr val="121212"/>
              </a:buClr>
              <a:buSzPts val="1200"/>
              <a:buFont typeface="Calibri"/>
              <a:buNone/>
              <a:defRPr>
                <a:solidFill>
                  <a:srgbClr val="121212"/>
                </a:solidFill>
              </a:defRPr>
            </a:lvl8pPr>
            <a:lvl9pPr indent="0" lvl="8" marL="0" marR="0" algn="r">
              <a:lnSpc>
                <a:spcPct val="100000"/>
              </a:lnSpc>
              <a:spcBef>
                <a:spcPts val="0"/>
              </a:spcBef>
              <a:spcAft>
                <a:spcPts val="0"/>
              </a:spcAft>
              <a:buClr>
                <a:srgbClr val="121212"/>
              </a:buClr>
              <a:buSzPts val="1200"/>
              <a:buFont typeface="Calibri"/>
              <a:buNone/>
              <a:defRPr>
                <a:solidFill>
                  <a:srgbClr val="121212"/>
                </a:solidFill>
              </a:defRPr>
            </a:lvl9pPr>
          </a:lstStyle>
          <a:p>
            <a:pPr indent="0" lvl="0" marL="0" rtl="0" algn="r">
              <a:spcBef>
                <a:spcPts val="0"/>
              </a:spcBef>
              <a:spcAft>
                <a:spcPts val="0"/>
              </a:spcAft>
              <a:buNone/>
            </a:pPr>
            <a:fld id="{00000000-1234-1234-1234-123412341234}" type="slidenum">
              <a:rPr lang="en-US"/>
              <a:t>‹#›</a:t>
            </a:fld>
            <a:endParaRPr>
              <a:solidFill>
                <a:srgbClr val="51515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Вертикальный заголовок и текст" showMasterSp="0">
  <p:cSld name="1_Вертикальный заголовок и текст">
    <p:bg>
      <p:bgPr>
        <a:blipFill>
          <a:blip r:embed="rId2">
            <a:alphaModFix/>
          </a:blip>
          <a:stretch>
            <a:fillRect/>
          </a:stretch>
        </a:blipFill>
      </p:bgPr>
    </p:bg>
    <p:spTree>
      <p:nvGrpSpPr>
        <p:cNvPr id="173" name="Shape 173"/>
        <p:cNvGrpSpPr/>
        <p:nvPr/>
      </p:nvGrpSpPr>
      <p:grpSpPr>
        <a:xfrm>
          <a:off x="0" y="0"/>
          <a:ext cx="0" cy="0"/>
          <a:chOff x="0" y="0"/>
          <a:chExt cx="0" cy="0"/>
        </a:xfrm>
      </p:grpSpPr>
      <p:sp>
        <p:nvSpPr>
          <p:cNvPr id="174" name="Google Shape;174;p11"/>
          <p:cNvSpPr/>
          <p:nvPr/>
        </p:nvSpPr>
        <p:spPr>
          <a:xfrm>
            <a:off x="0" y="2019300"/>
            <a:ext cx="12192000" cy="3448051"/>
          </a:xfrm>
          <a:prstGeom prst="rect">
            <a:avLst/>
          </a:prstGeom>
          <a:solidFill>
            <a:srgbClr val="EAE0D5">
              <a:alpha val="42352"/>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75" name="Google Shape;175;p11"/>
          <p:cNvGrpSpPr/>
          <p:nvPr/>
        </p:nvGrpSpPr>
        <p:grpSpPr>
          <a:xfrm>
            <a:off x="12321660" y="3684544"/>
            <a:ext cx="1103565" cy="2445983"/>
            <a:chOff x="-1" y="-1"/>
            <a:chExt cx="1103564" cy="2445981"/>
          </a:xfrm>
        </p:grpSpPr>
        <p:sp>
          <p:nvSpPr>
            <p:cNvPr id="176" name="Google Shape;176;p11"/>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7" name="Google Shape;177;p11"/>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178" name="Google Shape;178;p11"/>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p11"/>
            <p:cNvSpPr txBox="1"/>
            <p:nvPr/>
          </p:nvSpPr>
          <p:spPr>
            <a:xfrm>
              <a:off x="151232" y="606954"/>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180" name="Google Shape;180;p11"/>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p11"/>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182" name="Google Shape;182;p11"/>
            <p:cNvSpPr/>
            <p:nvPr/>
          </p:nvSpPr>
          <p:spPr>
            <a:xfrm>
              <a:off x="-1" y="1519494"/>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3" name="Google Shape;183;p11"/>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84" name="Google Shape;184;p11"/>
            <p:cNvSpPr/>
            <p:nvPr/>
          </p:nvSpPr>
          <p:spPr>
            <a:xfrm>
              <a:off x="-1" y="2023550"/>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5" name="Google Shape;185;p11"/>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141 / 63 / 63</a:t>
              </a:r>
              <a:endParaRPr/>
            </a:p>
          </p:txBody>
        </p:sp>
      </p:grpSp>
      <p:sp>
        <p:nvSpPr>
          <p:cNvPr id="186" name="Google Shape;186;p11"/>
          <p:cNvSpPr txBox="1"/>
          <p:nvPr>
            <p:ph idx="1" type="body"/>
          </p:nvPr>
        </p:nvSpPr>
        <p:spPr>
          <a:xfrm>
            <a:off x="658812" y="2876550"/>
            <a:ext cx="4713289" cy="1543050"/>
          </a:xfrm>
          <a:prstGeom prst="rect">
            <a:avLst/>
          </a:prstGeom>
          <a:noFill/>
          <a:ln>
            <a:noFill/>
          </a:ln>
        </p:spPr>
        <p:txBody>
          <a:bodyPr anchorCtr="0" anchor="t" bIns="45675" lIns="45675" spcFirstLastPara="1" rIns="45675" wrap="square" tIns="45675">
            <a:normAutofit/>
          </a:bodyPr>
          <a:lstStyle>
            <a:lvl1pPr indent="-228600" lvl="0" marL="457200" algn="l">
              <a:lnSpc>
                <a:spcPct val="100000"/>
              </a:lnSpc>
              <a:spcBef>
                <a:spcPts val="1000"/>
              </a:spcBef>
              <a:spcAft>
                <a:spcPts val="0"/>
              </a:spcAft>
              <a:buClr>
                <a:srgbClr val="515151"/>
              </a:buClr>
              <a:buSzPts val="1800"/>
              <a:buFont typeface="Quattrocento Sans"/>
              <a:buNone/>
              <a:defRPr b="1" sz="1800">
                <a:solidFill>
                  <a:srgbClr val="515151"/>
                </a:solidFill>
              </a:defRPr>
            </a:lvl1pPr>
            <a:lvl2pPr indent="-228600" lvl="1" marL="914400" algn="l">
              <a:lnSpc>
                <a:spcPct val="100000"/>
              </a:lnSpc>
              <a:spcBef>
                <a:spcPts val="1000"/>
              </a:spcBef>
              <a:spcAft>
                <a:spcPts val="0"/>
              </a:spcAft>
              <a:buClr>
                <a:srgbClr val="515151"/>
              </a:buClr>
              <a:buSzPts val="1800"/>
              <a:buFont typeface="Quattrocento Sans"/>
              <a:buNone/>
              <a:defRPr b="1" sz="1800">
                <a:solidFill>
                  <a:srgbClr val="515151"/>
                </a:solidFill>
              </a:defRPr>
            </a:lvl2pPr>
            <a:lvl3pPr indent="-228600" lvl="2" marL="1371600" algn="l">
              <a:lnSpc>
                <a:spcPct val="100000"/>
              </a:lnSpc>
              <a:spcBef>
                <a:spcPts val="1000"/>
              </a:spcBef>
              <a:spcAft>
                <a:spcPts val="0"/>
              </a:spcAft>
              <a:buClr>
                <a:srgbClr val="515151"/>
              </a:buClr>
              <a:buSzPts val="1800"/>
              <a:buFont typeface="Quattrocento Sans"/>
              <a:buNone/>
              <a:defRPr b="1" sz="1800">
                <a:solidFill>
                  <a:srgbClr val="515151"/>
                </a:solidFill>
              </a:defRPr>
            </a:lvl3pPr>
            <a:lvl4pPr indent="-228600" lvl="3" marL="1828800" algn="l">
              <a:lnSpc>
                <a:spcPct val="100000"/>
              </a:lnSpc>
              <a:spcBef>
                <a:spcPts val="1000"/>
              </a:spcBef>
              <a:spcAft>
                <a:spcPts val="0"/>
              </a:spcAft>
              <a:buClr>
                <a:srgbClr val="515151"/>
              </a:buClr>
              <a:buSzPts val="1800"/>
              <a:buFont typeface="Quattrocento Sans"/>
              <a:buNone/>
              <a:defRPr b="1" sz="1800">
                <a:solidFill>
                  <a:srgbClr val="515151"/>
                </a:solidFill>
              </a:defRPr>
            </a:lvl4pPr>
            <a:lvl5pPr indent="-228600" lvl="4" marL="2286000" algn="l">
              <a:lnSpc>
                <a:spcPct val="100000"/>
              </a:lnSpc>
              <a:spcBef>
                <a:spcPts val="1000"/>
              </a:spcBef>
              <a:spcAft>
                <a:spcPts val="0"/>
              </a:spcAft>
              <a:buClr>
                <a:srgbClr val="515151"/>
              </a:buClr>
              <a:buSzPts val="1800"/>
              <a:buFont typeface="Quattrocento Sans"/>
              <a:buNone/>
              <a:defRPr b="1" sz="18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87" name="Google Shape;187;p11"/>
          <p:cNvSpPr txBox="1"/>
          <p:nvPr/>
        </p:nvSpPr>
        <p:spPr>
          <a:xfrm>
            <a:off x="10096188" y="5929312"/>
            <a:ext cx="1573837" cy="1008341"/>
          </a:xfrm>
          <a:prstGeom prst="rect">
            <a:avLst/>
          </a:prstGeom>
          <a:noFill/>
          <a:ln>
            <a:noFill/>
          </a:ln>
        </p:spPr>
        <p:txBody>
          <a:bodyPr anchorCtr="0" anchor="t" bIns="45675" lIns="45675" spcFirstLastPara="1" rIns="45675" wrap="square" tIns="45675">
            <a:spAutoFit/>
          </a:bodyPr>
          <a:lstStyle/>
          <a:p>
            <a:pPr indent="0" lvl="0" marL="0" marR="0" rtl="0" algn="l">
              <a:lnSpc>
                <a:spcPct val="90000"/>
              </a:lnSpc>
              <a:spcBef>
                <a:spcPts val="0"/>
              </a:spcBef>
              <a:spcAft>
                <a:spcPts val="0"/>
              </a:spcAft>
              <a:buClr>
                <a:srgbClr val="FFFFFF"/>
              </a:buClr>
              <a:buSzPts val="3200"/>
              <a:buFont typeface="Quattrocento Sans"/>
              <a:buNone/>
            </a:pPr>
            <a:r>
              <a:rPr b="1" i="0" lang="en-US" sz="3200" u="none" cap="none" strike="noStrike">
                <a:solidFill>
                  <a:srgbClr val="FFFFFF"/>
                </a:solidFill>
                <a:latin typeface="Quattrocento Sans"/>
                <a:ea typeface="Quattrocento Sans"/>
                <a:cs typeface="Quattrocento Sans"/>
                <a:sym typeface="Quattrocento Sans"/>
              </a:rPr>
              <a:t>spbu.ru</a:t>
            </a:r>
            <a:endParaRPr/>
          </a:p>
        </p:txBody>
      </p:sp>
      <p:pic>
        <p:nvPicPr>
          <p:cNvPr descr="Google Shape;103;p22" id="188" name="Google Shape;188;p11"/>
          <p:cNvPicPr preferRelativeResize="0"/>
          <p:nvPr/>
        </p:nvPicPr>
        <p:blipFill rotWithShape="1">
          <a:blip r:embed="rId3">
            <a:alphaModFix/>
          </a:blip>
          <a:srcRect b="0" l="0" r="0" t="0"/>
          <a:stretch/>
        </p:blipFill>
        <p:spPr>
          <a:xfrm>
            <a:off x="610053" y="644525"/>
            <a:ext cx="2568645" cy="850900"/>
          </a:xfrm>
          <a:prstGeom prst="rect">
            <a:avLst/>
          </a:prstGeom>
          <a:noFill/>
          <a:ln>
            <a:noFill/>
          </a:ln>
        </p:spPr>
      </p:pic>
      <p:sp>
        <p:nvSpPr>
          <p:cNvPr id="189" name="Google Shape;189;p11"/>
          <p:cNvSpPr txBox="1"/>
          <p:nvPr>
            <p:ph idx="2" type="body"/>
          </p:nvPr>
        </p:nvSpPr>
        <p:spPr>
          <a:xfrm>
            <a:off x="5519935" y="2876550"/>
            <a:ext cx="4713289" cy="1543050"/>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90" name="Google Shape;190;p11"/>
          <p:cNvSpPr txBox="1"/>
          <p:nvPr/>
        </p:nvSpPr>
        <p:spPr>
          <a:xfrm>
            <a:off x="710434" y="2154089"/>
            <a:ext cx="1776049" cy="9550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chemeClr val="accent1"/>
              </a:buClr>
              <a:buSzPts val="2800"/>
              <a:buFont typeface="Quattrocento Sans"/>
              <a:buNone/>
            </a:pPr>
            <a:r>
              <a:rPr b="1" i="0" lang="en-US" sz="2800" u="none" cap="none" strike="noStrike">
                <a:solidFill>
                  <a:schemeClr val="accent1"/>
                </a:solidFill>
                <a:latin typeface="Quattrocento Sans"/>
                <a:ea typeface="Quattrocento Sans"/>
                <a:cs typeface="Quattrocento Sans"/>
                <a:sym typeface="Quattrocento Sans"/>
              </a:rPr>
              <a:t>Контакты</a:t>
            </a:r>
            <a:endParaRPr/>
          </a:p>
        </p:txBody>
      </p:sp>
      <p:sp>
        <p:nvSpPr>
          <p:cNvPr id="191" name="Google Shape;191;p11"/>
          <p:cNvSpPr txBox="1"/>
          <p:nvPr>
            <p:ph idx="12" type="sldNum"/>
          </p:nvPr>
        </p:nvSpPr>
        <p:spPr>
          <a:xfrm>
            <a:off x="5892800" y="6172200"/>
            <a:ext cx="2844800" cy="3683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121212"/>
              </a:buClr>
              <a:buSzPts val="1200"/>
              <a:buFont typeface="Calibri"/>
              <a:buNone/>
              <a:defRPr>
                <a:solidFill>
                  <a:srgbClr val="121212"/>
                </a:solidFill>
              </a:defRPr>
            </a:lvl1pPr>
            <a:lvl2pPr indent="0" lvl="1" marL="0" marR="0" algn="r">
              <a:lnSpc>
                <a:spcPct val="100000"/>
              </a:lnSpc>
              <a:spcBef>
                <a:spcPts val="0"/>
              </a:spcBef>
              <a:spcAft>
                <a:spcPts val="0"/>
              </a:spcAft>
              <a:buClr>
                <a:srgbClr val="121212"/>
              </a:buClr>
              <a:buSzPts val="1200"/>
              <a:buFont typeface="Calibri"/>
              <a:buNone/>
              <a:defRPr>
                <a:solidFill>
                  <a:srgbClr val="121212"/>
                </a:solidFill>
              </a:defRPr>
            </a:lvl2pPr>
            <a:lvl3pPr indent="0" lvl="2" marL="0" marR="0" algn="r">
              <a:lnSpc>
                <a:spcPct val="100000"/>
              </a:lnSpc>
              <a:spcBef>
                <a:spcPts val="0"/>
              </a:spcBef>
              <a:spcAft>
                <a:spcPts val="0"/>
              </a:spcAft>
              <a:buClr>
                <a:srgbClr val="121212"/>
              </a:buClr>
              <a:buSzPts val="1200"/>
              <a:buFont typeface="Calibri"/>
              <a:buNone/>
              <a:defRPr>
                <a:solidFill>
                  <a:srgbClr val="121212"/>
                </a:solidFill>
              </a:defRPr>
            </a:lvl3pPr>
            <a:lvl4pPr indent="0" lvl="3" marL="0" marR="0" algn="r">
              <a:lnSpc>
                <a:spcPct val="100000"/>
              </a:lnSpc>
              <a:spcBef>
                <a:spcPts val="0"/>
              </a:spcBef>
              <a:spcAft>
                <a:spcPts val="0"/>
              </a:spcAft>
              <a:buClr>
                <a:srgbClr val="121212"/>
              </a:buClr>
              <a:buSzPts val="1200"/>
              <a:buFont typeface="Calibri"/>
              <a:buNone/>
              <a:defRPr>
                <a:solidFill>
                  <a:srgbClr val="121212"/>
                </a:solidFill>
              </a:defRPr>
            </a:lvl4pPr>
            <a:lvl5pPr indent="0" lvl="4" marL="0" marR="0" algn="r">
              <a:lnSpc>
                <a:spcPct val="100000"/>
              </a:lnSpc>
              <a:spcBef>
                <a:spcPts val="0"/>
              </a:spcBef>
              <a:spcAft>
                <a:spcPts val="0"/>
              </a:spcAft>
              <a:buClr>
                <a:srgbClr val="121212"/>
              </a:buClr>
              <a:buSzPts val="1200"/>
              <a:buFont typeface="Calibri"/>
              <a:buNone/>
              <a:defRPr>
                <a:solidFill>
                  <a:srgbClr val="121212"/>
                </a:solidFill>
              </a:defRPr>
            </a:lvl5pPr>
            <a:lvl6pPr indent="0" lvl="5" marL="0" marR="0" algn="r">
              <a:lnSpc>
                <a:spcPct val="100000"/>
              </a:lnSpc>
              <a:spcBef>
                <a:spcPts val="0"/>
              </a:spcBef>
              <a:spcAft>
                <a:spcPts val="0"/>
              </a:spcAft>
              <a:buClr>
                <a:srgbClr val="121212"/>
              </a:buClr>
              <a:buSzPts val="1200"/>
              <a:buFont typeface="Calibri"/>
              <a:buNone/>
              <a:defRPr>
                <a:solidFill>
                  <a:srgbClr val="121212"/>
                </a:solidFill>
              </a:defRPr>
            </a:lvl6pPr>
            <a:lvl7pPr indent="0" lvl="6" marL="0" marR="0" algn="r">
              <a:lnSpc>
                <a:spcPct val="100000"/>
              </a:lnSpc>
              <a:spcBef>
                <a:spcPts val="0"/>
              </a:spcBef>
              <a:spcAft>
                <a:spcPts val="0"/>
              </a:spcAft>
              <a:buClr>
                <a:srgbClr val="121212"/>
              </a:buClr>
              <a:buSzPts val="1200"/>
              <a:buFont typeface="Calibri"/>
              <a:buNone/>
              <a:defRPr>
                <a:solidFill>
                  <a:srgbClr val="121212"/>
                </a:solidFill>
              </a:defRPr>
            </a:lvl7pPr>
            <a:lvl8pPr indent="0" lvl="7" marL="0" marR="0" algn="r">
              <a:lnSpc>
                <a:spcPct val="100000"/>
              </a:lnSpc>
              <a:spcBef>
                <a:spcPts val="0"/>
              </a:spcBef>
              <a:spcAft>
                <a:spcPts val="0"/>
              </a:spcAft>
              <a:buClr>
                <a:srgbClr val="121212"/>
              </a:buClr>
              <a:buSzPts val="1200"/>
              <a:buFont typeface="Calibri"/>
              <a:buNone/>
              <a:defRPr>
                <a:solidFill>
                  <a:srgbClr val="121212"/>
                </a:solidFill>
              </a:defRPr>
            </a:lvl8pPr>
            <a:lvl9pPr indent="0" lvl="8" marL="0" marR="0" algn="r">
              <a:lnSpc>
                <a:spcPct val="100000"/>
              </a:lnSpc>
              <a:spcBef>
                <a:spcPts val="0"/>
              </a:spcBef>
              <a:spcAft>
                <a:spcPts val="0"/>
              </a:spcAft>
              <a:buClr>
                <a:srgbClr val="121212"/>
              </a:buClr>
              <a:buSzPts val="1200"/>
              <a:buFont typeface="Calibri"/>
              <a:buNone/>
              <a:defRPr>
                <a:solidFill>
                  <a:srgbClr val="121212"/>
                </a:solidFill>
              </a:defRPr>
            </a:lvl9pPr>
          </a:lstStyle>
          <a:p>
            <a:pPr indent="0" lvl="0" marL="0" rtl="0" algn="r">
              <a:spcBef>
                <a:spcPts val="0"/>
              </a:spcBef>
              <a:spcAft>
                <a:spcPts val="0"/>
              </a:spcAft>
              <a:buNone/>
            </a:pPr>
            <a:fld id="{00000000-1234-1234-1234-123412341234}" type="slidenum">
              <a:rPr lang="en-US"/>
              <a:t>‹#›</a:t>
            </a:fld>
            <a:endParaRPr>
              <a:solidFill>
                <a:srgbClr val="51515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showMasterSp="0" type="tx">
  <p:cSld name="TITLE_AND_BODY">
    <p:spTree>
      <p:nvGrpSpPr>
        <p:cNvPr id="33" name="Shape 33"/>
        <p:cNvGrpSpPr/>
        <p:nvPr/>
      </p:nvGrpSpPr>
      <p:grpSpPr>
        <a:xfrm>
          <a:off x="0" y="0"/>
          <a:ext cx="0" cy="0"/>
          <a:chOff x="0" y="0"/>
          <a:chExt cx="0" cy="0"/>
        </a:xfrm>
      </p:grpSpPr>
      <p:pic>
        <p:nvPicPr>
          <p:cNvPr descr="Google Shape;10;p12" id="34" name="Google Shape;34;p3"/>
          <p:cNvPicPr preferRelativeResize="0"/>
          <p:nvPr/>
        </p:nvPicPr>
        <p:blipFill rotWithShape="1">
          <a:blip r:embed="rId2">
            <a:alphaModFix/>
          </a:blip>
          <a:srcRect b="0" l="0" r="46263" t="0"/>
          <a:stretch/>
        </p:blipFill>
        <p:spPr>
          <a:xfrm>
            <a:off x="9877789" y="0"/>
            <a:ext cx="2314213" cy="6858000"/>
          </a:xfrm>
          <a:prstGeom prst="rect">
            <a:avLst/>
          </a:prstGeom>
          <a:noFill/>
          <a:ln>
            <a:noFill/>
          </a:ln>
        </p:spPr>
      </p:pic>
      <p:pic>
        <p:nvPicPr>
          <p:cNvPr descr="Google Shape;14;p12" id="35" name="Google Shape;35;p3"/>
          <p:cNvPicPr preferRelativeResize="0"/>
          <p:nvPr/>
        </p:nvPicPr>
        <p:blipFill rotWithShape="1">
          <a:blip r:embed="rId3">
            <a:alphaModFix/>
          </a:blip>
          <a:srcRect b="0" l="0" r="0" t="0"/>
          <a:stretch/>
        </p:blipFill>
        <p:spPr>
          <a:xfrm>
            <a:off x="10708074" y="258883"/>
            <a:ext cx="1303495" cy="431802"/>
          </a:xfrm>
          <a:prstGeom prst="rect">
            <a:avLst/>
          </a:prstGeom>
          <a:noFill/>
          <a:ln>
            <a:noFill/>
          </a:ln>
        </p:spPr>
      </p:pic>
      <p:sp>
        <p:nvSpPr>
          <p:cNvPr id="36" name="Google Shape;36;p3"/>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37" name="Google Shape;37;p3"/>
          <p:cNvGrpSpPr/>
          <p:nvPr/>
        </p:nvGrpSpPr>
        <p:grpSpPr>
          <a:xfrm>
            <a:off x="12353838" y="159085"/>
            <a:ext cx="1103565" cy="2966489"/>
            <a:chOff x="-1" y="-1"/>
            <a:chExt cx="1103564" cy="2966487"/>
          </a:xfrm>
        </p:grpSpPr>
        <p:sp>
          <p:nvSpPr>
            <p:cNvPr id="38" name="Google Shape;38;p3"/>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9" name="Google Shape;39;p3"/>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40" name="Google Shape;40;p3"/>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1" name="Google Shape;41;p3"/>
            <p:cNvSpPr txBox="1"/>
            <p:nvPr/>
          </p:nvSpPr>
          <p:spPr>
            <a:xfrm>
              <a:off x="151232" y="606954"/>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42" name="Google Shape;42;p3"/>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3" name="Google Shape;43;p3"/>
            <p:cNvSpPr txBox="1"/>
            <p:nvPr/>
          </p:nvSpPr>
          <p:spPr>
            <a:xfrm>
              <a:off x="151232" y="1111011"/>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44" name="Google Shape;44;p3"/>
            <p:cNvSpPr/>
            <p:nvPr/>
          </p:nvSpPr>
          <p:spPr>
            <a:xfrm>
              <a:off x="-1" y="1519494"/>
              <a:ext cx="1103564" cy="422431"/>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5" name="Google Shape;45;p3"/>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46" name="Google Shape;46;p3"/>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7" name="Google Shape;47;p3"/>
            <p:cNvSpPr txBox="1"/>
            <p:nvPr/>
          </p:nvSpPr>
          <p:spPr>
            <a:xfrm>
              <a:off x="151232" y="2119123"/>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48" name="Google Shape;48;p3"/>
            <p:cNvSpPr/>
            <p:nvPr/>
          </p:nvSpPr>
          <p:spPr>
            <a:xfrm>
              <a:off x="-1" y="2544056"/>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49" name="Google Shape;49;p3"/>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50" name="Google Shape;50;p3"/>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51" name="Google Shape;51;p3"/>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52" name="Google Shape;52;p3"/>
          <p:cNvSpPr txBox="1"/>
          <p:nvPr>
            <p:ph idx="1" type="body"/>
          </p:nvPr>
        </p:nvSpPr>
        <p:spPr>
          <a:xfrm>
            <a:off x="238125" y="1268413"/>
            <a:ext cx="11777703" cy="5045075"/>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800"/>
              <a:buFont typeface="Quattrocento Sans"/>
              <a:buNone/>
              <a:defRPr>
                <a:solidFill>
                  <a:srgbClr val="515151"/>
                </a:solidFill>
              </a:defRPr>
            </a:lvl1pPr>
            <a:lvl2pPr indent="-228600" lvl="1" marL="914400" algn="l">
              <a:lnSpc>
                <a:spcPct val="90000"/>
              </a:lnSpc>
              <a:spcBef>
                <a:spcPts val="1000"/>
              </a:spcBef>
              <a:spcAft>
                <a:spcPts val="0"/>
              </a:spcAft>
              <a:buClr>
                <a:srgbClr val="515151"/>
              </a:buClr>
              <a:buSzPts val="2800"/>
              <a:buFont typeface="Quattrocento Sans"/>
              <a:buNone/>
              <a:defRPr>
                <a:solidFill>
                  <a:srgbClr val="515151"/>
                </a:solidFill>
              </a:defRPr>
            </a:lvl2pPr>
            <a:lvl3pPr indent="-228600" lvl="2" marL="1371600" algn="l">
              <a:lnSpc>
                <a:spcPct val="90000"/>
              </a:lnSpc>
              <a:spcBef>
                <a:spcPts val="1000"/>
              </a:spcBef>
              <a:spcAft>
                <a:spcPts val="0"/>
              </a:spcAft>
              <a:buClr>
                <a:srgbClr val="515151"/>
              </a:buClr>
              <a:buSzPts val="2800"/>
              <a:buFont typeface="Quattrocento Sans"/>
              <a:buNone/>
              <a:defRPr>
                <a:solidFill>
                  <a:srgbClr val="515151"/>
                </a:solidFill>
              </a:defRPr>
            </a:lvl3pPr>
            <a:lvl4pPr indent="-228600" lvl="3" marL="1828800" algn="l">
              <a:lnSpc>
                <a:spcPct val="90000"/>
              </a:lnSpc>
              <a:spcBef>
                <a:spcPts val="1000"/>
              </a:spcBef>
              <a:spcAft>
                <a:spcPts val="0"/>
              </a:spcAft>
              <a:buClr>
                <a:srgbClr val="515151"/>
              </a:buClr>
              <a:buSzPts val="2800"/>
              <a:buFont typeface="Quattrocento Sans"/>
              <a:buNone/>
              <a:defRPr>
                <a:solidFill>
                  <a:srgbClr val="515151"/>
                </a:solidFill>
              </a:defRPr>
            </a:lvl4pPr>
            <a:lvl5pPr indent="-228600" lvl="4" marL="2286000" algn="l">
              <a:lnSpc>
                <a:spcPct val="90000"/>
              </a:lnSpc>
              <a:spcBef>
                <a:spcPts val="1000"/>
              </a:spcBef>
              <a:spcAft>
                <a:spcPts val="0"/>
              </a:spcAft>
              <a:buClr>
                <a:srgbClr val="515151"/>
              </a:buClr>
              <a:buSzPts val="2800"/>
              <a:buFont typeface="Quattrocento Sans"/>
              <a:buNone/>
              <a:defRPr>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3" name="Google Shape;53;p3"/>
          <p:cNvSpPr txBox="1"/>
          <p:nvPr>
            <p:ph idx="2" type="body"/>
          </p:nvPr>
        </p:nvSpPr>
        <p:spPr>
          <a:xfrm>
            <a:off x="5519737" y="1268412"/>
            <a:ext cx="6454776" cy="5045076"/>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54" name="Google Shape;54;p3"/>
          <p:cNvSpPr txBox="1"/>
          <p:nvPr>
            <p:ph idx="12" type="sldNum"/>
          </p:nvPr>
        </p:nvSpPr>
        <p:spPr>
          <a:xfrm>
            <a:off x="11861424" y="6456037"/>
            <a:ext cx="258584" cy="248266"/>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1pPr>
            <a:lvl2pPr indent="0" lvl="1"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2pPr>
            <a:lvl3pPr indent="0" lvl="2"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3pPr>
            <a:lvl4pPr indent="0" lvl="3"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4pPr>
            <a:lvl5pPr indent="0" lvl="4"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5pPr>
            <a:lvl6pPr indent="0" lvl="5"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6pPr>
            <a:lvl7pPr indent="0" lvl="6"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7pPr>
            <a:lvl8pPr indent="0" lvl="7"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8pPr>
            <a:lvl9pPr indent="0" lvl="8"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showMasterSp="0" type="secHead">
  <p:cSld name="SECTION_HEADER">
    <p:spTree>
      <p:nvGrpSpPr>
        <p:cNvPr id="55" name="Shape 55"/>
        <p:cNvGrpSpPr/>
        <p:nvPr/>
      </p:nvGrpSpPr>
      <p:grpSpPr>
        <a:xfrm>
          <a:off x="0" y="0"/>
          <a:ext cx="0" cy="0"/>
          <a:chOff x="0" y="0"/>
          <a:chExt cx="0" cy="0"/>
        </a:xfrm>
      </p:grpSpPr>
      <p:pic>
        <p:nvPicPr>
          <p:cNvPr descr="Google Shape;10;p12" id="56" name="Google Shape;56;p4"/>
          <p:cNvPicPr preferRelativeResize="0"/>
          <p:nvPr/>
        </p:nvPicPr>
        <p:blipFill rotWithShape="1">
          <a:blip r:embed="rId2">
            <a:alphaModFix/>
          </a:blip>
          <a:srcRect b="0" l="0" r="46263" t="0"/>
          <a:stretch/>
        </p:blipFill>
        <p:spPr>
          <a:xfrm>
            <a:off x="9877789" y="0"/>
            <a:ext cx="2314213" cy="6858000"/>
          </a:xfrm>
          <a:prstGeom prst="rect">
            <a:avLst/>
          </a:prstGeom>
          <a:noFill/>
          <a:ln>
            <a:noFill/>
          </a:ln>
        </p:spPr>
      </p:pic>
      <p:pic>
        <p:nvPicPr>
          <p:cNvPr descr="Google Shape;14;p12" id="57" name="Google Shape;57;p4"/>
          <p:cNvPicPr preferRelativeResize="0"/>
          <p:nvPr/>
        </p:nvPicPr>
        <p:blipFill rotWithShape="1">
          <a:blip r:embed="rId3">
            <a:alphaModFix/>
          </a:blip>
          <a:srcRect b="0" l="0" r="0" t="0"/>
          <a:stretch/>
        </p:blipFill>
        <p:spPr>
          <a:xfrm>
            <a:off x="10708074" y="258883"/>
            <a:ext cx="1303495" cy="431802"/>
          </a:xfrm>
          <a:prstGeom prst="rect">
            <a:avLst/>
          </a:prstGeom>
          <a:noFill/>
          <a:ln>
            <a:noFill/>
          </a:ln>
        </p:spPr>
      </p:pic>
      <p:sp>
        <p:nvSpPr>
          <p:cNvPr id="58" name="Google Shape;58;p4"/>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59" name="Google Shape;59;p4"/>
          <p:cNvGrpSpPr/>
          <p:nvPr/>
        </p:nvGrpSpPr>
        <p:grpSpPr>
          <a:xfrm>
            <a:off x="12353838" y="159085"/>
            <a:ext cx="1103565" cy="2966489"/>
            <a:chOff x="-1" y="-1"/>
            <a:chExt cx="1103564" cy="2966487"/>
          </a:xfrm>
        </p:grpSpPr>
        <p:sp>
          <p:nvSpPr>
            <p:cNvPr id="60" name="Google Shape;60;p4"/>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1" name="Google Shape;61;p4"/>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62" name="Google Shape;62;p4"/>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 name="Google Shape;63;p4"/>
            <p:cNvSpPr txBox="1"/>
            <p:nvPr/>
          </p:nvSpPr>
          <p:spPr>
            <a:xfrm>
              <a:off x="151232" y="606954"/>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64" name="Google Shape;64;p4"/>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5" name="Google Shape;65;p4"/>
            <p:cNvSpPr txBox="1"/>
            <p:nvPr/>
          </p:nvSpPr>
          <p:spPr>
            <a:xfrm>
              <a:off x="151232" y="1111011"/>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66" name="Google Shape;66;p4"/>
            <p:cNvSpPr/>
            <p:nvPr/>
          </p:nvSpPr>
          <p:spPr>
            <a:xfrm>
              <a:off x="-1" y="1519494"/>
              <a:ext cx="1103564" cy="422431"/>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7" name="Google Shape;67;p4"/>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68" name="Google Shape;68;p4"/>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9" name="Google Shape;69;p4"/>
            <p:cNvSpPr txBox="1"/>
            <p:nvPr/>
          </p:nvSpPr>
          <p:spPr>
            <a:xfrm>
              <a:off x="151232" y="2119123"/>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70" name="Google Shape;70;p4"/>
            <p:cNvSpPr/>
            <p:nvPr/>
          </p:nvSpPr>
          <p:spPr>
            <a:xfrm>
              <a:off x="-1" y="2544056"/>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1" name="Google Shape;71;p4"/>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72" name="Google Shape;72;p4"/>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73" name="Google Shape;73;p4"/>
          <p:cNvSpPr txBox="1"/>
          <p:nvPr>
            <p:ph type="title"/>
          </p:nvPr>
        </p:nvSpPr>
        <p:spPr>
          <a:xfrm>
            <a:off x="831850" y="1709738"/>
            <a:ext cx="10515600" cy="2852737"/>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chemeClr val="accent1"/>
              </a:buClr>
              <a:buSzPts val="6000"/>
              <a:buFont typeface="Quattrocento Sans"/>
              <a:buNone/>
              <a:defRPr sz="6000"/>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74" name="Google Shape;74;p4"/>
          <p:cNvSpPr txBox="1"/>
          <p:nvPr>
            <p:ph idx="1" type="body"/>
          </p:nvPr>
        </p:nvSpPr>
        <p:spPr>
          <a:xfrm>
            <a:off x="831850" y="4781670"/>
            <a:ext cx="10515600" cy="1307980"/>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400"/>
              <a:buFont typeface="Quattrocento Sans"/>
              <a:buNone/>
              <a:defRPr sz="2400">
                <a:solidFill>
                  <a:srgbClr val="515151"/>
                </a:solidFill>
              </a:defRPr>
            </a:lvl1pPr>
            <a:lvl2pPr indent="-228600" lvl="1" marL="914400" algn="l">
              <a:lnSpc>
                <a:spcPct val="90000"/>
              </a:lnSpc>
              <a:spcBef>
                <a:spcPts val="1000"/>
              </a:spcBef>
              <a:spcAft>
                <a:spcPts val="0"/>
              </a:spcAft>
              <a:buClr>
                <a:srgbClr val="515151"/>
              </a:buClr>
              <a:buSzPts val="2400"/>
              <a:buFont typeface="Quattrocento Sans"/>
              <a:buNone/>
              <a:defRPr sz="2400">
                <a:solidFill>
                  <a:srgbClr val="515151"/>
                </a:solidFill>
              </a:defRPr>
            </a:lvl2pPr>
            <a:lvl3pPr indent="-228600" lvl="2" marL="1371600" algn="l">
              <a:lnSpc>
                <a:spcPct val="90000"/>
              </a:lnSpc>
              <a:spcBef>
                <a:spcPts val="1000"/>
              </a:spcBef>
              <a:spcAft>
                <a:spcPts val="0"/>
              </a:spcAft>
              <a:buClr>
                <a:srgbClr val="515151"/>
              </a:buClr>
              <a:buSzPts val="2400"/>
              <a:buFont typeface="Quattrocento Sans"/>
              <a:buNone/>
              <a:defRPr sz="2400">
                <a:solidFill>
                  <a:srgbClr val="515151"/>
                </a:solidFill>
              </a:defRPr>
            </a:lvl3pPr>
            <a:lvl4pPr indent="-228600" lvl="3" marL="1828800" algn="l">
              <a:lnSpc>
                <a:spcPct val="90000"/>
              </a:lnSpc>
              <a:spcBef>
                <a:spcPts val="1000"/>
              </a:spcBef>
              <a:spcAft>
                <a:spcPts val="0"/>
              </a:spcAft>
              <a:buClr>
                <a:srgbClr val="515151"/>
              </a:buClr>
              <a:buSzPts val="2400"/>
              <a:buFont typeface="Quattrocento Sans"/>
              <a:buNone/>
              <a:defRPr sz="2400">
                <a:solidFill>
                  <a:srgbClr val="515151"/>
                </a:solidFill>
              </a:defRPr>
            </a:lvl4pPr>
            <a:lvl5pPr indent="-228600" lvl="4" marL="2286000" algn="l">
              <a:lnSpc>
                <a:spcPct val="90000"/>
              </a:lnSpc>
              <a:spcBef>
                <a:spcPts val="1000"/>
              </a:spcBef>
              <a:spcAft>
                <a:spcPts val="0"/>
              </a:spcAft>
              <a:buClr>
                <a:srgbClr val="515151"/>
              </a:buClr>
              <a:buSzPts val="2400"/>
              <a:buFont typeface="Quattrocento Sans"/>
              <a:buNone/>
              <a:defRPr sz="24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75" name="Google Shape;75;p4"/>
          <p:cNvSpPr txBox="1"/>
          <p:nvPr>
            <p:ph idx="12" type="sldNum"/>
          </p:nvPr>
        </p:nvSpPr>
        <p:spPr>
          <a:xfrm>
            <a:off x="5892800" y="6172200"/>
            <a:ext cx="2844800" cy="3683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121212"/>
              </a:buClr>
              <a:buSzPts val="1200"/>
              <a:buFont typeface="Calibri"/>
              <a:buNone/>
              <a:defRPr>
                <a:solidFill>
                  <a:srgbClr val="121212"/>
                </a:solidFill>
              </a:defRPr>
            </a:lvl1pPr>
            <a:lvl2pPr indent="0" lvl="1" marL="0" marR="0" algn="r">
              <a:lnSpc>
                <a:spcPct val="100000"/>
              </a:lnSpc>
              <a:spcBef>
                <a:spcPts val="0"/>
              </a:spcBef>
              <a:spcAft>
                <a:spcPts val="0"/>
              </a:spcAft>
              <a:buClr>
                <a:srgbClr val="121212"/>
              </a:buClr>
              <a:buSzPts val="1200"/>
              <a:buFont typeface="Calibri"/>
              <a:buNone/>
              <a:defRPr>
                <a:solidFill>
                  <a:srgbClr val="121212"/>
                </a:solidFill>
              </a:defRPr>
            </a:lvl2pPr>
            <a:lvl3pPr indent="0" lvl="2" marL="0" marR="0" algn="r">
              <a:lnSpc>
                <a:spcPct val="100000"/>
              </a:lnSpc>
              <a:spcBef>
                <a:spcPts val="0"/>
              </a:spcBef>
              <a:spcAft>
                <a:spcPts val="0"/>
              </a:spcAft>
              <a:buClr>
                <a:srgbClr val="121212"/>
              </a:buClr>
              <a:buSzPts val="1200"/>
              <a:buFont typeface="Calibri"/>
              <a:buNone/>
              <a:defRPr>
                <a:solidFill>
                  <a:srgbClr val="121212"/>
                </a:solidFill>
              </a:defRPr>
            </a:lvl3pPr>
            <a:lvl4pPr indent="0" lvl="3" marL="0" marR="0" algn="r">
              <a:lnSpc>
                <a:spcPct val="100000"/>
              </a:lnSpc>
              <a:spcBef>
                <a:spcPts val="0"/>
              </a:spcBef>
              <a:spcAft>
                <a:spcPts val="0"/>
              </a:spcAft>
              <a:buClr>
                <a:srgbClr val="121212"/>
              </a:buClr>
              <a:buSzPts val="1200"/>
              <a:buFont typeface="Calibri"/>
              <a:buNone/>
              <a:defRPr>
                <a:solidFill>
                  <a:srgbClr val="121212"/>
                </a:solidFill>
              </a:defRPr>
            </a:lvl4pPr>
            <a:lvl5pPr indent="0" lvl="4" marL="0" marR="0" algn="r">
              <a:lnSpc>
                <a:spcPct val="100000"/>
              </a:lnSpc>
              <a:spcBef>
                <a:spcPts val="0"/>
              </a:spcBef>
              <a:spcAft>
                <a:spcPts val="0"/>
              </a:spcAft>
              <a:buClr>
                <a:srgbClr val="121212"/>
              </a:buClr>
              <a:buSzPts val="1200"/>
              <a:buFont typeface="Calibri"/>
              <a:buNone/>
              <a:defRPr>
                <a:solidFill>
                  <a:srgbClr val="121212"/>
                </a:solidFill>
              </a:defRPr>
            </a:lvl5pPr>
            <a:lvl6pPr indent="0" lvl="5" marL="0" marR="0" algn="r">
              <a:lnSpc>
                <a:spcPct val="100000"/>
              </a:lnSpc>
              <a:spcBef>
                <a:spcPts val="0"/>
              </a:spcBef>
              <a:spcAft>
                <a:spcPts val="0"/>
              </a:spcAft>
              <a:buClr>
                <a:srgbClr val="121212"/>
              </a:buClr>
              <a:buSzPts val="1200"/>
              <a:buFont typeface="Calibri"/>
              <a:buNone/>
              <a:defRPr>
                <a:solidFill>
                  <a:srgbClr val="121212"/>
                </a:solidFill>
              </a:defRPr>
            </a:lvl6pPr>
            <a:lvl7pPr indent="0" lvl="6" marL="0" marR="0" algn="r">
              <a:lnSpc>
                <a:spcPct val="100000"/>
              </a:lnSpc>
              <a:spcBef>
                <a:spcPts val="0"/>
              </a:spcBef>
              <a:spcAft>
                <a:spcPts val="0"/>
              </a:spcAft>
              <a:buClr>
                <a:srgbClr val="121212"/>
              </a:buClr>
              <a:buSzPts val="1200"/>
              <a:buFont typeface="Calibri"/>
              <a:buNone/>
              <a:defRPr>
                <a:solidFill>
                  <a:srgbClr val="121212"/>
                </a:solidFill>
              </a:defRPr>
            </a:lvl7pPr>
            <a:lvl8pPr indent="0" lvl="7" marL="0" marR="0" algn="r">
              <a:lnSpc>
                <a:spcPct val="100000"/>
              </a:lnSpc>
              <a:spcBef>
                <a:spcPts val="0"/>
              </a:spcBef>
              <a:spcAft>
                <a:spcPts val="0"/>
              </a:spcAft>
              <a:buClr>
                <a:srgbClr val="121212"/>
              </a:buClr>
              <a:buSzPts val="1200"/>
              <a:buFont typeface="Calibri"/>
              <a:buNone/>
              <a:defRPr>
                <a:solidFill>
                  <a:srgbClr val="121212"/>
                </a:solidFill>
              </a:defRPr>
            </a:lvl8pPr>
            <a:lvl9pPr indent="0" lvl="8" marL="0" marR="0" algn="r">
              <a:lnSpc>
                <a:spcPct val="100000"/>
              </a:lnSpc>
              <a:spcBef>
                <a:spcPts val="0"/>
              </a:spcBef>
              <a:spcAft>
                <a:spcPts val="0"/>
              </a:spcAft>
              <a:buClr>
                <a:srgbClr val="121212"/>
              </a:buClr>
              <a:buSzPts val="1200"/>
              <a:buFont typeface="Calibri"/>
              <a:buNone/>
              <a:defRPr>
                <a:solidFill>
                  <a:srgbClr val="121212"/>
                </a:solidFill>
              </a:defRPr>
            </a:lvl9pPr>
          </a:lstStyle>
          <a:p>
            <a:pPr indent="0" lvl="0" marL="0" rtl="0" algn="r">
              <a:spcBef>
                <a:spcPts val="0"/>
              </a:spcBef>
              <a:spcAft>
                <a:spcPts val="0"/>
              </a:spcAft>
              <a:buNone/>
            </a:pPr>
            <a:fld id="{00000000-1234-1234-1234-123412341234}" type="slidenum">
              <a:rPr lang="en-US"/>
              <a:t>‹#›</a:t>
            </a:fld>
            <a:endParaRPr>
              <a:solidFill>
                <a:srgbClr val="51515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Рисунок с подписью">
  <p:cSld name="1_Рисунок с подписью">
    <p:spTree>
      <p:nvGrpSpPr>
        <p:cNvPr id="76" name="Shape 76"/>
        <p:cNvGrpSpPr/>
        <p:nvPr/>
      </p:nvGrpSpPr>
      <p:grpSpPr>
        <a:xfrm>
          <a:off x="0" y="0"/>
          <a:ext cx="0" cy="0"/>
          <a:chOff x="0" y="0"/>
          <a:chExt cx="0" cy="0"/>
        </a:xfrm>
      </p:grpSpPr>
      <p:sp>
        <p:nvSpPr>
          <p:cNvPr id="77" name="Google Shape;77;p5"/>
          <p:cNvSpPr txBox="1"/>
          <p:nvPr>
            <p:ph idx="12" type="sldNum"/>
          </p:nvPr>
        </p:nvSpPr>
        <p:spPr>
          <a:xfrm>
            <a:off x="11861424" y="6456038"/>
            <a:ext cx="258585" cy="248265"/>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1pPr>
            <a:lvl2pPr indent="0" lvl="1"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2pPr>
            <a:lvl3pPr indent="0" lvl="2"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3pPr>
            <a:lvl4pPr indent="0" lvl="3"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4pPr>
            <a:lvl5pPr indent="0" lvl="4"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5pPr>
            <a:lvl6pPr indent="0" lvl="5"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6pPr>
            <a:lvl7pPr indent="0" lvl="6"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7pPr>
            <a:lvl8pPr indent="0" lvl="7"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8pPr>
            <a:lvl9pPr indent="0" lvl="8"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Титульный слайд" showMasterSp="0">
  <p:cSld name="3_Титульный слайд">
    <p:bg>
      <p:bgPr>
        <a:blipFill>
          <a:blip r:embed="rId2">
            <a:alphaModFix/>
          </a:blip>
          <a:stretch>
            <a:fillRect/>
          </a:stretch>
        </a:blipFill>
      </p:bgPr>
    </p:bg>
    <p:spTree>
      <p:nvGrpSpPr>
        <p:cNvPr id="78" name="Shape 78"/>
        <p:cNvGrpSpPr/>
        <p:nvPr/>
      </p:nvGrpSpPr>
      <p:grpSpPr>
        <a:xfrm>
          <a:off x="0" y="0"/>
          <a:ext cx="0" cy="0"/>
          <a:chOff x="0" y="0"/>
          <a:chExt cx="0" cy="0"/>
        </a:xfrm>
      </p:grpSpPr>
      <p:sp>
        <p:nvSpPr>
          <p:cNvPr id="79" name="Google Shape;79;p6"/>
          <p:cNvSpPr txBox="1"/>
          <p:nvPr>
            <p:ph type="title"/>
          </p:nvPr>
        </p:nvSpPr>
        <p:spPr>
          <a:xfrm>
            <a:off x="672859" y="2133600"/>
            <a:ext cx="11301654" cy="1279931"/>
          </a:xfrm>
          <a:prstGeom prst="rect">
            <a:avLst/>
          </a:prstGeom>
          <a:noFill/>
          <a:ln>
            <a:noFill/>
          </a:ln>
        </p:spPr>
        <p:txBody>
          <a:bodyPr anchorCtr="0" anchor="b" bIns="45675" lIns="45675" spcFirstLastPara="1" rIns="45675" wrap="square" tIns="45675">
            <a:normAutofit/>
          </a:bodyPr>
          <a:lstStyle>
            <a:lvl1pPr lvl="0" algn="l">
              <a:lnSpc>
                <a:spcPct val="90000"/>
              </a:lnSpc>
              <a:spcBef>
                <a:spcPts val="0"/>
              </a:spcBef>
              <a:spcAft>
                <a:spcPts val="0"/>
              </a:spcAft>
              <a:buClr>
                <a:srgbClr val="515151"/>
              </a:buClr>
              <a:buSzPts val="4800"/>
              <a:buFont typeface="Quattrocento Sans"/>
              <a:buNone/>
              <a:defRPr sz="4800">
                <a:solidFill>
                  <a:srgbClr val="515151"/>
                </a:solidFill>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80" name="Google Shape;80;p6"/>
          <p:cNvSpPr txBox="1"/>
          <p:nvPr>
            <p:ph idx="1" type="body"/>
          </p:nvPr>
        </p:nvSpPr>
        <p:spPr>
          <a:xfrm>
            <a:off x="658812" y="3541507"/>
            <a:ext cx="11315701" cy="454574"/>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800"/>
              <a:buFont typeface="Quattrocento Sans"/>
              <a:buNone/>
              <a:defRPr>
                <a:solidFill>
                  <a:srgbClr val="515151"/>
                </a:solidFill>
              </a:defRPr>
            </a:lvl1pPr>
            <a:lvl2pPr indent="-228600" lvl="1" marL="914400" algn="l">
              <a:lnSpc>
                <a:spcPct val="90000"/>
              </a:lnSpc>
              <a:spcBef>
                <a:spcPts val="1000"/>
              </a:spcBef>
              <a:spcAft>
                <a:spcPts val="0"/>
              </a:spcAft>
              <a:buClr>
                <a:srgbClr val="515151"/>
              </a:buClr>
              <a:buSzPts val="2800"/>
              <a:buFont typeface="Quattrocento Sans"/>
              <a:buNone/>
              <a:defRPr>
                <a:solidFill>
                  <a:srgbClr val="515151"/>
                </a:solidFill>
              </a:defRPr>
            </a:lvl2pPr>
            <a:lvl3pPr indent="-228600" lvl="2" marL="1371600" algn="l">
              <a:lnSpc>
                <a:spcPct val="90000"/>
              </a:lnSpc>
              <a:spcBef>
                <a:spcPts val="1000"/>
              </a:spcBef>
              <a:spcAft>
                <a:spcPts val="0"/>
              </a:spcAft>
              <a:buClr>
                <a:srgbClr val="515151"/>
              </a:buClr>
              <a:buSzPts val="2800"/>
              <a:buFont typeface="Quattrocento Sans"/>
              <a:buNone/>
              <a:defRPr>
                <a:solidFill>
                  <a:srgbClr val="515151"/>
                </a:solidFill>
              </a:defRPr>
            </a:lvl3pPr>
            <a:lvl4pPr indent="-228600" lvl="3" marL="1828800" algn="l">
              <a:lnSpc>
                <a:spcPct val="90000"/>
              </a:lnSpc>
              <a:spcBef>
                <a:spcPts val="1000"/>
              </a:spcBef>
              <a:spcAft>
                <a:spcPts val="0"/>
              </a:spcAft>
              <a:buClr>
                <a:srgbClr val="515151"/>
              </a:buClr>
              <a:buSzPts val="2800"/>
              <a:buFont typeface="Quattrocento Sans"/>
              <a:buNone/>
              <a:defRPr>
                <a:solidFill>
                  <a:srgbClr val="515151"/>
                </a:solidFill>
              </a:defRPr>
            </a:lvl4pPr>
            <a:lvl5pPr indent="-228600" lvl="4" marL="2286000" algn="l">
              <a:lnSpc>
                <a:spcPct val="90000"/>
              </a:lnSpc>
              <a:spcBef>
                <a:spcPts val="1000"/>
              </a:spcBef>
              <a:spcAft>
                <a:spcPts val="0"/>
              </a:spcAft>
              <a:buClr>
                <a:srgbClr val="515151"/>
              </a:buClr>
              <a:buSzPts val="2800"/>
              <a:buFont typeface="Quattrocento Sans"/>
              <a:buNone/>
              <a:defRPr>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pic>
        <p:nvPicPr>
          <p:cNvPr descr="Google Shape;49;p17" id="81" name="Google Shape;81;p6"/>
          <p:cNvPicPr preferRelativeResize="0"/>
          <p:nvPr/>
        </p:nvPicPr>
        <p:blipFill rotWithShape="1">
          <a:blip r:embed="rId3">
            <a:alphaModFix/>
          </a:blip>
          <a:srcRect b="0" l="0" r="0" t="0"/>
          <a:stretch/>
        </p:blipFill>
        <p:spPr>
          <a:xfrm>
            <a:off x="1533328" y="476982"/>
            <a:ext cx="3925960" cy="1300532"/>
          </a:xfrm>
          <a:prstGeom prst="rect">
            <a:avLst/>
          </a:prstGeom>
          <a:noFill/>
          <a:ln>
            <a:noFill/>
          </a:ln>
        </p:spPr>
      </p:pic>
      <p:sp>
        <p:nvSpPr>
          <p:cNvPr id="82" name="Google Shape;82;p6"/>
          <p:cNvSpPr txBox="1"/>
          <p:nvPr>
            <p:ph idx="2" type="body"/>
          </p:nvPr>
        </p:nvSpPr>
        <p:spPr>
          <a:xfrm>
            <a:off x="664923" y="5434341"/>
            <a:ext cx="11309591" cy="509589"/>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83" name="Google Shape;83;p6"/>
          <p:cNvSpPr txBox="1"/>
          <p:nvPr>
            <p:ph idx="3" type="body"/>
          </p:nvPr>
        </p:nvSpPr>
        <p:spPr>
          <a:xfrm>
            <a:off x="658812" y="5969000"/>
            <a:ext cx="11315701" cy="344489"/>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84" name="Google Shape;84;p6"/>
          <p:cNvSpPr txBox="1"/>
          <p:nvPr>
            <p:ph idx="12" type="sldNum"/>
          </p:nvPr>
        </p:nvSpPr>
        <p:spPr>
          <a:xfrm>
            <a:off x="5892800" y="6172200"/>
            <a:ext cx="2844800" cy="3683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121212"/>
              </a:buClr>
              <a:buSzPts val="1200"/>
              <a:buFont typeface="Calibri"/>
              <a:buNone/>
              <a:defRPr>
                <a:solidFill>
                  <a:srgbClr val="121212"/>
                </a:solidFill>
              </a:defRPr>
            </a:lvl1pPr>
            <a:lvl2pPr indent="0" lvl="1" marL="0" marR="0" algn="r">
              <a:lnSpc>
                <a:spcPct val="100000"/>
              </a:lnSpc>
              <a:spcBef>
                <a:spcPts val="0"/>
              </a:spcBef>
              <a:spcAft>
                <a:spcPts val="0"/>
              </a:spcAft>
              <a:buClr>
                <a:srgbClr val="121212"/>
              </a:buClr>
              <a:buSzPts val="1200"/>
              <a:buFont typeface="Calibri"/>
              <a:buNone/>
              <a:defRPr>
                <a:solidFill>
                  <a:srgbClr val="121212"/>
                </a:solidFill>
              </a:defRPr>
            </a:lvl2pPr>
            <a:lvl3pPr indent="0" lvl="2" marL="0" marR="0" algn="r">
              <a:lnSpc>
                <a:spcPct val="100000"/>
              </a:lnSpc>
              <a:spcBef>
                <a:spcPts val="0"/>
              </a:spcBef>
              <a:spcAft>
                <a:spcPts val="0"/>
              </a:spcAft>
              <a:buClr>
                <a:srgbClr val="121212"/>
              </a:buClr>
              <a:buSzPts val="1200"/>
              <a:buFont typeface="Calibri"/>
              <a:buNone/>
              <a:defRPr>
                <a:solidFill>
                  <a:srgbClr val="121212"/>
                </a:solidFill>
              </a:defRPr>
            </a:lvl3pPr>
            <a:lvl4pPr indent="0" lvl="3" marL="0" marR="0" algn="r">
              <a:lnSpc>
                <a:spcPct val="100000"/>
              </a:lnSpc>
              <a:spcBef>
                <a:spcPts val="0"/>
              </a:spcBef>
              <a:spcAft>
                <a:spcPts val="0"/>
              </a:spcAft>
              <a:buClr>
                <a:srgbClr val="121212"/>
              </a:buClr>
              <a:buSzPts val="1200"/>
              <a:buFont typeface="Calibri"/>
              <a:buNone/>
              <a:defRPr>
                <a:solidFill>
                  <a:srgbClr val="121212"/>
                </a:solidFill>
              </a:defRPr>
            </a:lvl4pPr>
            <a:lvl5pPr indent="0" lvl="4" marL="0" marR="0" algn="r">
              <a:lnSpc>
                <a:spcPct val="100000"/>
              </a:lnSpc>
              <a:spcBef>
                <a:spcPts val="0"/>
              </a:spcBef>
              <a:spcAft>
                <a:spcPts val="0"/>
              </a:spcAft>
              <a:buClr>
                <a:srgbClr val="121212"/>
              </a:buClr>
              <a:buSzPts val="1200"/>
              <a:buFont typeface="Calibri"/>
              <a:buNone/>
              <a:defRPr>
                <a:solidFill>
                  <a:srgbClr val="121212"/>
                </a:solidFill>
              </a:defRPr>
            </a:lvl5pPr>
            <a:lvl6pPr indent="0" lvl="5" marL="0" marR="0" algn="r">
              <a:lnSpc>
                <a:spcPct val="100000"/>
              </a:lnSpc>
              <a:spcBef>
                <a:spcPts val="0"/>
              </a:spcBef>
              <a:spcAft>
                <a:spcPts val="0"/>
              </a:spcAft>
              <a:buClr>
                <a:srgbClr val="121212"/>
              </a:buClr>
              <a:buSzPts val="1200"/>
              <a:buFont typeface="Calibri"/>
              <a:buNone/>
              <a:defRPr>
                <a:solidFill>
                  <a:srgbClr val="121212"/>
                </a:solidFill>
              </a:defRPr>
            </a:lvl6pPr>
            <a:lvl7pPr indent="0" lvl="6" marL="0" marR="0" algn="r">
              <a:lnSpc>
                <a:spcPct val="100000"/>
              </a:lnSpc>
              <a:spcBef>
                <a:spcPts val="0"/>
              </a:spcBef>
              <a:spcAft>
                <a:spcPts val="0"/>
              </a:spcAft>
              <a:buClr>
                <a:srgbClr val="121212"/>
              </a:buClr>
              <a:buSzPts val="1200"/>
              <a:buFont typeface="Calibri"/>
              <a:buNone/>
              <a:defRPr>
                <a:solidFill>
                  <a:srgbClr val="121212"/>
                </a:solidFill>
              </a:defRPr>
            </a:lvl7pPr>
            <a:lvl8pPr indent="0" lvl="7" marL="0" marR="0" algn="r">
              <a:lnSpc>
                <a:spcPct val="100000"/>
              </a:lnSpc>
              <a:spcBef>
                <a:spcPts val="0"/>
              </a:spcBef>
              <a:spcAft>
                <a:spcPts val="0"/>
              </a:spcAft>
              <a:buClr>
                <a:srgbClr val="121212"/>
              </a:buClr>
              <a:buSzPts val="1200"/>
              <a:buFont typeface="Calibri"/>
              <a:buNone/>
              <a:defRPr>
                <a:solidFill>
                  <a:srgbClr val="121212"/>
                </a:solidFill>
              </a:defRPr>
            </a:lvl8pPr>
            <a:lvl9pPr indent="0" lvl="8" marL="0" marR="0" algn="r">
              <a:lnSpc>
                <a:spcPct val="100000"/>
              </a:lnSpc>
              <a:spcBef>
                <a:spcPts val="0"/>
              </a:spcBef>
              <a:spcAft>
                <a:spcPts val="0"/>
              </a:spcAft>
              <a:buClr>
                <a:srgbClr val="121212"/>
              </a:buClr>
              <a:buSzPts val="1200"/>
              <a:buFont typeface="Calibri"/>
              <a:buNone/>
              <a:defRPr>
                <a:solidFill>
                  <a:srgbClr val="121212"/>
                </a:solidFill>
              </a:defRPr>
            </a:lvl9pPr>
          </a:lstStyle>
          <a:p>
            <a:pPr indent="0" lvl="0" marL="0" rtl="0" algn="r">
              <a:spcBef>
                <a:spcPts val="0"/>
              </a:spcBef>
              <a:spcAft>
                <a:spcPts val="0"/>
              </a:spcAft>
              <a:buNone/>
            </a:pPr>
            <a:fld id="{00000000-1234-1234-1234-123412341234}" type="slidenum">
              <a:rPr lang="en-US"/>
              <a:t>‹#›</a:t>
            </a:fld>
            <a:endParaRPr>
              <a:solidFill>
                <a:srgbClr val="51515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showMasterSp="0" type="twoTxTwoObj">
  <p:cSld name="TWO_OBJECTS_WITH_TEXT">
    <p:spTree>
      <p:nvGrpSpPr>
        <p:cNvPr id="85" name="Shape 85"/>
        <p:cNvGrpSpPr/>
        <p:nvPr/>
      </p:nvGrpSpPr>
      <p:grpSpPr>
        <a:xfrm>
          <a:off x="0" y="0"/>
          <a:ext cx="0" cy="0"/>
          <a:chOff x="0" y="0"/>
          <a:chExt cx="0" cy="0"/>
        </a:xfrm>
      </p:grpSpPr>
      <p:pic>
        <p:nvPicPr>
          <p:cNvPr descr="Google Shape;10;p12" id="86" name="Google Shape;86;p7"/>
          <p:cNvPicPr preferRelativeResize="0"/>
          <p:nvPr/>
        </p:nvPicPr>
        <p:blipFill rotWithShape="1">
          <a:blip r:embed="rId2">
            <a:alphaModFix/>
          </a:blip>
          <a:srcRect b="0" l="0" r="46263" t="0"/>
          <a:stretch/>
        </p:blipFill>
        <p:spPr>
          <a:xfrm>
            <a:off x="9877789" y="0"/>
            <a:ext cx="2314213" cy="6858000"/>
          </a:xfrm>
          <a:prstGeom prst="rect">
            <a:avLst/>
          </a:prstGeom>
          <a:noFill/>
          <a:ln>
            <a:noFill/>
          </a:ln>
        </p:spPr>
      </p:pic>
      <p:pic>
        <p:nvPicPr>
          <p:cNvPr descr="Google Shape;14;p12" id="87" name="Google Shape;87;p7"/>
          <p:cNvPicPr preferRelativeResize="0"/>
          <p:nvPr/>
        </p:nvPicPr>
        <p:blipFill rotWithShape="1">
          <a:blip r:embed="rId3">
            <a:alphaModFix/>
          </a:blip>
          <a:srcRect b="0" l="0" r="0" t="0"/>
          <a:stretch/>
        </p:blipFill>
        <p:spPr>
          <a:xfrm>
            <a:off x="10708074" y="258883"/>
            <a:ext cx="1303495" cy="431802"/>
          </a:xfrm>
          <a:prstGeom prst="rect">
            <a:avLst/>
          </a:prstGeom>
          <a:noFill/>
          <a:ln>
            <a:noFill/>
          </a:ln>
        </p:spPr>
      </p:pic>
      <p:sp>
        <p:nvSpPr>
          <p:cNvPr id="88" name="Google Shape;88;p7"/>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89" name="Google Shape;89;p7"/>
          <p:cNvGrpSpPr/>
          <p:nvPr/>
        </p:nvGrpSpPr>
        <p:grpSpPr>
          <a:xfrm>
            <a:off x="12353838" y="159085"/>
            <a:ext cx="1103565" cy="2966488"/>
            <a:chOff x="-1" y="-1"/>
            <a:chExt cx="1103564" cy="2966486"/>
          </a:xfrm>
        </p:grpSpPr>
        <p:sp>
          <p:nvSpPr>
            <p:cNvPr id="90" name="Google Shape;90;p7"/>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1" name="Google Shape;91;p7"/>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92" name="Google Shape;92;p7"/>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3" name="Google Shape;93;p7"/>
            <p:cNvSpPr txBox="1"/>
            <p:nvPr/>
          </p:nvSpPr>
          <p:spPr>
            <a:xfrm>
              <a:off x="151232" y="606955"/>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94" name="Google Shape;94;p7"/>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5" name="Google Shape;95;p7"/>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96" name="Google Shape;96;p7"/>
            <p:cNvSpPr/>
            <p:nvPr/>
          </p:nvSpPr>
          <p:spPr>
            <a:xfrm>
              <a:off x="-1" y="151949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7"/>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98" name="Google Shape;98;p7"/>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9" name="Google Shape;99;p7"/>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00" name="Google Shape;100;p7"/>
            <p:cNvSpPr/>
            <p:nvPr/>
          </p:nvSpPr>
          <p:spPr>
            <a:xfrm>
              <a:off x="-1" y="254405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1" name="Google Shape;101;p7"/>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102" name="Google Shape;102;p7"/>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103" name="Google Shape;103;p7"/>
          <p:cNvSpPr txBox="1"/>
          <p:nvPr>
            <p:ph type="title"/>
          </p:nvPr>
        </p:nvSpPr>
        <p:spPr>
          <a:xfrm>
            <a:off x="228600" y="165100"/>
            <a:ext cx="10258425" cy="819150"/>
          </a:xfrm>
          <a:prstGeom prst="rect">
            <a:avLst/>
          </a:prstGeom>
          <a:noFill/>
          <a:ln>
            <a:noFill/>
          </a:ln>
        </p:spPr>
        <p:txBody>
          <a:bodyPr anchorCtr="0" anchor="t" bIns="45675" lIns="45675" spcFirstLastPara="1" rIns="45675" wrap="square" tIns="45675">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104" name="Google Shape;104;p7"/>
          <p:cNvSpPr txBox="1"/>
          <p:nvPr>
            <p:ph idx="1" type="body"/>
          </p:nvPr>
        </p:nvSpPr>
        <p:spPr>
          <a:xfrm>
            <a:off x="228600" y="984250"/>
            <a:ext cx="5143501" cy="823913"/>
          </a:xfrm>
          <a:prstGeom prst="rect">
            <a:avLst/>
          </a:prstGeom>
          <a:noFill/>
          <a:ln>
            <a:noFill/>
          </a:ln>
        </p:spPr>
        <p:txBody>
          <a:bodyPr anchorCtr="0" anchor="b"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400"/>
              <a:buFont typeface="Quattrocento Sans"/>
              <a:buNone/>
              <a:defRPr b="1" sz="2400">
                <a:solidFill>
                  <a:srgbClr val="515151"/>
                </a:solidFill>
              </a:defRPr>
            </a:lvl1pPr>
            <a:lvl2pPr indent="-228600" lvl="1" marL="914400" algn="l">
              <a:lnSpc>
                <a:spcPct val="90000"/>
              </a:lnSpc>
              <a:spcBef>
                <a:spcPts val="1000"/>
              </a:spcBef>
              <a:spcAft>
                <a:spcPts val="0"/>
              </a:spcAft>
              <a:buClr>
                <a:srgbClr val="515151"/>
              </a:buClr>
              <a:buSzPts val="2400"/>
              <a:buFont typeface="Quattrocento Sans"/>
              <a:buNone/>
              <a:defRPr b="1" sz="2400">
                <a:solidFill>
                  <a:srgbClr val="515151"/>
                </a:solidFill>
              </a:defRPr>
            </a:lvl2pPr>
            <a:lvl3pPr indent="-228600" lvl="2" marL="1371600" algn="l">
              <a:lnSpc>
                <a:spcPct val="90000"/>
              </a:lnSpc>
              <a:spcBef>
                <a:spcPts val="1000"/>
              </a:spcBef>
              <a:spcAft>
                <a:spcPts val="0"/>
              </a:spcAft>
              <a:buClr>
                <a:srgbClr val="515151"/>
              </a:buClr>
              <a:buSzPts val="2400"/>
              <a:buFont typeface="Quattrocento Sans"/>
              <a:buNone/>
              <a:defRPr b="1" sz="2400">
                <a:solidFill>
                  <a:srgbClr val="515151"/>
                </a:solidFill>
              </a:defRPr>
            </a:lvl3pPr>
            <a:lvl4pPr indent="-228600" lvl="3" marL="1828800" algn="l">
              <a:lnSpc>
                <a:spcPct val="90000"/>
              </a:lnSpc>
              <a:spcBef>
                <a:spcPts val="1000"/>
              </a:spcBef>
              <a:spcAft>
                <a:spcPts val="0"/>
              </a:spcAft>
              <a:buClr>
                <a:srgbClr val="515151"/>
              </a:buClr>
              <a:buSzPts val="2400"/>
              <a:buFont typeface="Quattrocento Sans"/>
              <a:buNone/>
              <a:defRPr b="1" sz="2400">
                <a:solidFill>
                  <a:srgbClr val="515151"/>
                </a:solidFill>
              </a:defRPr>
            </a:lvl4pPr>
            <a:lvl5pPr indent="-228600" lvl="4" marL="2286000" algn="l">
              <a:lnSpc>
                <a:spcPct val="90000"/>
              </a:lnSpc>
              <a:spcBef>
                <a:spcPts val="1000"/>
              </a:spcBef>
              <a:spcAft>
                <a:spcPts val="0"/>
              </a:spcAft>
              <a:buClr>
                <a:srgbClr val="515151"/>
              </a:buClr>
              <a:buSzPts val="2400"/>
              <a:buFont typeface="Quattrocento Sans"/>
              <a:buNone/>
              <a:defRPr b="1" sz="24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05" name="Google Shape;105;p7"/>
          <p:cNvSpPr txBox="1"/>
          <p:nvPr>
            <p:ph idx="2" type="body"/>
          </p:nvPr>
        </p:nvSpPr>
        <p:spPr>
          <a:xfrm>
            <a:off x="228600" y="1990724"/>
            <a:ext cx="5143501" cy="4322763"/>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06" name="Google Shape;106;p7"/>
          <p:cNvSpPr txBox="1"/>
          <p:nvPr>
            <p:ph idx="3" type="body"/>
          </p:nvPr>
        </p:nvSpPr>
        <p:spPr>
          <a:xfrm>
            <a:off x="5519737" y="984250"/>
            <a:ext cx="6454776" cy="823913"/>
          </a:xfrm>
          <a:prstGeom prst="rect">
            <a:avLst/>
          </a:prstGeom>
          <a:noFill/>
          <a:ln>
            <a:noFill/>
          </a:ln>
        </p:spPr>
        <p:txBody>
          <a:bodyPr anchorCtr="0" anchor="b"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07" name="Google Shape;107;p7"/>
          <p:cNvSpPr txBox="1"/>
          <p:nvPr>
            <p:ph idx="4" type="body"/>
          </p:nvPr>
        </p:nvSpPr>
        <p:spPr>
          <a:xfrm>
            <a:off x="5519737" y="2000250"/>
            <a:ext cx="6454776" cy="4313238"/>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08" name="Google Shape;108;p7"/>
          <p:cNvSpPr txBox="1"/>
          <p:nvPr>
            <p:ph idx="12" type="sldNum"/>
          </p:nvPr>
        </p:nvSpPr>
        <p:spPr>
          <a:xfrm>
            <a:off x="11861424" y="6456038"/>
            <a:ext cx="258585" cy="248265"/>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1pPr>
            <a:lvl2pPr indent="0" lvl="1"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2pPr>
            <a:lvl3pPr indent="0" lvl="2"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3pPr>
            <a:lvl4pPr indent="0" lvl="3"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4pPr>
            <a:lvl5pPr indent="0" lvl="4"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5pPr>
            <a:lvl6pPr indent="0" lvl="5"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6pPr>
            <a:lvl7pPr indent="0" lvl="6"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7pPr>
            <a:lvl8pPr indent="0" lvl="7"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8pPr>
            <a:lvl9pPr indent="0" lvl="8"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showMasterSp="0" type="picTx">
  <p:cSld name="PICTURE_WITH_CAPTION_TEXT">
    <p:spTree>
      <p:nvGrpSpPr>
        <p:cNvPr id="109" name="Shape 109"/>
        <p:cNvGrpSpPr/>
        <p:nvPr/>
      </p:nvGrpSpPr>
      <p:grpSpPr>
        <a:xfrm>
          <a:off x="0" y="0"/>
          <a:ext cx="0" cy="0"/>
          <a:chOff x="0" y="0"/>
          <a:chExt cx="0" cy="0"/>
        </a:xfrm>
      </p:grpSpPr>
      <p:pic>
        <p:nvPicPr>
          <p:cNvPr descr="Google Shape;10;p12" id="110" name="Google Shape;110;p8"/>
          <p:cNvPicPr preferRelativeResize="0"/>
          <p:nvPr/>
        </p:nvPicPr>
        <p:blipFill rotWithShape="1">
          <a:blip r:embed="rId2">
            <a:alphaModFix/>
          </a:blip>
          <a:srcRect b="0" l="0" r="46263" t="0"/>
          <a:stretch/>
        </p:blipFill>
        <p:spPr>
          <a:xfrm>
            <a:off x="9877789" y="0"/>
            <a:ext cx="2314213" cy="6858000"/>
          </a:xfrm>
          <a:prstGeom prst="rect">
            <a:avLst/>
          </a:prstGeom>
          <a:noFill/>
          <a:ln>
            <a:noFill/>
          </a:ln>
        </p:spPr>
      </p:pic>
      <p:pic>
        <p:nvPicPr>
          <p:cNvPr descr="Google Shape;14;p12" id="111" name="Google Shape;111;p8"/>
          <p:cNvPicPr preferRelativeResize="0"/>
          <p:nvPr/>
        </p:nvPicPr>
        <p:blipFill rotWithShape="1">
          <a:blip r:embed="rId3">
            <a:alphaModFix/>
          </a:blip>
          <a:srcRect b="0" l="0" r="0" t="0"/>
          <a:stretch/>
        </p:blipFill>
        <p:spPr>
          <a:xfrm>
            <a:off x="10708074" y="258883"/>
            <a:ext cx="1303495" cy="431802"/>
          </a:xfrm>
          <a:prstGeom prst="rect">
            <a:avLst/>
          </a:prstGeom>
          <a:noFill/>
          <a:ln>
            <a:noFill/>
          </a:ln>
        </p:spPr>
      </p:pic>
      <p:sp>
        <p:nvSpPr>
          <p:cNvPr id="112" name="Google Shape;112;p8"/>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13" name="Google Shape;113;p8"/>
          <p:cNvGrpSpPr/>
          <p:nvPr/>
        </p:nvGrpSpPr>
        <p:grpSpPr>
          <a:xfrm>
            <a:off x="12353838" y="159085"/>
            <a:ext cx="1103565" cy="2966488"/>
            <a:chOff x="-1" y="-1"/>
            <a:chExt cx="1103564" cy="2966486"/>
          </a:xfrm>
        </p:grpSpPr>
        <p:sp>
          <p:nvSpPr>
            <p:cNvPr id="114" name="Google Shape;114;p8"/>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5" name="Google Shape;115;p8"/>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116" name="Google Shape;116;p8"/>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7" name="Google Shape;117;p8"/>
            <p:cNvSpPr txBox="1"/>
            <p:nvPr/>
          </p:nvSpPr>
          <p:spPr>
            <a:xfrm>
              <a:off x="151232" y="606955"/>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118" name="Google Shape;118;p8"/>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9" name="Google Shape;119;p8"/>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120" name="Google Shape;120;p8"/>
            <p:cNvSpPr/>
            <p:nvPr/>
          </p:nvSpPr>
          <p:spPr>
            <a:xfrm>
              <a:off x="-1" y="151949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1" name="Google Shape;121;p8"/>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22" name="Google Shape;122;p8"/>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3" name="Google Shape;123;p8"/>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24" name="Google Shape;124;p8"/>
            <p:cNvSpPr/>
            <p:nvPr/>
          </p:nvSpPr>
          <p:spPr>
            <a:xfrm>
              <a:off x="-1" y="254405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25" name="Google Shape;125;p8"/>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126" name="Google Shape;126;p8"/>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127" name="Google Shape;127;p8"/>
          <p:cNvSpPr txBox="1"/>
          <p:nvPr>
            <p:ph type="title"/>
          </p:nvPr>
        </p:nvSpPr>
        <p:spPr>
          <a:xfrm>
            <a:off x="7300939" y="984249"/>
            <a:ext cx="4673575" cy="1165226"/>
          </a:xfrm>
          <a:prstGeom prst="rect">
            <a:avLst/>
          </a:prstGeom>
          <a:noFill/>
          <a:ln>
            <a:noFill/>
          </a:ln>
        </p:spPr>
        <p:txBody>
          <a:bodyPr anchorCtr="0" anchor="t" bIns="45675" lIns="45675" spcFirstLastPara="1" rIns="45675" wrap="square" tIns="45675">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128" name="Google Shape;128;p8"/>
          <p:cNvSpPr/>
          <p:nvPr>
            <p:ph idx="2" type="pic"/>
          </p:nvPr>
        </p:nvSpPr>
        <p:spPr>
          <a:xfrm>
            <a:off x="-2" y="0"/>
            <a:ext cx="6819902" cy="6858000"/>
          </a:xfrm>
          <a:prstGeom prst="rect">
            <a:avLst/>
          </a:prstGeom>
          <a:noFill/>
          <a:ln>
            <a:noFill/>
          </a:ln>
        </p:spPr>
      </p:sp>
      <p:sp>
        <p:nvSpPr>
          <p:cNvPr id="129" name="Google Shape;129;p8"/>
          <p:cNvSpPr txBox="1"/>
          <p:nvPr>
            <p:ph idx="1" type="body"/>
          </p:nvPr>
        </p:nvSpPr>
        <p:spPr>
          <a:xfrm>
            <a:off x="7296150" y="2149475"/>
            <a:ext cx="4678363" cy="3811588"/>
          </a:xfrm>
          <a:prstGeom prst="rect">
            <a:avLst/>
          </a:prstGeom>
          <a:noFill/>
          <a:ln>
            <a:noFill/>
          </a:ln>
        </p:spPr>
        <p:txBody>
          <a:bodyPr anchorCtr="0" anchor="t"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1800"/>
              <a:buFont typeface="Quattrocento Sans"/>
              <a:buNone/>
              <a:defRPr sz="1800">
                <a:solidFill>
                  <a:srgbClr val="515151"/>
                </a:solidFill>
              </a:defRPr>
            </a:lvl1pPr>
            <a:lvl2pPr indent="-228600" lvl="1" marL="914400" algn="l">
              <a:lnSpc>
                <a:spcPct val="90000"/>
              </a:lnSpc>
              <a:spcBef>
                <a:spcPts val="1000"/>
              </a:spcBef>
              <a:spcAft>
                <a:spcPts val="0"/>
              </a:spcAft>
              <a:buClr>
                <a:srgbClr val="515151"/>
              </a:buClr>
              <a:buSzPts val="1800"/>
              <a:buFont typeface="Quattrocento Sans"/>
              <a:buNone/>
              <a:defRPr sz="1800">
                <a:solidFill>
                  <a:srgbClr val="515151"/>
                </a:solidFill>
              </a:defRPr>
            </a:lvl2pPr>
            <a:lvl3pPr indent="-228600" lvl="2" marL="1371600" algn="l">
              <a:lnSpc>
                <a:spcPct val="90000"/>
              </a:lnSpc>
              <a:spcBef>
                <a:spcPts val="1000"/>
              </a:spcBef>
              <a:spcAft>
                <a:spcPts val="0"/>
              </a:spcAft>
              <a:buClr>
                <a:srgbClr val="515151"/>
              </a:buClr>
              <a:buSzPts val="1800"/>
              <a:buFont typeface="Quattrocento Sans"/>
              <a:buNone/>
              <a:defRPr sz="1800">
                <a:solidFill>
                  <a:srgbClr val="515151"/>
                </a:solidFill>
              </a:defRPr>
            </a:lvl3pPr>
            <a:lvl4pPr indent="-228600" lvl="3" marL="1828800" algn="l">
              <a:lnSpc>
                <a:spcPct val="90000"/>
              </a:lnSpc>
              <a:spcBef>
                <a:spcPts val="1000"/>
              </a:spcBef>
              <a:spcAft>
                <a:spcPts val="0"/>
              </a:spcAft>
              <a:buClr>
                <a:srgbClr val="515151"/>
              </a:buClr>
              <a:buSzPts val="1800"/>
              <a:buFont typeface="Quattrocento Sans"/>
              <a:buNone/>
              <a:defRPr sz="1800">
                <a:solidFill>
                  <a:srgbClr val="515151"/>
                </a:solidFill>
              </a:defRPr>
            </a:lvl4pPr>
            <a:lvl5pPr indent="-228600" lvl="4" marL="2286000" algn="l">
              <a:lnSpc>
                <a:spcPct val="90000"/>
              </a:lnSpc>
              <a:spcBef>
                <a:spcPts val="1000"/>
              </a:spcBef>
              <a:spcAft>
                <a:spcPts val="0"/>
              </a:spcAft>
              <a:buClr>
                <a:srgbClr val="515151"/>
              </a:buClr>
              <a:buSzPts val="1800"/>
              <a:buFont typeface="Quattrocento Sans"/>
              <a:buNone/>
              <a:defRPr sz="18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30" name="Google Shape;130;p8"/>
          <p:cNvSpPr txBox="1"/>
          <p:nvPr>
            <p:ph idx="12" type="sldNum"/>
          </p:nvPr>
        </p:nvSpPr>
        <p:spPr>
          <a:xfrm>
            <a:off x="11861424" y="6456038"/>
            <a:ext cx="258585" cy="248265"/>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1pPr>
            <a:lvl2pPr indent="0" lvl="1"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2pPr>
            <a:lvl3pPr indent="0" lvl="2"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3pPr>
            <a:lvl4pPr indent="0" lvl="3"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4pPr>
            <a:lvl5pPr indent="0" lvl="4"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5pPr>
            <a:lvl6pPr indent="0" lvl="5"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6pPr>
            <a:lvl7pPr indent="0" lvl="6"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7pPr>
            <a:lvl8pPr indent="0" lvl="7"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8pPr>
            <a:lvl9pPr indent="0" lvl="8"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Рисунок с подписью" showMasterSp="0">
  <p:cSld name="2_Рисунок с подписью">
    <p:spTree>
      <p:nvGrpSpPr>
        <p:cNvPr id="131" name="Shape 131"/>
        <p:cNvGrpSpPr/>
        <p:nvPr/>
      </p:nvGrpSpPr>
      <p:grpSpPr>
        <a:xfrm>
          <a:off x="0" y="0"/>
          <a:ext cx="0" cy="0"/>
          <a:chOff x="0" y="0"/>
          <a:chExt cx="0" cy="0"/>
        </a:xfrm>
      </p:grpSpPr>
      <p:pic>
        <p:nvPicPr>
          <p:cNvPr descr="Google Shape;10;p12" id="132" name="Google Shape;132;p9"/>
          <p:cNvPicPr preferRelativeResize="0"/>
          <p:nvPr/>
        </p:nvPicPr>
        <p:blipFill rotWithShape="1">
          <a:blip r:embed="rId2">
            <a:alphaModFix/>
          </a:blip>
          <a:srcRect b="0" l="0" r="46263" t="0"/>
          <a:stretch/>
        </p:blipFill>
        <p:spPr>
          <a:xfrm>
            <a:off x="9877789" y="0"/>
            <a:ext cx="2314213" cy="6858000"/>
          </a:xfrm>
          <a:prstGeom prst="rect">
            <a:avLst/>
          </a:prstGeom>
          <a:noFill/>
          <a:ln>
            <a:noFill/>
          </a:ln>
        </p:spPr>
      </p:pic>
      <p:pic>
        <p:nvPicPr>
          <p:cNvPr descr="Google Shape;14;p12" id="133" name="Google Shape;133;p9"/>
          <p:cNvPicPr preferRelativeResize="0"/>
          <p:nvPr/>
        </p:nvPicPr>
        <p:blipFill rotWithShape="1">
          <a:blip r:embed="rId3">
            <a:alphaModFix/>
          </a:blip>
          <a:srcRect b="0" l="0" r="0" t="0"/>
          <a:stretch/>
        </p:blipFill>
        <p:spPr>
          <a:xfrm>
            <a:off x="10708074" y="258883"/>
            <a:ext cx="1303495" cy="431802"/>
          </a:xfrm>
          <a:prstGeom prst="rect">
            <a:avLst/>
          </a:prstGeom>
          <a:noFill/>
          <a:ln>
            <a:noFill/>
          </a:ln>
        </p:spPr>
      </p:pic>
      <p:sp>
        <p:nvSpPr>
          <p:cNvPr id="134" name="Google Shape;134;p9"/>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35" name="Google Shape;135;p9"/>
          <p:cNvGrpSpPr/>
          <p:nvPr/>
        </p:nvGrpSpPr>
        <p:grpSpPr>
          <a:xfrm>
            <a:off x="12353838" y="159085"/>
            <a:ext cx="1103565" cy="2966488"/>
            <a:chOff x="-1" y="-1"/>
            <a:chExt cx="1103564" cy="2966486"/>
          </a:xfrm>
        </p:grpSpPr>
        <p:sp>
          <p:nvSpPr>
            <p:cNvPr id="136" name="Google Shape;136;p9"/>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7" name="Google Shape;137;p9"/>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138" name="Google Shape;138;p9"/>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9" name="Google Shape;139;p9"/>
            <p:cNvSpPr txBox="1"/>
            <p:nvPr/>
          </p:nvSpPr>
          <p:spPr>
            <a:xfrm>
              <a:off x="151232" y="606955"/>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140" name="Google Shape;140;p9"/>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1" name="Google Shape;141;p9"/>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142" name="Google Shape;142;p9"/>
            <p:cNvSpPr/>
            <p:nvPr/>
          </p:nvSpPr>
          <p:spPr>
            <a:xfrm>
              <a:off x="-1" y="151949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3" name="Google Shape;143;p9"/>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44" name="Google Shape;144;p9"/>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5" name="Google Shape;145;p9"/>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46" name="Google Shape;146;p9"/>
            <p:cNvSpPr/>
            <p:nvPr/>
          </p:nvSpPr>
          <p:spPr>
            <a:xfrm>
              <a:off x="-1" y="254405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47" name="Google Shape;147;p9"/>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148" name="Google Shape;148;p9"/>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149" name="Google Shape;149;p9"/>
          <p:cNvSpPr txBox="1"/>
          <p:nvPr>
            <p:ph type="title"/>
          </p:nvPr>
        </p:nvSpPr>
        <p:spPr>
          <a:xfrm>
            <a:off x="228600" y="165100"/>
            <a:ext cx="10258425" cy="554567"/>
          </a:xfrm>
          <a:prstGeom prst="rect">
            <a:avLst/>
          </a:prstGeom>
          <a:noFill/>
          <a:ln>
            <a:noFill/>
          </a:ln>
        </p:spPr>
        <p:txBody>
          <a:bodyPr anchorCtr="0" anchor="t" bIns="45675" lIns="45675" spcFirstLastPara="1" rIns="45675" wrap="square" tIns="45675">
            <a:normAutofit/>
          </a:bodyPr>
          <a:lstStyle>
            <a:lvl1pPr lvl="0" algn="l">
              <a:lnSpc>
                <a:spcPct val="90000"/>
              </a:lnSpc>
              <a:spcBef>
                <a:spcPts val="0"/>
              </a:spcBef>
              <a:spcAft>
                <a:spcPts val="0"/>
              </a:spcAft>
              <a:buClr>
                <a:schemeClr val="accent1"/>
              </a:buClr>
              <a:buSzPts val="1800"/>
              <a:buNone/>
              <a:defRPr/>
            </a:lvl1pPr>
            <a:lvl2pPr lvl="1" algn="l">
              <a:lnSpc>
                <a:spcPct val="90000"/>
              </a:lnSpc>
              <a:spcBef>
                <a:spcPts val="0"/>
              </a:spcBef>
              <a:spcAft>
                <a:spcPts val="0"/>
              </a:spcAft>
              <a:buClr>
                <a:schemeClr val="accent1"/>
              </a:buClr>
              <a:buSzPts val="1800"/>
              <a:buNone/>
              <a:defRPr/>
            </a:lvl2pPr>
            <a:lvl3pPr lvl="2" algn="l">
              <a:lnSpc>
                <a:spcPct val="90000"/>
              </a:lnSpc>
              <a:spcBef>
                <a:spcPts val="0"/>
              </a:spcBef>
              <a:spcAft>
                <a:spcPts val="0"/>
              </a:spcAft>
              <a:buClr>
                <a:schemeClr val="accent1"/>
              </a:buClr>
              <a:buSzPts val="1800"/>
              <a:buNone/>
              <a:defRPr/>
            </a:lvl3pPr>
            <a:lvl4pPr lvl="3" algn="l">
              <a:lnSpc>
                <a:spcPct val="90000"/>
              </a:lnSpc>
              <a:spcBef>
                <a:spcPts val="0"/>
              </a:spcBef>
              <a:spcAft>
                <a:spcPts val="0"/>
              </a:spcAft>
              <a:buClr>
                <a:schemeClr val="accent1"/>
              </a:buClr>
              <a:buSzPts val="1800"/>
              <a:buNone/>
              <a:defRPr/>
            </a:lvl4pPr>
            <a:lvl5pPr lvl="4" algn="l">
              <a:lnSpc>
                <a:spcPct val="90000"/>
              </a:lnSpc>
              <a:spcBef>
                <a:spcPts val="0"/>
              </a:spcBef>
              <a:spcAft>
                <a:spcPts val="0"/>
              </a:spcAft>
              <a:buClr>
                <a:schemeClr val="accent1"/>
              </a:buClr>
              <a:buSzPts val="1800"/>
              <a:buNone/>
              <a:defRPr/>
            </a:lvl5pPr>
            <a:lvl6pPr lvl="5" algn="l">
              <a:lnSpc>
                <a:spcPct val="90000"/>
              </a:lnSpc>
              <a:spcBef>
                <a:spcPts val="0"/>
              </a:spcBef>
              <a:spcAft>
                <a:spcPts val="0"/>
              </a:spcAft>
              <a:buClr>
                <a:schemeClr val="accent1"/>
              </a:buClr>
              <a:buSzPts val="1800"/>
              <a:buNone/>
              <a:defRPr/>
            </a:lvl6pPr>
            <a:lvl7pPr lvl="6" algn="l">
              <a:lnSpc>
                <a:spcPct val="90000"/>
              </a:lnSpc>
              <a:spcBef>
                <a:spcPts val="0"/>
              </a:spcBef>
              <a:spcAft>
                <a:spcPts val="0"/>
              </a:spcAft>
              <a:buClr>
                <a:schemeClr val="accent1"/>
              </a:buClr>
              <a:buSzPts val="1800"/>
              <a:buNone/>
              <a:defRPr/>
            </a:lvl7pPr>
            <a:lvl8pPr lvl="7" algn="l">
              <a:lnSpc>
                <a:spcPct val="90000"/>
              </a:lnSpc>
              <a:spcBef>
                <a:spcPts val="0"/>
              </a:spcBef>
              <a:spcAft>
                <a:spcPts val="0"/>
              </a:spcAft>
              <a:buClr>
                <a:schemeClr val="accent1"/>
              </a:buClr>
              <a:buSzPts val="1800"/>
              <a:buNone/>
              <a:defRPr/>
            </a:lvl8pPr>
            <a:lvl9pPr lvl="8" algn="l">
              <a:lnSpc>
                <a:spcPct val="90000"/>
              </a:lnSpc>
              <a:spcBef>
                <a:spcPts val="0"/>
              </a:spcBef>
              <a:spcAft>
                <a:spcPts val="0"/>
              </a:spcAft>
              <a:buClr>
                <a:schemeClr val="accent1"/>
              </a:buClr>
              <a:buSzPts val="1800"/>
              <a:buNone/>
              <a:defRPr/>
            </a:lvl9pPr>
          </a:lstStyle>
          <a:p/>
        </p:txBody>
      </p:sp>
      <p:sp>
        <p:nvSpPr>
          <p:cNvPr id="150" name="Google Shape;150;p9"/>
          <p:cNvSpPr txBox="1"/>
          <p:nvPr>
            <p:ph idx="1" type="body"/>
          </p:nvPr>
        </p:nvSpPr>
        <p:spPr>
          <a:xfrm>
            <a:off x="7541621" y="984250"/>
            <a:ext cx="4421779" cy="823913"/>
          </a:xfrm>
          <a:prstGeom prst="rect">
            <a:avLst/>
          </a:prstGeom>
          <a:noFill/>
          <a:ln>
            <a:noFill/>
          </a:ln>
        </p:spPr>
        <p:txBody>
          <a:bodyPr anchorCtr="0" anchor="b" bIns="45675" lIns="45675" spcFirstLastPara="1" rIns="45675" wrap="square" tIns="45675">
            <a:normAutofit/>
          </a:bodyPr>
          <a:lstStyle>
            <a:lvl1pPr indent="-228600" lvl="0" marL="457200" algn="l">
              <a:lnSpc>
                <a:spcPct val="90000"/>
              </a:lnSpc>
              <a:spcBef>
                <a:spcPts val="1000"/>
              </a:spcBef>
              <a:spcAft>
                <a:spcPts val="0"/>
              </a:spcAft>
              <a:buClr>
                <a:srgbClr val="515151"/>
              </a:buClr>
              <a:buSzPts val="2400"/>
              <a:buFont typeface="Quattrocento Sans"/>
              <a:buNone/>
              <a:defRPr b="1" sz="2400">
                <a:solidFill>
                  <a:srgbClr val="515151"/>
                </a:solidFill>
              </a:defRPr>
            </a:lvl1pPr>
            <a:lvl2pPr indent="-228600" lvl="1" marL="914400" algn="l">
              <a:lnSpc>
                <a:spcPct val="90000"/>
              </a:lnSpc>
              <a:spcBef>
                <a:spcPts val="1000"/>
              </a:spcBef>
              <a:spcAft>
                <a:spcPts val="0"/>
              </a:spcAft>
              <a:buClr>
                <a:srgbClr val="515151"/>
              </a:buClr>
              <a:buSzPts val="2400"/>
              <a:buFont typeface="Quattrocento Sans"/>
              <a:buNone/>
              <a:defRPr b="1" sz="2400">
                <a:solidFill>
                  <a:srgbClr val="515151"/>
                </a:solidFill>
              </a:defRPr>
            </a:lvl2pPr>
            <a:lvl3pPr indent="-228600" lvl="2" marL="1371600" algn="l">
              <a:lnSpc>
                <a:spcPct val="90000"/>
              </a:lnSpc>
              <a:spcBef>
                <a:spcPts val="1000"/>
              </a:spcBef>
              <a:spcAft>
                <a:spcPts val="0"/>
              </a:spcAft>
              <a:buClr>
                <a:srgbClr val="515151"/>
              </a:buClr>
              <a:buSzPts val="2400"/>
              <a:buFont typeface="Quattrocento Sans"/>
              <a:buNone/>
              <a:defRPr b="1" sz="2400">
                <a:solidFill>
                  <a:srgbClr val="515151"/>
                </a:solidFill>
              </a:defRPr>
            </a:lvl3pPr>
            <a:lvl4pPr indent="-228600" lvl="3" marL="1828800" algn="l">
              <a:lnSpc>
                <a:spcPct val="90000"/>
              </a:lnSpc>
              <a:spcBef>
                <a:spcPts val="1000"/>
              </a:spcBef>
              <a:spcAft>
                <a:spcPts val="0"/>
              </a:spcAft>
              <a:buClr>
                <a:srgbClr val="515151"/>
              </a:buClr>
              <a:buSzPts val="2400"/>
              <a:buFont typeface="Quattrocento Sans"/>
              <a:buNone/>
              <a:defRPr b="1" sz="2400">
                <a:solidFill>
                  <a:srgbClr val="515151"/>
                </a:solidFill>
              </a:defRPr>
            </a:lvl4pPr>
            <a:lvl5pPr indent="-228600" lvl="4" marL="2286000" algn="l">
              <a:lnSpc>
                <a:spcPct val="90000"/>
              </a:lnSpc>
              <a:spcBef>
                <a:spcPts val="1000"/>
              </a:spcBef>
              <a:spcAft>
                <a:spcPts val="0"/>
              </a:spcAft>
              <a:buClr>
                <a:srgbClr val="515151"/>
              </a:buClr>
              <a:buSzPts val="2400"/>
              <a:buFont typeface="Quattrocento Sans"/>
              <a:buNone/>
              <a:defRPr b="1" sz="24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51" name="Google Shape;151;p9"/>
          <p:cNvSpPr txBox="1"/>
          <p:nvPr>
            <p:ph idx="2" type="body"/>
          </p:nvPr>
        </p:nvSpPr>
        <p:spPr>
          <a:xfrm>
            <a:off x="7541621" y="2149474"/>
            <a:ext cx="4421779" cy="4164013"/>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52" name="Google Shape;152;p9"/>
          <p:cNvSpPr txBox="1"/>
          <p:nvPr>
            <p:ph idx="12" type="sldNum"/>
          </p:nvPr>
        </p:nvSpPr>
        <p:spPr>
          <a:xfrm>
            <a:off x="11861424" y="6456038"/>
            <a:ext cx="258585" cy="248265"/>
          </a:xfrm>
          <a:prstGeom prst="rect">
            <a:avLst/>
          </a:prstGeom>
          <a:noFill/>
          <a:ln>
            <a:noFill/>
          </a:ln>
        </p:spPr>
        <p:txBody>
          <a:bodyPr anchorCtr="0" anchor="ctr" bIns="45675" lIns="45675" spcFirstLastPara="1" rIns="45675" wrap="square" tIns="45675">
            <a:spAutoFit/>
          </a:bodyPr>
          <a:lstStyle>
            <a:lvl1pPr indent="0" lvl="0"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1pPr>
            <a:lvl2pPr indent="0" lvl="1"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2pPr>
            <a:lvl3pPr indent="0" lvl="2"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3pPr>
            <a:lvl4pPr indent="0" lvl="3"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4pPr>
            <a:lvl5pPr indent="0" lvl="4"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5pPr>
            <a:lvl6pPr indent="0" lvl="5"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6pPr>
            <a:lvl7pPr indent="0" lvl="6"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7pPr>
            <a:lvl8pPr indent="0" lvl="7"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8pPr>
            <a:lvl9pPr indent="0" lvl="8" marL="0" algn="r">
              <a:lnSpc>
                <a:spcPct val="100000"/>
              </a:lnSpc>
              <a:spcBef>
                <a:spcPts val="0"/>
              </a:spcBef>
              <a:spcAft>
                <a:spcPts val="0"/>
              </a:spcAft>
              <a:buClr>
                <a:srgbClr val="515151"/>
              </a:buClr>
              <a:buSzPts val="1200"/>
              <a:buFont typeface="Calibri"/>
              <a:buNone/>
              <a:defRPr sz="1200">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showMasterSp="0">
  <p:cSld name="Вертикальный заголовок и текст">
    <p:spTree>
      <p:nvGrpSpPr>
        <p:cNvPr id="153" name="Shape 153"/>
        <p:cNvGrpSpPr/>
        <p:nvPr/>
      </p:nvGrpSpPr>
      <p:grpSpPr>
        <a:xfrm>
          <a:off x="0" y="0"/>
          <a:ext cx="0" cy="0"/>
          <a:chOff x="0" y="0"/>
          <a:chExt cx="0" cy="0"/>
        </a:xfrm>
      </p:grpSpPr>
      <p:pic>
        <p:nvPicPr>
          <p:cNvPr descr="Google Shape;70;p21" id="154" name="Google Shape;154;p10"/>
          <p:cNvPicPr preferRelativeResize="0"/>
          <p:nvPr/>
        </p:nvPicPr>
        <p:blipFill rotWithShape="1">
          <a:blip r:embed="rId2">
            <a:alphaModFix/>
          </a:blip>
          <a:srcRect b="0" l="0" r="0" t="0"/>
          <a:stretch/>
        </p:blipFill>
        <p:spPr>
          <a:xfrm>
            <a:off x="0" y="0"/>
            <a:ext cx="12192000" cy="6855461"/>
          </a:xfrm>
          <a:prstGeom prst="rect">
            <a:avLst/>
          </a:prstGeom>
          <a:noFill/>
          <a:ln>
            <a:noFill/>
          </a:ln>
        </p:spPr>
      </p:pic>
      <p:sp>
        <p:nvSpPr>
          <p:cNvPr id="155" name="Google Shape;155;p10"/>
          <p:cNvSpPr/>
          <p:nvPr/>
        </p:nvSpPr>
        <p:spPr>
          <a:xfrm>
            <a:off x="0" y="2019300"/>
            <a:ext cx="12192000" cy="3448051"/>
          </a:xfrm>
          <a:prstGeom prst="rect">
            <a:avLst/>
          </a:prstGeom>
          <a:solidFill>
            <a:srgbClr val="EAE0D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156" name="Google Shape;156;p10"/>
          <p:cNvGrpSpPr/>
          <p:nvPr/>
        </p:nvGrpSpPr>
        <p:grpSpPr>
          <a:xfrm>
            <a:off x="12321660" y="3684544"/>
            <a:ext cx="1103565" cy="2445983"/>
            <a:chOff x="-1" y="-1"/>
            <a:chExt cx="1103564" cy="2445981"/>
          </a:xfrm>
        </p:grpSpPr>
        <p:sp>
          <p:nvSpPr>
            <p:cNvPr id="157" name="Google Shape;157;p10"/>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8" name="Google Shape;158;p10"/>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159" name="Google Shape;159;p10"/>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0" name="Google Shape;160;p10"/>
            <p:cNvSpPr txBox="1"/>
            <p:nvPr/>
          </p:nvSpPr>
          <p:spPr>
            <a:xfrm>
              <a:off x="151232" y="606954"/>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161" name="Google Shape;161;p10"/>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10"/>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163" name="Google Shape;163;p10"/>
            <p:cNvSpPr/>
            <p:nvPr/>
          </p:nvSpPr>
          <p:spPr>
            <a:xfrm>
              <a:off x="-1" y="1519494"/>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4" name="Google Shape;164;p10"/>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65" name="Google Shape;165;p10"/>
            <p:cNvSpPr/>
            <p:nvPr/>
          </p:nvSpPr>
          <p:spPr>
            <a:xfrm>
              <a:off x="-1" y="2023550"/>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6" name="Google Shape;166;p10"/>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141 / 63 / 63</a:t>
              </a:r>
              <a:endParaRPr/>
            </a:p>
          </p:txBody>
        </p:sp>
      </p:grpSp>
      <p:sp>
        <p:nvSpPr>
          <p:cNvPr id="167" name="Google Shape;167;p10"/>
          <p:cNvSpPr txBox="1"/>
          <p:nvPr>
            <p:ph idx="1" type="body"/>
          </p:nvPr>
        </p:nvSpPr>
        <p:spPr>
          <a:xfrm>
            <a:off x="658812" y="2876550"/>
            <a:ext cx="4713289" cy="1543050"/>
          </a:xfrm>
          <a:prstGeom prst="rect">
            <a:avLst/>
          </a:prstGeom>
          <a:noFill/>
          <a:ln>
            <a:noFill/>
          </a:ln>
        </p:spPr>
        <p:txBody>
          <a:bodyPr anchorCtr="0" anchor="t" bIns="45675" lIns="45675" spcFirstLastPara="1" rIns="45675" wrap="square" tIns="45675">
            <a:normAutofit/>
          </a:bodyPr>
          <a:lstStyle>
            <a:lvl1pPr indent="-228600" lvl="0" marL="457200" algn="l">
              <a:lnSpc>
                <a:spcPct val="100000"/>
              </a:lnSpc>
              <a:spcBef>
                <a:spcPts val="1000"/>
              </a:spcBef>
              <a:spcAft>
                <a:spcPts val="0"/>
              </a:spcAft>
              <a:buClr>
                <a:srgbClr val="515151"/>
              </a:buClr>
              <a:buSzPts val="1800"/>
              <a:buFont typeface="Quattrocento Sans"/>
              <a:buNone/>
              <a:defRPr b="1" sz="1800">
                <a:solidFill>
                  <a:srgbClr val="515151"/>
                </a:solidFill>
              </a:defRPr>
            </a:lvl1pPr>
            <a:lvl2pPr indent="-228600" lvl="1" marL="914400" algn="l">
              <a:lnSpc>
                <a:spcPct val="100000"/>
              </a:lnSpc>
              <a:spcBef>
                <a:spcPts val="1000"/>
              </a:spcBef>
              <a:spcAft>
                <a:spcPts val="0"/>
              </a:spcAft>
              <a:buClr>
                <a:srgbClr val="515151"/>
              </a:buClr>
              <a:buSzPts val="1800"/>
              <a:buFont typeface="Quattrocento Sans"/>
              <a:buNone/>
              <a:defRPr b="1" sz="1800">
                <a:solidFill>
                  <a:srgbClr val="515151"/>
                </a:solidFill>
              </a:defRPr>
            </a:lvl2pPr>
            <a:lvl3pPr indent="-228600" lvl="2" marL="1371600" algn="l">
              <a:lnSpc>
                <a:spcPct val="100000"/>
              </a:lnSpc>
              <a:spcBef>
                <a:spcPts val="1000"/>
              </a:spcBef>
              <a:spcAft>
                <a:spcPts val="0"/>
              </a:spcAft>
              <a:buClr>
                <a:srgbClr val="515151"/>
              </a:buClr>
              <a:buSzPts val="1800"/>
              <a:buFont typeface="Quattrocento Sans"/>
              <a:buNone/>
              <a:defRPr b="1" sz="1800">
                <a:solidFill>
                  <a:srgbClr val="515151"/>
                </a:solidFill>
              </a:defRPr>
            </a:lvl3pPr>
            <a:lvl4pPr indent="-228600" lvl="3" marL="1828800" algn="l">
              <a:lnSpc>
                <a:spcPct val="100000"/>
              </a:lnSpc>
              <a:spcBef>
                <a:spcPts val="1000"/>
              </a:spcBef>
              <a:spcAft>
                <a:spcPts val="0"/>
              </a:spcAft>
              <a:buClr>
                <a:srgbClr val="515151"/>
              </a:buClr>
              <a:buSzPts val="1800"/>
              <a:buFont typeface="Quattrocento Sans"/>
              <a:buNone/>
              <a:defRPr b="1" sz="1800">
                <a:solidFill>
                  <a:srgbClr val="515151"/>
                </a:solidFill>
              </a:defRPr>
            </a:lvl4pPr>
            <a:lvl5pPr indent="-228600" lvl="4" marL="2286000" algn="l">
              <a:lnSpc>
                <a:spcPct val="100000"/>
              </a:lnSpc>
              <a:spcBef>
                <a:spcPts val="1000"/>
              </a:spcBef>
              <a:spcAft>
                <a:spcPts val="0"/>
              </a:spcAft>
              <a:buClr>
                <a:srgbClr val="515151"/>
              </a:buClr>
              <a:buSzPts val="1800"/>
              <a:buFont typeface="Quattrocento Sans"/>
              <a:buNone/>
              <a:defRPr b="1" sz="1800">
                <a:solidFill>
                  <a:srgbClr val="515151"/>
                </a:solidFill>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68" name="Google Shape;168;p10"/>
          <p:cNvSpPr txBox="1"/>
          <p:nvPr/>
        </p:nvSpPr>
        <p:spPr>
          <a:xfrm>
            <a:off x="10096188" y="5929312"/>
            <a:ext cx="1573837" cy="1008341"/>
          </a:xfrm>
          <a:prstGeom prst="rect">
            <a:avLst/>
          </a:prstGeom>
          <a:noFill/>
          <a:ln>
            <a:noFill/>
          </a:ln>
        </p:spPr>
        <p:txBody>
          <a:bodyPr anchorCtr="0" anchor="t" bIns="45675" lIns="45675" spcFirstLastPara="1" rIns="45675" wrap="square" tIns="45675">
            <a:spAutoFit/>
          </a:bodyPr>
          <a:lstStyle/>
          <a:p>
            <a:pPr indent="0" lvl="0" marL="0" marR="0" rtl="0" algn="l">
              <a:lnSpc>
                <a:spcPct val="90000"/>
              </a:lnSpc>
              <a:spcBef>
                <a:spcPts val="0"/>
              </a:spcBef>
              <a:spcAft>
                <a:spcPts val="0"/>
              </a:spcAft>
              <a:buClr>
                <a:srgbClr val="FFFFFF"/>
              </a:buClr>
              <a:buSzPts val="3200"/>
              <a:buFont typeface="Quattrocento Sans"/>
              <a:buNone/>
            </a:pPr>
            <a:r>
              <a:rPr b="1" i="0" lang="en-US" sz="3200" u="none" cap="none" strike="noStrike">
                <a:solidFill>
                  <a:srgbClr val="FFFFFF"/>
                </a:solidFill>
                <a:latin typeface="Quattrocento Sans"/>
                <a:ea typeface="Quattrocento Sans"/>
                <a:cs typeface="Quattrocento Sans"/>
                <a:sym typeface="Quattrocento Sans"/>
              </a:rPr>
              <a:t>spbu.ru</a:t>
            </a:r>
            <a:endParaRPr/>
          </a:p>
        </p:txBody>
      </p:sp>
      <p:pic>
        <p:nvPicPr>
          <p:cNvPr descr="Google Shape;85;p21" id="169" name="Google Shape;169;p10"/>
          <p:cNvPicPr preferRelativeResize="0"/>
          <p:nvPr/>
        </p:nvPicPr>
        <p:blipFill rotWithShape="1">
          <a:blip r:embed="rId3">
            <a:alphaModFix/>
          </a:blip>
          <a:srcRect b="0" l="0" r="0" t="0"/>
          <a:stretch/>
        </p:blipFill>
        <p:spPr>
          <a:xfrm>
            <a:off x="610053" y="644525"/>
            <a:ext cx="2568645" cy="850900"/>
          </a:xfrm>
          <a:prstGeom prst="rect">
            <a:avLst/>
          </a:prstGeom>
          <a:noFill/>
          <a:ln>
            <a:noFill/>
          </a:ln>
        </p:spPr>
      </p:pic>
      <p:sp>
        <p:nvSpPr>
          <p:cNvPr id="170" name="Google Shape;170;p10"/>
          <p:cNvSpPr txBox="1"/>
          <p:nvPr>
            <p:ph idx="2" type="body"/>
          </p:nvPr>
        </p:nvSpPr>
        <p:spPr>
          <a:xfrm>
            <a:off x="5519935" y="2876550"/>
            <a:ext cx="4713289" cy="1543050"/>
          </a:xfrm>
          <a:prstGeom prst="rect">
            <a:avLst/>
          </a:prstGeom>
          <a:noFill/>
          <a:ln>
            <a:noFill/>
          </a:ln>
        </p:spPr>
        <p:txBody>
          <a:bodyPr anchorCtr="0" anchor="t" bIns="45675" lIns="45675" spcFirstLastPara="1" rIns="45675" wrap="square" tIns="45675">
            <a:normAutofit/>
          </a:bodyPr>
          <a:lstStyle>
            <a:lvl1pPr indent="-406400" lvl="0" marL="457200" algn="l">
              <a:lnSpc>
                <a:spcPct val="90000"/>
              </a:lnSpc>
              <a:spcBef>
                <a:spcPts val="1000"/>
              </a:spcBef>
              <a:spcAft>
                <a:spcPts val="0"/>
              </a:spcAft>
              <a:buSzPts val="2800"/>
              <a:buChar char="•"/>
              <a:defRPr/>
            </a:lvl1pPr>
            <a:lvl2pPr indent="-406400" lvl="1" marL="914400" algn="l">
              <a:lnSpc>
                <a:spcPct val="90000"/>
              </a:lnSpc>
              <a:spcBef>
                <a:spcPts val="1000"/>
              </a:spcBef>
              <a:spcAft>
                <a:spcPts val="0"/>
              </a:spcAft>
              <a:buSzPts val="2800"/>
              <a:buChar char="•"/>
              <a:defRPr/>
            </a:lvl2pPr>
            <a:lvl3pPr indent="-406400" lvl="2" marL="1371600" algn="l">
              <a:lnSpc>
                <a:spcPct val="90000"/>
              </a:lnSpc>
              <a:spcBef>
                <a:spcPts val="1000"/>
              </a:spcBef>
              <a:spcAft>
                <a:spcPts val="0"/>
              </a:spcAft>
              <a:buSzPts val="2800"/>
              <a:buChar char="•"/>
              <a:defRPr/>
            </a:lvl3pPr>
            <a:lvl4pPr indent="-406400" lvl="3" marL="1828800" algn="l">
              <a:lnSpc>
                <a:spcPct val="90000"/>
              </a:lnSpc>
              <a:spcBef>
                <a:spcPts val="1000"/>
              </a:spcBef>
              <a:spcAft>
                <a:spcPts val="0"/>
              </a:spcAft>
              <a:buSzPts val="2800"/>
              <a:buChar char="•"/>
              <a:defRPr/>
            </a:lvl4pPr>
            <a:lvl5pPr indent="-406400" lvl="4" marL="2286000" algn="l">
              <a:lnSpc>
                <a:spcPct val="90000"/>
              </a:lnSpc>
              <a:spcBef>
                <a:spcPts val="1000"/>
              </a:spcBef>
              <a:spcAft>
                <a:spcPts val="0"/>
              </a:spcAft>
              <a:buSzPts val="2800"/>
              <a:buChar char="•"/>
              <a:defRPr/>
            </a:lvl5pPr>
            <a:lvl6pPr indent="-406400" lvl="5" marL="2743200" algn="l">
              <a:lnSpc>
                <a:spcPct val="90000"/>
              </a:lnSpc>
              <a:spcBef>
                <a:spcPts val="1000"/>
              </a:spcBef>
              <a:spcAft>
                <a:spcPts val="0"/>
              </a:spcAft>
              <a:buSzPts val="2800"/>
              <a:buChar char="•"/>
              <a:defRPr/>
            </a:lvl6pPr>
            <a:lvl7pPr indent="-406400" lvl="6" marL="3200400" algn="l">
              <a:lnSpc>
                <a:spcPct val="90000"/>
              </a:lnSpc>
              <a:spcBef>
                <a:spcPts val="1000"/>
              </a:spcBef>
              <a:spcAft>
                <a:spcPts val="0"/>
              </a:spcAft>
              <a:buSzPts val="2800"/>
              <a:buChar char="•"/>
              <a:defRPr/>
            </a:lvl7pPr>
            <a:lvl8pPr indent="-406400" lvl="7" marL="3657600" algn="l">
              <a:lnSpc>
                <a:spcPct val="90000"/>
              </a:lnSpc>
              <a:spcBef>
                <a:spcPts val="1000"/>
              </a:spcBef>
              <a:spcAft>
                <a:spcPts val="0"/>
              </a:spcAft>
              <a:buSzPts val="2800"/>
              <a:buChar char="•"/>
              <a:defRPr/>
            </a:lvl8pPr>
            <a:lvl9pPr indent="-406400" lvl="8" marL="4114800" algn="l">
              <a:lnSpc>
                <a:spcPct val="90000"/>
              </a:lnSpc>
              <a:spcBef>
                <a:spcPts val="1000"/>
              </a:spcBef>
              <a:spcAft>
                <a:spcPts val="0"/>
              </a:spcAft>
              <a:buSzPts val="2800"/>
              <a:buChar char="•"/>
              <a:defRPr/>
            </a:lvl9pPr>
          </a:lstStyle>
          <a:p/>
        </p:txBody>
      </p:sp>
      <p:sp>
        <p:nvSpPr>
          <p:cNvPr id="171" name="Google Shape;171;p10"/>
          <p:cNvSpPr txBox="1"/>
          <p:nvPr/>
        </p:nvSpPr>
        <p:spPr>
          <a:xfrm>
            <a:off x="710434" y="2154089"/>
            <a:ext cx="1776049" cy="9550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chemeClr val="accent1"/>
              </a:buClr>
              <a:buSzPts val="2800"/>
              <a:buFont typeface="Quattrocento Sans"/>
              <a:buNone/>
            </a:pPr>
            <a:r>
              <a:rPr b="1" i="0" lang="en-US" sz="2800" u="none" cap="none" strike="noStrike">
                <a:solidFill>
                  <a:schemeClr val="accent1"/>
                </a:solidFill>
                <a:latin typeface="Quattrocento Sans"/>
                <a:ea typeface="Quattrocento Sans"/>
                <a:cs typeface="Quattrocento Sans"/>
                <a:sym typeface="Quattrocento Sans"/>
              </a:rPr>
              <a:t>Контакты</a:t>
            </a:r>
            <a:endParaRPr/>
          </a:p>
        </p:txBody>
      </p:sp>
      <p:sp>
        <p:nvSpPr>
          <p:cNvPr id="172" name="Google Shape;172;p10"/>
          <p:cNvSpPr txBox="1"/>
          <p:nvPr>
            <p:ph idx="12" type="sldNum"/>
          </p:nvPr>
        </p:nvSpPr>
        <p:spPr>
          <a:xfrm>
            <a:off x="5892800" y="6172200"/>
            <a:ext cx="2844800" cy="368301"/>
          </a:xfrm>
          <a:prstGeom prst="rect">
            <a:avLst/>
          </a:prstGeom>
          <a:noFill/>
          <a:ln>
            <a:noFill/>
          </a:ln>
        </p:spPr>
        <p:txBody>
          <a:bodyPr anchorCtr="0" anchor="ctr" bIns="45675" lIns="45675" spcFirstLastPara="1" rIns="45675" wrap="square" tIns="45675">
            <a:spAutoFit/>
          </a:bodyPr>
          <a:lstStyle>
            <a:lvl1pPr indent="0" lvl="0" marL="0" marR="0" algn="r">
              <a:lnSpc>
                <a:spcPct val="100000"/>
              </a:lnSpc>
              <a:spcBef>
                <a:spcPts val="0"/>
              </a:spcBef>
              <a:spcAft>
                <a:spcPts val="0"/>
              </a:spcAft>
              <a:buClr>
                <a:srgbClr val="121212"/>
              </a:buClr>
              <a:buSzPts val="1200"/>
              <a:buFont typeface="Calibri"/>
              <a:buNone/>
              <a:defRPr>
                <a:solidFill>
                  <a:srgbClr val="121212"/>
                </a:solidFill>
              </a:defRPr>
            </a:lvl1pPr>
            <a:lvl2pPr indent="0" lvl="1" marL="0" marR="0" algn="r">
              <a:lnSpc>
                <a:spcPct val="100000"/>
              </a:lnSpc>
              <a:spcBef>
                <a:spcPts val="0"/>
              </a:spcBef>
              <a:spcAft>
                <a:spcPts val="0"/>
              </a:spcAft>
              <a:buClr>
                <a:srgbClr val="121212"/>
              </a:buClr>
              <a:buSzPts val="1200"/>
              <a:buFont typeface="Calibri"/>
              <a:buNone/>
              <a:defRPr>
                <a:solidFill>
                  <a:srgbClr val="121212"/>
                </a:solidFill>
              </a:defRPr>
            </a:lvl2pPr>
            <a:lvl3pPr indent="0" lvl="2" marL="0" marR="0" algn="r">
              <a:lnSpc>
                <a:spcPct val="100000"/>
              </a:lnSpc>
              <a:spcBef>
                <a:spcPts val="0"/>
              </a:spcBef>
              <a:spcAft>
                <a:spcPts val="0"/>
              </a:spcAft>
              <a:buClr>
                <a:srgbClr val="121212"/>
              </a:buClr>
              <a:buSzPts val="1200"/>
              <a:buFont typeface="Calibri"/>
              <a:buNone/>
              <a:defRPr>
                <a:solidFill>
                  <a:srgbClr val="121212"/>
                </a:solidFill>
              </a:defRPr>
            </a:lvl3pPr>
            <a:lvl4pPr indent="0" lvl="3" marL="0" marR="0" algn="r">
              <a:lnSpc>
                <a:spcPct val="100000"/>
              </a:lnSpc>
              <a:spcBef>
                <a:spcPts val="0"/>
              </a:spcBef>
              <a:spcAft>
                <a:spcPts val="0"/>
              </a:spcAft>
              <a:buClr>
                <a:srgbClr val="121212"/>
              </a:buClr>
              <a:buSzPts val="1200"/>
              <a:buFont typeface="Calibri"/>
              <a:buNone/>
              <a:defRPr>
                <a:solidFill>
                  <a:srgbClr val="121212"/>
                </a:solidFill>
              </a:defRPr>
            </a:lvl4pPr>
            <a:lvl5pPr indent="0" lvl="4" marL="0" marR="0" algn="r">
              <a:lnSpc>
                <a:spcPct val="100000"/>
              </a:lnSpc>
              <a:spcBef>
                <a:spcPts val="0"/>
              </a:spcBef>
              <a:spcAft>
                <a:spcPts val="0"/>
              </a:spcAft>
              <a:buClr>
                <a:srgbClr val="121212"/>
              </a:buClr>
              <a:buSzPts val="1200"/>
              <a:buFont typeface="Calibri"/>
              <a:buNone/>
              <a:defRPr>
                <a:solidFill>
                  <a:srgbClr val="121212"/>
                </a:solidFill>
              </a:defRPr>
            </a:lvl5pPr>
            <a:lvl6pPr indent="0" lvl="5" marL="0" marR="0" algn="r">
              <a:lnSpc>
                <a:spcPct val="100000"/>
              </a:lnSpc>
              <a:spcBef>
                <a:spcPts val="0"/>
              </a:spcBef>
              <a:spcAft>
                <a:spcPts val="0"/>
              </a:spcAft>
              <a:buClr>
                <a:srgbClr val="121212"/>
              </a:buClr>
              <a:buSzPts val="1200"/>
              <a:buFont typeface="Calibri"/>
              <a:buNone/>
              <a:defRPr>
                <a:solidFill>
                  <a:srgbClr val="121212"/>
                </a:solidFill>
              </a:defRPr>
            </a:lvl6pPr>
            <a:lvl7pPr indent="0" lvl="6" marL="0" marR="0" algn="r">
              <a:lnSpc>
                <a:spcPct val="100000"/>
              </a:lnSpc>
              <a:spcBef>
                <a:spcPts val="0"/>
              </a:spcBef>
              <a:spcAft>
                <a:spcPts val="0"/>
              </a:spcAft>
              <a:buClr>
                <a:srgbClr val="121212"/>
              </a:buClr>
              <a:buSzPts val="1200"/>
              <a:buFont typeface="Calibri"/>
              <a:buNone/>
              <a:defRPr>
                <a:solidFill>
                  <a:srgbClr val="121212"/>
                </a:solidFill>
              </a:defRPr>
            </a:lvl7pPr>
            <a:lvl8pPr indent="0" lvl="7" marL="0" marR="0" algn="r">
              <a:lnSpc>
                <a:spcPct val="100000"/>
              </a:lnSpc>
              <a:spcBef>
                <a:spcPts val="0"/>
              </a:spcBef>
              <a:spcAft>
                <a:spcPts val="0"/>
              </a:spcAft>
              <a:buClr>
                <a:srgbClr val="121212"/>
              </a:buClr>
              <a:buSzPts val="1200"/>
              <a:buFont typeface="Calibri"/>
              <a:buNone/>
              <a:defRPr>
                <a:solidFill>
                  <a:srgbClr val="121212"/>
                </a:solidFill>
              </a:defRPr>
            </a:lvl8pPr>
            <a:lvl9pPr indent="0" lvl="8" marL="0" marR="0" algn="r">
              <a:lnSpc>
                <a:spcPct val="100000"/>
              </a:lnSpc>
              <a:spcBef>
                <a:spcPts val="0"/>
              </a:spcBef>
              <a:spcAft>
                <a:spcPts val="0"/>
              </a:spcAft>
              <a:buClr>
                <a:srgbClr val="121212"/>
              </a:buClr>
              <a:buSzPts val="1200"/>
              <a:buFont typeface="Calibri"/>
              <a:buNone/>
              <a:defRPr>
                <a:solidFill>
                  <a:srgbClr val="121212"/>
                </a:solidFill>
              </a:defRPr>
            </a:lvl9pPr>
          </a:lstStyle>
          <a:p>
            <a:pPr indent="0" lvl="0" marL="0" rtl="0" algn="r">
              <a:spcBef>
                <a:spcPts val="0"/>
              </a:spcBef>
              <a:spcAft>
                <a:spcPts val="0"/>
              </a:spcAft>
              <a:buNone/>
            </a:pPr>
            <a:fld id="{00000000-1234-1234-1234-123412341234}" type="slidenum">
              <a:rPr lang="en-US"/>
              <a:t>‹#›</a:t>
            </a:fld>
            <a:endParaRPr>
              <a:solidFill>
                <a:srgbClr val="51515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pic>
        <p:nvPicPr>
          <p:cNvPr descr="Google Shape;10;p12" id="6" name="Google Shape;6;p1"/>
          <p:cNvPicPr preferRelativeResize="0"/>
          <p:nvPr/>
        </p:nvPicPr>
        <p:blipFill rotWithShape="1">
          <a:blip r:embed="rId1">
            <a:alphaModFix/>
          </a:blip>
          <a:srcRect b="0" l="0" r="46263" t="0"/>
          <a:stretch/>
        </p:blipFill>
        <p:spPr>
          <a:xfrm>
            <a:off x="9877789" y="0"/>
            <a:ext cx="2314213" cy="6858000"/>
          </a:xfrm>
          <a:prstGeom prst="rect">
            <a:avLst/>
          </a:prstGeom>
          <a:noFill/>
          <a:ln>
            <a:noFill/>
          </a:ln>
        </p:spPr>
      </p:pic>
      <p:pic>
        <p:nvPicPr>
          <p:cNvPr descr="Google Shape;14;p12" id="7" name="Google Shape;7;p1"/>
          <p:cNvPicPr preferRelativeResize="0"/>
          <p:nvPr/>
        </p:nvPicPr>
        <p:blipFill rotWithShape="1">
          <a:blip r:embed="rId2">
            <a:alphaModFix/>
          </a:blip>
          <a:srcRect b="0" l="0" r="0" t="0"/>
          <a:stretch/>
        </p:blipFill>
        <p:spPr>
          <a:xfrm>
            <a:off x="10708074" y="258883"/>
            <a:ext cx="1303495" cy="431802"/>
          </a:xfrm>
          <a:prstGeom prst="rect">
            <a:avLst/>
          </a:prstGeom>
          <a:noFill/>
          <a:ln>
            <a:noFill/>
          </a:ln>
        </p:spPr>
      </p:pic>
      <p:sp>
        <p:nvSpPr>
          <p:cNvPr id="8" name="Google Shape;8;p1"/>
          <p:cNvSpPr/>
          <p:nvPr/>
        </p:nvSpPr>
        <p:spPr>
          <a:xfrm flipH="1" rot="10800000">
            <a:off x="11456376" y="6699738"/>
            <a:ext cx="735624" cy="67917"/>
          </a:xfrm>
          <a:prstGeom prst="rect">
            <a:avLst/>
          </a:pr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9" name="Google Shape;9;p1"/>
          <p:cNvGrpSpPr/>
          <p:nvPr/>
        </p:nvGrpSpPr>
        <p:grpSpPr>
          <a:xfrm>
            <a:off x="12353838" y="159085"/>
            <a:ext cx="1103565" cy="2966488"/>
            <a:chOff x="-1" y="-1"/>
            <a:chExt cx="1103564" cy="2966486"/>
          </a:xfrm>
        </p:grpSpPr>
        <p:sp>
          <p:nvSpPr>
            <p:cNvPr id="10" name="Google Shape;10;p1"/>
            <p:cNvSpPr/>
            <p:nvPr/>
          </p:nvSpPr>
          <p:spPr>
            <a:xfrm>
              <a:off x="-1" y="-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1"/>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1" name="Google Shape;11;p1"/>
            <p:cNvSpPr txBox="1"/>
            <p:nvPr/>
          </p:nvSpPr>
          <p:spPr>
            <a:xfrm>
              <a:off x="151232" y="95571"/>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175 / 44 / 34</a:t>
              </a:r>
              <a:endParaRPr/>
            </a:p>
          </p:txBody>
        </p:sp>
        <p:sp>
          <p:nvSpPr>
            <p:cNvPr id="12" name="Google Shape;12;p1"/>
            <p:cNvSpPr/>
            <p:nvPr/>
          </p:nvSpPr>
          <p:spPr>
            <a:xfrm>
              <a:off x="-1" y="511382"/>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2"/>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3" name="Google Shape;13;p1"/>
            <p:cNvSpPr txBox="1"/>
            <p:nvPr/>
          </p:nvSpPr>
          <p:spPr>
            <a:xfrm>
              <a:off x="151232" y="606955"/>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200 / 160 / 110</a:t>
              </a:r>
              <a:endParaRPr/>
            </a:p>
          </p:txBody>
        </p:sp>
        <p:sp>
          <p:nvSpPr>
            <p:cNvPr id="14" name="Google Shape;14;p1"/>
            <p:cNvSpPr/>
            <p:nvPr/>
          </p:nvSpPr>
          <p:spPr>
            <a:xfrm>
              <a:off x="-1" y="1015438"/>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4"/>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5" name="Google Shape;15;p1"/>
            <p:cNvSpPr txBox="1"/>
            <p:nvPr/>
          </p:nvSpPr>
          <p:spPr>
            <a:xfrm>
              <a:off x="151232" y="1111010"/>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201 / 188 / 171</a:t>
              </a:r>
              <a:endParaRPr/>
            </a:p>
          </p:txBody>
        </p:sp>
        <p:sp>
          <p:nvSpPr>
            <p:cNvPr id="16" name="Google Shape;16;p1"/>
            <p:cNvSpPr/>
            <p:nvPr/>
          </p:nvSpPr>
          <p:spPr>
            <a:xfrm>
              <a:off x="-1" y="151949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3"/>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 name="Google Shape;17;p1"/>
            <p:cNvSpPr txBox="1"/>
            <p:nvPr/>
          </p:nvSpPr>
          <p:spPr>
            <a:xfrm>
              <a:off x="151232" y="1615067"/>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18" name="Google Shape;18;p1"/>
            <p:cNvSpPr/>
            <p:nvPr/>
          </p:nvSpPr>
          <p:spPr>
            <a:xfrm>
              <a:off x="-1" y="2023551"/>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5"/>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 name="Google Shape;19;p1"/>
            <p:cNvSpPr txBox="1"/>
            <p:nvPr/>
          </p:nvSpPr>
          <p:spPr>
            <a:xfrm>
              <a:off x="151232" y="2119122"/>
              <a:ext cx="801730" cy="195978"/>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135 / 135 / 135</a:t>
              </a:r>
              <a:endParaRPr/>
            </a:p>
          </p:txBody>
        </p:sp>
        <p:sp>
          <p:nvSpPr>
            <p:cNvPr id="20" name="Google Shape;20;p1"/>
            <p:cNvSpPr/>
            <p:nvPr/>
          </p:nvSpPr>
          <p:spPr>
            <a:xfrm>
              <a:off x="-1" y="2544055"/>
              <a:ext cx="1103564" cy="422430"/>
            </a:xfrm>
            <a:custGeom>
              <a:rect b="b" l="l" r="r" t="t"/>
              <a:pathLst>
                <a:path extrusionOk="0" h="21600" w="21600">
                  <a:moveTo>
                    <a:pt x="1378" y="0"/>
                  </a:moveTo>
                  <a:lnTo>
                    <a:pt x="21600" y="0"/>
                  </a:lnTo>
                  <a:lnTo>
                    <a:pt x="21600" y="18000"/>
                  </a:lnTo>
                  <a:cubicBezTo>
                    <a:pt x="21600" y="19988"/>
                    <a:pt x="20983" y="21600"/>
                    <a:pt x="20222" y="21600"/>
                  </a:cubicBezTo>
                  <a:lnTo>
                    <a:pt x="0" y="21600"/>
                  </a:lnTo>
                  <a:lnTo>
                    <a:pt x="0" y="3600"/>
                  </a:lnTo>
                  <a:cubicBezTo>
                    <a:pt x="0" y="1612"/>
                    <a:pt x="617" y="0"/>
                    <a:pt x="1378" y="0"/>
                  </a:cubicBezTo>
                  <a:close/>
                </a:path>
              </a:pathLst>
            </a:custGeom>
            <a:solidFill>
              <a:schemeClr val="accent6"/>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FFFFFF"/>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 name="Google Shape;21;p1"/>
            <p:cNvSpPr txBox="1"/>
            <p:nvPr/>
          </p:nvSpPr>
          <p:spPr>
            <a:xfrm>
              <a:off x="151232" y="2639628"/>
              <a:ext cx="801730" cy="195977"/>
            </a:xfrm>
            <a:prstGeom prst="rect">
              <a:avLst/>
            </a:prstGeom>
            <a:noFill/>
            <a:ln>
              <a:noFill/>
            </a:ln>
          </p:spPr>
          <p:txBody>
            <a:bodyPr anchorCtr="0" anchor="t" bIns="45675" lIns="45675" spcFirstLastPara="1" rIns="45675" wrap="square" tIns="45675">
              <a:spAutoFit/>
            </a:bodyPr>
            <a:lstStyle/>
            <a:p>
              <a:pPr indent="0" lvl="0" marL="0" marR="0" rtl="0" algn="ctr">
                <a:lnSpc>
                  <a:spcPct val="100000"/>
                </a:lnSpc>
                <a:spcBef>
                  <a:spcPts val="0"/>
                </a:spcBef>
                <a:spcAft>
                  <a:spcPts val="0"/>
                </a:spcAft>
                <a:buClr>
                  <a:srgbClr val="FFFFFF"/>
                </a:buClr>
                <a:buSzPts val="800"/>
                <a:buFont typeface="Calibri"/>
                <a:buNone/>
              </a:pPr>
              <a:r>
                <a:rPr b="0" i="0" lang="en-US" sz="800" u="none" cap="none" strike="noStrike">
                  <a:solidFill>
                    <a:srgbClr val="FFFFFF"/>
                  </a:solidFill>
                  <a:latin typeface="Calibri"/>
                  <a:ea typeface="Calibri"/>
                  <a:cs typeface="Calibri"/>
                  <a:sym typeface="Calibri"/>
                </a:rPr>
                <a:t>174 / 100 / 100</a:t>
              </a:r>
              <a:endParaRPr/>
            </a:p>
          </p:txBody>
        </p:sp>
      </p:grpSp>
      <p:sp>
        <p:nvSpPr>
          <p:cNvPr id="22" name="Google Shape;22;p1"/>
          <p:cNvSpPr txBox="1"/>
          <p:nvPr/>
        </p:nvSpPr>
        <p:spPr>
          <a:xfrm>
            <a:off x="12399564" y="3255374"/>
            <a:ext cx="1560350" cy="1170901"/>
          </a:xfrm>
          <a:prstGeom prst="rect">
            <a:avLst/>
          </a:prstGeom>
          <a:noFill/>
          <a:ln>
            <a:noFill/>
          </a:ln>
        </p:spPr>
        <p:txBody>
          <a:bodyPr anchorCtr="0" anchor="t" bIns="45675" lIns="45675" spcFirstLastPara="1" rIns="45675" wrap="square" tIns="45675">
            <a:spAutoFit/>
          </a:bodyPr>
          <a:lstStyle/>
          <a:p>
            <a:pPr indent="0" lvl="0" marL="0" marR="0" rtl="0" algn="l">
              <a:lnSpc>
                <a:spcPct val="100000"/>
              </a:lnSpc>
              <a:spcBef>
                <a:spcPts val="0"/>
              </a:spcBef>
              <a:spcAft>
                <a:spcPts val="0"/>
              </a:spcAft>
              <a:buClr>
                <a:srgbClr val="181818"/>
              </a:buClr>
              <a:buSzPts val="1400"/>
              <a:buFont typeface="Quattrocento Sans"/>
              <a:buNone/>
            </a:pPr>
            <a:r>
              <a:rPr b="0" i="0" lang="en-US" sz="1400" u="none" cap="none" strike="noStrike">
                <a:solidFill>
                  <a:srgbClr val="181818"/>
                </a:solidFill>
                <a:latin typeface="Quattrocento Sans"/>
                <a:ea typeface="Quattrocento Sans"/>
                <a:cs typeface="Quattrocento Sans"/>
                <a:sym typeface="Quattrocento Sans"/>
              </a:rPr>
              <a:t>Пожалуйста,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используйте </a:t>
            </a:r>
            <a:br>
              <a:rPr b="0" i="0" lang="en-US" sz="1400" u="none" cap="none" strike="noStrike">
                <a:solidFill>
                  <a:srgbClr val="181818"/>
                </a:solidFill>
                <a:latin typeface="Quattrocento Sans"/>
                <a:ea typeface="Quattrocento Sans"/>
                <a:cs typeface="Quattrocento Sans"/>
                <a:sym typeface="Quattrocento Sans"/>
              </a:rPr>
            </a:br>
            <a:r>
              <a:rPr b="0" i="0" lang="en-US" sz="1400" u="none" cap="none" strike="noStrike">
                <a:solidFill>
                  <a:srgbClr val="181818"/>
                </a:solidFill>
                <a:latin typeface="Quattrocento Sans"/>
                <a:ea typeface="Quattrocento Sans"/>
                <a:cs typeface="Quattrocento Sans"/>
                <a:sym typeface="Quattrocento Sans"/>
              </a:rPr>
              <a:t>цветовую гамму </a:t>
            </a:r>
            <a:br>
              <a:rPr b="0" i="0" lang="en-US" sz="1400" u="none" cap="none" strike="noStrike">
                <a:solidFill>
                  <a:srgbClr val="181818"/>
                </a:solidFill>
                <a:latin typeface="Quattrocento Sans"/>
                <a:ea typeface="Quattrocento Sans"/>
                <a:cs typeface="Quattrocento Sans"/>
                <a:sym typeface="Quattrocento Sans"/>
              </a:rPr>
            </a:br>
            <a:r>
              <a:rPr b="1" i="0" lang="en-US" sz="1400" u="none" cap="none" strike="noStrike">
                <a:solidFill>
                  <a:srgbClr val="181818"/>
                </a:solidFill>
                <a:latin typeface="Quattrocento Sans"/>
                <a:ea typeface="Quattrocento Sans"/>
                <a:cs typeface="Quattrocento Sans"/>
                <a:sym typeface="Quattrocento Sans"/>
              </a:rPr>
              <a:t>«300 лет СПбГУ»</a:t>
            </a:r>
            <a:endParaRPr/>
          </a:p>
        </p:txBody>
      </p:sp>
      <p:sp>
        <p:nvSpPr>
          <p:cNvPr id="23" name="Google Shape;23;p1"/>
          <p:cNvSpPr txBox="1"/>
          <p:nvPr>
            <p:ph type="title"/>
          </p:nvPr>
        </p:nvSpPr>
        <p:spPr>
          <a:xfrm>
            <a:off x="609600" y="274637"/>
            <a:ext cx="10972800" cy="1325563"/>
          </a:xfrm>
          <a:prstGeom prst="rect">
            <a:avLst/>
          </a:prstGeom>
          <a:noFill/>
          <a:ln>
            <a:noFill/>
          </a:ln>
        </p:spPr>
        <p:txBody>
          <a:bodyPr anchorCtr="0" anchor="t" bIns="45675" lIns="45675" spcFirstLastPara="1" rIns="45675" wrap="square" tIns="45675">
            <a:noAutofit/>
          </a:bodyPr>
          <a:lstStyle>
            <a:lvl1pPr lvl="0"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1pPr>
            <a:lvl2pPr lvl="1"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2pPr>
            <a:lvl3pPr lvl="2"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3pPr>
            <a:lvl4pPr lvl="3"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4pPr>
            <a:lvl5pPr lvl="4"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5pPr>
            <a:lvl6pPr lvl="5"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6pPr>
            <a:lvl7pPr lvl="6"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7pPr>
            <a:lvl8pPr lvl="7"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8pPr>
            <a:lvl9pPr lvl="8" marR="0" rtl="0" algn="l">
              <a:lnSpc>
                <a:spcPct val="90000"/>
              </a:lnSpc>
              <a:spcBef>
                <a:spcPts val="0"/>
              </a:spcBef>
              <a:spcAft>
                <a:spcPts val="0"/>
              </a:spcAft>
              <a:buClr>
                <a:schemeClr val="accent1"/>
              </a:buClr>
              <a:buSzPts val="3200"/>
              <a:buFont typeface="Quattrocento Sans"/>
              <a:buNone/>
              <a:defRPr b="1" i="0" sz="3200" u="none" cap="none" strike="noStrike">
                <a:solidFill>
                  <a:schemeClr val="accent1"/>
                </a:solidFill>
                <a:latin typeface="Quattrocento Sans"/>
                <a:ea typeface="Quattrocento Sans"/>
                <a:cs typeface="Quattrocento Sans"/>
                <a:sym typeface="Quattrocento Sans"/>
              </a:defRPr>
            </a:lvl9pPr>
          </a:lstStyle>
          <a:p/>
        </p:txBody>
      </p:sp>
      <p:sp>
        <p:nvSpPr>
          <p:cNvPr id="24" name="Google Shape;24;p1"/>
          <p:cNvSpPr txBox="1"/>
          <p:nvPr>
            <p:ph idx="1" type="body"/>
          </p:nvPr>
        </p:nvSpPr>
        <p:spPr>
          <a:xfrm>
            <a:off x="609600" y="1600200"/>
            <a:ext cx="10972800" cy="5257800"/>
          </a:xfrm>
          <a:prstGeom prst="rect">
            <a:avLst/>
          </a:prstGeom>
          <a:noFill/>
          <a:ln>
            <a:noFill/>
          </a:ln>
        </p:spPr>
        <p:txBody>
          <a:bodyPr anchorCtr="0" anchor="t" bIns="45675" lIns="45675" spcFirstLastPara="1" rIns="45675" wrap="square" tIns="45675">
            <a:normAutofit/>
          </a:bodyPr>
          <a:lstStyle>
            <a:lvl1pPr indent="-406400" lvl="0" marL="4572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1pPr>
            <a:lvl2pPr indent="-406400" lvl="1" marL="9144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2pPr>
            <a:lvl3pPr indent="-406400" lvl="2" marL="13716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3pPr>
            <a:lvl4pPr indent="-406400" lvl="3" marL="18288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4pPr>
            <a:lvl5pPr indent="-406400" lvl="4" marL="22860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5pPr>
            <a:lvl6pPr indent="-406400" lvl="5" marL="27432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6pPr>
            <a:lvl7pPr indent="-406400" lvl="6" marL="32004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7pPr>
            <a:lvl8pPr indent="-406400" lvl="7" marL="36576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8pPr>
            <a:lvl9pPr indent="-406400" lvl="8" marL="4114800" marR="0" rtl="0" algn="l">
              <a:lnSpc>
                <a:spcPct val="90000"/>
              </a:lnSpc>
              <a:spcBef>
                <a:spcPts val="1000"/>
              </a:spcBef>
              <a:spcAft>
                <a:spcPts val="0"/>
              </a:spcAft>
              <a:buClr>
                <a:srgbClr val="121212"/>
              </a:buClr>
              <a:buSzPts val="2800"/>
              <a:buFont typeface="Arial"/>
              <a:buChar char="•"/>
              <a:defRPr b="0" i="0" sz="2800" u="none" cap="none" strike="noStrike">
                <a:solidFill>
                  <a:srgbClr val="121212"/>
                </a:solidFill>
                <a:latin typeface="Quattrocento Sans"/>
                <a:ea typeface="Quattrocento Sans"/>
                <a:cs typeface="Quattrocento Sans"/>
                <a:sym typeface="Quattrocento Sans"/>
              </a:defRPr>
            </a:lvl9pPr>
          </a:lstStyle>
          <a:p/>
        </p:txBody>
      </p:sp>
      <p:sp>
        <p:nvSpPr>
          <p:cNvPr id="25" name="Google Shape;25;p1"/>
          <p:cNvSpPr txBox="1"/>
          <p:nvPr>
            <p:ph idx="12" type="sldNum"/>
          </p:nvPr>
        </p:nvSpPr>
        <p:spPr>
          <a:xfrm>
            <a:off x="11861424" y="6456038"/>
            <a:ext cx="258585" cy="248265"/>
          </a:xfrm>
          <a:prstGeom prst="rect">
            <a:avLst/>
          </a:prstGeom>
          <a:noFill/>
          <a:ln>
            <a:noFill/>
          </a:ln>
        </p:spPr>
        <p:txBody>
          <a:bodyPr anchorCtr="0" anchor="ctr" bIns="45675" lIns="45675" spcFirstLastPara="1" rIns="45675" wrap="square" tIns="45675">
            <a:spAutoFit/>
          </a:bodyPr>
          <a:lstStyle>
            <a:lvl1pPr indent="0" lvl="0"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1pPr>
            <a:lvl2pPr indent="0" lvl="1"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2pPr>
            <a:lvl3pPr indent="0" lvl="2"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3pPr>
            <a:lvl4pPr indent="0" lvl="3"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4pPr>
            <a:lvl5pPr indent="0" lvl="4"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5pPr>
            <a:lvl6pPr indent="0" lvl="5"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6pPr>
            <a:lvl7pPr indent="0" lvl="6"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7pPr>
            <a:lvl8pPr indent="0" lvl="7"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8pPr>
            <a:lvl9pPr indent="0" lvl="8" marL="0" marR="0" rtl="0" algn="r">
              <a:lnSpc>
                <a:spcPct val="100000"/>
              </a:lnSpc>
              <a:spcBef>
                <a:spcPts val="0"/>
              </a:spcBef>
              <a:spcAft>
                <a:spcPts val="0"/>
              </a:spcAft>
              <a:buClr>
                <a:srgbClr val="515151"/>
              </a:buClr>
              <a:buSzPts val="1200"/>
              <a:buFont typeface="Calibri"/>
              <a:buNone/>
              <a:defRPr b="0" i="0" sz="1200" u="none" cap="none" strike="noStrike">
                <a:solidFill>
                  <a:srgbClr val="51515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YukiTheKilla" TargetMode="External"/><Relationship Id="rId4" Type="http://schemas.openxmlformats.org/officeDocument/2006/relationships/hyperlink" Target="https://intuit.ru/studies/courses/14227/1284/lecture/24174?page=7" TargetMode="External"/><Relationship Id="rId5" Type="http://schemas.openxmlformats.org/officeDocument/2006/relationships/hyperlink" Target="https://habr.com/ru/articles/128704/" TargetMode="External"/><Relationship Id="rId6" Type="http://schemas.openxmlformats.org/officeDocument/2006/relationships/hyperlink" Target="https://russianscdays.org/files/pdf17/755.pdf" TargetMode="External"/><Relationship Id="rId7" Type="http://schemas.openxmlformats.org/officeDocument/2006/relationships/hyperlink" Target="https://medium.com/swlh/parallel-genetic-algorithm-3d3314c8373c"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2"/>
          <p:cNvSpPr txBox="1"/>
          <p:nvPr>
            <p:ph idx="4294967295" type="ctrTitle"/>
          </p:nvPr>
        </p:nvSpPr>
        <p:spPr>
          <a:xfrm>
            <a:off x="672860" y="2954582"/>
            <a:ext cx="11301653" cy="1933576"/>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rgbClr val="515151"/>
              </a:buClr>
              <a:buSzPts val="4400"/>
              <a:buFont typeface="Quattrocento Sans"/>
              <a:buNone/>
            </a:pPr>
            <a:r>
              <a:rPr b="1" i="0" lang="en-US" sz="4400" u="none" cap="none" strike="noStrike">
                <a:solidFill>
                  <a:srgbClr val="515151"/>
                </a:solidFill>
                <a:latin typeface="Quattrocento Sans"/>
                <a:ea typeface="Quattrocento Sans"/>
                <a:cs typeface="Quattrocento Sans"/>
                <a:sym typeface="Quattrocento Sans"/>
              </a:rPr>
              <a:t>Алгоритмы параллельных вычислений: генетические алгоритмы</a:t>
            </a:r>
            <a:endParaRPr/>
          </a:p>
        </p:txBody>
      </p:sp>
      <p:sp>
        <p:nvSpPr>
          <p:cNvPr id="197" name="Google Shape;197;p12"/>
          <p:cNvSpPr txBox="1"/>
          <p:nvPr>
            <p:ph idx="4294967295" type="subTitle"/>
          </p:nvPr>
        </p:nvSpPr>
        <p:spPr>
          <a:xfrm>
            <a:off x="664923" y="5434341"/>
            <a:ext cx="11309591" cy="509589"/>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rgbClr val="515151"/>
              </a:buClr>
              <a:buSzPts val="2400"/>
              <a:buFont typeface="Arial"/>
              <a:buNone/>
            </a:pPr>
            <a:r>
              <a:rPr b="1" i="0" lang="en-US" sz="2400" u="none" cap="none" strike="noStrike">
                <a:solidFill>
                  <a:srgbClr val="515151"/>
                </a:solidFill>
                <a:latin typeface="Quattrocento Sans"/>
                <a:ea typeface="Quattrocento Sans"/>
                <a:cs typeface="Quattrocento Sans"/>
                <a:sym typeface="Quattrocento Sans"/>
              </a:rPr>
              <a:t>Глухов Кирилл</a:t>
            </a:r>
            <a:endParaRPr/>
          </a:p>
        </p:txBody>
      </p:sp>
      <p:sp>
        <p:nvSpPr>
          <p:cNvPr id="198" name="Google Shape;198;p12"/>
          <p:cNvSpPr txBox="1"/>
          <p:nvPr>
            <p:ph idx="3" type="body"/>
          </p:nvPr>
        </p:nvSpPr>
        <p:spPr>
          <a:xfrm>
            <a:off x="658812" y="5845175"/>
            <a:ext cx="11315701" cy="344489"/>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rgbClr val="515151"/>
              </a:buClr>
              <a:buSzPts val="1740"/>
              <a:buFont typeface="Arial"/>
              <a:buNone/>
            </a:pPr>
            <a:r>
              <a:rPr lang="en-US" sz="1740">
                <a:solidFill>
                  <a:srgbClr val="515151"/>
                </a:solidFill>
              </a:rPr>
              <a:t>СТУДЕНТ 3-ГО КУРСА ФАКУЛЬТЕТА ПМ-ПУ</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pic>
        <p:nvPicPr>
          <p:cNvPr descr="Изображение" id="264" name="Google Shape;264;p21"/>
          <p:cNvPicPr preferRelativeResize="0"/>
          <p:nvPr/>
        </p:nvPicPr>
        <p:blipFill rotWithShape="1">
          <a:blip r:embed="rId3">
            <a:alphaModFix/>
          </a:blip>
          <a:srcRect b="0" l="0" r="0" t="0"/>
          <a:stretch/>
        </p:blipFill>
        <p:spPr>
          <a:xfrm>
            <a:off x="-46697" y="992806"/>
            <a:ext cx="9268968" cy="5819084"/>
          </a:xfrm>
          <a:prstGeom prst="rect">
            <a:avLst/>
          </a:prstGeom>
          <a:noFill/>
          <a:ln>
            <a:noFill/>
          </a:ln>
        </p:spPr>
      </p:pic>
      <p:sp>
        <p:nvSpPr>
          <p:cNvPr id="265" name="Google Shape;265;p21"/>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3008"/>
              <a:buFont typeface="Quattrocento Sans"/>
              <a:buNone/>
            </a:pPr>
            <a:r>
              <a:rPr lang="en-US" sz="3008"/>
              <a:t>График быстродействия модели «рабочий - хозяин»</a:t>
            </a:r>
            <a:endParaRPr/>
          </a:p>
        </p:txBody>
      </p:sp>
      <p:sp>
        <p:nvSpPr>
          <p:cNvPr id="266" name="Google Shape;266;p21"/>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2"/>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Модель «рабочий - хозяин»</a:t>
            </a:r>
            <a:endParaRPr/>
          </a:p>
        </p:txBody>
      </p:sp>
      <p:sp>
        <p:nvSpPr>
          <p:cNvPr id="272" name="Google Shape;272;p22"/>
          <p:cNvSpPr txBox="1"/>
          <p:nvPr/>
        </p:nvSpPr>
        <p:spPr>
          <a:xfrm>
            <a:off x="238125" y="1268413"/>
            <a:ext cx="11341626" cy="5045075"/>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При грамотной реализации этой модели даже в локальной сети можно выиграть порядок в увеличении быстродействия</a:t>
            </a:r>
            <a:endParaRPr/>
          </a:p>
          <a:p>
            <a:pPr indent="-228600" lvl="0" marL="228600" marR="0" rtl="0" algn="l">
              <a:lnSpc>
                <a:spcPct val="90000"/>
              </a:lnSpc>
              <a:spcBef>
                <a:spcPts val="100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Является самой простой в реализации параллельной моделью ГА</a:t>
            </a:r>
            <a:endParaRPr/>
          </a:p>
        </p:txBody>
      </p:sp>
      <p:sp>
        <p:nvSpPr>
          <p:cNvPr id="273" name="Google Shape;273;p22"/>
          <p:cNvSpPr txBox="1"/>
          <p:nvPr>
            <p:ph idx="4294967295" type="sldNum"/>
          </p:nvPr>
        </p:nvSpPr>
        <p:spPr>
          <a:xfrm>
            <a:off x="11857940" y="65111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Распределенный ГА(Островной)</a:t>
            </a:r>
            <a:endParaRPr/>
          </a:p>
        </p:txBody>
      </p:sp>
      <p:sp>
        <p:nvSpPr>
          <p:cNvPr id="279" name="Google Shape;279;p23"/>
          <p:cNvSpPr txBox="1"/>
          <p:nvPr>
            <p:ph idx="1" type="body"/>
          </p:nvPr>
        </p:nvSpPr>
        <p:spPr>
          <a:xfrm>
            <a:off x="238125" y="1268413"/>
            <a:ext cx="7840983" cy="5045075"/>
          </a:xfrm>
          <a:prstGeom prst="rect">
            <a:avLst/>
          </a:prstGeom>
          <a:noFill/>
          <a:ln>
            <a:noFill/>
          </a:ln>
        </p:spPr>
        <p:txBody>
          <a:bodyPr anchorCtr="0" anchor="t" bIns="45675" lIns="45675" spcFirstLastPara="1" rIns="45675" wrap="square" tIns="45675">
            <a:normAutofit/>
          </a:bodyPr>
          <a:lstStyle/>
          <a:p>
            <a:pPr indent="0" lvl="0" marL="189737" rtl="0" algn="l">
              <a:lnSpc>
                <a:spcPct val="90000"/>
              </a:lnSpc>
              <a:spcBef>
                <a:spcPts val="0"/>
              </a:spcBef>
              <a:spcAft>
                <a:spcPts val="0"/>
              </a:spcAft>
              <a:buSzPts val="2324"/>
              <a:buNone/>
            </a:pPr>
            <a:r>
              <a:rPr lang="en-US" sz="2324"/>
              <a:t>Распределенные ГА используют модель островов, где каждая подпопуляция развивается на своем острове. Между островами иногда производится обмен лучшими особями. Эта модель может быть реализована в распределенной памяти компьютерной системы, имеющей MIMD-архитектуру. </a:t>
            </a:r>
            <a:endParaRPr/>
          </a:p>
          <a:p>
            <a:pPr indent="0" lvl="0" marL="189737" rtl="0" algn="l">
              <a:lnSpc>
                <a:spcPct val="90000"/>
              </a:lnSpc>
              <a:spcBef>
                <a:spcPts val="800"/>
              </a:spcBef>
              <a:spcAft>
                <a:spcPts val="0"/>
              </a:spcAft>
              <a:buSzPts val="2324"/>
              <a:buNone/>
            </a:pPr>
            <a:r>
              <a:rPr lang="en-US" sz="2324"/>
              <a:t>Преимущество РГА в том, что они работают быстрее даже на однопроцессорных компьютерных системах вследствие лучшей структуризации. Причина заключается в том, что число вычислений сокращается благодаря распределению поиска в различных областях пространства решений.</a:t>
            </a:r>
            <a:endParaRPr/>
          </a:p>
        </p:txBody>
      </p:sp>
      <p:pic>
        <p:nvPicPr>
          <p:cNvPr descr="Снимок экрана 2024-11-10 в 16.15.37.png" id="280" name="Google Shape;280;p23"/>
          <p:cNvPicPr preferRelativeResize="0"/>
          <p:nvPr/>
        </p:nvPicPr>
        <p:blipFill rotWithShape="1">
          <a:blip r:embed="rId3">
            <a:alphaModFix/>
          </a:blip>
          <a:srcRect b="0" l="0" r="0" t="0"/>
          <a:stretch/>
        </p:blipFill>
        <p:spPr>
          <a:xfrm>
            <a:off x="8286672" y="1607927"/>
            <a:ext cx="3905328" cy="3256925"/>
          </a:xfrm>
          <a:prstGeom prst="rect">
            <a:avLst/>
          </a:prstGeom>
          <a:noFill/>
          <a:ln>
            <a:noFill/>
          </a:ln>
        </p:spPr>
      </p:pic>
      <p:sp>
        <p:nvSpPr>
          <p:cNvPr id="281" name="Google Shape;281;p23"/>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4"/>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Псевдокод островной модели </a:t>
            </a:r>
            <a:endParaRPr/>
          </a:p>
        </p:txBody>
      </p:sp>
      <p:sp>
        <p:nvSpPr>
          <p:cNvPr id="287" name="Google Shape;287;p24"/>
          <p:cNvSpPr txBox="1"/>
          <p:nvPr>
            <p:ph idx="1" type="body"/>
          </p:nvPr>
        </p:nvSpPr>
        <p:spPr>
          <a:xfrm>
            <a:off x="238125" y="1268413"/>
            <a:ext cx="11777703" cy="5045075"/>
          </a:xfrm>
          <a:prstGeom prst="rect">
            <a:avLst/>
          </a:prstGeom>
          <a:noFill/>
          <a:ln>
            <a:noFill/>
          </a:ln>
        </p:spPr>
        <p:txBody>
          <a:bodyPr anchorCtr="0" anchor="t" bIns="45675" lIns="45675" spcFirstLastPara="1" rIns="45675" wrap="square" tIns="45675">
            <a:normAutofit/>
          </a:bodyPr>
          <a:lstStyle/>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Генерация популяции P хромосом случайным образом;</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Разбиение на подпопуляции P1,P2,…Pn;</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Определение функции соседства для Sp, где p = P1,…Pn;</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While(критерий остановки не выполнен)</a:t>
            </a:r>
            <a:endParaRPr/>
          </a:p>
          <a:p>
            <a:pPr indent="228600" lvl="1"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Выполнение для Sp параллельно следующих шагов</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отбор лучших особей;</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выполнение генетических операторов кроссинговера и мутации;</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В течении Fm поколений выполнения отбора и генетических операторов;</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Посылка nm хромосом в соседние популяции</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Прием хромосом от соседних популяций</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  }</a:t>
            </a:r>
            <a:endParaRPr/>
          </a:p>
          <a:p>
            <a:pPr indent="0" lvl="0" marL="0" rtl="0" algn="l">
              <a:lnSpc>
                <a:spcPct val="100000"/>
              </a:lnSpc>
              <a:spcBef>
                <a:spcPts val="0"/>
              </a:spcBef>
              <a:spcAft>
                <a:spcPts val="0"/>
              </a:spcAft>
              <a:buSzPts val="1900"/>
              <a:buNone/>
            </a:pPr>
            <a:r>
              <a:rPr lang="en-US" sz="1900">
                <a:solidFill>
                  <a:srgbClr val="8B0000"/>
                </a:solidFill>
                <a:latin typeface="Arial"/>
                <a:ea typeface="Arial"/>
                <a:cs typeface="Arial"/>
                <a:sym typeface="Arial"/>
              </a:rPr>
              <a:t>}</a:t>
            </a:r>
            <a:endParaRPr/>
          </a:p>
        </p:txBody>
      </p:sp>
      <p:sp>
        <p:nvSpPr>
          <p:cNvPr id="288" name="Google Shape;288;p24"/>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5"/>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Основные факторы влияния островной модели</a:t>
            </a:r>
            <a:endParaRPr/>
          </a:p>
        </p:txBody>
      </p:sp>
      <p:sp>
        <p:nvSpPr>
          <p:cNvPr id="294" name="Google Shape;294;p25"/>
          <p:cNvSpPr txBox="1"/>
          <p:nvPr>
            <p:ph idx="1" type="body"/>
          </p:nvPr>
        </p:nvSpPr>
        <p:spPr>
          <a:xfrm>
            <a:off x="238125" y="1268413"/>
            <a:ext cx="11777703" cy="5045075"/>
          </a:xfrm>
          <a:prstGeom prst="rect">
            <a:avLst/>
          </a:prstGeom>
          <a:noFill/>
          <a:ln>
            <a:noFill/>
          </a:ln>
        </p:spPr>
        <p:txBody>
          <a:bodyPr anchorCtr="0" anchor="t" bIns="45675" lIns="45675" spcFirstLastPara="1" rIns="45675" wrap="square" tIns="45675">
            <a:normAutofit/>
          </a:bodyPr>
          <a:lstStyle/>
          <a:p>
            <a:pPr indent="-280736" lvl="0" marL="280736" rtl="0" algn="l">
              <a:lnSpc>
                <a:spcPct val="90000"/>
              </a:lnSpc>
              <a:spcBef>
                <a:spcPts val="0"/>
              </a:spcBef>
              <a:spcAft>
                <a:spcPts val="0"/>
              </a:spcAft>
              <a:buSzPts val="2800"/>
              <a:buChar char="•"/>
            </a:pPr>
            <a:r>
              <a:rPr lang="en-US">
                <a:solidFill>
                  <a:srgbClr val="515151"/>
                </a:solidFill>
              </a:rPr>
              <a:t>Топология</a:t>
            </a:r>
            <a:endParaRPr/>
          </a:p>
          <a:p>
            <a:pPr indent="-280736" lvl="0" marL="280736" rtl="0" algn="l">
              <a:lnSpc>
                <a:spcPct val="90000"/>
              </a:lnSpc>
              <a:spcBef>
                <a:spcPts val="1000"/>
              </a:spcBef>
              <a:spcAft>
                <a:spcPts val="0"/>
              </a:spcAft>
              <a:buSzPts val="2800"/>
              <a:buChar char="•"/>
            </a:pPr>
            <a:r>
              <a:rPr lang="en-US">
                <a:solidFill>
                  <a:srgbClr val="515151"/>
                </a:solidFill>
              </a:rPr>
              <a:t>Степень миграции</a:t>
            </a:r>
            <a:endParaRPr/>
          </a:p>
          <a:p>
            <a:pPr indent="-280736" lvl="0" marL="280736" rtl="0" algn="l">
              <a:lnSpc>
                <a:spcPct val="90000"/>
              </a:lnSpc>
              <a:spcBef>
                <a:spcPts val="1000"/>
              </a:spcBef>
              <a:spcAft>
                <a:spcPts val="0"/>
              </a:spcAft>
              <a:buSzPts val="2800"/>
              <a:buChar char="•"/>
            </a:pPr>
            <a:r>
              <a:rPr lang="en-US">
                <a:solidFill>
                  <a:srgbClr val="515151"/>
                </a:solidFill>
              </a:rPr>
              <a:t>Время изоляции</a:t>
            </a:r>
            <a:endParaRPr/>
          </a:p>
          <a:p>
            <a:pPr indent="-280736" lvl="0" marL="280736" rtl="0" algn="l">
              <a:lnSpc>
                <a:spcPct val="90000"/>
              </a:lnSpc>
              <a:spcBef>
                <a:spcPts val="1000"/>
              </a:spcBef>
              <a:spcAft>
                <a:spcPts val="0"/>
              </a:spcAft>
              <a:buSzPts val="2800"/>
              <a:buChar char="•"/>
            </a:pPr>
            <a:r>
              <a:rPr lang="en-US">
                <a:solidFill>
                  <a:srgbClr val="515151"/>
                </a:solidFill>
              </a:rPr>
              <a:t>Стратегий отбора особей в пул миграции</a:t>
            </a:r>
            <a:endParaRPr/>
          </a:p>
          <a:p>
            <a:pPr indent="-280736" lvl="0" marL="280736" rtl="0" algn="l">
              <a:lnSpc>
                <a:spcPct val="90000"/>
              </a:lnSpc>
              <a:spcBef>
                <a:spcPts val="1000"/>
              </a:spcBef>
              <a:spcAft>
                <a:spcPts val="0"/>
              </a:spcAft>
              <a:buSzPts val="2800"/>
              <a:buChar char="•"/>
            </a:pPr>
            <a:r>
              <a:rPr lang="en-US">
                <a:solidFill>
                  <a:srgbClr val="515151"/>
                </a:solidFill>
              </a:rPr>
              <a:t>Стратегия замены особей на миграционный хромосомы</a:t>
            </a:r>
            <a:endParaRPr/>
          </a:p>
          <a:p>
            <a:pPr indent="-280736" lvl="0" marL="280736" rtl="0" algn="l">
              <a:lnSpc>
                <a:spcPct val="90000"/>
              </a:lnSpc>
              <a:spcBef>
                <a:spcPts val="1000"/>
              </a:spcBef>
              <a:spcAft>
                <a:spcPts val="0"/>
              </a:spcAft>
              <a:buSzPts val="2800"/>
              <a:buChar char="•"/>
            </a:pPr>
            <a:r>
              <a:rPr lang="en-US">
                <a:solidFill>
                  <a:srgbClr val="515151"/>
                </a:solidFill>
              </a:rPr>
              <a:t>Стратегия репликации мигрирующих особей</a:t>
            </a:r>
            <a:endParaRPr/>
          </a:p>
        </p:txBody>
      </p:sp>
      <p:sp>
        <p:nvSpPr>
          <p:cNvPr id="295" name="Google Shape;295;p25"/>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6"/>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Основная классификация островных моделей</a:t>
            </a:r>
            <a:endParaRPr/>
          </a:p>
        </p:txBody>
      </p:sp>
      <p:sp>
        <p:nvSpPr>
          <p:cNvPr id="301" name="Google Shape;301;p26"/>
          <p:cNvSpPr txBox="1"/>
          <p:nvPr>
            <p:ph idx="1" type="body"/>
          </p:nvPr>
        </p:nvSpPr>
        <p:spPr>
          <a:xfrm>
            <a:off x="238125" y="1268413"/>
            <a:ext cx="5561691" cy="5045075"/>
          </a:xfrm>
          <a:prstGeom prst="rect">
            <a:avLst/>
          </a:prstGeom>
          <a:noFill/>
          <a:ln>
            <a:noFill/>
          </a:ln>
        </p:spPr>
        <p:txBody>
          <a:bodyPr anchorCtr="0" anchor="t" bIns="45675" lIns="45675" spcFirstLastPara="1" rIns="45675" wrap="square" tIns="45675">
            <a:normAutofit/>
          </a:bodyPr>
          <a:lstStyle/>
          <a:p>
            <a:pPr indent="-226313" lvl="0" marL="226313" rtl="0" algn="l">
              <a:lnSpc>
                <a:spcPct val="90000"/>
              </a:lnSpc>
              <a:spcBef>
                <a:spcPts val="0"/>
              </a:spcBef>
              <a:spcAft>
                <a:spcPts val="0"/>
              </a:spcAft>
              <a:buSzPts val="2772"/>
              <a:buNone/>
            </a:pPr>
            <a:r>
              <a:rPr lang="en-US" sz="2772"/>
              <a:t>По методу миграции</a:t>
            </a:r>
            <a:endParaRPr/>
          </a:p>
          <a:p>
            <a:pPr indent="-277929" lvl="0" marL="277929" rtl="0" algn="l">
              <a:lnSpc>
                <a:spcPct val="90000"/>
              </a:lnSpc>
              <a:spcBef>
                <a:spcPts val="900"/>
              </a:spcBef>
              <a:spcAft>
                <a:spcPts val="0"/>
              </a:spcAft>
              <a:buSzPts val="2772"/>
              <a:buChar char="•"/>
            </a:pPr>
            <a:r>
              <a:rPr lang="en-US" sz="2772"/>
              <a:t>Изолированные</a:t>
            </a:r>
            <a:endParaRPr/>
          </a:p>
          <a:p>
            <a:pPr indent="-277929" lvl="0" marL="277929" rtl="0" algn="l">
              <a:lnSpc>
                <a:spcPct val="90000"/>
              </a:lnSpc>
              <a:spcBef>
                <a:spcPts val="900"/>
              </a:spcBef>
              <a:spcAft>
                <a:spcPts val="0"/>
              </a:spcAft>
              <a:buSzPts val="2772"/>
              <a:buChar char="•"/>
            </a:pPr>
            <a:r>
              <a:rPr lang="en-US" sz="2772"/>
              <a:t>Синхронные</a:t>
            </a:r>
            <a:endParaRPr/>
          </a:p>
          <a:p>
            <a:pPr indent="-277929" lvl="0" marL="277929" rtl="0" algn="l">
              <a:lnSpc>
                <a:spcPct val="90000"/>
              </a:lnSpc>
              <a:spcBef>
                <a:spcPts val="900"/>
              </a:spcBef>
              <a:spcAft>
                <a:spcPts val="0"/>
              </a:spcAft>
              <a:buSzPts val="2772"/>
              <a:buChar char="•"/>
            </a:pPr>
            <a:r>
              <a:rPr lang="en-US" sz="2772"/>
              <a:t>Асинхронные</a:t>
            </a:r>
            <a:endParaRPr/>
          </a:p>
          <a:p>
            <a:pPr indent="-226313" lvl="0" marL="226313" rtl="0" algn="l">
              <a:lnSpc>
                <a:spcPct val="90000"/>
              </a:lnSpc>
              <a:spcBef>
                <a:spcPts val="900"/>
              </a:spcBef>
              <a:spcAft>
                <a:spcPts val="0"/>
              </a:spcAft>
              <a:buSzPts val="2772"/>
              <a:buNone/>
            </a:pPr>
            <a:r>
              <a:rPr lang="en-US" sz="2772"/>
              <a:t>По изменению схемы обмена</a:t>
            </a:r>
            <a:endParaRPr/>
          </a:p>
          <a:p>
            <a:pPr indent="-277929" lvl="0" marL="277929" rtl="0" algn="l">
              <a:lnSpc>
                <a:spcPct val="90000"/>
              </a:lnSpc>
              <a:spcBef>
                <a:spcPts val="900"/>
              </a:spcBef>
              <a:spcAft>
                <a:spcPts val="0"/>
              </a:spcAft>
              <a:buSzPts val="2772"/>
              <a:buChar char="•"/>
            </a:pPr>
            <a:r>
              <a:rPr lang="en-US" sz="2772"/>
              <a:t>Статические</a:t>
            </a:r>
            <a:endParaRPr/>
          </a:p>
          <a:p>
            <a:pPr indent="-277929" lvl="0" marL="277929" rtl="0" algn="l">
              <a:lnSpc>
                <a:spcPct val="90000"/>
              </a:lnSpc>
              <a:spcBef>
                <a:spcPts val="900"/>
              </a:spcBef>
              <a:spcAft>
                <a:spcPts val="0"/>
              </a:spcAft>
              <a:buSzPts val="2772"/>
              <a:buChar char="•"/>
            </a:pPr>
            <a:r>
              <a:rPr lang="en-US" sz="2772"/>
              <a:t>Динамические</a:t>
            </a:r>
            <a:endParaRPr/>
          </a:p>
          <a:p>
            <a:pPr indent="-226313" lvl="0" marL="226313" rtl="0" algn="l">
              <a:lnSpc>
                <a:spcPct val="90000"/>
              </a:lnSpc>
              <a:spcBef>
                <a:spcPts val="900"/>
              </a:spcBef>
              <a:spcAft>
                <a:spcPts val="0"/>
              </a:spcAft>
              <a:buSzPts val="2772"/>
              <a:buNone/>
            </a:pPr>
            <a:r>
              <a:rPr lang="en-US" sz="2772"/>
              <a:t>По однородности подпопуляций</a:t>
            </a:r>
            <a:endParaRPr/>
          </a:p>
          <a:p>
            <a:pPr indent="-277929" lvl="0" marL="277929" rtl="0" algn="l">
              <a:lnSpc>
                <a:spcPct val="90000"/>
              </a:lnSpc>
              <a:spcBef>
                <a:spcPts val="900"/>
              </a:spcBef>
              <a:spcAft>
                <a:spcPts val="0"/>
              </a:spcAft>
              <a:buSzPts val="2772"/>
              <a:buChar char="•"/>
            </a:pPr>
            <a:r>
              <a:rPr lang="en-US" sz="2772"/>
              <a:t>Гомогенные </a:t>
            </a:r>
            <a:endParaRPr/>
          </a:p>
          <a:p>
            <a:pPr indent="-277929" lvl="0" marL="277929" rtl="0" algn="l">
              <a:lnSpc>
                <a:spcPct val="90000"/>
              </a:lnSpc>
              <a:spcBef>
                <a:spcPts val="900"/>
              </a:spcBef>
              <a:spcAft>
                <a:spcPts val="0"/>
              </a:spcAft>
              <a:buSzPts val="2772"/>
              <a:buChar char="•"/>
            </a:pPr>
            <a:r>
              <a:rPr lang="en-US" sz="2772"/>
              <a:t>Гетерогенные</a:t>
            </a:r>
            <a:endParaRPr/>
          </a:p>
        </p:txBody>
      </p:sp>
      <p:sp>
        <p:nvSpPr>
          <p:cNvPr id="302" name="Google Shape;302;p26"/>
          <p:cNvSpPr txBox="1"/>
          <p:nvPr/>
        </p:nvSpPr>
        <p:spPr>
          <a:xfrm>
            <a:off x="6295982" y="1268413"/>
            <a:ext cx="5561692" cy="5045075"/>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По схеме обмена</a:t>
            </a:r>
            <a:endParaRPr/>
          </a:p>
          <a:p>
            <a:pPr indent="-280736" lvl="0" marL="280736" marR="0" rtl="0" algn="l">
              <a:lnSpc>
                <a:spcPct val="90000"/>
              </a:lnSpc>
              <a:spcBef>
                <a:spcPts val="1000"/>
              </a:spcBef>
              <a:spcAft>
                <a:spcPts val="0"/>
              </a:spcAft>
              <a:buClr>
                <a:srgbClr val="515151"/>
              </a:buClr>
              <a:buSzPts val="2800"/>
              <a:buFont typeface="Quattrocento Sans"/>
              <a:buChar char="•"/>
            </a:pPr>
            <a:r>
              <a:rPr b="0" i="0" lang="en-US" sz="2800" u="none" cap="none" strike="noStrike">
                <a:solidFill>
                  <a:srgbClr val="515151"/>
                </a:solidFill>
                <a:latin typeface="Quattrocento Sans"/>
                <a:ea typeface="Quattrocento Sans"/>
                <a:cs typeface="Quattrocento Sans"/>
                <a:sym typeface="Quattrocento Sans"/>
              </a:rPr>
              <a:t>Кольцевые</a:t>
            </a:r>
            <a:endParaRPr/>
          </a:p>
          <a:p>
            <a:pPr indent="-280736" lvl="0" marL="280736" marR="0" rtl="0" algn="l">
              <a:lnSpc>
                <a:spcPct val="90000"/>
              </a:lnSpc>
              <a:spcBef>
                <a:spcPts val="1000"/>
              </a:spcBef>
              <a:spcAft>
                <a:spcPts val="0"/>
              </a:spcAft>
              <a:buClr>
                <a:srgbClr val="515151"/>
              </a:buClr>
              <a:buSzPts val="2800"/>
              <a:buFont typeface="Quattrocento Sans"/>
              <a:buChar char="•"/>
            </a:pPr>
            <a:r>
              <a:rPr b="0" i="0" lang="en-US" sz="2800" u="none" cap="none" strike="noStrike">
                <a:solidFill>
                  <a:srgbClr val="515151"/>
                </a:solidFill>
                <a:latin typeface="Quattrocento Sans"/>
                <a:ea typeface="Quattrocento Sans"/>
                <a:cs typeface="Quattrocento Sans"/>
                <a:sym typeface="Quattrocento Sans"/>
              </a:rPr>
              <a:t>Двунаправленные кольцевые</a:t>
            </a:r>
            <a:endParaRPr/>
          </a:p>
          <a:p>
            <a:pPr indent="-280736" lvl="0" marL="280736" marR="0" rtl="0" algn="l">
              <a:lnSpc>
                <a:spcPct val="90000"/>
              </a:lnSpc>
              <a:spcBef>
                <a:spcPts val="1000"/>
              </a:spcBef>
              <a:spcAft>
                <a:spcPts val="0"/>
              </a:spcAft>
              <a:buClr>
                <a:srgbClr val="515151"/>
              </a:buClr>
              <a:buSzPts val="2800"/>
              <a:buFont typeface="Quattrocento Sans"/>
              <a:buChar char="•"/>
            </a:pPr>
            <a:r>
              <a:rPr b="0" i="0" lang="en-US" sz="2800" u="none" cap="none" strike="noStrike">
                <a:solidFill>
                  <a:srgbClr val="515151"/>
                </a:solidFill>
                <a:latin typeface="Quattrocento Sans"/>
                <a:ea typeface="Quattrocento Sans"/>
                <a:cs typeface="Quattrocento Sans"/>
                <a:sym typeface="Quattrocento Sans"/>
              </a:rPr>
              <a:t>Каждый с каждым</a:t>
            </a:r>
            <a:endParaRPr/>
          </a:p>
          <a:p>
            <a:pPr indent="-280736" lvl="0" marL="280736" marR="0" rtl="0" algn="l">
              <a:lnSpc>
                <a:spcPct val="90000"/>
              </a:lnSpc>
              <a:spcBef>
                <a:spcPts val="1000"/>
              </a:spcBef>
              <a:spcAft>
                <a:spcPts val="0"/>
              </a:spcAft>
              <a:buClr>
                <a:srgbClr val="515151"/>
              </a:buClr>
              <a:buSzPts val="2800"/>
              <a:buFont typeface="Quattrocento Sans"/>
              <a:buChar char="•"/>
            </a:pPr>
            <a:r>
              <a:rPr b="0" i="0" lang="en-US" sz="2800" u="none" cap="none" strike="noStrike">
                <a:solidFill>
                  <a:srgbClr val="515151"/>
                </a:solidFill>
                <a:latin typeface="Quattrocento Sans"/>
                <a:ea typeface="Quattrocento Sans"/>
                <a:cs typeface="Quattrocento Sans"/>
                <a:sym typeface="Quattrocento Sans"/>
              </a:rPr>
              <a:t>Древовидные</a:t>
            </a:r>
            <a:endParaRPr/>
          </a:p>
          <a:p>
            <a:pPr indent="-280736" lvl="0" marL="280736" marR="0" rtl="0" algn="l">
              <a:lnSpc>
                <a:spcPct val="90000"/>
              </a:lnSpc>
              <a:spcBef>
                <a:spcPts val="1000"/>
              </a:spcBef>
              <a:spcAft>
                <a:spcPts val="0"/>
              </a:spcAft>
              <a:buClr>
                <a:srgbClr val="515151"/>
              </a:buClr>
              <a:buSzPts val="2800"/>
              <a:buFont typeface="Quattrocento Sans"/>
              <a:buChar char="•"/>
            </a:pPr>
            <a:r>
              <a:rPr b="0" i="0" lang="en-US" sz="2800" u="none" cap="none" strike="noStrike">
                <a:solidFill>
                  <a:srgbClr val="515151"/>
                </a:solidFill>
                <a:latin typeface="Quattrocento Sans"/>
                <a:ea typeface="Quattrocento Sans"/>
                <a:cs typeface="Quattrocento Sans"/>
                <a:sym typeface="Quattrocento Sans"/>
              </a:rPr>
              <a:t>Гиперкуб</a:t>
            </a:r>
            <a:endParaRPr/>
          </a:p>
        </p:txBody>
      </p:sp>
      <p:sp>
        <p:nvSpPr>
          <p:cNvPr id="303" name="Google Shape;303;p26"/>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7"/>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Островная модель</a:t>
            </a:r>
            <a:endParaRPr/>
          </a:p>
        </p:txBody>
      </p:sp>
      <p:sp>
        <p:nvSpPr>
          <p:cNvPr id="309" name="Google Shape;309;p27"/>
          <p:cNvSpPr txBox="1"/>
          <p:nvPr/>
        </p:nvSpPr>
        <p:spPr>
          <a:xfrm>
            <a:off x="238125" y="1268413"/>
            <a:ext cx="11341626" cy="5045075"/>
          </a:xfrm>
          <a:prstGeom prst="rect">
            <a:avLst/>
          </a:prstGeom>
          <a:noFill/>
          <a:ln>
            <a:noFill/>
          </a:ln>
        </p:spPr>
        <p:txBody>
          <a:bodyPr anchorCtr="0" anchor="t" bIns="45675" lIns="45675" spcFirstLastPara="1" rIns="45675" wrap="square" tIns="45675">
            <a:normAutofit/>
          </a:bodyPr>
          <a:lstStyle/>
          <a:p>
            <a:pPr indent="-221741" lvl="0" marL="221741" marR="0" rtl="0" algn="l">
              <a:lnSpc>
                <a:spcPct val="90000"/>
              </a:lnSpc>
              <a:spcBef>
                <a:spcPts val="0"/>
              </a:spcBef>
              <a:spcAft>
                <a:spcPts val="0"/>
              </a:spcAft>
              <a:buClr>
                <a:srgbClr val="515151"/>
              </a:buClr>
              <a:buSzPts val="2716"/>
              <a:buFont typeface="Quattrocento Sans"/>
              <a:buNone/>
            </a:pPr>
            <a:r>
              <a:rPr b="0" i="0" lang="en-US" sz="2716" u="none" cap="none" strike="noStrike">
                <a:solidFill>
                  <a:srgbClr val="515151"/>
                </a:solidFill>
                <a:latin typeface="Quattrocento Sans"/>
                <a:ea typeface="Quattrocento Sans"/>
                <a:cs typeface="Quattrocento Sans"/>
                <a:sym typeface="Quattrocento Sans"/>
              </a:rPr>
              <a:t>В целом распределенные ПГА более целесообразно использовать для повышения качества решения, в том случае, если его не удается достичь с помощью обычного ГА. </a:t>
            </a:r>
            <a:endParaRPr/>
          </a:p>
          <a:p>
            <a:pPr indent="-221741" lvl="0" marL="221741" marR="0" rtl="0" algn="l">
              <a:lnSpc>
                <a:spcPct val="90000"/>
              </a:lnSpc>
              <a:spcBef>
                <a:spcPts val="900"/>
              </a:spcBef>
              <a:spcAft>
                <a:spcPts val="0"/>
              </a:spcAft>
              <a:buClr>
                <a:srgbClr val="515151"/>
              </a:buClr>
              <a:buSzPts val="2716"/>
              <a:buFont typeface="Quattrocento Sans"/>
              <a:buNone/>
            </a:pPr>
            <a:r>
              <a:rPr b="0" i="0" lang="en-US" sz="2716" u="none" cap="none" strike="noStrike">
                <a:solidFill>
                  <a:srgbClr val="515151"/>
                </a:solidFill>
                <a:latin typeface="Quattrocento Sans"/>
                <a:ea typeface="Quattrocento Sans"/>
                <a:cs typeface="Quattrocento Sans"/>
                <a:sym typeface="Quattrocento Sans"/>
              </a:rPr>
              <a:t>Мощность каждой подпопуляции должна быть достаточно большой, чтобы не происходило "вырождение особей", которое часто ведет к преждевременной сходимости к локальному экстремуму. </a:t>
            </a:r>
            <a:endParaRPr/>
          </a:p>
          <a:p>
            <a:pPr indent="-221741" lvl="0" marL="221741" marR="0" rtl="0" algn="l">
              <a:lnSpc>
                <a:spcPct val="90000"/>
              </a:lnSpc>
              <a:spcBef>
                <a:spcPts val="900"/>
              </a:spcBef>
              <a:spcAft>
                <a:spcPts val="0"/>
              </a:spcAft>
              <a:buClr>
                <a:srgbClr val="515151"/>
              </a:buClr>
              <a:buSzPts val="2716"/>
              <a:buFont typeface="Quattrocento Sans"/>
              <a:buNone/>
            </a:pPr>
            <a:r>
              <a:rPr b="0" i="0" lang="en-US" sz="2716" u="none" cap="none" strike="noStrike">
                <a:solidFill>
                  <a:srgbClr val="515151"/>
                </a:solidFill>
                <a:latin typeface="Quattrocento Sans"/>
                <a:ea typeface="Quattrocento Sans"/>
                <a:cs typeface="Quattrocento Sans"/>
                <a:sym typeface="Quattrocento Sans"/>
              </a:rPr>
              <a:t>Увеличение быстродействия по сравнению с последовательным ГА также имеет место, но может быть меньше, чем у модели "рабочий-хозяин". Для повышения быстродействия в этом случае мощность подпопуляций должна быть небольшой, что существенно увеличивает быстродействие (ценой потери качества решения).</a:t>
            </a:r>
            <a:endParaRPr/>
          </a:p>
        </p:txBody>
      </p:sp>
      <p:sp>
        <p:nvSpPr>
          <p:cNvPr id="310" name="Google Shape;310;p27"/>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8"/>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Клеточные ГА</a:t>
            </a:r>
            <a:endParaRPr/>
          </a:p>
        </p:txBody>
      </p:sp>
      <p:sp>
        <p:nvSpPr>
          <p:cNvPr id="316" name="Google Shape;316;p28"/>
          <p:cNvSpPr txBox="1"/>
          <p:nvPr/>
        </p:nvSpPr>
        <p:spPr>
          <a:xfrm>
            <a:off x="238125" y="1268413"/>
            <a:ext cx="11715750" cy="5045075"/>
          </a:xfrm>
          <a:prstGeom prst="rect">
            <a:avLst/>
          </a:prstGeom>
          <a:noFill/>
          <a:ln>
            <a:noFill/>
          </a:ln>
        </p:spPr>
        <p:txBody>
          <a:bodyPr anchorCtr="0" anchor="t" bIns="45675" lIns="45675" spcFirstLastPara="1" rIns="45675" wrap="square" tIns="45675">
            <a:normAutofit/>
          </a:bodyPr>
          <a:lstStyle/>
          <a:p>
            <a:pPr indent="-185165" lvl="0" marL="185165" marR="0" rtl="0" algn="l">
              <a:lnSpc>
                <a:spcPct val="90000"/>
              </a:lnSpc>
              <a:spcBef>
                <a:spcPts val="0"/>
              </a:spcBef>
              <a:spcAft>
                <a:spcPts val="0"/>
              </a:spcAft>
              <a:buClr>
                <a:srgbClr val="515151"/>
              </a:buClr>
              <a:buSzPts val="2268"/>
              <a:buFont typeface="Quattrocento Sans"/>
              <a:buNone/>
            </a:pPr>
            <a:r>
              <a:rPr b="0" i="0" lang="en-US" sz="2268" u="none" cap="none" strike="noStrike">
                <a:solidFill>
                  <a:srgbClr val="515151"/>
                </a:solidFill>
                <a:latin typeface="Quattrocento Sans"/>
                <a:ea typeface="Quattrocento Sans"/>
                <a:cs typeface="Quattrocento Sans"/>
                <a:sym typeface="Quattrocento Sans"/>
              </a:rPr>
              <a:t>Модель клеточных ГА, часто называют также диффузией или «модель с тонкой структурой».</a:t>
            </a:r>
            <a:endParaRPr/>
          </a:p>
          <a:p>
            <a:pPr indent="-185165" lvl="0" marL="185165" marR="0" rtl="0" algn="l">
              <a:lnSpc>
                <a:spcPct val="90000"/>
              </a:lnSpc>
              <a:spcBef>
                <a:spcPts val="800"/>
              </a:spcBef>
              <a:spcAft>
                <a:spcPts val="0"/>
              </a:spcAft>
              <a:buClr>
                <a:srgbClr val="515151"/>
              </a:buClr>
              <a:buSzPts val="2268"/>
              <a:buFont typeface="Quattrocento Sans"/>
              <a:buNone/>
            </a:pPr>
            <a:r>
              <a:rPr b="0" i="0" lang="en-US" sz="2268" u="none" cap="none" strike="noStrike">
                <a:solidFill>
                  <a:srgbClr val="515151"/>
                </a:solidFill>
                <a:latin typeface="Quattrocento Sans"/>
                <a:ea typeface="Quattrocento Sans"/>
                <a:cs typeface="Quattrocento Sans"/>
                <a:sym typeface="Quattrocento Sans"/>
              </a:rPr>
              <a:t> Основана на пространственно распределенной популяции, в которой эволюционные взаимодействия возможны только с ближайшими соседними особями. </a:t>
            </a:r>
            <a:endParaRPr/>
          </a:p>
          <a:p>
            <a:pPr indent="-185165" lvl="0" marL="185165" marR="0" rtl="0" algn="l">
              <a:lnSpc>
                <a:spcPct val="90000"/>
              </a:lnSpc>
              <a:spcBef>
                <a:spcPts val="800"/>
              </a:spcBef>
              <a:spcAft>
                <a:spcPts val="0"/>
              </a:spcAft>
              <a:buClr>
                <a:srgbClr val="515151"/>
              </a:buClr>
              <a:buSzPts val="2268"/>
              <a:buFont typeface="Quattrocento Sans"/>
              <a:buNone/>
            </a:pPr>
            <a:r>
              <a:t/>
            </a:r>
            <a:endParaRPr b="0" i="0" sz="2268" u="none" cap="none" strike="noStrike">
              <a:solidFill>
                <a:srgbClr val="515151"/>
              </a:solidFill>
              <a:latin typeface="Quattrocento Sans"/>
              <a:ea typeface="Quattrocento Sans"/>
              <a:cs typeface="Quattrocento Sans"/>
              <a:sym typeface="Quattrocento Sans"/>
            </a:endParaRPr>
          </a:p>
          <a:p>
            <a:pPr indent="-185165" lvl="0" marL="185165" marR="0" rtl="0" algn="l">
              <a:lnSpc>
                <a:spcPct val="90000"/>
              </a:lnSpc>
              <a:spcBef>
                <a:spcPts val="800"/>
              </a:spcBef>
              <a:spcAft>
                <a:spcPts val="0"/>
              </a:spcAft>
              <a:buClr>
                <a:srgbClr val="515151"/>
              </a:buClr>
              <a:buSzPts val="2268"/>
              <a:buFont typeface="Quattrocento Sans"/>
              <a:buNone/>
            </a:pPr>
            <a:r>
              <a:rPr b="0" i="0" lang="en-US" sz="2268" u="none" cap="none" strike="noStrike">
                <a:solidFill>
                  <a:srgbClr val="515151"/>
                </a:solidFill>
                <a:latin typeface="Quattrocento Sans"/>
                <a:ea typeface="Quattrocento Sans"/>
                <a:cs typeface="Quattrocento Sans"/>
                <a:sym typeface="Quattrocento Sans"/>
              </a:rPr>
              <a:t>Параметры клеточной ГА:</a:t>
            </a:r>
            <a:endParaRPr/>
          </a:p>
          <a:p>
            <a:pPr indent="-227396" lvl="1" marL="536006" marR="0" rtl="0" algn="l">
              <a:lnSpc>
                <a:spcPct val="90000"/>
              </a:lnSpc>
              <a:spcBef>
                <a:spcPts val="800"/>
              </a:spcBef>
              <a:spcAft>
                <a:spcPts val="0"/>
              </a:spcAft>
              <a:buClr>
                <a:srgbClr val="515151"/>
              </a:buClr>
              <a:buSzPts val="2268"/>
              <a:buFont typeface="Quattrocento Sans"/>
              <a:buChar char="•"/>
            </a:pPr>
            <a:r>
              <a:rPr b="0" i="0" lang="en-US" sz="2268" u="none" cap="none" strike="noStrike">
                <a:solidFill>
                  <a:srgbClr val="515151"/>
                </a:solidFill>
                <a:latin typeface="Quattrocento Sans"/>
                <a:ea typeface="Quattrocento Sans"/>
                <a:cs typeface="Quattrocento Sans"/>
                <a:sym typeface="Quattrocento Sans"/>
              </a:rPr>
              <a:t>Топология сетки</a:t>
            </a:r>
            <a:endParaRPr/>
          </a:p>
          <a:p>
            <a:pPr indent="-227396" lvl="1" marL="536006" marR="0" rtl="0" algn="l">
              <a:lnSpc>
                <a:spcPct val="90000"/>
              </a:lnSpc>
              <a:spcBef>
                <a:spcPts val="800"/>
              </a:spcBef>
              <a:spcAft>
                <a:spcPts val="0"/>
              </a:spcAft>
              <a:buClr>
                <a:srgbClr val="515151"/>
              </a:buClr>
              <a:buSzPts val="2268"/>
              <a:buFont typeface="Quattrocento Sans"/>
              <a:buChar char="•"/>
            </a:pPr>
            <a:r>
              <a:rPr b="0" i="0" lang="en-US" sz="2268" u="none" cap="none" strike="noStrike">
                <a:solidFill>
                  <a:srgbClr val="515151"/>
                </a:solidFill>
                <a:latin typeface="Quattrocento Sans"/>
                <a:ea typeface="Quattrocento Sans"/>
                <a:cs typeface="Quattrocento Sans"/>
                <a:sym typeface="Quattrocento Sans"/>
              </a:rPr>
              <a:t>Тип окрестности</a:t>
            </a:r>
            <a:endParaRPr/>
          </a:p>
          <a:p>
            <a:pPr indent="-227396" lvl="1" marL="536006" marR="0" rtl="0" algn="l">
              <a:lnSpc>
                <a:spcPct val="90000"/>
              </a:lnSpc>
              <a:spcBef>
                <a:spcPts val="800"/>
              </a:spcBef>
              <a:spcAft>
                <a:spcPts val="0"/>
              </a:spcAft>
              <a:buClr>
                <a:srgbClr val="515151"/>
              </a:buClr>
              <a:buSzPts val="2268"/>
              <a:buFont typeface="Quattrocento Sans"/>
              <a:buChar char="•"/>
            </a:pPr>
            <a:r>
              <a:rPr b="0" i="0" lang="en-US" sz="2268" u="none" cap="none" strike="noStrike">
                <a:solidFill>
                  <a:srgbClr val="515151"/>
                </a:solidFill>
                <a:latin typeface="Quattrocento Sans"/>
                <a:ea typeface="Quattrocento Sans"/>
                <a:cs typeface="Quattrocento Sans"/>
                <a:sym typeface="Quattrocento Sans"/>
              </a:rPr>
              <a:t>Размерность сетки</a:t>
            </a:r>
            <a:endParaRPr/>
          </a:p>
          <a:p>
            <a:pPr indent="-227396" lvl="1" marL="536006" marR="0" rtl="0" algn="l">
              <a:lnSpc>
                <a:spcPct val="90000"/>
              </a:lnSpc>
              <a:spcBef>
                <a:spcPts val="800"/>
              </a:spcBef>
              <a:spcAft>
                <a:spcPts val="0"/>
              </a:spcAft>
              <a:buClr>
                <a:srgbClr val="515151"/>
              </a:buClr>
              <a:buSzPts val="2268"/>
              <a:buFont typeface="Quattrocento Sans"/>
              <a:buChar char="•"/>
            </a:pPr>
            <a:r>
              <a:rPr b="0" i="0" lang="en-US" sz="2268" u="none" cap="none" strike="noStrike">
                <a:solidFill>
                  <a:srgbClr val="515151"/>
                </a:solidFill>
                <a:latin typeface="Quattrocento Sans"/>
                <a:ea typeface="Quattrocento Sans"/>
                <a:cs typeface="Quattrocento Sans"/>
                <a:sym typeface="Quattrocento Sans"/>
              </a:rPr>
              <a:t>Способ взаимодействия соседей</a:t>
            </a:r>
            <a:endParaRPr/>
          </a:p>
          <a:p>
            <a:pPr indent="-227396" lvl="1" marL="536006" marR="0" rtl="0" algn="l">
              <a:lnSpc>
                <a:spcPct val="90000"/>
              </a:lnSpc>
              <a:spcBef>
                <a:spcPts val="800"/>
              </a:spcBef>
              <a:spcAft>
                <a:spcPts val="0"/>
              </a:spcAft>
              <a:buClr>
                <a:srgbClr val="515151"/>
              </a:buClr>
              <a:buSzPts val="2268"/>
              <a:buFont typeface="Quattrocento Sans"/>
              <a:buChar char="•"/>
            </a:pPr>
            <a:r>
              <a:rPr b="0" i="0" lang="en-US" sz="2268" u="none" cap="none" strike="noStrike">
                <a:solidFill>
                  <a:srgbClr val="515151"/>
                </a:solidFill>
                <a:latin typeface="Quattrocento Sans"/>
                <a:ea typeface="Quattrocento Sans"/>
                <a:cs typeface="Quattrocento Sans"/>
                <a:sym typeface="Quattrocento Sans"/>
              </a:rPr>
              <a:t>Синхронность взаимодействия соседних элементов (Синхронное/Асинхронное)</a:t>
            </a:r>
            <a:endParaRPr/>
          </a:p>
        </p:txBody>
      </p:sp>
      <p:sp>
        <p:nvSpPr>
          <p:cNvPr id="317" name="Google Shape;317;p28"/>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9"/>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Клеточные ГА</a:t>
            </a:r>
            <a:endParaRPr/>
          </a:p>
        </p:txBody>
      </p:sp>
      <p:sp>
        <p:nvSpPr>
          <p:cNvPr id="323" name="Google Shape;323;p29"/>
          <p:cNvSpPr txBox="1"/>
          <p:nvPr/>
        </p:nvSpPr>
        <p:spPr>
          <a:xfrm>
            <a:off x="238125" y="1268413"/>
            <a:ext cx="11341626" cy="5045075"/>
          </a:xfrm>
          <a:prstGeom prst="rect">
            <a:avLst/>
          </a:prstGeom>
          <a:noFill/>
          <a:ln>
            <a:noFill/>
          </a:ln>
        </p:spPr>
        <p:txBody>
          <a:bodyPr anchorCtr="0" anchor="t" bIns="45675" lIns="45675" spcFirstLastPara="1" rIns="45675" wrap="square" tIns="45675">
            <a:normAutofit/>
          </a:bodyPr>
          <a:lstStyle/>
          <a:p>
            <a:pPr indent="-169163" lvl="0" marL="169163" marR="0" rtl="0" algn="l">
              <a:lnSpc>
                <a:spcPct val="90000"/>
              </a:lnSpc>
              <a:spcBef>
                <a:spcPts val="0"/>
              </a:spcBef>
              <a:spcAft>
                <a:spcPts val="0"/>
              </a:spcAft>
              <a:buClr>
                <a:srgbClr val="515151"/>
              </a:buClr>
              <a:buSzPts val="2072"/>
              <a:buFont typeface="Quattrocento Sans"/>
              <a:buNone/>
            </a:pPr>
            <a:r>
              <a:rPr b="0" i="0" lang="en-US" sz="2072" u="none" cap="none" strike="noStrike">
                <a:solidFill>
                  <a:srgbClr val="515151"/>
                </a:solidFill>
                <a:latin typeface="Quattrocento Sans"/>
                <a:ea typeface="Quattrocento Sans"/>
                <a:cs typeface="Quattrocento Sans"/>
                <a:sym typeface="Quattrocento Sans"/>
              </a:rPr>
              <a:t>Модель итеративно рассматривает взаимодействие группы особей, принадлежащих определенному локальному окружению. </a:t>
            </a:r>
            <a:endParaRPr/>
          </a:p>
          <a:p>
            <a:pPr indent="-169163" lvl="0" marL="169163" marR="0" rtl="0" algn="l">
              <a:lnSpc>
                <a:spcPct val="90000"/>
              </a:lnSpc>
              <a:spcBef>
                <a:spcPts val="700"/>
              </a:spcBef>
              <a:spcAft>
                <a:spcPts val="0"/>
              </a:spcAft>
              <a:buClr>
                <a:srgbClr val="515151"/>
              </a:buClr>
              <a:buSzPts val="2072"/>
              <a:buFont typeface="Quattrocento Sans"/>
              <a:buNone/>
            </a:pPr>
            <a:r>
              <a:rPr b="0" i="0" lang="en-US" sz="2072" u="none" cap="none" strike="noStrike">
                <a:solidFill>
                  <a:srgbClr val="515151"/>
                </a:solidFill>
                <a:latin typeface="Quattrocento Sans"/>
                <a:ea typeface="Quattrocento Sans"/>
                <a:cs typeface="Quattrocento Sans"/>
                <a:sym typeface="Quattrocento Sans"/>
              </a:rPr>
              <a:t>В простейшем случае рассматривается окрестность фон Неймана, где центральный элемент и его четыре ближайших соседа по вертикали и горизонтали образуют небольшой пул, в котором применяются генетические операторы.</a:t>
            </a:r>
            <a:endParaRPr/>
          </a:p>
          <a:p>
            <a:pPr indent="-169163" lvl="0" marL="169163" marR="0" rtl="0" algn="l">
              <a:lnSpc>
                <a:spcPct val="90000"/>
              </a:lnSpc>
              <a:spcBef>
                <a:spcPts val="700"/>
              </a:spcBef>
              <a:spcAft>
                <a:spcPts val="0"/>
              </a:spcAft>
              <a:buClr>
                <a:srgbClr val="515151"/>
              </a:buClr>
              <a:buSzPts val="2072"/>
              <a:buFont typeface="Quattrocento Sans"/>
              <a:buNone/>
            </a:pPr>
            <a:r>
              <a:rPr b="0" i="0" lang="en-US" sz="2072" u="none" cap="none" strike="noStrike">
                <a:solidFill>
                  <a:srgbClr val="515151"/>
                </a:solidFill>
                <a:latin typeface="Quattrocento Sans"/>
                <a:ea typeface="Quattrocento Sans"/>
                <a:cs typeface="Quattrocento Sans"/>
                <a:sym typeface="Quattrocento Sans"/>
              </a:rPr>
              <a:t>В каждом поколении КГА рассматривает в качестве центрального элемента окрестности только одну особь. Так как особь может принадлежать только нескольким окрестностям, то ее изменение влияет на соседей "мягко". Это обеспечивает хороший компромисс между медленной сходимостью и расширением пространства поиска.</a:t>
            </a:r>
            <a:endParaRPr b="0" i="0" sz="1400" u="none" cap="none" strike="noStrike">
              <a:solidFill>
                <a:srgbClr val="000000"/>
              </a:solidFill>
              <a:latin typeface="Arial"/>
              <a:ea typeface="Arial"/>
              <a:cs typeface="Arial"/>
              <a:sym typeface="Arial"/>
            </a:endParaRPr>
          </a:p>
          <a:p>
            <a:pPr indent="-169163" lvl="0" marL="169163" marR="0" rtl="0" algn="l">
              <a:lnSpc>
                <a:spcPct val="90000"/>
              </a:lnSpc>
              <a:spcBef>
                <a:spcPts val="700"/>
              </a:spcBef>
              <a:spcAft>
                <a:spcPts val="0"/>
              </a:spcAft>
              <a:buClr>
                <a:srgbClr val="000000"/>
              </a:buClr>
              <a:buSzPts val="2072"/>
              <a:buFont typeface="Quattrocento Sans"/>
              <a:buNone/>
            </a:pPr>
            <a:r>
              <a:rPr b="0" i="0" lang="en-US" sz="2072" u="none" cap="none" strike="noStrike">
                <a:solidFill>
                  <a:srgbClr val="000000"/>
                </a:solidFill>
                <a:latin typeface="Quattrocento Sans"/>
                <a:ea typeface="Quattrocento Sans"/>
                <a:cs typeface="Quattrocento Sans"/>
                <a:sym typeface="Quattrocento Sans"/>
              </a:rPr>
              <a:t>Эт</a:t>
            </a:r>
            <a:r>
              <a:rPr b="0" i="0" lang="en-US" sz="2072" u="none" cap="none" strike="noStrike">
                <a:solidFill>
                  <a:srgbClr val="515151"/>
                </a:solidFill>
                <a:latin typeface="Quattrocento Sans"/>
                <a:ea typeface="Quattrocento Sans"/>
                <a:cs typeface="Quattrocento Sans"/>
                <a:sym typeface="Quattrocento Sans"/>
              </a:rPr>
              <a:t>а модель работает с каждой особью индивидуально и выбирает партнера для скрещивания подобно локальному отбору. Таким образом, имеет место диффузия информации в популяции. </a:t>
            </a:r>
            <a:endParaRPr/>
          </a:p>
          <a:p>
            <a:pPr indent="-169163" lvl="0" marL="169163" marR="0" rtl="0" algn="l">
              <a:lnSpc>
                <a:spcPct val="90000"/>
              </a:lnSpc>
              <a:spcBef>
                <a:spcPts val="700"/>
              </a:spcBef>
              <a:spcAft>
                <a:spcPts val="0"/>
              </a:spcAft>
              <a:buClr>
                <a:srgbClr val="515151"/>
              </a:buClr>
              <a:buSzPts val="2072"/>
              <a:buFont typeface="Quattrocento Sans"/>
              <a:buNone/>
            </a:pPr>
            <a:r>
              <a:rPr b="0" i="0" lang="en-US" sz="2072" u="none" cap="none" strike="noStrike">
                <a:solidFill>
                  <a:srgbClr val="515151"/>
                </a:solidFill>
                <a:latin typeface="Quattrocento Sans"/>
                <a:ea typeface="Quattrocento Sans"/>
                <a:cs typeface="Quattrocento Sans"/>
                <a:sym typeface="Quattrocento Sans"/>
              </a:rPr>
              <a:t>В процессе поиска решения возникают и эволюционируют виртуальные острова – смежные области особей с примерно одинаковыми значениями ЦФ, что хорошо видно на рисунке.</a:t>
            </a:r>
            <a:endParaRPr/>
          </a:p>
        </p:txBody>
      </p:sp>
      <p:sp>
        <p:nvSpPr>
          <p:cNvPr id="324" name="Google Shape;324;p29"/>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0"/>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Клеточные ГА</a:t>
            </a:r>
            <a:endParaRPr/>
          </a:p>
        </p:txBody>
      </p:sp>
      <p:pic>
        <p:nvPicPr>
          <p:cNvPr descr="Изображение" id="330" name="Google Shape;330;p30"/>
          <p:cNvPicPr preferRelativeResize="0"/>
          <p:nvPr/>
        </p:nvPicPr>
        <p:blipFill rotWithShape="1">
          <a:blip r:embed="rId3">
            <a:alphaModFix/>
          </a:blip>
          <a:srcRect b="0" l="0" r="0" t="0"/>
          <a:stretch/>
        </p:blipFill>
        <p:spPr>
          <a:xfrm>
            <a:off x="53688" y="797767"/>
            <a:ext cx="9056720" cy="6086116"/>
          </a:xfrm>
          <a:prstGeom prst="rect">
            <a:avLst/>
          </a:prstGeom>
          <a:noFill/>
          <a:ln>
            <a:noFill/>
          </a:ln>
        </p:spPr>
      </p:pic>
      <p:sp>
        <p:nvSpPr>
          <p:cNvPr id="331" name="Google Shape;331;p30"/>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3040"/>
              <a:buFont typeface="Quattrocento Sans"/>
              <a:buNone/>
            </a:pPr>
            <a:r>
              <a:rPr lang="en-US" sz="3040"/>
              <a:t>Основные этапы ГА и доля времени их выполнения</a:t>
            </a:r>
            <a:endParaRPr/>
          </a:p>
        </p:txBody>
      </p:sp>
      <p:sp>
        <p:nvSpPr>
          <p:cNvPr id="204" name="Google Shape;204;p13"/>
          <p:cNvSpPr txBox="1"/>
          <p:nvPr/>
        </p:nvSpPr>
        <p:spPr>
          <a:xfrm>
            <a:off x="85274" y="937949"/>
            <a:ext cx="6221524" cy="5485101"/>
          </a:xfrm>
          <a:prstGeom prst="rect">
            <a:avLst/>
          </a:prstGeom>
          <a:noFill/>
          <a:ln>
            <a:noFill/>
          </a:ln>
        </p:spPr>
        <p:txBody>
          <a:bodyPr anchorCtr="0" anchor="t" bIns="91400" lIns="91400" spcFirstLastPara="1" rIns="91400" wrap="square" tIns="91400">
            <a:spAutoFit/>
          </a:bodyPr>
          <a:lstStyle/>
          <a:p>
            <a:pPr indent="-266700" lvl="0" marL="266700" marR="0" rtl="0" algn="l">
              <a:lnSpc>
                <a:spcPct val="135000"/>
              </a:lnSpc>
              <a:spcBef>
                <a:spcPts val="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1.	Формирование популяции - Популяция</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2.	Событие события выполнения алгоритма - Прогресс</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3.	Вычисление средней функции популяции - Средняя</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4.	Селекция родителей - Родители</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5.	Скрещивание родительских хромосом - Кроссовер</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6.	Мутация родительских хромосом - Мутация</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	7.	Функция приспособления потомков - Функция</a:t>
            </a:r>
            <a:endParaRPr/>
          </a:p>
          <a:p>
            <a:pPr indent="-266700" lvl="0" marL="266700" marR="0" rtl="0" algn="l">
              <a:lnSpc>
                <a:spcPct val="135000"/>
              </a:lnSpc>
              <a:spcBef>
                <a:spcPts val="1200"/>
              </a:spcBef>
              <a:spcAft>
                <a:spcPts val="0"/>
              </a:spcAft>
              <a:buClr>
                <a:srgbClr val="111111"/>
              </a:buClr>
              <a:buSzPts val="1900"/>
              <a:buFont typeface="Quattrocento Sans"/>
              <a:buNone/>
            </a:pPr>
            <a:r>
              <a:rPr b="0" i="0" lang="en-US" sz="1900" u="none" cap="none" strike="noStrike">
                <a:solidFill>
                  <a:srgbClr val="111111"/>
                </a:solidFill>
                <a:latin typeface="Quattrocento Sans"/>
                <a:ea typeface="Quattrocento Sans"/>
                <a:cs typeface="Quattrocento Sans"/>
                <a:sym typeface="Quattrocento Sans"/>
              </a:rPr>
              <a:t>8. Формирование новой популяции - Репродукция</a:t>
            </a:r>
            <a:endParaRPr/>
          </a:p>
        </p:txBody>
      </p:sp>
      <p:pic>
        <p:nvPicPr>
          <p:cNvPr descr="Снимок экрана 2024-11-10 в 14.09.28.png" id="205" name="Google Shape;205;p13"/>
          <p:cNvPicPr preferRelativeResize="0"/>
          <p:nvPr/>
        </p:nvPicPr>
        <p:blipFill rotWithShape="1">
          <a:blip r:embed="rId3">
            <a:alphaModFix/>
          </a:blip>
          <a:srcRect b="0" l="0" r="0" t="0"/>
          <a:stretch/>
        </p:blipFill>
        <p:spPr>
          <a:xfrm>
            <a:off x="5873669" y="1048334"/>
            <a:ext cx="6221524" cy="4105024"/>
          </a:xfrm>
          <a:prstGeom prst="rect">
            <a:avLst/>
          </a:prstGeom>
          <a:noFill/>
          <a:ln>
            <a:noFill/>
          </a:ln>
        </p:spPr>
      </p:pic>
      <p:sp>
        <p:nvSpPr>
          <p:cNvPr id="206" name="Google Shape;206;p13"/>
          <p:cNvSpPr txBox="1"/>
          <p:nvPr>
            <p:ph idx="4294967295" type="sldNum"/>
          </p:nvPr>
        </p:nvSpPr>
        <p:spPr>
          <a:xfrm>
            <a:off x="11938633" y="6358744"/>
            <a:ext cx="181343" cy="248266"/>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1"/>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Псевдокод синхронной клеточной модели</a:t>
            </a:r>
            <a:endParaRPr/>
          </a:p>
        </p:txBody>
      </p:sp>
      <p:sp>
        <p:nvSpPr>
          <p:cNvPr id="337" name="Google Shape;337;p31"/>
          <p:cNvSpPr txBox="1"/>
          <p:nvPr/>
        </p:nvSpPr>
        <p:spPr>
          <a:xfrm>
            <a:off x="177498" y="767424"/>
            <a:ext cx="10908485" cy="58674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Для s = 1 до МАКС_ЧИСЛО_ПОКОЛЕНИЙ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Для x = 1 до ШИРИНА</a:t>
            </a:r>
            <a:endParaRPr/>
          </a:p>
          <a:p>
            <a:pPr indent="228600" lvl="1"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685800" lvl="3"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Для y = 1 до ВЫСОТА</a:t>
            </a:r>
            <a:endParaRPr/>
          </a:p>
          <a:p>
            <a:pPr indent="685800" lvl="3"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список_соседей = вычисления_соседей(ГА, позиция(x,y));</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родитель_1 = выбор(список_соседей);</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родитель_2 = выбор(список_соседей);</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Кроссинговер(Pc, родитель_1, родитель_2, потомок);</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Мутация(Pm, потомок);</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фит_особи = вычисление_фитнесса(декодирование(потомок));</a:t>
            </a:r>
            <a:endParaRPr/>
          </a:p>
          <a:p>
            <a:pPr indent="1143000" lvl="5"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если(фит_особи лучше) то</a:t>
            </a:r>
            <a:endParaRPr/>
          </a:p>
          <a:p>
            <a:pPr indent="1371600" lvl="6"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Внедрение_особи(временная_популяция, позиция(x,y), потомок)</a:t>
            </a:r>
            <a:endParaRPr/>
          </a:p>
          <a:p>
            <a:pPr indent="914400" lvl="4"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a:p>
            <a:pPr indent="685800" lvl="3"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a:p>
            <a:pPr indent="457200" lvl="2"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Текущая_популяция = временная_популяция</a:t>
            </a:r>
            <a:endParaRPr/>
          </a:p>
          <a:p>
            <a:pPr indent="457200" lvl="2"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сбор_стат_данных_популяции(текущая_популяция)</a:t>
            </a:r>
            <a:endParaRPr/>
          </a:p>
          <a:p>
            <a:pPr indent="228600" lvl="1"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p:txBody>
      </p:sp>
      <p:sp>
        <p:nvSpPr>
          <p:cNvPr id="338" name="Google Shape;338;p31"/>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2"/>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Клеточной модели</a:t>
            </a:r>
            <a:endParaRPr/>
          </a:p>
        </p:txBody>
      </p:sp>
      <p:sp>
        <p:nvSpPr>
          <p:cNvPr id="344" name="Google Shape;344;p32"/>
          <p:cNvSpPr txBox="1"/>
          <p:nvPr/>
        </p:nvSpPr>
        <p:spPr>
          <a:xfrm>
            <a:off x="238125" y="1268413"/>
            <a:ext cx="11341626" cy="5045075"/>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Клеточные ГА часто рассматриваются как стохастические клеточные автоматы, где мощность множества состояний равна числу точек в пространстве поиска решений. </a:t>
            </a:r>
            <a:endParaRPr/>
          </a:p>
          <a:p>
            <a:pPr indent="-228600" lvl="0" marL="228600" marR="0" rtl="0" algn="l">
              <a:lnSpc>
                <a:spcPct val="90000"/>
              </a:lnSpc>
              <a:spcBef>
                <a:spcPts val="100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В синхронном КГА все клетки формально одновременно изменяют свое значение. </a:t>
            </a:r>
            <a:endParaRPr/>
          </a:p>
          <a:p>
            <a:pPr indent="-228600" lvl="0" marL="228600" marR="0" rtl="0" algn="l">
              <a:lnSpc>
                <a:spcPct val="90000"/>
              </a:lnSpc>
              <a:spcBef>
                <a:spcPts val="100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Разработаны также и асинхронные КГА, где изменение клеток происходит "по событию" – изменению соседних элементов структуры.</a:t>
            </a:r>
            <a:endParaRPr/>
          </a:p>
        </p:txBody>
      </p:sp>
      <p:sp>
        <p:nvSpPr>
          <p:cNvPr id="345" name="Google Shape;345;p32"/>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3"/>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Гибридные модели ГА</a:t>
            </a:r>
            <a:endParaRPr/>
          </a:p>
        </p:txBody>
      </p:sp>
      <p:sp>
        <p:nvSpPr>
          <p:cNvPr id="351" name="Google Shape;351;p33"/>
          <p:cNvSpPr txBox="1"/>
          <p:nvPr/>
        </p:nvSpPr>
        <p:spPr>
          <a:xfrm>
            <a:off x="226276" y="699690"/>
            <a:ext cx="11341627" cy="2196878"/>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Основные методы распараллеливания ГА могут использоваться в различных комбинациях на различных уровнях, что дает возможность строить гибридные модели ПГА. Например, здесь представлены гибридные модели, в которых при распараллеливании используется двухуровневый подход.</a:t>
            </a:r>
            <a:endParaRPr/>
          </a:p>
        </p:txBody>
      </p:sp>
      <p:pic>
        <p:nvPicPr>
          <p:cNvPr descr="Изображение" id="352" name="Google Shape;352;p33"/>
          <p:cNvPicPr preferRelativeResize="0"/>
          <p:nvPr/>
        </p:nvPicPr>
        <p:blipFill rotWithShape="1">
          <a:blip r:embed="rId3">
            <a:alphaModFix/>
          </a:blip>
          <a:srcRect b="23800" l="0" r="0" t="0"/>
          <a:stretch/>
        </p:blipFill>
        <p:spPr>
          <a:xfrm>
            <a:off x="598714" y="3336065"/>
            <a:ext cx="11287562" cy="2924311"/>
          </a:xfrm>
          <a:prstGeom prst="rect">
            <a:avLst/>
          </a:prstGeom>
          <a:noFill/>
          <a:ln>
            <a:noFill/>
          </a:ln>
        </p:spPr>
      </p:pic>
      <p:sp>
        <p:nvSpPr>
          <p:cNvPr id="353" name="Google Shape;353;p33"/>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4"/>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Иерархические (многоуровневые) ГА</a:t>
            </a:r>
            <a:endParaRPr/>
          </a:p>
        </p:txBody>
      </p:sp>
      <p:sp>
        <p:nvSpPr>
          <p:cNvPr id="359" name="Google Shape;359;p34"/>
          <p:cNvSpPr txBox="1"/>
          <p:nvPr/>
        </p:nvSpPr>
        <p:spPr>
          <a:xfrm>
            <a:off x="107792" y="699690"/>
            <a:ext cx="5886181" cy="5608291"/>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0" i="0" lang="en-US" sz="2800" u="none" cap="none" strike="noStrike">
                <a:solidFill>
                  <a:srgbClr val="515151"/>
                </a:solidFill>
                <a:latin typeface="Quattrocento Sans"/>
                <a:ea typeface="Quattrocento Sans"/>
                <a:cs typeface="Quattrocento Sans"/>
                <a:sym typeface="Quattrocento Sans"/>
              </a:rPr>
              <a:t>В них каждая особь представляет свой вариант значений параметров ГА нижнего уровня. Таким образом, на верхнем уровне подбираются рациональные параметры ГА нижнего уровня, которые далее передаются на нижний уровень для эффективного поиска решения проблемы.</a:t>
            </a:r>
            <a:endParaRPr/>
          </a:p>
        </p:txBody>
      </p:sp>
      <p:pic>
        <p:nvPicPr>
          <p:cNvPr descr="Изображение" id="360" name="Google Shape;360;p34"/>
          <p:cNvPicPr preferRelativeResize="0"/>
          <p:nvPr/>
        </p:nvPicPr>
        <p:blipFill rotWithShape="1">
          <a:blip r:embed="rId3">
            <a:alphaModFix/>
          </a:blip>
          <a:srcRect b="0" l="0" r="0" t="0"/>
          <a:stretch/>
        </p:blipFill>
        <p:spPr>
          <a:xfrm>
            <a:off x="6048976" y="900335"/>
            <a:ext cx="6350001" cy="5207001"/>
          </a:xfrm>
          <a:prstGeom prst="rect">
            <a:avLst/>
          </a:prstGeom>
          <a:noFill/>
          <a:ln>
            <a:noFill/>
          </a:ln>
        </p:spPr>
      </p:pic>
      <p:sp>
        <p:nvSpPr>
          <p:cNvPr id="361" name="Google Shape;361;p34"/>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type="title"/>
          </p:nvPr>
        </p:nvSpPr>
        <p:spPr>
          <a:xfrm>
            <a:off x="238125" y="159086"/>
            <a:ext cx="10303800" cy="825300"/>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lang="en-US"/>
              <a:t>Коэволюционные</a:t>
            </a:r>
            <a:r>
              <a:rPr b="1" i="0" lang="en-US" sz="3200" u="none" cap="none" strike="noStrike">
                <a:solidFill>
                  <a:schemeClr val="accent1"/>
                </a:solidFill>
                <a:latin typeface="Quattrocento Sans"/>
                <a:ea typeface="Quattrocento Sans"/>
                <a:cs typeface="Quattrocento Sans"/>
                <a:sym typeface="Quattrocento Sans"/>
              </a:rPr>
              <a:t> ГА</a:t>
            </a:r>
            <a:endParaRPr/>
          </a:p>
        </p:txBody>
      </p:sp>
      <p:sp>
        <p:nvSpPr>
          <p:cNvPr id="367" name="Google Shape;367;p35"/>
          <p:cNvSpPr txBox="1"/>
          <p:nvPr/>
        </p:nvSpPr>
        <p:spPr>
          <a:xfrm>
            <a:off x="107800" y="699700"/>
            <a:ext cx="11996400" cy="5608200"/>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В стандартных ГА эволюция обычно рассматривается как попытка адаптации в фиксированной внешней среде. </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Напротив, в коэволюционных ПГА реализуется эволюция во внешней среде, которая изменяется вследствие воздействия других популяций. Кроме этого, коэволюционные ПГА существенно отличаются от стандартных ГА по методу вычисления фитнесс-функции. </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В обычных ГА используется абсолютные значения фитнесс-функции, определяющие качество особи в популяции. </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В коэволюционных ГА не применяются абсолютные значения фитнесс-функции, а используется значения фитнесс-функции относительно некоторых оппонентов.</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Характеристики коэволюционных алгоритмов можно улучшить если две конкурирующие популяции сильно отличаются друг от друга.</a:t>
            </a:r>
            <a:endParaRPr sz="2800">
              <a:solidFill>
                <a:srgbClr val="515151"/>
              </a:solidFill>
              <a:latin typeface="Quattrocento Sans"/>
              <a:ea typeface="Quattrocento Sans"/>
              <a:cs typeface="Quattrocento Sans"/>
              <a:sym typeface="Quattrocento Sans"/>
            </a:endParaRPr>
          </a:p>
        </p:txBody>
      </p:sp>
      <p:sp>
        <p:nvSpPr>
          <p:cNvPr id="368" name="Google Shape;368;p35"/>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6"/>
          <p:cNvSpPr txBox="1"/>
          <p:nvPr>
            <p:ph type="title"/>
          </p:nvPr>
        </p:nvSpPr>
        <p:spPr>
          <a:xfrm>
            <a:off x="238125" y="159086"/>
            <a:ext cx="10303800" cy="825300"/>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lang="en-US"/>
              <a:t>Подклассы коэволюционных</a:t>
            </a:r>
            <a:r>
              <a:rPr b="1" i="0" lang="en-US" sz="3200" u="none" cap="none" strike="noStrike">
                <a:solidFill>
                  <a:schemeClr val="accent1"/>
                </a:solidFill>
                <a:latin typeface="Quattrocento Sans"/>
                <a:ea typeface="Quattrocento Sans"/>
                <a:cs typeface="Quattrocento Sans"/>
                <a:sym typeface="Quattrocento Sans"/>
              </a:rPr>
              <a:t> ГА</a:t>
            </a:r>
            <a:endParaRPr/>
          </a:p>
        </p:txBody>
      </p:sp>
      <p:sp>
        <p:nvSpPr>
          <p:cNvPr id="374" name="Google Shape;374;p36"/>
          <p:cNvSpPr txBox="1"/>
          <p:nvPr/>
        </p:nvSpPr>
        <p:spPr>
          <a:xfrm>
            <a:off x="361325" y="1191150"/>
            <a:ext cx="3283800" cy="600000"/>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1" lang="en-US" sz="2800">
                <a:solidFill>
                  <a:srgbClr val="515151"/>
                </a:solidFill>
                <a:latin typeface="Quattrocento Sans"/>
                <a:ea typeface="Quattrocento Sans"/>
                <a:cs typeface="Quattrocento Sans"/>
                <a:sym typeface="Quattrocento Sans"/>
              </a:rPr>
              <a:t>Конкурирующие</a:t>
            </a:r>
            <a:endParaRPr b="1"/>
          </a:p>
        </p:txBody>
      </p:sp>
      <p:sp>
        <p:nvSpPr>
          <p:cNvPr id="375" name="Google Shape;375;p36"/>
          <p:cNvSpPr txBox="1"/>
          <p:nvPr/>
        </p:nvSpPr>
        <p:spPr>
          <a:xfrm>
            <a:off x="5677225" y="1191150"/>
            <a:ext cx="3283800" cy="600000"/>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b="1" lang="en-US" sz="2800">
                <a:solidFill>
                  <a:srgbClr val="515151"/>
                </a:solidFill>
                <a:latin typeface="Quattrocento Sans"/>
                <a:ea typeface="Quattrocento Sans"/>
                <a:cs typeface="Quattrocento Sans"/>
                <a:sym typeface="Quattrocento Sans"/>
              </a:rPr>
              <a:t>Кооперативные</a:t>
            </a:r>
            <a:endParaRPr b="1"/>
          </a:p>
        </p:txBody>
      </p:sp>
      <p:sp>
        <p:nvSpPr>
          <p:cNvPr id="376" name="Google Shape;376;p36"/>
          <p:cNvSpPr txBox="1"/>
          <p:nvPr/>
        </p:nvSpPr>
        <p:spPr>
          <a:xfrm>
            <a:off x="238125" y="2420475"/>
            <a:ext cx="4607700" cy="4410600"/>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Конкуренция (Competition) - успех одного вида воспринимается как неудача для другого вида.</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Аменсализм (Amensalism) - неудача одного вида не воздействует на другой виде</a:t>
            </a:r>
            <a:endParaRPr/>
          </a:p>
        </p:txBody>
      </p:sp>
      <p:sp>
        <p:nvSpPr>
          <p:cNvPr id="377" name="Google Shape;377;p36"/>
          <p:cNvSpPr txBox="1"/>
          <p:nvPr/>
        </p:nvSpPr>
        <p:spPr>
          <a:xfrm>
            <a:off x="5140425" y="2532850"/>
            <a:ext cx="6696900" cy="4410600"/>
          </a:xfrm>
          <a:prstGeom prst="rect">
            <a:avLst/>
          </a:prstGeom>
          <a:noFill/>
          <a:ln>
            <a:noFill/>
          </a:ln>
        </p:spPr>
        <p:txBody>
          <a:bodyPr anchorCtr="0" anchor="t" bIns="45675" lIns="45675" spcFirstLastPara="1" rIns="45675" wrap="square" tIns="45675">
            <a:normAutofit/>
          </a:bodyPr>
          <a:lstStyle/>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Мутуализм (mutualism) - оба вида сотрудничают с выгодой для себя и между ними существует положительная обратная связь</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Комменсализм (commensalism) - выигрывает один вид, в то время как на как второй вид этот процесс не оказывает воздействия</a:t>
            </a:r>
            <a:endParaRPr sz="2800">
              <a:solidFill>
                <a:srgbClr val="515151"/>
              </a:solidFill>
              <a:latin typeface="Quattrocento Sans"/>
              <a:ea typeface="Quattrocento Sans"/>
              <a:cs typeface="Quattrocento Sans"/>
              <a:sym typeface="Quattrocento Sans"/>
            </a:endParaRPr>
          </a:p>
          <a:p>
            <a:pPr indent="-228600" lvl="0" marL="228600" marR="0" rtl="0" algn="l">
              <a:lnSpc>
                <a:spcPct val="90000"/>
              </a:lnSpc>
              <a:spcBef>
                <a:spcPts val="0"/>
              </a:spcBef>
              <a:spcAft>
                <a:spcPts val="0"/>
              </a:spcAft>
              <a:buClr>
                <a:srgbClr val="515151"/>
              </a:buClr>
              <a:buSzPts val="2800"/>
              <a:buFont typeface="Quattrocento Sans"/>
              <a:buNone/>
            </a:pPr>
            <a:r>
              <a:rPr lang="en-US" sz="2800">
                <a:solidFill>
                  <a:srgbClr val="515151"/>
                </a:solidFill>
                <a:latin typeface="Quattrocento Sans"/>
                <a:ea typeface="Quattrocento Sans"/>
                <a:cs typeface="Quattrocento Sans"/>
                <a:sym typeface="Quattrocento Sans"/>
              </a:rPr>
              <a:t>Паразитизм (parasitizm) - один вид выигрывает, в то время как второму виду причиняется вред.</a:t>
            </a:r>
            <a:endParaRPr/>
          </a:p>
        </p:txBody>
      </p:sp>
      <p:sp>
        <p:nvSpPr>
          <p:cNvPr id="378" name="Google Shape;378;p36"/>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7"/>
          <p:cNvSpPr txBox="1"/>
          <p:nvPr>
            <p:ph type="title"/>
          </p:nvPr>
        </p:nvSpPr>
        <p:spPr>
          <a:xfrm>
            <a:off x="238125" y="159086"/>
            <a:ext cx="10303800" cy="825300"/>
          </a:xfrm>
          <a:prstGeom prst="rect">
            <a:avLst/>
          </a:prstGeom>
        </p:spPr>
        <p:txBody>
          <a:bodyPr anchorCtr="0" anchor="t" bIns="45675" lIns="45675" spcFirstLastPara="1" rIns="45675" wrap="square" tIns="45675">
            <a:normAutofit/>
          </a:bodyPr>
          <a:lstStyle/>
          <a:p>
            <a:pPr indent="0" lvl="0" marL="0" rtl="0" algn="l">
              <a:spcBef>
                <a:spcPts val="0"/>
              </a:spcBef>
              <a:spcAft>
                <a:spcPts val="0"/>
              </a:spcAft>
              <a:buNone/>
            </a:pPr>
            <a:r>
              <a:rPr lang="en-US"/>
              <a:t>Конкурирующая коэволюция</a:t>
            </a:r>
            <a:endParaRPr/>
          </a:p>
        </p:txBody>
      </p:sp>
      <p:sp>
        <p:nvSpPr>
          <p:cNvPr id="384" name="Google Shape;384;p37"/>
          <p:cNvSpPr txBox="1"/>
          <p:nvPr>
            <p:ph idx="1" type="body"/>
          </p:nvPr>
        </p:nvSpPr>
        <p:spPr>
          <a:xfrm>
            <a:off x="238125" y="1268413"/>
            <a:ext cx="11777700" cy="5045100"/>
          </a:xfrm>
          <a:prstGeom prst="rect">
            <a:avLst/>
          </a:prstGeom>
        </p:spPr>
        <p:txBody>
          <a:bodyPr anchorCtr="0" anchor="t" bIns="45675" lIns="45675" spcFirstLastPara="1" rIns="45675" wrap="square" tIns="45675">
            <a:normAutofit lnSpcReduction="20000"/>
          </a:bodyPr>
          <a:lstStyle/>
          <a:p>
            <a:pPr indent="-228600" lvl="0" marL="228600" marR="0" rtl="0" algn="l">
              <a:lnSpc>
                <a:spcPct val="90000"/>
              </a:lnSpc>
              <a:spcBef>
                <a:spcPts val="0"/>
              </a:spcBef>
              <a:spcAft>
                <a:spcPts val="0"/>
              </a:spcAft>
              <a:buNone/>
            </a:pPr>
            <a:r>
              <a:rPr lang="en-US"/>
              <a:t>На практике более распространены кооперативные коэволюционные ГА. </a:t>
            </a:r>
            <a:endParaRPr/>
          </a:p>
          <a:p>
            <a:pPr indent="-228600" lvl="0" marL="228600" marR="0" rtl="0" algn="l">
              <a:lnSpc>
                <a:spcPct val="90000"/>
              </a:lnSpc>
              <a:spcBef>
                <a:spcPts val="0"/>
              </a:spcBef>
              <a:spcAft>
                <a:spcPts val="0"/>
              </a:spcAft>
              <a:buNone/>
            </a:pPr>
            <a:r>
              <a:rPr lang="en-US"/>
              <a:t>Здесь взаимодействие между подпопуляциями осуществляется только за счет оценки значений фитнесс-функций. </a:t>
            </a:r>
            <a:endParaRPr/>
          </a:p>
          <a:p>
            <a:pPr indent="-228600" lvl="0" marL="228600" marR="0" rtl="0" algn="l">
              <a:lnSpc>
                <a:spcPct val="90000"/>
              </a:lnSpc>
              <a:spcBef>
                <a:spcPts val="0"/>
              </a:spcBef>
              <a:spcAft>
                <a:spcPts val="0"/>
              </a:spcAft>
              <a:buNone/>
            </a:pPr>
            <a:r>
              <a:rPr lang="en-US"/>
              <a:t>В этом случае обычно эволюционируют одновременно две популяции. Особи первой популяции представляют решение проблемы, в то время как особи второй популяции представляют тесты для особей первой популяции.</a:t>
            </a:r>
            <a:endParaRPr/>
          </a:p>
          <a:p>
            <a:pPr indent="-228600" lvl="0" marL="228600" marR="0" rtl="0" algn="l">
              <a:lnSpc>
                <a:spcPct val="90000"/>
              </a:lnSpc>
              <a:spcBef>
                <a:spcPts val="0"/>
              </a:spcBef>
              <a:spcAft>
                <a:spcPts val="0"/>
              </a:spcAft>
              <a:buNone/>
            </a:pPr>
            <a:r>
              <a:rPr lang="en-US"/>
              <a:t>Значение фитнесс-функции особей основной популяции пропорционально числу тестов, решаемых данной особью.</a:t>
            </a:r>
            <a:endParaRPr/>
          </a:p>
          <a:p>
            <a:pPr indent="-228600" lvl="0" marL="228600" marR="0" rtl="0" algn="l">
              <a:lnSpc>
                <a:spcPct val="90000"/>
              </a:lnSpc>
              <a:spcBef>
                <a:spcPts val="0"/>
              </a:spcBef>
              <a:spcAft>
                <a:spcPts val="0"/>
              </a:spcAft>
              <a:buNone/>
            </a:pPr>
            <a:r>
              <a:rPr lang="en-US"/>
              <a:t>Наоборот, значение фитнесс-функции второй популяции обратно пропорционально числу особей (стратегий), которые решают ее. </a:t>
            </a:r>
            <a:endParaRPr/>
          </a:p>
          <a:p>
            <a:pPr indent="-228600" lvl="0" marL="228600" marR="0" rtl="0" algn="l">
              <a:lnSpc>
                <a:spcPct val="90000"/>
              </a:lnSpc>
              <a:spcBef>
                <a:spcPts val="0"/>
              </a:spcBef>
              <a:spcAft>
                <a:spcPts val="0"/>
              </a:spcAft>
              <a:buClr>
                <a:srgbClr val="515151"/>
              </a:buClr>
              <a:buSzPts val="2800"/>
              <a:buFont typeface="Quattrocento Sans"/>
              <a:buNone/>
            </a:pPr>
            <a:r>
              <a:rPr lang="en-US"/>
              <a:t>Таким образом, движущей силой конкурирующей эволюции является относительная фитнесс-функция, которая оценивает характеристики особей основной популяции относительно особей тестовой популяции, в отличие от классичекого ГА, где используется абсолютное значение фитнесс-функции.</a:t>
            </a:r>
            <a:endParaRPr/>
          </a:p>
        </p:txBody>
      </p:sp>
      <p:sp>
        <p:nvSpPr>
          <p:cNvPr id="385" name="Google Shape;385;p37"/>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8"/>
          <p:cNvSpPr txBox="1"/>
          <p:nvPr>
            <p:ph type="title"/>
          </p:nvPr>
        </p:nvSpPr>
        <p:spPr>
          <a:xfrm>
            <a:off x="238125" y="159086"/>
            <a:ext cx="10303800" cy="825300"/>
          </a:xfrm>
          <a:prstGeom prst="rect">
            <a:avLst/>
          </a:prstGeom>
        </p:spPr>
        <p:txBody>
          <a:bodyPr anchorCtr="0" anchor="t" bIns="45675" lIns="45675" spcFirstLastPara="1" rIns="45675" wrap="square" tIns="45675">
            <a:normAutofit/>
          </a:bodyPr>
          <a:lstStyle/>
          <a:p>
            <a:pPr indent="0" lvl="0" marL="0" rtl="0" algn="l">
              <a:spcBef>
                <a:spcPts val="0"/>
              </a:spcBef>
              <a:spcAft>
                <a:spcPts val="0"/>
              </a:spcAft>
              <a:buNone/>
            </a:pPr>
            <a:r>
              <a:rPr lang="en-US"/>
              <a:t>Аспекты фитнесс-функции</a:t>
            </a:r>
            <a:endParaRPr/>
          </a:p>
        </p:txBody>
      </p:sp>
      <p:sp>
        <p:nvSpPr>
          <p:cNvPr id="391" name="Google Shape;391;p38"/>
          <p:cNvSpPr txBox="1"/>
          <p:nvPr>
            <p:ph idx="1" type="body"/>
          </p:nvPr>
        </p:nvSpPr>
        <p:spPr>
          <a:xfrm>
            <a:off x="238125" y="1268413"/>
            <a:ext cx="11777700" cy="5045100"/>
          </a:xfrm>
          <a:prstGeom prst="rect">
            <a:avLst/>
          </a:prstGeom>
        </p:spPr>
        <p:txBody>
          <a:bodyPr anchorCtr="0" anchor="t" bIns="45675" lIns="45675" spcFirstLastPara="1" rIns="45675" wrap="square" tIns="45675">
            <a:normAutofit/>
          </a:bodyPr>
          <a:lstStyle/>
          <a:p>
            <a:pPr indent="-406400" lvl="0" marL="457200" marR="0" rtl="0" algn="l">
              <a:lnSpc>
                <a:spcPct val="90000"/>
              </a:lnSpc>
              <a:spcBef>
                <a:spcPts val="0"/>
              </a:spcBef>
              <a:spcAft>
                <a:spcPts val="0"/>
              </a:spcAft>
              <a:buSzPts val="2800"/>
              <a:buChar char="●"/>
            </a:pPr>
            <a:r>
              <a:rPr lang="en-US"/>
              <a:t>Какие о</a:t>
            </a:r>
            <a:r>
              <a:rPr lang="en-US"/>
              <a:t>соби конкурирующей популяции используются?</a:t>
            </a:r>
            <a:endParaRPr/>
          </a:p>
          <a:p>
            <a:pPr indent="0" lvl="0" marL="0" marR="0" rtl="0" algn="l">
              <a:lnSpc>
                <a:spcPct val="90000"/>
              </a:lnSpc>
              <a:spcBef>
                <a:spcPts val="0"/>
              </a:spcBef>
              <a:spcAft>
                <a:spcPts val="0"/>
              </a:spcAft>
              <a:buNone/>
            </a:pPr>
            <a:r>
              <a:t/>
            </a:r>
            <a:endParaRPr/>
          </a:p>
          <a:p>
            <a:pPr indent="-406400" lvl="0" marL="457200" marR="0" rtl="0" algn="l">
              <a:lnSpc>
                <a:spcPct val="90000"/>
              </a:lnSpc>
              <a:spcBef>
                <a:spcPts val="0"/>
              </a:spcBef>
              <a:spcAft>
                <a:spcPts val="0"/>
              </a:spcAft>
              <a:buSzPts val="2800"/>
              <a:buChar char="●"/>
            </a:pPr>
            <a:r>
              <a:rPr lang="en-US"/>
              <a:t>Как особи используются для вычисления значения относительной фитнесс-функции?</a:t>
            </a:r>
            <a:endParaRPr/>
          </a:p>
          <a:p>
            <a:pPr indent="-228600" lvl="0" marL="228600" marR="0" rtl="0" algn="l">
              <a:lnSpc>
                <a:spcPct val="90000"/>
              </a:lnSpc>
              <a:spcBef>
                <a:spcPts val="0"/>
              </a:spcBef>
              <a:spcAft>
                <a:spcPts val="0"/>
              </a:spcAft>
              <a:buNone/>
            </a:pPr>
            <a:r>
              <a:t/>
            </a:r>
            <a:endParaRPr/>
          </a:p>
        </p:txBody>
      </p:sp>
      <p:sp>
        <p:nvSpPr>
          <p:cNvPr id="392" name="Google Shape;392;p38"/>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9"/>
          <p:cNvSpPr txBox="1"/>
          <p:nvPr>
            <p:ph type="title"/>
          </p:nvPr>
        </p:nvSpPr>
        <p:spPr>
          <a:xfrm>
            <a:off x="238125" y="159086"/>
            <a:ext cx="10303800" cy="825300"/>
          </a:xfrm>
          <a:prstGeom prst="rect">
            <a:avLst/>
          </a:prstGeom>
        </p:spPr>
        <p:txBody>
          <a:bodyPr anchorCtr="0" anchor="t" bIns="45675" lIns="45675" spcFirstLastPara="1" rIns="45675" wrap="square" tIns="45675">
            <a:normAutofit fontScale="90000"/>
          </a:bodyPr>
          <a:lstStyle/>
          <a:p>
            <a:pPr indent="0" lvl="0" marL="0" marR="0" rtl="0" algn="l">
              <a:lnSpc>
                <a:spcPct val="90000"/>
              </a:lnSpc>
              <a:spcBef>
                <a:spcPts val="0"/>
              </a:spcBef>
              <a:spcAft>
                <a:spcPts val="0"/>
              </a:spcAft>
              <a:buNone/>
            </a:pPr>
            <a:r>
              <a:rPr lang="en-US"/>
              <a:t>Какие особи конкурирующей популяции используются?</a:t>
            </a:r>
            <a:endParaRPr/>
          </a:p>
          <a:p>
            <a:pPr indent="0" lvl="0" marL="0" rtl="0" algn="l">
              <a:spcBef>
                <a:spcPts val="0"/>
              </a:spcBef>
              <a:spcAft>
                <a:spcPts val="0"/>
              </a:spcAft>
              <a:buNone/>
            </a:pPr>
            <a:r>
              <a:rPr lang="en-US"/>
              <a:t>Методы отбора</a:t>
            </a:r>
            <a:endParaRPr/>
          </a:p>
        </p:txBody>
      </p:sp>
      <p:sp>
        <p:nvSpPr>
          <p:cNvPr id="398" name="Google Shape;398;p39"/>
          <p:cNvSpPr txBox="1"/>
          <p:nvPr>
            <p:ph idx="1" type="body"/>
          </p:nvPr>
        </p:nvSpPr>
        <p:spPr>
          <a:xfrm>
            <a:off x="238125" y="1268413"/>
            <a:ext cx="11777700" cy="5045100"/>
          </a:xfrm>
          <a:prstGeom prst="rect">
            <a:avLst/>
          </a:prstGeom>
        </p:spPr>
        <p:txBody>
          <a:bodyPr anchorCtr="0" anchor="t" bIns="45675" lIns="45675" spcFirstLastPara="1" rIns="45675" wrap="square" tIns="45675">
            <a:normAutofit lnSpcReduction="20000"/>
          </a:bodyPr>
          <a:lstStyle/>
          <a:p>
            <a:pPr indent="-406400" lvl="0" marL="457200" marR="0" rtl="0" algn="l">
              <a:lnSpc>
                <a:spcPct val="90000"/>
              </a:lnSpc>
              <a:spcBef>
                <a:spcPts val="0"/>
              </a:spcBef>
              <a:spcAft>
                <a:spcPts val="0"/>
              </a:spcAft>
              <a:buSzPts val="2800"/>
              <a:buChar char="●"/>
            </a:pPr>
            <a:r>
              <a:rPr lang="en-US"/>
              <a:t>Все против всех - каждая особь тестируется относительно каждой особи другой популяции.</a:t>
            </a:r>
            <a:endParaRPr/>
          </a:p>
          <a:p>
            <a:pPr indent="0" lvl="0" marL="0" marR="0" rtl="0" algn="l">
              <a:lnSpc>
                <a:spcPct val="90000"/>
              </a:lnSpc>
              <a:spcBef>
                <a:spcPts val="0"/>
              </a:spcBef>
              <a:spcAft>
                <a:spcPts val="0"/>
              </a:spcAft>
              <a:buNone/>
            </a:pPr>
            <a:r>
              <a:t/>
            </a:r>
            <a:endParaRPr/>
          </a:p>
          <a:p>
            <a:pPr indent="-406400" lvl="0" marL="457200" marR="0" rtl="0" algn="l">
              <a:lnSpc>
                <a:spcPct val="90000"/>
              </a:lnSpc>
              <a:spcBef>
                <a:spcPts val="0"/>
              </a:spcBef>
              <a:spcAft>
                <a:spcPts val="0"/>
              </a:spcAft>
              <a:buSzPts val="2800"/>
              <a:buChar char="●"/>
            </a:pPr>
            <a:r>
              <a:rPr lang="en-US"/>
              <a:t>Случайный отбор - фитнесс-значение каждой особи тестируется относительно случайно выбранной группы особей другой популяции.</a:t>
            </a:r>
            <a:endParaRPr/>
          </a:p>
          <a:p>
            <a:pPr indent="0" lvl="0" marL="0" marR="0" rtl="0" algn="l">
              <a:lnSpc>
                <a:spcPct val="90000"/>
              </a:lnSpc>
              <a:spcBef>
                <a:spcPts val="0"/>
              </a:spcBef>
              <a:spcAft>
                <a:spcPts val="0"/>
              </a:spcAft>
              <a:buNone/>
            </a:pPr>
            <a:r>
              <a:t/>
            </a:r>
            <a:endParaRPr/>
          </a:p>
          <a:p>
            <a:pPr indent="-406400" lvl="0" marL="457200" marR="0" rtl="0" algn="l">
              <a:lnSpc>
                <a:spcPct val="90000"/>
              </a:lnSpc>
              <a:spcBef>
                <a:spcPts val="0"/>
              </a:spcBef>
              <a:spcAft>
                <a:spcPts val="0"/>
              </a:spcAft>
              <a:buSzPts val="2800"/>
              <a:buChar char="●"/>
            </a:pPr>
            <a:r>
              <a:rPr lang="en-US"/>
              <a:t>Турнирный отбор - использует значения относительной фитнесс-функции для отбора лучших особей – оппонентов.</a:t>
            </a:r>
            <a:endParaRPr/>
          </a:p>
          <a:p>
            <a:pPr indent="0" lvl="0" marL="0" marR="0" rtl="0" algn="l">
              <a:lnSpc>
                <a:spcPct val="90000"/>
              </a:lnSpc>
              <a:spcBef>
                <a:spcPts val="0"/>
              </a:spcBef>
              <a:spcAft>
                <a:spcPts val="0"/>
              </a:spcAft>
              <a:buNone/>
            </a:pPr>
            <a:r>
              <a:t/>
            </a:r>
            <a:endParaRPr/>
          </a:p>
          <a:p>
            <a:pPr indent="-406400" lvl="0" marL="457200" marR="0" rtl="0" algn="l">
              <a:lnSpc>
                <a:spcPct val="90000"/>
              </a:lnSpc>
              <a:spcBef>
                <a:spcPts val="0"/>
              </a:spcBef>
              <a:spcAft>
                <a:spcPts val="0"/>
              </a:spcAft>
              <a:buSzPts val="2800"/>
              <a:buChar char="●"/>
            </a:pPr>
            <a:r>
              <a:rPr lang="en-US"/>
              <a:t>Все против лучшего - все особи тестируются относительно лучшей особи конкурирующей популяции.</a:t>
            </a:r>
            <a:endParaRPr/>
          </a:p>
          <a:p>
            <a:pPr indent="0" lvl="0" marL="0" marR="0" rtl="0" algn="l">
              <a:lnSpc>
                <a:spcPct val="90000"/>
              </a:lnSpc>
              <a:spcBef>
                <a:spcPts val="0"/>
              </a:spcBef>
              <a:spcAft>
                <a:spcPts val="0"/>
              </a:spcAft>
              <a:buNone/>
            </a:pPr>
            <a:r>
              <a:t/>
            </a:r>
            <a:endParaRPr/>
          </a:p>
          <a:p>
            <a:pPr indent="-406400" lvl="0" marL="457200" marR="0" rtl="0" algn="l">
              <a:lnSpc>
                <a:spcPct val="90000"/>
              </a:lnSpc>
              <a:spcBef>
                <a:spcPts val="0"/>
              </a:spcBef>
              <a:spcAft>
                <a:spcPts val="0"/>
              </a:spcAft>
              <a:buSzPts val="2800"/>
              <a:buChar char="●"/>
            </a:pPr>
            <a:r>
              <a:rPr lang="en-US"/>
              <a:t>Совместное тестирование - тест выбирается в виде особи оппонента с максимальной конкурирующей совместной фитнесс-функцией.</a:t>
            </a:r>
            <a:endParaRPr/>
          </a:p>
          <a:p>
            <a:pPr indent="-228600" lvl="0" marL="228600" marR="0" rtl="0" algn="l">
              <a:lnSpc>
                <a:spcPct val="90000"/>
              </a:lnSpc>
              <a:spcBef>
                <a:spcPts val="0"/>
              </a:spcBef>
              <a:spcAft>
                <a:spcPts val="0"/>
              </a:spcAft>
              <a:buNone/>
            </a:pPr>
            <a:r>
              <a:t/>
            </a:r>
            <a:endParaRPr/>
          </a:p>
        </p:txBody>
      </p:sp>
      <p:sp>
        <p:nvSpPr>
          <p:cNvPr id="399" name="Google Shape;399;p39"/>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0"/>
          <p:cNvSpPr txBox="1"/>
          <p:nvPr>
            <p:ph type="title"/>
          </p:nvPr>
        </p:nvSpPr>
        <p:spPr>
          <a:xfrm>
            <a:off x="238125" y="159086"/>
            <a:ext cx="10303800" cy="825300"/>
          </a:xfrm>
          <a:prstGeom prst="rect">
            <a:avLst/>
          </a:prstGeom>
        </p:spPr>
        <p:txBody>
          <a:bodyPr anchorCtr="0" anchor="t" bIns="45675" lIns="45675" spcFirstLastPara="1" rIns="45675" wrap="square" tIns="45675">
            <a:normAutofit fontScale="90000"/>
          </a:bodyPr>
          <a:lstStyle/>
          <a:p>
            <a:pPr indent="0" lvl="0" marL="0" marR="0" rtl="0" algn="l">
              <a:lnSpc>
                <a:spcPct val="90000"/>
              </a:lnSpc>
              <a:spcBef>
                <a:spcPts val="0"/>
              </a:spcBef>
              <a:spcAft>
                <a:spcPts val="0"/>
              </a:spcAft>
              <a:buNone/>
            </a:pPr>
            <a:r>
              <a:rPr lang="en-US"/>
              <a:t>Какие особи конкурирующей популяции используются?</a:t>
            </a:r>
            <a:endParaRPr/>
          </a:p>
          <a:p>
            <a:pPr indent="0" lvl="0" marL="0" marR="0" rtl="0" algn="l">
              <a:lnSpc>
                <a:spcPct val="90000"/>
              </a:lnSpc>
              <a:spcBef>
                <a:spcPts val="0"/>
              </a:spcBef>
              <a:spcAft>
                <a:spcPts val="0"/>
              </a:spcAft>
              <a:buNone/>
            </a:pPr>
            <a:r>
              <a:rPr lang="en-US"/>
              <a:t>Виды задания фитнесс-функции</a:t>
            </a:r>
            <a:endParaRPr/>
          </a:p>
          <a:p>
            <a:pPr indent="0" lvl="0" marL="0" rtl="0" algn="l">
              <a:spcBef>
                <a:spcPts val="0"/>
              </a:spcBef>
              <a:spcAft>
                <a:spcPts val="0"/>
              </a:spcAft>
              <a:buNone/>
            </a:pPr>
            <a:r>
              <a:t/>
            </a:r>
            <a:endParaRPr/>
          </a:p>
        </p:txBody>
      </p:sp>
      <p:sp>
        <p:nvSpPr>
          <p:cNvPr id="405" name="Google Shape;405;p40"/>
          <p:cNvSpPr txBox="1"/>
          <p:nvPr/>
        </p:nvSpPr>
        <p:spPr>
          <a:xfrm>
            <a:off x="238125" y="1499975"/>
            <a:ext cx="11745900" cy="44514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90000"/>
              </a:lnSpc>
              <a:spcBef>
                <a:spcPts val="0"/>
              </a:spcBef>
              <a:spcAft>
                <a:spcPts val="0"/>
              </a:spcAft>
              <a:buClr>
                <a:srgbClr val="515151"/>
              </a:buClr>
              <a:buSzPts val="2800"/>
              <a:buFont typeface="Quattrocento Sans"/>
              <a:buChar char="●"/>
            </a:pPr>
            <a:r>
              <a:rPr lang="en-US" sz="2800">
                <a:solidFill>
                  <a:srgbClr val="515151"/>
                </a:solidFill>
                <a:latin typeface="Quattrocento Sans"/>
                <a:ea typeface="Quattrocento Sans"/>
                <a:cs typeface="Quattrocento Sans"/>
                <a:sym typeface="Quattrocento Sans"/>
              </a:rPr>
              <a:t>Простая фитнесс-функция -тестируемые особи берутся из популяции и подсчитывается число особей, для которых  является победителем. В этом случае значение относительной фитнесс-функции определяется суммой успешных тестирований.</a:t>
            </a:r>
            <a:endParaRPr sz="2800">
              <a:solidFill>
                <a:srgbClr val="51515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406400" lvl="0" marL="457200" marR="0" rtl="0" algn="l">
              <a:lnSpc>
                <a:spcPct val="90000"/>
              </a:lnSpc>
              <a:spcBef>
                <a:spcPts val="0"/>
              </a:spcBef>
              <a:spcAft>
                <a:spcPts val="0"/>
              </a:spcAft>
              <a:buClr>
                <a:srgbClr val="515151"/>
              </a:buClr>
              <a:buSzPts val="2800"/>
              <a:buFont typeface="Quattrocento Sans"/>
              <a:buChar char="●"/>
            </a:pPr>
            <a:r>
              <a:rPr lang="en-US" sz="2800">
                <a:solidFill>
                  <a:srgbClr val="515151"/>
                </a:solidFill>
                <a:latin typeface="Quattrocento Sans"/>
                <a:ea typeface="Quattrocento Sans"/>
                <a:cs typeface="Quattrocento Sans"/>
                <a:sym typeface="Quattrocento Sans"/>
              </a:rPr>
              <a:t>Раздельная фитнесс - функция, которая определяется с учетом подобия особей популяции. При этом значение фитнесс-функции особи делится на сумму его подобий с другими особями этой популяции. Подобие можно определить как число особей, которые также побеждают особи из популяции. Это позволяет сохранить необычные особи, непохожие на остальные особи популяции.</a:t>
            </a:r>
            <a:endParaRPr sz="2800">
              <a:solidFill>
                <a:srgbClr val="515151"/>
              </a:solidFill>
              <a:latin typeface="Quattrocento Sans"/>
              <a:ea typeface="Quattrocento Sans"/>
              <a:cs typeface="Quattrocento Sans"/>
              <a:sym typeface="Quattrocento Sans"/>
            </a:endParaRPr>
          </a:p>
        </p:txBody>
      </p:sp>
      <p:sp>
        <p:nvSpPr>
          <p:cNvPr id="406" name="Google Shape;406;p40"/>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61951" y="62202"/>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Определение</a:t>
            </a:r>
            <a:endParaRPr/>
          </a:p>
        </p:txBody>
      </p:sp>
      <p:sp>
        <p:nvSpPr>
          <p:cNvPr id="212" name="Google Shape;212;p14"/>
          <p:cNvSpPr txBox="1"/>
          <p:nvPr/>
        </p:nvSpPr>
        <p:spPr>
          <a:xfrm>
            <a:off x="137252" y="835740"/>
            <a:ext cx="11917496" cy="3810001"/>
          </a:xfrm>
          <a:prstGeom prst="rect">
            <a:avLst/>
          </a:prstGeom>
          <a:noFill/>
          <a:ln>
            <a:noFill/>
          </a:ln>
        </p:spPr>
        <p:txBody>
          <a:bodyPr anchorCtr="0" anchor="t" bIns="0" lIns="0" spcFirstLastPara="1" rIns="0" wrap="square" tIns="0">
            <a:spAutoFit/>
          </a:bodyPr>
          <a:lstStyle/>
          <a:p>
            <a:pPr indent="474980" lvl="0" marL="0" marR="0" rtl="0" algn="just">
              <a:lnSpc>
                <a:spcPct val="100000"/>
              </a:lnSpc>
              <a:spcBef>
                <a:spcPts val="0"/>
              </a:spcBef>
              <a:spcAft>
                <a:spcPts val="0"/>
              </a:spcAft>
              <a:buClr>
                <a:srgbClr val="000000"/>
              </a:buClr>
              <a:buSzPts val="2500"/>
              <a:buFont typeface="Quattrocento Sans"/>
              <a:buNone/>
            </a:pPr>
            <a:r>
              <a:rPr b="0" i="0" lang="en-US" sz="2500" u="none" cap="none" strike="noStrike">
                <a:solidFill>
                  <a:srgbClr val="000000"/>
                </a:solidFill>
                <a:latin typeface="Quattrocento Sans"/>
                <a:ea typeface="Quattrocento Sans"/>
                <a:cs typeface="Quattrocento Sans"/>
                <a:sym typeface="Quattrocento Sans"/>
              </a:rPr>
              <a:t>Параллельные генетический алгоритмы основаны на разбиении популяции на несколько отдельных подпопуляций, каждая из которых будет, независимо от других подпопуляций, обрабатываться ГА. Кроме того, разнообразные миграции индивидов порождают обмен генетическим материалом среди популяций, которые, как правило, улучшают точность и эффективность алгоритма. </a:t>
            </a:r>
            <a:endParaRPr/>
          </a:p>
          <a:p>
            <a:pPr indent="474980" lvl="0" marL="0" marR="0" rtl="0" algn="just">
              <a:lnSpc>
                <a:spcPct val="100000"/>
              </a:lnSpc>
              <a:spcBef>
                <a:spcPts val="0"/>
              </a:spcBef>
              <a:spcAft>
                <a:spcPts val="0"/>
              </a:spcAft>
              <a:buClr>
                <a:srgbClr val="000000"/>
              </a:buClr>
              <a:buSzPts val="2500"/>
              <a:buFont typeface="Quattrocento Sans"/>
              <a:buNone/>
            </a:pPr>
            <a:r>
              <a:rPr b="0" i="0" lang="en-US" sz="2500" u="none" cap="none" strike="noStrike">
                <a:solidFill>
                  <a:srgbClr val="000000"/>
                </a:solidFill>
                <a:latin typeface="Quattrocento Sans"/>
                <a:ea typeface="Quattrocento Sans"/>
                <a:cs typeface="Quattrocento Sans"/>
                <a:sym typeface="Quattrocento Sans"/>
              </a:rPr>
              <a:t>Применение параллельных вычисление позволяет уменьшить время обработки процессов селекции родителей и приспособление потомков, так как чаще всего время их выполнения на порядок выше время выполнения других процессов</a:t>
            </a:r>
            <a:endParaRPr/>
          </a:p>
        </p:txBody>
      </p:sp>
      <p:sp>
        <p:nvSpPr>
          <p:cNvPr id="213" name="Google Shape;213;p14"/>
          <p:cNvSpPr txBox="1"/>
          <p:nvPr>
            <p:ph idx="4294967295" type="sldNum"/>
          </p:nvPr>
        </p:nvSpPr>
        <p:spPr>
          <a:xfrm>
            <a:off x="11938633" y="6358744"/>
            <a:ext cx="181343" cy="248266"/>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1"/>
          <p:cNvSpPr txBox="1"/>
          <p:nvPr>
            <p:ph type="title"/>
          </p:nvPr>
        </p:nvSpPr>
        <p:spPr>
          <a:xfrm>
            <a:off x="238125" y="159086"/>
            <a:ext cx="10303800" cy="825300"/>
          </a:xfrm>
          <a:prstGeom prst="rect">
            <a:avLst/>
          </a:prstGeom>
        </p:spPr>
        <p:txBody>
          <a:bodyPr anchorCtr="0" anchor="t" bIns="45675" lIns="45675" spcFirstLastPara="1" rIns="45675" wrap="square" tIns="45675">
            <a:normAutofit fontScale="90000"/>
          </a:bodyPr>
          <a:lstStyle/>
          <a:p>
            <a:pPr indent="0" lvl="0" marL="0" marR="0" rtl="0" algn="l">
              <a:lnSpc>
                <a:spcPct val="90000"/>
              </a:lnSpc>
              <a:spcBef>
                <a:spcPts val="0"/>
              </a:spcBef>
              <a:spcAft>
                <a:spcPts val="0"/>
              </a:spcAft>
              <a:buNone/>
            </a:pPr>
            <a:r>
              <a:rPr lang="en-US"/>
              <a:t>Какие особи конкурирующей популяции используются?</a:t>
            </a:r>
            <a:endParaRPr/>
          </a:p>
          <a:p>
            <a:pPr indent="0" lvl="0" marL="0" marR="0" rtl="0" algn="l">
              <a:lnSpc>
                <a:spcPct val="90000"/>
              </a:lnSpc>
              <a:spcBef>
                <a:spcPts val="0"/>
              </a:spcBef>
              <a:spcAft>
                <a:spcPts val="0"/>
              </a:spcAft>
              <a:buNone/>
            </a:pPr>
            <a:r>
              <a:rPr lang="en-US"/>
              <a:t>Виды задания фитнесс-функции</a:t>
            </a:r>
            <a:endParaRPr/>
          </a:p>
          <a:p>
            <a:pPr indent="0" lvl="0" marL="0" rtl="0" algn="l">
              <a:spcBef>
                <a:spcPts val="0"/>
              </a:spcBef>
              <a:spcAft>
                <a:spcPts val="0"/>
              </a:spcAft>
              <a:buNone/>
            </a:pPr>
            <a:r>
              <a:t/>
            </a:r>
            <a:endParaRPr/>
          </a:p>
        </p:txBody>
      </p:sp>
      <p:sp>
        <p:nvSpPr>
          <p:cNvPr id="412" name="Google Shape;412;p41"/>
          <p:cNvSpPr txBox="1"/>
          <p:nvPr/>
        </p:nvSpPr>
        <p:spPr>
          <a:xfrm>
            <a:off x="238125" y="1499975"/>
            <a:ext cx="11953800" cy="4839300"/>
          </a:xfrm>
          <a:prstGeom prst="rect">
            <a:avLst/>
          </a:prstGeom>
          <a:noFill/>
          <a:ln>
            <a:noFill/>
          </a:ln>
        </p:spPr>
        <p:txBody>
          <a:bodyPr anchorCtr="0" anchor="t" bIns="91425" lIns="91425" spcFirstLastPara="1" rIns="91425" wrap="square" tIns="91425">
            <a:spAutoFit/>
          </a:bodyPr>
          <a:lstStyle/>
          <a:p>
            <a:pPr indent="-406400" lvl="0" marL="457200" rtl="0" algn="l">
              <a:lnSpc>
                <a:spcPct val="90000"/>
              </a:lnSpc>
              <a:spcBef>
                <a:spcPts val="0"/>
              </a:spcBef>
              <a:spcAft>
                <a:spcPts val="0"/>
              </a:spcAft>
              <a:buClr>
                <a:srgbClr val="515151"/>
              </a:buClr>
              <a:buSzPts val="2800"/>
              <a:buFont typeface="Quattrocento Sans"/>
              <a:buChar char="●"/>
            </a:pPr>
            <a:r>
              <a:rPr lang="en-US" sz="2800">
                <a:solidFill>
                  <a:srgbClr val="515151"/>
                </a:solidFill>
                <a:latin typeface="Quattrocento Sans"/>
                <a:ea typeface="Quattrocento Sans"/>
                <a:cs typeface="Quattrocento Sans"/>
                <a:sym typeface="Quattrocento Sans"/>
              </a:rPr>
              <a:t>Конкурирующая раздельная фитнесс-функция - функция определяет тестовую популяцию и  общее число особей в популяции, которые побеждают особь. Эта фитнесс-функция поощряет особи популяции побеждающие особи популяции, которые не могут "побить" другие особи. Это не является необходимым в том случае, когда лучшая особь побеждает большую часть особей.</a:t>
            </a:r>
            <a:endParaRPr sz="2800">
              <a:solidFill>
                <a:srgbClr val="515151"/>
              </a:solidFill>
              <a:latin typeface="Quattrocento Sans"/>
              <a:ea typeface="Quattrocento Sans"/>
              <a:cs typeface="Quattrocento Sans"/>
              <a:sym typeface="Quattrocento Sans"/>
            </a:endParaRPr>
          </a:p>
          <a:p>
            <a:pPr indent="0" lvl="0" marL="45720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406400" lvl="0" marL="457200" rtl="0" algn="l">
              <a:lnSpc>
                <a:spcPct val="90000"/>
              </a:lnSpc>
              <a:spcBef>
                <a:spcPts val="0"/>
              </a:spcBef>
              <a:spcAft>
                <a:spcPts val="0"/>
              </a:spcAft>
              <a:buClr>
                <a:srgbClr val="515151"/>
              </a:buClr>
              <a:buSzPts val="2800"/>
              <a:buFont typeface="Quattrocento Sans"/>
              <a:buChar char="●"/>
            </a:pPr>
            <a:r>
              <a:rPr lang="en-US" sz="2800">
                <a:solidFill>
                  <a:srgbClr val="515151"/>
                </a:solidFill>
                <a:latin typeface="Quattrocento Sans"/>
                <a:ea typeface="Quattrocento Sans"/>
                <a:cs typeface="Quattrocento Sans"/>
                <a:sym typeface="Quattrocento Sans"/>
              </a:rPr>
              <a:t>Турнирная фитнесс-функция - использует для ранжирования особей двоичный турнир с уничтожением одной слабой особи. В результате функция дает дерево турниров с лучшей особью в корне. На каждом уровне дерева случайно выбираются два оппонента этого уровня и лучший из них продвигается на следующий уровень.</a:t>
            </a:r>
            <a:endParaRPr sz="2800">
              <a:solidFill>
                <a:srgbClr val="515151"/>
              </a:solidFill>
              <a:latin typeface="Quattrocento Sans"/>
              <a:ea typeface="Quattrocento Sans"/>
              <a:cs typeface="Quattrocento Sans"/>
              <a:sym typeface="Quattrocento Sans"/>
            </a:endParaRPr>
          </a:p>
        </p:txBody>
      </p:sp>
      <p:sp>
        <p:nvSpPr>
          <p:cNvPr id="413" name="Google Shape;413;p41"/>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238125" y="159086"/>
            <a:ext cx="10303800" cy="825300"/>
          </a:xfrm>
          <a:prstGeom prst="rect">
            <a:avLst/>
          </a:prstGeom>
          <a:noFill/>
          <a:ln>
            <a:noFill/>
          </a:ln>
        </p:spPr>
        <p:txBody>
          <a:bodyPr anchorCtr="0" anchor="t" bIns="45675" lIns="45675" spcFirstLastPara="1" rIns="45675" wrap="square" tIns="45675">
            <a:normAutofit fontScale="90000"/>
          </a:bodyPr>
          <a:lstStyle/>
          <a:p>
            <a:pPr indent="0" lvl="0" marL="0" rtl="0" algn="l">
              <a:lnSpc>
                <a:spcPct val="90000"/>
              </a:lnSpc>
              <a:spcBef>
                <a:spcPts val="0"/>
              </a:spcBef>
              <a:spcAft>
                <a:spcPts val="0"/>
              </a:spcAft>
              <a:buClr>
                <a:schemeClr val="accent1"/>
              </a:buClr>
              <a:buSzPct val="1000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Псевдокод </a:t>
            </a:r>
            <a:r>
              <a:rPr lang="en-US"/>
              <a:t>конкурирующей коэволюции с одной популяцией</a:t>
            </a:r>
            <a:endParaRPr/>
          </a:p>
        </p:txBody>
      </p:sp>
      <p:sp>
        <p:nvSpPr>
          <p:cNvPr id="419" name="Google Shape;419;p42"/>
          <p:cNvSpPr txBox="1"/>
          <p:nvPr/>
        </p:nvSpPr>
        <p:spPr>
          <a:xfrm>
            <a:off x="177498" y="767424"/>
            <a:ext cx="10908600" cy="4402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B0000"/>
              </a:buClr>
              <a:buSzPts val="1900"/>
              <a:buFont typeface="Arial"/>
              <a:buNone/>
            </a:pPr>
            <a:r>
              <a:rPr lang="en-US" sz="2600">
                <a:solidFill>
                  <a:srgbClr val="8B0000"/>
                </a:solidFill>
              </a:rPr>
              <a:t>     </a:t>
            </a:r>
            <a:r>
              <a:rPr b="0" i="0" lang="en-US" sz="2600" u="none" cap="none" strike="noStrike">
                <a:solidFill>
                  <a:srgbClr val="8B0000"/>
                </a:solidFill>
                <a:latin typeface="Arial"/>
                <a:ea typeface="Arial"/>
                <a:cs typeface="Arial"/>
                <a:sym typeface="Arial"/>
              </a:rPr>
              <a:t>{</a:t>
            </a:r>
            <a:endParaRPr sz="2100"/>
          </a:p>
          <a:p>
            <a:pPr indent="0" lvl="0" marL="457200" marR="0" rtl="0" algn="l">
              <a:lnSpc>
                <a:spcPct val="100000"/>
              </a:lnSpc>
              <a:spcBef>
                <a:spcPts val="0"/>
              </a:spcBef>
              <a:spcAft>
                <a:spcPts val="0"/>
              </a:spcAft>
              <a:buClr>
                <a:srgbClr val="8B0000"/>
              </a:buClr>
              <a:buSzPts val="1900"/>
              <a:buFont typeface="Arial"/>
              <a:buNone/>
            </a:pPr>
            <a:r>
              <a:rPr lang="en-US" sz="2600">
                <a:solidFill>
                  <a:srgbClr val="8B0000"/>
                </a:solidFill>
              </a:rPr>
              <a:t>инициализация популяции C;</a:t>
            </a:r>
            <a:endParaRPr sz="2600">
              <a:solidFill>
                <a:srgbClr val="8B0000"/>
              </a:solidFill>
            </a:endParaRPr>
          </a:p>
          <a:p>
            <a:pPr indent="0" lvl="0" marL="457200" marR="0" rtl="0" algn="l">
              <a:lnSpc>
                <a:spcPct val="100000"/>
              </a:lnSpc>
              <a:spcBef>
                <a:spcPts val="0"/>
              </a:spcBef>
              <a:spcAft>
                <a:spcPts val="0"/>
              </a:spcAft>
              <a:buClr>
                <a:srgbClr val="8B0000"/>
              </a:buClr>
              <a:buSzPts val="1900"/>
              <a:buFont typeface="Arial"/>
              <a:buNone/>
            </a:pPr>
            <a:r>
              <a:rPr lang="en-US" sz="2600">
                <a:solidFill>
                  <a:srgbClr val="8B0000"/>
                </a:solidFill>
              </a:rPr>
              <a:t>while(условие остановки) do</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for каждый особи x</a:t>
            </a:r>
            <a:r>
              <a:rPr lang="en-US" sz="2000">
                <a:solidFill>
                  <a:srgbClr val="8B0000"/>
                </a:solidFill>
              </a:rPr>
              <a:t>i</a:t>
            </a:r>
            <a:r>
              <a:rPr lang="en-US" sz="2600">
                <a:solidFill>
                  <a:srgbClr val="8B0000"/>
                </a:solidFill>
              </a:rPr>
              <a:t> популяции С i=1,...., Cn</a:t>
            </a:r>
            <a:r>
              <a:rPr lang="en-US" sz="1900">
                <a:solidFill>
                  <a:srgbClr val="8B0000"/>
                </a:solidFill>
              </a:rPr>
              <a:t>s</a:t>
            </a:r>
            <a:r>
              <a:rPr lang="en-US" sz="2600">
                <a:solidFill>
                  <a:srgbClr val="8B0000"/>
                </a:solidFill>
              </a:rPr>
              <a:t> do</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выбор особей оппонентов с исключением из С;</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оценка относительной фитнесс-функции С2*x</a:t>
            </a:r>
            <a:r>
              <a:rPr lang="en-US" sz="2000">
                <a:solidFill>
                  <a:srgbClr val="8B0000"/>
                </a:solidFill>
              </a:rPr>
              <a:t>i</a:t>
            </a:r>
            <a:r>
              <a:rPr lang="en-US" sz="2200">
                <a:solidFill>
                  <a:srgbClr val="8B0000"/>
                </a:solidFill>
              </a:rPr>
              <a:t>;</a:t>
            </a:r>
            <a:endParaRPr sz="22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end</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	эволюция 1-го поколения популяции С;</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end</a:t>
            </a:r>
            <a:endParaRPr sz="2600">
              <a:solidFill>
                <a:srgbClr val="8B0000"/>
              </a:solidFill>
            </a:endParaRPr>
          </a:p>
          <a:p>
            <a:pPr indent="0" lvl="2" marL="457200" marR="0" rtl="0" algn="l">
              <a:lnSpc>
                <a:spcPct val="100000"/>
              </a:lnSpc>
              <a:spcBef>
                <a:spcPts val="0"/>
              </a:spcBef>
              <a:spcAft>
                <a:spcPts val="0"/>
              </a:spcAft>
              <a:buClr>
                <a:srgbClr val="8B0000"/>
              </a:buClr>
              <a:buSzPts val="1900"/>
              <a:buFont typeface="Arial"/>
              <a:buNone/>
            </a:pPr>
            <a:r>
              <a:rPr lang="en-US" sz="2600">
                <a:solidFill>
                  <a:srgbClr val="8B0000"/>
                </a:solidFill>
              </a:rPr>
              <a:t>выбор лучшего решения из популяции C;</a:t>
            </a:r>
            <a:endParaRPr sz="2600">
              <a:solidFill>
                <a:srgbClr val="8B0000"/>
              </a:solidFill>
            </a:endParaRPr>
          </a:p>
          <a:p>
            <a:pPr indent="228600" lvl="1" marL="0" marR="0" rtl="0" algn="l">
              <a:lnSpc>
                <a:spcPct val="100000"/>
              </a:lnSpc>
              <a:spcBef>
                <a:spcPts val="0"/>
              </a:spcBef>
              <a:spcAft>
                <a:spcPts val="0"/>
              </a:spcAft>
              <a:buClr>
                <a:srgbClr val="8B0000"/>
              </a:buClr>
              <a:buSzPts val="1900"/>
              <a:buFont typeface="Arial"/>
              <a:buNone/>
            </a:pPr>
            <a:r>
              <a:rPr lang="en-US" sz="2600">
                <a:solidFill>
                  <a:srgbClr val="8B0000"/>
                </a:solidFill>
              </a:rPr>
              <a:t>  </a:t>
            </a:r>
            <a:r>
              <a:rPr b="0" i="0" lang="en-US" sz="2600" u="none" cap="none" strike="noStrike">
                <a:solidFill>
                  <a:srgbClr val="8B0000"/>
                </a:solidFill>
                <a:latin typeface="Arial"/>
                <a:ea typeface="Arial"/>
                <a:cs typeface="Arial"/>
                <a:sym typeface="Arial"/>
              </a:rPr>
              <a:t>}</a:t>
            </a:r>
            <a:endParaRPr sz="2100"/>
          </a:p>
        </p:txBody>
      </p:sp>
      <p:sp>
        <p:nvSpPr>
          <p:cNvPr id="420" name="Google Shape;420;p42"/>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3"/>
          <p:cNvSpPr txBox="1"/>
          <p:nvPr>
            <p:ph type="title"/>
          </p:nvPr>
        </p:nvSpPr>
        <p:spPr>
          <a:xfrm>
            <a:off x="238125" y="159086"/>
            <a:ext cx="10303800" cy="825300"/>
          </a:xfrm>
          <a:prstGeom prst="rect">
            <a:avLst/>
          </a:prstGeom>
        </p:spPr>
        <p:txBody>
          <a:bodyPr anchorCtr="0" anchor="t" bIns="45675" lIns="45675" spcFirstLastPara="1" rIns="45675" wrap="square" tIns="45675">
            <a:normAutofit fontScale="90000"/>
          </a:bodyPr>
          <a:lstStyle/>
          <a:p>
            <a:pPr indent="0" lvl="0" marL="0" marR="0" rtl="0" algn="l">
              <a:lnSpc>
                <a:spcPct val="90000"/>
              </a:lnSpc>
              <a:spcBef>
                <a:spcPts val="0"/>
              </a:spcBef>
              <a:spcAft>
                <a:spcPts val="0"/>
              </a:spcAft>
              <a:buNone/>
            </a:pPr>
            <a:r>
              <a:rPr lang="en-US"/>
              <a:t>Кооперативная коэволюция</a:t>
            </a:r>
            <a:endParaRPr/>
          </a:p>
          <a:p>
            <a:pPr indent="0" lvl="0" marL="0" rtl="0" algn="l">
              <a:spcBef>
                <a:spcPts val="0"/>
              </a:spcBef>
              <a:spcAft>
                <a:spcPts val="0"/>
              </a:spcAft>
              <a:buNone/>
            </a:pPr>
            <a:r>
              <a:t/>
            </a:r>
            <a:endParaRPr/>
          </a:p>
        </p:txBody>
      </p:sp>
      <p:sp>
        <p:nvSpPr>
          <p:cNvPr id="426" name="Google Shape;426;p43"/>
          <p:cNvSpPr txBox="1"/>
          <p:nvPr/>
        </p:nvSpPr>
        <p:spPr>
          <a:xfrm>
            <a:off x="119100" y="768600"/>
            <a:ext cx="11953800" cy="6003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Данный тип ПГА наиболее широко применяется при решении задач многокритериальной оптимизации.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Одной из наиболее сложных задач при разработке кооперативной коэволюции является метод определения премии для особи.</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Основной вопрос - как построить фитнесс-функцию для отдельных особей так, чтобы она учитывала коллективный эффект всех видов.</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Этот подход часто позволяет произвести декомпозицию сложной проблемы на несколько менее сложных задач, каждая из которых решается с помощью ГА.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Данный подход, в частности, применялся для оптимизации функций многих переменных, обучения каскадных нейронных сетей и обучения роботов.</a:t>
            </a:r>
            <a:endParaRPr sz="2800">
              <a:solidFill>
                <a:srgbClr val="515151"/>
              </a:solidFill>
              <a:latin typeface="Quattrocento Sans"/>
              <a:ea typeface="Quattrocento Sans"/>
              <a:cs typeface="Quattrocento Sans"/>
              <a:sym typeface="Quattrocento Sans"/>
            </a:endParaRPr>
          </a:p>
        </p:txBody>
      </p:sp>
      <p:sp>
        <p:nvSpPr>
          <p:cNvPr id="427" name="Google Shape;427;p43"/>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4"/>
          <p:cNvSpPr txBox="1"/>
          <p:nvPr>
            <p:ph type="title"/>
          </p:nvPr>
        </p:nvSpPr>
        <p:spPr>
          <a:xfrm>
            <a:off x="238125" y="159086"/>
            <a:ext cx="10303800" cy="825300"/>
          </a:xfrm>
          <a:prstGeom prst="rect">
            <a:avLst/>
          </a:prstGeom>
        </p:spPr>
        <p:txBody>
          <a:bodyPr anchorCtr="0" anchor="t" bIns="45675" lIns="45675" spcFirstLastPara="1" rIns="45675" wrap="square" tIns="45675">
            <a:normAutofit fontScale="90000"/>
          </a:bodyPr>
          <a:lstStyle/>
          <a:p>
            <a:pPr indent="0" lvl="0" marL="0" marR="0" rtl="0" algn="l">
              <a:lnSpc>
                <a:spcPct val="90000"/>
              </a:lnSpc>
              <a:spcBef>
                <a:spcPts val="0"/>
              </a:spcBef>
              <a:spcAft>
                <a:spcPts val="0"/>
              </a:spcAft>
              <a:buNone/>
            </a:pPr>
            <a:r>
              <a:rPr lang="en-US"/>
              <a:t>Инструментарий </a:t>
            </a:r>
            <a:r>
              <a:rPr lang="en-US"/>
              <a:t>распараллеливания</a:t>
            </a:r>
            <a:endParaRPr/>
          </a:p>
          <a:p>
            <a:pPr indent="0" lvl="0" marL="0" rtl="0" algn="l">
              <a:spcBef>
                <a:spcPts val="0"/>
              </a:spcBef>
              <a:spcAft>
                <a:spcPts val="0"/>
              </a:spcAft>
              <a:buNone/>
            </a:pPr>
            <a:r>
              <a:t/>
            </a:r>
            <a:endParaRPr/>
          </a:p>
        </p:txBody>
      </p:sp>
      <p:sp>
        <p:nvSpPr>
          <p:cNvPr id="433" name="Google Shape;433;p44"/>
          <p:cNvSpPr txBox="1"/>
          <p:nvPr/>
        </p:nvSpPr>
        <p:spPr>
          <a:xfrm>
            <a:off x="119100" y="768600"/>
            <a:ext cx="11953800" cy="6390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Почти все ПГА реализуются на основе модели каналов для передачи сообщений в коммуникациях, поскольку они позволяют описывать многопроцессорные системы с распределенной памятью.</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В модели передачи сообщений процессы в различных процессорах сообщаются между собой путем передачи друг другу сообщений через среду коммуникации. Основными элементами здесь являются процедуры отправления и приема сообщений. В простейшей форме, отправление определяет локальный буфер передаваемых данных.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rPr lang="en-US" sz="2800">
                <a:solidFill>
                  <a:srgbClr val="515151"/>
                </a:solidFill>
                <a:latin typeface="Quattrocento Sans"/>
                <a:ea typeface="Quattrocento Sans"/>
                <a:cs typeface="Quattrocento Sans"/>
                <a:sym typeface="Quattrocento Sans"/>
              </a:rPr>
              <a:t>И</a:t>
            </a:r>
            <a:r>
              <a:rPr lang="en-US" sz="2800">
                <a:solidFill>
                  <a:srgbClr val="515151"/>
                </a:solidFill>
                <a:latin typeface="Quattrocento Sans"/>
                <a:ea typeface="Quattrocento Sans"/>
                <a:cs typeface="Quattrocento Sans"/>
                <a:sym typeface="Quattrocento Sans"/>
              </a:rPr>
              <a:t>спользуются следующие средства: сокет (sockets), parallel virtual machine -PVM, message passing interface - MPI, архитектура общего назначения запрос-посредник (common object request broker architecture) - CORBA и Globus, которые обеспечивают большие функциональные возможности, чем простой сервис передачи сообщений.</a:t>
            </a:r>
            <a:endParaRPr sz="2800">
              <a:solidFill>
                <a:srgbClr val="515151"/>
              </a:solidFill>
              <a:latin typeface="Quattrocento Sans"/>
              <a:ea typeface="Quattrocento Sans"/>
              <a:cs typeface="Quattrocento Sans"/>
              <a:sym typeface="Quattrocento Sans"/>
            </a:endParaRPr>
          </a:p>
          <a:p>
            <a:pPr indent="0" lvl="0" marL="0" rtl="0" algn="l">
              <a:lnSpc>
                <a:spcPct val="90000"/>
              </a:lnSpc>
              <a:spcBef>
                <a:spcPts val="0"/>
              </a:spcBef>
              <a:spcAft>
                <a:spcPts val="0"/>
              </a:spcAft>
              <a:buNone/>
            </a:pPr>
            <a:r>
              <a:t/>
            </a:r>
            <a:endParaRPr sz="2800">
              <a:solidFill>
                <a:srgbClr val="515151"/>
              </a:solidFill>
              <a:latin typeface="Quattrocento Sans"/>
              <a:ea typeface="Quattrocento Sans"/>
              <a:cs typeface="Quattrocento Sans"/>
              <a:sym typeface="Quattrocento Sans"/>
            </a:endParaRPr>
          </a:p>
        </p:txBody>
      </p:sp>
      <p:sp>
        <p:nvSpPr>
          <p:cNvPr id="434" name="Google Shape;434;p44"/>
          <p:cNvSpPr txBox="1"/>
          <p:nvPr>
            <p:ph idx="4294967295" type="sldNum"/>
          </p:nvPr>
        </p:nvSpPr>
        <p:spPr>
          <a:xfrm>
            <a:off x="11705540" y="6358750"/>
            <a:ext cx="4143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5"/>
          <p:cNvSpPr txBox="1"/>
          <p:nvPr>
            <p:ph type="title"/>
          </p:nvPr>
        </p:nvSpPr>
        <p:spPr>
          <a:xfrm>
            <a:off x="751199" y="4109896"/>
            <a:ext cx="10515601" cy="804901"/>
          </a:xfrm>
          <a:prstGeom prst="rect">
            <a:avLst/>
          </a:prstGeom>
          <a:noFill/>
          <a:ln>
            <a:noFill/>
          </a:ln>
        </p:spPr>
        <p:txBody>
          <a:bodyPr anchorCtr="0" anchor="b"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4500"/>
              <a:buFont typeface="Quattrocento Sans"/>
              <a:buNone/>
            </a:pPr>
            <a:r>
              <a:rPr lang="en-US" sz="4500"/>
              <a:t>Github:</a:t>
            </a:r>
            <a:endParaRPr/>
          </a:p>
        </p:txBody>
      </p:sp>
      <p:sp>
        <p:nvSpPr>
          <p:cNvPr id="440" name="Google Shape;440;p45"/>
          <p:cNvSpPr txBox="1"/>
          <p:nvPr>
            <p:ph idx="1" type="body"/>
          </p:nvPr>
        </p:nvSpPr>
        <p:spPr>
          <a:xfrm>
            <a:off x="751199" y="4827523"/>
            <a:ext cx="10515601" cy="804901"/>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rgbClr val="245590"/>
              </a:buClr>
              <a:buSzPts val="2400"/>
              <a:buFont typeface="Arial"/>
              <a:buNone/>
            </a:pPr>
            <a:r>
              <a:rPr b="0" i="0" lang="en-US" sz="2400" u="sng" cap="none" strike="noStrike">
                <a:solidFill>
                  <a:schemeClr val="hlink"/>
                </a:solidFill>
                <a:latin typeface="Arial"/>
                <a:ea typeface="Arial"/>
                <a:cs typeface="Arial"/>
                <a:sym typeface="Arial"/>
                <a:hlinkClick r:id="rId3"/>
              </a:rPr>
              <a:t>@YukiKilla</a:t>
            </a:r>
            <a:endParaRPr/>
          </a:p>
        </p:txBody>
      </p:sp>
      <p:sp>
        <p:nvSpPr>
          <p:cNvPr id="441" name="Google Shape;441;p45"/>
          <p:cNvSpPr txBox="1"/>
          <p:nvPr>
            <p:ph idx="4294967295" type="sldNum"/>
          </p:nvPr>
        </p:nvSpPr>
        <p:spPr>
          <a:xfrm>
            <a:off x="11861392" y="6456019"/>
            <a:ext cx="258584" cy="248266"/>
          </a:xfrm>
          <a:prstGeom prst="rect">
            <a:avLst/>
          </a:prstGeom>
          <a:noFill/>
          <a:ln>
            <a:noFill/>
          </a:ln>
        </p:spPr>
        <p:txBody>
          <a:bodyPr anchorCtr="0" anchor="ctr" bIns="45675" lIns="45675" spcFirstLastPara="1" rIns="45675" wrap="square" tIns="45675">
            <a:spAutoFit/>
          </a:bodyPr>
          <a:lstStyle/>
          <a:p>
            <a:pPr indent="0" lvl="0" marL="0" marR="0" rtl="0" algn="r">
              <a:lnSpc>
                <a:spcPct val="100000"/>
              </a:lnSpc>
              <a:spcBef>
                <a:spcPts val="0"/>
              </a:spcBef>
              <a:spcAft>
                <a:spcPts val="0"/>
              </a:spcAft>
              <a:buClr>
                <a:srgbClr val="121212"/>
              </a:buClr>
              <a:buSzPts val="1200"/>
              <a:buFont typeface="Calibri"/>
              <a:buNone/>
            </a:pPr>
            <a:fld id="{00000000-1234-1234-1234-123412341234}" type="slidenum">
              <a:rPr lang="en-US">
                <a:solidFill>
                  <a:srgbClr val="121212"/>
                </a:solidFill>
              </a:rPr>
              <a:t>‹#›</a:t>
            </a:fld>
            <a:endParaRPr/>
          </a:p>
        </p:txBody>
      </p:sp>
      <p:sp>
        <p:nvSpPr>
          <p:cNvPr id="442" name="Google Shape;442;p45"/>
          <p:cNvSpPr txBox="1"/>
          <p:nvPr/>
        </p:nvSpPr>
        <p:spPr>
          <a:xfrm>
            <a:off x="753424" y="-2"/>
            <a:ext cx="10511151" cy="804900"/>
          </a:xfrm>
          <a:prstGeom prst="rect">
            <a:avLst/>
          </a:prstGeom>
          <a:noFill/>
          <a:ln>
            <a:noFill/>
          </a:ln>
        </p:spPr>
        <p:txBody>
          <a:bodyPr anchorCtr="0" anchor="b"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4500"/>
              <a:buFont typeface="Quattrocento Sans"/>
              <a:buNone/>
            </a:pPr>
            <a:r>
              <a:rPr b="1" i="0" lang="en-US" sz="4500" u="none" cap="none" strike="noStrike">
                <a:solidFill>
                  <a:schemeClr val="accent1"/>
                </a:solidFill>
                <a:latin typeface="Quattrocento Sans"/>
                <a:ea typeface="Quattrocento Sans"/>
                <a:cs typeface="Quattrocento Sans"/>
                <a:sym typeface="Quattrocento Sans"/>
              </a:rPr>
              <a:t>Используемы источники:</a:t>
            </a:r>
            <a:endParaRPr/>
          </a:p>
        </p:txBody>
      </p:sp>
      <p:sp>
        <p:nvSpPr>
          <p:cNvPr id="443" name="Google Shape;443;p45"/>
          <p:cNvSpPr txBox="1"/>
          <p:nvPr/>
        </p:nvSpPr>
        <p:spPr>
          <a:xfrm>
            <a:off x="911550" y="889925"/>
            <a:ext cx="10368900" cy="3424500"/>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rgbClr val="245590"/>
              </a:buClr>
              <a:buSzPts val="1800"/>
              <a:buFont typeface="Arial"/>
              <a:buNone/>
            </a:pPr>
            <a:r>
              <a:rPr lang="en-US" sz="1900" u="sng">
                <a:solidFill>
                  <a:schemeClr val="hlink"/>
                </a:solidFill>
                <a:hlinkClick r:id="rId4"/>
              </a:rPr>
              <a:t>НОУ ИНТУИТ | Эволюционные вычисления. Лекция 4: Параллельные генетические алгоритмы</a:t>
            </a:r>
            <a:endParaRPr sz="1900">
              <a:solidFill>
                <a:srgbClr val="51515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rgbClr val="245590"/>
              </a:buClr>
              <a:buSzPts val="1800"/>
              <a:buFont typeface="Arial"/>
              <a:buNone/>
            </a:pPr>
            <a:r>
              <a:t/>
            </a:r>
            <a:endParaRPr sz="1900">
              <a:solidFill>
                <a:srgbClr val="515151"/>
              </a:solidFill>
              <a:latin typeface="Quattrocento Sans"/>
              <a:ea typeface="Quattrocento Sans"/>
              <a:cs typeface="Quattrocento Sans"/>
              <a:sym typeface="Quattrocento Sans"/>
            </a:endParaRPr>
          </a:p>
          <a:p>
            <a:pPr indent="0" lvl="0" marL="0" marR="0" rtl="0" algn="l">
              <a:lnSpc>
                <a:spcPct val="90000"/>
              </a:lnSpc>
              <a:spcBef>
                <a:spcPts val="0"/>
              </a:spcBef>
              <a:spcAft>
                <a:spcPts val="0"/>
              </a:spcAft>
              <a:buClr>
                <a:srgbClr val="245590"/>
              </a:buClr>
              <a:buSzPts val="1800"/>
              <a:buFont typeface="Arial"/>
              <a:buNone/>
            </a:pPr>
            <a:r>
              <a:rPr lang="en-US" sz="1900" u="sng">
                <a:solidFill>
                  <a:schemeClr val="hlink"/>
                </a:solidFill>
                <a:hlinkClick r:id="rId5"/>
              </a:rPr>
              <a:t>Генетический алгоритм. Просто о сложном. Рассказ Марка Андреева / Хабр</a:t>
            </a:r>
            <a:endParaRPr sz="2200"/>
          </a:p>
          <a:p>
            <a:pPr indent="0" lvl="0" marL="0" marR="0" rtl="0" algn="l">
              <a:lnSpc>
                <a:spcPct val="90000"/>
              </a:lnSpc>
              <a:spcBef>
                <a:spcPts val="0"/>
              </a:spcBef>
              <a:spcAft>
                <a:spcPts val="0"/>
              </a:spcAft>
              <a:buClr>
                <a:srgbClr val="245590"/>
              </a:buClr>
              <a:buSzPts val="1800"/>
              <a:buFont typeface="Arial"/>
              <a:buNone/>
            </a:pPr>
            <a:r>
              <a:t/>
            </a:r>
            <a:endParaRPr sz="2200"/>
          </a:p>
          <a:p>
            <a:pPr indent="0" lvl="0" marL="0" marR="0" rtl="0" algn="l">
              <a:lnSpc>
                <a:spcPct val="90000"/>
              </a:lnSpc>
              <a:spcBef>
                <a:spcPts val="0"/>
              </a:spcBef>
              <a:spcAft>
                <a:spcPts val="0"/>
              </a:spcAft>
              <a:buClr>
                <a:srgbClr val="245590"/>
              </a:buClr>
              <a:buSzPts val="1800"/>
              <a:buFont typeface="Arial"/>
              <a:buNone/>
            </a:pPr>
            <a:r>
              <a:rPr lang="en-US" sz="1900" u="sng">
                <a:solidFill>
                  <a:schemeClr val="hlink"/>
                </a:solidFill>
                <a:hlinkClick r:id="rId6"/>
              </a:rPr>
              <a:t>Параллельные генетические алгоритмы для автоматического программирования поведения роевых систем А. В. Головин, Н. М. Ершов, Н. Н. Попова </a:t>
            </a:r>
            <a:endParaRPr sz="1900"/>
          </a:p>
          <a:p>
            <a:pPr indent="0" lvl="0" marL="0" marR="0" rtl="0" algn="l">
              <a:lnSpc>
                <a:spcPct val="90000"/>
              </a:lnSpc>
              <a:spcBef>
                <a:spcPts val="0"/>
              </a:spcBef>
              <a:spcAft>
                <a:spcPts val="0"/>
              </a:spcAft>
              <a:buClr>
                <a:srgbClr val="245590"/>
              </a:buClr>
              <a:buSzPts val="1800"/>
              <a:buFont typeface="Arial"/>
              <a:buNone/>
            </a:pPr>
            <a:r>
              <a:t/>
            </a:r>
            <a:endParaRPr sz="1900"/>
          </a:p>
          <a:p>
            <a:pPr indent="0" lvl="0" marL="0" marR="0" rtl="0" algn="l">
              <a:lnSpc>
                <a:spcPct val="90000"/>
              </a:lnSpc>
              <a:spcBef>
                <a:spcPts val="0"/>
              </a:spcBef>
              <a:spcAft>
                <a:spcPts val="0"/>
              </a:spcAft>
              <a:buClr>
                <a:srgbClr val="245590"/>
              </a:buClr>
              <a:buSzPts val="1800"/>
              <a:buFont typeface="Arial"/>
              <a:buNone/>
            </a:pPr>
            <a:r>
              <a:rPr lang="en-US" sz="1900" u="sng">
                <a:solidFill>
                  <a:schemeClr val="hlink"/>
                </a:solidFill>
                <a:hlinkClick r:id="rId7"/>
              </a:rPr>
              <a:t>Parallel Genetic Algorithm using Python | by Sidhantha Poddar | Dec, 2020 | Medium | The Startup</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6"/>
          <p:cNvSpPr txBox="1"/>
          <p:nvPr>
            <p:ph type="title"/>
          </p:nvPr>
        </p:nvSpPr>
        <p:spPr>
          <a:xfrm>
            <a:off x="766125" y="1687850"/>
            <a:ext cx="9031500" cy="2852700"/>
          </a:xfrm>
          <a:prstGeom prst="rect">
            <a:avLst/>
          </a:prstGeom>
          <a:noFill/>
          <a:ln>
            <a:noFill/>
          </a:ln>
        </p:spPr>
        <p:txBody>
          <a:bodyPr anchorCtr="0" anchor="b" bIns="45675" lIns="45675" spcFirstLastPara="1" rIns="45675" wrap="square" tIns="45675">
            <a:normAutofit/>
          </a:bodyPr>
          <a:lstStyle/>
          <a:p>
            <a:pPr indent="0" lvl="0" marL="0" rtl="0" algn="l">
              <a:lnSpc>
                <a:spcPct val="90000"/>
              </a:lnSpc>
              <a:spcBef>
                <a:spcPts val="0"/>
              </a:spcBef>
              <a:spcAft>
                <a:spcPts val="0"/>
              </a:spcAft>
              <a:buClr>
                <a:schemeClr val="accent1"/>
              </a:buClr>
              <a:buSzPts val="6000"/>
              <a:buFont typeface="Quattrocento Sans"/>
              <a:buNone/>
            </a:pPr>
            <a:r>
              <a:rPr lang="en-US" sz="6000"/>
              <a:t>Спасибо за внимание</a:t>
            </a:r>
            <a:endParaRPr/>
          </a:p>
        </p:txBody>
      </p:sp>
      <p:sp>
        <p:nvSpPr>
          <p:cNvPr id="449" name="Google Shape;449;p46"/>
          <p:cNvSpPr txBox="1"/>
          <p:nvPr>
            <p:ph idx="4294967295" type="sldNum"/>
          </p:nvPr>
        </p:nvSpPr>
        <p:spPr>
          <a:xfrm>
            <a:off x="11794916" y="6417774"/>
            <a:ext cx="350035" cy="339716"/>
          </a:xfrm>
          <a:prstGeom prst="rect">
            <a:avLst/>
          </a:prstGeom>
          <a:noFill/>
          <a:ln>
            <a:noFill/>
          </a:ln>
        </p:spPr>
        <p:txBody>
          <a:bodyPr anchorCtr="0" anchor="t" bIns="91400" lIns="91400" spcFirstLastPara="1" rIns="91400" wrap="square" tIns="91400">
            <a:spAutoFit/>
          </a:bodyPr>
          <a:lstStyle/>
          <a:p>
            <a:pPr indent="0" lvl="0" marL="0" marR="0" rtl="0" algn="r">
              <a:lnSpc>
                <a:spcPct val="100000"/>
              </a:lnSpc>
              <a:spcBef>
                <a:spcPts val="0"/>
              </a:spcBef>
              <a:spcAft>
                <a:spcPts val="0"/>
              </a:spcAft>
              <a:buClr>
                <a:srgbClr val="121212"/>
              </a:buClr>
              <a:buSzPts val="1200"/>
              <a:buFont typeface="Calibri"/>
              <a:buNone/>
            </a:pPr>
            <a:fld id="{00000000-1234-1234-1234-123412341234}" type="slidenum">
              <a:rPr lang="en-US">
                <a:solidFill>
                  <a:srgbClr val="121212"/>
                </a:solidFil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Снимок экрана 2024-11-10 в 15.17.04.png" id="218" name="Google Shape;218;p15"/>
          <p:cNvPicPr preferRelativeResize="0"/>
          <p:nvPr/>
        </p:nvPicPr>
        <p:blipFill rotWithShape="1">
          <a:blip r:embed="rId3">
            <a:alphaModFix/>
          </a:blip>
          <a:srcRect b="0" l="0" r="0" t="0"/>
          <a:stretch/>
        </p:blipFill>
        <p:spPr>
          <a:xfrm>
            <a:off x="656269" y="0"/>
            <a:ext cx="9059681" cy="6858001"/>
          </a:xfrm>
          <a:prstGeom prst="rect">
            <a:avLst/>
          </a:prstGeom>
          <a:noFill/>
          <a:ln>
            <a:noFill/>
          </a:ln>
        </p:spPr>
      </p:pic>
      <p:sp>
        <p:nvSpPr>
          <p:cNvPr id="219" name="Google Shape;219;p15"/>
          <p:cNvSpPr txBox="1"/>
          <p:nvPr>
            <p:ph idx="4294967295" type="sldNum"/>
          </p:nvPr>
        </p:nvSpPr>
        <p:spPr>
          <a:xfrm>
            <a:off x="11938633" y="6358744"/>
            <a:ext cx="1812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Снимок экрана 2024-11-10 в 15.21.10.png" id="224" name="Google Shape;224;p16"/>
          <p:cNvPicPr preferRelativeResize="0"/>
          <p:nvPr/>
        </p:nvPicPr>
        <p:blipFill rotWithShape="1">
          <a:blip r:embed="rId3">
            <a:alphaModFix/>
          </a:blip>
          <a:srcRect b="0" l="0" r="0" t="0"/>
          <a:stretch/>
        </p:blipFill>
        <p:spPr>
          <a:xfrm>
            <a:off x="740316" y="0"/>
            <a:ext cx="8929876" cy="6858001"/>
          </a:xfrm>
          <a:prstGeom prst="rect">
            <a:avLst/>
          </a:prstGeom>
          <a:noFill/>
          <a:ln>
            <a:noFill/>
          </a:ln>
        </p:spPr>
      </p:pic>
      <p:sp>
        <p:nvSpPr>
          <p:cNvPr id="225" name="Google Shape;225;p16"/>
          <p:cNvSpPr txBox="1"/>
          <p:nvPr>
            <p:ph idx="4294967295" type="sldNum"/>
          </p:nvPr>
        </p:nvSpPr>
        <p:spPr>
          <a:xfrm>
            <a:off x="11938633" y="6358744"/>
            <a:ext cx="1812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774049" y="-184302"/>
            <a:ext cx="10515601" cy="934199"/>
          </a:xfrm>
          <a:prstGeom prst="rect">
            <a:avLst/>
          </a:prstGeom>
          <a:noFill/>
          <a:ln>
            <a:noFill/>
          </a:ln>
        </p:spPr>
        <p:txBody>
          <a:bodyPr anchorCtr="0" anchor="b"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3200"/>
              <a:buFont typeface="Quattrocento Sans"/>
              <a:buNone/>
            </a:pPr>
            <a:r>
              <a:rPr lang="en-US" sz="3200"/>
              <a:t>Виды параллельных генетических алгоритмов</a:t>
            </a:r>
            <a:endParaRPr/>
          </a:p>
        </p:txBody>
      </p:sp>
      <p:sp>
        <p:nvSpPr>
          <p:cNvPr id="231" name="Google Shape;231;p17"/>
          <p:cNvSpPr txBox="1"/>
          <p:nvPr>
            <p:ph idx="4294967295" type="sldNum"/>
          </p:nvPr>
        </p:nvSpPr>
        <p:spPr>
          <a:xfrm>
            <a:off x="11938634" y="6358744"/>
            <a:ext cx="181342" cy="248266"/>
          </a:xfrm>
          <a:prstGeom prst="rect">
            <a:avLst/>
          </a:prstGeom>
          <a:noFill/>
          <a:ln>
            <a:noFill/>
          </a:ln>
        </p:spPr>
        <p:txBody>
          <a:bodyPr anchorCtr="0" anchor="ctr" bIns="45675" lIns="45675" spcFirstLastPara="1" rIns="45675" wrap="square" tIns="45675">
            <a:spAutoFit/>
          </a:bodyPr>
          <a:lstStyle/>
          <a:p>
            <a:pPr indent="0" lvl="0" marL="0" marR="0" rtl="0" algn="r">
              <a:lnSpc>
                <a:spcPct val="100000"/>
              </a:lnSpc>
              <a:spcBef>
                <a:spcPts val="0"/>
              </a:spcBef>
              <a:spcAft>
                <a:spcPts val="0"/>
              </a:spcAft>
              <a:buClr>
                <a:srgbClr val="121212"/>
              </a:buClr>
              <a:buSzPts val="1200"/>
              <a:buFont typeface="Calibri"/>
              <a:buNone/>
            </a:pPr>
            <a:fld id="{00000000-1234-1234-1234-123412341234}" type="slidenum">
              <a:rPr lang="en-US">
                <a:solidFill>
                  <a:srgbClr val="121212"/>
                </a:solidFill>
              </a:rPr>
              <a:t>‹#›</a:t>
            </a:fld>
            <a:endParaRPr/>
          </a:p>
        </p:txBody>
      </p:sp>
      <p:pic>
        <p:nvPicPr>
          <p:cNvPr descr="Google Shape;119;p2" id="232" name="Google Shape;232;p17"/>
          <p:cNvPicPr preferRelativeResize="0"/>
          <p:nvPr/>
        </p:nvPicPr>
        <p:blipFill rotWithShape="1">
          <a:blip r:embed="rId3">
            <a:alphaModFix/>
          </a:blip>
          <a:srcRect b="9761" l="0" r="0" t="16108"/>
          <a:stretch/>
        </p:blipFill>
        <p:spPr>
          <a:xfrm>
            <a:off x="0" y="2805681"/>
            <a:ext cx="12192000" cy="2385926"/>
          </a:xfrm>
          <a:prstGeom prst="rect">
            <a:avLst/>
          </a:prstGeom>
          <a:noFill/>
          <a:ln>
            <a:noFill/>
          </a:ln>
        </p:spPr>
      </p:pic>
      <p:sp>
        <p:nvSpPr>
          <p:cNvPr id="233" name="Google Shape;233;p17"/>
          <p:cNvSpPr txBox="1"/>
          <p:nvPr/>
        </p:nvSpPr>
        <p:spPr>
          <a:xfrm>
            <a:off x="292350" y="1945106"/>
            <a:ext cx="1680899" cy="614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Простой</a:t>
            </a:r>
            <a:endParaRPr/>
          </a:p>
        </p:txBody>
      </p:sp>
      <p:sp>
        <p:nvSpPr>
          <p:cNvPr id="234" name="Google Shape;234;p17"/>
          <p:cNvSpPr txBox="1"/>
          <p:nvPr/>
        </p:nvSpPr>
        <p:spPr>
          <a:xfrm>
            <a:off x="3155204" y="1945106"/>
            <a:ext cx="3483601" cy="614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Рабочий - Хозяин</a:t>
            </a:r>
            <a:endParaRPr/>
          </a:p>
        </p:txBody>
      </p:sp>
      <p:sp>
        <p:nvSpPr>
          <p:cNvPr id="235" name="Google Shape;235;p17"/>
          <p:cNvSpPr txBox="1"/>
          <p:nvPr/>
        </p:nvSpPr>
        <p:spPr>
          <a:xfrm>
            <a:off x="6587338" y="1729206"/>
            <a:ext cx="3368100" cy="10464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Распределенный</a:t>
            </a:r>
            <a:endParaRPr/>
          </a:p>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(Островной)</a:t>
            </a:r>
            <a:endParaRPr/>
          </a:p>
        </p:txBody>
      </p:sp>
      <p:sp>
        <p:nvSpPr>
          <p:cNvPr id="236" name="Google Shape;236;p17"/>
          <p:cNvSpPr txBox="1"/>
          <p:nvPr/>
        </p:nvSpPr>
        <p:spPr>
          <a:xfrm>
            <a:off x="10061974" y="1930581"/>
            <a:ext cx="2058001" cy="6146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Клеточный</a:t>
            </a:r>
            <a:endParaRPr/>
          </a:p>
        </p:txBody>
      </p:sp>
      <p:sp>
        <p:nvSpPr>
          <p:cNvPr id="237" name="Google Shape;237;p17"/>
          <p:cNvSpPr txBox="1"/>
          <p:nvPr/>
        </p:nvSpPr>
        <p:spPr>
          <a:xfrm>
            <a:off x="121199" y="824276"/>
            <a:ext cx="11949602" cy="1046451"/>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121212"/>
              </a:buClr>
              <a:buSzPts val="2800"/>
              <a:buFont typeface="Quattrocento Sans"/>
              <a:buNone/>
            </a:pPr>
            <a:r>
              <a:rPr b="0" i="0" lang="en-US" sz="2800" u="none" cap="none" strike="noStrike">
                <a:solidFill>
                  <a:srgbClr val="121212"/>
                </a:solidFill>
                <a:latin typeface="Quattrocento Sans"/>
                <a:ea typeface="Quattrocento Sans"/>
                <a:cs typeface="Quattrocento Sans"/>
                <a:sym typeface="Quattrocento Sans"/>
              </a:rPr>
              <a:t>Согласно современной классификации параллельные ГА имеют виды:</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Виды параллельных генетических алгоритмов</a:t>
            </a:r>
            <a:endParaRPr/>
          </a:p>
        </p:txBody>
      </p:sp>
      <p:sp>
        <p:nvSpPr>
          <p:cNvPr id="243" name="Google Shape;243;p18"/>
          <p:cNvSpPr txBox="1"/>
          <p:nvPr>
            <p:ph idx="1" type="body"/>
          </p:nvPr>
        </p:nvSpPr>
        <p:spPr>
          <a:xfrm>
            <a:off x="238124" y="739013"/>
            <a:ext cx="11953876" cy="5571403"/>
          </a:xfrm>
          <a:prstGeom prst="rect">
            <a:avLst/>
          </a:prstGeom>
          <a:noFill/>
          <a:ln>
            <a:noFill/>
          </a:ln>
        </p:spPr>
        <p:txBody>
          <a:bodyPr anchorCtr="0" anchor="t" bIns="45675" lIns="45675" spcFirstLastPara="1" rIns="45675" wrap="square" tIns="45675">
            <a:normAutofit/>
          </a:bodyPr>
          <a:lstStyle/>
          <a:p>
            <a:pPr indent="-360947" lvl="0" marL="360947" rtl="0" algn="l">
              <a:lnSpc>
                <a:spcPct val="90000"/>
              </a:lnSpc>
              <a:spcBef>
                <a:spcPts val="0"/>
              </a:spcBef>
              <a:spcAft>
                <a:spcPts val="0"/>
              </a:spcAft>
              <a:buSzPts val="2300"/>
              <a:buChar char="•"/>
            </a:pPr>
            <a:r>
              <a:rPr lang="en-US" sz="2300"/>
              <a:t>В Простом ГА используется одна популяция особей, каждая из которых может взаимодействовать с любой другой особью</a:t>
            </a:r>
            <a:endParaRPr/>
          </a:p>
          <a:p>
            <a:pPr indent="-360947" lvl="0" marL="360947" rtl="0" algn="l">
              <a:lnSpc>
                <a:spcPct val="90000"/>
              </a:lnSpc>
              <a:spcBef>
                <a:spcPts val="1000"/>
              </a:spcBef>
              <a:spcAft>
                <a:spcPts val="0"/>
              </a:spcAft>
              <a:buSzPts val="2300"/>
              <a:buChar char="•"/>
            </a:pPr>
            <a:r>
              <a:rPr lang="en-US" sz="2300"/>
              <a:t>Глобальный ГА (рабочий - хозяин) реализуется фактически по схеме "клиент - сервер" где на сервере, в основном, выполняется генетический алгоритм, а клиенты выполняют "черновую работу" - оценку значений фитнесс-функции всех особей популяции, которая требует больших вычислительных ресурсов.</a:t>
            </a:r>
            <a:endParaRPr/>
          </a:p>
          <a:p>
            <a:pPr indent="-360947" lvl="0" marL="360947" rtl="0" algn="l">
              <a:lnSpc>
                <a:spcPct val="90000"/>
              </a:lnSpc>
              <a:spcBef>
                <a:spcPts val="1000"/>
              </a:spcBef>
              <a:spcAft>
                <a:spcPts val="0"/>
              </a:spcAft>
              <a:buSzPts val="2300"/>
              <a:buChar char="•"/>
            </a:pPr>
            <a:r>
              <a:rPr lang="en-US" sz="2300"/>
              <a:t>В Островном (распределенном) ГА популяция разбивается на множество подпопуляций, каждая из которых эволюционирует независимо (согласно ПГА) и обменивается через некоторое "время изоляции" с соседними подпопуляциями по определенной схеме.</a:t>
            </a:r>
            <a:endParaRPr/>
          </a:p>
          <a:p>
            <a:pPr indent="-360947" lvl="0" marL="360947" rtl="0" algn="l">
              <a:lnSpc>
                <a:spcPct val="90000"/>
              </a:lnSpc>
              <a:spcBef>
                <a:spcPts val="1000"/>
              </a:spcBef>
              <a:spcAft>
                <a:spcPts val="0"/>
              </a:spcAft>
              <a:buSzPts val="2300"/>
              <a:buChar char="•"/>
            </a:pPr>
            <a:r>
              <a:rPr lang="en-US" sz="2300"/>
              <a:t>В Клеточном ГА имеется множество подпопуляций, каждая из которых состоит только из одной особи. В один момент времени данная особь может взаимодействовать только с соседними особями. Отношение соседства задается в виде некоторой регулярной структуры – сетки.</a:t>
            </a:r>
            <a:endParaRPr/>
          </a:p>
        </p:txBody>
      </p:sp>
      <p:sp>
        <p:nvSpPr>
          <p:cNvPr id="244" name="Google Shape;244;p18"/>
          <p:cNvSpPr txBox="1"/>
          <p:nvPr>
            <p:ph idx="4294967295" type="sldNum"/>
          </p:nvPr>
        </p:nvSpPr>
        <p:spPr>
          <a:xfrm>
            <a:off x="11938633" y="6358744"/>
            <a:ext cx="181343" cy="248266"/>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marR="0" rtl="0" algn="l">
              <a:lnSpc>
                <a:spcPct val="90000"/>
              </a:lnSpc>
              <a:spcBef>
                <a:spcPts val="0"/>
              </a:spcBef>
              <a:spcAft>
                <a:spcPts val="0"/>
              </a:spcAft>
              <a:buClr>
                <a:schemeClr val="accent1"/>
              </a:buClr>
              <a:buSzPts val="2816"/>
              <a:buFont typeface="Quattrocento Sans"/>
              <a:buNone/>
            </a:pPr>
            <a:r>
              <a:rPr lang="en-US" sz="2816"/>
              <a:t>Параллельный ГА на основе модели «рабочий - хозяин»</a:t>
            </a:r>
            <a:endParaRPr/>
          </a:p>
        </p:txBody>
      </p:sp>
      <p:sp>
        <p:nvSpPr>
          <p:cNvPr id="250" name="Google Shape;250;p19"/>
          <p:cNvSpPr txBox="1"/>
          <p:nvPr>
            <p:ph idx="1" type="body"/>
          </p:nvPr>
        </p:nvSpPr>
        <p:spPr>
          <a:xfrm>
            <a:off x="83490" y="1268413"/>
            <a:ext cx="8441746" cy="5045075"/>
          </a:xfrm>
          <a:prstGeom prst="rect">
            <a:avLst/>
          </a:prstGeom>
          <a:noFill/>
          <a:ln>
            <a:noFill/>
          </a:ln>
        </p:spPr>
        <p:txBody>
          <a:bodyPr anchorCtr="0" anchor="t" bIns="45675" lIns="45675" spcFirstLastPara="1" rIns="45675" wrap="square" tIns="45675">
            <a:normAutofit/>
          </a:bodyPr>
          <a:lstStyle/>
          <a:p>
            <a:pPr indent="0" lvl="0" marL="201168" rtl="0" algn="l">
              <a:lnSpc>
                <a:spcPct val="90000"/>
              </a:lnSpc>
              <a:spcBef>
                <a:spcPts val="0"/>
              </a:spcBef>
              <a:spcAft>
                <a:spcPts val="0"/>
              </a:spcAft>
              <a:buSzPts val="2464"/>
              <a:buNone/>
            </a:pPr>
            <a:r>
              <a:rPr lang="en-US" sz="2464"/>
              <a:t>Является одной из самых простых реализаций параллельной ГА с хорошим приростом производительности. При этом затраты по вычислению значений фитнесс-функций равномерно распределяются по всем процессорам, для которых используется одна и та же фитнесс-функция.</a:t>
            </a:r>
            <a:endParaRPr/>
          </a:p>
          <a:p>
            <a:pPr indent="0" lvl="0" marL="201168" rtl="0" algn="l">
              <a:lnSpc>
                <a:spcPct val="90000"/>
              </a:lnSpc>
              <a:spcBef>
                <a:spcPts val="800"/>
              </a:spcBef>
              <a:spcAft>
                <a:spcPts val="0"/>
              </a:spcAft>
              <a:buSzPts val="2464"/>
              <a:buNone/>
            </a:pPr>
            <a:r>
              <a:rPr lang="en-US" sz="2464"/>
              <a:t>Значения фитнесс-функции вычисляются рабочими процессорами и посылаются хозяину, который собирает всю информацию, обрабатывает и передает ее снова рабочим процессорам. Процессор "хозяин" имеет информацию о значениях фитнесс-функции для всех особей и может генерировать следующее поколение на этой основе.</a:t>
            </a:r>
            <a:endParaRPr/>
          </a:p>
        </p:txBody>
      </p:sp>
      <p:pic>
        <p:nvPicPr>
          <p:cNvPr descr="Снимок экрана 2024-11-10 в 15.57.43.png" id="251" name="Google Shape;251;p19"/>
          <p:cNvPicPr preferRelativeResize="0"/>
          <p:nvPr/>
        </p:nvPicPr>
        <p:blipFill rotWithShape="1">
          <a:blip r:embed="rId3">
            <a:alphaModFix/>
          </a:blip>
          <a:srcRect b="0" l="0" r="0" t="0"/>
          <a:stretch/>
        </p:blipFill>
        <p:spPr>
          <a:xfrm>
            <a:off x="8481593" y="1918710"/>
            <a:ext cx="3523575" cy="3165442"/>
          </a:xfrm>
          <a:prstGeom prst="rect">
            <a:avLst/>
          </a:prstGeom>
          <a:noFill/>
          <a:ln>
            <a:noFill/>
          </a:ln>
        </p:spPr>
      </p:pic>
      <p:sp>
        <p:nvSpPr>
          <p:cNvPr id="252" name="Google Shape;252;p19"/>
          <p:cNvSpPr txBox="1"/>
          <p:nvPr>
            <p:ph idx="4294967295" type="sldNum"/>
          </p:nvPr>
        </p:nvSpPr>
        <p:spPr>
          <a:xfrm>
            <a:off x="11938633" y="6358744"/>
            <a:ext cx="1812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0"/>
          <p:cNvSpPr txBox="1"/>
          <p:nvPr>
            <p:ph type="title"/>
          </p:nvPr>
        </p:nvSpPr>
        <p:spPr>
          <a:xfrm>
            <a:off x="238125" y="159086"/>
            <a:ext cx="10303852" cy="825164"/>
          </a:xfrm>
          <a:prstGeom prst="rect">
            <a:avLst/>
          </a:prstGeom>
          <a:noFill/>
          <a:ln>
            <a:noFill/>
          </a:ln>
        </p:spPr>
        <p:txBody>
          <a:bodyPr anchorCtr="0" anchor="t" bIns="45675" lIns="45675" spcFirstLastPara="1" rIns="45675" wrap="square" tIns="45675">
            <a:normAutofit/>
          </a:bodyPr>
          <a:lstStyle/>
          <a:p>
            <a:pPr indent="0" lvl="0" marL="0" rtl="0" algn="l">
              <a:lnSpc>
                <a:spcPct val="90000"/>
              </a:lnSpc>
              <a:spcBef>
                <a:spcPts val="0"/>
              </a:spcBef>
              <a:spcAft>
                <a:spcPts val="0"/>
              </a:spcAft>
              <a:buClr>
                <a:schemeClr val="accent1"/>
              </a:buClr>
              <a:buSzPts val="3200"/>
              <a:buFont typeface="Quattrocento Sans"/>
              <a:buNone/>
            </a:pPr>
            <a:r>
              <a:rPr b="1" i="0" lang="en-US" sz="3200" u="none" cap="none" strike="noStrike">
                <a:solidFill>
                  <a:schemeClr val="accent1"/>
                </a:solidFill>
                <a:latin typeface="Quattrocento Sans"/>
                <a:ea typeface="Quattrocento Sans"/>
                <a:cs typeface="Quattrocento Sans"/>
                <a:sym typeface="Quattrocento Sans"/>
              </a:rPr>
              <a:t>Псевдокод модели «рабочий - хозяин»</a:t>
            </a:r>
            <a:endParaRPr/>
          </a:p>
        </p:txBody>
      </p:sp>
      <p:sp>
        <p:nvSpPr>
          <p:cNvPr id="258" name="Google Shape;258;p20"/>
          <p:cNvSpPr txBox="1"/>
          <p:nvPr/>
        </p:nvSpPr>
        <p:spPr>
          <a:xfrm>
            <a:off x="177498" y="842514"/>
            <a:ext cx="9042456" cy="558800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Генерация популяции P хромосом случайным образом;</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выполнение параллельно для всех особей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Оценка значения фитнесс-функции для каждой особи;</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While(критерий остановки не выполнен)</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отбор лучших особей;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выполнение генетических операторов кроссинговера и мутации;</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формирование промежуточной популяции;</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выполнение параллельно для всех особей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Оценка значения фитнесс-функции для каждой особи;</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внесение лучших новых особей;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удаление худших старых особей;</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формирование новой популяции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  }</a:t>
            </a:r>
            <a:endParaRPr/>
          </a:p>
          <a:p>
            <a:pPr indent="0" lvl="0" marL="0" marR="0" rtl="0" algn="l">
              <a:lnSpc>
                <a:spcPct val="100000"/>
              </a:lnSpc>
              <a:spcBef>
                <a:spcPts val="0"/>
              </a:spcBef>
              <a:spcAft>
                <a:spcPts val="0"/>
              </a:spcAft>
              <a:buClr>
                <a:srgbClr val="8B0000"/>
              </a:buClr>
              <a:buSzPts val="1900"/>
              <a:buFont typeface="Arial"/>
              <a:buNone/>
            </a:pPr>
            <a:r>
              <a:rPr b="0" i="0" lang="en-US" sz="1900" u="none" cap="none" strike="noStrike">
                <a:solidFill>
                  <a:srgbClr val="8B0000"/>
                </a:solidFill>
                <a:latin typeface="Arial"/>
                <a:ea typeface="Arial"/>
                <a:cs typeface="Arial"/>
                <a:sym typeface="Arial"/>
              </a:rPr>
              <a:t>}</a:t>
            </a:r>
            <a:endParaRPr/>
          </a:p>
        </p:txBody>
      </p:sp>
      <p:sp>
        <p:nvSpPr>
          <p:cNvPr id="259" name="Google Shape;259;p20"/>
          <p:cNvSpPr txBox="1"/>
          <p:nvPr>
            <p:ph idx="4294967295" type="sldNum"/>
          </p:nvPr>
        </p:nvSpPr>
        <p:spPr>
          <a:xfrm>
            <a:off x="11938633" y="6358744"/>
            <a:ext cx="181200" cy="276900"/>
          </a:xfrm>
          <a:prstGeom prst="rect">
            <a:avLst/>
          </a:prstGeom>
          <a:noFill/>
          <a:ln>
            <a:noFill/>
          </a:ln>
        </p:spPr>
        <p:txBody>
          <a:bodyPr anchorCtr="0" anchor="ctr" bIns="45675" lIns="45675" spcFirstLastPara="1" rIns="45675" wrap="square" tIns="45675">
            <a:spAutoFit/>
          </a:bodyPr>
          <a:lstStyle/>
          <a:p>
            <a:pPr indent="0" lvl="0" marL="0" rtl="0" algn="r">
              <a:lnSpc>
                <a:spcPct val="100000"/>
              </a:lnSpc>
              <a:spcBef>
                <a:spcPts val="0"/>
              </a:spcBef>
              <a:spcAft>
                <a:spcPts val="0"/>
              </a:spcAft>
              <a:buClr>
                <a:srgbClr val="515151"/>
              </a:buClr>
              <a:buSzPts val="1200"/>
              <a:buFont typeface="Calibri"/>
              <a:buNone/>
            </a:pPr>
            <a:fld id="{00000000-1234-1234-1234-123412341234}" type="slidenum">
              <a:rPr lang="en-US" sz="1200">
                <a:solidFill>
                  <a:srgbClr val="515151"/>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Тема Office">
      <a:dk1>
        <a:srgbClr val="181818"/>
      </a:dk1>
      <a:lt1>
        <a:srgbClr val="FFFFFF"/>
      </a:lt1>
      <a:dk2>
        <a:srgbClr val="A7A7A7"/>
      </a:dk2>
      <a:lt2>
        <a:srgbClr val="535353"/>
      </a:lt2>
      <a:accent1>
        <a:srgbClr val="AF2C22"/>
      </a:accent1>
      <a:accent2>
        <a:srgbClr val="C8A06E"/>
      </a:accent2>
      <a:accent3>
        <a:srgbClr val="8D3F3F"/>
      </a:accent3>
      <a:accent4>
        <a:srgbClr val="C9BCAB"/>
      </a:accent4>
      <a:accent5>
        <a:srgbClr val="878787"/>
      </a:accent5>
      <a:accent6>
        <a:srgbClr val="AE646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AF2C22"/>
      </a:accent1>
      <a:accent2>
        <a:srgbClr val="C8A06E"/>
      </a:accent2>
      <a:accent3>
        <a:srgbClr val="8D3F3F"/>
      </a:accent3>
      <a:accent4>
        <a:srgbClr val="C9BCAB"/>
      </a:accent4>
      <a:accent5>
        <a:srgbClr val="878787"/>
      </a:accent5>
      <a:accent6>
        <a:srgbClr val="AE646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