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13e2e64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d13e2e64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d13e2e64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d13e2e64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13e2e64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d13e2e64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d13e2e64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d13e2e64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d13e2e64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d13e2e64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d13e2e64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d13e2e64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d13e2e7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d13e2e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13e2e6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13e2e6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13e2e64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d13e2e64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13e2e64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d13e2e64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d13e2e64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d13e2e64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13e2e64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d13e2e64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13e2e64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d13e2e64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d13e2e64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d13e2e64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d13e2e64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d13e2e64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UML : Présentation final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20525" y="1286013"/>
            <a:ext cx="458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</a:t>
            </a:r>
            <a:r>
              <a:rPr lang="fr"/>
              <a:t> d’utilisation: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le départ d’un employé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950" y="689924"/>
            <a:ext cx="4117473" cy="188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49"/>
            <a:ext cx="8839204" cy="2261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20525" y="1286013"/>
            <a:ext cx="458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</a:t>
            </a:r>
            <a:r>
              <a:rPr lang="fr"/>
              <a:t> d’utilisation: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Consultation et modification des information d’un employé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325" y="608575"/>
            <a:ext cx="4337198" cy="21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40375"/>
            <a:ext cx="8839204" cy="152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20525" y="1286013"/>
            <a:ext cx="458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</a:t>
            </a:r>
            <a:r>
              <a:rPr lang="fr"/>
              <a:t> d’utilisation: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contrat partenaire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800" y="928850"/>
            <a:ext cx="5006198" cy="179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75475"/>
            <a:ext cx="8839204" cy="175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20525" y="1286013"/>
            <a:ext cx="458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</a:t>
            </a:r>
            <a:r>
              <a:rPr lang="fr"/>
              <a:t> d’utilisation: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Consulter les employés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5313"/>
            <a:ext cx="8839204" cy="1963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91025" y="2406988"/>
            <a:ext cx="458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séquence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 : </a:t>
            </a:r>
            <a:r>
              <a:rPr lang="fr"/>
              <a:t>Consulter</a:t>
            </a:r>
            <a:r>
              <a:rPr lang="fr"/>
              <a:t> la fiche de l’employé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825" y="525161"/>
            <a:ext cx="4292324" cy="46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91025" y="2406988"/>
            <a:ext cx="458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séquence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 : Diagramme de nouvel </a:t>
            </a:r>
            <a:r>
              <a:rPr lang="fr"/>
              <a:t>employé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475" y="451025"/>
            <a:ext cx="34517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991450"/>
            <a:ext cx="26592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400" y="1139850"/>
            <a:ext cx="5029475" cy="30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02025"/>
            <a:ext cx="7688700" cy="25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Diagramme de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Diagramme de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Cas d’utilisation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Condition d’utilisation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Diagramme de séquence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Diagramme de classe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793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context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550" y="967949"/>
            <a:ext cx="5152449" cy="38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33900" y="2139400"/>
            <a:ext cx="753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package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3804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298" y="1006700"/>
            <a:ext cx="5348900" cy="34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25150" y="2262850"/>
            <a:ext cx="38484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49" y="586950"/>
            <a:ext cx="4444824" cy="455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10250" y="2468775"/>
            <a:ext cx="458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50" y="545751"/>
            <a:ext cx="5460799" cy="45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10250" y="2468775"/>
            <a:ext cx="458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275" y="869801"/>
            <a:ext cx="5706725" cy="398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20525" y="1286013"/>
            <a:ext cx="458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 d’utilisation: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nouveau employer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25" y="677550"/>
            <a:ext cx="3779000" cy="21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525" y="2921875"/>
            <a:ext cx="6365614" cy="203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20525" y="1286013"/>
            <a:ext cx="458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</a:t>
            </a:r>
            <a:r>
              <a:rPr lang="fr"/>
              <a:t> d’utilisation: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affection de fonction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450" y="974777"/>
            <a:ext cx="4139525" cy="20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75" y="3105027"/>
            <a:ext cx="7233480" cy="188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