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5"/>
    <p:restoredTop sz="94655"/>
  </p:normalViewPr>
  <p:slideViewPr>
    <p:cSldViewPr snapToGrid="0">
      <p:cViewPr>
        <p:scale>
          <a:sx n="54" d="100"/>
          <a:sy n="54" d="100"/>
        </p:scale>
        <p:origin x="134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575FC-4D60-A68D-C152-DC8D61EC3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BDA47B-003F-BB1E-3F18-7EA2F4546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28FC49-165A-C1EF-9461-B3BB6FC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C42015-F370-A326-CF2A-CB4EEFBC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99828-9B6A-5F78-DD67-CB2FD195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1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4BFCF-C04C-96EC-CA27-845E5BE7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341A67-9680-D06C-F4BF-14819795C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0C0A41-447F-FB94-5DDD-CFAB5650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26AE6-8223-3628-5F22-6DFEA7F6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55286D-0CF6-2812-90E8-23263BCB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13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D1F05C0-30BF-409B-EFFD-FAF6CA4CB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F95DC8-708D-BD8C-0B2E-855E668AD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A11EB-99F5-5DED-F6C3-ABAEE58E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E17CD1-8F4B-F856-A6D9-BBEF6F5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F4B62-D39C-13E7-536A-92877453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56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0A84C-319A-27F6-B0F8-2AA8B4D7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C0D04C-8BB4-087A-9DB0-4932F14C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EFE3E2-DD54-8003-B303-A055A800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C5F3A0-4669-A3A1-9979-7F3B9328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7C824-35D2-CEA1-6B79-60A66206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41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CF22EE-E390-48BC-F601-470ED3F9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A318EE-F7F9-A2AC-33BE-1F4205777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FBB55A-DE8F-3897-8EE4-C4C4370D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3FBFF6-AEEF-62C8-A7C5-317FE6807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4CBD50-8C65-5FD5-CF94-8D26FEFC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63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1F9FD-56EE-4C45-0F16-72D64FE7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BC434D-1F99-67CF-4A8C-A0F0C952C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165AD4-E083-AAD0-B876-DF9F89C07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E82AB7-7EC2-FE7C-96DB-DF234768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2ABB93-ED4B-A2AF-9F92-37CBAF46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CF2B99-19F2-0F96-5425-EEDD7053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567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527827-C19F-0009-2108-424AAF82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5F126-8C28-0423-195E-ABACA3CC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7D890D-7ECA-EDF6-631E-610006DB4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7EAD79-347A-752C-3E9A-C65466248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B0219B-6E67-18AA-5694-8FB7270FBC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7124B2-870A-0E7A-6BD2-1D4DC48B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12AD58-ED79-E93D-2235-40DF5D15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AEC83DA-6998-D08F-DD05-DC9BA08D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376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D766A-72AE-6DEE-6485-50C5E714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B2A5D3-493F-FE53-8574-B93F83EF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0210D4-F6AB-0355-2BD3-B9AE2FD2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B55518-F2FC-AA15-6CDD-A88DD19B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9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DC1497-ED3A-0383-B18B-92ED864A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6A2510A-F934-BF19-EAC3-8859D2D9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040742-5BB3-8EFB-25F2-0C8F46D6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264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E74B3-B488-69DC-9580-9CF0D41F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4E1CC2-67EF-8EBB-5AE8-A8F73F0AC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035644-166C-3DD0-CA82-E6FEFA22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4E94FF-B582-B242-81BA-BB18738B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721D36-3E2D-980E-F704-E596C2B9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EBB935-BC56-963B-CF5F-E078412C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9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B3F36-E101-AB1F-C76F-DD9D2D736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14F872-5899-6E6E-CB47-9E47ECBC3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C72FC3-B755-242E-EC6F-D7A799257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F044AC-3367-6837-5E6E-6458E422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23BC59-64BF-1522-E366-75F2C28F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FCAF4F-362E-CC05-46C3-5AFA947E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525157-BA7F-CFA3-B251-E4F13928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94C90-BD87-074E-9356-E1307C24F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B9EC08-C225-F79A-B507-56C881347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97ED9-7355-A447-97EC-FED1BAB3A42C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18601-6348-7595-FF1B-DD3ABBEFB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B9272-2B8D-DABB-D106-ABC978518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F2C93-A7A1-B342-9451-57D43B4945B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1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2AE5331-E7B5-5081-432B-1F9835DC4C9C}"/>
              </a:ext>
            </a:extLst>
          </p:cNvPr>
          <p:cNvGrpSpPr/>
          <p:nvPr/>
        </p:nvGrpSpPr>
        <p:grpSpPr>
          <a:xfrm>
            <a:off x="370971" y="-1544174"/>
            <a:ext cx="7683500" cy="8865099"/>
            <a:chOff x="2393735" y="-1433338"/>
            <a:chExt cx="7683500" cy="8865099"/>
          </a:xfrm>
        </p:grpSpPr>
        <p:pic>
          <p:nvPicPr>
            <p:cNvPr id="3" name="図 2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839A63D8-21BB-695C-570F-04111E125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735" y="-1433338"/>
              <a:ext cx="7683500" cy="4533900"/>
            </a:xfrm>
            <a:prstGeom prst="rect">
              <a:avLst/>
            </a:prstGeom>
          </p:spPr>
        </p:pic>
        <p:pic>
          <p:nvPicPr>
            <p:cNvPr id="5" name="図 4" descr="グラフィカル ユーザー インターフェイス, テーブル&#10;&#10;自動的に生成された説明">
              <a:extLst>
                <a:ext uri="{FF2B5EF4-FFF2-40B4-BE49-F238E27FC236}">
                  <a16:creationId xmlns:a16="http://schemas.microsoft.com/office/drawing/2014/main" id="{530FFD25-4FB2-1200-041A-714FACFB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735" y="2897861"/>
              <a:ext cx="7683500" cy="453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35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AA91-142A-9A55-AA54-B817F34D7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4736DB0-805B-B894-85A1-68EE657BF03E}"/>
              </a:ext>
            </a:extLst>
          </p:cNvPr>
          <p:cNvGrpSpPr/>
          <p:nvPr/>
        </p:nvGrpSpPr>
        <p:grpSpPr>
          <a:xfrm>
            <a:off x="2254250" y="497306"/>
            <a:ext cx="7683500" cy="5044155"/>
            <a:chOff x="6434282" y="2433538"/>
            <a:chExt cx="7683500" cy="5044155"/>
          </a:xfrm>
        </p:grpSpPr>
        <p:pic>
          <p:nvPicPr>
            <p:cNvPr id="11" name="図 10" descr="グラフィカル ユーザー インターフェイス, テキスト, アプリケーション, メール&#10;&#10;自動的に生成された説明">
              <a:extLst>
                <a:ext uri="{FF2B5EF4-FFF2-40B4-BE49-F238E27FC236}">
                  <a16:creationId xmlns:a16="http://schemas.microsoft.com/office/drawing/2014/main" id="{A8A8FC56-A81E-095B-3900-B6001FC1C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84274" b="1"/>
            <a:stretch/>
          </p:blipFill>
          <p:spPr>
            <a:xfrm>
              <a:off x="6434282" y="2433538"/>
              <a:ext cx="7683500" cy="712955"/>
            </a:xfrm>
            <a:prstGeom prst="rect">
              <a:avLst/>
            </a:prstGeom>
          </p:spPr>
        </p:pic>
        <p:pic>
          <p:nvPicPr>
            <p:cNvPr id="12" name="図 11" descr="グラフィカル ユーザー インターフェイス, テーブル&#10;&#10;自動的に生成された説明">
              <a:extLst>
                <a:ext uri="{FF2B5EF4-FFF2-40B4-BE49-F238E27FC236}">
                  <a16:creationId xmlns:a16="http://schemas.microsoft.com/office/drawing/2014/main" id="{C84CCCA1-2D28-927E-1E20-2B7E7E0D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34282" y="2943793"/>
              <a:ext cx="7683500" cy="453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646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CB5926F-2BED-9950-14D7-CF918A2A0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621" y="2851485"/>
            <a:ext cx="7683500" cy="4343400"/>
          </a:xfrm>
          <a:prstGeom prst="rect">
            <a:avLst/>
          </a:prstGeom>
        </p:spPr>
      </p:pic>
      <p:pic>
        <p:nvPicPr>
          <p:cNvPr id="5" name="図 4" descr="グラフィカル ユーザー インターフェイス, Web サイト&#10;&#10;自動的に生成された説明">
            <a:extLst>
              <a:ext uri="{FF2B5EF4-FFF2-40B4-BE49-F238E27FC236}">
                <a16:creationId xmlns:a16="http://schemas.microsoft.com/office/drawing/2014/main" id="{2C1EAEAA-273B-E7E2-9B19-E4DF469DF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8129" y="-2171700"/>
            <a:ext cx="7683500" cy="4343400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7B94A2A-F936-A4EB-6601-57A638A0E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965" y="-2349500"/>
            <a:ext cx="76835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花谷　幸歩</dc:creator>
  <cp:lastModifiedBy>花谷　幸歩</cp:lastModifiedBy>
  <cp:revision>2</cp:revision>
  <dcterms:created xsi:type="dcterms:W3CDTF">2025-02-05T07:43:09Z</dcterms:created>
  <dcterms:modified xsi:type="dcterms:W3CDTF">2025-02-05T07:58:55Z</dcterms:modified>
</cp:coreProperties>
</file>