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2" r:id="rId3"/>
    <p:sldId id="263" r:id="rId4"/>
    <p:sldId id="267" r:id="rId5"/>
    <p:sldId id="266" r:id="rId6"/>
    <p:sldId id="257" r:id="rId7"/>
    <p:sldId id="265" r:id="rId8"/>
    <p:sldId id="270" r:id="rId9"/>
    <p:sldId id="261" r:id="rId10"/>
    <p:sldId id="268" r:id="rId11"/>
    <p:sldId id="269" r:id="rId12"/>
    <p:sldId id="271" r:id="rId13"/>
    <p:sldId id="273" r:id="rId14"/>
    <p:sldId id="274" r:id="rId15"/>
    <p:sldId id="275" r:id="rId16"/>
    <p:sldId id="276"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详细分工</c:v>
                </c:pt>
              </c:strCache>
            </c:strRef>
          </c:tx>
          <c:dPt>
            <c:idx val="0"/>
            <c:bubble3D val="0"/>
            <c:explosion val="3"/>
          </c:dPt>
          <c:cat>
            <c:strRef>
              <c:f>Sheet1!$A$2:$A$5</c:f>
              <c:strCache>
                <c:ptCount val="4"/>
                <c:pt idx="0">
                  <c:v>汤喆禹</c:v>
                </c:pt>
                <c:pt idx="1">
                  <c:v>柏阳</c:v>
                </c:pt>
                <c:pt idx="2">
                  <c:v>孙雨轩</c:v>
                </c:pt>
                <c:pt idx="3">
                  <c:v>陶文芳</c:v>
                </c:pt>
              </c:strCache>
            </c:strRef>
          </c:cat>
          <c:val>
            <c:numRef>
              <c:f>Sheet1!$B$2:$B$5</c:f>
              <c:numCache>
                <c:formatCode>General</c:formatCode>
                <c:ptCount val="4"/>
                <c:pt idx="0">
                  <c:v>6</c:v>
                </c:pt>
                <c:pt idx="1">
                  <c:v>3</c:v>
                </c:pt>
                <c:pt idx="2">
                  <c:v>3</c:v>
                </c:pt>
                <c:pt idx="3">
                  <c:v>3</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a:lstStyle/>
          <a:p>
            <a:fld id="{0912D8B2-06EB-43C0-9651-23A335A12D6A}" type="slidenum">
              <a:rPr lang="zh-CN" altLang="en-US" smtClean="0"/>
              <a:t>‹#›</a:t>
            </a:fld>
            <a:endParaRPr lang="zh-CN" altLang="en-US"/>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416675"/>
            <a:ext cx="762000" cy="365125"/>
          </a:xfrm>
        </p:spPr>
        <p:txBody>
          <a:bodyPr/>
          <a:lstStyle/>
          <a:p>
            <a:fld id="{0912D8B2-06EB-43C0-9651-23A335A12D6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C6D8080-59E1-46BD-B5AB-DE2B6B830E66}" type="datetimeFigureOut">
              <a:rPr lang="zh-CN" altLang="en-US" smtClean="0"/>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12D8B2-06EB-43C0-9651-23A335A12D6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6D8080-59E1-46BD-B5AB-DE2B6B830E66}" type="datetimeFigureOut">
              <a:rPr lang="zh-CN" altLang="en-US" smtClean="0"/>
              <a:t>2020/1/9</a:t>
            </a:fld>
            <a:endParaRPr lang="zh-CN" altLang="en-US"/>
          </a:p>
        </p:txBody>
      </p:sp>
      <p:sp>
        <p:nvSpPr>
          <p:cNvPr id="3" name="页脚占位符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CN" altLang="en-US"/>
          </a:p>
        </p:txBody>
      </p:sp>
      <p:sp>
        <p:nvSpPr>
          <p:cNvPr id="23" name="灯片编号占位符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912D8B2-06EB-43C0-9651-23A335A12D6A}"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网上图书商城</a:t>
            </a:r>
            <a:endParaRPr lang="zh-CN" altLang="en-US" dirty="0"/>
          </a:p>
        </p:txBody>
      </p:sp>
      <p:sp>
        <p:nvSpPr>
          <p:cNvPr id="3" name="副标题 2"/>
          <p:cNvSpPr>
            <a:spLocks noGrp="1"/>
          </p:cNvSpPr>
          <p:nvPr>
            <p:ph type="subTitle" idx="1"/>
          </p:nvPr>
        </p:nvSpPr>
        <p:spPr>
          <a:xfrm>
            <a:off x="1473795" y="5052545"/>
            <a:ext cx="5637010" cy="1328783"/>
          </a:xfrm>
        </p:spPr>
        <p:txBody>
          <a:bodyPr>
            <a:normAutofit fontScale="92500" lnSpcReduction="10000"/>
          </a:bodyPr>
          <a:lstStyle/>
          <a:p>
            <a:pPr algn="l"/>
            <a:r>
              <a:rPr lang="zh-CN" altLang="en-US" dirty="0" smtClean="0"/>
              <a:t>组名：下岗工人再就业组</a:t>
            </a:r>
            <a:endParaRPr lang="en-US" altLang="zh-CN" dirty="0" smtClean="0"/>
          </a:p>
          <a:p>
            <a:pPr algn="l"/>
            <a:r>
              <a:rPr lang="zh-CN" altLang="en-US" dirty="0" smtClean="0"/>
              <a:t>组长：汤喆禹</a:t>
            </a:r>
            <a:endParaRPr lang="en-US" altLang="zh-CN" dirty="0" smtClean="0"/>
          </a:p>
          <a:p>
            <a:pPr algn="l"/>
            <a:r>
              <a:rPr lang="zh-CN" altLang="en-US" dirty="0" smtClean="0"/>
              <a:t>组员：柏阳   孙雨轩    陶文芳</a:t>
            </a:r>
            <a:endParaRPr lang="zh-CN" altLang="en-US" dirty="0"/>
          </a:p>
        </p:txBody>
      </p:sp>
    </p:spTree>
    <p:extLst>
      <p:ext uri="{BB962C8B-B14F-4D97-AF65-F5344CB8AC3E}">
        <p14:creationId xmlns:p14="http://schemas.microsoft.com/office/powerpoint/2010/main" val="2827016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查看书籍分类</a:t>
            </a:r>
            <a:endParaRPr lang="zh-CN" altLang="en-US" sz="3600"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3408" y="1825268"/>
            <a:ext cx="7803392" cy="4196020"/>
          </a:xfrm>
        </p:spPr>
      </p:pic>
    </p:spTree>
    <p:extLst>
      <p:ext uri="{BB962C8B-B14F-4D97-AF65-F5344CB8AC3E}">
        <p14:creationId xmlns:p14="http://schemas.microsoft.com/office/powerpoint/2010/main" val="239984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添加图书</a:t>
            </a:r>
            <a:endParaRPr lang="zh-CN" altLang="en-US" sz="5400"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9672" y="1484784"/>
            <a:ext cx="6866749" cy="4999056"/>
          </a:xfrm>
        </p:spPr>
      </p:pic>
    </p:spTree>
    <p:extLst>
      <p:ext uri="{BB962C8B-B14F-4D97-AF65-F5344CB8AC3E}">
        <p14:creationId xmlns:p14="http://schemas.microsoft.com/office/powerpoint/2010/main" val="122581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查看图书</a:t>
            </a:r>
            <a:endParaRPr lang="zh-CN" altLang="en-US" sz="5400" dirty="0"/>
          </a:p>
        </p:txBody>
      </p:sp>
      <p:pic>
        <p:nvPicPr>
          <p:cNvPr id="8" name="内容占位符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1600" y="1701215"/>
            <a:ext cx="7715200" cy="4523061"/>
          </a:xfrm>
        </p:spPr>
      </p:pic>
    </p:spTree>
    <p:extLst>
      <p:ext uri="{BB962C8B-B14F-4D97-AF65-F5344CB8AC3E}">
        <p14:creationId xmlns:p14="http://schemas.microsoft.com/office/powerpoint/2010/main" val="354295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用户注册登录</a:t>
            </a:r>
            <a:endParaRPr lang="zh-CN" altLang="en-US" sz="3600"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3608" y="1517290"/>
            <a:ext cx="7643192" cy="5030863"/>
          </a:xfrm>
        </p:spPr>
      </p:pic>
    </p:spTree>
    <p:extLst>
      <p:ext uri="{BB962C8B-B14F-4D97-AF65-F5344CB8AC3E}">
        <p14:creationId xmlns:p14="http://schemas.microsoft.com/office/powerpoint/2010/main" val="263019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用户界面</a:t>
            </a:r>
            <a:endParaRPr lang="zh-CN" altLang="en-US" sz="5400"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7664" y="1484784"/>
            <a:ext cx="7067128" cy="5149523"/>
          </a:xfrm>
        </p:spPr>
      </p:pic>
    </p:spTree>
    <p:extLst>
      <p:ext uri="{BB962C8B-B14F-4D97-AF65-F5344CB8AC3E}">
        <p14:creationId xmlns:p14="http://schemas.microsoft.com/office/powerpoint/2010/main" val="684555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查看购物车</a:t>
            </a:r>
            <a:endParaRPr lang="zh-CN" altLang="en-US" sz="4400"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55576" y="1677215"/>
            <a:ext cx="7931224" cy="4724184"/>
          </a:xfrm>
        </p:spPr>
      </p:pic>
    </p:spTree>
    <p:extLst>
      <p:ext uri="{BB962C8B-B14F-4D97-AF65-F5344CB8AC3E}">
        <p14:creationId xmlns:p14="http://schemas.microsoft.com/office/powerpoint/2010/main" val="315602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查看订单</a:t>
            </a:r>
            <a:endParaRPr lang="zh-CN" altLang="en-US" sz="5400"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5616" y="1761446"/>
            <a:ext cx="7571184" cy="4260214"/>
          </a:xfrm>
        </p:spPr>
      </p:pic>
    </p:spTree>
    <p:extLst>
      <p:ext uri="{BB962C8B-B14F-4D97-AF65-F5344CB8AC3E}">
        <p14:creationId xmlns:p14="http://schemas.microsoft.com/office/powerpoint/2010/main" val="396455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订单管理</a:t>
            </a:r>
            <a:endParaRPr lang="zh-CN" altLang="en-US" sz="5400"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0999" y="2043036"/>
            <a:ext cx="7995801" cy="3618211"/>
          </a:xfrm>
        </p:spPr>
      </p:pic>
    </p:spTree>
    <p:extLst>
      <p:ext uri="{BB962C8B-B14F-4D97-AF65-F5344CB8AC3E}">
        <p14:creationId xmlns:p14="http://schemas.microsoft.com/office/powerpoint/2010/main" val="207298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498476"/>
            <a:ext cx="4764021" cy="3573016"/>
          </a:xfrm>
          <a:prstGeom prst="rect">
            <a:avLst/>
          </a:prstGeom>
        </p:spPr>
      </p:pic>
      <p:sp>
        <p:nvSpPr>
          <p:cNvPr id="5" name="TextBox 4"/>
          <p:cNvSpPr txBox="1"/>
          <p:nvPr/>
        </p:nvSpPr>
        <p:spPr>
          <a:xfrm>
            <a:off x="5508104" y="1916832"/>
            <a:ext cx="2940835" cy="2585323"/>
          </a:xfrm>
          <a:prstGeom prst="rect">
            <a:avLst/>
          </a:prstGeom>
          <a:noFill/>
        </p:spPr>
        <p:txBody>
          <a:bodyPr wrap="square" rtlCol="0">
            <a:spAutoFit/>
          </a:bodyPr>
          <a:lstStyle/>
          <a:p>
            <a:r>
              <a:rPr lang="en-US" altLang="zh-CN" b="1" dirty="0" smtClean="0"/>
              <a:t>Part 01 /</a:t>
            </a:r>
            <a:r>
              <a:rPr lang="zh-CN" altLang="en-US" b="1" dirty="0" smtClean="0"/>
              <a:t>项目背景</a:t>
            </a:r>
            <a:r>
              <a:rPr lang="zh-CN" altLang="en-US" b="1" dirty="0" smtClean="0"/>
              <a:t>研究</a:t>
            </a:r>
            <a:endParaRPr lang="en-US" altLang="zh-CN" b="1" dirty="0" smtClean="0"/>
          </a:p>
          <a:p>
            <a:endParaRPr lang="en-US" altLang="zh-CN" b="1" dirty="0" smtClean="0"/>
          </a:p>
          <a:p>
            <a:endParaRPr lang="en-US" altLang="zh-CN" b="1" dirty="0" smtClean="0"/>
          </a:p>
          <a:p>
            <a:r>
              <a:rPr lang="en-US" altLang="zh-CN" b="1" dirty="0" smtClean="0"/>
              <a:t>Part 02 /</a:t>
            </a:r>
            <a:r>
              <a:rPr lang="zh-CN" altLang="en-US" b="1" dirty="0" smtClean="0"/>
              <a:t>项目小组</a:t>
            </a:r>
            <a:r>
              <a:rPr lang="zh-CN" altLang="en-US" b="1" dirty="0" smtClean="0"/>
              <a:t>分工</a:t>
            </a:r>
            <a:endParaRPr lang="en-US" altLang="zh-CN" b="1" dirty="0" smtClean="0"/>
          </a:p>
          <a:p>
            <a:endParaRPr lang="en-US" altLang="zh-CN" b="1" dirty="0" smtClean="0"/>
          </a:p>
          <a:p>
            <a:endParaRPr lang="en-US" altLang="zh-CN" b="1" dirty="0"/>
          </a:p>
          <a:p>
            <a:r>
              <a:rPr lang="en-US" altLang="zh-CN" b="1" dirty="0" smtClean="0"/>
              <a:t>Part 03 /</a:t>
            </a:r>
            <a:r>
              <a:rPr lang="zh-CN" altLang="en-US" b="1" dirty="0" smtClean="0"/>
              <a:t>项目功能介绍</a:t>
            </a:r>
            <a:endParaRPr lang="en-US" altLang="zh-CN" b="1" dirty="0" smtClean="0"/>
          </a:p>
          <a:p>
            <a:endParaRPr lang="en-US" altLang="zh-CN" b="1" dirty="0" smtClean="0"/>
          </a:p>
          <a:p>
            <a:endParaRPr lang="zh-CN" altLang="en-US" b="1" dirty="0"/>
          </a:p>
        </p:txBody>
      </p:sp>
    </p:spTree>
    <p:extLst>
      <p:ext uri="{BB962C8B-B14F-4D97-AF65-F5344CB8AC3E}">
        <p14:creationId xmlns:p14="http://schemas.microsoft.com/office/powerpoint/2010/main" val="1874372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a:spLocks/>
          </p:cNvSpPr>
          <p:nvPr/>
        </p:nvSpPr>
        <p:spPr>
          <a:xfrm>
            <a:off x="2628000" y="1521000"/>
            <a:ext cx="3960000" cy="39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u="sng" dirty="0" smtClean="0">
                <a:latin typeface="+mn-ea"/>
              </a:rPr>
              <a:t>01</a:t>
            </a:r>
          </a:p>
          <a:p>
            <a:pPr algn="ctr"/>
            <a:r>
              <a:rPr lang="zh-CN" altLang="en-US" sz="3200" dirty="0" smtClean="0"/>
              <a:t>项目背景研究</a:t>
            </a:r>
            <a:endParaRPr lang="zh-CN" altLang="en-US" sz="3200" dirty="0"/>
          </a:p>
        </p:txBody>
      </p:sp>
    </p:spTree>
    <p:extLst>
      <p:ext uri="{BB962C8B-B14F-4D97-AF65-F5344CB8AC3E}">
        <p14:creationId xmlns:p14="http://schemas.microsoft.com/office/powerpoint/2010/main" val="308280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2"/>
          </p:nvPr>
        </p:nvSpPr>
        <p:spPr>
          <a:xfrm>
            <a:off x="4211960" y="1484784"/>
            <a:ext cx="4304457" cy="5112568"/>
          </a:xfrm>
        </p:spPr>
        <p:txBody>
          <a:bodyPr>
            <a:noAutofit/>
          </a:bodyPr>
          <a:lstStyle/>
          <a:p>
            <a:r>
              <a:rPr lang="zh-CN" altLang="en-US" sz="2000" dirty="0" smtClean="0"/>
              <a:t>网上图书商城作为电子商务的一种应用形式，具有广阔的发展前景。</a:t>
            </a:r>
            <a:endParaRPr lang="en-US" altLang="zh-CN" sz="2000" dirty="0" smtClean="0"/>
          </a:p>
          <a:p>
            <a:r>
              <a:rPr lang="zh-CN" altLang="en-US" sz="2000" dirty="0"/>
              <a:t>书籍是人类进步</a:t>
            </a:r>
            <a:r>
              <a:rPr lang="zh-CN" altLang="en-US" sz="2000" dirty="0" smtClean="0"/>
              <a:t>的阶梯，人类社会的发展和进步都离不开书籍。随着社会经济的发展及消费水平的提高，人们对于精神文化方面的需求越来越强烈。</a:t>
            </a:r>
            <a:endParaRPr lang="en-US" altLang="zh-CN" sz="2000" dirty="0" smtClean="0"/>
          </a:p>
          <a:p>
            <a:r>
              <a:rPr lang="zh-CN" altLang="en-US" sz="2000" dirty="0"/>
              <a:t>图书</a:t>
            </a:r>
            <a:r>
              <a:rPr lang="zh-CN" altLang="en-US" sz="2000" dirty="0" smtClean="0"/>
              <a:t>属于低价商品，品类繁多，实体书店或其他图书发行者没有足够资金或店面来展示所有种类图书。网上图书商城与传统书店相比，有以下优势：</a:t>
            </a:r>
            <a:endParaRPr lang="en-US" altLang="zh-CN" sz="2000" dirty="0" smtClean="0"/>
          </a:p>
          <a:p>
            <a:r>
              <a:rPr lang="en-US" altLang="zh-CN" sz="2000" dirty="0" smtClean="0"/>
              <a:t>1</a:t>
            </a:r>
            <a:r>
              <a:rPr lang="zh-CN" altLang="en-US" sz="2000" dirty="0" smtClean="0"/>
              <a:t>、信息量大</a:t>
            </a:r>
            <a:endParaRPr lang="en-US" altLang="zh-CN" sz="2000" dirty="0" smtClean="0"/>
          </a:p>
          <a:p>
            <a:r>
              <a:rPr lang="en-US" altLang="zh-CN" sz="2000" dirty="0" smtClean="0"/>
              <a:t>2</a:t>
            </a:r>
            <a:r>
              <a:rPr lang="zh-CN" altLang="en-US" sz="2000" dirty="0" smtClean="0"/>
              <a:t>、图书信息丰富</a:t>
            </a:r>
            <a:endParaRPr lang="en-US" altLang="zh-CN" sz="2000" dirty="0" smtClean="0"/>
          </a:p>
          <a:p>
            <a:r>
              <a:rPr lang="en-US" altLang="zh-CN" sz="2000" dirty="0" smtClean="0"/>
              <a:t>3</a:t>
            </a:r>
            <a:r>
              <a:rPr lang="zh-CN" altLang="en-US" sz="2000" dirty="0" smtClean="0"/>
              <a:t>、检索订购便捷</a:t>
            </a:r>
            <a:endParaRPr lang="en-US" altLang="zh-CN" sz="2000" dirty="0" smtClean="0"/>
          </a:p>
          <a:p>
            <a:r>
              <a:rPr lang="en-US" altLang="zh-CN" sz="2000" dirty="0" smtClean="0"/>
              <a:t>4</a:t>
            </a:r>
            <a:r>
              <a:rPr lang="zh-CN" altLang="en-US" sz="2000" dirty="0" smtClean="0"/>
              <a:t>、可提供畅销书排行等个性化服务</a:t>
            </a:r>
            <a:endParaRPr lang="en-US" altLang="zh-CN" sz="2000" dirty="0" smtClean="0"/>
          </a:p>
        </p:txBody>
      </p:sp>
      <p:pic>
        <p:nvPicPr>
          <p:cNvPr id="9" name="内容占位符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1520" y="2492896"/>
            <a:ext cx="3943786" cy="3530042"/>
          </a:xfrm>
        </p:spPr>
      </p:pic>
    </p:spTree>
    <p:extLst>
      <p:ext uri="{BB962C8B-B14F-4D97-AF65-F5344CB8AC3E}">
        <p14:creationId xmlns:p14="http://schemas.microsoft.com/office/powerpoint/2010/main" val="66422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a:spLocks/>
          </p:cNvSpPr>
          <p:nvPr/>
        </p:nvSpPr>
        <p:spPr>
          <a:xfrm>
            <a:off x="2628000" y="1521000"/>
            <a:ext cx="3960000" cy="39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u="sng" dirty="0" smtClean="0">
                <a:solidFill>
                  <a:prstClr val="white"/>
                </a:solidFill>
                <a:latin typeface="宋体"/>
              </a:rPr>
              <a:t>02</a:t>
            </a:r>
          </a:p>
          <a:p>
            <a:pPr algn="ctr"/>
            <a:r>
              <a:rPr lang="zh-CN" altLang="en-US" sz="3200" dirty="0" smtClean="0">
                <a:solidFill>
                  <a:prstClr val="white"/>
                </a:solidFill>
              </a:rPr>
              <a:t>项目小组分工</a:t>
            </a:r>
            <a:endParaRPr lang="zh-CN" altLang="en-US" sz="3200" dirty="0">
              <a:solidFill>
                <a:prstClr val="white"/>
              </a:solidFill>
            </a:endParaRPr>
          </a:p>
        </p:txBody>
      </p:sp>
    </p:spTree>
    <p:extLst>
      <p:ext uri="{BB962C8B-B14F-4D97-AF65-F5344CB8AC3E}">
        <p14:creationId xmlns:p14="http://schemas.microsoft.com/office/powerpoint/2010/main" val="3258772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5536" y="1628800"/>
            <a:ext cx="3008313" cy="720080"/>
          </a:xfrm>
        </p:spPr>
        <p:txBody>
          <a:bodyPr>
            <a:noAutofit/>
          </a:bodyPr>
          <a:lstStyle/>
          <a:p>
            <a:r>
              <a:rPr lang="zh-CN" altLang="en-US" sz="4800" dirty="0" smtClean="0"/>
              <a:t>小组分工</a:t>
            </a:r>
            <a:endParaRPr lang="zh-CN" altLang="en-US" sz="4800" dirty="0"/>
          </a:p>
        </p:txBody>
      </p:sp>
      <p:sp>
        <p:nvSpPr>
          <p:cNvPr id="8" name="文本占位符 7"/>
          <p:cNvSpPr>
            <a:spLocks noGrp="1"/>
          </p:cNvSpPr>
          <p:nvPr>
            <p:ph type="body" idx="2"/>
          </p:nvPr>
        </p:nvSpPr>
        <p:spPr>
          <a:xfrm>
            <a:off x="323528" y="2996953"/>
            <a:ext cx="3008313" cy="2736304"/>
          </a:xfrm>
        </p:spPr>
        <p:txBody>
          <a:bodyPr>
            <a:noAutofit/>
          </a:bodyPr>
          <a:lstStyle/>
          <a:p>
            <a:r>
              <a:rPr lang="zh-CN" altLang="en-US" sz="2000" dirty="0"/>
              <a:t>汤喆</a:t>
            </a:r>
            <a:r>
              <a:rPr lang="zh-CN" altLang="en-US" sz="2000" dirty="0" smtClean="0"/>
              <a:t>禹：总体页面布局，购物车模块，前端样式</a:t>
            </a:r>
            <a:endParaRPr lang="en-US" altLang="zh-CN" sz="2000" dirty="0" smtClean="0"/>
          </a:p>
          <a:p>
            <a:r>
              <a:rPr lang="zh-CN" altLang="en-US" sz="2000" dirty="0" smtClean="0"/>
              <a:t>柏   阳：注册登录后端逻辑，前台页面展示</a:t>
            </a:r>
            <a:endParaRPr lang="en-US" altLang="zh-CN" sz="2000" dirty="0" smtClean="0"/>
          </a:p>
          <a:p>
            <a:r>
              <a:rPr lang="zh-CN" altLang="en-US" sz="2000" dirty="0"/>
              <a:t>孙雨</a:t>
            </a:r>
            <a:r>
              <a:rPr lang="zh-CN" altLang="en-US" sz="2000" dirty="0" smtClean="0"/>
              <a:t>轩：订单模块</a:t>
            </a:r>
            <a:endParaRPr lang="en-US" altLang="zh-CN" sz="2000" dirty="0" smtClean="0"/>
          </a:p>
          <a:p>
            <a:r>
              <a:rPr lang="zh-CN" altLang="en-US" sz="2000" dirty="0"/>
              <a:t>陶文</a:t>
            </a:r>
            <a:r>
              <a:rPr lang="zh-CN" altLang="en-US" sz="2000" dirty="0" smtClean="0"/>
              <a:t>芳：图书、书籍类的管理</a:t>
            </a:r>
            <a:endParaRPr lang="zh-CN" altLang="en-US" sz="2000" dirty="0"/>
          </a:p>
        </p:txBody>
      </p:sp>
      <p:graphicFrame>
        <p:nvGraphicFramePr>
          <p:cNvPr id="7" name="内容占位符 6"/>
          <p:cNvGraphicFramePr>
            <a:graphicFrameLocks noGrp="1"/>
          </p:cNvGraphicFramePr>
          <p:nvPr>
            <p:ph sz="half" idx="1"/>
            <p:extLst>
              <p:ext uri="{D42A27DB-BD31-4B8C-83A1-F6EECF244321}">
                <p14:modId xmlns:p14="http://schemas.microsoft.com/office/powerpoint/2010/main" val="2511150315"/>
              </p:ext>
            </p:extLst>
          </p:nvPr>
        </p:nvGraphicFramePr>
        <p:xfrm>
          <a:off x="3575050" y="273050"/>
          <a:ext cx="5111750" cy="5853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3994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a:spLocks/>
          </p:cNvSpPr>
          <p:nvPr/>
        </p:nvSpPr>
        <p:spPr>
          <a:xfrm>
            <a:off x="2628000" y="1521000"/>
            <a:ext cx="3960000" cy="39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u="sng" dirty="0" smtClean="0">
                <a:solidFill>
                  <a:prstClr val="white"/>
                </a:solidFill>
                <a:latin typeface="宋体"/>
              </a:rPr>
              <a:t>03</a:t>
            </a:r>
          </a:p>
          <a:p>
            <a:pPr algn="ctr"/>
            <a:r>
              <a:rPr lang="zh-CN" altLang="en-US" sz="3200" dirty="0" smtClean="0">
                <a:solidFill>
                  <a:prstClr val="white"/>
                </a:solidFill>
              </a:rPr>
              <a:t>项目功能介绍</a:t>
            </a:r>
            <a:endParaRPr lang="zh-CN" altLang="en-US" sz="3200" dirty="0">
              <a:solidFill>
                <a:prstClr val="white"/>
              </a:solidFill>
            </a:endParaRPr>
          </a:p>
        </p:txBody>
      </p:sp>
    </p:spTree>
    <p:extLst>
      <p:ext uri="{BB962C8B-B14F-4D97-AF65-F5344CB8AC3E}">
        <p14:creationId xmlns:p14="http://schemas.microsoft.com/office/powerpoint/2010/main" val="3258772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管理员登录</a:t>
            </a:r>
            <a:endParaRPr lang="zh-CN" altLang="en-US" sz="4400" dirty="0"/>
          </a:p>
        </p:txBody>
      </p:sp>
      <p:pic>
        <p:nvPicPr>
          <p:cNvPr id="6" name="内容占位符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1600" y="1556792"/>
            <a:ext cx="7283152" cy="4776854"/>
          </a:xfrm>
        </p:spPr>
      </p:pic>
    </p:spTree>
    <p:extLst>
      <p:ext uri="{BB962C8B-B14F-4D97-AF65-F5344CB8AC3E}">
        <p14:creationId xmlns:p14="http://schemas.microsoft.com/office/powerpoint/2010/main" val="120241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600" dirty="0" smtClean="0"/>
              <a:t>添加书籍分类</a:t>
            </a:r>
            <a:endParaRPr lang="zh-CN" altLang="en-US" sz="3600" dirty="0"/>
          </a:p>
        </p:txBody>
      </p:sp>
      <p:pic>
        <p:nvPicPr>
          <p:cNvPr id="7" name="内容占位符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024" y="1988840"/>
            <a:ext cx="8064606" cy="3816424"/>
          </a:xfrm>
        </p:spPr>
      </p:pic>
    </p:spTree>
    <p:extLst>
      <p:ext uri="{BB962C8B-B14F-4D97-AF65-F5344CB8AC3E}">
        <p14:creationId xmlns:p14="http://schemas.microsoft.com/office/powerpoint/2010/main" val="2373927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134</TotalTime>
  <Words>239</Words>
  <Application>Microsoft Office PowerPoint</Application>
  <PresentationFormat>全屏显示(4:3)</PresentationFormat>
  <Paragraphs>40</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顶峰</vt:lpstr>
      <vt:lpstr>网上图书商城</vt:lpstr>
      <vt:lpstr>PowerPoint 演示文稿</vt:lpstr>
      <vt:lpstr>PowerPoint 演示文稿</vt:lpstr>
      <vt:lpstr>PowerPoint 演示文稿</vt:lpstr>
      <vt:lpstr>PowerPoint 演示文稿</vt:lpstr>
      <vt:lpstr>小组分工</vt:lpstr>
      <vt:lpstr>PowerPoint 演示文稿</vt:lpstr>
      <vt:lpstr>管理员登录</vt:lpstr>
      <vt:lpstr>添加书籍分类</vt:lpstr>
      <vt:lpstr>查看书籍分类</vt:lpstr>
      <vt:lpstr>添加图书</vt:lpstr>
      <vt:lpstr>查看图书</vt:lpstr>
      <vt:lpstr>用户注册登录</vt:lpstr>
      <vt:lpstr>用户界面</vt:lpstr>
      <vt:lpstr>查看购物车</vt:lpstr>
      <vt:lpstr>查看订单</vt:lpstr>
      <vt:lpstr>订单管理</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hhhh</dc:creator>
  <cp:lastModifiedBy>hhhh</cp:lastModifiedBy>
  <cp:revision>17</cp:revision>
  <dcterms:created xsi:type="dcterms:W3CDTF">2019-07-04T08:59:06Z</dcterms:created>
  <dcterms:modified xsi:type="dcterms:W3CDTF">2020-01-09T01:10:03Z</dcterms:modified>
</cp:coreProperties>
</file>