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075" r:id="rId2"/>
    <p:sldId id="1076" r:id="rId3"/>
    <p:sldId id="1087" r:id="rId4"/>
    <p:sldId id="1088" r:id="rId5"/>
    <p:sldId id="1056" r:id="rId6"/>
    <p:sldId id="1089" r:id="rId7"/>
  </p:sldIdLst>
  <p:sldSz cx="12192000" cy="6858000"/>
  <p:notesSz cx="6858000" cy="9144000"/>
  <p:embeddedFontLst>
    <p:embeddedFont>
      <p:font typeface="Oswald" panose="020B0604020202020204" charset="-52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 Light" panose="020B0604020202020204" charset="-52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06E5A1-D47F-46DA-9AFC-3839B16B2BF3}">
          <p14:sldIdLst>
            <p14:sldId id="1075"/>
            <p14:sldId id="1076"/>
            <p14:sldId id="1087"/>
            <p14:sldId id="1088"/>
            <p14:sldId id="1056"/>
            <p14:sldId id="108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8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695" autoAdjust="0"/>
  </p:normalViewPr>
  <p:slideViewPr>
    <p:cSldViewPr snapToGrid="0">
      <p:cViewPr varScale="1">
        <p:scale>
          <a:sx n="95" d="100"/>
          <a:sy n="95" d="100"/>
        </p:scale>
        <p:origin x="1280" y="64"/>
      </p:cViewPr>
      <p:guideLst>
        <p:guide pos="3840"/>
        <p:guide orient="horz" pos="2160"/>
        <p:guide pos="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8637"/>
    </p:cViewPr>
  </p:sorterViewPr>
  <p:notesViewPr>
    <p:cSldViewPr snapToGrid="0">
      <p:cViewPr varScale="1">
        <p:scale>
          <a:sx n="59" d="100"/>
          <a:sy n="59" d="100"/>
        </p:scale>
        <p:origin x="21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7884FD4-2731-43B1-B5F5-5A6FEADAD6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A76E0F-6665-4EB9-8015-9D6D3142D4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20688-7344-4F47-AB68-1D7A3B4D7138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9EEECC-6EC5-4916-8FEA-8D2BEFBBE9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4AD1FE-98F3-4DC9-BC58-532D6E3AF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9D0CC-DC0D-42D6-9260-7CC98666C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27678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A4FD9-D78B-4876-9972-93EA0CCC1D59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2D108-47F5-4EC9-9B7D-E61A2219B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2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4">
            <a:extLst>
              <a:ext uri="{FF2B5EF4-FFF2-40B4-BE49-F238E27FC236}">
                <a16:creationId xmlns:a16="http://schemas.microsoft.com/office/drawing/2014/main" id="{DD50784A-8247-4CFA-B5AE-62C819356E14}"/>
              </a:ext>
            </a:extLst>
          </p:cNvPr>
          <p:cNvSpPr/>
          <p:nvPr userDrawn="1"/>
        </p:nvSpPr>
        <p:spPr>
          <a:xfrm rot="5400000">
            <a:off x="7804306" y="-95855"/>
            <a:ext cx="4290312" cy="4482022"/>
          </a:xfrm>
          <a:custGeom>
            <a:avLst/>
            <a:gdLst>
              <a:gd name="connsiteX0" fmla="*/ 0 w 4290312"/>
              <a:gd name="connsiteY0" fmla="*/ 4445166 h 4482022"/>
              <a:gd name="connsiteX1" fmla="*/ 0 w 4290312"/>
              <a:gd name="connsiteY1" fmla="*/ 0 h 4482022"/>
              <a:gd name="connsiteX2" fmla="*/ 4221879 w 4290312"/>
              <a:gd name="connsiteY2" fmla="*/ 0 h 4482022"/>
              <a:gd name="connsiteX3" fmla="*/ 4246895 w 4290312"/>
              <a:gd name="connsiteY3" fmla="*/ 140082 h 4482022"/>
              <a:gd name="connsiteX4" fmla="*/ 4290312 w 4290312"/>
              <a:gd name="connsiteY4" fmla="*/ 713926 h 4482022"/>
              <a:gd name="connsiteX5" fmla="*/ 522216 w 4290312"/>
              <a:gd name="connsiteY5" fmla="*/ 4482022 h 4482022"/>
              <a:gd name="connsiteX6" fmla="*/ 136950 w 4290312"/>
              <a:gd name="connsiteY6" fmla="*/ 4462568 h 44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0312" h="4482022">
                <a:moveTo>
                  <a:pt x="0" y="4445166"/>
                </a:moveTo>
                <a:lnTo>
                  <a:pt x="0" y="0"/>
                </a:lnTo>
                <a:lnTo>
                  <a:pt x="4221879" y="0"/>
                </a:lnTo>
                <a:lnTo>
                  <a:pt x="4246895" y="140082"/>
                </a:lnTo>
                <a:cubicBezTo>
                  <a:pt x="4275485" y="327190"/>
                  <a:pt x="4290312" y="518826"/>
                  <a:pt x="4290312" y="713926"/>
                </a:cubicBezTo>
                <a:cubicBezTo>
                  <a:pt x="4290312" y="2794988"/>
                  <a:pt x="2603278" y="4482022"/>
                  <a:pt x="522216" y="4482022"/>
                </a:cubicBezTo>
                <a:cubicBezTo>
                  <a:pt x="392150" y="4482022"/>
                  <a:pt x="263623" y="4475432"/>
                  <a:pt x="136950" y="44625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30000"/>
                </a:schemeClr>
              </a:gs>
              <a:gs pos="83000">
                <a:schemeClr val="accent3">
                  <a:alpha val="73000"/>
                </a:schemeClr>
              </a:gs>
            </a:gsLst>
            <a:lin ang="138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rgbClr val="FFFFFF"/>
            </a:glow>
            <a:outerShdw blurRad="1270000" sx="102000" sy="102000" algn="ctr" rotWithShape="0">
              <a:srgbClr val="367CFF">
                <a:alpha val="13000"/>
              </a:srgbClr>
            </a:outerShdw>
            <a:softEdge rad="0"/>
          </a:effectLst>
        </p:spPr>
        <p:txBody>
          <a:bodyPr rtlCol="0" anchor="ctr"/>
          <a:lstStyle/>
          <a:p>
            <a:pPr algn="ctr"/>
            <a:endParaRPr lang="ru-RU" sz="450" kern="0" dirty="0">
              <a:solidFill>
                <a:srgbClr val="FFFFFF"/>
              </a:solidFill>
              <a:latin typeface="Oswald Light" pitchFamily="2" charset="-52"/>
            </a:endParaRPr>
          </a:p>
        </p:txBody>
      </p:sp>
      <p:sp>
        <p:nvSpPr>
          <p:cNvPr id="12" name="Полилиния 34">
            <a:extLst>
              <a:ext uri="{FF2B5EF4-FFF2-40B4-BE49-F238E27FC236}">
                <a16:creationId xmlns:a16="http://schemas.microsoft.com/office/drawing/2014/main" id="{E168CA1A-1B07-4388-8AF5-C69136B3CD21}"/>
              </a:ext>
            </a:extLst>
          </p:cNvPr>
          <p:cNvSpPr/>
          <p:nvPr userDrawn="1"/>
        </p:nvSpPr>
        <p:spPr>
          <a:xfrm flipH="1">
            <a:off x="-2" y="2162939"/>
            <a:ext cx="4614553" cy="4698421"/>
          </a:xfrm>
          <a:custGeom>
            <a:avLst/>
            <a:gdLst>
              <a:gd name="connsiteX0" fmla="*/ 6248719 w 6248719"/>
              <a:gd name="connsiteY0" fmla="*/ 0 h 6362288"/>
              <a:gd name="connsiteX1" fmla="*/ 6248719 w 6248719"/>
              <a:gd name="connsiteY1" fmla="*/ 6362288 h 6362288"/>
              <a:gd name="connsiteX2" fmla="*/ 0 w 6248719"/>
              <a:gd name="connsiteY2" fmla="*/ 6362288 h 6362288"/>
              <a:gd name="connsiteX3" fmla="*/ 6037680 w 6248719"/>
              <a:gd name="connsiteY3" fmla="*/ 5337 h 636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719" h="6362288">
                <a:moveTo>
                  <a:pt x="6248719" y="0"/>
                </a:moveTo>
                <a:lnTo>
                  <a:pt x="6248719" y="6362288"/>
                </a:lnTo>
                <a:lnTo>
                  <a:pt x="0" y="6362288"/>
                </a:lnTo>
                <a:cubicBezTo>
                  <a:pt x="0" y="2956723"/>
                  <a:pt x="2674482" y="175818"/>
                  <a:pt x="6037680" y="53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2000"/>
                </a:schemeClr>
              </a:gs>
              <a:gs pos="83000">
                <a:schemeClr val="accent3"/>
              </a:gs>
            </a:gsLst>
            <a:lin ang="138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rgbClr val="FFFFFF"/>
            </a:glow>
            <a:outerShdw blurRad="1270000" sx="102000" sy="102000" algn="ctr" rotWithShape="0">
              <a:srgbClr val="367CFF">
                <a:alpha val="13000"/>
              </a:srgbClr>
            </a:outerShdw>
            <a:softEdge rad="0"/>
          </a:effectLst>
        </p:spPr>
        <p:txBody>
          <a:bodyPr rtlCol="0" anchor="ctr"/>
          <a:lstStyle/>
          <a:p>
            <a:pPr algn="ctr"/>
            <a:endParaRPr lang="ru-RU" sz="450" kern="0" dirty="0">
              <a:solidFill>
                <a:srgbClr val="FFFFFF"/>
              </a:solidFill>
              <a:latin typeface="Oswald Light" pitchFamily="2" charset="-5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80D8C2-7AAF-4FA0-957A-2948D4330C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612" y="1103505"/>
            <a:ext cx="6771723" cy="718151"/>
          </a:xfrm>
          <a:prstGeom prst="rect">
            <a:avLst/>
          </a:prstGeom>
        </p:spPr>
      </p:pic>
      <p:sp>
        <p:nvSpPr>
          <p:cNvPr id="9" name="Рисунок 8">
            <a:extLst>
              <a:ext uri="{FF2B5EF4-FFF2-40B4-BE49-F238E27FC236}">
                <a16:creationId xmlns:a16="http://schemas.microsoft.com/office/drawing/2014/main" id="{AB06AE15-2EAA-4D77-AFC1-56323DCF10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8267" y="1800225"/>
            <a:ext cx="6731183" cy="3954271"/>
          </a:xfrm>
          <a:prstGeom prst="roundRect">
            <a:avLst>
              <a:gd name="adj" fmla="val 28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22669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0C66AF-DF16-4FDB-932D-36F9CD11C4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9651" y="79880"/>
            <a:ext cx="1833168" cy="9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77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74">
            <a:extLst>
              <a:ext uri="{FF2B5EF4-FFF2-40B4-BE49-F238E27FC236}">
                <a16:creationId xmlns:a16="http://schemas.microsoft.com/office/drawing/2014/main" id="{C4DFF94C-E145-478A-8203-B269E81912C7}"/>
              </a:ext>
            </a:extLst>
          </p:cNvPr>
          <p:cNvSpPr/>
          <p:nvPr userDrawn="1"/>
        </p:nvSpPr>
        <p:spPr>
          <a:xfrm>
            <a:off x="-4624347" y="-1321300"/>
            <a:ext cx="10207543" cy="10207538"/>
          </a:xfrm>
          <a:prstGeom prst="ellipse">
            <a:avLst/>
          </a:prstGeom>
          <a:pattFill prst="pct75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sx="1000" sy="1000" algn="ctr" rotWithShape="0">
              <a:srgbClr val="367CFF"/>
            </a:out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ru-RU" sz="450" b="1" kern="0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ru-RU" sz="1200" b="0" dirty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Проект</a:t>
            </a:r>
            <a:r>
              <a:rPr lang="ru-RU" sz="1200" b="0" baseline="0" dirty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 для</a:t>
            </a:r>
            <a:r>
              <a:rPr lang="en-US" sz="1200" b="0" baseline="0" dirty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 AXENIX</a:t>
            </a:r>
            <a:r>
              <a:rPr lang="ru-RU" sz="1200" b="0" baseline="0" dirty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 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37155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A2B306E-0650-4283-89A9-0E227DF5C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58083" y="960256"/>
            <a:ext cx="9148043" cy="6076437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E443D3-C989-420C-939B-BB36148DB9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631" y="1966913"/>
            <a:ext cx="5941218" cy="355044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53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">
            <a:extLst>
              <a:ext uri="{FF2B5EF4-FFF2-40B4-BE49-F238E27FC236}">
                <a16:creationId xmlns:a16="http://schemas.microsoft.com/office/drawing/2014/main" id="{4757B6DF-076E-361C-332D-A0EB864637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808195" y="-1577499"/>
            <a:ext cx="10012998" cy="10012998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488" y="337155"/>
            <a:ext cx="422251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426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74">
            <a:extLst>
              <a:ext uri="{FF2B5EF4-FFF2-40B4-BE49-F238E27FC236}">
                <a16:creationId xmlns:a16="http://schemas.microsoft.com/office/drawing/2014/main" id="{C4DFF94C-E145-478A-8203-B269E81912C7}"/>
              </a:ext>
            </a:extLst>
          </p:cNvPr>
          <p:cNvSpPr/>
          <p:nvPr userDrawn="1"/>
        </p:nvSpPr>
        <p:spPr>
          <a:xfrm>
            <a:off x="5751038" y="-1321300"/>
            <a:ext cx="10207543" cy="10207538"/>
          </a:xfrm>
          <a:prstGeom prst="ellipse">
            <a:avLst/>
          </a:prstGeom>
          <a:pattFill prst="pct75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sx="1000" sy="1000" algn="ctr" rotWithShape="0">
              <a:srgbClr val="367CFF"/>
            </a:out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ru-RU" sz="450" b="1" kern="0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37155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A2B306E-0650-4283-89A9-0E227DF5C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57" y="953950"/>
            <a:ext cx="9148043" cy="6076437"/>
          </a:xfrm>
          <a:prstGeom prst="rect">
            <a:avLst/>
          </a:pr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E443D3-C989-420C-939B-BB36148DB9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0656" y="1966913"/>
            <a:ext cx="5941218" cy="355044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522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">
            <a:extLst>
              <a:ext uri="{FF2B5EF4-FFF2-40B4-BE49-F238E27FC236}">
                <a16:creationId xmlns:a16="http://schemas.microsoft.com/office/drawing/2014/main" id="{6D9ED8E7-9D83-A48E-E146-0DD50B3F2F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6699" y="-1577499"/>
            <a:ext cx="10012998" cy="10012998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37155"/>
            <a:ext cx="4075135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929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136B3A4F-4D8A-40B4-95C9-5200B96EE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217" y="-522"/>
            <a:ext cx="12192000" cy="36067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142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3634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55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ru-RU" sz="1200" b="0" dirty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Проект</a:t>
            </a:r>
            <a:r>
              <a:rPr lang="ru-RU" sz="1200" b="0" baseline="0" dirty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 для </a:t>
            </a:r>
            <a:r>
              <a:rPr lang="en-US" sz="1200" b="0" baseline="0" dirty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AXENIX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40562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7093EDD3-4480-4049-A82A-D4049AC311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1383" y="1724743"/>
            <a:ext cx="2386800" cy="23868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FC1E6A4A-E2C0-4D63-BE71-37308DE756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66863" y="1724743"/>
            <a:ext cx="2386800" cy="23868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94FFDAA4-2EF4-4DE6-9E1D-73216D1651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12344" y="1724743"/>
            <a:ext cx="2386800" cy="23868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204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bg>
      <p:bgPr>
        <a:gradFill>
          <a:gsLst>
            <a:gs pos="100000">
              <a:schemeClr val="accent3">
                <a:lumMod val="60000"/>
                <a:lumOff val="40000"/>
              </a:schemeClr>
            </a:gs>
            <a:gs pos="0">
              <a:schemeClr val="accent3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Рисунок 82">
            <a:extLst>
              <a:ext uri="{FF2B5EF4-FFF2-40B4-BE49-F238E27FC236}">
                <a16:creationId xmlns:a16="http://schemas.microsoft.com/office/drawing/2014/main" id="{1E60C6E6-E49D-4E31-82A2-A999DF68C8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6713" y="4576763"/>
            <a:ext cx="3110590" cy="2333625"/>
          </a:xfrm>
          <a:prstGeom prst="roundRect">
            <a:avLst>
              <a:gd name="adj" fmla="val 156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40562"/>
            <a:ext cx="1140987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75E5B588-7114-4246-AAB0-258581938DB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384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1" name="Рисунок 73">
            <a:extLst>
              <a:ext uri="{FF2B5EF4-FFF2-40B4-BE49-F238E27FC236}">
                <a16:creationId xmlns:a16="http://schemas.microsoft.com/office/drawing/2014/main" id="{F818671B-5820-427D-AF49-A5299E9923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2388" y="3607594"/>
            <a:ext cx="4557712" cy="284559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  <p:sp>
        <p:nvSpPr>
          <p:cNvPr id="83" name="Рисунок 82">
            <a:extLst>
              <a:ext uri="{FF2B5EF4-FFF2-40B4-BE49-F238E27FC236}">
                <a16:creationId xmlns:a16="http://schemas.microsoft.com/office/drawing/2014/main" id="{8D781D7D-BA30-4009-B3C4-207BBDFD0A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8842" y="4341203"/>
            <a:ext cx="2321595" cy="3102585"/>
          </a:xfrm>
          <a:prstGeom prst="roundRect">
            <a:avLst>
              <a:gd name="adj" fmla="val 156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18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Заголовок и объект">
    <p:bg>
      <p:bgPr>
        <a:gradFill>
          <a:gsLst>
            <a:gs pos="100000">
              <a:schemeClr val="accent3">
                <a:lumMod val="60000"/>
                <a:lumOff val="40000"/>
              </a:schemeClr>
            </a:gs>
            <a:gs pos="0">
              <a:schemeClr val="accent3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40562"/>
            <a:ext cx="1140987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75E5B588-7114-4246-AAB0-258581938DB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384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D5E299-FA48-80FC-2F7B-26944CEDFA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9501" y="3537087"/>
            <a:ext cx="10012998" cy="10012998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60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bg>
      <p:bgPr>
        <a:gradFill>
          <a:gsLst>
            <a:gs pos="100000">
              <a:schemeClr val="accent3">
                <a:lumMod val="60000"/>
                <a:lumOff val="40000"/>
              </a:schemeClr>
            </a:gs>
            <a:gs pos="0">
              <a:schemeClr val="accent3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40562"/>
            <a:ext cx="1140987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63625772-4B94-463A-AF84-929C60827F5D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/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/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61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4">
            <a:extLst>
              <a:ext uri="{FF2B5EF4-FFF2-40B4-BE49-F238E27FC236}">
                <a16:creationId xmlns:a16="http://schemas.microsoft.com/office/drawing/2014/main" id="{DD50784A-8247-4CFA-B5AE-62C819356E14}"/>
              </a:ext>
            </a:extLst>
          </p:cNvPr>
          <p:cNvSpPr/>
          <p:nvPr userDrawn="1"/>
        </p:nvSpPr>
        <p:spPr>
          <a:xfrm rot="5400000">
            <a:off x="7804306" y="-95855"/>
            <a:ext cx="4290312" cy="4482022"/>
          </a:xfrm>
          <a:custGeom>
            <a:avLst/>
            <a:gdLst>
              <a:gd name="connsiteX0" fmla="*/ 0 w 4290312"/>
              <a:gd name="connsiteY0" fmla="*/ 4445166 h 4482022"/>
              <a:gd name="connsiteX1" fmla="*/ 0 w 4290312"/>
              <a:gd name="connsiteY1" fmla="*/ 0 h 4482022"/>
              <a:gd name="connsiteX2" fmla="*/ 4221879 w 4290312"/>
              <a:gd name="connsiteY2" fmla="*/ 0 h 4482022"/>
              <a:gd name="connsiteX3" fmla="*/ 4246895 w 4290312"/>
              <a:gd name="connsiteY3" fmla="*/ 140082 h 4482022"/>
              <a:gd name="connsiteX4" fmla="*/ 4290312 w 4290312"/>
              <a:gd name="connsiteY4" fmla="*/ 713926 h 4482022"/>
              <a:gd name="connsiteX5" fmla="*/ 522216 w 4290312"/>
              <a:gd name="connsiteY5" fmla="*/ 4482022 h 4482022"/>
              <a:gd name="connsiteX6" fmla="*/ 136950 w 4290312"/>
              <a:gd name="connsiteY6" fmla="*/ 4462568 h 44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0312" h="4482022">
                <a:moveTo>
                  <a:pt x="0" y="4445166"/>
                </a:moveTo>
                <a:lnTo>
                  <a:pt x="0" y="0"/>
                </a:lnTo>
                <a:lnTo>
                  <a:pt x="4221879" y="0"/>
                </a:lnTo>
                <a:lnTo>
                  <a:pt x="4246895" y="140082"/>
                </a:lnTo>
                <a:cubicBezTo>
                  <a:pt x="4275485" y="327190"/>
                  <a:pt x="4290312" y="518826"/>
                  <a:pt x="4290312" y="713926"/>
                </a:cubicBezTo>
                <a:cubicBezTo>
                  <a:pt x="4290312" y="2794988"/>
                  <a:pt x="2603278" y="4482022"/>
                  <a:pt x="522216" y="4482022"/>
                </a:cubicBezTo>
                <a:cubicBezTo>
                  <a:pt x="392150" y="4482022"/>
                  <a:pt x="263623" y="4475432"/>
                  <a:pt x="136950" y="44625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30000"/>
                </a:schemeClr>
              </a:gs>
              <a:gs pos="83000">
                <a:schemeClr val="accent3">
                  <a:alpha val="73000"/>
                </a:schemeClr>
              </a:gs>
            </a:gsLst>
            <a:lin ang="138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rgbClr val="FFFFFF"/>
            </a:glow>
            <a:outerShdw blurRad="1270000" sx="102000" sy="102000" algn="ctr" rotWithShape="0">
              <a:srgbClr val="367CFF">
                <a:alpha val="13000"/>
              </a:srgbClr>
            </a:outerShdw>
            <a:softEdge rad="0"/>
          </a:effectLst>
        </p:spPr>
        <p:txBody>
          <a:bodyPr rtlCol="0" anchor="ctr"/>
          <a:lstStyle/>
          <a:p>
            <a:pPr algn="ctr"/>
            <a:endParaRPr lang="ru-RU" sz="450" kern="0" dirty="0">
              <a:solidFill>
                <a:srgbClr val="FFFFFF"/>
              </a:solidFill>
              <a:latin typeface="Oswald Light" pitchFamily="2" charset="-52"/>
            </a:endParaRPr>
          </a:p>
        </p:txBody>
      </p:sp>
      <p:sp>
        <p:nvSpPr>
          <p:cNvPr id="12" name="Полилиния 34">
            <a:extLst>
              <a:ext uri="{FF2B5EF4-FFF2-40B4-BE49-F238E27FC236}">
                <a16:creationId xmlns:a16="http://schemas.microsoft.com/office/drawing/2014/main" id="{E168CA1A-1B07-4388-8AF5-C69136B3CD21}"/>
              </a:ext>
            </a:extLst>
          </p:cNvPr>
          <p:cNvSpPr/>
          <p:nvPr userDrawn="1"/>
        </p:nvSpPr>
        <p:spPr>
          <a:xfrm flipH="1">
            <a:off x="-2" y="2162939"/>
            <a:ext cx="4614553" cy="4698421"/>
          </a:xfrm>
          <a:custGeom>
            <a:avLst/>
            <a:gdLst>
              <a:gd name="connsiteX0" fmla="*/ 6248719 w 6248719"/>
              <a:gd name="connsiteY0" fmla="*/ 0 h 6362288"/>
              <a:gd name="connsiteX1" fmla="*/ 6248719 w 6248719"/>
              <a:gd name="connsiteY1" fmla="*/ 6362288 h 6362288"/>
              <a:gd name="connsiteX2" fmla="*/ 0 w 6248719"/>
              <a:gd name="connsiteY2" fmla="*/ 6362288 h 6362288"/>
              <a:gd name="connsiteX3" fmla="*/ 6037680 w 6248719"/>
              <a:gd name="connsiteY3" fmla="*/ 5337 h 636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719" h="6362288">
                <a:moveTo>
                  <a:pt x="6248719" y="0"/>
                </a:moveTo>
                <a:lnTo>
                  <a:pt x="6248719" y="6362288"/>
                </a:lnTo>
                <a:lnTo>
                  <a:pt x="0" y="6362288"/>
                </a:lnTo>
                <a:cubicBezTo>
                  <a:pt x="0" y="2956723"/>
                  <a:pt x="2674482" y="175818"/>
                  <a:pt x="6037680" y="53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2000"/>
                </a:schemeClr>
              </a:gs>
              <a:gs pos="83000">
                <a:schemeClr val="accent3"/>
              </a:gs>
            </a:gsLst>
            <a:lin ang="138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rgbClr val="FFFFFF"/>
            </a:glow>
            <a:outerShdw blurRad="1270000" sx="102000" sy="102000" algn="ctr" rotWithShape="0">
              <a:srgbClr val="367CFF">
                <a:alpha val="13000"/>
              </a:srgbClr>
            </a:outerShdw>
            <a:softEdge rad="0"/>
          </a:effectLst>
        </p:spPr>
        <p:txBody>
          <a:bodyPr rtlCol="0" anchor="ctr"/>
          <a:lstStyle/>
          <a:p>
            <a:pPr algn="ctr"/>
            <a:endParaRPr lang="ru-RU" sz="450" kern="0" dirty="0">
              <a:solidFill>
                <a:srgbClr val="FFFFFF"/>
              </a:solidFill>
              <a:latin typeface="Oswald Light" pitchFamily="2" charset="-52"/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36E499-E3F2-1B38-C3B5-5E3901F910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368357" y="-1577499"/>
            <a:ext cx="10012998" cy="10012998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60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bg>
      <p:bgPr>
        <a:gradFill>
          <a:gsLst>
            <a:gs pos="100000">
              <a:schemeClr val="accent3">
                <a:lumMod val="60000"/>
                <a:lumOff val="40000"/>
              </a:schemeClr>
            </a:gs>
            <a:gs pos="0">
              <a:schemeClr val="accent3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72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gradFill>
          <a:gsLst>
            <a:gs pos="100000">
              <a:schemeClr val="accent3">
                <a:lumMod val="60000"/>
                <a:lumOff val="40000"/>
              </a:schemeClr>
            </a:gs>
            <a:gs pos="0">
              <a:schemeClr val="accent3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4B6D3DEB-7D50-4F8B-A4EB-8B8DACAA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40562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F0B8FE2C-96E3-444B-9949-E1D53543D75F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/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/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8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4">
            <a:extLst>
              <a:ext uri="{FF2B5EF4-FFF2-40B4-BE49-F238E27FC236}">
                <a16:creationId xmlns:a16="http://schemas.microsoft.com/office/drawing/2014/main" id="{58A60FB7-5C04-64C3-CE5A-22E3CCDD544E}"/>
              </a:ext>
            </a:extLst>
          </p:cNvPr>
          <p:cNvSpPr/>
          <p:nvPr userDrawn="1"/>
        </p:nvSpPr>
        <p:spPr>
          <a:xfrm rot="5400000">
            <a:off x="7804306" y="-95855"/>
            <a:ext cx="4290312" cy="4482022"/>
          </a:xfrm>
          <a:custGeom>
            <a:avLst/>
            <a:gdLst>
              <a:gd name="connsiteX0" fmla="*/ 0 w 4290312"/>
              <a:gd name="connsiteY0" fmla="*/ 4445166 h 4482022"/>
              <a:gd name="connsiteX1" fmla="*/ 0 w 4290312"/>
              <a:gd name="connsiteY1" fmla="*/ 0 h 4482022"/>
              <a:gd name="connsiteX2" fmla="*/ 4221879 w 4290312"/>
              <a:gd name="connsiteY2" fmla="*/ 0 h 4482022"/>
              <a:gd name="connsiteX3" fmla="*/ 4246895 w 4290312"/>
              <a:gd name="connsiteY3" fmla="*/ 140082 h 4482022"/>
              <a:gd name="connsiteX4" fmla="*/ 4290312 w 4290312"/>
              <a:gd name="connsiteY4" fmla="*/ 713926 h 4482022"/>
              <a:gd name="connsiteX5" fmla="*/ 522216 w 4290312"/>
              <a:gd name="connsiteY5" fmla="*/ 4482022 h 4482022"/>
              <a:gd name="connsiteX6" fmla="*/ 136950 w 4290312"/>
              <a:gd name="connsiteY6" fmla="*/ 4462568 h 44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0312" h="4482022">
                <a:moveTo>
                  <a:pt x="0" y="4445166"/>
                </a:moveTo>
                <a:lnTo>
                  <a:pt x="0" y="0"/>
                </a:lnTo>
                <a:lnTo>
                  <a:pt x="4221879" y="0"/>
                </a:lnTo>
                <a:lnTo>
                  <a:pt x="4246895" y="140082"/>
                </a:lnTo>
                <a:cubicBezTo>
                  <a:pt x="4275485" y="327190"/>
                  <a:pt x="4290312" y="518826"/>
                  <a:pt x="4290312" y="713926"/>
                </a:cubicBezTo>
                <a:cubicBezTo>
                  <a:pt x="4290312" y="2794988"/>
                  <a:pt x="2603278" y="4482022"/>
                  <a:pt x="522216" y="4482022"/>
                </a:cubicBezTo>
                <a:cubicBezTo>
                  <a:pt x="392150" y="4482022"/>
                  <a:pt x="263623" y="4475432"/>
                  <a:pt x="136950" y="44625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30000"/>
                </a:schemeClr>
              </a:gs>
              <a:gs pos="83000">
                <a:schemeClr val="accent3">
                  <a:alpha val="73000"/>
                </a:schemeClr>
              </a:gs>
            </a:gsLst>
            <a:lin ang="138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rgbClr val="FFFFFF"/>
            </a:glow>
            <a:outerShdw blurRad="1270000" sx="102000" sy="102000" algn="ctr" rotWithShape="0">
              <a:srgbClr val="367CFF">
                <a:alpha val="13000"/>
              </a:srgbClr>
            </a:outerShdw>
            <a:softEdge rad="0"/>
          </a:effectLst>
        </p:spPr>
        <p:txBody>
          <a:bodyPr rtlCol="0" anchor="ctr"/>
          <a:lstStyle/>
          <a:p>
            <a:pPr algn="ctr"/>
            <a:endParaRPr lang="ru-RU" sz="450" kern="0" dirty="0">
              <a:solidFill>
                <a:srgbClr val="FFFFFF"/>
              </a:solidFill>
              <a:latin typeface="Oswald Light" pitchFamily="2" charset="-52"/>
            </a:endParaRPr>
          </a:p>
        </p:txBody>
      </p:sp>
      <p:sp>
        <p:nvSpPr>
          <p:cNvPr id="3" name="Полилиния 34">
            <a:extLst>
              <a:ext uri="{FF2B5EF4-FFF2-40B4-BE49-F238E27FC236}">
                <a16:creationId xmlns:a16="http://schemas.microsoft.com/office/drawing/2014/main" id="{0CD00261-F199-D622-8EBA-8B280205C8F5}"/>
              </a:ext>
            </a:extLst>
          </p:cNvPr>
          <p:cNvSpPr/>
          <p:nvPr userDrawn="1"/>
        </p:nvSpPr>
        <p:spPr>
          <a:xfrm flipH="1">
            <a:off x="-2" y="2162939"/>
            <a:ext cx="4614553" cy="4698421"/>
          </a:xfrm>
          <a:custGeom>
            <a:avLst/>
            <a:gdLst>
              <a:gd name="connsiteX0" fmla="*/ 6248719 w 6248719"/>
              <a:gd name="connsiteY0" fmla="*/ 0 h 6362288"/>
              <a:gd name="connsiteX1" fmla="*/ 6248719 w 6248719"/>
              <a:gd name="connsiteY1" fmla="*/ 6362288 h 6362288"/>
              <a:gd name="connsiteX2" fmla="*/ 0 w 6248719"/>
              <a:gd name="connsiteY2" fmla="*/ 6362288 h 6362288"/>
              <a:gd name="connsiteX3" fmla="*/ 6037680 w 6248719"/>
              <a:gd name="connsiteY3" fmla="*/ 5337 h 636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719" h="6362288">
                <a:moveTo>
                  <a:pt x="6248719" y="0"/>
                </a:moveTo>
                <a:lnTo>
                  <a:pt x="6248719" y="6362288"/>
                </a:lnTo>
                <a:lnTo>
                  <a:pt x="0" y="6362288"/>
                </a:lnTo>
                <a:cubicBezTo>
                  <a:pt x="0" y="2956723"/>
                  <a:pt x="2674482" y="175818"/>
                  <a:pt x="6037680" y="53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2000"/>
                </a:schemeClr>
              </a:gs>
              <a:gs pos="83000">
                <a:schemeClr val="accent3"/>
              </a:gs>
            </a:gsLst>
            <a:lin ang="138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rgbClr val="FFFFFF"/>
            </a:glow>
            <a:outerShdw blurRad="1270000" sx="102000" sy="102000" algn="ctr" rotWithShape="0">
              <a:srgbClr val="367CFF">
                <a:alpha val="13000"/>
              </a:srgbClr>
            </a:outerShdw>
            <a:softEdge rad="0"/>
          </a:effectLst>
        </p:spPr>
        <p:txBody>
          <a:bodyPr rtlCol="0" anchor="ctr"/>
          <a:lstStyle/>
          <a:p>
            <a:pPr algn="ctr"/>
            <a:endParaRPr lang="ru-RU" sz="450" kern="0" dirty="0">
              <a:solidFill>
                <a:srgbClr val="FFFFFF"/>
              </a:solidFill>
              <a:latin typeface="Oswald 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264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BC11CD-18BC-40A5-9A7C-35E852AE3B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9651" y="79880"/>
            <a:ext cx="1833168" cy="9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21106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sp>
        <p:nvSpPr>
          <p:cNvPr id="23" name="Рисунок 18">
            <a:extLst>
              <a:ext uri="{FF2B5EF4-FFF2-40B4-BE49-F238E27FC236}">
                <a16:creationId xmlns:a16="http://schemas.microsoft.com/office/drawing/2014/main" id="{0EE28773-79A8-4AB3-91D2-1F9A1FB5F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1" y="2389238"/>
            <a:ext cx="1917975" cy="24539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18">
            <a:extLst>
              <a:ext uri="{FF2B5EF4-FFF2-40B4-BE49-F238E27FC236}">
                <a16:creationId xmlns:a16="http://schemas.microsoft.com/office/drawing/2014/main" id="{4C715CF0-7A52-4ABA-8699-CA2F04E82A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24890" y="1187120"/>
            <a:ext cx="1836002" cy="15686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18">
            <a:extLst>
              <a:ext uri="{FF2B5EF4-FFF2-40B4-BE49-F238E27FC236}">
                <a16:creationId xmlns:a16="http://schemas.microsoft.com/office/drawing/2014/main" id="{94B18A68-98C1-4A6B-A32E-8FBD12F11E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24890" y="4154366"/>
            <a:ext cx="1836002" cy="16794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 dirty="0"/>
          </a:p>
        </p:txBody>
      </p:sp>
      <p:sp>
        <p:nvSpPr>
          <p:cNvPr id="26" name="Рисунок 18">
            <a:extLst>
              <a:ext uri="{FF2B5EF4-FFF2-40B4-BE49-F238E27FC236}">
                <a16:creationId xmlns:a16="http://schemas.microsoft.com/office/drawing/2014/main" id="{122664B7-6C22-4693-A486-A386135C0AC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2455" y="2505553"/>
            <a:ext cx="2250364" cy="184689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62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21106"/>
            <a:ext cx="1140987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sp>
        <p:nvSpPr>
          <p:cNvPr id="6" name="Рисунок 73">
            <a:extLst>
              <a:ext uri="{FF2B5EF4-FFF2-40B4-BE49-F238E27FC236}">
                <a16:creationId xmlns:a16="http://schemas.microsoft.com/office/drawing/2014/main" id="{70087263-42A7-4590-BAC8-05B3B56A91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13735" y="1952625"/>
            <a:ext cx="5858827" cy="36742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715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21106"/>
            <a:ext cx="1140987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sp>
        <p:nvSpPr>
          <p:cNvPr id="6" name="Рисунок 73">
            <a:extLst>
              <a:ext uri="{FF2B5EF4-FFF2-40B4-BE49-F238E27FC236}">
                <a16:creationId xmlns:a16="http://schemas.microsoft.com/office/drawing/2014/main" id="{70087263-42A7-4590-BAC8-05B3B56A91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144" y="1666815"/>
            <a:ext cx="5867669" cy="36742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46A411-C217-426B-8DFC-6926599D0F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1455" y="1155244"/>
            <a:ext cx="3574720" cy="357472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>
            <a:lvl1pPr>
              <a:defRPr lang="ru-RU" dirty="0"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306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BC11CD-18BC-40A5-9A7C-35E852AE3B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0797" y="79880"/>
            <a:ext cx="1833168" cy="9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21106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  <p:sp>
        <p:nvSpPr>
          <p:cNvPr id="6" name="Rectangle 193">
            <a:extLst>
              <a:ext uri="{FF2B5EF4-FFF2-40B4-BE49-F238E27FC236}">
                <a16:creationId xmlns:a16="http://schemas.microsoft.com/office/drawing/2014/main" id="{4A1744A1-E9BA-46DB-AE1E-F9901F701D85}"/>
              </a:ext>
            </a:extLst>
          </p:cNvPr>
          <p:cNvSpPr/>
          <p:nvPr userDrawn="1"/>
        </p:nvSpPr>
        <p:spPr>
          <a:xfrm>
            <a:off x="5969000" y="-50800"/>
            <a:ext cx="6299200" cy="6953034"/>
          </a:xfrm>
          <a:custGeom>
            <a:avLst/>
            <a:gdLst>
              <a:gd name="connsiteX0" fmla="*/ 719382 w 6616700"/>
              <a:gd name="connsiteY0" fmla="*/ 0 h 4316203"/>
              <a:gd name="connsiteX1" fmla="*/ 5897318 w 6616700"/>
              <a:gd name="connsiteY1" fmla="*/ 0 h 4316203"/>
              <a:gd name="connsiteX2" fmla="*/ 6616700 w 6616700"/>
              <a:gd name="connsiteY2" fmla="*/ 719382 h 4316203"/>
              <a:gd name="connsiteX3" fmla="*/ 6616700 w 6616700"/>
              <a:gd name="connsiteY3" fmla="*/ 4316203 h 4316203"/>
              <a:gd name="connsiteX4" fmla="*/ 6616700 w 6616700"/>
              <a:gd name="connsiteY4" fmla="*/ 4316203 h 4316203"/>
              <a:gd name="connsiteX5" fmla="*/ 0 w 6616700"/>
              <a:gd name="connsiteY5" fmla="*/ 4316203 h 4316203"/>
              <a:gd name="connsiteX6" fmla="*/ 0 w 6616700"/>
              <a:gd name="connsiteY6" fmla="*/ 4316203 h 4316203"/>
              <a:gd name="connsiteX7" fmla="*/ 0 w 6616700"/>
              <a:gd name="connsiteY7" fmla="*/ 719382 h 4316203"/>
              <a:gd name="connsiteX8" fmla="*/ 719382 w 6616700"/>
              <a:gd name="connsiteY8" fmla="*/ 0 h 4316203"/>
              <a:gd name="connsiteX0" fmla="*/ 6688382 w 6688382"/>
              <a:gd name="connsiteY0" fmla="*/ 0 h 7897603"/>
              <a:gd name="connsiteX1" fmla="*/ 5897318 w 6688382"/>
              <a:gd name="connsiteY1" fmla="*/ 3581400 h 7897603"/>
              <a:gd name="connsiteX2" fmla="*/ 6616700 w 6688382"/>
              <a:gd name="connsiteY2" fmla="*/ 4300782 h 7897603"/>
              <a:gd name="connsiteX3" fmla="*/ 6616700 w 6688382"/>
              <a:gd name="connsiteY3" fmla="*/ 7897603 h 7897603"/>
              <a:gd name="connsiteX4" fmla="*/ 6616700 w 6688382"/>
              <a:gd name="connsiteY4" fmla="*/ 7897603 h 7897603"/>
              <a:gd name="connsiteX5" fmla="*/ 0 w 6688382"/>
              <a:gd name="connsiteY5" fmla="*/ 7897603 h 7897603"/>
              <a:gd name="connsiteX6" fmla="*/ 0 w 6688382"/>
              <a:gd name="connsiteY6" fmla="*/ 7897603 h 7897603"/>
              <a:gd name="connsiteX7" fmla="*/ 0 w 6688382"/>
              <a:gd name="connsiteY7" fmla="*/ 4300782 h 7897603"/>
              <a:gd name="connsiteX8" fmla="*/ 6688382 w 6688382"/>
              <a:gd name="connsiteY8" fmla="*/ 0 h 7897603"/>
              <a:gd name="connsiteX0" fmla="*/ 6688382 w 6688382"/>
              <a:gd name="connsiteY0" fmla="*/ 0 h 7897603"/>
              <a:gd name="connsiteX1" fmla="*/ 5897318 w 6688382"/>
              <a:gd name="connsiteY1" fmla="*/ 3581400 h 7897603"/>
              <a:gd name="connsiteX2" fmla="*/ 6616700 w 6688382"/>
              <a:gd name="connsiteY2" fmla="*/ 4300782 h 7897603"/>
              <a:gd name="connsiteX3" fmla="*/ 6616700 w 6688382"/>
              <a:gd name="connsiteY3" fmla="*/ 7897603 h 7897603"/>
              <a:gd name="connsiteX4" fmla="*/ 6616700 w 6688382"/>
              <a:gd name="connsiteY4" fmla="*/ 7897603 h 7897603"/>
              <a:gd name="connsiteX5" fmla="*/ 0 w 6688382"/>
              <a:gd name="connsiteY5" fmla="*/ 7897603 h 7897603"/>
              <a:gd name="connsiteX6" fmla="*/ 0 w 6688382"/>
              <a:gd name="connsiteY6" fmla="*/ 7897603 h 7897603"/>
              <a:gd name="connsiteX7" fmla="*/ 4940300 w 6688382"/>
              <a:gd name="connsiteY7" fmla="*/ 3564182 h 7897603"/>
              <a:gd name="connsiteX8" fmla="*/ 6688382 w 6688382"/>
              <a:gd name="connsiteY8" fmla="*/ 0 h 7897603"/>
              <a:gd name="connsiteX0" fmla="*/ 6688382 w 6688382"/>
              <a:gd name="connsiteY0" fmla="*/ 0 h 7897603"/>
              <a:gd name="connsiteX1" fmla="*/ 5897318 w 6688382"/>
              <a:gd name="connsiteY1" fmla="*/ 3581400 h 7897603"/>
              <a:gd name="connsiteX2" fmla="*/ 6616700 w 6688382"/>
              <a:gd name="connsiteY2" fmla="*/ 4300782 h 7897603"/>
              <a:gd name="connsiteX3" fmla="*/ 6616700 w 6688382"/>
              <a:gd name="connsiteY3" fmla="*/ 7897603 h 7897603"/>
              <a:gd name="connsiteX4" fmla="*/ 6616700 w 6688382"/>
              <a:gd name="connsiteY4" fmla="*/ 7897603 h 7897603"/>
              <a:gd name="connsiteX5" fmla="*/ 0 w 6688382"/>
              <a:gd name="connsiteY5" fmla="*/ 7897603 h 7897603"/>
              <a:gd name="connsiteX6" fmla="*/ 0 w 6688382"/>
              <a:gd name="connsiteY6" fmla="*/ 7897603 h 7897603"/>
              <a:gd name="connsiteX7" fmla="*/ 4102100 w 6688382"/>
              <a:gd name="connsiteY7" fmla="*/ 3805482 h 7897603"/>
              <a:gd name="connsiteX8" fmla="*/ 6688382 w 6688382"/>
              <a:gd name="connsiteY8" fmla="*/ 0 h 7897603"/>
              <a:gd name="connsiteX0" fmla="*/ 5964482 w 6616700"/>
              <a:gd name="connsiteY0" fmla="*/ 0 h 7923003"/>
              <a:gd name="connsiteX1" fmla="*/ 5897318 w 6616700"/>
              <a:gd name="connsiteY1" fmla="*/ 3606800 h 7923003"/>
              <a:gd name="connsiteX2" fmla="*/ 6616700 w 6616700"/>
              <a:gd name="connsiteY2" fmla="*/ 4326182 h 7923003"/>
              <a:gd name="connsiteX3" fmla="*/ 6616700 w 6616700"/>
              <a:gd name="connsiteY3" fmla="*/ 7923003 h 7923003"/>
              <a:gd name="connsiteX4" fmla="*/ 6616700 w 6616700"/>
              <a:gd name="connsiteY4" fmla="*/ 7923003 h 7923003"/>
              <a:gd name="connsiteX5" fmla="*/ 0 w 6616700"/>
              <a:gd name="connsiteY5" fmla="*/ 7923003 h 7923003"/>
              <a:gd name="connsiteX6" fmla="*/ 0 w 6616700"/>
              <a:gd name="connsiteY6" fmla="*/ 7923003 h 7923003"/>
              <a:gd name="connsiteX7" fmla="*/ 4102100 w 6616700"/>
              <a:gd name="connsiteY7" fmla="*/ 3830882 h 7923003"/>
              <a:gd name="connsiteX8" fmla="*/ 5964482 w 6616700"/>
              <a:gd name="connsiteY8" fmla="*/ 0 h 7923003"/>
              <a:gd name="connsiteX0" fmla="*/ 5964482 w 6621218"/>
              <a:gd name="connsiteY0" fmla="*/ 0 h 7923003"/>
              <a:gd name="connsiteX1" fmla="*/ 6621218 w 6621218"/>
              <a:gd name="connsiteY1" fmla="*/ 0 h 7923003"/>
              <a:gd name="connsiteX2" fmla="*/ 6616700 w 6621218"/>
              <a:gd name="connsiteY2" fmla="*/ 4326182 h 7923003"/>
              <a:gd name="connsiteX3" fmla="*/ 6616700 w 6621218"/>
              <a:gd name="connsiteY3" fmla="*/ 7923003 h 7923003"/>
              <a:gd name="connsiteX4" fmla="*/ 6616700 w 6621218"/>
              <a:gd name="connsiteY4" fmla="*/ 7923003 h 7923003"/>
              <a:gd name="connsiteX5" fmla="*/ 0 w 6621218"/>
              <a:gd name="connsiteY5" fmla="*/ 7923003 h 7923003"/>
              <a:gd name="connsiteX6" fmla="*/ 0 w 6621218"/>
              <a:gd name="connsiteY6" fmla="*/ 7923003 h 7923003"/>
              <a:gd name="connsiteX7" fmla="*/ 4102100 w 6621218"/>
              <a:gd name="connsiteY7" fmla="*/ 3830882 h 7923003"/>
              <a:gd name="connsiteX8" fmla="*/ 5964482 w 6621218"/>
              <a:gd name="connsiteY8" fmla="*/ 0 h 7923003"/>
              <a:gd name="connsiteX0" fmla="*/ 6046594 w 6621218"/>
              <a:gd name="connsiteY0" fmla="*/ 0 h 8070634"/>
              <a:gd name="connsiteX1" fmla="*/ 6621218 w 6621218"/>
              <a:gd name="connsiteY1" fmla="*/ 147631 h 8070634"/>
              <a:gd name="connsiteX2" fmla="*/ 6616700 w 6621218"/>
              <a:gd name="connsiteY2" fmla="*/ 4473813 h 8070634"/>
              <a:gd name="connsiteX3" fmla="*/ 6616700 w 6621218"/>
              <a:gd name="connsiteY3" fmla="*/ 8070634 h 8070634"/>
              <a:gd name="connsiteX4" fmla="*/ 6616700 w 6621218"/>
              <a:gd name="connsiteY4" fmla="*/ 8070634 h 8070634"/>
              <a:gd name="connsiteX5" fmla="*/ 0 w 6621218"/>
              <a:gd name="connsiteY5" fmla="*/ 8070634 h 8070634"/>
              <a:gd name="connsiteX6" fmla="*/ 0 w 6621218"/>
              <a:gd name="connsiteY6" fmla="*/ 8070634 h 8070634"/>
              <a:gd name="connsiteX7" fmla="*/ 4102100 w 6621218"/>
              <a:gd name="connsiteY7" fmla="*/ 3978513 h 8070634"/>
              <a:gd name="connsiteX8" fmla="*/ 6046594 w 6621218"/>
              <a:gd name="connsiteY8" fmla="*/ 0 h 8070634"/>
              <a:gd name="connsiteX0" fmla="*/ 6046594 w 6668894"/>
              <a:gd name="connsiteY0" fmla="*/ 0 h 8070634"/>
              <a:gd name="connsiteX1" fmla="*/ 6668894 w 6668894"/>
              <a:gd name="connsiteY1" fmla="*/ 76200 h 8070634"/>
              <a:gd name="connsiteX2" fmla="*/ 6616700 w 6668894"/>
              <a:gd name="connsiteY2" fmla="*/ 4473813 h 8070634"/>
              <a:gd name="connsiteX3" fmla="*/ 6616700 w 6668894"/>
              <a:gd name="connsiteY3" fmla="*/ 8070634 h 8070634"/>
              <a:gd name="connsiteX4" fmla="*/ 6616700 w 6668894"/>
              <a:gd name="connsiteY4" fmla="*/ 8070634 h 8070634"/>
              <a:gd name="connsiteX5" fmla="*/ 0 w 6668894"/>
              <a:gd name="connsiteY5" fmla="*/ 8070634 h 8070634"/>
              <a:gd name="connsiteX6" fmla="*/ 0 w 6668894"/>
              <a:gd name="connsiteY6" fmla="*/ 8070634 h 8070634"/>
              <a:gd name="connsiteX7" fmla="*/ 4102100 w 6668894"/>
              <a:gd name="connsiteY7" fmla="*/ 3978513 h 8070634"/>
              <a:gd name="connsiteX8" fmla="*/ 6046594 w 6668894"/>
              <a:gd name="connsiteY8" fmla="*/ 0 h 8070634"/>
              <a:gd name="connsiteX0" fmla="*/ 6287894 w 6910194"/>
              <a:gd name="connsiteY0" fmla="*/ 0 h 8070634"/>
              <a:gd name="connsiteX1" fmla="*/ 6910194 w 6910194"/>
              <a:gd name="connsiteY1" fmla="*/ 76200 h 8070634"/>
              <a:gd name="connsiteX2" fmla="*/ 6858000 w 6910194"/>
              <a:gd name="connsiteY2" fmla="*/ 4473813 h 8070634"/>
              <a:gd name="connsiteX3" fmla="*/ 6858000 w 6910194"/>
              <a:gd name="connsiteY3" fmla="*/ 8070634 h 8070634"/>
              <a:gd name="connsiteX4" fmla="*/ 6858000 w 6910194"/>
              <a:gd name="connsiteY4" fmla="*/ 8070634 h 8070634"/>
              <a:gd name="connsiteX5" fmla="*/ 241300 w 6910194"/>
              <a:gd name="connsiteY5" fmla="*/ 8070634 h 8070634"/>
              <a:gd name="connsiteX6" fmla="*/ 0 w 6910194"/>
              <a:gd name="connsiteY6" fmla="*/ 8007134 h 8070634"/>
              <a:gd name="connsiteX7" fmla="*/ 4343400 w 6910194"/>
              <a:gd name="connsiteY7" fmla="*/ 3978513 h 8070634"/>
              <a:gd name="connsiteX8" fmla="*/ 6287894 w 6910194"/>
              <a:gd name="connsiteY8" fmla="*/ 0 h 8070634"/>
              <a:gd name="connsiteX0" fmla="*/ 6287894 w 6910194"/>
              <a:gd name="connsiteY0" fmla="*/ 0 h 8070634"/>
              <a:gd name="connsiteX1" fmla="*/ 6910194 w 6910194"/>
              <a:gd name="connsiteY1" fmla="*/ 76200 h 8070634"/>
              <a:gd name="connsiteX2" fmla="*/ 6858000 w 6910194"/>
              <a:gd name="connsiteY2" fmla="*/ 4473813 h 8070634"/>
              <a:gd name="connsiteX3" fmla="*/ 6858000 w 6910194"/>
              <a:gd name="connsiteY3" fmla="*/ 8070634 h 8070634"/>
              <a:gd name="connsiteX4" fmla="*/ 6858000 w 6910194"/>
              <a:gd name="connsiteY4" fmla="*/ 8070634 h 8070634"/>
              <a:gd name="connsiteX5" fmla="*/ 1714500 w 6910194"/>
              <a:gd name="connsiteY5" fmla="*/ 6953034 h 8070634"/>
              <a:gd name="connsiteX6" fmla="*/ 0 w 6910194"/>
              <a:gd name="connsiteY6" fmla="*/ 8007134 h 8070634"/>
              <a:gd name="connsiteX7" fmla="*/ 4343400 w 6910194"/>
              <a:gd name="connsiteY7" fmla="*/ 3978513 h 8070634"/>
              <a:gd name="connsiteX8" fmla="*/ 6287894 w 6910194"/>
              <a:gd name="connsiteY8" fmla="*/ 0 h 8070634"/>
              <a:gd name="connsiteX0" fmla="*/ 6287894 w 6910194"/>
              <a:gd name="connsiteY0" fmla="*/ 0 h 8070634"/>
              <a:gd name="connsiteX1" fmla="*/ 6910194 w 6910194"/>
              <a:gd name="connsiteY1" fmla="*/ 76200 h 8070634"/>
              <a:gd name="connsiteX2" fmla="*/ 6858000 w 6910194"/>
              <a:gd name="connsiteY2" fmla="*/ 4473813 h 8070634"/>
              <a:gd name="connsiteX3" fmla="*/ 6858000 w 6910194"/>
              <a:gd name="connsiteY3" fmla="*/ 8070634 h 8070634"/>
              <a:gd name="connsiteX4" fmla="*/ 6375400 w 6910194"/>
              <a:gd name="connsiteY4" fmla="*/ 5365534 h 8070634"/>
              <a:gd name="connsiteX5" fmla="*/ 1714500 w 6910194"/>
              <a:gd name="connsiteY5" fmla="*/ 6953034 h 8070634"/>
              <a:gd name="connsiteX6" fmla="*/ 0 w 6910194"/>
              <a:gd name="connsiteY6" fmla="*/ 8007134 h 8070634"/>
              <a:gd name="connsiteX7" fmla="*/ 4343400 w 6910194"/>
              <a:gd name="connsiteY7" fmla="*/ 3978513 h 8070634"/>
              <a:gd name="connsiteX8" fmla="*/ 6287894 w 6910194"/>
              <a:gd name="connsiteY8" fmla="*/ 0 h 8070634"/>
              <a:gd name="connsiteX0" fmla="*/ 6287894 w 6910194"/>
              <a:gd name="connsiteY0" fmla="*/ 0 h 8007134"/>
              <a:gd name="connsiteX1" fmla="*/ 6910194 w 6910194"/>
              <a:gd name="connsiteY1" fmla="*/ 76200 h 8007134"/>
              <a:gd name="connsiteX2" fmla="*/ 6858000 w 6910194"/>
              <a:gd name="connsiteY2" fmla="*/ 4473813 h 8007134"/>
              <a:gd name="connsiteX3" fmla="*/ 6883400 w 6910194"/>
              <a:gd name="connsiteY3" fmla="*/ 6343434 h 8007134"/>
              <a:gd name="connsiteX4" fmla="*/ 6375400 w 6910194"/>
              <a:gd name="connsiteY4" fmla="*/ 5365534 h 8007134"/>
              <a:gd name="connsiteX5" fmla="*/ 1714500 w 6910194"/>
              <a:gd name="connsiteY5" fmla="*/ 6953034 h 8007134"/>
              <a:gd name="connsiteX6" fmla="*/ 0 w 6910194"/>
              <a:gd name="connsiteY6" fmla="*/ 8007134 h 8007134"/>
              <a:gd name="connsiteX7" fmla="*/ 4343400 w 6910194"/>
              <a:gd name="connsiteY7" fmla="*/ 3978513 h 8007134"/>
              <a:gd name="connsiteX8" fmla="*/ 6287894 w 6910194"/>
              <a:gd name="connsiteY8" fmla="*/ 0 h 8007134"/>
              <a:gd name="connsiteX0" fmla="*/ 6287894 w 6910194"/>
              <a:gd name="connsiteY0" fmla="*/ 0 h 8007134"/>
              <a:gd name="connsiteX1" fmla="*/ 6910194 w 6910194"/>
              <a:gd name="connsiteY1" fmla="*/ 76200 h 8007134"/>
              <a:gd name="connsiteX2" fmla="*/ 6858000 w 6910194"/>
              <a:gd name="connsiteY2" fmla="*/ 4473813 h 8007134"/>
              <a:gd name="connsiteX3" fmla="*/ 6819900 w 6910194"/>
              <a:gd name="connsiteY3" fmla="*/ 6991134 h 8007134"/>
              <a:gd name="connsiteX4" fmla="*/ 6375400 w 6910194"/>
              <a:gd name="connsiteY4" fmla="*/ 5365534 h 8007134"/>
              <a:gd name="connsiteX5" fmla="*/ 1714500 w 6910194"/>
              <a:gd name="connsiteY5" fmla="*/ 6953034 h 8007134"/>
              <a:gd name="connsiteX6" fmla="*/ 0 w 6910194"/>
              <a:gd name="connsiteY6" fmla="*/ 8007134 h 8007134"/>
              <a:gd name="connsiteX7" fmla="*/ 4343400 w 6910194"/>
              <a:gd name="connsiteY7" fmla="*/ 3978513 h 8007134"/>
              <a:gd name="connsiteX8" fmla="*/ 6287894 w 6910194"/>
              <a:gd name="connsiteY8" fmla="*/ 0 h 8007134"/>
              <a:gd name="connsiteX0" fmla="*/ 6287894 w 6910194"/>
              <a:gd name="connsiteY0" fmla="*/ 0 h 8007134"/>
              <a:gd name="connsiteX1" fmla="*/ 6910194 w 6910194"/>
              <a:gd name="connsiteY1" fmla="*/ 76200 h 8007134"/>
              <a:gd name="connsiteX2" fmla="*/ 6858000 w 6910194"/>
              <a:gd name="connsiteY2" fmla="*/ 4473813 h 8007134"/>
              <a:gd name="connsiteX3" fmla="*/ 6819900 w 6910194"/>
              <a:gd name="connsiteY3" fmla="*/ 6991134 h 8007134"/>
              <a:gd name="connsiteX4" fmla="*/ 5563994 w 6910194"/>
              <a:gd name="connsiteY4" fmla="*/ 6985000 h 8007134"/>
              <a:gd name="connsiteX5" fmla="*/ 1714500 w 6910194"/>
              <a:gd name="connsiteY5" fmla="*/ 6953034 h 8007134"/>
              <a:gd name="connsiteX6" fmla="*/ 0 w 6910194"/>
              <a:gd name="connsiteY6" fmla="*/ 8007134 h 8007134"/>
              <a:gd name="connsiteX7" fmla="*/ 4343400 w 6910194"/>
              <a:gd name="connsiteY7" fmla="*/ 3978513 h 8007134"/>
              <a:gd name="connsiteX8" fmla="*/ 6287894 w 6910194"/>
              <a:gd name="connsiteY8" fmla="*/ 0 h 8007134"/>
              <a:gd name="connsiteX0" fmla="*/ 6287894 w 6910194"/>
              <a:gd name="connsiteY0" fmla="*/ 0 h 8007134"/>
              <a:gd name="connsiteX1" fmla="*/ 6910194 w 6910194"/>
              <a:gd name="connsiteY1" fmla="*/ 76200 h 8007134"/>
              <a:gd name="connsiteX2" fmla="*/ 6858000 w 6910194"/>
              <a:gd name="connsiteY2" fmla="*/ 4473813 h 8007134"/>
              <a:gd name="connsiteX3" fmla="*/ 6819900 w 6910194"/>
              <a:gd name="connsiteY3" fmla="*/ 6991134 h 8007134"/>
              <a:gd name="connsiteX4" fmla="*/ 5563994 w 6910194"/>
              <a:gd name="connsiteY4" fmla="*/ 6985000 h 8007134"/>
              <a:gd name="connsiteX5" fmla="*/ 1626994 w 6910194"/>
              <a:gd name="connsiteY5" fmla="*/ 6997700 h 8007134"/>
              <a:gd name="connsiteX6" fmla="*/ 0 w 6910194"/>
              <a:gd name="connsiteY6" fmla="*/ 8007134 h 8007134"/>
              <a:gd name="connsiteX7" fmla="*/ 4343400 w 6910194"/>
              <a:gd name="connsiteY7" fmla="*/ 3978513 h 8007134"/>
              <a:gd name="connsiteX8" fmla="*/ 6287894 w 6910194"/>
              <a:gd name="connsiteY8" fmla="*/ 0 h 8007134"/>
              <a:gd name="connsiteX0" fmla="*/ 6148194 w 6910194"/>
              <a:gd name="connsiteY0" fmla="*/ 50800 h 7930934"/>
              <a:gd name="connsiteX1" fmla="*/ 6910194 w 6910194"/>
              <a:gd name="connsiteY1" fmla="*/ 0 h 7930934"/>
              <a:gd name="connsiteX2" fmla="*/ 6858000 w 6910194"/>
              <a:gd name="connsiteY2" fmla="*/ 4397613 h 7930934"/>
              <a:gd name="connsiteX3" fmla="*/ 6819900 w 6910194"/>
              <a:gd name="connsiteY3" fmla="*/ 6914934 h 7930934"/>
              <a:gd name="connsiteX4" fmla="*/ 5563994 w 6910194"/>
              <a:gd name="connsiteY4" fmla="*/ 6908800 h 7930934"/>
              <a:gd name="connsiteX5" fmla="*/ 1626994 w 6910194"/>
              <a:gd name="connsiteY5" fmla="*/ 6921500 h 7930934"/>
              <a:gd name="connsiteX6" fmla="*/ 0 w 6910194"/>
              <a:gd name="connsiteY6" fmla="*/ 7930934 h 7930934"/>
              <a:gd name="connsiteX7" fmla="*/ 4343400 w 6910194"/>
              <a:gd name="connsiteY7" fmla="*/ 3902313 h 7930934"/>
              <a:gd name="connsiteX8" fmla="*/ 6148194 w 6910194"/>
              <a:gd name="connsiteY8" fmla="*/ 50800 h 7930934"/>
              <a:gd name="connsiteX0" fmla="*/ 6173594 w 6910194"/>
              <a:gd name="connsiteY0" fmla="*/ 76200 h 7930934"/>
              <a:gd name="connsiteX1" fmla="*/ 6910194 w 6910194"/>
              <a:gd name="connsiteY1" fmla="*/ 0 h 7930934"/>
              <a:gd name="connsiteX2" fmla="*/ 6858000 w 6910194"/>
              <a:gd name="connsiteY2" fmla="*/ 4397613 h 7930934"/>
              <a:gd name="connsiteX3" fmla="*/ 6819900 w 6910194"/>
              <a:gd name="connsiteY3" fmla="*/ 6914934 h 7930934"/>
              <a:gd name="connsiteX4" fmla="*/ 5563994 w 6910194"/>
              <a:gd name="connsiteY4" fmla="*/ 6908800 h 7930934"/>
              <a:gd name="connsiteX5" fmla="*/ 1626994 w 6910194"/>
              <a:gd name="connsiteY5" fmla="*/ 6921500 h 7930934"/>
              <a:gd name="connsiteX6" fmla="*/ 0 w 6910194"/>
              <a:gd name="connsiteY6" fmla="*/ 7930934 h 7930934"/>
              <a:gd name="connsiteX7" fmla="*/ 4343400 w 6910194"/>
              <a:gd name="connsiteY7" fmla="*/ 3902313 h 7930934"/>
              <a:gd name="connsiteX8" fmla="*/ 6173594 w 6910194"/>
              <a:gd name="connsiteY8" fmla="*/ 76200 h 7930934"/>
              <a:gd name="connsiteX0" fmla="*/ 6019800 w 6756400"/>
              <a:gd name="connsiteY0" fmla="*/ 76200 h 6985000"/>
              <a:gd name="connsiteX1" fmla="*/ 6756400 w 6756400"/>
              <a:gd name="connsiteY1" fmla="*/ 0 h 6985000"/>
              <a:gd name="connsiteX2" fmla="*/ 6704206 w 6756400"/>
              <a:gd name="connsiteY2" fmla="*/ 4397613 h 6985000"/>
              <a:gd name="connsiteX3" fmla="*/ 6666106 w 6756400"/>
              <a:gd name="connsiteY3" fmla="*/ 6914934 h 6985000"/>
              <a:gd name="connsiteX4" fmla="*/ 5410200 w 6756400"/>
              <a:gd name="connsiteY4" fmla="*/ 6908800 h 6985000"/>
              <a:gd name="connsiteX5" fmla="*/ 1473200 w 6756400"/>
              <a:gd name="connsiteY5" fmla="*/ 6921500 h 6985000"/>
              <a:gd name="connsiteX6" fmla="*/ 0 w 6756400"/>
              <a:gd name="connsiteY6" fmla="*/ 6985000 h 6985000"/>
              <a:gd name="connsiteX7" fmla="*/ 4189606 w 6756400"/>
              <a:gd name="connsiteY7" fmla="*/ 3902313 h 6985000"/>
              <a:gd name="connsiteX8" fmla="*/ 6019800 w 6756400"/>
              <a:gd name="connsiteY8" fmla="*/ 76200 h 6985000"/>
              <a:gd name="connsiteX0" fmla="*/ 5562600 w 6299200"/>
              <a:gd name="connsiteY0" fmla="*/ 76200 h 6946900"/>
              <a:gd name="connsiteX1" fmla="*/ 6299200 w 6299200"/>
              <a:gd name="connsiteY1" fmla="*/ 0 h 6946900"/>
              <a:gd name="connsiteX2" fmla="*/ 6247006 w 6299200"/>
              <a:gd name="connsiteY2" fmla="*/ 4397613 h 6946900"/>
              <a:gd name="connsiteX3" fmla="*/ 6208906 w 6299200"/>
              <a:gd name="connsiteY3" fmla="*/ 6914934 h 6946900"/>
              <a:gd name="connsiteX4" fmla="*/ 4953000 w 6299200"/>
              <a:gd name="connsiteY4" fmla="*/ 6908800 h 6946900"/>
              <a:gd name="connsiteX5" fmla="*/ 1016000 w 6299200"/>
              <a:gd name="connsiteY5" fmla="*/ 6921500 h 6946900"/>
              <a:gd name="connsiteX6" fmla="*/ 0 w 6299200"/>
              <a:gd name="connsiteY6" fmla="*/ 6946900 h 6946900"/>
              <a:gd name="connsiteX7" fmla="*/ 3732406 w 6299200"/>
              <a:gd name="connsiteY7" fmla="*/ 3902313 h 6946900"/>
              <a:gd name="connsiteX8" fmla="*/ 5562600 w 6299200"/>
              <a:gd name="connsiteY8" fmla="*/ 76200 h 6946900"/>
              <a:gd name="connsiteX0" fmla="*/ 5562600 w 6299200"/>
              <a:gd name="connsiteY0" fmla="*/ 76200 h 6946900"/>
              <a:gd name="connsiteX1" fmla="*/ 6299200 w 6299200"/>
              <a:gd name="connsiteY1" fmla="*/ 0 h 6946900"/>
              <a:gd name="connsiteX2" fmla="*/ 6247006 w 6299200"/>
              <a:gd name="connsiteY2" fmla="*/ 4397613 h 6946900"/>
              <a:gd name="connsiteX3" fmla="*/ 6208906 w 6299200"/>
              <a:gd name="connsiteY3" fmla="*/ 6914934 h 6946900"/>
              <a:gd name="connsiteX4" fmla="*/ 5054600 w 6299200"/>
              <a:gd name="connsiteY4" fmla="*/ 6908800 h 6946900"/>
              <a:gd name="connsiteX5" fmla="*/ 1016000 w 6299200"/>
              <a:gd name="connsiteY5" fmla="*/ 6921500 h 6946900"/>
              <a:gd name="connsiteX6" fmla="*/ 0 w 6299200"/>
              <a:gd name="connsiteY6" fmla="*/ 6946900 h 6946900"/>
              <a:gd name="connsiteX7" fmla="*/ 3732406 w 6299200"/>
              <a:gd name="connsiteY7" fmla="*/ 3902313 h 6946900"/>
              <a:gd name="connsiteX8" fmla="*/ 5562600 w 6299200"/>
              <a:gd name="connsiteY8" fmla="*/ 76200 h 6946900"/>
              <a:gd name="connsiteX0" fmla="*/ 5562600 w 6299200"/>
              <a:gd name="connsiteY0" fmla="*/ 76200 h 6946900"/>
              <a:gd name="connsiteX1" fmla="*/ 6299200 w 6299200"/>
              <a:gd name="connsiteY1" fmla="*/ 0 h 6946900"/>
              <a:gd name="connsiteX2" fmla="*/ 6247006 w 6299200"/>
              <a:gd name="connsiteY2" fmla="*/ 4397613 h 6946900"/>
              <a:gd name="connsiteX3" fmla="*/ 6208906 w 6299200"/>
              <a:gd name="connsiteY3" fmla="*/ 6914934 h 6946900"/>
              <a:gd name="connsiteX4" fmla="*/ 5245100 w 6299200"/>
              <a:gd name="connsiteY4" fmla="*/ 6934200 h 6946900"/>
              <a:gd name="connsiteX5" fmla="*/ 1016000 w 6299200"/>
              <a:gd name="connsiteY5" fmla="*/ 6921500 h 6946900"/>
              <a:gd name="connsiteX6" fmla="*/ 0 w 6299200"/>
              <a:gd name="connsiteY6" fmla="*/ 6946900 h 6946900"/>
              <a:gd name="connsiteX7" fmla="*/ 3732406 w 6299200"/>
              <a:gd name="connsiteY7" fmla="*/ 3902313 h 6946900"/>
              <a:gd name="connsiteX8" fmla="*/ 5562600 w 6299200"/>
              <a:gd name="connsiteY8" fmla="*/ 76200 h 6946900"/>
              <a:gd name="connsiteX0" fmla="*/ 5562600 w 6299200"/>
              <a:gd name="connsiteY0" fmla="*/ 76200 h 6953034"/>
              <a:gd name="connsiteX1" fmla="*/ 6299200 w 6299200"/>
              <a:gd name="connsiteY1" fmla="*/ 0 h 6953034"/>
              <a:gd name="connsiteX2" fmla="*/ 6247006 w 6299200"/>
              <a:gd name="connsiteY2" fmla="*/ 4397613 h 6953034"/>
              <a:gd name="connsiteX3" fmla="*/ 6247006 w 6299200"/>
              <a:gd name="connsiteY3" fmla="*/ 6953034 h 6953034"/>
              <a:gd name="connsiteX4" fmla="*/ 5245100 w 6299200"/>
              <a:gd name="connsiteY4" fmla="*/ 6934200 h 6953034"/>
              <a:gd name="connsiteX5" fmla="*/ 1016000 w 6299200"/>
              <a:gd name="connsiteY5" fmla="*/ 6921500 h 6953034"/>
              <a:gd name="connsiteX6" fmla="*/ 0 w 6299200"/>
              <a:gd name="connsiteY6" fmla="*/ 6946900 h 6953034"/>
              <a:gd name="connsiteX7" fmla="*/ 3732406 w 6299200"/>
              <a:gd name="connsiteY7" fmla="*/ 3902313 h 6953034"/>
              <a:gd name="connsiteX8" fmla="*/ 5562600 w 6299200"/>
              <a:gd name="connsiteY8" fmla="*/ 76200 h 6953034"/>
              <a:gd name="connsiteX0" fmla="*/ 5562600 w 6299200"/>
              <a:gd name="connsiteY0" fmla="*/ 76200 h 6953034"/>
              <a:gd name="connsiteX1" fmla="*/ 6299200 w 6299200"/>
              <a:gd name="connsiteY1" fmla="*/ 0 h 6953034"/>
              <a:gd name="connsiteX2" fmla="*/ 6247006 w 6299200"/>
              <a:gd name="connsiteY2" fmla="*/ 4397613 h 6953034"/>
              <a:gd name="connsiteX3" fmla="*/ 6247006 w 6299200"/>
              <a:gd name="connsiteY3" fmla="*/ 6953034 h 6953034"/>
              <a:gd name="connsiteX4" fmla="*/ 5245100 w 6299200"/>
              <a:gd name="connsiteY4" fmla="*/ 6934200 h 6953034"/>
              <a:gd name="connsiteX5" fmla="*/ 825500 w 6299200"/>
              <a:gd name="connsiteY5" fmla="*/ 6946900 h 6953034"/>
              <a:gd name="connsiteX6" fmla="*/ 0 w 6299200"/>
              <a:gd name="connsiteY6" fmla="*/ 6946900 h 6953034"/>
              <a:gd name="connsiteX7" fmla="*/ 3732406 w 6299200"/>
              <a:gd name="connsiteY7" fmla="*/ 3902313 h 6953034"/>
              <a:gd name="connsiteX8" fmla="*/ 5562600 w 6299200"/>
              <a:gd name="connsiteY8" fmla="*/ 76200 h 6953034"/>
              <a:gd name="connsiteX0" fmla="*/ 5613400 w 6299200"/>
              <a:gd name="connsiteY0" fmla="*/ 12700 h 6953034"/>
              <a:gd name="connsiteX1" fmla="*/ 6299200 w 6299200"/>
              <a:gd name="connsiteY1" fmla="*/ 0 h 6953034"/>
              <a:gd name="connsiteX2" fmla="*/ 6247006 w 6299200"/>
              <a:gd name="connsiteY2" fmla="*/ 4397613 h 6953034"/>
              <a:gd name="connsiteX3" fmla="*/ 6247006 w 6299200"/>
              <a:gd name="connsiteY3" fmla="*/ 6953034 h 6953034"/>
              <a:gd name="connsiteX4" fmla="*/ 5245100 w 6299200"/>
              <a:gd name="connsiteY4" fmla="*/ 6934200 h 6953034"/>
              <a:gd name="connsiteX5" fmla="*/ 825500 w 6299200"/>
              <a:gd name="connsiteY5" fmla="*/ 6946900 h 6953034"/>
              <a:gd name="connsiteX6" fmla="*/ 0 w 6299200"/>
              <a:gd name="connsiteY6" fmla="*/ 6946900 h 6953034"/>
              <a:gd name="connsiteX7" fmla="*/ 3732406 w 6299200"/>
              <a:gd name="connsiteY7" fmla="*/ 3902313 h 6953034"/>
              <a:gd name="connsiteX8" fmla="*/ 5613400 w 6299200"/>
              <a:gd name="connsiteY8" fmla="*/ 12700 h 6953034"/>
              <a:gd name="connsiteX0" fmla="*/ 5562600 w 6299200"/>
              <a:gd name="connsiteY0" fmla="*/ 45719 h 6953034"/>
              <a:gd name="connsiteX1" fmla="*/ 6299200 w 6299200"/>
              <a:gd name="connsiteY1" fmla="*/ 0 h 6953034"/>
              <a:gd name="connsiteX2" fmla="*/ 6247006 w 6299200"/>
              <a:gd name="connsiteY2" fmla="*/ 4397613 h 6953034"/>
              <a:gd name="connsiteX3" fmla="*/ 6247006 w 6299200"/>
              <a:gd name="connsiteY3" fmla="*/ 6953034 h 6953034"/>
              <a:gd name="connsiteX4" fmla="*/ 5245100 w 6299200"/>
              <a:gd name="connsiteY4" fmla="*/ 6934200 h 6953034"/>
              <a:gd name="connsiteX5" fmla="*/ 825500 w 6299200"/>
              <a:gd name="connsiteY5" fmla="*/ 6946900 h 6953034"/>
              <a:gd name="connsiteX6" fmla="*/ 0 w 6299200"/>
              <a:gd name="connsiteY6" fmla="*/ 6946900 h 6953034"/>
              <a:gd name="connsiteX7" fmla="*/ 3732406 w 6299200"/>
              <a:gd name="connsiteY7" fmla="*/ 3902313 h 6953034"/>
              <a:gd name="connsiteX8" fmla="*/ 5562600 w 6299200"/>
              <a:gd name="connsiteY8" fmla="*/ 45719 h 695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99200" h="6953034">
                <a:moveTo>
                  <a:pt x="5562600" y="45719"/>
                </a:moveTo>
                <a:lnTo>
                  <a:pt x="6299200" y="0"/>
                </a:lnTo>
                <a:lnTo>
                  <a:pt x="6247006" y="4397613"/>
                </a:lnTo>
                <a:lnTo>
                  <a:pt x="6247006" y="6953034"/>
                </a:lnTo>
                <a:lnTo>
                  <a:pt x="5245100" y="6934200"/>
                </a:lnTo>
                <a:lnTo>
                  <a:pt x="825500" y="6946900"/>
                </a:lnTo>
                <a:lnTo>
                  <a:pt x="0" y="6946900"/>
                </a:lnTo>
                <a:lnTo>
                  <a:pt x="3732406" y="3902313"/>
                </a:lnTo>
                <a:lnTo>
                  <a:pt x="5562600" y="45719"/>
                </a:lnTo>
                <a:close/>
              </a:path>
            </a:pathLst>
          </a:custGeom>
          <a:gradFill flip="none" rotWithShape="1">
            <a:gsLst>
              <a:gs pos="5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132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sx="1000" sy="1000" algn="ctr" rotWithShape="0">
              <a:srgbClr val="367CFF"/>
            </a:out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ru-RU" sz="450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AC4948-A7ED-43AE-9AE1-1034D401D0F5}"/>
              </a:ext>
            </a:extLst>
          </p:cNvPr>
          <p:cNvSpPr/>
          <p:nvPr userDrawn="1"/>
        </p:nvSpPr>
        <p:spPr>
          <a:xfrm>
            <a:off x="8433880" y="2996120"/>
            <a:ext cx="758757" cy="56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131">
            <a:extLst>
              <a:ext uri="{FF2B5EF4-FFF2-40B4-BE49-F238E27FC236}">
                <a16:creationId xmlns:a16="http://schemas.microsoft.com/office/drawing/2014/main" id="{E271C5CC-6FD4-43ED-B7ED-2988CB8AA1B6}"/>
              </a:ext>
            </a:extLst>
          </p:cNvPr>
          <p:cNvSpPr>
            <a:spLocks/>
          </p:cNvSpPr>
          <p:nvPr userDrawn="1"/>
        </p:nvSpPr>
        <p:spPr bwMode="auto">
          <a:xfrm>
            <a:off x="1534321" y="1250043"/>
            <a:ext cx="9618660" cy="6113975"/>
          </a:xfrm>
          <a:custGeom>
            <a:avLst/>
            <a:gdLst>
              <a:gd name="connsiteX0" fmla="*/ 9162777 w 9367131"/>
              <a:gd name="connsiteY0" fmla="*/ 0 h 5954094"/>
              <a:gd name="connsiteX1" fmla="*/ 9367131 w 9367131"/>
              <a:gd name="connsiteY1" fmla="*/ 482672 h 5954094"/>
              <a:gd name="connsiteX2" fmla="*/ 9171075 w 9367131"/>
              <a:gd name="connsiteY2" fmla="*/ 482672 h 5954094"/>
              <a:gd name="connsiteX3" fmla="*/ 8258220 w 9367131"/>
              <a:gd name="connsiteY3" fmla="*/ 2548006 h 5954094"/>
              <a:gd name="connsiteX4" fmla="*/ 4343320 w 9367131"/>
              <a:gd name="connsiteY4" fmla="*/ 5954094 h 5954094"/>
              <a:gd name="connsiteX5" fmla="*/ 0 w 9367131"/>
              <a:gd name="connsiteY5" fmla="*/ 5954094 h 5954094"/>
              <a:gd name="connsiteX6" fmla="*/ 7459473 w 9367131"/>
              <a:gd name="connsiteY6" fmla="*/ 2548006 h 5954094"/>
              <a:gd name="connsiteX7" fmla="*/ 7459472 w 9367131"/>
              <a:gd name="connsiteY7" fmla="*/ 2548006 h 5954094"/>
              <a:gd name="connsiteX8" fmla="*/ 8735395 w 9367131"/>
              <a:gd name="connsiteY8" fmla="*/ 500929 h 5954094"/>
              <a:gd name="connsiteX9" fmla="*/ 8535189 w 9367131"/>
              <a:gd name="connsiteY9" fmla="*/ 500929 h 5954094"/>
              <a:gd name="connsiteX10" fmla="*/ 9162777 w 9367131"/>
              <a:gd name="connsiteY10" fmla="*/ 0 h 595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67131" h="5954094">
                <a:moveTo>
                  <a:pt x="9162777" y="0"/>
                </a:moveTo>
                <a:lnTo>
                  <a:pt x="9367131" y="482672"/>
                </a:lnTo>
                <a:lnTo>
                  <a:pt x="9171075" y="482672"/>
                </a:lnTo>
                <a:lnTo>
                  <a:pt x="8258220" y="2548006"/>
                </a:lnTo>
                <a:lnTo>
                  <a:pt x="4343320" y="5954094"/>
                </a:lnTo>
                <a:lnTo>
                  <a:pt x="0" y="5954094"/>
                </a:lnTo>
                <a:lnTo>
                  <a:pt x="7459473" y="2548006"/>
                </a:lnTo>
                <a:lnTo>
                  <a:pt x="7459472" y="2548006"/>
                </a:lnTo>
                <a:lnTo>
                  <a:pt x="8735395" y="500929"/>
                </a:lnTo>
                <a:lnTo>
                  <a:pt x="8535189" y="500929"/>
                </a:lnTo>
                <a:lnTo>
                  <a:pt x="9162777" y="0"/>
                </a:lnTo>
                <a:close/>
              </a:path>
            </a:pathLst>
          </a:custGeom>
          <a:pattFill prst="pct75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sx="1000" sy="1000" algn="ctr" rotWithShape="0">
              <a:srgbClr val="367CFF"/>
            </a:out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450" b="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C96F624-DDCD-4056-84D4-FE5406A64CE8}"/>
              </a:ext>
            </a:extLst>
          </p:cNvPr>
          <p:cNvSpPr/>
          <p:nvPr userDrawn="1"/>
        </p:nvSpPr>
        <p:spPr>
          <a:xfrm>
            <a:off x="5982510" y="3988341"/>
            <a:ext cx="758757" cy="56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22669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90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79" userDrawn="1">
          <p15:clr>
            <a:srgbClr val="FBAE40"/>
          </p15:clr>
        </p15:guide>
        <p15:guide id="4" pos="7401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  <p15:guide id="6" orient="horz" pos="406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A43EE-37ED-0EF7-321F-44564C1CAB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3566" y="392400"/>
            <a:ext cx="6073200" cy="60732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>
            <a:lvl1pPr>
              <a:defRPr lang="ru-RU" dirty="0"/>
            </a:lvl1pPr>
          </a:lstStyle>
          <a:p>
            <a:pPr lvl="0"/>
            <a:endParaRPr lang="ru-RU" dirty="0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C9F3DF9A-CE02-4255-B548-04105BD12D05}"/>
              </a:ext>
            </a:extLst>
          </p:cNvPr>
          <p:cNvSpPr txBox="1">
            <a:spLocks/>
          </p:cNvSpPr>
          <p:nvPr userDrawn="1"/>
        </p:nvSpPr>
        <p:spPr>
          <a:xfrm>
            <a:off x="348003" y="6301366"/>
            <a:ext cx="3918857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TB Group Cond" panose="020B0506050504020204" pitchFamily="34" charset="0"/>
                <a:ea typeface="VTB Group Cond" panose="020B0506050504020204" pitchFamily="34" charset="0"/>
                <a:cs typeface="+mj-cs"/>
              </a:defRPr>
            </a:lvl1pPr>
          </a:lstStyle>
          <a:p>
            <a:pPr algn="l"/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</a:rPr>
              <a:t>Digital IT pitch-deck PowerPoint bundle</a:t>
            </a:r>
            <a:endParaRPr lang="ru-RU" sz="1200" b="0" dirty="0">
              <a:solidFill>
                <a:schemeClr val="bg1">
                  <a:lumMod val="50000"/>
                </a:schemeClr>
              </a:solidFill>
              <a:latin typeface="Oswald Light" pitchFamily="2" charset="-52"/>
              <a:ea typeface="VTB Group Cond Book" panose="020B0506050504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9672F9-D3F0-49A0-A560-790BBA20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0" y="322669"/>
            <a:ext cx="105156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C8463A09-EFBC-41F3-A46D-0A18C43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ru-RU" sz="1200" b="0" i="0" smtClean="0">
                <a:solidFill>
                  <a:schemeClr val="bg1">
                    <a:lumMod val="50000"/>
                  </a:schemeClr>
                </a:solidFill>
                <a:latin typeface="Oswald Light" pitchFamily="2" charset="-52"/>
                <a:ea typeface="VTB Group Cond Book" panose="020B0506050504020204" pitchFamily="34" charset="0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79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79" userDrawn="1">
          <p15:clr>
            <a:srgbClr val="FBAE40"/>
          </p15:clr>
        </p15:guide>
        <p15:guide id="4" pos="7401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  <p15:guide id="6" orient="horz" pos="40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85FC0D-9464-4538-8E32-A864AF617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61" r:id="rId3"/>
    <p:sldLayoutId id="2147483650" r:id="rId4"/>
    <p:sldLayoutId id="2147483684" r:id="rId5"/>
    <p:sldLayoutId id="2147483688" r:id="rId6"/>
    <p:sldLayoutId id="2147483683" r:id="rId7"/>
    <p:sldLayoutId id="2147483675" r:id="rId8"/>
    <p:sldLayoutId id="2147483690" r:id="rId9"/>
    <p:sldLayoutId id="2147483689" r:id="rId10"/>
    <p:sldLayoutId id="2147483677" r:id="rId11"/>
    <p:sldLayoutId id="2147483692" r:id="rId12"/>
    <p:sldLayoutId id="2147483678" r:id="rId13"/>
    <p:sldLayoutId id="2147483693" r:id="rId14"/>
    <p:sldLayoutId id="2147483676" r:id="rId15"/>
    <p:sldLayoutId id="2147483674" r:id="rId16"/>
    <p:sldLayoutId id="2147483680" r:id="rId17"/>
    <p:sldLayoutId id="2147483694" r:id="rId18"/>
    <p:sldLayoutId id="2147483681" r:id="rId19"/>
    <p:sldLayoutId id="2147483682" r:id="rId20"/>
    <p:sldLayoutId id="214748367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604E68-AB27-2F65-B86E-E4F035E6F340}"/>
              </a:ext>
            </a:extLst>
          </p:cNvPr>
          <p:cNvSpPr txBox="1">
            <a:spLocks/>
          </p:cNvSpPr>
          <p:nvPr/>
        </p:nvSpPr>
        <p:spPr bwMode="gray">
          <a:xfrm>
            <a:off x="7579039" y="3995916"/>
            <a:ext cx="380587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fontAlgn="base">
              <a:spcAft>
                <a:spcPct val="0"/>
              </a:spcAft>
              <a:buClr>
                <a:srgbClr val="009FE9"/>
              </a:buClr>
            </a:pPr>
            <a:r>
              <a:rPr lang="ru-RU" sz="4000" dirty="0">
                <a:solidFill>
                  <a:schemeClr val="bg1"/>
                </a:solidFill>
              </a:rPr>
              <a:t>от студентов 1 курса ПМИ </a:t>
            </a:r>
            <a:r>
              <a:rPr lang="ru-RU" sz="4000" dirty="0" err="1">
                <a:solidFill>
                  <a:schemeClr val="bg1"/>
                </a:solidFill>
              </a:rPr>
              <a:t>МЕХМАТа</a:t>
            </a:r>
            <a:r>
              <a:rPr lang="ru-RU" sz="4000" dirty="0">
                <a:solidFill>
                  <a:schemeClr val="bg1"/>
                </a:solidFill>
              </a:rPr>
              <a:t> ЮФУ</a:t>
            </a:r>
            <a:endParaRPr lang="en-US" sz="4000" b="1" dirty="0">
              <a:solidFill>
                <a:schemeClr val="bg1"/>
              </a:solidFill>
              <a:latin typeface="Oswald" pitchFamily="2" charset="-52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fontAlgn="base">
              <a:spcAft>
                <a:spcPct val="0"/>
              </a:spcAft>
              <a:buClr>
                <a:srgbClr val="009FE9"/>
              </a:buClr>
            </a:pPr>
            <a:endParaRPr lang="ru-RU" sz="2200" dirty="0">
              <a:solidFill>
                <a:schemeClr val="bg1"/>
              </a:solidFill>
              <a:latin typeface="Oswald Light" pitchFamily="2" charset="-52"/>
              <a:ea typeface="VTB Group Cond Book" panose="020B0506050504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F85CF-B804-3154-7F40-AD755782B811}"/>
              </a:ext>
            </a:extLst>
          </p:cNvPr>
          <p:cNvSpPr txBox="1"/>
          <p:nvPr/>
        </p:nvSpPr>
        <p:spPr>
          <a:xfrm>
            <a:off x="7435953" y="1719744"/>
            <a:ext cx="4754520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Проект для </a:t>
            </a:r>
            <a:r>
              <a:rPr lang="ru-RU" sz="5400" dirty="0" smtClean="0">
                <a:solidFill>
                  <a:schemeClr val="bg1"/>
                </a:solidFill>
              </a:rPr>
              <a:t>AXENIX</a:t>
            </a:r>
            <a:endParaRPr lang="en-US" sz="5400" b="1" dirty="0">
              <a:solidFill>
                <a:schemeClr val="bg1"/>
              </a:solidFill>
              <a:latin typeface="Oswald" pitchFamily="2" charset="-52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5" b="20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57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1E0505-E303-D8ED-6CC0-D70EACE43B47}"/>
              </a:ext>
            </a:extLst>
          </p:cNvPr>
          <p:cNvSpPr txBox="1">
            <a:spLocks/>
          </p:cNvSpPr>
          <p:nvPr/>
        </p:nvSpPr>
        <p:spPr bwMode="gray">
          <a:xfrm>
            <a:off x="7512122" y="4135673"/>
            <a:ext cx="38058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fontAlgn="base">
              <a:spcAft>
                <a:spcPct val="0"/>
              </a:spcAft>
              <a:buClr>
                <a:srgbClr val="009FE9"/>
              </a:buClr>
            </a:pPr>
            <a:r>
              <a:rPr lang="ru-RU" sz="2000" dirty="0">
                <a:solidFill>
                  <a:schemeClr val="bg1"/>
                </a:solidFill>
              </a:rPr>
              <a:t>Функция определяет различную информацию о треугольнике, используя 2 стороны и угол между ними.</a:t>
            </a:r>
            <a:endParaRPr lang="ru-RU" sz="2000" dirty="0">
              <a:solidFill>
                <a:schemeClr val="bg1"/>
              </a:solidFill>
              <a:latin typeface="Oswald Light" pitchFamily="2" charset="-52"/>
              <a:ea typeface="VTB Group Cond Book" panose="020B0506050504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6CCD-9B28-5CE5-3DDC-C40178E1D1A6}"/>
              </a:ext>
            </a:extLst>
          </p:cNvPr>
          <p:cNvSpPr txBox="1"/>
          <p:nvPr/>
        </p:nvSpPr>
        <p:spPr>
          <a:xfrm>
            <a:off x="7512122" y="1616782"/>
            <a:ext cx="4754520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Проект нацелен на </a:t>
            </a:r>
            <a:r>
              <a:rPr lang="ru-RU" sz="3600" dirty="0" smtClean="0">
                <a:solidFill>
                  <a:schemeClr val="bg1"/>
                </a:solidFill>
              </a:rPr>
              <a:t>выполнение </a:t>
            </a:r>
            <a:r>
              <a:rPr lang="ru-RU" sz="3600" dirty="0">
                <a:solidFill>
                  <a:schemeClr val="bg1"/>
                </a:solidFill>
              </a:rPr>
              <a:t>определенных задач, поставленных заказчиком.</a:t>
            </a:r>
            <a:endParaRPr lang="en-US" sz="3600" b="1" dirty="0">
              <a:solidFill>
                <a:schemeClr val="bg1"/>
              </a:solidFill>
              <a:latin typeface="Oswald" pitchFamily="2" charset="-52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7" name="Рисунок 16" descr="Изображение выглядит как текст, компьютер, внутренний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0E5DBEB2-37A8-F174-A2E9-F81D83E723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454"/>
          <a:stretch/>
        </p:blipFill>
        <p:spPr>
          <a:xfrm>
            <a:off x="-3368357" y="-1577499"/>
            <a:ext cx="10012998" cy="10012998"/>
          </a:xfrm>
        </p:spPr>
      </p:pic>
    </p:spTree>
    <p:extLst>
      <p:ext uri="{BB962C8B-B14F-4D97-AF65-F5344CB8AC3E}">
        <p14:creationId xmlns:p14="http://schemas.microsoft.com/office/powerpoint/2010/main" val="6990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89">
            <a:extLst>
              <a:ext uri="{FF2B5EF4-FFF2-40B4-BE49-F238E27FC236}">
                <a16:creationId xmlns:a16="http://schemas.microsoft.com/office/drawing/2014/main" id="{D9D26434-EA57-B947-A355-DD9C43A9BF65}"/>
              </a:ext>
            </a:extLst>
          </p:cNvPr>
          <p:cNvSpPr/>
          <p:nvPr/>
        </p:nvSpPr>
        <p:spPr>
          <a:xfrm>
            <a:off x="366079" y="1425785"/>
            <a:ext cx="1650752" cy="30158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998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VTB Group Cond Demi Bold" panose="020B0506050504020204" pitchFamily="34" charset="77"/>
              </a:rPr>
              <a:t>1</a:t>
            </a:r>
            <a:endParaRPr lang="ru-RU" sz="18998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VTB Group Cond Demi Bold" panose="020B0506050504020204" pitchFamily="34" charset="77"/>
            </a:endParaRPr>
          </a:p>
        </p:txBody>
      </p:sp>
      <p:sp>
        <p:nvSpPr>
          <p:cNvPr id="26" name="Прямоугольник 89">
            <a:extLst>
              <a:ext uri="{FF2B5EF4-FFF2-40B4-BE49-F238E27FC236}">
                <a16:creationId xmlns:a16="http://schemas.microsoft.com/office/drawing/2014/main" id="{1321A889-6000-D44C-81CF-DF77430B04A8}"/>
              </a:ext>
            </a:extLst>
          </p:cNvPr>
          <p:cNvSpPr/>
          <p:nvPr/>
        </p:nvSpPr>
        <p:spPr>
          <a:xfrm>
            <a:off x="4078951" y="1425785"/>
            <a:ext cx="1650752" cy="30158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998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VTB Group Cond Demi Bold" panose="020B0506050504020204" pitchFamily="34" charset="77"/>
              </a:rPr>
              <a:t>2</a:t>
            </a:r>
            <a:endParaRPr lang="ru-RU" sz="18998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VTB Group Cond Demi Bold" panose="020B0506050504020204" pitchFamily="34" charset="77"/>
            </a:endParaRPr>
          </a:p>
        </p:txBody>
      </p:sp>
      <p:sp>
        <p:nvSpPr>
          <p:cNvPr id="27" name="Прямоугольник 89">
            <a:extLst>
              <a:ext uri="{FF2B5EF4-FFF2-40B4-BE49-F238E27FC236}">
                <a16:creationId xmlns:a16="http://schemas.microsoft.com/office/drawing/2014/main" id="{B53E7CAC-8E76-0D41-A6D5-D12B7497D66C}"/>
              </a:ext>
            </a:extLst>
          </p:cNvPr>
          <p:cNvSpPr/>
          <p:nvPr/>
        </p:nvSpPr>
        <p:spPr>
          <a:xfrm>
            <a:off x="7401583" y="1425785"/>
            <a:ext cx="1650752" cy="30158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998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VTB Group Cond Demi Bold" panose="020B0506050504020204" pitchFamily="34" charset="77"/>
              </a:rPr>
              <a:t>3</a:t>
            </a:r>
            <a:endParaRPr lang="ru-RU" sz="18998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VTB Group Cond Demi Bold" panose="020B0506050504020204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C3ACB-0164-7845-ADE5-96D3BEC8B2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b="1" dirty="0" smtClean="0"/>
              <a:t>Наша команда</a:t>
            </a:r>
            <a:r>
              <a:rPr lang="en-US" b="1" dirty="0" smtClean="0"/>
              <a:t> Chapa Inc.</a:t>
            </a:r>
            <a:endParaRPr lang="ru-RU" b="1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C2DFD1A4-A2BA-4131-9143-9C232E6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73AE3C4-C2A6-4DCD-9963-3D7F259FD580}" type="slidenum">
              <a:rPr lang="ru-RU" smtClean="0"/>
              <a:t>3</a:t>
            </a:fld>
            <a:endParaRPr lang="ru-RU"/>
          </a:p>
        </p:txBody>
      </p:sp>
      <p:sp>
        <p:nvSpPr>
          <p:cNvPr id="7" name="Прямоугольник 89">
            <a:extLst>
              <a:ext uri="{FF2B5EF4-FFF2-40B4-BE49-F238E27FC236}">
                <a16:creationId xmlns:a16="http://schemas.microsoft.com/office/drawing/2014/main" id="{46AE3FAF-EA59-4B48-AFFD-61623945DA29}"/>
              </a:ext>
            </a:extLst>
          </p:cNvPr>
          <p:cNvSpPr/>
          <p:nvPr/>
        </p:nvSpPr>
        <p:spPr>
          <a:xfrm>
            <a:off x="1395464" y="4232022"/>
            <a:ext cx="2299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err="1" smtClean="0">
                <a:solidFill>
                  <a:schemeClr val="accent2"/>
                </a:solidFill>
              </a:rPr>
              <a:t>Юкилевич</a:t>
            </a:r>
            <a:r>
              <a:rPr lang="ru-RU" sz="2400" dirty="0" smtClean="0">
                <a:solidFill>
                  <a:schemeClr val="accent2"/>
                </a:solidFill>
              </a:rPr>
              <a:t> Максим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112">
            <a:extLst>
              <a:ext uri="{FF2B5EF4-FFF2-40B4-BE49-F238E27FC236}">
                <a16:creationId xmlns:a16="http://schemas.microsoft.com/office/drawing/2014/main" id="{9C8909F7-D927-F740-9836-8F8C8156580D}"/>
              </a:ext>
            </a:extLst>
          </p:cNvPr>
          <p:cNvSpPr/>
          <p:nvPr/>
        </p:nvSpPr>
        <p:spPr>
          <a:xfrm>
            <a:off x="4702602" y="4232022"/>
            <a:ext cx="2865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smtClean="0">
                <a:solidFill>
                  <a:schemeClr val="accent2"/>
                </a:solidFill>
              </a:rPr>
              <a:t>Извеков Максим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112">
            <a:extLst>
              <a:ext uri="{FF2B5EF4-FFF2-40B4-BE49-F238E27FC236}">
                <a16:creationId xmlns:a16="http://schemas.microsoft.com/office/drawing/2014/main" id="{5292FC76-8701-CA4C-B6C9-BFDB59F9808E}"/>
              </a:ext>
            </a:extLst>
          </p:cNvPr>
          <p:cNvSpPr/>
          <p:nvPr/>
        </p:nvSpPr>
        <p:spPr>
          <a:xfrm>
            <a:off x="8188790" y="4232022"/>
            <a:ext cx="2865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smtClean="0">
                <a:solidFill>
                  <a:schemeClr val="accent2"/>
                </a:solidFill>
              </a:rPr>
              <a:t>Соколов Кирилл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C78E8-FA72-3645-A91E-C516548C12F3}"/>
              </a:ext>
            </a:extLst>
          </p:cNvPr>
          <p:cNvSpPr txBox="1"/>
          <p:nvPr/>
        </p:nvSpPr>
        <p:spPr>
          <a:xfrm>
            <a:off x="1082030" y="5090459"/>
            <a:ext cx="286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31"/>
            <a:r>
              <a:rPr lang="ru-RU" sz="2000" dirty="0" smtClean="0">
                <a:ea typeface="VTB Group Cond Book" panose="020B0506050504020204" pitchFamily="34" charset="77"/>
              </a:rPr>
              <a:t>Главный </a:t>
            </a:r>
            <a:r>
              <a:rPr lang="en-US" sz="2000" dirty="0" smtClean="0">
                <a:ea typeface="VTB Group Cond Book" panose="020B0506050504020204" pitchFamily="34" charset="77"/>
              </a:rPr>
              <a:t>IT-</a:t>
            </a:r>
            <a:r>
              <a:rPr lang="ru-RU" sz="2000" dirty="0" smtClean="0">
                <a:ea typeface="VTB Group Cond Book" panose="020B0506050504020204" pitchFamily="34" charset="77"/>
              </a:rPr>
              <a:t>разработчик</a:t>
            </a:r>
            <a:endParaRPr lang="en-US" sz="2000" dirty="0">
              <a:ea typeface="VTB Group Cond Book" panose="020B0506050504020204" pitchFamily="34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3C1B3-F652-4A42-B12A-A61A8AD117F9}"/>
              </a:ext>
            </a:extLst>
          </p:cNvPr>
          <p:cNvSpPr txBox="1"/>
          <p:nvPr/>
        </p:nvSpPr>
        <p:spPr>
          <a:xfrm>
            <a:off x="4859220" y="5090459"/>
            <a:ext cx="2394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31"/>
            <a:r>
              <a:rPr lang="ru-RU" sz="2000" dirty="0"/>
              <a:t>У</a:t>
            </a:r>
            <a:r>
              <a:rPr lang="ru-RU" sz="2000" dirty="0" smtClean="0"/>
              <a:t>правляющий </a:t>
            </a:r>
            <a:r>
              <a:rPr lang="ru-RU" sz="2000" dirty="0"/>
              <a:t>требованиями</a:t>
            </a:r>
            <a:endParaRPr lang="en-US" sz="2000" dirty="0">
              <a:ea typeface="VTB Group Cond Book" panose="020B0506050504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992B8-A65B-734A-B421-CC94F0BBAA24}"/>
              </a:ext>
            </a:extLst>
          </p:cNvPr>
          <p:cNvSpPr txBox="1"/>
          <p:nvPr/>
        </p:nvSpPr>
        <p:spPr>
          <a:xfrm>
            <a:off x="7818686" y="5090459"/>
            <a:ext cx="3574640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31"/>
            <a:r>
              <a:rPr lang="ru-RU" sz="2000" dirty="0" smtClean="0">
                <a:ea typeface="VTB Group Cond Book" panose="020B0506050504020204" pitchFamily="34" charset="77"/>
              </a:rPr>
              <a:t>Главный </a:t>
            </a:r>
            <a:r>
              <a:rPr lang="ru-RU" sz="2000" dirty="0" err="1" smtClean="0">
                <a:ea typeface="VTB Group Cond Book" panose="020B0506050504020204" pitchFamily="34" charset="77"/>
              </a:rPr>
              <a:t>тестировщик</a:t>
            </a:r>
            <a:endParaRPr lang="en-US" sz="2000" dirty="0">
              <a:ea typeface="VTB Group Cond Book" panose="020B0506050504020204" pitchFamily="34" charset="77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A5459FF9-5852-4461-8485-C62B3F11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b="12475"/>
          <a:stretch>
            <a:fillRect/>
          </a:stretch>
        </p:blipFill>
        <p:spPr/>
      </p:pic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" b="6818"/>
          <a:stretch>
            <a:fillRect/>
          </a:stretch>
        </p:blipFill>
        <p:spPr>
          <a:xfrm>
            <a:off x="1186771" y="1724743"/>
            <a:ext cx="2386800" cy="2386800"/>
          </a:xfrm>
        </p:spPr>
      </p:pic>
      <p:pic>
        <p:nvPicPr>
          <p:cNvPr id="11" name="Рисунок 10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r="16621"/>
          <a:stretch>
            <a:fillRect/>
          </a:stretch>
        </p:blipFill>
        <p:spPr/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08" y="123991"/>
            <a:ext cx="768210" cy="7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89">
            <a:extLst>
              <a:ext uri="{FF2B5EF4-FFF2-40B4-BE49-F238E27FC236}">
                <a16:creationId xmlns:a16="http://schemas.microsoft.com/office/drawing/2014/main" id="{D9D26434-EA57-B947-A355-DD9C43A9BF65}"/>
              </a:ext>
            </a:extLst>
          </p:cNvPr>
          <p:cNvSpPr/>
          <p:nvPr/>
        </p:nvSpPr>
        <p:spPr>
          <a:xfrm>
            <a:off x="1824575" y="1404671"/>
            <a:ext cx="1650752" cy="30158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8998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VTB Group Cond Demi Bold" panose="020B0506050504020204" pitchFamily="34" charset="77"/>
              </a:rPr>
              <a:t>4</a:t>
            </a:r>
          </a:p>
        </p:txBody>
      </p:sp>
      <p:sp>
        <p:nvSpPr>
          <p:cNvPr id="27" name="Прямоугольник 89">
            <a:extLst>
              <a:ext uri="{FF2B5EF4-FFF2-40B4-BE49-F238E27FC236}">
                <a16:creationId xmlns:a16="http://schemas.microsoft.com/office/drawing/2014/main" id="{B53E7CAC-8E76-0D41-A6D5-D12B7497D66C}"/>
              </a:ext>
            </a:extLst>
          </p:cNvPr>
          <p:cNvSpPr/>
          <p:nvPr/>
        </p:nvSpPr>
        <p:spPr>
          <a:xfrm>
            <a:off x="6058787" y="1442539"/>
            <a:ext cx="1650752" cy="30158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8998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VTB Group Cond Demi Bold" panose="020B0506050504020204" pitchFamily="34" charset="77"/>
              </a:rPr>
              <a:t>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C3ACB-0164-7845-ADE5-96D3BEC8B2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C2DFD1A4-A2BA-4131-9143-9C232E6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73AE3C4-C2A6-4DCD-9963-3D7F259FD580}" type="slidenum">
              <a:rPr lang="ru-RU" smtClean="0"/>
              <a:t>4</a:t>
            </a:fld>
            <a:endParaRPr lang="ru-RU"/>
          </a:p>
        </p:txBody>
      </p:sp>
      <p:sp>
        <p:nvSpPr>
          <p:cNvPr id="7" name="Прямоугольник 89">
            <a:extLst>
              <a:ext uri="{FF2B5EF4-FFF2-40B4-BE49-F238E27FC236}">
                <a16:creationId xmlns:a16="http://schemas.microsoft.com/office/drawing/2014/main" id="{46AE3FAF-EA59-4B48-AFFD-61623945DA29}"/>
              </a:ext>
            </a:extLst>
          </p:cNvPr>
          <p:cNvSpPr/>
          <p:nvPr/>
        </p:nvSpPr>
        <p:spPr>
          <a:xfrm>
            <a:off x="2911906" y="4111543"/>
            <a:ext cx="2299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err="1" smtClean="0">
                <a:solidFill>
                  <a:schemeClr val="accent2"/>
                </a:solidFill>
              </a:rPr>
              <a:t>Сейитаджиев</a:t>
            </a:r>
            <a:r>
              <a:rPr lang="ru-RU" sz="2400" dirty="0" smtClean="0">
                <a:solidFill>
                  <a:schemeClr val="accent2"/>
                </a:solidFill>
              </a:rPr>
              <a:t> Риза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112">
            <a:extLst>
              <a:ext uri="{FF2B5EF4-FFF2-40B4-BE49-F238E27FC236}">
                <a16:creationId xmlns:a16="http://schemas.microsoft.com/office/drawing/2014/main" id="{5292FC76-8701-CA4C-B6C9-BFDB59F9808E}"/>
              </a:ext>
            </a:extLst>
          </p:cNvPr>
          <p:cNvSpPr/>
          <p:nvPr/>
        </p:nvSpPr>
        <p:spPr>
          <a:xfrm>
            <a:off x="6756154" y="4087497"/>
            <a:ext cx="2865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 smtClean="0">
                <a:solidFill>
                  <a:schemeClr val="accent2"/>
                </a:solidFill>
              </a:rPr>
              <a:t>Трунов Артём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C78E8-FA72-3645-A91E-C516548C12F3}"/>
              </a:ext>
            </a:extLst>
          </p:cNvPr>
          <p:cNvSpPr txBox="1"/>
          <p:nvPr/>
        </p:nvSpPr>
        <p:spPr>
          <a:xfrm>
            <a:off x="2627943" y="4890430"/>
            <a:ext cx="286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31"/>
            <a:r>
              <a:rPr lang="ru-RU" sz="2000" dirty="0" smtClean="0">
                <a:ea typeface="VTB Group Cond Book" panose="020B0506050504020204" pitchFamily="34" charset="77"/>
              </a:rPr>
              <a:t>Главный Аналитик</a:t>
            </a:r>
            <a:r>
              <a:rPr lang="en-US" sz="2000" dirty="0" smtClean="0">
                <a:ea typeface="VTB Group Cond Book" panose="020B0506050504020204" pitchFamily="34" charset="77"/>
              </a:rPr>
              <a:t>/</a:t>
            </a:r>
            <a:r>
              <a:rPr lang="ru-RU" sz="2000" dirty="0" smtClean="0">
                <a:ea typeface="VTB Group Cond Book" panose="020B0506050504020204" pitchFamily="34" charset="77"/>
              </a:rPr>
              <a:t>спикер</a:t>
            </a:r>
            <a:endParaRPr lang="en-US" sz="2000" dirty="0">
              <a:ea typeface="VTB Group Cond Book" panose="020B0506050504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992B8-A65B-734A-B421-CC94F0BBAA24}"/>
              </a:ext>
            </a:extLst>
          </p:cNvPr>
          <p:cNvSpPr txBox="1"/>
          <p:nvPr/>
        </p:nvSpPr>
        <p:spPr>
          <a:xfrm>
            <a:off x="6401469" y="4890430"/>
            <a:ext cx="357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31"/>
            <a:r>
              <a:rPr lang="ru-RU" sz="2000" dirty="0" smtClean="0">
                <a:ea typeface="VTB Group Cond Book" panose="020B0506050504020204" pitchFamily="34" charset="77"/>
              </a:rPr>
              <a:t>Ответственный за документацию/спикер</a:t>
            </a:r>
            <a:endParaRPr lang="en-US" sz="2000" dirty="0">
              <a:ea typeface="VTB Group Cond Book" panose="020B0506050504020204" pitchFamily="34" charset="77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A5459FF9-5852-4461-8485-C62B3F11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5" r="17685"/>
          <a:stretch>
            <a:fillRect/>
          </a:stretch>
        </p:blipFill>
        <p:spPr>
          <a:xfrm>
            <a:off x="2707653" y="1724743"/>
            <a:ext cx="2386800" cy="2386800"/>
          </a:xfrm>
        </p:spPr>
      </p:pic>
      <p:pic>
        <p:nvPicPr>
          <p:cNvPr id="12" name="Рисунок 11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xfrm>
            <a:off x="7057190" y="1719179"/>
            <a:ext cx="2386800" cy="2386800"/>
          </a:xfrm>
        </p:spPr>
      </p:pic>
    </p:spTree>
    <p:extLst>
      <p:ext uri="{BB962C8B-B14F-4D97-AF65-F5344CB8AC3E}">
        <p14:creationId xmlns:p14="http://schemas.microsoft.com/office/powerpoint/2010/main" val="32090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FE8DDA79-9B22-48D3-AF30-2E524409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Наша программа</a:t>
            </a:r>
            <a:endParaRPr lang="ru-RU" b="1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D76AF-6AC1-4D80-93A9-5D0984DF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373AE3C4-C2A6-4DCD-9963-3D7F259FD580}" type="slidenum">
              <a:rPr lang="ru-RU" smtClean="0"/>
              <a:pPr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ru-RU" dirty="0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" b="4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46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236CCD-9B28-5CE5-3DDC-C40178E1D1A6}"/>
              </a:ext>
            </a:extLst>
          </p:cNvPr>
          <p:cNvSpPr txBox="1"/>
          <p:nvPr/>
        </p:nvSpPr>
        <p:spPr>
          <a:xfrm>
            <a:off x="7080951" y="1719744"/>
            <a:ext cx="4754520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6000" b="1" dirty="0" smtClean="0">
                <a:solidFill>
                  <a:schemeClr val="bg1"/>
                </a:solidFill>
                <a:latin typeface="Oswald" pitchFamily="2" charset="-52"/>
                <a:ea typeface="Roboto Condensed" panose="02000000000000000000" pitchFamily="2" charset="0"/>
                <a:cs typeface="Roboto Condensed" panose="02000000000000000000" pitchFamily="2" charset="0"/>
              </a:rPr>
              <a:t>Спасибо за внимание</a:t>
            </a:r>
            <a:endParaRPr lang="en-US" sz="6000" b="1" dirty="0">
              <a:solidFill>
                <a:schemeClr val="bg1"/>
              </a:solidFill>
              <a:latin typeface="Oswald" pitchFamily="2" charset="-52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7" name="Рисунок 16" descr="Изображение выглядит как текст, компьютер, внутренний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0E5DBEB2-37A8-F174-A2E9-F81D83E723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454"/>
          <a:stretch/>
        </p:blipFill>
        <p:spPr>
          <a:xfrm>
            <a:off x="-3368357" y="-1577499"/>
            <a:ext cx="10012998" cy="10012998"/>
          </a:xfrm>
        </p:spPr>
      </p:pic>
    </p:spTree>
    <p:extLst>
      <p:ext uri="{BB962C8B-B14F-4D97-AF65-F5344CB8AC3E}">
        <p14:creationId xmlns:p14="http://schemas.microsoft.com/office/powerpoint/2010/main" val="3586527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 Pitch de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1E8"/>
      </a:accent1>
      <a:accent2>
        <a:srgbClr val="367CFF"/>
      </a:accent2>
      <a:accent3>
        <a:srgbClr val="00369B"/>
      </a:accent3>
      <a:accent4>
        <a:srgbClr val="FA358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4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78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VTB Group Cond Book</vt:lpstr>
      <vt:lpstr>Roboto Condensed</vt:lpstr>
      <vt:lpstr>VTB Group Cond Demi Bold</vt:lpstr>
      <vt:lpstr>Oswald</vt:lpstr>
      <vt:lpstr>Calibri</vt:lpstr>
      <vt:lpstr>Oswald Light</vt:lpstr>
      <vt:lpstr>Arial</vt:lpstr>
      <vt:lpstr>Тема Office</vt:lpstr>
      <vt:lpstr>Презентация PowerPoint</vt:lpstr>
      <vt:lpstr>Презентация PowerPoint</vt:lpstr>
      <vt:lpstr>Наша команда Chapa Inc.</vt:lpstr>
      <vt:lpstr> </vt:lpstr>
      <vt:lpstr>Наша программа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Ким Воронин</dc:creator>
  <cp:lastModifiedBy>Артём Трунов</cp:lastModifiedBy>
  <cp:revision>75</cp:revision>
  <dcterms:created xsi:type="dcterms:W3CDTF">2021-03-13T09:42:31Z</dcterms:created>
  <dcterms:modified xsi:type="dcterms:W3CDTF">2023-10-12T18:13:41Z</dcterms:modified>
</cp:coreProperties>
</file>