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2"/>
  </p:notesMasterIdLst>
  <p:sldIdLst>
    <p:sldId id="256" r:id="rId2"/>
    <p:sldId id="260" r:id="rId3"/>
    <p:sldId id="268" r:id="rId4"/>
    <p:sldId id="306" r:id="rId5"/>
    <p:sldId id="296" r:id="rId6"/>
    <p:sldId id="301" r:id="rId7"/>
    <p:sldId id="297" r:id="rId8"/>
    <p:sldId id="302" r:id="rId9"/>
    <p:sldId id="303" r:id="rId10"/>
    <p:sldId id="304" r:id="rId11"/>
    <p:sldId id="298" r:id="rId12"/>
    <p:sldId id="258" r:id="rId13"/>
    <p:sldId id="307" r:id="rId14"/>
    <p:sldId id="310" r:id="rId15"/>
    <p:sldId id="309" r:id="rId16"/>
    <p:sldId id="308" r:id="rId17"/>
    <p:sldId id="299" r:id="rId18"/>
    <p:sldId id="300" r:id="rId19"/>
    <p:sldId id="305" r:id="rId20"/>
    <p:sldId id="275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Caveat Brush" pitchFamily="2" charset="0"/>
      <p:regular r:id="rId24"/>
    </p:embeddedFont>
    <p:embeddedFont>
      <p:font typeface="Microsoft JhengHei" panose="020B0604030504040204" pitchFamily="34" charset="-120"/>
      <p:regular r:id="rId25"/>
      <p:bold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Medium" panose="000006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8F362-A498-E53E-441A-F63C3F32A63A}" v="140" dt="2023-05-19T13:16:22.657"/>
    <p1510:client id="{1674005E-F569-7454-87F7-EB14DD1889CA}" v="204" dt="2023-05-19T13:45:17.378"/>
    <p1510:client id="{2CA12A25-4947-C840-73AB-73A087C3A7A8}" v="2" dt="2023-05-19T12:23:05.616"/>
    <p1510:client id="{35216C32-097C-6BD1-A0F4-4F432A730108}" v="3" dt="2023-05-19T13:23:04.519"/>
    <p1510:client id="{4A8A6DCD-12AA-26D7-2795-17E8FF963A75}" v="26" dt="2023-05-19T12:40:13.186"/>
    <p1510:client id="{5D1FAAC5-AE98-1AE3-068D-846F81981E9A}" v="2" dt="2023-05-31T18:59:42.771"/>
    <p1510:client id="{A1BA7DA8-A3E3-CDD9-BADA-0791C8F35555}" v="1" dt="2023-05-19T13:52:40.829"/>
    <p1510:client id="{CFF2D05E-EEBF-A87B-5557-D58DD7B4A919}" v="181" dt="2023-05-19T13:54:42.085"/>
    <p1510:client id="{D3A0E766-A201-DD30-4FCF-D9E350E92A4B}" v="46" dt="2023-05-19T13:41:47.028"/>
    <p1510:client id="{DDAB133B-A9C7-4B77-CA33-5C7F3338BBCF}" v="2" dt="2023-05-19T12:26:26.634"/>
    <p1510:client id="{E61AC0C3-0681-1884-F60A-340142F7D2CD}" v="22" dt="2023-05-19T12:42:29.221"/>
    <p1510:client id="{ECBD1B0F-A3BF-38E7-07BE-F0DBD2874DD2}" v="64" dt="2023-05-19T12:18:15.028"/>
    <p1510:client id="{FD2FBB6E-CD15-F225-4F3A-7A14735E5481}" v="1" dt="2023-05-19T13:48:41.111"/>
  </p1510:revLst>
</p1510:revInfo>
</file>

<file path=ppt/tableStyles.xml><?xml version="1.0" encoding="utf-8"?>
<a:tblStyleLst xmlns:a="http://schemas.openxmlformats.org/drawingml/2006/main" def="{7F85A61E-75D0-4743-9F04-5DCBFD159A2D}">
  <a:tblStyle styleId="{7F85A61E-75D0-4743-9F04-5DCBFD159A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潘妤揚" userId="S::a1105545@o365.nuk.edu.tw::21a5a475-56a9-4c5d-a9d9-b10088a7de5b" providerId="AD" clId="Web-{D3A0E766-A201-DD30-4FCF-D9E350E92A4B}"/>
    <pc:docChg chg="modSld">
      <pc:chgData name="潘妤揚" userId="S::a1105545@o365.nuk.edu.tw::21a5a475-56a9-4c5d-a9d9-b10088a7de5b" providerId="AD" clId="Web-{D3A0E766-A201-DD30-4FCF-D9E350E92A4B}" dt="2023-05-19T13:41:47.028" v="30" actId="20577"/>
      <pc:docMkLst>
        <pc:docMk/>
      </pc:docMkLst>
      <pc:sldChg chg="modSp">
        <pc:chgData name="潘妤揚" userId="S::a1105545@o365.nuk.edu.tw::21a5a475-56a9-4c5d-a9d9-b10088a7de5b" providerId="AD" clId="Web-{D3A0E766-A201-DD30-4FCF-D9E350E92A4B}" dt="2023-05-19T13:39:58.870" v="19" actId="20577"/>
        <pc:sldMkLst>
          <pc:docMk/>
          <pc:sldMk cId="0" sldId="256"/>
        </pc:sldMkLst>
        <pc:spChg chg="mod">
          <ac:chgData name="潘妤揚" userId="S::a1105545@o365.nuk.edu.tw::21a5a475-56a9-4c5d-a9d9-b10088a7de5b" providerId="AD" clId="Web-{D3A0E766-A201-DD30-4FCF-D9E350E92A4B}" dt="2023-05-19T13:24:48.057" v="0" actId="20577"/>
          <ac:spMkLst>
            <pc:docMk/>
            <pc:sldMk cId="0" sldId="256"/>
            <ac:spMk id="887" creationId="{00000000-0000-0000-0000-000000000000}"/>
          </ac:spMkLst>
        </pc:spChg>
        <pc:spChg chg="mod">
          <ac:chgData name="潘妤揚" userId="S::a1105545@o365.nuk.edu.tw::21a5a475-56a9-4c5d-a9d9-b10088a7de5b" providerId="AD" clId="Web-{D3A0E766-A201-DD30-4FCF-D9E350E92A4B}" dt="2023-05-19T13:39:58.870" v="19" actId="20577"/>
          <ac:spMkLst>
            <pc:docMk/>
            <pc:sldMk cId="0" sldId="256"/>
            <ac:spMk id="888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D3A0E766-A201-DD30-4FCF-D9E350E92A4B}" dt="2023-05-19T13:38:48.259" v="17" actId="20577"/>
        <pc:sldMkLst>
          <pc:docMk/>
          <pc:sldMk cId="0" sldId="268"/>
        </pc:sldMkLst>
        <pc:spChg chg="mod">
          <ac:chgData name="潘妤揚" userId="S::a1105545@o365.nuk.edu.tw::21a5a475-56a9-4c5d-a9d9-b10088a7de5b" providerId="AD" clId="Web-{D3A0E766-A201-DD30-4FCF-D9E350E92A4B}" dt="2023-05-19T13:38:48.259" v="17" actId="20577"/>
          <ac:spMkLst>
            <pc:docMk/>
            <pc:sldMk cId="0" sldId="268"/>
            <ac:spMk id="3" creationId="{FECF7914-E000-677A-F206-E44A1281791A}"/>
          </ac:spMkLst>
        </pc:spChg>
      </pc:sldChg>
      <pc:sldChg chg="modSp">
        <pc:chgData name="潘妤揚" userId="S::a1105545@o365.nuk.edu.tw::21a5a475-56a9-4c5d-a9d9-b10088a7de5b" providerId="AD" clId="Web-{D3A0E766-A201-DD30-4FCF-D9E350E92A4B}" dt="2023-05-19T13:41:47.028" v="30" actId="20577"/>
        <pc:sldMkLst>
          <pc:docMk/>
          <pc:sldMk cId="0" sldId="275"/>
        </pc:sldMkLst>
        <pc:spChg chg="mod">
          <ac:chgData name="潘妤揚" userId="S::a1105545@o365.nuk.edu.tw::21a5a475-56a9-4c5d-a9d9-b10088a7de5b" providerId="AD" clId="Web-{D3A0E766-A201-DD30-4FCF-D9E350E92A4B}" dt="2023-05-19T13:41:47.028" v="30" actId="20577"/>
          <ac:spMkLst>
            <pc:docMk/>
            <pc:sldMk cId="0" sldId="275"/>
            <ac:spMk id="3" creationId="{5201E285-6ACA-2523-6124-61311C0268A2}"/>
          </ac:spMkLst>
        </pc:spChg>
      </pc:sldChg>
      <pc:sldChg chg="modSp">
        <pc:chgData name="潘妤揚" userId="S::a1105545@o365.nuk.edu.tw::21a5a475-56a9-4c5d-a9d9-b10088a7de5b" providerId="AD" clId="Web-{D3A0E766-A201-DD30-4FCF-D9E350E92A4B}" dt="2023-05-19T13:39:03.525" v="18" actId="20577"/>
        <pc:sldMkLst>
          <pc:docMk/>
          <pc:sldMk cId="874871455" sldId="301"/>
        </pc:sldMkLst>
        <pc:spChg chg="mod">
          <ac:chgData name="潘妤揚" userId="S::a1105545@o365.nuk.edu.tw::21a5a475-56a9-4c5d-a9d9-b10088a7de5b" providerId="AD" clId="Web-{D3A0E766-A201-DD30-4FCF-D9E350E92A4B}" dt="2023-05-19T13:39:03.525" v="18" actId="20577"/>
          <ac:spMkLst>
            <pc:docMk/>
            <pc:sldMk cId="874871455" sldId="301"/>
            <ac:spMk id="1037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D3A0E766-A201-DD30-4FCF-D9E350E92A4B}" dt="2023-05-19T13:40:09.135" v="20" actId="20577"/>
        <pc:sldMkLst>
          <pc:docMk/>
          <pc:sldMk cId="2625182684" sldId="303"/>
        </pc:sldMkLst>
        <pc:spChg chg="mod">
          <ac:chgData name="潘妤揚" userId="S::a1105545@o365.nuk.edu.tw::21a5a475-56a9-4c5d-a9d9-b10088a7de5b" providerId="AD" clId="Web-{D3A0E766-A201-DD30-4FCF-D9E350E92A4B}" dt="2023-05-19T13:40:09.135" v="20" actId="20577"/>
          <ac:spMkLst>
            <pc:docMk/>
            <pc:sldMk cId="2625182684" sldId="303"/>
            <ac:spMk id="6" creationId="{910888EB-6E61-20B2-797A-574E0C2D6DE0}"/>
          </ac:spMkLst>
        </pc:spChg>
      </pc:sldChg>
      <pc:sldChg chg="modSp">
        <pc:chgData name="潘妤揚" userId="S::a1105545@o365.nuk.edu.tw::21a5a475-56a9-4c5d-a9d9-b10088a7de5b" providerId="AD" clId="Web-{D3A0E766-A201-DD30-4FCF-D9E350E92A4B}" dt="2023-05-19T13:40:42.261" v="28" actId="20577"/>
        <pc:sldMkLst>
          <pc:docMk/>
          <pc:sldMk cId="2078690536" sldId="304"/>
        </pc:sldMkLst>
        <pc:spChg chg="mod">
          <ac:chgData name="潘妤揚" userId="S::a1105545@o365.nuk.edu.tw::21a5a475-56a9-4c5d-a9d9-b10088a7de5b" providerId="AD" clId="Web-{D3A0E766-A201-DD30-4FCF-D9E350E92A4B}" dt="2023-05-19T13:40:14.245" v="21" actId="20577"/>
          <ac:spMkLst>
            <pc:docMk/>
            <pc:sldMk cId="2078690536" sldId="304"/>
            <ac:spMk id="9" creationId="{CA144B0B-E922-5CC9-382F-17C9903D29DB}"/>
          </ac:spMkLst>
        </pc:spChg>
        <pc:spChg chg="mod">
          <ac:chgData name="潘妤揚" userId="S::a1105545@o365.nuk.edu.tw::21a5a475-56a9-4c5d-a9d9-b10088a7de5b" providerId="AD" clId="Web-{D3A0E766-A201-DD30-4FCF-D9E350E92A4B}" dt="2023-05-19T13:40:30.183" v="25" actId="20577"/>
          <ac:spMkLst>
            <pc:docMk/>
            <pc:sldMk cId="2078690536" sldId="304"/>
            <ac:spMk id="10" creationId="{F050A651-3C86-51C0-60EF-CC331FCE1479}"/>
          </ac:spMkLst>
        </pc:spChg>
        <pc:spChg chg="mod">
          <ac:chgData name="潘妤揚" userId="S::a1105545@o365.nuk.edu.tw::21a5a475-56a9-4c5d-a9d9-b10088a7de5b" providerId="AD" clId="Web-{D3A0E766-A201-DD30-4FCF-D9E350E92A4B}" dt="2023-05-19T13:40:36.120" v="26" actId="20577"/>
          <ac:spMkLst>
            <pc:docMk/>
            <pc:sldMk cId="2078690536" sldId="304"/>
            <ac:spMk id="11" creationId="{DDD00514-A5C1-BEB6-CA98-0D3D81A3A400}"/>
          </ac:spMkLst>
        </pc:spChg>
        <pc:spChg chg="mod">
          <ac:chgData name="潘妤揚" userId="S::a1105545@o365.nuk.edu.tw::21a5a475-56a9-4c5d-a9d9-b10088a7de5b" providerId="AD" clId="Web-{D3A0E766-A201-DD30-4FCF-D9E350E92A4B}" dt="2023-05-19T13:40:42.261" v="28" actId="20577"/>
          <ac:spMkLst>
            <pc:docMk/>
            <pc:sldMk cId="2078690536" sldId="304"/>
            <ac:spMk id="12" creationId="{C7D6F335-595D-342F-883C-342AD8187459}"/>
          </ac:spMkLst>
        </pc:spChg>
      </pc:sldChg>
    </pc:docChg>
  </pc:docChgLst>
  <pc:docChgLst>
    <pc:chgData clId="Web-{DDAB133B-A9C7-4B77-CA33-5C7F3338BBCF}"/>
    <pc:docChg chg="modSld">
      <pc:chgData name="" userId="" providerId="" clId="Web-{DDAB133B-A9C7-4B77-CA33-5C7F3338BBCF}" dt="2023-05-19T12:26:26.634" v="1" actId="20577"/>
      <pc:docMkLst>
        <pc:docMk/>
      </pc:docMkLst>
      <pc:sldChg chg="modSp">
        <pc:chgData name="" userId="" providerId="" clId="Web-{DDAB133B-A9C7-4B77-CA33-5C7F3338BBCF}" dt="2023-05-19T12:26:26.634" v="1" actId="20577"/>
        <pc:sldMkLst>
          <pc:docMk/>
          <pc:sldMk cId="0" sldId="256"/>
        </pc:sldMkLst>
        <pc:spChg chg="mod">
          <ac:chgData name="" userId="" providerId="" clId="Web-{DDAB133B-A9C7-4B77-CA33-5C7F3338BBCF}" dt="2023-05-19T12:26:26.634" v="1" actId="20577"/>
          <ac:spMkLst>
            <pc:docMk/>
            <pc:sldMk cId="0" sldId="256"/>
            <ac:spMk id="887" creationId="{00000000-0000-0000-0000-000000000000}"/>
          </ac:spMkLst>
        </pc:spChg>
      </pc:sldChg>
    </pc:docChg>
  </pc:docChgLst>
  <pc:docChgLst>
    <pc:chgData name="潘妤揚" userId="S::a1105545@o365.nuk.edu.tw::21a5a475-56a9-4c5d-a9d9-b10088a7de5b" providerId="AD" clId="Web-{04F8F362-A498-E53E-441A-F63C3F32A63A}"/>
    <pc:docChg chg="addSld modSld">
      <pc:chgData name="潘妤揚" userId="S::a1105545@o365.nuk.edu.tw::21a5a475-56a9-4c5d-a9d9-b10088a7de5b" providerId="AD" clId="Web-{04F8F362-A498-E53E-441A-F63C3F32A63A}" dt="2023-05-19T13:16:22.657" v="135" actId="20577"/>
      <pc:docMkLst>
        <pc:docMk/>
      </pc:docMkLst>
      <pc:sldChg chg="modSp">
        <pc:chgData name="潘妤揚" userId="S::a1105545@o365.nuk.edu.tw::21a5a475-56a9-4c5d-a9d9-b10088a7de5b" providerId="AD" clId="Web-{04F8F362-A498-E53E-441A-F63C3F32A63A}" dt="2023-05-19T12:57:02.534" v="102" actId="20577"/>
        <pc:sldMkLst>
          <pc:docMk/>
          <pc:sldMk cId="0" sldId="258"/>
        </pc:sldMkLst>
        <pc:spChg chg="mod">
          <ac:chgData name="潘妤揚" userId="S::a1105545@o365.nuk.edu.tw::21a5a475-56a9-4c5d-a9d9-b10088a7de5b" providerId="AD" clId="Web-{04F8F362-A498-E53E-441A-F63C3F32A63A}" dt="2023-05-19T12:53:38.982" v="64" actId="20577"/>
          <ac:spMkLst>
            <pc:docMk/>
            <pc:sldMk cId="0" sldId="258"/>
            <ac:spMk id="1009" creationId="{00000000-0000-0000-0000-000000000000}"/>
          </ac:spMkLst>
        </pc:spChg>
        <pc:spChg chg="mod">
          <ac:chgData name="潘妤揚" userId="S::a1105545@o365.nuk.edu.tw::21a5a475-56a9-4c5d-a9d9-b10088a7de5b" providerId="AD" clId="Web-{04F8F362-A498-E53E-441A-F63C3F32A63A}" dt="2023-05-19T12:56:39.518" v="97" actId="20577"/>
          <ac:spMkLst>
            <pc:docMk/>
            <pc:sldMk cId="0" sldId="258"/>
            <ac:spMk id="1010" creationId="{00000000-0000-0000-0000-000000000000}"/>
          </ac:spMkLst>
        </pc:spChg>
        <pc:spChg chg="mod">
          <ac:chgData name="潘妤揚" userId="S::a1105545@o365.nuk.edu.tw::21a5a475-56a9-4c5d-a9d9-b10088a7de5b" providerId="AD" clId="Web-{04F8F362-A498-E53E-441A-F63C3F32A63A}" dt="2023-05-19T12:56:59.003" v="101" actId="20577"/>
          <ac:spMkLst>
            <pc:docMk/>
            <pc:sldMk cId="0" sldId="258"/>
            <ac:spMk id="1011" creationId="{00000000-0000-0000-0000-000000000000}"/>
          </ac:spMkLst>
        </pc:spChg>
        <pc:spChg chg="mod">
          <ac:chgData name="潘妤揚" userId="S::a1105545@o365.nuk.edu.tw::21a5a475-56a9-4c5d-a9d9-b10088a7de5b" providerId="AD" clId="Web-{04F8F362-A498-E53E-441A-F63C3F32A63A}" dt="2023-05-19T12:53:56.576" v="66" actId="20577"/>
          <ac:spMkLst>
            <pc:docMk/>
            <pc:sldMk cId="0" sldId="258"/>
            <ac:spMk id="1014" creationId="{00000000-0000-0000-0000-000000000000}"/>
          </ac:spMkLst>
        </pc:spChg>
        <pc:spChg chg="mod">
          <ac:chgData name="潘妤揚" userId="S::a1105545@o365.nuk.edu.tw::21a5a475-56a9-4c5d-a9d9-b10088a7de5b" providerId="AD" clId="Web-{04F8F362-A498-E53E-441A-F63C3F32A63A}" dt="2023-05-19T12:54:25.483" v="82" actId="14100"/>
          <ac:spMkLst>
            <pc:docMk/>
            <pc:sldMk cId="0" sldId="258"/>
            <ac:spMk id="1015" creationId="{00000000-0000-0000-0000-000000000000}"/>
          </ac:spMkLst>
        </pc:spChg>
        <pc:spChg chg="mod">
          <ac:chgData name="潘妤揚" userId="S::a1105545@o365.nuk.edu.tw::21a5a475-56a9-4c5d-a9d9-b10088a7de5b" providerId="AD" clId="Web-{04F8F362-A498-E53E-441A-F63C3F32A63A}" dt="2023-05-19T12:54:44.640" v="91" actId="20577"/>
          <ac:spMkLst>
            <pc:docMk/>
            <pc:sldMk cId="0" sldId="258"/>
            <ac:spMk id="1028" creationId="{00000000-0000-0000-0000-000000000000}"/>
          </ac:spMkLst>
        </pc:spChg>
        <pc:spChg chg="mod">
          <ac:chgData name="潘妤揚" userId="S::a1105545@o365.nuk.edu.tw::21a5a475-56a9-4c5d-a9d9-b10088a7de5b" providerId="AD" clId="Web-{04F8F362-A498-E53E-441A-F63C3F32A63A}" dt="2023-05-19T12:57:02.534" v="102" actId="20577"/>
          <ac:spMkLst>
            <pc:docMk/>
            <pc:sldMk cId="0" sldId="258"/>
            <ac:spMk id="1029" creationId="{00000000-0000-0000-0000-000000000000}"/>
          </ac:spMkLst>
        </pc:spChg>
        <pc:spChg chg="mod">
          <ac:chgData name="潘妤揚" userId="S::a1105545@o365.nuk.edu.tw::21a5a475-56a9-4c5d-a9d9-b10088a7de5b" providerId="AD" clId="Web-{04F8F362-A498-E53E-441A-F63C3F32A63A}" dt="2023-05-19T12:56:26.580" v="96" actId="20577"/>
          <ac:spMkLst>
            <pc:docMk/>
            <pc:sldMk cId="0" sldId="258"/>
            <ac:spMk id="1030" creationId="{00000000-0000-0000-0000-000000000000}"/>
          </ac:spMkLst>
        </pc:spChg>
        <pc:spChg chg="mod">
          <ac:chgData name="潘妤揚" userId="S::a1105545@o365.nuk.edu.tw::21a5a475-56a9-4c5d-a9d9-b10088a7de5b" providerId="AD" clId="Web-{04F8F362-A498-E53E-441A-F63C3F32A63A}" dt="2023-05-19T12:56:53.799" v="100" actId="20577"/>
          <ac:spMkLst>
            <pc:docMk/>
            <pc:sldMk cId="0" sldId="258"/>
            <ac:spMk id="1031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04F8F362-A498-E53E-441A-F63C3F32A63A}" dt="2023-05-19T12:48:21.849" v="22" actId="20577"/>
        <pc:sldMkLst>
          <pc:docMk/>
          <pc:sldMk cId="0" sldId="260"/>
        </pc:sldMkLst>
        <pc:spChg chg="mod">
          <ac:chgData name="潘妤揚" userId="S::a1105545@o365.nuk.edu.tw::21a5a475-56a9-4c5d-a9d9-b10088a7de5b" providerId="AD" clId="Web-{04F8F362-A498-E53E-441A-F63C3F32A63A}" dt="2023-05-19T12:48:21.849" v="22" actId="20577"/>
          <ac:spMkLst>
            <pc:docMk/>
            <pc:sldMk cId="0" sldId="260"/>
            <ac:spMk id="1362" creationId="{00000000-0000-0000-0000-000000000000}"/>
          </ac:spMkLst>
        </pc:spChg>
      </pc:sldChg>
      <pc:sldChg chg="addSp delSp modSp">
        <pc:chgData name="潘妤揚" userId="S::a1105545@o365.nuk.edu.tw::21a5a475-56a9-4c5d-a9d9-b10088a7de5b" providerId="AD" clId="Web-{04F8F362-A498-E53E-441A-F63C3F32A63A}" dt="2023-05-19T13:03:03.481" v="104"/>
        <pc:sldMkLst>
          <pc:docMk/>
          <pc:sldMk cId="0" sldId="263"/>
        </pc:sldMkLst>
        <pc:spChg chg="add del mod">
          <ac:chgData name="潘妤揚" userId="S::a1105545@o365.nuk.edu.tw::21a5a475-56a9-4c5d-a9d9-b10088a7de5b" providerId="AD" clId="Web-{04F8F362-A498-E53E-441A-F63C3F32A63A}" dt="2023-05-19T13:03:03.481" v="104"/>
          <ac:spMkLst>
            <pc:docMk/>
            <pc:sldMk cId="0" sldId="263"/>
            <ac:spMk id="3" creationId="{26894820-5AEC-A90A-9F13-700DABEB533F}"/>
          </ac:spMkLst>
        </pc:spChg>
        <pc:spChg chg="add del">
          <ac:chgData name="潘妤揚" userId="S::a1105545@o365.nuk.edu.tw::21a5a475-56a9-4c5d-a9d9-b10088a7de5b" providerId="AD" clId="Web-{04F8F362-A498-E53E-441A-F63C3F32A63A}" dt="2023-05-19T13:03:03.481" v="104"/>
          <ac:spMkLst>
            <pc:docMk/>
            <pc:sldMk cId="0" sldId="263"/>
            <ac:spMk id="1614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04F8F362-A498-E53E-441A-F63C3F32A63A}" dt="2023-05-19T13:07:24.284" v="134" actId="20577"/>
        <pc:sldMkLst>
          <pc:docMk/>
          <pc:sldMk cId="0" sldId="268"/>
        </pc:sldMkLst>
        <pc:spChg chg="mod">
          <ac:chgData name="潘妤揚" userId="S::a1105545@o365.nuk.edu.tw::21a5a475-56a9-4c5d-a9d9-b10088a7de5b" providerId="AD" clId="Web-{04F8F362-A498-E53E-441A-F63C3F32A63A}" dt="2023-05-19T13:07:24.284" v="134" actId="20577"/>
          <ac:spMkLst>
            <pc:docMk/>
            <pc:sldMk cId="0" sldId="268"/>
            <ac:spMk id="3" creationId="{FECF7914-E000-677A-F206-E44A1281791A}"/>
          </ac:spMkLst>
        </pc:spChg>
        <pc:spChg chg="mod">
          <ac:chgData name="潘妤揚" userId="S::a1105545@o365.nuk.edu.tw::21a5a475-56a9-4c5d-a9d9-b10088a7de5b" providerId="AD" clId="Web-{04F8F362-A498-E53E-441A-F63C3F32A63A}" dt="2023-05-19T13:05:16.749" v="124" actId="20577"/>
          <ac:spMkLst>
            <pc:docMk/>
            <pc:sldMk cId="0" sldId="268"/>
            <ac:spMk id="2486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04F8F362-A498-E53E-441A-F63C3F32A63A}" dt="2023-05-19T12:45:03.558" v="2" actId="20577"/>
        <pc:sldMkLst>
          <pc:docMk/>
          <pc:sldMk cId="508600248" sldId="296"/>
        </pc:sldMkLst>
        <pc:spChg chg="mod">
          <ac:chgData name="潘妤揚" userId="S::a1105545@o365.nuk.edu.tw::21a5a475-56a9-4c5d-a9d9-b10088a7de5b" providerId="AD" clId="Web-{04F8F362-A498-E53E-441A-F63C3F32A63A}" dt="2023-05-19T12:45:03.558" v="2" actId="20577"/>
          <ac:spMkLst>
            <pc:docMk/>
            <pc:sldMk cId="508600248" sldId="296"/>
            <ac:spMk id="1362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04F8F362-A498-E53E-441A-F63C3F32A63A}" dt="2023-05-19T12:51:37.339" v="48" actId="20577"/>
        <pc:sldMkLst>
          <pc:docMk/>
          <pc:sldMk cId="1605826790" sldId="297"/>
        </pc:sldMkLst>
        <pc:spChg chg="mod">
          <ac:chgData name="潘妤揚" userId="S::a1105545@o365.nuk.edu.tw::21a5a475-56a9-4c5d-a9d9-b10088a7de5b" providerId="AD" clId="Web-{04F8F362-A498-E53E-441A-F63C3F32A63A}" dt="2023-05-19T12:51:37.339" v="48" actId="20577"/>
          <ac:spMkLst>
            <pc:docMk/>
            <pc:sldMk cId="1605826790" sldId="297"/>
            <ac:spMk id="1362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04F8F362-A498-E53E-441A-F63C3F32A63A}" dt="2023-05-19T12:52:00.527" v="54" actId="20577"/>
        <pc:sldMkLst>
          <pc:docMk/>
          <pc:sldMk cId="3417209590" sldId="298"/>
        </pc:sldMkLst>
        <pc:spChg chg="mod">
          <ac:chgData name="潘妤揚" userId="S::a1105545@o365.nuk.edu.tw::21a5a475-56a9-4c5d-a9d9-b10088a7de5b" providerId="AD" clId="Web-{04F8F362-A498-E53E-441A-F63C3F32A63A}" dt="2023-05-19T12:52:00.527" v="54" actId="20577"/>
          <ac:spMkLst>
            <pc:docMk/>
            <pc:sldMk cId="3417209590" sldId="298"/>
            <ac:spMk id="1362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04F8F362-A498-E53E-441A-F63C3F32A63A}" dt="2023-05-19T13:16:22.657" v="135" actId="20577"/>
        <pc:sldMkLst>
          <pc:docMk/>
          <pc:sldMk cId="874871455" sldId="301"/>
        </pc:sldMkLst>
        <pc:spChg chg="mod">
          <ac:chgData name="潘妤揚" userId="S::a1105545@o365.nuk.edu.tw::21a5a475-56a9-4c5d-a9d9-b10088a7de5b" providerId="AD" clId="Web-{04F8F362-A498-E53E-441A-F63C3F32A63A}" dt="2023-05-19T13:16:22.657" v="135" actId="20577"/>
          <ac:spMkLst>
            <pc:docMk/>
            <pc:sldMk cId="874871455" sldId="301"/>
            <ac:spMk id="1037" creationId="{00000000-0000-0000-0000-000000000000}"/>
          </ac:spMkLst>
        </pc:spChg>
      </pc:sldChg>
      <pc:sldChg chg="addSp delSp modSp add replId">
        <pc:chgData name="潘妤揚" userId="S::a1105545@o365.nuk.edu.tw::21a5a475-56a9-4c5d-a9d9-b10088a7de5b" providerId="AD" clId="Web-{04F8F362-A498-E53E-441A-F63C3F32A63A}" dt="2023-05-19T13:03:43.841" v="109"/>
        <pc:sldMkLst>
          <pc:docMk/>
          <pc:sldMk cId="3706721379" sldId="302"/>
        </pc:sldMkLst>
        <pc:spChg chg="add mod">
          <ac:chgData name="潘妤揚" userId="S::a1105545@o365.nuk.edu.tw::21a5a475-56a9-4c5d-a9d9-b10088a7de5b" providerId="AD" clId="Web-{04F8F362-A498-E53E-441A-F63C3F32A63A}" dt="2023-05-19T13:03:32.122" v="107"/>
          <ac:spMkLst>
            <pc:docMk/>
            <pc:sldMk cId="3706721379" sldId="302"/>
            <ac:spMk id="3" creationId="{905F1E43-3F2E-F117-3640-B73DDC49A982}"/>
          </ac:spMkLst>
        </pc:spChg>
        <pc:spChg chg="add mod">
          <ac:chgData name="潘妤揚" userId="S::a1105545@o365.nuk.edu.tw::21a5a475-56a9-4c5d-a9d9-b10088a7de5b" providerId="AD" clId="Web-{04F8F362-A498-E53E-441A-F63C3F32A63A}" dt="2023-05-19T13:03:40.950" v="108"/>
          <ac:spMkLst>
            <pc:docMk/>
            <pc:sldMk cId="3706721379" sldId="302"/>
            <ac:spMk id="5" creationId="{ABB9340B-A9B1-4C2E-C506-82DACB2F33A6}"/>
          </ac:spMkLst>
        </pc:spChg>
        <pc:spChg chg="add mod">
          <ac:chgData name="潘妤揚" userId="S::a1105545@o365.nuk.edu.tw::21a5a475-56a9-4c5d-a9d9-b10088a7de5b" providerId="AD" clId="Web-{04F8F362-A498-E53E-441A-F63C3F32A63A}" dt="2023-05-19T13:03:43.841" v="109"/>
          <ac:spMkLst>
            <pc:docMk/>
            <pc:sldMk cId="3706721379" sldId="302"/>
            <ac:spMk id="7" creationId="{16E9D86D-25F9-55A2-D533-DFCC7EFD02CB}"/>
          </ac:spMkLst>
        </pc:spChg>
        <pc:spChg chg="del">
          <ac:chgData name="潘妤揚" userId="S::a1105545@o365.nuk.edu.tw::21a5a475-56a9-4c5d-a9d9-b10088a7de5b" providerId="AD" clId="Web-{04F8F362-A498-E53E-441A-F63C3F32A63A}" dt="2023-05-19T13:03:40.950" v="108"/>
          <ac:spMkLst>
            <pc:docMk/>
            <pc:sldMk cId="3706721379" sldId="302"/>
            <ac:spMk id="1552" creationId="{00000000-0000-0000-0000-000000000000}"/>
          </ac:spMkLst>
        </pc:spChg>
        <pc:spChg chg="del">
          <ac:chgData name="潘妤揚" userId="S::a1105545@o365.nuk.edu.tw::21a5a475-56a9-4c5d-a9d9-b10088a7de5b" providerId="AD" clId="Web-{04F8F362-A498-E53E-441A-F63C3F32A63A}" dt="2023-05-19T13:03:43.841" v="109"/>
          <ac:spMkLst>
            <pc:docMk/>
            <pc:sldMk cId="3706721379" sldId="302"/>
            <ac:spMk id="1553" creationId="{00000000-0000-0000-0000-000000000000}"/>
          </ac:spMkLst>
        </pc:spChg>
        <pc:spChg chg="del">
          <ac:chgData name="潘妤揚" userId="S::a1105545@o365.nuk.edu.tw::21a5a475-56a9-4c5d-a9d9-b10088a7de5b" providerId="AD" clId="Web-{04F8F362-A498-E53E-441A-F63C3F32A63A}" dt="2023-05-19T13:03:32.122" v="107"/>
          <ac:spMkLst>
            <pc:docMk/>
            <pc:sldMk cId="3706721379" sldId="302"/>
            <ac:spMk id="1614" creationId="{00000000-0000-0000-0000-000000000000}"/>
          </ac:spMkLst>
        </pc:spChg>
      </pc:sldChg>
      <pc:sldChg chg="addSp delSp modSp add replId">
        <pc:chgData name="潘妤揚" userId="S::a1105545@o365.nuk.edu.tw::21a5a475-56a9-4c5d-a9d9-b10088a7de5b" providerId="AD" clId="Web-{04F8F362-A498-E53E-441A-F63C3F32A63A}" dt="2023-05-19T13:03:51.200" v="112"/>
        <pc:sldMkLst>
          <pc:docMk/>
          <pc:sldMk cId="2625182684" sldId="303"/>
        </pc:sldMkLst>
        <pc:spChg chg="add mod">
          <ac:chgData name="潘妤揚" userId="S::a1105545@o365.nuk.edu.tw::21a5a475-56a9-4c5d-a9d9-b10088a7de5b" providerId="AD" clId="Web-{04F8F362-A498-E53E-441A-F63C3F32A63A}" dt="2023-05-19T13:03:46.763" v="110"/>
          <ac:spMkLst>
            <pc:docMk/>
            <pc:sldMk cId="2625182684" sldId="303"/>
            <ac:spMk id="3" creationId="{E43340DC-C2F9-EE60-80A6-5A45334E76B8}"/>
          </ac:spMkLst>
        </pc:spChg>
        <pc:spChg chg="add mod">
          <ac:chgData name="潘妤揚" userId="S::a1105545@o365.nuk.edu.tw::21a5a475-56a9-4c5d-a9d9-b10088a7de5b" providerId="AD" clId="Web-{04F8F362-A498-E53E-441A-F63C3F32A63A}" dt="2023-05-19T13:03:48.216" v="111"/>
          <ac:spMkLst>
            <pc:docMk/>
            <pc:sldMk cId="2625182684" sldId="303"/>
            <ac:spMk id="5" creationId="{16E6681F-6239-18CD-3A01-4E67FA080DBE}"/>
          </ac:spMkLst>
        </pc:spChg>
        <pc:spChg chg="add mod">
          <ac:chgData name="潘妤揚" userId="S::a1105545@o365.nuk.edu.tw::21a5a475-56a9-4c5d-a9d9-b10088a7de5b" providerId="AD" clId="Web-{04F8F362-A498-E53E-441A-F63C3F32A63A}" dt="2023-05-19T13:03:51.200" v="112"/>
          <ac:spMkLst>
            <pc:docMk/>
            <pc:sldMk cId="2625182684" sldId="303"/>
            <ac:spMk id="7" creationId="{669CCB7A-AD5B-B6D5-5395-BF2D925663A7}"/>
          </ac:spMkLst>
        </pc:spChg>
        <pc:spChg chg="del">
          <ac:chgData name="潘妤揚" userId="S::a1105545@o365.nuk.edu.tw::21a5a475-56a9-4c5d-a9d9-b10088a7de5b" providerId="AD" clId="Web-{04F8F362-A498-E53E-441A-F63C3F32A63A}" dt="2023-05-19T13:03:48.216" v="111"/>
          <ac:spMkLst>
            <pc:docMk/>
            <pc:sldMk cId="2625182684" sldId="303"/>
            <ac:spMk id="1552" creationId="{00000000-0000-0000-0000-000000000000}"/>
          </ac:spMkLst>
        </pc:spChg>
        <pc:spChg chg="del">
          <ac:chgData name="潘妤揚" userId="S::a1105545@o365.nuk.edu.tw::21a5a475-56a9-4c5d-a9d9-b10088a7de5b" providerId="AD" clId="Web-{04F8F362-A498-E53E-441A-F63C3F32A63A}" dt="2023-05-19T13:03:51.200" v="112"/>
          <ac:spMkLst>
            <pc:docMk/>
            <pc:sldMk cId="2625182684" sldId="303"/>
            <ac:spMk id="1553" creationId="{00000000-0000-0000-0000-000000000000}"/>
          </ac:spMkLst>
        </pc:spChg>
        <pc:spChg chg="del">
          <ac:chgData name="潘妤揚" userId="S::a1105545@o365.nuk.edu.tw::21a5a475-56a9-4c5d-a9d9-b10088a7de5b" providerId="AD" clId="Web-{04F8F362-A498-E53E-441A-F63C3F32A63A}" dt="2023-05-19T13:03:46.763" v="110"/>
          <ac:spMkLst>
            <pc:docMk/>
            <pc:sldMk cId="2625182684" sldId="303"/>
            <ac:spMk id="1614" creationId="{00000000-0000-0000-0000-000000000000}"/>
          </ac:spMkLst>
        </pc:spChg>
      </pc:sldChg>
    </pc:docChg>
  </pc:docChgLst>
  <pc:docChgLst>
    <pc:chgData name="潘妤揚" userId="S::a1105545@o365.nuk.edu.tw::21a5a475-56a9-4c5d-a9d9-b10088a7de5b" providerId="AD" clId="Web-{2CA12A25-4947-C840-73AB-73A087C3A7A8}"/>
    <pc:docChg chg="modSld">
      <pc:chgData name="潘妤揚" userId="S::a1105545@o365.nuk.edu.tw::21a5a475-56a9-4c5d-a9d9-b10088a7de5b" providerId="AD" clId="Web-{2CA12A25-4947-C840-73AB-73A087C3A7A8}" dt="2023-05-19T12:23:05.616" v="1" actId="20577"/>
      <pc:docMkLst>
        <pc:docMk/>
      </pc:docMkLst>
      <pc:sldChg chg="modSp">
        <pc:chgData name="潘妤揚" userId="S::a1105545@o365.nuk.edu.tw::21a5a475-56a9-4c5d-a9d9-b10088a7de5b" providerId="AD" clId="Web-{2CA12A25-4947-C840-73AB-73A087C3A7A8}" dt="2023-05-19T12:23:05.616" v="1" actId="20577"/>
        <pc:sldMkLst>
          <pc:docMk/>
          <pc:sldMk cId="0" sldId="256"/>
        </pc:sldMkLst>
        <pc:spChg chg="mod">
          <ac:chgData name="潘妤揚" userId="S::a1105545@o365.nuk.edu.tw::21a5a475-56a9-4c5d-a9d9-b10088a7de5b" providerId="AD" clId="Web-{2CA12A25-4947-C840-73AB-73A087C3A7A8}" dt="2023-05-19T12:23:05.616" v="1" actId="20577"/>
          <ac:spMkLst>
            <pc:docMk/>
            <pc:sldMk cId="0" sldId="256"/>
            <ac:spMk id="887" creationId="{00000000-0000-0000-0000-000000000000}"/>
          </ac:spMkLst>
        </pc:spChg>
      </pc:sldChg>
    </pc:docChg>
  </pc:docChgLst>
  <pc:docChgLst>
    <pc:chgData name="林彧頎" userId="S::a1105505@o365.nuk.edu.tw::78292564-edc9-4d5b-8c03-fefe9a50f441" providerId="AD" clId="Web-{A1BA7DA8-A3E3-CDD9-BADA-0791C8F35555}"/>
    <pc:docChg chg="modSld">
      <pc:chgData name="林彧頎" userId="S::a1105505@o365.nuk.edu.tw::78292564-edc9-4d5b-8c03-fefe9a50f441" providerId="AD" clId="Web-{A1BA7DA8-A3E3-CDD9-BADA-0791C8F35555}" dt="2023-05-19T13:52:40.829" v="0"/>
      <pc:docMkLst>
        <pc:docMk/>
      </pc:docMkLst>
      <pc:sldChg chg="delSp">
        <pc:chgData name="林彧頎" userId="S::a1105505@o365.nuk.edu.tw::78292564-edc9-4d5b-8c03-fefe9a50f441" providerId="AD" clId="Web-{A1BA7DA8-A3E3-CDD9-BADA-0791C8F35555}" dt="2023-05-19T13:52:40.829" v="0"/>
        <pc:sldMkLst>
          <pc:docMk/>
          <pc:sldMk cId="1605826790" sldId="297"/>
        </pc:sldMkLst>
        <pc:spChg chg="del">
          <ac:chgData name="林彧頎" userId="S::a1105505@o365.nuk.edu.tw::78292564-edc9-4d5b-8c03-fefe9a50f441" providerId="AD" clId="Web-{A1BA7DA8-A3E3-CDD9-BADA-0791C8F35555}" dt="2023-05-19T13:52:40.829" v="0"/>
          <ac:spMkLst>
            <pc:docMk/>
            <pc:sldMk cId="1605826790" sldId="297"/>
            <ac:spMk id="3" creationId="{B5479562-6A8A-4EB9-B5C2-EA06911A2694}"/>
          </ac:spMkLst>
        </pc:spChg>
      </pc:sldChg>
    </pc:docChg>
  </pc:docChgLst>
  <pc:docChgLst>
    <pc:chgData name="潘妤揚" userId="S::a1105545@o365.nuk.edu.tw::21a5a475-56a9-4c5d-a9d9-b10088a7de5b" providerId="AD" clId="Web-{FD2FBB6E-CD15-F225-4F3A-7A14735E5481}"/>
    <pc:docChg chg="modSld">
      <pc:chgData name="潘妤揚" userId="S::a1105545@o365.nuk.edu.tw::21a5a475-56a9-4c5d-a9d9-b10088a7de5b" providerId="AD" clId="Web-{FD2FBB6E-CD15-F225-4F3A-7A14735E5481}" dt="2023-05-19T13:48:41.111" v="0" actId="20577"/>
      <pc:docMkLst>
        <pc:docMk/>
      </pc:docMkLst>
      <pc:sldChg chg="modSp">
        <pc:chgData name="潘妤揚" userId="S::a1105545@o365.nuk.edu.tw::21a5a475-56a9-4c5d-a9d9-b10088a7de5b" providerId="AD" clId="Web-{FD2FBB6E-CD15-F225-4F3A-7A14735E5481}" dt="2023-05-19T13:48:41.111" v="0" actId="20577"/>
        <pc:sldMkLst>
          <pc:docMk/>
          <pc:sldMk cId="0" sldId="256"/>
        </pc:sldMkLst>
        <pc:spChg chg="mod">
          <ac:chgData name="潘妤揚" userId="S::a1105545@o365.nuk.edu.tw::21a5a475-56a9-4c5d-a9d9-b10088a7de5b" providerId="AD" clId="Web-{FD2FBB6E-CD15-F225-4F3A-7A14735E5481}" dt="2023-05-19T13:48:41.111" v="0" actId="20577"/>
          <ac:spMkLst>
            <pc:docMk/>
            <pc:sldMk cId="0" sldId="256"/>
            <ac:spMk id="5" creationId="{7B54190A-D586-1789-E384-9DA49D4AF120}"/>
          </ac:spMkLst>
        </pc:spChg>
      </pc:sldChg>
    </pc:docChg>
  </pc:docChgLst>
  <pc:docChgLst>
    <pc:chgData name="吳雨宣" userId="S::a1105524@o365.nuk.edu.tw::d6dac13b-fb09-4062-9afa-c45b67244c7e" providerId="AD" clId="Web-{5D1FAAC5-AE98-1AE3-068D-846F81981E9A}"/>
    <pc:docChg chg="addSld delSld">
      <pc:chgData name="吳雨宣" userId="S::a1105524@o365.nuk.edu.tw::d6dac13b-fb09-4062-9afa-c45b67244c7e" providerId="AD" clId="Web-{5D1FAAC5-AE98-1AE3-068D-846F81981E9A}" dt="2023-05-31T18:59:42.771" v="1"/>
      <pc:docMkLst>
        <pc:docMk/>
      </pc:docMkLst>
      <pc:sldChg chg="new del">
        <pc:chgData name="吳雨宣" userId="S::a1105524@o365.nuk.edu.tw::d6dac13b-fb09-4062-9afa-c45b67244c7e" providerId="AD" clId="Web-{5D1FAAC5-AE98-1AE3-068D-846F81981E9A}" dt="2023-05-31T18:59:42.771" v="1"/>
        <pc:sldMkLst>
          <pc:docMk/>
          <pc:sldMk cId="3528084686" sldId="311"/>
        </pc:sldMkLst>
      </pc:sldChg>
    </pc:docChg>
  </pc:docChgLst>
  <pc:docChgLst>
    <pc:chgData name="潘妤揚" userId="S::a1105545@o365.nuk.edu.tw::21a5a475-56a9-4c5d-a9d9-b10088a7de5b" providerId="AD" clId="Web-{35216C32-097C-6BD1-A0F4-4F432A730108}"/>
    <pc:docChg chg="modSld">
      <pc:chgData name="潘妤揚" userId="S::a1105545@o365.nuk.edu.tw::21a5a475-56a9-4c5d-a9d9-b10088a7de5b" providerId="AD" clId="Web-{35216C32-097C-6BD1-A0F4-4F432A730108}" dt="2023-05-19T13:23:04.519" v="3" actId="20577"/>
      <pc:docMkLst>
        <pc:docMk/>
      </pc:docMkLst>
      <pc:sldChg chg="modSp">
        <pc:chgData name="潘妤揚" userId="S::a1105545@o365.nuk.edu.tw::21a5a475-56a9-4c5d-a9d9-b10088a7de5b" providerId="AD" clId="Web-{35216C32-097C-6BD1-A0F4-4F432A730108}" dt="2023-05-19T13:23:04.519" v="3" actId="20577"/>
        <pc:sldMkLst>
          <pc:docMk/>
          <pc:sldMk cId="0" sldId="268"/>
        </pc:sldMkLst>
        <pc:spChg chg="mod">
          <ac:chgData name="潘妤揚" userId="S::a1105545@o365.nuk.edu.tw::21a5a475-56a9-4c5d-a9d9-b10088a7de5b" providerId="AD" clId="Web-{35216C32-097C-6BD1-A0F4-4F432A730108}" dt="2023-05-19T13:23:04.519" v="3" actId="20577"/>
          <ac:spMkLst>
            <pc:docMk/>
            <pc:sldMk cId="0" sldId="268"/>
            <ac:spMk id="3" creationId="{FECF7914-E000-677A-F206-E44A1281791A}"/>
          </ac:spMkLst>
        </pc:spChg>
      </pc:sldChg>
    </pc:docChg>
  </pc:docChgLst>
  <pc:docChgLst>
    <pc:chgData name="潘妤揚" userId="S::a1105545@o365.nuk.edu.tw::21a5a475-56a9-4c5d-a9d9-b10088a7de5b" providerId="AD" clId="Web-{E61AC0C3-0681-1884-F60A-340142F7D2CD}"/>
    <pc:docChg chg="modSld">
      <pc:chgData name="潘妤揚" userId="S::a1105545@o365.nuk.edu.tw::21a5a475-56a9-4c5d-a9d9-b10088a7de5b" providerId="AD" clId="Web-{E61AC0C3-0681-1884-F60A-340142F7D2CD}" dt="2023-05-19T12:42:29.221" v="19" actId="20577"/>
      <pc:docMkLst>
        <pc:docMk/>
      </pc:docMkLst>
      <pc:sldChg chg="modSp">
        <pc:chgData name="潘妤揚" userId="S::a1105545@o365.nuk.edu.tw::21a5a475-56a9-4c5d-a9d9-b10088a7de5b" providerId="AD" clId="Web-{E61AC0C3-0681-1884-F60A-340142F7D2CD}" dt="2023-05-19T12:38:59.779" v="12" actId="20577"/>
        <pc:sldMkLst>
          <pc:docMk/>
          <pc:sldMk cId="0" sldId="256"/>
        </pc:sldMkLst>
        <pc:spChg chg="mod">
          <ac:chgData name="潘妤揚" userId="S::a1105545@o365.nuk.edu.tw::21a5a475-56a9-4c5d-a9d9-b10088a7de5b" providerId="AD" clId="Web-{E61AC0C3-0681-1884-F60A-340142F7D2CD}" dt="2023-05-19T12:38:59.779" v="12" actId="20577"/>
          <ac:spMkLst>
            <pc:docMk/>
            <pc:sldMk cId="0" sldId="256"/>
            <ac:spMk id="888" creationId="{00000000-0000-0000-0000-000000000000}"/>
          </ac:spMkLst>
        </pc:spChg>
        <pc:spChg chg="mod">
          <ac:chgData name="潘妤揚" userId="S::a1105545@o365.nuk.edu.tw::21a5a475-56a9-4c5d-a9d9-b10088a7de5b" providerId="AD" clId="Web-{E61AC0C3-0681-1884-F60A-340142F7D2CD}" dt="2023-05-19T12:36:37.073" v="2" actId="20577"/>
          <ac:spMkLst>
            <pc:docMk/>
            <pc:sldMk cId="0" sldId="256"/>
            <ac:spMk id="891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E61AC0C3-0681-1884-F60A-340142F7D2CD}" dt="2023-05-19T12:42:29.221" v="19" actId="20577"/>
        <pc:sldMkLst>
          <pc:docMk/>
          <pc:sldMk cId="508600248" sldId="296"/>
        </pc:sldMkLst>
        <pc:spChg chg="mod">
          <ac:chgData name="潘妤揚" userId="S::a1105545@o365.nuk.edu.tw::21a5a475-56a9-4c5d-a9d9-b10088a7de5b" providerId="AD" clId="Web-{E61AC0C3-0681-1884-F60A-340142F7D2CD}" dt="2023-05-19T12:42:29.221" v="19" actId="20577"/>
          <ac:spMkLst>
            <pc:docMk/>
            <pc:sldMk cId="508600248" sldId="296"/>
            <ac:spMk id="1362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E61AC0C3-0681-1884-F60A-340142F7D2CD}" dt="2023-05-19T12:42:19.612" v="16" actId="20577"/>
        <pc:sldMkLst>
          <pc:docMk/>
          <pc:sldMk cId="1605826790" sldId="297"/>
        </pc:sldMkLst>
        <pc:spChg chg="mod">
          <ac:chgData name="潘妤揚" userId="S::a1105545@o365.nuk.edu.tw::21a5a475-56a9-4c5d-a9d9-b10088a7de5b" providerId="AD" clId="Web-{E61AC0C3-0681-1884-F60A-340142F7D2CD}" dt="2023-05-19T12:42:19.612" v="16" actId="20577"/>
          <ac:spMkLst>
            <pc:docMk/>
            <pc:sldMk cId="1605826790" sldId="297"/>
            <ac:spMk id="1362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E61AC0C3-0681-1884-F60A-340142F7D2CD}" dt="2023-05-19T12:42:22.753" v="17" actId="20577"/>
        <pc:sldMkLst>
          <pc:docMk/>
          <pc:sldMk cId="3417209590" sldId="298"/>
        </pc:sldMkLst>
        <pc:spChg chg="mod">
          <ac:chgData name="潘妤揚" userId="S::a1105545@o365.nuk.edu.tw::21a5a475-56a9-4c5d-a9d9-b10088a7de5b" providerId="AD" clId="Web-{E61AC0C3-0681-1884-F60A-340142F7D2CD}" dt="2023-05-19T12:42:22.753" v="17" actId="20577"/>
          <ac:spMkLst>
            <pc:docMk/>
            <pc:sldMk cId="3417209590" sldId="298"/>
            <ac:spMk id="1362" creationId="{00000000-0000-0000-0000-000000000000}"/>
          </ac:spMkLst>
        </pc:spChg>
      </pc:sldChg>
      <pc:sldChg chg="modSp">
        <pc:chgData name="潘妤揚" userId="S::a1105545@o365.nuk.edu.tw::21a5a475-56a9-4c5d-a9d9-b10088a7de5b" providerId="AD" clId="Web-{E61AC0C3-0681-1884-F60A-340142F7D2CD}" dt="2023-05-19T12:42:22.831" v="18" actId="20577"/>
        <pc:sldMkLst>
          <pc:docMk/>
          <pc:sldMk cId="2361726681" sldId="299"/>
        </pc:sldMkLst>
        <pc:spChg chg="mod">
          <ac:chgData name="潘妤揚" userId="S::a1105545@o365.nuk.edu.tw::21a5a475-56a9-4c5d-a9d9-b10088a7de5b" providerId="AD" clId="Web-{E61AC0C3-0681-1884-F60A-340142F7D2CD}" dt="2023-05-19T12:42:22.831" v="18" actId="20577"/>
          <ac:spMkLst>
            <pc:docMk/>
            <pc:sldMk cId="2361726681" sldId="299"/>
            <ac:spMk id="1362" creationId="{00000000-0000-0000-0000-000000000000}"/>
          </ac:spMkLst>
        </pc:spChg>
      </pc:sldChg>
    </pc:docChg>
  </pc:docChgLst>
  <pc:docChgLst>
    <pc:chgData clId="Web-{04F8F362-A498-E53E-441A-F63C3F32A63A}"/>
    <pc:docChg chg="modSld">
      <pc:chgData name="" userId="" providerId="" clId="Web-{04F8F362-A498-E53E-441A-F63C3F32A63A}" dt="2023-05-19T12:43:48.056" v="0" actId="20577"/>
      <pc:docMkLst>
        <pc:docMk/>
      </pc:docMkLst>
      <pc:sldChg chg="modSp">
        <pc:chgData name="" userId="" providerId="" clId="Web-{04F8F362-A498-E53E-441A-F63C3F32A63A}" dt="2023-05-19T12:43:48.056" v="0" actId="20577"/>
        <pc:sldMkLst>
          <pc:docMk/>
          <pc:sldMk cId="0" sldId="256"/>
        </pc:sldMkLst>
        <pc:spChg chg="mod">
          <ac:chgData name="" userId="" providerId="" clId="Web-{04F8F362-A498-E53E-441A-F63C3F32A63A}" dt="2023-05-19T12:43:48.056" v="0" actId="20577"/>
          <ac:spMkLst>
            <pc:docMk/>
            <pc:sldMk cId="0" sldId="256"/>
            <ac:spMk id="888" creationId="{00000000-0000-0000-0000-000000000000}"/>
          </ac:spMkLst>
        </pc:spChg>
      </pc:sldChg>
    </pc:docChg>
  </pc:docChgLst>
  <pc:docChgLst>
    <pc:chgData name="杜佩真" userId="S::a1105549@o365.nuk.edu.tw::25278ccb-6c11-4183-a528-1b3fe189b8e0" providerId="AD" clId="Web-{CFF2D05E-EEBF-A87B-5557-D58DD7B4A919}"/>
    <pc:docChg chg="addSld delSld modSld">
      <pc:chgData name="杜佩真" userId="S::a1105549@o365.nuk.edu.tw::25278ccb-6c11-4183-a528-1b3fe189b8e0" providerId="AD" clId="Web-{CFF2D05E-EEBF-A87B-5557-D58DD7B4A919}" dt="2023-05-19T13:54:42.085" v="172" actId="20577"/>
      <pc:docMkLst>
        <pc:docMk/>
      </pc:docMkLst>
      <pc:sldChg chg="addSp modSp">
        <pc:chgData name="杜佩真" userId="S::a1105549@o365.nuk.edu.tw::25278ccb-6c11-4183-a528-1b3fe189b8e0" providerId="AD" clId="Web-{CFF2D05E-EEBF-A87B-5557-D58DD7B4A919}" dt="2023-05-19T13:54:42.085" v="172" actId="20577"/>
        <pc:sldMkLst>
          <pc:docMk/>
          <pc:sldMk cId="0" sldId="256"/>
        </pc:sldMkLst>
        <pc:spChg chg="add">
          <ac:chgData name="杜佩真" userId="S::a1105549@o365.nuk.edu.tw::25278ccb-6c11-4183-a528-1b3fe189b8e0" providerId="AD" clId="Web-{CFF2D05E-EEBF-A87B-5557-D58DD7B4A919}" dt="2023-05-19T13:47:01.451" v="136"/>
          <ac:spMkLst>
            <pc:docMk/>
            <pc:sldMk cId="0" sldId="256"/>
            <ac:spMk id="3" creationId="{CA1076A7-7AF6-3071-01D9-2904E7464F7C}"/>
          </ac:spMkLst>
        </pc:spChg>
        <pc:spChg chg="add">
          <ac:chgData name="杜佩真" userId="S::a1105549@o365.nuk.edu.tw::25278ccb-6c11-4183-a528-1b3fe189b8e0" providerId="AD" clId="Web-{CFF2D05E-EEBF-A87B-5557-D58DD7B4A919}" dt="2023-05-19T13:47:01.685" v="140"/>
          <ac:spMkLst>
            <pc:docMk/>
            <pc:sldMk cId="0" sldId="256"/>
            <ac:spMk id="5" creationId="{7B54190A-D586-1789-E384-9DA49D4AF120}"/>
          </ac:spMkLst>
        </pc:spChg>
        <pc:spChg chg="mod">
          <ac:chgData name="杜佩真" userId="S::a1105549@o365.nuk.edu.tw::25278ccb-6c11-4183-a528-1b3fe189b8e0" providerId="AD" clId="Web-{CFF2D05E-EEBF-A87B-5557-D58DD7B4A919}" dt="2023-05-19T13:54:42.085" v="172" actId="20577"/>
          <ac:spMkLst>
            <pc:docMk/>
            <pc:sldMk cId="0" sldId="256"/>
            <ac:spMk id="888" creationId="{00000000-0000-0000-0000-000000000000}"/>
          </ac:spMkLst>
        </pc:spChg>
      </pc:sldChg>
      <pc:sldChg chg="del">
        <pc:chgData name="杜佩真" userId="S::a1105549@o365.nuk.edu.tw::25278ccb-6c11-4183-a528-1b3fe189b8e0" providerId="AD" clId="Web-{CFF2D05E-EEBF-A87B-5557-D58DD7B4A919}" dt="2023-05-19T13:39:41.443" v="122"/>
        <pc:sldMkLst>
          <pc:docMk/>
          <pc:sldMk cId="0" sldId="257"/>
        </pc:sldMkLst>
      </pc:sldChg>
      <pc:sldChg chg="modSp">
        <pc:chgData name="杜佩真" userId="S::a1105549@o365.nuk.edu.tw::25278ccb-6c11-4183-a528-1b3fe189b8e0" providerId="AD" clId="Web-{CFF2D05E-EEBF-A87B-5557-D58DD7B4A919}" dt="2023-05-19T13:36:07.532" v="121" actId="1076"/>
        <pc:sldMkLst>
          <pc:docMk/>
          <pc:sldMk cId="0" sldId="258"/>
        </pc:sldMkLst>
        <pc:spChg chg="mod">
          <ac:chgData name="杜佩真" userId="S::a1105549@o365.nuk.edu.tw::25278ccb-6c11-4183-a528-1b3fe189b8e0" providerId="AD" clId="Web-{CFF2D05E-EEBF-A87B-5557-D58DD7B4A919}" dt="2023-05-19T13:36:07.532" v="121" actId="1076"/>
          <ac:spMkLst>
            <pc:docMk/>
            <pc:sldMk cId="0" sldId="258"/>
            <ac:spMk id="1013" creationId="{00000000-0000-0000-0000-000000000000}"/>
          </ac:spMkLst>
        </pc:spChg>
        <pc:spChg chg="mod">
          <ac:chgData name="杜佩真" userId="S::a1105549@o365.nuk.edu.tw::25278ccb-6c11-4183-a528-1b3fe189b8e0" providerId="AD" clId="Web-{CFF2D05E-EEBF-A87B-5557-D58DD7B4A919}" dt="2023-05-19T13:36:00.188" v="119" actId="1076"/>
          <ac:spMkLst>
            <pc:docMk/>
            <pc:sldMk cId="0" sldId="258"/>
            <ac:spMk id="1028" creationId="{00000000-0000-0000-0000-000000000000}"/>
          </ac:spMkLst>
        </pc:spChg>
        <pc:spChg chg="mod">
          <ac:chgData name="杜佩真" userId="S::a1105549@o365.nuk.edu.tw::25278ccb-6c11-4183-a528-1b3fe189b8e0" providerId="AD" clId="Web-{CFF2D05E-EEBF-A87B-5557-D58DD7B4A919}" dt="2023-05-19T13:35:57.282" v="118" actId="1076"/>
          <ac:spMkLst>
            <pc:docMk/>
            <pc:sldMk cId="0" sldId="258"/>
            <ac:spMk id="1030" creationId="{00000000-0000-0000-0000-000000000000}"/>
          </ac:spMkLst>
        </pc:spChg>
        <pc:grpChg chg="mod">
          <ac:chgData name="杜佩真" userId="S::a1105549@o365.nuk.edu.tw::25278ccb-6c11-4183-a528-1b3fe189b8e0" providerId="AD" clId="Web-{CFF2D05E-EEBF-A87B-5557-D58DD7B4A919}" dt="2023-05-19T13:36:03.313" v="120" actId="1076"/>
          <ac:grpSpMkLst>
            <pc:docMk/>
            <pc:sldMk cId="0" sldId="258"/>
            <ac:grpSpMk id="979" creationId="{00000000-0000-0000-0000-000000000000}"/>
          </ac:grpSpMkLst>
        </pc:grpChg>
      </pc:sldChg>
      <pc:sldChg chg="del">
        <pc:chgData name="杜佩真" userId="S::a1105549@o365.nuk.edu.tw::25278ccb-6c11-4183-a528-1b3fe189b8e0" providerId="AD" clId="Web-{CFF2D05E-EEBF-A87B-5557-D58DD7B4A919}" dt="2023-05-19T13:39:41.786" v="124"/>
        <pc:sldMkLst>
          <pc:docMk/>
          <pc:sldMk cId="0" sldId="259"/>
        </pc:sldMkLst>
      </pc:sldChg>
      <pc:sldChg chg="del">
        <pc:chgData name="杜佩真" userId="S::a1105549@o365.nuk.edu.tw::25278ccb-6c11-4183-a528-1b3fe189b8e0" providerId="AD" clId="Web-{CFF2D05E-EEBF-A87B-5557-D58DD7B4A919}" dt="2023-05-19T13:39:41.739" v="123"/>
        <pc:sldMkLst>
          <pc:docMk/>
          <pc:sldMk cId="0" sldId="261"/>
        </pc:sldMkLst>
      </pc:sldChg>
      <pc:sldChg chg="del">
        <pc:chgData name="杜佩真" userId="S::a1105549@o365.nuk.edu.tw::25278ccb-6c11-4183-a528-1b3fe189b8e0" providerId="AD" clId="Web-{CFF2D05E-EEBF-A87B-5557-D58DD7B4A919}" dt="2023-05-19T13:39:41.833" v="125"/>
        <pc:sldMkLst>
          <pc:docMk/>
          <pc:sldMk cId="0" sldId="262"/>
        </pc:sldMkLst>
      </pc:sldChg>
      <pc:sldChg chg="del">
        <pc:chgData name="杜佩真" userId="S::a1105549@o365.nuk.edu.tw::25278ccb-6c11-4183-a528-1b3fe189b8e0" providerId="AD" clId="Web-{CFF2D05E-EEBF-A87B-5557-D58DD7B4A919}" dt="2023-05-19T13:39:44.974" v="126"/>
        <pc:sldMkLst>
          <pc:docMk/>
          <pc:sldMk cId="0" sldId="263"/>
        </pc:sldMkLst>
      </pc:sldChg>
      <pc:sldChg chg="del">
        <pc:chgData name="杜佩真" userId="S::a1105549@o365.nuk.edu.tw::25278ccb-6c11-4183-a528-1b3fe189b8e0" providerId="AD" clId="Web-{CFF2D05E-EEBF-A87B-5557-D58DD7B4A919}" dt="2023-05-19T13:39:47.974" v="127"/>
        <pc:sldMkLst>
          <pc:docMk/>
          <pc:sldMk cId="0" sldId="264"/>
        </pc:sldMkLst>
      </pc:sldChg>
      <pc:sldChg chg="del">
        <pc:chgData name="杜佩真" userId="S::a1105549@o365.nuk.edu.tw::25278ccb-6c11-4183-a528-1b3fe189b8e0" providerId="AD" clId="Web-{CFF2D05E-EEBF-A87B-5557-D58DD7B4A919}" dt="2023-05-19T13:39:51.052" v="128"/>
        <pc:sldMkLst>
          <pc:docMk/>
          <pc:sldMk cId="0" sldId="265"/>
        </pc:sldMkLst>
      </pc:sldChg>
      <pc:sldChg chg="del">
        <pc:chgData name="杜佩真" userId="S::a1105549@o365.nuk.edu.tw::25278ccb-6c11-4183-a528-1b3fe189b8e0" providerId="AD" clId="Web-{CFF2D05E-EEBF-A87B-5557-D58DD7B4A919}" dt="2023-05-19T13:39:54.130" v="129"/>
        <pc:sldMkLst>
          <pc:docMk/>
          <pc:sldMk cId="0" sldId="266"/>
        </pc:sldMkLst>
      </pc:sldChg>
      <pc:sldChg chg="del">
        <pc:chgData name="杜佩真" userId="S::a1105549@o365.nuk.edu.tw::25278ccb-6c11-4183-a528-1b3fe189b8e0" providerId="AD" clId="Web-{CFF2D05E-EEBF-A87B-5557-D58DD7B4A919}" dt="2023-05-19T13:39:56.990" v="130"/>
        <pc:sldMkLst>
          <pc:docMk/>
          <pc:sldMk cId="0" sldId="267"/>
        </pc:sldMkLst>
      </pc:sldChg>
      <pc:sldChg chg="del">
        <pc:chgData name="杜佩真" userId="S::a1105549@o365.nuk.edu.tw::25278ccb-6c11-4183-a528-1b3fe189b8e0" providerId="AD" clId="Web-{CFF2D05E-EEBF-A87B-5557-D58DD7B4A919}" dt="2023-05-19T13:39:59.834" v="131"/>
        <pc:sldMkLst>
          <pc:docMk/>
          <pc:sldMk cId="0" sldId="269"/>
        </pc:sldMkLst>
      </pc:sldChg>
      <pc:sldChg chg="del">
        <pc:chgData name="杜佩真" userId="S::a1105549@o365.nuk.edu.tw::25278ccb-6c11-4183-a528-1b3fe189b8e0" providerId="AD" clId="Web-{CFF2D05E-EEBF-A87B-5557-D58DD7B4A919}" dt="2023-05-19T13:39:59.896" v="132"/>
        <pc:sldMkLst>
          <pc:docMk/>
          <pc:sldMk cId="0" sldId="270"/>
        </pc:sldMkLst>
      </pc:sldChg>
      <pc:sldChg chg="del">
        <pc:chgData name="杜佩真" userId="S::a1105549@o365.nuk.edu.tw::25278ccb-6c11-4183-a528-1b3fe189b8e0" providerId="AD" clId="Web-{CFF2D05E-EEBF-A87B-5557-D58DD7B4A919}" dt="2023-05-19T13:40:02.865" v="133"/>
        <pc:sldMkLst>
          <pc:docMk/>
          <pc:sldMk cId="0" sldId="271"/>
        </pc:sldMkLst>
      </pc:sldChg>
      <pc:sldChg chg="addSp delSp modSp">
        <pc:chgData name="杜佩真" userId="S::a1105549@o365.nuk.edu.tw::25278ccb-6c11-4183-a528-1b3fe189b8e0" providerId="AD" clId="Web-{CFF2D05E-EEBF-A87B-5557-D58DD7B4A919}" dt="2023-05-19T13:30:39.073" v="105" actId="1076"/>
        <pc:sldMkLst>
          <pc:docMk/>
          <pc:sldMk cId="874871455" sldId="301"/>
        </pc:sldMkLst>
        <pc:spChg chg="add del mod">
          <ac:chgData name="杜佩真" userId="S::a1105549@o365.nuk.edu.tw::25278ccb-6c11-4183-a528-1b3fe189b8e0" providerId="AD" clId="Web-{CFF2D05E-EEBF-A87B-5557-D58DD7B4A919}" dt="2023-05-19T13:21:06.625" v="81"/>
          <ac:spMkLst>
            <pc:docMk/>
            <pc:sldMk cId="874871455" sldId="301"/>
            <ac:spMk id="3" creationId="{8C48F5C6-3A5D-A18C-923C-C25EED6DB42E}"/>
          </ac:spMkLst>
        </pc:spChg>
        <pc:spChg chg="mod">
          <ac:chgData name="杜佩真" userId="S::a1105549@o365.nuk.edu.tw::25278ccb-6c11-4183-a528-1b3fe189b8e0" providerId="AD" clId="Web-{CFF2D05E-EEBF-A87B-5557-D58DD7B4A919}" dt="2023-05-19T13:30:39.073" v="105" actId="1076"/>
          <ac:spMkLst>
            <pc:docMk/>
            <pc:sldMk cId="874871455" sldId="301"/>
            <ac:spMk id="1037" creationId="{00000000-0000-0000-0000-000000000000}"/>
          </ac:spMkLst>
        </pc:spChg>
        <pc:spChg chg="add del mod">
          <ac:chgData name="杜佩真" userId="S::a1105549@o365.nuk.edu.tw::25278ccb-6c11-4183-a528-1b3fe189b8e0" providerId="AD" clId="Web-{CFF2D05E-EEBF-A87B-5557-D58DD7B4A919}" dt="2023-05-19T13:21:31.531" v="83" actId="1076"/>
          <ac:spMkLst>
            <pc:docMk/>
            <pc:sldMk cId="874871455" sldId="301"/>
            <ac:spMk id="1038" creationId="{00000000-0000-0000-0000-000000000000}"/>
          </ac:spMkLst>
        </pc:spChg>
        <pc:spChg chg="mod">
          <ac:chgData name="杜佩真" userId="S::a1105549@o365.nuk.edu.tw::25278ccb-6c11-4183-a528-1b3fe189b8e0" providerId="AD" clId="Web-{CFF2D05E-EEBF-A87B-5557-D58DD7B4A919}" dt="2023-05-19T13:10:59.019" v="61" actId="1076"/>
          <ac:spMkLst>
            <pc:docMk/>
            <pc:sldMk cId="874871455" sldId="301"/>
            <ac:spMk id="1058" creationId="{00000000-0000-0000-0000-000000000000}"/>
          </ac:spMkLst>
        </pc:spChg>
        <pc:grpChg chg="mod">
          <ac:chgData name="杜佩真" userId="S::a1105549@o365.nuk.edu.tw::25278ccb-6c11-4183-a528-1b3fe189b8e0" providerId="AD" clId="Web-{CFF2D05E-EEBF-A87B-5557-D58DD7B4A919}" dt="2023-05-19T13:14:23.304" v="68" actId="1076"/>
          <ac:grpSpMkLst>
            <pc:docMk/>
            <pc:sldMk cId="874871455" sldId="301"/>
            <ac:grpSpMk id="1139" creationId="{00000000-0000-0000-0000-000000000000}"/>
          </ac:grpSpMkLst>
        </pc:grpChg>
        <pc:grpChg chg="mod">
          <ac:chgData name="杜佩真" userId="S::a1105549@o365.nuk.edu.tw::25278ccb-6c11-4183-a528-1b3fe189b8e0" providerId="AD" clId="Web-{CFF2D05E-EEBF-A87B-5557-D58DD7B4A919}" dt="2023-05-19T13:14:23.101" v="67" actId="1076"/>
          <ac:grpSpMkLst>
            <pc:docMk/>
            <pc:sldMk cId="874871455" sldId="301"/>
            <ac:grpSpMk id="1196" creationId="{00000000-0000-0000-0000-000000000000}"/>
          </ac:grpSpMkLst>
        </pc:grpChg>
      </pc:sldChg>
      <pc:sldChg chg="add replId">
        <pc:chgData name="杜佩真" userId="S::a1105549@o365.nuk.edu.tw::25278ccb-6c11-4183-a528-1b3fe189b8e0" providerId="AD" clId="Web-{CFF2D05E-EEBF-A87B-5557-D58DD7B4A919}" dt="2023-05-19T13:17:30.042" v="73"/>
        <pc:sldMkLst>
          <pc:docMk/>
          <pc:sldMk cId="2078690536" sldId="304"/>
        </pc:sldMkLst>
      </pc:sldChg>
      <pc:sldChg chg="add replId">
        <pc:chgData name="杜佩真" userId="S::a1105549@o365.nuk.edu.tw::25278ccb-6c11-4183-a528-1b3fe189b8e0" providerId="AD" clId="Web-{CFF2D05E-EEBF-A87B-5557-D58DD7B4A919}" dt="2023-05-19T13:45:19.902" v="134"/>
        <pc:sldMkLst>
          <pc:docMk/>
          <pc:sldMk cId="1454466566" sldId="306"/>
        </pc:sldMkLst>
      </pc:sldChg>
    </pc:docChg>
  </pc:docChgLst>
  <pc:docChgLst>
    <pc:chgData name="杜佩真" userId="S::a1105549@o365.nuk.edu.tw::25278ccb-6c11-4183-a528-1b3fe189b8e0" providerId="AD" clId="Web-{ECBD1B0F-A3BF-38E7-07BE-F0DBD2874DD2}"/>
    <pc:docChg chg="addSld modSld sldOrd">
      <pc:chgData name="杜佩真" userId="S::a1105549@o365.nuk.edu.tw::25278ccb-6c11-4183-a528-1b3fe189b8e0" providerId="AD" clId="Web-{ECBD1B0F-A3BF-38E7-07BE-F0DBD2874DD2}" dt="2023-05-19T12:18:15.028" v="59"/>
      <pc:docMkLst>
        <pc:docMk/>
      </pc:docMkLst>
      <pc:sldChg chg="ord">
        <pc:chgData name="杜佩真" userId="S::a1105549@o365.nuk.edu.tw::25278ccb-6c11-4183-a528-1b3fe189b8e0" providerId="AD" clId="Web-{ECBD1B0F-A3BF-38E7-07BE-F0DBD2874DD2}" dt="2023-05-19T12:15:53.820" v="52"/>
        <pc:sldMkLst>
          <pc:docMk/>
          <pc:sldMk cId="0" sldId="258"/>
        </pc:sldMkLst>
      </pc:sldChg>
      <pc:sldChg chg="ord">
        <pc:chgData name="杜佩真" userId="S::a1105549@o365.nuk.edu.tw::25278ccb-6c11-4183-a528-1b3fe189b8e0" providerId="AD" clId="Web-{ECBD1B0F-A3BF-38E7-07BE-F0DBD2874DD2}" dt="2023-05-19T12:18:15.028" v="59"/>
        <pc:sldMkLst>
          <pc:docMk/>
          <pc:sldMk cId="0" sldId="259"/>
        </pc:sldMkLst>
      </pc:sldChg>
      <pc:sldChg chg="addSp delSp modSp ord">
        <pc:chgData name="杜佩真" userId="S::a1105549@o365.nuk.edu.tw::25278ccb-6c11-4183-a528-1b3fe189b8e0" providerId="AD" clId="Web-{ECBD1B0F-A3BF-38E7-07BE-F0DBD2874DD2}" dt="2023-05-19T12:12:47.641" v="32" actId="20577"/>
        <pc:sldMkLst>
          <pc:docMk/>
          <pc:sldMk cId="0" sldId="260"/>
        </pc:sldMkLst>
        <pc:spChg chg="add mod">
          <ac:chgData name="杜佩真" userId="S::a1105549@o365.nuk.edu.tw::25278ccb-6c11-4183-a528-1b3fe189b8e0" providerId="AD" clId="Web-{ECBD1B0F-A3BF-38E7-07BE-F0DBD2874DD2}" dt="2023-05-19T12:10:15.277" v="24"/>
          <ac:spMkLst>
            <pc:docMk/>
            <pc:sldMk cId="0" sldId="260"/>
            <ac:spMk id="3" creationId="{A6D9350A-1991-7071-B863-D992240EDCE1}"/>
          </ac:spMkLst>
        </pc:spChg>
        <pc:spChg chg="del">
          <ac:chgData name="杜佩真" userId="S::a1105549@o365.nuk.edu.tw::25278ccb-6c11-4183-a528-1b3fe189b8e0" providerId="AD" clId="Web-{ECBD1B0F-A3BF-38E7-07BE-F0DBD2874DD2}" dt="2023-05-19T12:10:15.277" v="24"/>
          <ac:spMkLst>
            <pc:docMk/>
            <pc:sldMk cId="0" sldId="260"/>
            <ac:spMk id="1361" creationId="{00000000-0000-0000-0000-000000000000}"/>
          </ac:spMkLst>
        </pc:spChg>
        <pc:spChg chg="mod">
          <ac:chgData name="杜佩真" userId="S::a1105549@o365.nuk.edu.tw::25278ccb-6c11-4183-a528-1b3fe189b8e0" providerId="AD" clId="Web-{ECBD1B0F-A3BF-38E7-07BE-F0DBD2874DD2}" dt="2023-05-19T12:12:47.641" v="32" actId="20577"/>
          <ac:spMkLst>
            <pc:docMk/>
            <pc:sldMk cId="0" sldId="260"/>
            <ac:spMk id="1362" creationId="{00000000-0000-0000-0000-000000000000}"/>
          </ac:spMkLst>
        </pc:spChg>
      </pc:sldChg>
      <pc:sldChg chg="ord">
        <pc:chgData name="杜佩真" userId="S::a1105549@o365.nuk.edu.tw::25278ccb-6c11-4183-a528-1b3fe189b8e0" providerId="AD" clId="Web-{ECBD1B0F-A3BF-38E7-07BE-F0DBD2874DD2}" dt="2023-05-19T12:18:02.559" v="56"/>
        <pc:sldMkLst>
          <pc:docMk/>
          <pc:sldMk cId="0" sldId="268"/>
        </pc:sldMkLst>
      </pc:sldChg>
      <pc:sldChg chg="addSp delSp modSp add replId">
        <pc:chgData name="杜佩真" userId="S::a1105549@o365.nuk.edu.tw::25278ccb-6c11-4183-a528-1b3fe189b8e0" providerId="AD" clId="Web-{ECBD1B0F-A3BF-38E7-07BE-F0DBD2874DD2}" dt="2023-05-19T12:13:03.220" v="35" actId="20577"/>
        <pc:sldMkLst>
          <pc:docMk/>
          <pc:sldMk cId="508600248" sldId="296"/>
        </pc:sldMkLst>
        <pc:spChg chg="add mod">
          <ac:chgData name="杜佩真" userId="S::a1105549@o365.nuk.edu.tw::25278ccb-6c11-4183-a528-1b3fe189b8e0" providerId="AD" clId="Web-{ECBD1B0F-A3BF-38E7-07BE-F0DBD2874DD2}" dt="2023-05-19T12:10:58.138" v="26"/>
          <ac:spMkLst>
            <pc:docMk/>
            <pc:sldMk cId="508600248" sldId="296"/>
            <ac:spMk id="3" creationId="{CFECC6C9-9520-6DE1-FCE7-B1556E7AED98}"/>
          </ac:spMkLst>
        </pc:spChg>
        <pc:spChg chg="del">
          <ac:chgData name="杜佩真" userId="S::a1105549@o365.nuk.edu.tw::25278ccb-6c11-4183-a528-1b3fe189b8e0" providerId="AD" clId="Web-{ECBD1B0F-A3BF-38E7-07BE-F0DBD2874DD2}" dt="2023-05-19T12:10:58.138" v="26"/>
          <ac:spMkLst>
            <pc:docMk/>
            <pc:sldMk cId="508600248" sldId="296"/>
            <ac:spMk id="1361" creationId="{00000000-0000-0000-0000-000000000000}"/>
          </ac:spMkLst>
        </pc:spChg>
        <pc:spChg chg="mod">
          <ac:chgData name="杜佩真" userId="S::a1105549@o365.nuk.edu.tw::25278ccb-6c11-4183-a528-1b3fe189b8e0" providerId="AD" clId="Web-{ECBD1B0F-A3BF-38E7-07BE-F0DBD2874DD2}" dt="2023-05-19T12:13:03.220" v="35" actId="20577"/>
          <ac:spMkLst>
            <pc:docMk/>
            <pc:sldMk cId="508600248" sldId="296"/>
            <ac:spMk id="1362" creationId="{00000000-0000-0000-0000-000000000000}"/>
          </ac:spMkLst>
        </pc:spChg>
        <pc:spChg chg="mod">
          <ac:chgData name="杜佩真" userId="S::a1105549@o365.nuk.edu.tw::25278ccb-6c11-4183-a528-1b3fe189b8e0" providerId="AD" clId="Web-{ECBD1B0F-A3BF-38E7-07BE-F0DBD2874DD2}" dt="2023-05-19T12:09:06.884" v="8" actId="20577"/>
          <ac:spMkLst>
            <pc:docMk/>
            <pc:sldMk cId="508600248" sldId="296"/>
            <ac:spMk id="1399" creationId="{00000000-0000-0000-0000-000000000000}"/>
          </ac:spMkLst>
        </pc:spChg>
      </pc:sldChg>
      <pc:sldChg chg="addSp delSp modSp add replId">
        <pc:chgData name="杜佩真" userId="S::a1105549@o365.nuk.edu.tw::25278ccb-6c11-4183-a528-1b3fe189b8e0" providerId="AD" clId="Web-{ECBD1B0F-A3BF-38E7-07BE-F0DBD2874DD2}" dt="2023-05-19T12:14:08.082" v="39" actId="1076"/>
        <pc:sldMkLst>
          <pc:docMk/>
          <pc:sldMk cId="1605826790" sldId="297"/>
        </pc:sldMkLst>
        <pc:spChg chg="add mod">
          <ac:chgData name="杜佩真" userId="S::a1105549@o365.nuk.edu.tw::25278ccb-6c11-4183-a528-1b3fe189b8e0" providerId="AD" clId="Web-{ECBD1B0F-A3BF-38E7-07BE-F0DBD2874DD2}" dt="2023-05-19T12:11:18.920" v="29"/>
          <ac:spMkLst>
            <pc:docMk/>
            <pc:sldMk cId="1605826790" sldId="297"/>
            <ac:spMk id="3" creationId="{B5479562-6A8A-4EB9-B5C2-EA06911A2694}"/>
          </ac:spMkLst>
        </pc:spChg>
        <pc:spChg chg="del mod">
          <ac:chgData name="杜佩真" userId="S::a1105549@o365.nuk.edu.tw::25278ccb-6c11-4183-a528-1b3fe189b8e0" providerId="AD" clId="Web-{ECBD1B0F-A3BF-38E7-07BE-F0DBD2874DD2}" dt="2023-05-19T12:11:18.920" v="29"/>
          <ac:spMkLst>
            <pc:docMk/>
            <pc:sldMk cId="1605826790" sldId="297"/>
            <ac:spMk id="1361" creationId="{00000000-0000-0000-0000-000000000000}"/>
          </ac:spMkLst>
        </pc:spChg>
        <pc:spChg chg="mod">
          <ac:chgData name="杜佩真" userId="S::a1105549@o365.nuk.edu.tw::25278ccb-6c11-4183-a528-1b3fe189b8e0" providerId="AD" clId="Web-{ECBD1B0F-A3BF-38E7-07BE-F0DBD2874DD2}" dt="2023-05-19T12:14:08.082" v="39" actId="1076"/>
          <ac:spMkLst>
            <pc:docMk/>
            <pc:sldMk cId="1605826790" sldId="297"/>
            <ac:spMk id="1362" creationId="{00000000-0000-0000-0000-000000000000}"/>
          </ac:spMkLst>
        </pc:spChg>
        <pc:spChg chg="mod">
          <ac:chgData name="杜佩真" userId="S::a1105549@o365.nuk.edu.tw::25278ccb-6c11-4183-a528-1b3fe189b8e0" providerId="AD" clId="Web-{ECBD1B0F-A3BF-38E7-07BE-F0DBD2874DD2}" dt="2023-05-19T12:09:27.056" v="12" actId="20577"/>
          <ac:spMkLst>
            <pc:docMk/>
            <pc:sldMk cId="1605826790" sldId="297"/>
            <ac:spMk id="1399" creationId="{00000000-0000-0000-0000-000000000000}"/>
          </ac:spMkLst>
        </pc:spChg>
      </pc:sldChg>
      <pc:sldChg chg="addSp delSp modSp add replId">
        <pc:chgData name="杜佩真" userId="S::a1105549@o365.nuk.edu.tw::25278ccb-6c11-4183-a528-1b3fe189b8e0" providerId="AD" clId="Web-{ECBD1B0F-A3BF-38E7-07BE-F0DBD2874DD2}" dt="2023-05-19T12:14:11.457" v="40" actId="1076"/>
        <pc:sldMkLst>
          <pc:docMk/>
          <pc:sldMk cId="3417209590" sldId="298"/>
        </pc:sldMkLst>
        <pc:spChg chg="add mod">
          <ac:chgData name="杜佩真" userId="S::a1105549@o365.nuk.edu.tw::25278ccb-6c11-4183-a528-1b3fe189b8e0" providerId="AD" clId="Web-{ECBD1B0F-A3BF-38E7-07BE-F0DBD2874DD2}" dt="2023-05-19T12:12:05.968" v="30"/>
          <ac:spMkLst>
            <pc:docMk/>
            <pc:sldMk cId="3417209590" sldId="298"/>
            <ac:spMk id="3" creationId="{07A1C7E4-642C-BD4F-8168-56C42085ADE6}"/>
          </ac:spMkLst>
        </pc:spChg>
        <pc:spChg chg="del">
          <ac:chgData name="杜佩真" userId="S::a1105549@o365.nuk.edu.tw::25278ccb-6c11-4183-a528-1b3fe189b8e0" providerId="AD" clId="Web-{ECBD1B0F-A3BF-38E7-07BE-F0DBD2874DD2}" dt="2023-05-19T12:12:05.968" v="30"/>
          <ac:spMkLst>
            <pc:docMk/>
            <pc:sldMk cId="3417209590" sldId="298"/>
            <ac:spMk id="1361" creationId="{00000000-0000-0000-0000-000000000000}"/>
          </ac:spMkLst>
        </pc:spChg>
        <pc:spChg chg="mod">
          <ac:chgData name="杜佩真" userId="S::a1105549@o365.nuk.edu.tw::25278ccb-6c11-4183-a528-1b3fe189b8e0" providerId="AD" clId="Web-{ECBD1B0F-A3BF-38E7-07BE-F0DBD2874DD2}" dt="2023-05-19T12:14:11.457" v="40" actId="1076"/>
          <ac:spMkLst>
            <pc:docMk/>
            <pc:sldMk cId="3417209590" sldId="298"/>
            <ac:spMk id="1362" creationId="{00000000-0000-0000-0000-000000000000}"/>
          </ac:spMkLst>
        </pc:spChg>
        <pc:spChg chg="mod">
          <ac:chgData name="杜佩真" userId="S::a1105549@o365.nuk.edu.tw::25278ccb-6c11-4183-a528-1b3fe189b8e0" providerId="AD" clId="Web-{ECBD1B0F-A3BF-38E7-07BE-F0DBD2874DD2}" dt="2023-05-19T12:09:54.854" v="18" actId="20577"/>
          <ac:spMkLst>
            <pc:docMk/>
            <pc:sldMk cId="3417209590" sldId="298"/>
            <ac:spMk id="1399" creationId="{00000000-0000-0000-0000-000000000000}"/>
          </ac:spMkLst>
        </pc:spChg>
      </pc:sldChg>
      <pc:sldChg chg="modSp add replId">
        <pc:chgData name="杜佩真" userId="S::a1105549@o365.nuk.edu.tw::25278ccb-6c11-4183-a528-1b3fe189b8e0" providerId="AD" clId="Web-{ECBD1B0F-A3BF-38E7-07BE-F0DBD2874DD2}" dt="2023-05-19T12:15:20.834" v="50" actId="20577"/>
        <pc:sldMkLst>
          <pc:docMk/>
          <pc:sldMk cId="2361726681" sldId="299"/>
        </pc:sldMkLst>
        <pc:spChg chg="mod">
          <ac:chgData name="杜佩真" userId="S::a1105549@o365.nuk.edu.tw::25278ccb-6c11-4183-a528-1b3fe189b8e0" providerId="AD" clId="Web-{ECBD1B0F-A3BF-38E7-07BE-F0DBD2874DD2}" dt="2023-05-19T12:15:20.834" v="50" actId="20577"/>
          <ac:spMkLst>
            <pc:docMk/>
            <pc:sldMk cId="2361726681" sldId="299"/>
            <ac:spMk id="1362" creationId="{00000000-0000-0000-0000-000000000000}"/>
          </ac:spMkLst>
        </pc:spChg>
        <pc:spChg chg="mod">
          <ac:chgData name="杜佩真" userId="S::a1105549@o365.nuk.edu.tw::25278ccb-6c11-4183-a528-1b3fe189b8e0" providerId="AD" clId="Web-{ECBD1B0F-A3BF-38E7-07BE-F0DBD2874DD2}" dt="2023-05-19T12:14:29.708" v="42" actId="20577"/>
          <ac:spMkLst>
            <pc:docMk/>
            <pc:sldMk cId="2361726681" sldId="299"/>
            <ac:spMk id="1399" creationId="{00000000-0000-0000-0000-000000000000}"/>
          </ac:spMkLst>
        </pc:spChg>
      </pc:sldChg>
      <pc:sldChg chg="add replId">
        <pc:chgData name="杜佩真" userId="S::a1105549@o365.nuk.edu.tw::25278ccb-6c11-4183-a528-1b3fe189b8e0" providerId="AD" clId="Web-{ECBD1B0F-A3BF-38E7-07BE-F0DBD2874DD2}" dt="2023-05-19T12:17:56.028" v="55"/>
        <pc:sldMkLst>
          <pc:docMk/>
          <pc:sldMk cId="1623452238" sldId="300"/>
        </pc:sldMkLst>
      </pc:sldChg>
      <pc:sldChg chg="add replId">
        <pc:chgData name="杜佩真" userId="S::a1105549@o365.nuk.edu.tw::25278ccb-6c11-4183-a528-1b3fe189b8e0" providerId="AD" clId="Web-{ECBD1B0F-A3BF-38E7-07BE-F0DBD2874DD2}" dt="2023-05-19T12:18:10.481" v="58"/>
        <pc:sldMkLst>
          <pc:docMk/>
          <pc:sldMk cId="874871455" sldId="301"/>
        </pc:sldMkLst>
      </pc:sldChg>
    </pc:docChg>
  </pc:docChgLst>
  <pc:docChgLst>
    <pc:chgData name="杜佩真" userId="S::a1105549@o365.nuk.edu.tw::25278ccb-6c11-4183-a528-1b3fe189b8e0" providerId="AD" clId="Web-{4A8A6DCD-12AA-26D7-2795-17E8FF963A75}"/>
    <pc:docChg chg="modSld">
      <pc:chgData name="杜佩真" userId="S::a1105549@o365.nuk.edu.tw::25278ccb-6c11-4183-a528-1b3fe189b8e0" providerId="AD" clId="Web-{4A8A6DCD-12AA-26D7-2795-17E8FF963A75}" dt="2023-05-19T12:40:13.186" v="25" actId="20577"/>
      <pc:docMkLst>
        <pc:docMk/>
      </pc:docMkLst>
      <pc:sldChg chg="addSp delSp modSp">
        <pc:chgData name="杜佩真" userId="S::a1105549@o365.nuk.edu.tw::25278ccb-6c11-4183-a528-1b3fe189b8e0" providerId="AD" clId="Web-{4A8A6DCD-12AA-26D7-2795-17E8FF963A75}" dt="2023-05-19T12:35:33.883" v="23" actId="1076"/>
        <pc:sldMkLst>
          <pc:docMk/>
          <pc:sldMk cId="0" sldId="268"/>
        </pc:sldMkLst>
        <pc:spChg chg="add mod">
          <ac:chgData name="杜佩真" userId="S::a1105549@o365.nuk.edu.tw::25278ccb-6c11-4183-a528-1b3fe189b8e0" providerId="AD" clId="Web-{4A8A6DCD-12AA-26D7-2795-17E8FF963A75}" dt="2023-05-19T12:35:30.914" v="22" actId="1076"/>
          <ac:spMkLst>
            <pc:docMk/>
            <pc:sldMk cId="0" sldId="268"/>
            <ac:spMk id="3" creationId="{FECF7914-E000-677A-F206-E44A1281791A}"/>
          </ac:spMkLst>
        </pc:spChg>
        <pc:spChg chg="add del">
          <ac:chgData name="杜佩真" userId="S::a1105549@o365.nuk.edu.tw::25278ccb-6c11-4183-a528-1b3fe189b8e0" providerId="AD" clId="Web-{4A8A6DCD-12AA-26D7-2795-17E8FF963A75}" dt="2023-05-19T12:34:50.132" v="15"/>
          <ac:spMkLst>
            <pc:docMk/>
            <pc:sldMk cId="0" sldId="268"/>
            <ac:spMk id="5" creationId="{D220312F-26C5-33EF-0577-17B7F11EE8CD}"/>
          </ac:spMkLst>
        </pc:spChg>
        <pc:spChg chg="mod">
          <ac:chgData name="杜佩真" userId="S::a1105549@o365.nuk.edu.tw::25278ccb-6c11-4183-a528-1b3fe189b8e0" providerId="AD" clId="Web-{4A8A6DCD-12AA-26D7-2795-17E8FF963A75}" dt="2023-05-19T12:32:41.019" v="10" actId="20577"/>
          <ac:spMkLst>
            <pc:docMk/>
            <pc:sldMk cId="0" sldId="268"/>
            <ac:spMk id="2451" creationId="{00000000-0000-0000-0000-000000000000}"/>
          </ac:spMkLst>
        </pc:spChg>
        <pc:spChg chg="mod">
          <ac:chgData name="杜佩真" userId="S::a1105549@o365.nuk.edu.tw::25278ccb-6c11-4183-a528-1b3fe189b8e0" providerId="AD" clId="Web-{4A8A6DCD-12AA-26D7-2795-17E8FF963A75}" dt="2023-05-19T12:26:16.775" v="4" actId="20577"/>
          <ac:spMkLst>
            <pc:docMk/>
            <pc:sldMk cId="0" sldId="268"/>
            <ac:spMk id="2486" creationId="{00000000-0000-0000-0000-000000000000}"/>
          </ac:spMkLst>
        </pc:spChg>
        <pc:grpChg chg="mod">
          <ac:chgData name="杜佩真" userId="S::a1105549@o365.nuk.edu.tw::25278ccb-6c11-4183-a528-1b3fe189b8e0" providerId="AD" clId="Web-{4A8A6DCD-12AA-26D7-2795-17E8FF963A75}" dt="2023-05-19T12:35:33.883" v="23" actId="1076"/>
          <ac:grpSpMkLst>
            <pc:docMk/>
            <pc:sldMk cId="0" sldId="268"/>
            <ac:grpSpMk id="2467" creationId="{00000000-0000-0000-0000-000000000000}"/>
          </ac:grpSpMkLst>
        </pc:grpChg>
      </pc:sldChg>
      <pc:sldChg chg="modSp">
        <pc:chgData name="杜佩真" userId="S::a1105549@o365.nuk.edu.tw::25278ccb-6c11-4183-a528-1b3fe189b8e0" providerId="AD" clId="Web-{4A8A6DCD-12AA-26D7-2795-17E8FF963A75}" dt="2023-05-19T12:40:13.186" v="25" actId="20577"/>
        <pc:sldMkLst>
          <pc:docMk/>
          <pc:sldMk cId="874871455" sldId="301"/>
        </pc:sldMkLst>
        <pc:spChg chg="mod">
          <ac:chgData name="杜佩真" userId="S::a1105549@o365.nuk.edu.tw::25278ccb-6c11-4183-a528-1b3fe189b8e0" providerId="AD" clId="Web-{4A8A6DCD-12AA-26D7-2795-17E8FF963A75}" dt="2023-05-19T12:40:13.186" v="25" actId="20577"/>
          <ac:spMkLst>
            <pc:docMk/>
            <pc:sldMk cId="874871455" sldId="301"/>
            <ac:spMk id="1037" creationId="{00000000-0000-0000-0000-000000000000}"/>
          </ac:spMkLst>
        </pc:spChg>
      </pc:sldChg>
    </pc:docChg>
  </pc:docChgLst>
  <pc:docChgLst>
    <pc:chgData name="林彧頎" userId="S::a1105505@o365.nuk.edu.tw::78292564-edc9-4d5b-8c03-fefe9a50f441" providerId="AD" clId="Web-{1674005E-F569-7454-87F7-EB14DD1889CA}"/>
    <pc:docChg chg="addSld delSld modSld sldOrd">
      <pc:chgData name="林彧頎" userId="S::a1105505@o365.nuk.edu.tw::78292564-edc9-4d5b-8c03-fefe9a50f441" providerId="AD" clId="Web-{1674005E-F569-7454-87F7-EB14DD1889CA}" dt="2023-05-19T13:45:17.378" v="179" actId="20577"/>
      <pc:docMkLst>
        <pc:docMk/>
      </pc:docMkLst>
      <pc:sldChg chg="delSp modSp">
        <pc:chgData name="林彧頎" userId="S::a1105505@o365.nuk.edu.tw::78292564-edc9-4d5b-8c03-fefe9a50f441" providerId="AD" clId="Web-{1674005E-F569-7454-87F7-EB14DD1889CA}" dt="2023-05-19T13:35:35.982" v="139" actId="14100"/>
        <pc:sldMkLst>
          <pc:docMk/>
          <pc:sldMk cId="0" sldId="258"/>
        </pc:sldMkLst>
        <pc:spChg chg="del">
          <ac:chgData name="林彧頎" userId="S::a1105505@o365.nuk.edu.tw::78292564-edc9-4d5b-8c03-fefe9a50f441" providerId="AD" clId="Web-{1674005E-F569-7454-87F7-EB14DD1889CA}" dt="2023-05-19T13:34:55.824" v="129"/>
          <ac:spMkLst>
            <pc:docMk/>
            <pc:sldMk cId="0" sldId="258"/>
            <ac:spMk id="1010" creationId="{00000000-0000-0000-0000-000000000000}"/>
          </ac:spMkLst>
        </pc:spChg>
        <pc:spChg chg="del">
          <ac:chgData name="林彧頎" userId="S::a1105505@o365.nuk.edu.tw::78292564-edc9-4d5b-8c03-fefe9a50f441" providerId="AD" clId="Web-{1674005E-F569-7454-87F7-EB14DD1889CA}" dt="2023-05-19T13:35:02.184" v="131"/>
          <ac:spMkLst>
            <pc:docMk/>
            <pc:sldMk cId="0" sldId="258"/>
            <ac:spMk id="1011" creationId="{00000000-0000-0000-0000-000000000000}"/>
          </ac:spMkLst>
        </pc:spChg>
        <pc:spChg chg="mod">
          <ac:chgData name="林彧頎" userId="S::a1105505@o365.nuk.edu.tw::78292564-edc9-4d5b-8c03-fefe9a50f441" providerId="AD" clId="Web-{1674005E-F569-7454-87F7-EB14DD1889CA}" dt="2023-05-19T13:35:08.231" v="133" actId="20577"/>
          <ac:spMkLst>
            <pc:docMk/>
            <pc:sldMk cId="0" sldId="258"/>
            <ac:spMk id="1014" creationId="{00000000-0000-0000-0000-000000000000}"/>
          </ac:spMkLst>
        </pc:spChg>
        <pc:spChg chg="mod">
          <ac:chgData name="林彧頎" userId="S::a1105505@o365.nuk.edu.tw::78292564-edc9-4d5b-8c03-fefe9a50f441" providerId="AD" clId="Web-{1674005E-F569-7454-87F7-EB14DD1889CA}" dt="2023-05-19T13:35:23.060" v="137" actId="20577"/>
          <ac:spMkLst>
            <pc:docMk/>
            <pc:sldMk cId="0" sldId="258"/>
            <ac:spMk id="1015" creationId="{00000000-0000-0000-0000-000000000000}"/>
          </ac:spMkLst>
        </pc:spChg>
        <pc:spChg chg="del">
          <ac:chgData name="林彧頎" userId="S::a1105505@o365.nuk.edu.tw::78292564-edc9-4d5b-8c03-fefe9a50f441" providerId="AD" clId="Web-{1674005E-F569-7454-87F7-EB14DD1889CA}" dt="2023-05-19T13:35:05.184" v="132"/>
          <ac:spMkLst>
            <pc:docMk/>
            <pc:sldMk cId="0" sldId="258"/>
            <ac:spMk id="1029" creationId="{00000000-0000-0000-0000-000000000000}"/>
          </ac:spMkLst>
        </pc:spChg>
        <pc:spChg chg="mod">
          <ac:chgData name="林彧頎" userId="S::a1105505@o365.nuk.edu.tw::78292564-edc9-4d5b-8c03-fefe9a50f441" providerId="AD" clId="Web-{1674005E-F569-7454-87F7-EB14DD1889CA}" dt="2023-05-19T13:35:35.982" v="139" actId="14100"/>
          <ac:spMkLst>
            <pc:docMk/>
            <pc:sldMk cId="0" sldId="258"/>
            <ac:spMk id="1030" creationId="{00000000-0000-0000-0000-000000000000}"/>
          </ac:spMkLst>
        </pc:spChg>
        <pc:spChg chg="del">
          <ac:chgData name="林彧頎" userId="S::a1105505@o365.nuk.edu.tw::78292564-edc9-4d5b-8c03-fefe9a50f441" providerId="AD" clId="Web-{1674005E-F569-7454-87F7-EB14DD1889CA}" dt="2023-05-19T13:34:59.043" v="130"/>
          <ac:spMkLst>
            <pc:docMk/>
            <pc:sldMk cId="0" sldId="258"/>
            <ac:spMk id="1031" creationId="{00000000-0000-0000-0000-000000000000}"/>
          </ac:spMkLst>
        </pc:spChg>
      </pc:sldChg>
      <pc:sldChg chg="delSp">
        <pc:chgData name="林彧頎" userId="S::a1105505@o365.nuk.edu.tw::78292564-edc9-4d5b-8c03-fefe9a50f441" providerId="AD" clId="Web-{1674005E-F569-7454-87F7-EB14DD1889CA}" dt="2023-05-19T13:34:37.324" v="127"/>
        <pc:sldMkLst>
          <pc:docMk/>
          <pc:sldMk cId="0" sldId="260"/>
        </pc:sldMkLst>
        <pc:spChg chg="del">
          <ac:chgData name="林彧頎" userId="S::a1105505@o365.nuk.edu.tw::78292564-edc9-4d5b-8c03-fefe9a50f441" providerId="AD" clId="Web-{1674005E-F569-7454-87F7-EB14DD1889CA}" dt="2023-05-19T13:34:37.324" v="127"/>
          <ac:spMkLst>
            <pc:docMk/>
            <pc:sldMk cId="0" sldId="260"/>
            <ac:spMk id="3" creationId="{A6D9350A-1991-7071-B863-D992240EDCE1}"/>
          </ac:spMkLst>
        </pc:spChg>
      </pc:sldChg>
      <pc:sldChg chg="modSp">
        <pc:chgData name="林彧頎" userId="S::a1105505@o365.nuk.edu.tw::78292564-edc9-4d5b-8c03-fefe9a50f441" providerId="AD" clId="Web-{1674005E-F569-7454-87F7-EB14DD1889CA}" dt="2023-05-19T13:45:14.878" v="178" actId="1076"/>
        <pc:sldMkLst>
          <pc:docMk/>
          <pc:sldMk cId="0" sldId="268"/>
        </pc:sldMkLst>
        <pc:spChg chg="mod">
          <ac:chgData name="林彧頎" userId="S::a1105505@o365.nuk.edu.tw::78292564-edc9-4d5b-8c03-fefe9a50f441" providerId="AD" clId="Web-{1674005E-F569-7454-87F7-EB14DD1889CA}" dt="2023-05-19T13:45:14.878" v="178" actId="1076"/>
          <ac:spMkLst>
            <pc:docMk/>
            <pc:sldMk cId="0" sldId="268"/>
            <ac:spMk id="3" creationId="{FECF7914-E000-677A-F206-E44A1281791A}"/>
          </ac:spMkLst>
        </pc:spChg>
        <pc:spChg chg="mod">
          <ac:chgData name="林彧頎" userId="S::a1105505@o365.nuk.edu.tw::78292564-edc9-4d5b-8c03-fefe9a50f441" providerId="AD" clId="Web-{1674005E-F569-7454-87F7-EB14DD1889CA}" dt="2023-05-19T13:33:34.134" v="119" actId="1076"/>
          <ac:spMkLst>
            <pc:docMk/>
            <pc:sldMk cId="0" sldId="268"/>
            <ac:spMk id="2486" creationId="{00000000-0000-0000-0000-000000000000}"/>
          </ac:spMkLst>
        </pc:spChg>
      </pc:sldChg>
      <pc:sldChg chg="del">
        <pc:chgData name="林彧頎" userId="S::a1105505@o365.nuk.edu.tw::78292564-edc9-4d5b-8c03-fefe9a50f441" providerId="AD" clId="Web-{1674005E-F569-7454-87F7-EB14DD1889CA}" dt="2023-05-19T13:41:41.915" v="151"/>
        <pc:sldMkLst>
          <pc:docMk/>
          <pc:sldMk cId="0" sldId="272"/>
        </pc:sldMkLst>
      </pc:sldChg>
      <pc:sldChg chg="del">
        <pc:chgData name="林彧頎" userId="S::a1105505@o365.nuk.edu.tw::78292564-edc9-4d5b-8c03-fefe9a50f441" providerId="AD" clId="Web-{1674005E-F569-7454-87F7-EB14DD1889CA}" dt="2023-05-19T13:41:41.962" v="152"/>
        <pc:sldMkLst>
          <pc:docMk/>
          <pc:sldMk cId="0" sldId="273"/>
        </pc:sldMkLst>
      </pc:sldChg>
      <pc:sldChg chg="del">
        <pc:chgData name="林彧頎" userId="S::a1105505@o365.nuk.edu.tw::78292564-edc9-4d5b-8c03-fefe9a50f441" providerId="AD" clId="Web-{1674005E-F569-7454-87F7-EB14DD1889CA}" dt="2023-05-19T13:41:53.197" v="153"/>
        <pc:sldMkLst>
          <pc:docMk/>
          <pc:sldMk cId="0" sldId="274"/>
        </pc:sldMkLst>
      </pc:sldChg>
      <pc:sldChg chg="addSp delSp modSp ord">
        <pc:chgData name="林彧頎" userId="S::a1105505@o365.nuk.edu.tw::78292564-edc9-4d5b-8c03-fefe9a50f441" providerId="AD" clId="Web-{1674005E-F569-7454-87F7-EB14DD1889CA}" dt="2023-05-19T13:41:21.290" v="150" actId="20577"/>
        <pc:sldMkLst>
          <pc:docMk/>
          <pc:sldMk cId="0" sldId="275"/>
        </pc:sldMkLst>
        <pc:spChg chg="add mod">
          <ac:chgData name="林彧頎" userId="S::a1105505@o365.nuk.edu.tw::78292564-edc9-4d5b-8c03-fefe9a50f441" providerId="AD" clId="Web-{1674005E-F569-7454-87F7-EB14DD1889CA}" dt="2023-05-19T13:41:21.290" v="150" actId="20577"/>
          <ac:spMkLst>
            <pc:docMk/>
            <pc:sldMk cId="0" sldId="275"/>
            <ac:spMk id="3" creationId="{5201E285-6ACA-2523-6124-61311C0268A2}"/>
          </ac:spMkLst>
        </pc:spChg>
        <pc:spChg chg="del">
          <ac:chgData name="林彧頎" userId="S::a1105505@o365.nuk.edu.tw::78292564-edc9-4d5b-8c03-fefe9a50f441" providerId="AD" clId="Web-{1674005E-F569-7454-87F7-EB14DD1889CA}" dt="2023-05-19T13:36:30.187" v="141"/>
          <ac:spMkLst>
            <pc:docMk/>
            <pc:sldMk cId="0" sldId="275"/>
            <ac:spMk id="3126" creationId="{00000000-0000-0000-0000-000000000000}"/>
          </ac:spMkLst>
        </pc:spChg>
      </pc:sldChg>
      <pc:sldChg chg="del">
        <pc:chgData name="林彧頎" userId="S::a1105505@o365.nuk.edu.tw::78292564-edc9-4d5b-8c03-fefe9a50f441" providerId="AD" clId="Web-{1674005E-F569-7454-87F7-EB14DD1889CA}" dt="2023-05-19T13:41:56.056" v="154"/>
        <pc:sldMkLst>
          <pc:docMk/>
          <pc:sldMk cId="0" sldId="276"/>
        </pc:sldMkLst>
      </pc:sldChg>
      <pc:sldChg chg="del">
        <pc:chgData name="林彧頎" userId="S::a1105505@o365.nuk.edu.tw::78292564-edc9-4d5b-8c03-fefe9a50f441" providerId="AD" clId="Web-{1674005E-F569-7454-87F7-EB14DD1889CA}" dt="2023-05-19T13:42:08.322" v="155"/>
        <pc:sldMkLst>
          <pc:docMk/>
          <pc:sldMk cId="0" sldId="277"/>
        </pc:sldMkLst>
      </pc:sldChg>
      <pc:sldChg chg="del">
        <pc:chgData name="林彧頎" userId="S::a1105505@o365.nuk.edu.tw::78292564-edc9-4d5b-8c03-fefe9a50f441" providerId="AD" clId="Web-{1674005E-F569-7454-87F7-EB14DD1889CA}" dt="2023-05-19T13:42:08.354" v="156"/>
        <pc:sldMkLst>
          <pc:docMk/>
          <pc:sldMk cId="0" sldId="278"/>
        </pc:sldMkLst>
      </pc:sldChg>
      <pc:sldChg chg="del">
        <pc:chgData name="林彧頎" userId="S::a1105505@o365.nuk.edu.tw::78292564-edc9-4d5b-8c03-fefe9a50f441" providerId="AD" clId="Web-{1674005E-F569-7454-87F7-EB14DD1889CA}" dt="2023-05-19T13:42:08.385" v="157"/>
        <pc:sldMkLst>
          <pc:docMk/>
          <pc:sldMk cId="0" sldId="279"/>
        </pc:sldMkLst>
      </pc:sldChg>
      <pc:sldChg chg="del">
        <pc:chgData name="林彧頎" userId="S::a1105505@o365.nuk.edu.tw::78292564-edc9-4d5b-8c03-fefe9a50f441" providerId="AD" clId="Web-{1674005E-F569-7454-87F7-EB14DD1889CA}" dt="2023-05-19T13:42:08.416" v="158"/>
        <pc:sldMkLst>
          <pc:docMk/>
          <pc:sldMk cId="0" sldId="280"/>
        </pc:sldMkLst>
      </pc:sldChg>
      <pc:sldChg chg="del">
        <pc:chgData name="林彧頎" userId="S::a1105505@o365.nuk.edu.tw::78292564-edc9-4d5b-8c03-fefe9a50f441" providerId="AD" clId="Web-{1674005E-F569-7454-87F7-EB14DD1889CA}" dt="2023-05-19T13:42:08.447" v="159"/>
        <pc:sldMkLst>
          <pc:docMk/>
          <pc:sldMk cId="0" sldId="281"/>
        </pc:sldMkLst>
      </pc:sldChg>
      <pc:sldChg chg="del">
        <pc:chgData name="林彧頎" userId="S::a1105505@o365.nuk.edu.tw::78292564-edc9-4d5b-8c03-fefe9a50f441" providerId="AD" clId="Web-{1674005E-F569-7454-87F7-EB14DD1889CA}" dt="2023-05-19T13:43:58.716" v="160"/>
        <pc:sldMkLst>
          <pc:docMk/>
          <pc:sldMk cId="0" sldId="282"/>
        </pc:sldMkLst>
      </pc:sldChg>
      <pc:sldChg chg="del">
        <pc:chgData name="林彧頎" userId="S::a1105505@o365.nuk.edu.tw::78292564-edc9-4d5b-8c03-fefe9a50f441" providerId="AD" clId="Web-{1674005E-F569-7454-87F7-EB14DD1889CA}" dt="2023-05-19T13:43:58.935" v="161"/>
        <pc:sldMkLst>
          <pc:docMk/>
          <pc:sldMk cId="0" sldId="283"/>
        </pc:sldMkLst>
      </pc:sldChg>
      <pc:sldChg chg="del">
        <pc:chgData name="林彧頎" userId="S::a1105505@o365.nuk.edu.tw::78292564-edc9-4d5b-8c03-fefe9a50f441" providerId="AD" clId="Web-{1674005E-F569-7454-87F7-EB14DD1889CA}" dt="2023-05-19T13:44:02.826" v="162"/>
        <pc:sldMkLst>
          <pc:docMk/>
          <pc:sldMk cId="0" sldId="284"/>
        </pc:sldMkLst>
      </pc:sldChg>
      <pc:sldChg chg="del">
        <pc:chgData name="林彧頎" userId="S::a1105505@o365.nuk.edu.tw::78292564-edc9-4d5b-8c03-fefe9a50f441" providerId="AD" clId="Web-{1674005E-F569-7454-87F7-EB14DD1889CA}" dt="2023-05-19T13:44:05.717" v="163"/>
        <pc:sldMkLst>
          <pc:docMk/>
          <pc:sldMk cId="0" sldId="285"/>
        </pc:sldMkLst>
      </pc:sldChg>
      <pc:sldChg chg="del">
        <pc:chgData name="林彧頎" userId="S::a1105505@o365.nuk.edu.tw::78292564-edc9-4d5b-8c03-fefe9a50f441" providerId="AD" clId="Web-{1674005E-F569-7454-87F7-EB14DD1889CA}" dt="2023-05-19T13:44:05.763" v="164"/>
        <pc:sldMkLst>
          <pc:docMk/>
          <pc:sldMk cId="0" sldId="286"/>
        </pc:sldMkLst>
      </pc:sldChg>
      <pc:sldChg chg="del">
        <pc:chgData name="林彧頎" userId="S::a1105505@o365.nuk.edu.tw::78292564-edc9-4d5b-8c03-fefe9a50f441" providerId="AD" clId="Web-{1674005E-F569-7454-87F7-EB14DD1889CA}" dt="2023-05-19T13:44:07.029" v="165"/>
        <pc:sldMkLst>
          <pc:docMk/>
          <pc:sldMk cId="0" sldId="287"/>
        </pc:sldMkLst>
      </pc:sldChg>
      <pc:sldChg chg="del">
        <pc:chgData name="林彧頎" userId="S::a1105505@o365.nuk.edu.tw::78292564-edc9-4d5b-8c03-fefe9a50f441" providerId="AD" clId="Web-{1674005E-F569-7454-87F7-EB14DD1889CA}" dt="2023-05-19T13:44:07.092" v="166"/>
        <pc:sldMkLst>
          <pc:docMk/>
          <pc:sldMk cId="0" sldId="288"/>
        </pc:sldMkLst>
      </pc:sldChg>
      <pc:sldChg chg="del">
        <pc:chgData name="林彧頎" userId="S::a1105505@o365.nuk.edu.tw::78292564-edc9-4d5b-8c03-fefe9a50f441" providerId="AD" clId="Web-{1674005E-F569-7454-87F7-EB14DD1889CA}" dt="2023-05-19T13:44:08.389" v="167"/>
        <pc:sldMkLst>
          <pc:docMk/>
          <pc:sldMk cId="0" sldId="289"/>
        </pc:sldMkLst>
      </pc:sldChg>
      <pc:sldChg chg="del">
        <pc:chgData name="林彧頎" userId="S::a1105505@o365.nuk.edu.tw::78292564-edc9-4d5b-8c03-fefe9a50f441" providerId="AD" clId="Web-{1674005E-F569-7454-87F7-EB14DD1889CA}" dt="2023-05-19T13:44:08.451" v="168"/>
        <pc:sldMkLst>
          <pc:docMk/>
          <pc:sldMk cId="0" sldId="290"/>
        </pc:sldMkLst>
      </pc:sldChg>
      <pc:sldChg chg="del">
        <pc:chgData name="林彧頎" userId="S::a1105505@o365.nuk.edu.tw::78292564-edc9-4d5b-8c03-fefe9a50f441" providerId="AD" clId="Web-{1674005E-F569-7454-87F7-EB14DD1889CA}" dt="2023-05-19T13:44:08.514" v="169"/>
        <pc:sldMkLst>
          <pc:docMk/>
          <pc:sldMk cId="0" sldId="291"/>
        </pc:sldMkLst>
      </pc:sldChg>
      <pc:sldChg chg="del">
        <pc:chgData name="林彧頎" userId="S::a1105505@o365.nuk.edu.tw::78292564-edc9-4d5b-8c03-fefe9a50f441" providerId="AD" clId="Web-{1674005E-F569-7454-87F7-EB14DD1889CA}" dt="2023-05-19T13:44:09.748" v="170"/>
        <pc:sldMkLst>
          <pc:docMk/>
          <pc:sldMk cId="0" sldId="292"/>
        </pc:sldMkLst>
      </pc:sldChg>
      <pc:sldChg chg="del">
        <pc:chgData name="林彧頎" userId="S::a1105505@o365.nuk.edu.tw::78292564-edc9-4d5b-8c03-fefe9a50f441" providerId="AD" clId="Web-{1674005E-F569-7454-87F7-EB14DD1889CA}" dt="2023-05-19T13:44:10.951" v="171"/>
        <pc:sldMkLst>
          <pc:docMk/>
          <pc:sldMk cId="0" sldId="293"/>
        </pc:sldMkLst>
      </pc:sldChg>
      <pc:sldChg chg="del">
        <pc:chgData name="林彧頎" userId="S::a1105505@o365.nuk.edu.tw::78292564-edc9-4d5b-8c03-fefe9a50f441" providerId="AD" clId="Web-{1674005E-F569-7454-87F7-EB14DD1889CA}" dt="2023-05-19T13:44:12.154" v="172"/>
        <pc:sldMkLst>
          <pc:docMk/>
          <pc:sldMk cId="0" sldId="294"/>
        </pc:sldMkLst>
      </pc:sldChg>
      <pc:sldChg chg="del">
        <pc:chgData name="林彧頎" userId="S::a1105505@o365.nuk.edu.tw::78292564-edc9-4d5b-8c03-fefe9a50f441" providerId="AD" clId="Web-{1674005E-F569-7454-87F7-EB14DD1889CA}" dt="2023-05-19T13:44:13.795" v="173"/>
        <pc:sldMkLst>
          <pc:docMk/>
          <pc:sldMk cId="0" sldId="295"/>
        </pc:sldMkLst>
      </pc:sldChg>
      <pc:sldChg chg="delSp">
        <pc:chgData name="林彧頎" userId="S::a1105505@o365.nuk.edu.tw::78292564-edc9-4d5b-8c03-fefe9a50f441" providerId="AD" clId="Web-{1674005E-F569-7454-87F7-EB14DD1889CA}" dt="2023-05-19T13:34:50.184" v="128"/>
        <pc:sldMkLst>
          <pc:docMk/>
          <pc:sldMk cId="3417209590" sldId="298"/>
        </pc:sldMkLst>
        <pc:spChg chg="del">
          <ac:chgData name="林彧頎" userId="S::a1105505@o365.nuk.edu.tw::78292564-edc9-4d5b-8c03-fefe9a50f441" providerId="AD" clId="Web-{1674005E-F569-7454-87F7-EB14DD1889CA}" dt="2023-05-19T13:34:50.184" v="128"/>
          <ac:spMkLst>
            <pc:docMk/>
            <pc:sldMk cId="3417209590" sldId="298"/>
            <ac:spMk id="3" creationId="{07A1C7E4-642C-BD4F-8168-56C42085ADE6}"/>
          </ac:spMkLst>
        </pc:spChg>
      </pc:sldChg>
      <pc:sldChg chg="delSp">
        <pc:chgData name="林彧頎" userId="S::a1105505@o365.nuk.edu.tw::78292564-edc9-4d5b-8c03-fefe9a50f441" providerId="AD" clId="Web-{1674005E-F569-7454-87F7-EB14DD1889CA}" dt="2023-05-19T13:36:33.202" v="142"/>
        <pc:sldMkLst>
          <pc:docMk/>
          <pc:sldMk cId="2361726681" sldId="299"/>
        </pc:sldMkLst>
        <pc:spChg chg="del">
          <ac:chgData name="林彧頎" userId="S::a1105505@o365.nuk.edu.tw::78292564-edc9-4d5b-8c03-fefe9a50f441" providerId="AD" clId="Web-{1674005E-F569-7454-87F7-EB14DD1889CA}" dt="2023-05-19T13:36:33.202" v="142"/>
          <ac:spMkLst>
            <pc:docMk/>
            <pc:sldMk cId="2361726681" sldId="299"/>
            <ac:spMk id="3" creationId="{07A1C7E4-642C-BD4F-8168-56C42085ADE6}"/>
          </ac:spMkLst>
        </pc:spChg>
      </pc:sldChg>
      <pc:sldChg chg="addSp delSp modSp ord">
        <pc:chgData name="林彧頎" userId="S::a1105505@o365.nuk.edu.tw::78292564-edc9-4d5b-8c03-fefe9a50f441" providerId="AD" clId="Web-{1674005E-F569-7454-87F7-EB14DD1889CA}" dt="2023-05-19T13:38:33.112" v="146"/>
        <pc:sldMkLst>
          <pc:docMk/>
          <pc:sldMk cId="1623452238" sldId="300"/>
        </pc:sldMkLst>
        <pc:spChg chg="add del mod">
          <ac:chgData name="林彧頎" userId="S::a1105505@o365.nuk.edu.tw::78292564-edc9-4d5b-8c03-fefe9a50f441" providerId="AD" clId="Web-{1674005E-F569-7454-87F7-EB14DD1889CA}" dt="2023-05-19T13:38:33.112" v="146"/>
          <ac:spMkLst>
            <pc:docMk/>
            <pc:sldMk cId="1623452238" sldId="300"/>
            <ac:spMk id="3" creationId="{E4265915-0DF6-ED11-57A2-C22D9BBB9CC8}"/>
          </ac:spMkLst>
        </pc:spChg>
        <pc:spChg chg="del">
          <ac:chgData name="林彧頎" userId="S::a1105505@o365.nuk.edu.tw::78292564-edc9-4d5b-8c03-fefe9a50f441" providerId="AD" clId="Web-{1674005E-F569-7454-87F7-EB14DD1889CA}" dt="2023-05-19T13:38:11.534" v="144"/>
          <ac:spMkLst>
            <pc:docMk/>
            <pc:sldMk cId="1623452238" sldId="300"/>
            <ac:spMk id="2486" creationId="{00000000-0000-0000-0000-000000000000}"/>
          </ac:spMkLst>
        </pc:spChg>
      </pc:sldChg>
      <pc:sldChg chg="modSp">
        <pc:chgData name="林彧頎" userId="S::a1105505@o365.nuk.edu.tw::78292564-edc9-4d5b-8c03-fefe9a50f441" providerId="AD" clId="Web-{1674005E-F569-7454-87F7-EB14DD1889CA}" dt="2023-05-19T13:45:17.378" v="179" actId="20577"/>
        <pc:sldMkLst>
          <pc:docMk/>
          <pc:sldMk cId="874871455" sldId="301"/>
        </pc:sldMkLst>
        <pc:spChg chg="mod">
          <ac:chgData name="林彧頎" userId="S::a1105505@o365.nuk.edu.tw::78292564-edc9-4d5b-8c03-fefe9a50f441" providerId="AD" clId="Web-{1674005E-F569-7454-87F7-EB14DD1889CA}" dt="2023-05-19T13:45:17.378" v="179" actId="20577"/>
          <ac:spMkLst>
            <pc:docMk/>
            <pc:sldMk cId="874871455" sldId="301"/>
            <ac:spMk id="1037" creationId="{00000000-0000-0000-0000-000000000000}"/>
          </ac:spMkLst>
        </pc:spChg>
      </pc:sldChg>
      <pc:sldChg chg="addSp delSp modSp">
        <pc:chgData name="林彧頎" userId="S::a1105505@o365.nuk.edu.tw::78292564-edc9-4d5b-8c03-fefe9a50f441" providerId="AD" clId="Web-{1674005E-F569-7454-87F7-EB14DD1889CA}" dt="2023-05-19T13:07:48.273" v="14" actId="1076"/>
        <pc:sldMkLst>
          <pc:docMk/>
          <pc:sldMk cId="3706721379" sldId="302"/>
        </pc:sldMkLst>
        <pc:spChg chg="del">
          <ac:chgData name="林彧頎" userId="S::a1105505@o365.nuk.edu.tw::78292564-edc9-4d5b-8c03-fefe9a50f441" providerId="AD" clId="Web-{1674005E-F569-7454-87F7-EB14DD1889CA}" dt="2023-05-19T13:06:48.521" v="7"/>
          <ac:spMkLst>
            <pc:docMk/>
            <pc:sldMk cId="3706721379" sldId="302"/>
            <ac:spMk id="3" creationId="{905F1E43-3F2E-F117-3640-B73DDC49A982}"/>
          </ac:spMkLst>
        </pc:spChg>
        <pc:spChg chg="del">
          <ac:chgData name="林彧頎" userId="S::a1105505@o365.nuk.edu.tw::78292564-edc9-4d5b-8c03-fefe9a50f441" providerId="AD" clId="Web-{1674005E-F569-7454-87F7-EB14DD1889CA}" dt="2023-05-19T13:06:37.943" v="5"/>
          <ac:spMkLst>
            <pc:docMk/>
            <pc:sldMk cId="3706721379" sldId="302"/>
            <ac:spMk id="5" creationId="{ABB9340B-A9B1-4C2E-C506-82DACB2F33A6}"/>
          </ac:spMkLst>
        </pc:spChg>
        <pc:spChg chg="del">
          <ac:chgData name="林彧頎" userId="S::a1105505@o365.nuk.edu.tw::78292564-edc9-4d5b-8c03-fefe9a50f441" providerId="AD" clId="Web-{1674005E-F569-7454-87F7-EB14DD1889CA}" dt="2023-05-19T13:06:48.490" v="6"/>
          <ac:spMkLst>
            <pc:docMk/>
            <pc:sldMk cId="3706721379" sldId="302"/>
            <ac:spMk id="7" creationId="{16E9D86D-25F9-55A2-D533-DFCC7EFD02CB}"/>
          </ac:spMkLst>
        </pc:spChg>
        <pc:grpChg chg="mod">
          <ac:chgData name="林彧頎" userId="S::a1105505@o365.nuk.edu.tw::78292564-edc9-4d5b-8c03-fefe9a50f441" providerId="AD" clId="Web-{1674005E-F569-7454-87F7-EB14DD1889CA}" dt="2023-05-19T13:07:48.273" v="14" actId="1076"/>
          <ac:grpSpMkLst>
            <pc:docMk/>
            <pc:sldMk cId="3706721379" sldId="302"/>
            <ac:grpSpMk id="1554" creationId="{00000000-0000-0000-0000-000000000000}"/>
          </ac:grpSpMkLst>
        </pc:grpChg>
        <pc:picChg chg="add del mod">
          <ac:chgData name="林彧頎" userId="S::a1105505@o365.nuk.edu.tw::78292564-edc9-4d5b-8c03-fefe9a50f441" providerId="AD" clId="Web-{1674005E-F569-7454-87F7-EB14DD1889CA}" dt="2023-05-19T13:05:58.363" v="4"/>
          <ac:picMkLst>
            <pc:docMk/>
            <pc:sldMk cId="3706721379" sldId="302"/>
            <ac:picMk id="2" creationId="{F779378D-7654-F560-5A5F-B62E01BEA68C}"/>
          </ac:picMkLst>
        </pc:picChg>
        <pc:picChg chg="add mod">
          <ac:chgData name="林彧頎" userId="S::a1105505@o365.nuk.edu.tw::78292564-edc9-4d5b-8c03-fefe9a50f441" providerId="AD" clId="Web-{1674005E-F569-7454-87F7-EB14DD1889CA}" dt="2023-05-19T13:07:37.616" v="13" actId="1076"/>
          <ac:picMkLst>
            <pc:docMk/>
            <pc:sldMk cId="3706721379" sldId="302"/>
            <ac:picMk id="4" creationId="{65980E2B-FD46-DB9E-13C9-ED70C85C0BC7}"/>
          </ac:picMkLst>
        </pc:picChg>
      </pc:sldChg>
      <pc:sldChg chg="addSp delSp modSp">
        <pc:chgData name="林彧頎" userId="S::a1105505@o365.nuk.edu.tw::78292564-edc9-4d5b-8c03-fefe9a50f441" providerId="AD" clId="Web-{1674005E-F569-7454-87F7-EB14DD1889CA}" dt="2023-05-19T13:24:36.836" v="47"/>
        <pc:sldMkLst>
          <pc:docMk/>
          <pc:sldMk cId="2625182684" sldId="303"/>
        </pc:sldMkLst>
        <pc:spChg chg="del">
          <ac:chgData name="林彧頎" userId="S::a1105505@o365.nuk.edu.tw::78292564-edc9-4d5b-8c03-fefe9a50f441" providerId="AD" clId="Web-{1674005E-F569-7454-87F7-EB14DD1889CA}" dt="2023-05-19T13:16:48.587" v="15"/>
          <ac:spMkLst>
            <pc:docMk/>
            <pc:sldMk cId="2625182684" sldId="303"/>
            <ac:spMk id="3" creationId="{E43340DC-C2F9-EE60-80A6-5A45334E76B8}"/>
          </ac:spMkLst>
        </pc:spChg>
        <pc:spChg chg="del">
          <ac:chgData name="林彧頎" userId="S::a1105505@o365.nuk.edu.tw::78292564-edc9-4d5b-8c03-fefe9a50f441" providerId="AD" clId="Web-{1674005E-F569-7454-87F7-EB14DD1889CA}" dt="2023-05-19T13:16:52.212" v="16"/>
          <ac:spMkLst>
            <pc:docMk/>
            <pc:sldMk cId="2625182684" sldId="303"/>
            <ac:spMk id="5" creationId="{16E6681F-6239-18CD-3A01-4E67FA080DBE}"/>
          </ac:spMkLst>
        </pc:spChg>
        <pc:spChg chg="add mod">
          <ac:chgData name="林彧頎" userId="S::a1105505@o365.nuk.edu.tw::78292564-edc9-4d5b-8c03-fefe9a50f441" providerId="AD" clId="Web-{1674005E-F569-7454-87F7-EB14DD1889CA}" dt="2023-05-19T13:24:14.320" v="43" actId="1076"/>
          <ac:spMkLst>
            <pc:docMk/>
            <pc:sldMk cId="2625182684" sldId="303"/>
            <ac:spMk id="6" creationId="{910888EB-6E61-20B2-797A-574E0C2D6DE0}"/>
          </ac:spMkLst>
        </pc:spChg>
        <pc:spChg chg="del">
          <ac:chgData name="林彧頎" userId="S::a1105505@o365.nuk.edu.tw::78292564-edc9-4d5b-8c03-fefe9a50f441" providerId="AD" clId="Web-{1674005E-F569-7454-87F7-EB14DD1889CA}" dt="2023-05-19T13:16:55.259" v="17"/>
          <ac:spMkLst>
            <pc:docMk/>
            <pc:sldMk cId="2625182684" sldId="303"/>
            <ac:spMk id="7" creationId="{669CCB7A-AD5B-B6D5-5395-BF2D925663A7}"/>
          </ac:spMkLst>
        </pc:spChg>
        <pc:spChg chg="add del">
          <ac:chgData name="林彧頎" userId="S::a1105505@o365.nuk.edu.tw::78292564-edc9-4d5b-8c03-fefe9a50f441" providerId="AD" clId="Web-{1674005E-F569-7454-87F7-EB14DD1889CA}" dt="2023-05-19T13:17:01.697" v="20"/>
          <ac:spMkLst>
            <pc:docMk/>
            <pc:sldMk cId="2625182684" sldId="303"/>
            <ac:spMk id="1550" creationId="{00000000-0000-0000-0000-000000000000}"/>
          </ac:spMkLst>
        </pc:spChg>
        <pc:picChg chg="add mod">
          <ac:chgData name="林彧頎" userId="S::a1105505@o365.nuk.edu.tw::78292564-edc9-4d5b-8c03-fefe9a50f441" providerId="AD" clId="Web-{1674005E-F569-7454-87F7-EB14DD1889CA}" dt="2023-05-19T13:17:13.087" v="22" actId="1076"/>
          <ac:picMkLst>
            <pc:docMk/>
            <pc:sldMk cId="2625182684" sldId="303"/>
            <ac:picMk id="2" creationId="{E0EE2885-8A05-6C69-F810-55846CBEF8E8}"/>
          </ac:picMkLst>
        </pc:picChg>
        <pc:picChg chg="add mod">
          <ac:chgData name="林彧頎" userId="S::a1105505@o365.nuk.edu.tw::78292564-edc9-4d5b-8c03-fefe9a50f441" providerId="AD" clId="Web-{1674005E-F569-7454-87F7-EB14DD1889CA}" dt="2023-05-19T13:21:39.784" v="26" actId="1076"/>
          <ac:picMkLst>
            <pc:docMk/>
            <pc:sldMk cId="2625182684" sldId="303"/>
            <ac:picMk id="4" creationId="{319168BC-B218-31BA-ADB0-9812CE855F8E}"/>
          </ac:picMkLst>
        </pc:picChg>
        <pc:cxnChg chg="add mod">
          <ac:chgData name="林彧頎" userId="S::a1105505@o365.nuk.edu.tw::78292564-edc9-4d5b-8c03-fefe9a50f441" providerId="AD" clId="Web-{1674005E-F569-7454-87F7-EB14DD1889CA}" dt="2023-05-19T13:24:36.836" v="47"/>
          <ac:cxnSpMkLst>
            <pc:docMk/>
            <pc:sldMk cId="2625182684" sldId="303"/>
            <ac:cxnSpMk id="8" creationId="{C14089FC-E9C4-9F74-137F-8CB37F4069D3}"/>
          </ac:cxnSpMkLst>
        </pc:cxnChg>
      </pc:sldChg>
      <pc:sldChg chg="addSp delSp modSp">
        <pc:chgData name="林彧頎" userId="S::a1105505@o365.nuk.edu.tw::78292564-edc9-4d5b-8c03-fefe9a50f441" providerId="AD" clId="Web-{1674005E-F569-7454-87F7-EB14DD1889CA}" dt="2023-05-19T13:32:58.258" v="118" actId="1076"/>
        <pc:sldMkLst>
          <pc:docMk/>
          <pc:sldMk cId="2078690536" sldId="304"/>
        </pc:sldMkLst>
        <pc:spChg chg="add">
          <ac:chgData name="林彧頎" userId="S::a1105505@o365.nuk.edu.tw::78292564-edc9-4d5b-8c03-fefe9a50f441" providerId="AD" clId="Web-{1674005E-F569-7454-87F7-EB14DD1889CA}" dt="2023-05-19T13:29:38.252" v="77"/>
          <ac:spMkLst>
            <pc:docMk/>
            <pc:sldMk cId="2078690536" sldId="304"/>
            <ac:spMk id="7" creationId="{8A4ECC51-6547-8C92-11F9-F46DEFDC0879}"/>
          </ac:spMkLst>
        </pc:spChg>
        <pc:spChg chg="add mod">
          <ac:chgData name="林彧頎" userId="S::a1105505@o365.nuk.edu.tw::78292564-edc9-4d5b-8c03-fefe9a50f441" providerId="AD" clId="Web-{1674005E-F569-7454-87F7-EB14DD1889CA}" dt="2023-05-19T13:31:56.897" v="102" actId="1076"/>
          <ac:spMkLst>
            <pc:docMk/>
            <pc:sldMk cId="2078690536" sldId="304"/>
            <ac:spMk id="8" creationId="{26416E99-E0C3-D661-2110-7D5114FB117B}"/>
          </ac:spMkLst>
        </pc:spChg>
        <pc:spChg chg="add mod">
          <ac:chgData name="林彧頎" userId="S::a1105505@o365.nuk.edu.tw::78292564-edc9-4d5b-8c03-fefe9a50f441" providerId="AD" clId="Web-{1674005E-F569-7454-87F7-EB14DD1889CA}" dt="2023-05-19T13:31:11.864" v="94" actId="1076"/>
          <ac:spMkLst>
            <pc:docMk/>
            <pc:sldMk cId="2078690536" sldId="304"/>
            <ac:spMk id="9" creationId="{CA144B0B-E922-5CC9-382F-17C9903D29DB}"/>
          </ac:spMkLst>
        </pc:spChg>
        <pc:spChg chg="add mod">
          <ac:chgData name="林彧頎" userId="S::a1105505@o365.nuk.edu.tw::78292564-edc9-4d5b-8c03-fefe9a50f441" providerId="AD" clId="Web-{1674005E-F569-7454-87F7-EB14DD1889CA}" dt="2023-05-19T13:31:50.303" v="100" actId="20577"/>
          <ac:spMkLst>
            <pc:docMk/>
            <pc:sldMk cId="2078690536" sldId="304"/>
            <ac:spMk id="10" creationId="{F050A651-3C86-51C0-60EF-CC331FCE1479}"/>
          </ac:spMkLst>
        </pc:spChg>
        <pc:spChg chg="add mod">
          <ac:chgData name="林彧頎" userId="S::a1105505@o365.nuk.edu.tw::78292564-edc9-4d5b-8c03-fefe9a50f441" providerId="AD" clId="Web-{1674005E-F569-7454-87F7-EB14DD1889CA}" dt="2023-05-19T13:32:22.304" v="106" actId="20577"/>
          <ac:spMkLst>
            <pc:docMk/>
            <pc:sldMk cId="2078690536" sldId="304"/>
            <ac:spMk id="11" creationId="{DDD00514-A5C1-BEB6-CA98-0D3D81A3A400}"/>
          </ac:spMkLst>
        </pc:spChg>
        <pc:spChg chg="add mod">
          <ac:chgData name="林彧頎" userId="S::a1105505@o365.nuk.edu.tw::78292564-edc9-4d5b-8c03-fefe9a50f441" providerId="AD" clId="Web-{1674005E-F569-7454-87F7-EB14DD1889CA}" dt="2023-05-19T13:32:58.258" v="118" actId="1076"/>
          <ac:spMkLst>
            <pc:docMk/>
            <pc:sldMk cId="2078690536" sldId="304"/>
            <ac:spMk id="12" creationId="{C7D6F335-595D-342F-883C-342AD8187459}"/>
          </ac:spMkLst>
        </pc:spChg>
        <pc:spChg chg="mod">
          <ac:chgData name="林彧頎" userId="S::a1105505@o365.nuk.edu.tw::78292564-edc9-4d5b-8c03-fefe9a50f441" providerId="AD" clId="Web-{1674005E-F569-7454-87F7-EB14DD1889CA}" dt="2023-05-19T13:32:51.461" v="117" actId="1076"/>
          <ac:spMkLst>
            <pc:docMk/>
            <pc:sldMk cId="2078690536" sldId="304"/>
            <ac:spMk id="1550" creationId="{00000000-0000-0000-0000-000000000000}"/>
          </ac:spMkLst>
        </pc:spChg>
        <pc:picChg chg="del">
          <ac:chgData name="林彧頎" userId="S::a1105505@o365.nuk.edu.tw::78292564-edc9-4d5b-8c03-fefe9a50f441" providerId="AD" clId="Web-{1674005E-F569-7454-87F7-EB14DD1889CA}" dt="2023-05-19T13:25:23.369" v="48"/>
          <ac:picMkLst>
            <pc:docMk/>
            <pc:sldMk cId="2078690536" sldId="304"/>
            <ac:picMk id="2" creationId="{E0EE2885-8A05-6C69-F810-55846CBEF8E8}"/>
          </ac:picMkLst>
        </pc:picChg>
        <pc:picChg chg="add mod">
          <ac:chgData name="林彧頎" userId="S::a1105505@o365.nuk.edu.tw::78292564-edc9-4d5b-8c03-fefe9a50f441" providerId="AD" clId="Web-{1674005E-F569-7454-87F7-EB14DD1889CA}" dt="2023-05-19T13:31:11.849" v="92" actId="1076"/>
          <ac:picMkLst>
            <pc:docMk/>
            <pc:sldMk cId="2078690536" sldId="304"/>
            <ac:picMk id="3" creationId="{8E255B16-4058-3A79-C371-926F63721C5F}"/>
          </ac:picMkLst>
        </pc:picChg>
        <pc:picChg chg="add mod">
          <ac:chgData name="林彧頎" userId="S::a1105505@o365.nuk.edu.tw::78292564-edc9-4d5b-8c03-fefe9a50f441" providerId="AD" clId="Web-{1674005E-F569-7454-87F7-EB14DD1889CA}" dt="2023-05-19T13:31:25.334" v="95" actId="1076"/>
          <ac:picMkLst>
            <pc:docMk/>
            <pc:sldMk cId="2078690536" sldId="304"/>
            <ac:picMk id="4" creationId="{12CB7BF2-7653-7A7B-136A-0F00E1AE329E}"/>
          </ac:picMkLst>
        </pc:picChg>
        <pc:picChg chg="add mod">
          <ac:chgData name="林彧頎" userId="S::a1105505@o365.nuk.edu.tw::78292564-edc9-4d5b-8c03-fefe9a50f441" providerId="AD" clId="Web-{1674005E-F569-7454-87F7-EB14DD1889CA}" dt="2023-05-19T13:32:28.773" v="107" actId="1076"/>
          <ac:picMkLst>
            <pc:docMk/>
            <pc:sldMk cId="2078690536" sldId="304"/>
            <ac:picMk id="5" creationId="{78EDD566-D15A-56C8-1FF2-40D0EF288994}"/>
          </ac:picMkLst>
        </pc:picChg>
        <pc:picChg chg="add mod">
          <ac:chgData name="林彧頎" userId="S::a1105505@o365.nuk.edu.tw::78292564-edc9-4d5b-8c03-fefe9a50f441" providerId="AD" clId="Web-{1674005E-F569-7454-87F7-EB14DD1889CA}" dt="2023-05-19T13:32:03.319" v="103" actId="1076"/>
          <ac:picMkLst>
            <pc:docMk/>
            <pc:sldMk cId="2078690536" sldId="304"/>
            <ac:picMk id="6" creationId="{FC013D30-5B5D-8218-041F-AD715ED2CB6D}"/>
          </ac:picMkLst>
        </pc:picChg>
      </pc:sldChg>
      <pc:sldChg chg="delSp add replId">
        <pc:chgData name="林彧頎" userId="S::a1105505@o365.nuk.edu.tw::78292564-edc9-4d5b-8c03-fefe9a50f441" providerId="AD" clId="Web-{1674005E-F569-7454-87F7-EB14DD1889CA}" dt="2023-05-19T13:38:42.957" v="147"/>
        <pc:sldMkLst>
          <pc:docMk/>
          <pc:sldMk cId="1640119386" sldId="305"/>
        </pc:sldMkLst>
        <pc:spChg chg="del">
          <ac:chgData name="林彧頎" userId="S::a1105505@o365.nuk.edu.tw::78292564-edc9-4d5b-8c03-fefe9a50f441" providerId="AD" clId="Web-{1674005E-F569-7454-87F7-EB14DD1889CA}" dt="2023-05-19T13:38:42.957" v="147"/>
          <ac:spMkLst>
            <pc:docMk/>
            <pc:sldMk cId="1640119386" sldId="305"/>
            <ac:spMk id="3" creationId="{E4265915-0DF6-ED11-57A2-C22D9BBB9C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36d7be76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36d7be76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645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541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192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28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46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84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166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069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7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3" name="Google Shape;3123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66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28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12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36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38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5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3198" y="45168"/>
            <a:ext cx="8966450" cy="2222817"/>
            <a:chOff x="133198" y="45168"/>
            <a:chExt cx="8966450" cy="2222817"/>
          </a:xfrm>
        </p:grpSpPr>
        <p:sp>
          <p:nvSpPr>
            <p:cNvPr id="10" name="Google Shape;10;p2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66726" y="217727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3198" y="1434901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16194" y="40291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0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25006" y="1080706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2893" y="507555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0" y="256"/>
                    <a:pt x="298" y="119"/>
                    <a:pt x="218" y="38"/>
                  </a:cubicBezTo>
                  <a:cubicBezTo>
                    <a:pt x="191" y="12"/>
                    <a:pt x="160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00826" y="1996297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13226" y="177477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459397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61701" y="2177285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40889" y="1774785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713225" y="778763"/>
            <a:ext cx="63354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480488" y="3433788"/>
            <a:ext cx="3135000" cy="53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title" idx="2"/>
          </p:nvPr>
        </p:nvSpPr>
        <p:spPr>
          <a:xfrm>
            <a:off x="714500" y="2000250"/>
            <a:ext cx="38577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>
            <a:spLocks noGrp="1"/>
          </p:cNvSpPr>
          <p:nvPr>
            <p:ph type="title" hasCustomPrompt="1"/>
          </p:nvPr>
        </p:nvSpPr>
        <p:spPr>
          <a:xfrm>
            <a:off x="2384100" y="1237125"/>
            <a:ext cx="4375800" cy="11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1" name="Google Shape;241;p11"/>
          <p:cNvSpPr txBox="1">
            <a:spLocks noGrp="1"/>
          </p:cNvSpPr>
          <p:nvPr>
            <p:ph type="subTitle" idx="1"/>
          </p:nvPr>
        </p:nvSpPr>
        <p:spPr>
          <a:xfrm>
            <a:off x="2384100" y="2379350"/>
            <a:ext cx="4375800" cy="70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3" name="Google Shape;243;p11"/>
          <p:cNvGrpSpPr/>
          <p:nvPr/>
        </p:nvGrpSpPr>
        <p:grpSpPr>
          <a:xfrm>
            <a:off x="466724" y="45168"/>
            <a:ext cx="8632923" cy="1642813"/>
            <a:chOff x="466724" y="45168"/>
            <a:chExt cx="8632923" cy="1642813"/>
          </a:xfrm>
        </p:grpSpPr>
        <p:sp>
          <p:nvSpPr>
            <p:cNvPr id="244" name="Google Shape;244;p11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3"/>
          <p:cNvGrpSpPr/>
          <p:nvPr/>
        </p:nvGrpSpPr>
        <p:grpSpPr>
          <a:xfrm>
            <a:off x="-95250" y="4343392"/>
            <a:ext cx="9317400" cy="1081830"/>
            <a:chOff x="-95250" y="4343392"/>
            <a:chExt cx="9317400" cy="1081830"/>
          </a:xfrm>
        </p:grpSpPr>
        <p:sp>
          <p:nvSpPr>
            <p:cNvPr id="256" name="Google Shape;256;p13"/>
            <p:cNvSpPr/>
            <p:nvPr/>
          </p:nvSpPr>
          <p:spPr>
            <a:xfrm>
              <a:off x="2622129" y="4687293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4193463" y="493319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-95250" y="4346975"/>
              <a:ext cx="93174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13"/>
            <p:cNvGrpSpPr/>
            <p:nvPr/>
          </p:nvGrpSpPr>
          <p:grpSpPr>
            <a:xfrm>
              <a:off x="-8384" y="4343392"/>
              <a:ext cx="9144207" cy="1081830"/>
              <a:chOff x="-8384" y="4343392"/>
              <a:chExt cx="9144207" cy="1081830"/>
            </a:xfrm>
          </p:grpSpPr>
          <p:sp>
            <p:nvSpPr>
              <p:cNvPr id="260" name="Google Shape;260;p13"/>
              <p:cNvSpPr/>
              <p:nvPr/>
            </p:nvSpPr>
            <p:spPr>
              <a:xfrm>
                <a:off x="8209065" y="493301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943214" y="506131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0" y="52"/>
                      <a:pt x="0" y="128"/>
                    </a:cubicBezTo>
                    <a:cubicBezTo>
                      <a:pt x="0" y="198"/>
                      <a:pt x="58" y="256"/>
                      <a:pt x="128" y="256"/>
                    </a:cubicBezTo>
                    <a:cubicBezTo>
                      <a:pt x="241" y="256"/>
                      <a:pt x="298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5520637" y="45584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3" name="Google Shape;263;p13"/>
              <p:cNvGrpSpPr/>
              <p:nvPr/>
            </p:nvGrpSpPr>
            <p:grpSpPr>
              <a:xfrm>
                <a:off x="-8384" y="4429220"/>
                <a:ext cx="9144207" cy="996002"/>
                <a:chOff x="637480" y="3826824"/>
                <a:chExt cx="8109442" cy="996002"/>
              </a:xfrm>
            </p:grpSpPr>
            <p:sp>
              <p:nvSpPr>
                <p:cNvPr id="264" name="Google Shape;264;p13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13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3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3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3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13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3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13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3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3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3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3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13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13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13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6" name="Google Shape;286;p13"/>
              <p:cNvSpPr/>
              <p:nvPr/>
            </p:nvSpPr>
            <p:spPr>
              <a:xfrm rot="10800000" flipH="1">
                <a:off x="238124" y="4343392"/>
                <a:ext cx="866773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059163" y="1797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2" hasCustomPrompt="1"/>
          </p:nvPr>
        </p:nvSpPr>
        <p:spPr>
          <a:xfrm>
            <a:off x="1005875" y="1217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3"/>
          </p:nvPr>
        </p:nvSpPr>
        <p:spPr>
          <a:xfrm>
            <a:off x="2059063" y="1380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4"/>
          </p:nvPr>
        </p:nvSpPr>
        <p:spPr>
          <a:xfrm>
            <a:off x="5948375" y="1797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5" hasCustomPrompt="1"/>
          </p:nvPr>
        </p:nvSpPr>
        <p:spPr>
          <a:xfrm>
            <a:off x="4892425" y="1217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6"/>
          </p:nvPr>
        </p:nvSpPr>
        <p:spPr>
          <a:xfrm>
            <a:off x="5948275" y="1380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7"/>
          </p:nvPr>
        </p:nvSpPr>
        <p:spPr>
          <a:xfrm>
            <a:off x="2059163" y="3496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8" hasCustomPrompt="1"/>
          </p:nvPr>
        </p:nvSpPr>
        <p:spPr>
          <a:xfrm>
            <a:off x="1005875" y="2916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9"/>
          </p:nvPr>
        </p:nvSpPr>
        <p:spPr>
          <a:xfrm>
            <a:off x="2059063" y="3079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3"/>
          </p:nvPr>
        </p:nvSpPr>
        <p:spPr>
          <a:xfrm>
            <a:off x="5948375" y="3496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892425" y="2916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5"/>
          </p:nvPr>
        </p:nvSpPr>
        <p:spPr>
          <a:xfrm>
            <a:off x="5948275" y="3079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0" name="Google Shape;300;p13"/>
          <p:cNvGrpSpPr/>
          <p:nvPr/>
        </p:nvGrpSpPr>
        <p:grpSpPr>
          <a:xfrm>
            <a:off x="297486" y="45168"/>
            <a:ext cx="8802162" cy="1642813"/>
            <a:chOff x="297486" y="45168"/>
            <a:chExt cx="8802162" cy="1642813"/>
          </a:xfrm>
        </p:grpSpPr>
        <p:sp>
          <p:nvSpPr>
            <p:cNvPr id="301" name="Google Shape;301;p13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subTitle" idx="1"/>
          </p:nvPr>
        </p:nvSpPr>
        <p:spPr>
          <a:xfrm>
            <a:off x="5190475" y="2265575"/>
            <a:ext cx="31821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title"/>
          </p:nvPr>
        </p:nvSpPr>
        <p:spPr>
          <a:xfrm>
            <a:off x="5190475" y="1692875"/>
            <a:ext cx="3182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4" name="Google Shape;314;p14"/>
          <p:cNvGrpSpPr/>
          <p:nvPr/>
        </p:nvGrpSpPr>
        <p:grpSpPr>
          <a:xfrm>
            <a:off x="297486" y="45168"/>
            <a:ext cx="8802162" cy="1642813"/>
            <a:chOff x="297486" y="45168"/>
            <a:chExt cx="8802162" cy="1642813"/>
          </a:xfrm>
        </p:grpSpPr>
        <p:sp>
          <p:nvSpPr>
            <p:cNvPr id="315" name="Google Shape;315;p14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4"/>
          <p:cNvSpPr/>
          <p:nvPr/>
        </p:nvSpPr>
        <p:spPr>
          <a:xfrm flipH="1">
            <a:off x="4325179" y="3223400"/>
            <a:ext cx="4818821" cy="867891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4"/>
          <p:cNvGrpSpPr/>
          <p:nvPr/>
        </p:nvGrpSpPr>
        <p:grpSpPr>
          <a:xfrm>
            <a:off x="-12552" y="4091300"/>
            <a:ext cx="9152409" cy="1094700"/>
            <a:chOff x="-12552" y="4091300"/>
            <a:chExt cx="9152409" cy="1094700"/>
          </a:xfrm>
        </p:grpSpPr>
        <p:sp>
          <p:nvSpPr>
            <p:cNvPr id="327" name="Google Shape;327;p14"/>
            <p:cNvSpPr/>
            <p:nvPr/>
          </p:nvSpPr>
          <p:spPr>
            <a:xfrm flipH="1">
              <a:off x="-12552" y="4091300"/>
              <a:ext cx="9152400" cy="10947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" name="Google Shape;328;p14"/>
            <p:cNvGrpSpPr/>
            <p:nvPr/>
          </p:nvGrpSpPr>
          <p:grpSpPr>
            <a:xfrm flipH="1">
              <a:off x="-4350" y="4102288"/>
              <a:ext cx="9144207" cy="1034873"/>
              <a:chOff x="-8409" y="4102288"/>
              <a:chExt cx="9144207" cy="1034873"/>
            </a:xfrm>
          </p:grpSpPr>
          <p:grpSp>
            <p:nvGrpSpPr>
              <p:cNvPr id="329" name="Google Shape;329;p14"/>
              <p:cNvGrpSpPr/>
              <p:nvPr/>
            </p:nvGrpSpPr>
            <p:grpSpPr>
              <a:xfrm>
                <a:off x="-8409" y="4141158"/>
                <a:ext cx="9144207" cy="996002"/>
                <a:chOff x="637480" y="3826824"/>
                <a:chExt cx="8109442" cy="996002"/>
              </a:xfrm>
            </p:grpSpPr>
            <p:sp>
              <p:nvSpPr>
                <p:cNvPr id="330" name="Google Shape;330;p14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4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4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4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4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14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14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14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14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14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14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14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14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14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14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14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14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14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14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2" name="Google Shape;352;p14"/>
              <p:cNvSpPr/>
              <p:nvPr/>
            </p:nvSpPr>
            <p:spPr>
              <a:xfrm rot="10800000" flipH="1">
                <a:off x="238128" y="4102288"/>
                <a:ext cx="6968522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15"/>
          <p:cNvGrpSpPr/>
          <p:nvPr/>
        </p:nvGrpSpPr>
        <p:grpSpPr>
          <a:xfrm>
            <a:off x="297486" y="45168"/>
            <a:ext cx="8802162" cy="1642813"/>
            <a:chOff x="297486" y="45168"/>
            <a:chExt cx="8802162" cy="1642813"/>
          </a:xfrm>
        </p:grpSpPr>
        <p:sp>
          <p:nvSpPr>
            <p:cNvPr id="355" name="Google Shape;355;p15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713225" y="971175"/>
            <a:ext cx="6033300" cy="24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>
            <a:spLocks noGrp="1"/>
          </p:cNvSpPr>
          <p:nvPr>
            <p:ph type="subTitle" idx="1"/>
          </p:nvPr>
        </p:nvSpPr>
        <p:spPr>
          <a:xfrm>
            <a:off x="767725" y="2712750"/>
            <a:ext cx="2536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6"/>
          <p:cNvSpPr txBox="1">
            <a:spLocks noGrp="1"/>
          </p:cNvSpPr>
          <p:nvPr>
            <p:ph type="subTitle" idx="2"/>
          </p:nvPr>
        </p:nvSpPr>
        <p:spPr>
          <a:xfrm>
            <a:off x="3303900" y="3489150"/>
            <a:ext cx="2536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6"/>
          <p:cNvSpPr txBox="1">
            <a:spLocks noGrp="1"/>
          </p:cNvSpPr>
          <p:nvPr>
            <p:ph type="subTitle" idx="3"/>
          </p:nvPr>
        </p:nvSpPr>
        <p:spPr>
          <a:xfrm>
            <a:off x="5840100" y="2716053"/>
            <a:ext cx="2536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subTitle" idx="4"/>
          </p:nvPr>
        </p:nvSpPr>
        <p:spPr>
          <a:xfrm>
            <a:off x="767725" y="2359275"/>
            <a:ext cx="25362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subTitle" idx="5"/>
          </p:nvPr>
        </p:nvSpPr>
        <p:spPr>
          <a:xfrm>
            <a:off x="5840100" y="2362578"/>
            <a:ext cx="25362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ubTitle" idx="6"/>
          </p:nvPr>
        </p:nvSpPr>
        <p:spPr>
          <a:xfrm>
            <a:off x="3303900" y="3135675"/>
            <a:ext cx="25362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>
            <a:off x="64136" y="45518"/>
            <a:ext cx="9035512" cy="5086438"/>
            <a:chOff x="64136" y="45518"/>
            <a:chExt cx="9035512" cy="5086438"/>
          </a:xfrm>
        </p:grpSpPr>
        <p:grpSp>
          <p:nvGrpSpPr>
            <p:cNvPr id="376" name="Google Shape;376;p16"/>
            <p:cNvGrpSpPr/>
            <p:nvPr/>
          </p:nvGrpSpPr>
          <p:grpSpPr>
            <a:xfrm>
              <a:off x="64136" y="45518"/>
              <a:ext cx="9035512" cy="5086438"/>
              <a:chOff x="64136" y="45518"/>
              <a:chExt cx="9035512" cy="5086438"/>
            </a:xfrm>
          </p:grpSpPr>
          <p:grpSp>
            <p:nvGrpSpPr>
              <p:cNvPr id="377" name="Google Shape;377;p16"/>
              <p:cNvGrpSpPr/>
              <p:nvPr/>
            </p:nvGrpSpPr>
            <p:grpSpPr>
              <a:xfrm>
                <a:off x="64136" y="45518"/>
                <a:ext cx="9035155" cy="2404820"/>
                <a:chOff x="64136" y="45518"/>
                <a:chExt cx="9035155" cy="2404820"/>
              </a:xfrm>
            </p:grpSpPr>
            <p:sp>
              <p:nvSpPr>
                <p:cNvPr id="378" name="Google Shape;378;p16"/>
                <p:cNvSpPr/>
                <p:nvPr/>
              </p:nvSpPr>
              <p:spPr>
                <a:xfrm>
                  <a:off x="4159617" y="45518"/>
                  <a:ext cx="104581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6" extrusionOk="0">
                      <a:moveTo>
                        <a:pt x="128" y="1"/>
                      </a:moveTo>
                      <a:cubicBezTo>
                        <a:pt x="63" y="1"/>
                        <a:pt x="1" y="52"/>
                        <a:pt x="1" y="128"/>
                      </a:cubicBezTo>
                      <a:cubicBezTo>
                        <a:pt x="1" y="198"/>
                        <a:pt x="57" y="256"/>
                        <a:pt x="127" y="256"/>
                      </a:cubicBezTo>
                      <a:cubicBezTo>
                        <a:pt x="241" y="256"/>
                        <a:pt x="297" y="119"/>
                        <a:pt x="216" y="38"/>
                      </a:cubicBezTo>
                      <a:cubicBezTo>
                        <a:pt x="191" y="12"/>
                        <a:pt x="159" y="1"/>
                        <a:pt x="12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6"/>
                <p:cNvSpPr/>
                <p:nvPr/>
              </p:nvSpPr>
              <p:spPr>
                <a:xfrm>
                  <a:off x="8994709" y="2359282"/>
                  <a:ext cx="104581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6" extrusionOk="0">
                      <a:moveTo>
                        <a:pt x="129" y="0"/>
                      </a:moveTo>
                      <a:cubicBezTo>
                        <a:pt x="63" y="0"/>
                        <a:pt x="1" y="51"/>
                        <a:pt x="1" y="127"/>
                      </a:cubicBezTo>
                      <a:cubicBezTo>
                        <a:pt x="1" y="198"/>
                        <a:pt x="57" y="255"/>
                        <a:pt x="127" y="255"/>
                      </a:cubicBezTo>
                      <a:cubicBezTo>
                        <a:pt x="241" y="255"/>
                        <a:pt x="297" y="119"/>
                        <a:pt x="218" y="38"/>
                      </a:cubicBezTo>
                      <a:cubicBezTo>
                        <a:pt x="192" y="12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6"/>
                <p:cNvSpPr/>
                <p:nvPr/>
              </p:nvSpPr>
              <p:spPr>
                <a:xfrm>
                  <a:off x="64136" y="354326"/>
                  <a:ext cx="104933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55" extrusionOk="0">
                      <a:moveTo>
                        <a:pt x="129" y="0"/>
                      </a:moveTo>
                      <a:cubicBezTo>
                        <a:pt x="64" y="0"/>
                        <a:pt x="1" y="51"/>
                        <a:pt x="1" y="128"/>
                      </a:cubicBezTo>
                      <a:cubicBezTo>
                        <a:pt x="1" y="199"/>
                        <a:pt x="57" y="255"/>
                        <a:pt x="127" y="255"/>
                      </a:cubicBezTo>
                      <a:cubicBezTo>
                        <a:pt x="241" y="255"/>
                        <a:pt x="297" y="118"/>
                        <a:pt x="218" y="37"/>
                      </a:cubicBezTo>
                      <a:cubicBezTo>
                        <a:pt x="192" y="12"/>
                        <a:pt x="161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6"/>
                <p:cNvSpPr/>
                <p:nvPr/>
              </p:nvSpPr>
              <p:spPr>
                <a:xfrm>
                  <a:off x="8085115" y="354143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4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9" y="256"/>
                      </a:cubicBezTo>
                      <a:cubicBezTo>
                        <a:pt x="241" y="256"/>
                        <a:pt x="299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6"/>
                <p:cNvSpPr/>
                <p:nvPr/>
              </p:nvSpPr>
              <p:spPr>
                <a:xfrm>
                  <a:off x="2515841" y="175193"/>
                  <a:ext cx="104581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5" extrusionOk="0">
                      <a:moveTo>
                        <a:pt x="129" y="0"/>
                      </a:moveTo>
                      <a:cubicBezTo>
                        <a:pt x="63" y="0"/>
                        <a:pt x="0" y="51"/>
                        <a:pt x="0" y="128"/>
                      </a:cubicBezTo>
                      <a:cubicBezTo>
                        <a:pt x="0" y="198"/>
                        <a:pt x="58" y="254"/>
                        <a:pt x="126" y="254"/>
                      </a:cubicBezTo>
                      <a:cubicBezTo>
                        <a:pt x="240" y="254"/>
                        <a:pt x="296" y="118"/>
                        <a:pt x="217" y="37"/>
                      </a:cubicBezTo>
                      <a:cubicBezTo>
                        <a:pt x="191" y="12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6"/>
                <p:cNvSpPr/>
                <p:nvPr/>
              </p:nvSpPr>
              <p:spPr>
                <a:xfrm>
                  <a:off x="7154664" y="227268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3" y="1"/>
                        <a:pt x="0" y="52"/>
                        <a:pt x="0" y="128"/>
                      </a:cubicBezTo>
                      <a:cubicBezTo>
                        <a:pt x="0" y="198"/>
                        <a:pt x="58" y="256"/>
                        <a:pt x="128" y="256"/>
                      </a:cubicBezTo>
                      <a:cubicBezTo>
                        <a:pt x="241" y="256"/>
                        <a:pt x="298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6"/>
                <p:cNvSpPr/>
                <p:nvPr/>
              </p:nvSpPr>
              <p:spPr>
                <a:xfrm>
                  <a:off x="8784462" y="375268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3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9" y="256"/>
                      </a:cubicBezTo>
                      <a:cubicBezTo>
                        <a:pt x="241" y="256"/>
                        <a:pt x="299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6"/>
                <p:cNvSpPr/>
                <p:nvPr/>
              </p:nvSpPr>
              <p:spPr>
                <a:xfrm>
                  <a:off x="8889759" y="1597281"/>
                  <a:ext cx="104581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5" extrusionOk="0">
                      <a:moveTo>
                        <a:pt x="129" y="0"/>
                      </a:moveTo>
                      <a:cubicBezTo>
                        <a:pt x="64" y="0"/>
                        <a:pt x="1" y="51"/>
                        <a:pt x="1" y="128"/>
                      </a:cubicBezTo>
                      <a:cubicBezTo>
                        <a:pt x="1" y="198"/>
                        <a:pt x="57" y="254"/>
                        <a:pt x="127" y="254"/>
                      </a:cubicBezTo>
                      <a:cubicBezTo>
                        <a:pt x="241" y="254"/>
                        <a:pt x="297" y="117"/>
                        <a:pt x="218" y="37"/>
                      </a:cubicBezTo>
                      <a:cubicBezTo>
                        <a:pt x="192" y="11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16"/>
                <p:cNvSpPr/>
                <p:nvPr/>
              </p:nvSpPr>
              <p:spPr>
                <a:xfrm>
                  <a:off x="5840101" y="136572"/>
                  <a:ext cx="105285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5" extrusionOk="0">
                      <a:moveTo>
                        <a:pt x="129" y="1"/>
                      </a:moveTo>
                      <a:cubicBezTo>
                        <a:pt x="64" y="1"/>
                        <a:pt x="1" y="51"/>
                        <a:pt x="1" y="129"/>
                      </a:cubicBezTo>
                      <a:cubicBezTo>
                        <a:pt x="1" y="199"/>
                        <a:pt x="59" y="255"/>
                        <a:pt x="129" y="255"/>
                      </a:cubicBezTo>
                      <a:cubicBezTo>
                        <a:pt x="241" y="255"/>
                        <a:pt x="299" y="118"/>
                        <a:pt x="218" y="38"/>
                      </a:cubicBezTo>
                      <a:cubicBezTo>
                        <a:pt x="192" y="12"/>
                        <a:pt x="161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6"/>
                <p:cNvSpPr/>
                <p:nvPr/>
              </p:nvSpPr>
              <p:spPr>
                <a:xfrm>
                  <a:off x="1392799" y="318318"/>
                  <a:ext cx="104933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56" extrusionOk="0">
                      <a:moveTo>
                        <a:pt x="129" y="1"/>
                      </a:moveTo>
                      <a:cubicBezTo>
                        <a:pt x="64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7" y="256"/>
                      </a:cubicBezTo>
                      <a:cubicBezTo>
                        <a:pt x="241" y="256"/>
                        <a:pt x="297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8" name="Google Shape;388;p16"/>
              <p:cNvGrpSpPr/>
              <p:nvPr/>
            </p:nvGrpSpPr>
            <p:grpSpPr>
              <a:xfrm rot="10800000" flipH="1">
                <a:off x="297486" y="3489143"/>
                <a:ext cx="8802162" cy="1642813"/>
                <a:chOff x="297486" y="45168"/>
                <a:chExt cx="8802162" cy="1642813"/>
              </a:xfrm>
            </p:grpSpPr>
            <p:sp>
              <p:nvSpPr>
                <p:cNvPr id="389" name="Google Shape;389;p16"/>
                <p:cNvSpPr/>
                <p:nvPr/>
              </p:nvSpPr>
              <p:spPr>
                <a:xfrm>
                  <a:off x="2622129" y="149768"/>
                  <a:ext cx="104581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6" extrusionOk="0">
                      <a:moveTo>
                        <a:pt x="128" y="1"/>
                      </a:moveTo>
                      <a:cubicBezTo>
                        <a:pt x="63" y="1"/>
                        <a:pt x="1" y="52"/>
                        <a:pt x="1" y="128"/>
                      </a:cubicBezTo>
                      <a:cubicBezTo>
                        <a:pt x="1" y="198"/>
                        <a:pt x="57" y="256"/>
                        <a:pt x="127" y="256"/>
                      </a:cubicBezTo>
                      <a:cubicBezTo>
                        <a:pt x="241" y="256"/>
                        <a:pt x="297" y="119"/>
                        <a:pt x="216" y="38"/>
                      </a:cubicBezTo>
                      <a:cubicBezTo>
                        <a:pt x="191" y="12"/>
                        <a:pt x="159" y="1"/>
                        <a:pt x="12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6"/>
                <p:cNvSpPr/>
                <p:nvPr/>
              </p:nvSpPr>
              <p:spPr>
                <a:xfrm>
                  <a:off x="8785172" y="669482"/>
                  <a:ext cx="104581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6" extrusionOk="0">
                      <a:moveTo>
                        <a:pt x="129" y="0"/>
                      </a:moveTo>
                      <a:cubicBezTo>
                        <a:pt x="63" y="0"/>
                        <a:pt x="1" y="51"/>
                        <a:pt x="1" y="127"/>
                      </a:cubicBezTo>
                      <a:cubicBezTo>
                        <a:pt x="1" y="198"/>
                        <a:pt x="57" y="255"/>
                        <a:pt x="127" y="255"/>
                      </a:cubicBezTo>
                      <a:cubicBezTo>
                        <a:pt x="241" y="255"/>
                        <a:pt x="297" y="119"/>
                        <a:pt x="218" y="38"/>
                      </a:cubicBezTo>
                      <a:cubicBezTo>
                        <a:pt x="192" y="12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6"/>
                <p:cNvSpPr/>
                <p:nvPr/>
              </p:nvSpPr>
              <p:spPr>
                <a:xfrm>
                  <a:off x="297486" y="1177726"/>
                  <a:ext cx="104933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55" extrusionOk="0">
                      <a:moveTo>
                        <a:pt x="129" y="0"/>
                      </a:moveTo>
                      <a:cubicBezTo>
                        <a:pt x="64" y="0"/>
                        <a:pt x="1" y="51"/>
                        <a:pt x="1" y="128"/>
                      </a:cubicBezTo>
                      <a:cubicBezTo>
                        <a:pt x="1" y="199"/>
                        <a:pt x="57" y="255"/>
                        <a:pt x="127" y="255"/>
                      </a:cubicBezTo>
                      <a:cubicBezTo>
                        <a:pt x="241" y="255"/>
                        <a:pt x="297" y="118"/>
                        <a:pt x="218" y="37"/>
                      </a:cubicBezTo>
                      <a:cubicBezTo>
                        <a:pt x="192" y="12"/>
                        <a:pt x="161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6"/>
                <p:cNvSpPr/>
                <p:nvPr/>
              </p:nvSpPr>
              <p:spPr>
                <a:xfrm>
                  <a:off x="8209065" y="227268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4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9" y="256"/>
                      </a:cubicBezTo>
                      <a:cubicBezTo>
                        <a:pt x="241" y="256"/>
                        <a:pt x="299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6"/>
                <p:cNvSpPr/>
                <p:nvPr/>
              </p:nvSpPr>
              <p:spPr>
                <a:xfrm>
                  <a:off x="1474753" y="494143"/>
                  <a:ext cx="104581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5" extrusionOk="0">
                      <a:moveTo>
                        <a:pt x="129" y="0"/>
                      </a:moveTo>
                      <a:cubicBezTo>
                        <a:pt x="63" y="0"/>
                        <a:pt x="0" y="51"/>
                        <a:pt x="0" y="128"/>
                      </a:cubicBezTo>
                      <a:cubicBezTo>
                        <a:pt x="0" y="198"/>
                        <a:pt x="58" y="254"/>
                        <a:pt x="126" y="254"/>
                      </a:cubicBezTo>
                      <a:cubicBezTo>
                        <a:pt x="240" y="254"/>
                        <a:pt x="296" y="118"/>
                        <a:pt x="217" y="37"/>
                      </a:cubicBezTo>
                      <a:cubicBezTo>
                        <a:pt x="191" y="12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6"/>
                <p:cNvSpPr/>
                <p:nvPr/>
              </p:nvSpPr>
              <p:spPr>
                <a:xfrm>
                  <a:off x="6943214" y="149768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3" y="1"/>
                        <a:pt x="0" y="52"/>
                        <a:pt x="0" y="128"/>
                      </a:cubicBezTo>
                      <a:cubicBezTo>
                        <a:pt x="0" y="198"/>
                        <a:pt x="58" y="256"/>
                        <a:pt x="128" y="256"/>
                      </a:cubicBezTo>
                      <a:cubicBezTo>
                        <a:pt x="241" y="256"/>
                        <a:pt x="298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6"/>
                <p:cNvSpPr/>
                <p:nvPr/>
              </p:nvSpPr>
              <p:spPr>
                <a:xfrm>
                  <a:off x="8994362" y="45168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3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9" y="256"/>
                      </a:cubicBezTo>
                      <a:cubicBezTo>
                        <a:pt x="241" y="256"/>
                        <a:pt x="299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6"/>
                <p:cNvSpPr/>
                <p:nvPr/>
              </p:nvSpPr>
              <p:spPr>
                <a:xfrm>
                  <a:off x="8889759" y="1597281"/>
                  <a:ext cx="104581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5" extrusionOk="0">
                      <a:moveTo>
                        <a:pt x="129" y="0"/>
                      </a:moveTo>
                      <a:cubicBezTo>
                        <a:pt x="64" y="0"/>
                        <a:pt x="1" y="51"/>
                        <a:pt x="1" y="128"/>
                      </a:cubicBezTo>
                      <a:cubicBezTo>
                        <a:pt x="1" y="198"/>
                        <a:pt x="57" y="254"/>
                        <a:pt x="127" y="254"/>
                      </a:cubicBezTo>
                      <a:cubicBezTo>
                        <a:pt x="241" y="254"/>
                        <a:pt x="297" y="117"/>
                        <a:pt x="218" y="37"/>
                      </a:cubicBezTo>
                      <a:cubicBezTo>
                        <a:pt x="192" y="11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16"/>
                <p:cNvSpPr/>
                <p:nvPr/>
              </p:nvSpPr>
              <p:spPr>
                <a:xfrm>
                  <a:off x="4616226" y="227447"/>
                  <a:ext cx="105285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5" extrusionOk="0">
                      <a:moveTo>
                        <a:pt x="129" y="1"/>
                      </a:moveTo>
                      <a:cubicBezTo>
                        <a:pt x="64" y="1"/>
                        <a:pt x="1" y="51"/>
                        <a:pt x="1" y="129"/>
                      </a:cubicBezTo>
                      <a:cubicBezTo>
                        <a:pt x="1" y="199"/>
                        <a:pt x="59" y="255"/>
                        <a:pt x="129" y="255"/>
                      </a:cubicBezTo>
                      <a:cubicBezTo>
                        <a:pt x="241" y="255"/>
                        <a:pt x="299" y="118"/>
                        <a:pt x="218" y="38"/>
                      </a:cubicBezTo>
                      <a:cubicBezTo>
                        <a:pt x="192" y="12"/>
                        <a:pt x="161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16"/>
                <p:cNvSpPr/>
                <p:nvPr/>
              </p:nvSpPr>
              <p:spPr>
                <a:xfrm>
                  <a:off x="466724" y="255668"/>
                  <a:ext cx="104933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56" extrusionOk="0">
                      <a:moveTo>
                        <a:pt x="129" y="1"/>
                      </a:moveTo>
                      <a:cubicBezTo>
                        <a:pt x="64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7" y="256"/>
                      </a:cubicBezTo>
                      <a:cubicBezTo>
                        <a:pt x="241" y="256"/>
                        <a:pt x="297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9" name="Google Shape;399;p16"/>
              <p:cNvSpPr/>
              <p:nvPr/>
            </p:nvSpPr>
            <p:spPr>
              <a:xfrm>
                <a:off x="660762" y="92666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363087" y="2126693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129737" y="284856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" name="Google Shape;402;p16"/>
            <p:cNvSpPr/>
            <p:nvPr/>
          </p:nvSpPr>
          <p:spPr>
            <a:xfrm>
              <a:off x="8319409" y="11670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7"/>
          <p:cNvSpPr txBox="1">
            <a:spLocks noGrp="1"/>
          </p:cNvSpPr>
          <p:nvPr>
            <p:ph type="subTitle" idx="1"/>
          </p:nvPr>
        </p:nvSpPr>
        <p:spPr>
          <a:xfrm>
            <a:off x="3950600" y="1092400"/>
            <a:ext cx="44376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7"/>
          <p:cNvSpPr txBox="1">
            <a:spLocks noGrp="1"/>
          </p:cNvSpPr>
          <p:nvPr>
            <p:ph type="subTitle" idx="2"/>
          </p:nvPr>
        </p:nvSpPr>
        <p:spPr>
          <a:xfrm>
            <a:off x="3950600" y="1589875"/>
            <a:ext cx="44376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7"/>
          <p:cNvSpPr txBox="1">
            <a:spLocks noGrp="1"/>
          </p:cNvSpPr>
          <p:nvPr>
            <p:ph type="subTitle" idx="3"/>
          </p:nvPr>
        </p:nvSpPr>
        <p:spPr>
          <a:xfrm>
            <a:off x="3950600" y="2087350"/>
            <a:ext cx="44376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7"/>
          <p:cNvSpPr txBox="1">
            <a:spLocks noGrp="1"/>
          </p:cNvSpPr>
          <p:nvPr>
            <p:ph type="subTitle" idx="4"/>
          </p:nvPr>
        </p:nvSpPr>
        <p:spPr>
          <a:xfrm>
            <a:off x="3950600" y="2584825"/>
            <a:ext cx="44376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7"/>
          <p:cNvSpPr txBox="1">
            <a:spLocks noGrp="1"/>
          </p:cNvSpPr>
          <p:nvPr>
            <p:ph type="subTitle" idx="5"/>
          </p:nvPr>
        </p:nvSpPr>
        <p:spPr>
          <a:xfrm>
            <a:off x="3950600" y="3082300"/>
            <a:ext cx="44376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7"/>
          <p:cNvSpPr txBox="1">
            <a:spLocks noGrp="1"/>
          </p:cNvSpPr>
          <p:nvPr>
            <p:ph type="subTitle" idx="6"/>
          </p:nvPr>
        </p:nvSpPr>
        <p:spPr>
          <a:xfrm>
            <a:off x="3950600" y="3579775"/>
            <a:ext cx="44376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7"/>
          <p:cNvSpPr txBox="1">
            <a:spLocks noGrp="1"/>
          </p:cNvSpPr>
          <p:nvPr>
            <p:ph type="subTitle" idx="7"/>
          </p:nvPr>
        </p:nvSpPr>
        <p:spPr>
          <a:xfrm>
            <a:off x="2272725" y="1092400"/>
            <a:ext cx="16779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412" name="Google Shape;412;p17"/>
          <p:cNvSpPr txBox="1">
            <a:spLocks noGrp="1"/>
          </p:cNvSpPr>
          <p:nvPr>
            <p:ph type="subTitle" idx="8"/>
          </p:nvPr>
        </p:nvSpPr>
        <p:spPr>
          <a:xfrm>
            <a:off x="2272725" y="1589860"/>
            <a:ext cx="16779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413" name="Google Shape;413;p17"/>
          <p:cNvSpPr txBox="1">
            <a:spLocks noGrp="1"/>
          </p:cNvSpPr>
          <p:nvPr>
            <p:ph type="subTitle" idx="9"/>
          </p:nvPr>
        </p:nvSpPr>
        <p:spPr>
          <a:xfrm>
            <a:off x="2272725" y="2087320"/>
            <a:ext cx="16779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414" name="Google Shape;414;p17"/>
          <p:cNvSpPr txBox="1">
            <a:spLocks noGrp="1"/>
          </p:cNvSpPr>
          <p:nvPr>
            <p:ph type="subTitle" idx="13"/>
          </p:nvPr>
        </p:nvSpPr>
        <p:spPr>
          <a:xfrm>
            <a:off x="2272725" y="2584780"/>
            <a:ext cx="16779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415" name="Google Shape;415;p17"/>
          <p:cNvSpPr txBox="1">
            <a:spLocks noGrp="1"/>
          </p:cNvSpPr>
          <p:nvPr>
            <p:ph type="subTitle" idx="14"/>
          </p:nvPr>
        </p:nvSpPr>
        <p:spPr>
          <a:xfrm>
            <a:off x="2272725" y="3082240"/>
            <a:ext cx="16779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416" name="Google Shape;416;p17"/>
          <p:cNvSpPr txBox="1">
            <a:spLocks noGrp="1"/>
          </p:cNvSpPr>
          <p:nvPr>
            <p:ph type="subTitle" idx="15"/>
          </p:nvPr>
        </p:nvSpPr>
        <p:spPr>
          <a:xfrm>
            <a:off x="2272725" y="3579700"/>
            <a:ext cx="16779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Brush"/>
              <a:buNone/>
              <a:defRPr sz="24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grpSp>
        <p:nvGrpSpPr>
          <p:cNvPr id="417" name="Google Shape;417;p17"/>
          <p:cNvGrpSpPr/>
          <p:nvPr/>
        </p:nvGrpSpPr>
        <p:grpSpPr>
          <a:xfrm>
            <a:off x="175086" y="85368"/>
            <a:ext cx="8802162" cy="1642813"/>
            <a:chOff x="297486" y="45168"/>
            <a:chExt cx="8802162" cy="1642813"/>
          </a:xfrm>
        </p:grpSpPr>
        <p:sp>
          <p:nvSpPr>
            <p:cNvPr id="418" name="Google Shape;418;p17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7"/>
          <p:cNvGrpSpPr/>
          <p:nvPr/>
        </p:nvGrpSpPr>
        <p:grpSpPr>
          <a:xfrm>
            <a:off x="-49034" y="4371771"/>
            <a:ext cx="9242109" cy="1100716"/>
            <a:chOff x="-49034" y="4371771"/>
            <a:chExt cx="9242109" cy="1100716"/>
          </a:xfrm>
        </p:grpSpPr>
        <p:sp>
          <p:nvSpPr>
            <p:cNvPr id="429" name="Google Shape;429;p17"/>
            <p:cNvSpPr/>
            <p:nvPr/>
          </p:nvSpPr>
          <p:spPr>
            <a:xfrm flipH="1">
              <a:off x="-49034" y="4377787"/>
              <a:ext cx="9242100" cy="10947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 flipH="1">
              <a:off x="-40745" y="4371771"/>
              <a:ext cx="9233820" cy="1051923"/>
              <a:chOff x="-8409" y="4085238"/>
              <a:chExt cx="9144207" cy="1051923"/>
            </a:xfrm>
          </p:grpSpPr>
          <p:grpSp>
            <p:nvGrpSpPr>
              <p:cNvPr id="431" name="Google Shape;431;p17"/>
              <p:cNvGrpSpPr/>
              <p:nvPr/>
            </p:nvGrpSpPr>
            <p:grpSpPr>
              <a:xfrm>
                <a:off x="-8409" y="4141158"/>
                <a:ext cx="9144207" cy="996002"/>
                <a:chOff x="637480" y="3826824"/>
                <a:chExt cx="8109442" cy="996002"/>
              </a:xfrm>
            </p:grpSpPr>
            <p:sp>
              <p:nvSpPr>
                <p:cNvPr id="432" name="Google Shape;432;p17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17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17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17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7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7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7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7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7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7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17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17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7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7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7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7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7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7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17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17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17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17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4" name="Google Shape;454;p17"/>
              <p:cNvSpPr/>
              <p:nvPr/>
            </p:nvSpPr>
            <p:spPr>
              <a:xfrm rot="10800000" flipH="1">
                <a:off x="238128" y="4085238"/>
                <a:ext cx="6968522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8"/>
          <p:cNvGrpSpPr/>
          <p:nvPr/>
        </p:nvGrpSpPr>
        <p:grpSpPr>
          <a:xfrm>
            <a:off x="-12550" y="3551350"/>
            <a:ext cx="9152406" cy="1592100"/>
            <a:chOff x="-12550" y="3551350"/>
            <a:chExt cx="9152406" cy="1592100"/>
          </a:xfrm>
        </p:grpSpPr>
        <p:sp>
          <p:nvSpPr>
            <p:cNvPr id="457" name="Google Shape;457;p18"/>
            <p:cNvSpPr/>
            <p:nvPr/>
          </p:nvSpPr>
          <p:spPr>
            <a:xfrm flipH="1">
              <a:off x="-12550" y="3551350"/>
              <a:ext cx="9152400" cy="15921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8" name="Google Shape;458;p18"/>
            <p:cNvGrpSpPr/>
            <p:nvPr/>
          </p:nvGrpSpPr>
          <p:grpSpPr>
            <a:xfrm flipH="1">
              <a:off x="-4350" y="3562338"/>
              <a:ext cx="9144207" cy="1034873"/>
              <a:chOff x="-8409" y="4102288"/>
              <a:chExt cx="9144207" cy="1034873"/>
            </a:xfrm>
          </p:grpSpPr>
          <p:grpSp>
            <p:nvGrpSpPr>
              <p:cNvPr id="459" name="Google Shape;459;p18"/>
              <p:cNvGrpSpPr/>
              <p:nvPr/>
            </p:nvGrpSpPr>
            <p:grpSpPr>
              <a:xfrm>
                <a:off x="-8409" y="4141158"/>
                <a:ext cx="9144207" cy="996002"/>
                <a:chOff x="637480" y="3826824"/>
                <a:chExt cx="8109442" cy="996002"/>
              </a:xfrm>
            </p:grpSpPr>
            <p:sp>
              <p:nvSpPr>
                <p:cNvPr id="460" name="Google Shape;460;p18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18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18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18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18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18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18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18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18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18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18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8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18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18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18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18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8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8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8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8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18"/>
              <p:cNvSpPr/>
              <p:nvPr/>
            </p:nvSpPr>
            <p:spPr>
              <a:xfrm rot="10800000" flipH="1">
                <a:off x="238128" y="4102288"/>
                <a:ext cx="6968522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606265" y="982172"/>
            <a:ext cx="3145772" cy="2580179"/>
            <a:chOff x="-16105" y="4501294"/>
            <a:chExt cx="784638" cy="643548"/>
          </a:xfrm>
        </p:grpSpPr>
        <p:sp>
          <p:nvSpPr>
            <p:cNvPr id="484" name="Google Shape;484;p18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18"/>
          <p:cNvGrpSpPr/>
          <p:nvPr/>
        </p:nvGrpSpPr>
        <p:grpSpPr>
          <a:xfrm>
            <a:off x="-1246719" y="1997333"/>
            <a:ext cx="2413110" cy="1554015"/>
            <a:chOff x="2217812" y="2564705"/>
            <a:chExt cx="749274" cy="482523"/>
          </a:xfrm>
        </p:grpSpPr>
        <p:sp>
          <p:nvSpPr>
            <p:cNvPr id="496" name="Google Shape;496;p18"/>
            <p:cNvSpPr/>
            <p:nvPr/>
          </p:nvSpPr>
          <p:spPr>
            <a:xfrm>
              <a:off x="2348608" y="2564705"/>
              <a:ext cx="125801" cy="74308"/>
            </a:xfrm>
            <a:custGeom>
              <a:avLst/>
              <a:gdLst/>
              <a:ahLst/>
              <a:cxnLst/>
              <a:rect l="l" t="t" r="r" b="b"/>
              <a:pathLst>
                <a:path w="932" h="545" extrusionOk="0">
                  <a:moveTo>
                    <a:pt x="633" y="1"/>
                  </a:moveTo>
                  <a:lnTo>
                    <a:pt x="0" y="223"/>
                  </a:lnTo>
                  <a:lnTo>
                    <a:pt x="353" y="544"/>
                  </a:lnTo>
                  <a:lnTo>
                    <a:pt x="931" y="260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2217812" y="2948778"/>
              <a:ext cx="154822" cy="98441"/>
            </a:xfrm>
            <a:custGeom>
              <a:avLst/>
              <a:gdLst/>
              <a:ahLst/>
              <a:cxnLst/>
              <a:rect l="l" t="t" r="r" b="b"/>
              <a:pathLst>
                <a:path w="1147" h="722" extrusionOk="0">
                  <a:moveTo>
                    <a:pt x="941" y="1"/>
                  </a:moveTo>
                  <a:lnTo>
                    <a:pt x="0" y="499"/>
                  </a:lnTo>
                  <a:lnTo>
                    <a:pt x="0" y="721"/>
                  </a:lnTo>
                  <a:lnTo>
                    <a:pt x="1147" y="72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2611684" y="2645965"/>
              <a:ext cx="166835" cy="401263"/>
            </a:xfrm>
            <a:custGeom>
              <a:avLst/>
              <a:gdLst/>
              <a:ahLst/>
              <a:cxnLst/>
              <a:rect l="l" t="t" r="r" b="b"/>
              <a:pathLst>
                <a:path w="1236" h="2943" extrusionOk="0">
                  <a:moveTo>
                    <a:pt x="807" y="1"/>
                  </a:moveTo>
                  <a:lnTo>
                    <a:pt x="318" y="1471"/>
                  </a:lnTo>
                  <a:lnTo>
                    <a:pt x="1" y="2942"/>
                  </a:lnTo>
                  <a:lnTo>
                    <a:pt x="807" y="2942"/>
                  </a:lnTo>
                  <a:lnTo>
                    <a:pt x="1235" y="2222"/>
                  </a:lnTo>
                  <a:lnTo>
                    <a:pt x="1125" y="972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2544599" y="2564705"/>
              <a:ext cx="176149" cy="81398"/>
            </a:xfrm>
            <a:custGeom>
              <a:avLst/>
              <a:gdLst/>
              <a:ahLst/>
              <a:cxnLst/>
              <a:rect l="l" t="t" r="r" b="b"/>
              <a:pathLst>
                <a:path w="1305" h="597" extrusionOk="0">
                  <a:moveTo>
                    <a:pt x="0" y="1"/>
                  </a:moveTo>
                  <a:lnTo>
                    <a:pt x="228" y="411"/>
                  </a:lnTo>
                  <a:lnTo>
                    <a:pt x="1304" y="597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2836290" y="2960776"/>
              <a:ext cx="130796" cy="86443"/>
            </a:xfrm>
            <a:custGeom>
              <a:avLst/>
              <a:gdLst/>
              <a:ahLst/>
              <a:cxnLst/>
              <a:rect l="l" t="t" r="r" b="b"/>
              <a:pathLst>
                <a:path w="969" h="634" extrusionOk="0">
                  <a:moveTo>
                    <a:pt x="1" y="0"/>
                  </a:moveTo>
                  <a:lnTo>
                    <a:pt x="541" y="633"/>
                  </a:lnTo>
                  <a:lnTo>
                    <a:pt x="968" y="633"/>
                  </a:lnTo>
                  <a:lnTo>
                    <a:pt x="335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2795391" y="2645965"/>
              <a:ext cx="41034" cy="314957"/>
            </a:xfrm>
            <a:custGeom>
              <a:avLst/>
              <a:gdLst/>
              <a:ahLst/>
              <a:cxnLst/>
              <a:rect l="l" t="t" r="r" b="b"/>
              <a:pathLst>
                <a:path w="304" h="2310" extrusionOk="0">
                  <a:moveTo>
                    <a:pt x="6" y="1"/>
                  </a:moveTo>
                  <a:lnTo>
                    <a:pt x="0" y="972"/>
                  </a:lnTo>
                  <a:lnTo>
                    <a:pt x="304" y="2309"/>
                  </a:lnTo>
                  <a:lnTo>
                    <a:pt x="304" y="1005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2396121" y="2600154"/>
              <a:ext cx="78288" cy="129119"/>
            </a:xfrm>
            <a:custGeom>
              <a:avLst/>
              <a:gdLst/>
              <a:ahLst/>
              <a:cxnLst/>
              <a:rect l="l" t="t" r="r" b="b"/>
              <a:pathLst>
                <a:path w="580" h="947" extrusionOk="0">
                  <a:moveTo>
                    <a:pt x="579" y="0"/>
                  </a:moveTo>
                  <a:lnTo>
                    <a:pt x="1" y="284"/>
                  </a:lnTo>
                  <a:lnTo>
                    <a:pt x="1" y="947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2348608" y="2595109"/>
              <a:ext cx="47648" cy="134163"/>
            </a:xfrm>
            <a:custGeom>
              <a:avLst/>
              <a:gdLst/>
              <a:ahLst/>
              <a:cxnLst/>
              <a:rect l="l" t="t" r="r" b="b"/>
              <a:pathLst>
                <a:path w="353" h="984" extrusionOk="0">
                  <a:moveTo>
                    <a:pt x="0" y="0"/>
                  </a:moveTo>
                  <a:lnTo>
                    <a:pt x="0" y="970"/>
                  </a:lnTo>
                  <a:lnTo>
                    <a:pt x="353" y="984"/>
                  </a:lnTo>
                  <a:lnTo>
                    <a:pt x="353" y="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2293266" y="2727224"/>
              <a:ext cx="102990" cy="136345"/>
            </a:xfrm>
            <a:custGeom>
              <a:avLst/>
              <a:gdLst/>
              <a:ahLst/>
              <a:cxnLst/>
              <a:rect l="l" t="t" r="r" b="b"/>
              <a:pathLst>
                <a:path w="763" h="1000" extrusionOk="0">
                  <a:moveTo>
                    <a:pt x="410" y="1"/>
                  </a:moveTo>
                  <a:lnTo>
                    <a:pt x="0" y="988"/>
                  </a:lnTo>
                  <a:lnTo>
                    <a:pt x="410" y="1000"/>
                  </a:lnTo>
                  <a:lnTo>
                    <a:pt x="763" y="15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2293266" y="2861793"/>
              <a:ext cx="55477" cy="87124"/>
            </a:xfrm>
            <a:custGeom>
              <a:avLst/>
              <a:gdLst/>
              <a:ahLst/>
              <a:cxnLst/>
              <a:rect l="l" t="t" r="r" b="b"/>
              <a:pathLst>
                <a:path w="411" h="639" extrusionOk="0">
                  <a:moveTo>
                    <a:pt x="0" y="1"/>
                  </a:moveTo>
                  <a:lnTo>
                    <a:pt x="0" y="502"/>
                  </a:lnTo>
                  <a:lnTo>
                    <a:pt x="382" y="639"/>
                  </a:lnTo>
                  <a:lnTo>
                    <a:pt x="410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217812" y="2930236"/>
              <a:ext cx="127151" cy="86579"/>
            </a:xfrm>
            <a:custGeom>
              <a:avLst/>
              <a:gdLst/>
              <a:ahLst/>
              <a:cxnLst/>
              <a:rect l="l" t="t" r="r" b="b"/>
              <a:pathLst>
                <a:path w="942" h="635" extrusionOk="0">
                  <a:moveTo>
                    <a:pt x="559" y="0"/>
                  </a:moveTo>
                  <a:lnTo>
                    <a:pt x="0" y="635"/>
                  </a:lnTo>
                  <a:lnTo>
                    <a:pt x="941" y="137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474274" y="2564705"/>
              <a:ext cx="101100" cy="56038"/>
            </a:xfrm>
            <a:custGeom>
              <a:avLst/>
              <a:gdLst/>
              <a:ahLst/>
              <a:cxnLst/>
              <a:rect l="l" t="t" r="r" b="b"/>
              <a:pathLst>
                <a:path w="749" h="411" extrusionOk="0">
                  <a:moveTo>
                    <a:pt x="521" y="1"/>
                  </a:moveTo>
                  <a:lnTo>
                    <a:pt x="0" y="260"/>
                  </a:lnTo>
                  <a:lnTo>
                    <a:pt x="749" y="41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2396121" y="2600154"/>
              <a:ext cx="179253" cy="129119"/>
            </a:xfrm>
            <a:custGeom>
              <a:avLst/>
              <a:gdLst/>
              <a:ahLst/>
              <a:cxnLst/>
              <a:rect l="l" t="t" r="r" b="b"/>
              <a:pathLst>
                <a:path w="1328" h="947" extrusionOk="0">
                  <a:moveTo>
                    <a:pt x="579" y="0"/>
                  </a:moveTo>
                  <a:lnTo>
                    <a:pt x="1" y="947"/>
                  </a:lnTo>
                  <a:lnTo>
                    <a:pt x="1328" y="1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344829" y="2729133"/>
              <a:ext cx="266990" cy="318093"/>
            </a:xfrm>
            <a:custGeom>
              <a:avLst/>
              <a:gdLst/>
              <a:ahLst/>
              <a:cxnLst/>
              <a:rect l="l" t="t" r="r" b="b"/>
              <a:pathLst>
                <a:path w="1978" h="2333" extrusionOk="0">
                  <a:moveTo>
                    <a:pt x="381" y="1"/>
                  </a:moveTo>
                  <a:lnTo>
                    <a:pt x="28" y="986"/>
                  </a:lnTo>
                  <a:lnTo>
                    <a:pt x="0" y="1612"/>
                  </a:lnTo>
                  <a:lnTo>
                    <a:pt x="206" y="2332"/>
                  </a:lnTo>
                  <a:lnTo>
                    <a:pt x="1978" y="2332"/>
                  </a:lnTo>
                  <a:lnTo>
                    <a:pt x="1641" y="1841"/>
                  </a:lnTo>
                  <a:lnTo>
                    <a:pt x="959" y="1170"/>
                  </a:lnTo>
                  <a:lnTo>
                    <a:pt x="774" y="974"/>
                  </a:lnTo>
                  <a:lnTo>
                    <a:pt x="596" y="986"/>
                  </a:lnTo>
                  <a:lnTo>
                    <a:pt x="558" y="1182"/>
                  </a:lnTo>
                  <a:lnTo>
                    <a:pt x="621" y="1792"/>
                  </a:lnTo>
                  <a:lnTo>
                    <a:pt x="381" y="1068"/>
                  </a:lnTo>
                  <a:lnTo>
                    <a:pt x="495" y="86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720613" y="2645965"/>
              <a:ext cx="115813" cy="401263"/>
            </a:xfrm>
            <a:custGeom>
              <a:avLst/>
              <a:gdLst/>
              <a:ahLst/>
              <a:cxnLst/>
              <a:rect l="l" t="t" r="r" b="b"/>
              <a:pathLst>
                <a:path w="858" h="2943" extrusionOk="0">
                  <a:moveTo>
                    <a:pt x="0" y="1"/>
                  </a:moveTo>
                  <a:lnTo>
                    <a:pt x="318" y="972"/>
                  </a:lnTo>
                  <a:lnTo>
                    <a:pt x="428" y="2222"/>
                  </a:lnTo>
                  <a:lnTo>
                    <a:pt x="782" y="2942"/>
                  </a:lnTo>
                  <a:lnTo>
                    <a:pt x="858" y="2309"/>
                  </a:lnTo>
                  <a:lnTo>
                    <a:pt x="554" y="9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2720613" y="2948778"/>
              <a:ext cx="57906" cy="98441"/>
            </a:xfrm>
            <a:custGeom>
              <a:avLst/>
              <a:gdLst/>
              <a:ahLst/>
              <a:cxnLst/>
              <a:rect l="l" t="t" r="r" b="b"/>
              <a:pathLst>
                <a:path w="429" h="722" extrusionOk="0">
                  <a:moveTo>
                    <a:pt x="428" y="1"/>
                  </a:moveTo>
                  <a:lnTo>
                    <a:pt x="0" y="721"/>
                  </a:lnTo>
                  <a:lnTo>
                    <a:pt x="428" y="721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E7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2720613" y="2645965"/>
              <a:ext cx="75589" cy="132527"/>
            </a:xfrm>
            <a:custGeom>
              <a:avLst/>
              <a:gdLst/>
              <a:ahLst/>
              <a:cxnLst/>
              <a:rect l="l" t="t" r="r" b="b"/>
              <a:pathLst>
                <a:path w="560" h="972" extrusionOk="0">
                  <a:moveTo>
                    <a:pt x="0" y="1"/>
                  </a:moveTo>
                  <a:lnTo>
                    <a:pt x="554" y="972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2396121" y="2620605"/>
              <a:ext cx="258622" cy="426624"/>
            </a:xfrm>
            <a:custGeom>
              <a:avLst/>
              <a:gdLst/>
              <a:ahLst/>
              <a:cxnLst/>
              <a:rect l="l" t="t" r="r" b="b"/>
              <a:pathLst>
                <a:path w="1916" h="3129" extrusionOk="0">
                  <a:moveTo>
                    <a:pt x="1328" y="1"/>
                  </a:moveTo>
                  <a:lnTo>
                    <a:pt x="1" y="797"/>
                  </a:lnTo>
                  <a:lnTo>
                    <a:pt x="1261" y="2637"/>
                  </a:lnTo>
                  <a:lnTo>
                    <a:pt x="1598" y="3128"/>
                  </a:lnTo>
                  <a:lnTo>
                    <a:pt x="1915" y="1657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2575239" y="2620605"/>
              <a:ext cx="145508" cy="226060"/>
            </a:xfrm>
            <a:custGeom>
              <a:avLst/>
              <a:gdLst/>
              <a:ahLst/>
              <a:cxnLst/>
              <a:rect l="l" t="t" r="r" b="b"/>
              <a:pathLst>
                <a:path w="1078" h="1658" extrusionOk="0">
                  <a:moveTo>
                    <a:pt x="1" y="1"/>
                  </a:moveTo>
                  <a:lnTo>
                    <a:pt x="588" y="1657"/>
                  </a:lnTo>
                  <a:lnTo>
                    <a:pt x="1077" y="1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2826167" y="2960776"/>
              <a:ext cx="83148" cy="86443"/>
            </a:xfrm>
            <a:custGeom>
              <a:avLst/>
              <a:gdLst/>
              <a:ahLst/>
              <a:cxnLst/>
              <a:rect l="l" t="t" r="r" b="b"/>
              <a:pathLst>
                <a:path w="616" h="634" extrusionOk="0">
                  <a:moveTo>
                    <a:pt x="76" y="0"/>
                  </a:moveTo>
                  <a:lnTo>
                    <a:pt x="0" y="633"/>
                  </a:lnTo>
                  <a:lnTo>
                    <a:pt x="616" y="63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2778384" y="2948778"/>
              <a:ext cx="47918" cy="98441"/>
            </a:xfrm>
            <a:custGeom>
              <a:avLst/>
              <a:gdLst/>
              <a:ahLst/>
              <a:cxnLst/>
              <a:rect l="l" t="t" r="r" b="b"/>
              <a:pathLst>
                <a:path w="355" h="722" extrusionOk="0">
                  <a:moveTo>
                    <a:pt x="0" y="1"/>
                  </a:moveTo>
                  <a:lnTo>
                    <a:pt x="0" y="721"/>
                  </a:lnTo>
                  <a:lnTo>
                    <a:pt x="354" y="7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396121" y="2729133"/>
              <a:ext cx="170345" cy="251147"/>
            </a:xfrm>
            <a:custGeom>
              <a:avLst/>
              <a:gdLst/>
              <a:ahLst/>
              <a:cxnLst/>
              <a:rect l="l" t="t" r="r" b="b"/>
              <a:pathLst>
                <a:path w="1262" h="1842" extrusionOk="0">
                  <a:moveTo>
                    <a:pt x="1" y="1"/>
                  </a:moveTo>
                  <a:lnTo>
                    <a:pt x="115" y="861"/>
                  </a:lnTo>
                  <a:lnTo>
                    <a:pt x="1" y="1068"/>
                  </a:lnTo>
                  <a:lnTo>
                    <a:pt x="241" y="1792"/>
                  </a:lnTo>
                  <a:lnTo>
                    <a:pt x="178" y="1182"/>
                  </a:lnTo>
                  <a:lnTo>
                    <a:pt x="216" y="986"/>
                  </a:lnTo>
                  <a:lnTo>
                    <a:pt x="394" y="974"/>
                  </a:lnTo>
                  <a:lnTo>
                    <a:pt x="579" y="1170"/>
                  </a:lnTo>
                  <a:lnTo>
                    <a:pt x="1261" y="18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18"/>
          <p:cNvSpPr txBox="1">
            <a:spLocks noGrp="1"/>
          </p:cNvSpPr>
          <p:nvPr>
            <p:ph type="title" hasCustomPrompt="1"/>
          </p:nvPr>
        </p:nvSpPr>
        <p:spPr>
          <a:xfrm>
            <a:off x="799449" y="1671596"/>
            <a:ext cx="37251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19" name="Google Shape;519;p18"/>
          <p:cNvSpPr txBox="1">
            <a:spLocks noGrp="1"/>
          </p:cNvSpPr>
          <p:nvPr>
            <p:ph type="subTitle" idx="1"/>
          </p:nvPr>
        </p:nvSpPr>
        <p:spPr>
          <a:xfrm>
            <a:off x="799501" y="2578874"/>
            <a:ext cx="3725100" cy="37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8"/>
          <p:cNvSpPr txBox="1">
            <a:spLocks noGrp="1"/>
          </p:cNvSpPr>
          <p:nvPr>
            <p:ph type="title" idx="2" hasCustomPrompt="1"/>
          </p:nvPr>
        </p:nvSpPr>
        <p:spPr>
          <a:xfrm>
            <a:off x="4619451" y="1186875"/>
            <a:ext cx="37251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21" name="Google Shape;521;p18"/>
          <p:cNvSpPr txBox="1">
            <a:spLocks noGrp="1"/>
          </p:cNvSpPr>
          <p:nvPr>
            <p:ph type="subTitle" idx="3"/>
          </p:nvPr>
        </p:nvSpPr>
        <p:spPr>
          <a:xfrm>
            <a:off x="4619451" y="2094092"/>
            <a:ext cx="3725100" cy="37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8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23" name="Google Shape;523;p18"/>
          <p:cNvGrpSpPr/>
          <p:nvPr/>
        </p:nvGrpSpPr>
        <p:grpSpPr>
          <a:xfrm>
            <a:off x="175086" y="85368"/>
            <a:ext cx="8802162" cy="1223257"/>
            <a:chOff x="297486" y="45168"/>
            <a:chExt cx="8802162" cy="1223257"/>
          </a:xfrm>
        </p:grpSpPr>
        <p:sp>
          <p:nvSpPr>
            <p:cNvPr id="524" name="Google Shape;524;p18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33" name="Google Shape;533;p19"/>
          <p:cNvGrpSpPr/>
          <p:nvPr/>
        </p:nvGrpSpPr>
        <p:grpSpPr>
          <a:xfrm>
            <a:off x="207923" y="45168"/>
            <a:ext cx="8891725" cy="1642813"/>
            <a:chOff x="207923" y="45168"/>
            <a:chExt cx="8891725" cy="1642813"/>
          </a:xfrm>
        </p:grpSpPr>
        <p:sp>
          <p:nvSpPr>
            <p:cNvPr id="534" name="Google Shape;534;p19"/>
            <p:cNvSpPr/>
            <p:nvPr/>
          </p:nvSpPr>
          <p:spPr>
            <a:xfrm>
              <a:off x="8326197" y="255670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207923" y="112297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8673231" y="780081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207924" y="13621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11858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9"/>
          <p:cNvGrpSpPr/>
          <p:nvPr/>
        </p:nvGrpSpPr>
        <p:grpSpPr>
          <a:xfrm>
            <a:off x="-83275" y="4644383"/>
            <a:ext cx="9294172" cy="1075277"/>
            <a:chOff x="-8409" y="4644371"/>
            <a:chExt cx="9144207" cy="1075277"/>
          </a:xfrm>
        </p:grpSpPr>
        <p:sp>
          <p:nvSpPr>
            <p:cNvPr id="542" name="Google Shape;542;p19"/>
            <p:cNvSpPr/>
            <p:nvPr/>
          </p:nvSpPr>
          <p:spPr>
            <a:xfrm>
              <a:off x="-8400" y="4647463"/>
              <a:ext cx="91440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19"/>
            <p:cNvGrpSpPr/>
            <p:nvPr/>
          </p:nvGrpSpPr>
          <p:grpSpPr>
            <a:xfrm>
              <a:off x="-8409" y="4723646"/>
              <a:ext cx="9144207" cy="996002"/>
              <a:chOff x="637480" y="3826824"/>
              <a:chExt cx="8109442" cy="996002"/>
            </a:xfrm>
          </p:grpSpPr>
          <p:sp>
            <p:nvSpPr>
              <p:cNvPr id="544" name="Google Shape;544;p19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9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6" name="Google Shape;566;p19"/>
            <p:cNvSpPr/>
            <p:nvPr/>
          </p:nvSpPr>
          <p:spPr>
            <a:xfrm rot="10800000" flipH="1">
              <a:off x="512003" y="4644371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9"/>
          <p:cNvGrpSpPr/>
          <p:nvPr/>
        </p:nvGrpSpPr>
        <p:grpSpPr>
          <a:xfrm flipH="1">
            <a:off x="8029480" y="1706001"/>
            <a:ext cx="3144075" cy="2930648"/>
            <a:chOff x="2982469" y="80805"/>
            <a:chExt cx="440304" cy="410426"/>
          </a:xfrm>
        </p:grpSpPr>
        <p:sp>
          <p:nvSpPr>
            <p:cNvPr id="568" name="Google Shape;568;p19"/>
            <p:cNvSpPr/>
            <p:nvPr/>
          </p:nvSpPr>
          <p:spPr>
            <a:xfrm>
              <a:off x="3194793" y="345895"/>
              <a:ext cx="165733" cy="110825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3241707" y="80805"/>
              <a:ext cx="118821" cy="248444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3172450" y="80805"/>
              <a:ext cx="71286" cy="142618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3061652" y="80805"/>
              <a:ext cx="110827" cy="293837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3217889" y="91882"/>
              <a:ext cx="60835" cy="194180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2982469" y="80805"/>
              <a:ext cx="212350" cy="410426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3044879" y="413709"/>
              <a:ext cx="167109" cy="77501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3194793" y="200584"/>
              <a:ext cx="123047" cy="213589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3163080" y="439601"/>
              <a:ext cx="166978" cy="51607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3285836" y="277224"/>
              <a:ext cx="74693" cy="108753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3299268" y="329189"/>
              <a:ext cx="123505" cy="162027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3172450" y="80805"/>
              <a:ext cx="69451" cy="11123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3144832" y="379847"/>
              <a:ext cx="49992" cy="59803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3011561" y="374579"/>
              <a:ext cx="81769" cy="79212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213925" y="210986"/>
              <a:ext cx="13333" cy="101008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241608" y="222423"/>
              <a:ext cx="9140" cy="44582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310341" y="445365"/>
              <a:ext cx="68501" cy="2958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3163080" y="125024"/>
              <a:ext cx="14218" cy="119741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19"/>
          <p:cNvGrpSpPr/>
          <p:nvPr/>
        </p:nvGrpSpPr>
        <p:grpSpPr>
          <a:xfrm>
            <a:off x="-1622498" y="2034101"/>
            <a:ext cx="2792097" cy="2602554"/>
            <a:chOff x="2982469" y="80805"/>
            <a:chExt cx="440304" cy="410426"/>
          </a:xfrm>
        </p:grpSpPr>
        <p:sp>
          <p:nvSpPr>
            <p:cNvPr id="587" name="Google Shape;587;p19"/>
            <p:cNvSpPr/>
            <p:nvPr/>
          </p:nvSpPr>
          <p:spPr>
            <a:xfrm>
              <a:off x="3194793" y="345895"/>
              <a:ext cx="165733" cy="110825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3241707" y="80805"/>
              <a:ext cx="118821" cy="248444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172450" y="80805"/>
              <a:ext cx="71286" cy="142618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061652" y="80805"/>
              <a:ext cx="110827" cy="293837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217889" y="91882"/>
              <a:ext cx="60835" cy="194180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2982469" y="80805"/>
              <a:ext cx="212350" cy="410426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3044879" y="413709"/>
              <a:ext cx="167109" cy="77501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3194793" y="200584"/>
              <a:ext cx="123047" cy="213589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3163080" y="439601"/>
              <a:ext cx="166978" cy="51607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3285836" y="277224"/>
              <a:ext cx="74693" cy="108753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3299268" y="329189"/>
              <a:ext cx="123505" cy="162027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3172450" y="80805"/>
              <a:ext cx="69451" cy="11123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3144832" y="379847"/>
              <a:ext cx="49992" cy="59803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011561" y="374579"/>
              <a:ext cx="81769" cy="79212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3213925" y="210986"/>
              <a:ext cx="13333" cy="101008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241608" y="222423"/>
              <a:ext cx="9140" cy="44582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310341" y="445365"/>
              <a:ext cx="68501" cy="2958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163080" y="125024"/>
              <a:ext cx="14218" cy="119741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19"/>
          <p:cNvSpPr/>
          <p:nvPr/>
        </p:nvSpPr>
        <p:spPr>
          <a:xfrm>
            <a:off x="2111899" y="136218"/>
            <a:ext cx="104933" cy="91055"/>
          </a:xfrm>
          <a:custGeom>
            <a:avLst/>
            <a:gdLst/>
            <a:ahLst/>
            <a:cxnLst/>
            <a:rect l="l" t="t" r="r" b="b"/>
            <a:pathLst>
              <a:path w="298" h="256" extrusionOk="0">
                <a:moveTo>
                  <a:pt x="129" y="1"/>
                </a:moveTo>
                <a:cubicBezTo>
                  <a:pt x="64" y="1"/>
                  <a:pt x="1" y="52"/>
                  <a:pt x="1" y="128"/>
                </a:cubicBezTo>
                <a:cubicBezTo>
                  <a:pt x="1" y="198"/>
                  <a:pt x="59" y="256"/>
                  <a:pt x="127" y="256"/>
                </a:cubicBezTo>
                <a:cubicBezTo>
                  <a:pt x="241" y="256"/>
                  <a:pt x="297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9"/>
          <p:cNvSpPr/>
          <p:nvPr/>
        </p:nvSpPr>
        <p:spPr>
          <a:xfrm>
            <a:off x="615074" y="646643"/>
            <a:ext cx="104933" cy="91055"/>
          </a:xfrm>
          <a:custGeom>
            <a:avLst/>
            <a:gdLst/>
            <a:ahLst/>
            <a:cxnLst/>
            <a:rect l="l" t="t" r="r" b="b"/>
            <a:pathLst>
              <a:path w="298" h="256" extrusionOk="0">
                <a:moveTo>
                  <a:pt x="129" y="1"/>
                </a:moveTo>
                <a:cubicBezTo>
                  <a:pt x="64" y="1"/>
                  <a:pt x="1" y="52"/>
                  <a:pt x="1" y="128"/>
                </a:cubicBezTo>
                <a:cubicBezTo>
                  <a:pt x="1" y="198"/>
                  <a:pt x="59" y="256"/>
                  <a:pt x="127" y="256"/>
                </a:cubicBezTo>
                <a:cubicBezTo>
                  <a:pt x="241" y="256"/>
                  <a:pt x="297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9"/>
          <p:cNvSpPr/>
          <p:nvPr/>
        </p:nvSpPr>
        <p:spPr>
          <a:xfrm>
            <a:off x="7772022" y="164620"/>
            <a:ext cx="104581" cy="91055"/>
          </a:xfrm>
          <a:custGeom>
            <a:avLst/>
            <a:gdLst/>
            <a:ahLst/>
            <a:cxnLst/>
            <a:rect l="l" t="t" r="r" b="b"/>
            <a:pathLst>
              <a:path w="297" h="256" extrusionOk="0">
                <a:moveTo>
                  <a:pt x="129" y="0"/>
                </a:moveTo>
                <a:cubicBezTo>
                  <a:pt x="63" y="0"/>
                  <a:pt x="1" y="51"/>
                  <a:pt x="1" y="127"/>
                </a:cubicBezTo>
                <a:cubicBezTo>
                  <a:pt x="1" y="198"/>
                  <a:pt x="57" y="255"/>
                  <a:pt x="127" y="255"/>
                </a:cubicBezTo>
                <a:cubicBezTo>
                  <a:pt x="241" y="255"/>
                  <a:pt x="297" y="119"/>
                  <a:pt x="218" y="38"/>
                </a:cubicBezTo>
                <a:cubicBezTo>
                  <a:pt x="192" y="12"/>
                  <a:pt x="160" y="0"/>
                  <a:pt x="129" y="0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0"/>
          <p:cNvGrpSpPr/>
          <p:nvPr/>
        </p:nvGrpSpPr>
        <p:grpSpPr>
          <a:xfrm>
            <a:off x="-12550" y="4168425"/>
            <a:ext cx="9152406" cy="1592100"/>
            <a:chOff x="-12550" y="4168425"/>
            <a:chExt cx="9152406" cy="1592100"/>
          </a:xfrm>
        </p:grpSpPr>
        <p:sp>
          <p:nvSpPr>
            <p:cNvPr id="610" name="Google Shape;610;p20"/>
            <p:cNvSpPr/>
            <p:nvPr/>
          </p:nvSpPr>
          <p:spPr>
            <a:xfrm flipH="1">
              <a:off x="-12550" y="4168425"/>
              <a:ext cx="9152400" cy="15921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611;p20"/>
            <p:cNvGrpSpPr/>
            <p:nvPr/>
          </p:nvGrpSpPr>
          <p:grpSpPr>
            <a:xfrm flipH="1">
              <a:off x="-4350" y="4179413"/>
              <a:ext cx="9144207" cy="1034873"/>
              <a:chOff x="-8409" y="4102288"/>
              <a:chExt cx="9144207" cy="1034873"/>
            </a:xfrm>
          </p:grpSpPr>
          <p:grpSp>
            <p:nvGrpSpPr>
              <p:cNvPr id="612" name="Google Shape;612;p20"/>
              <p:cNvGrpSpPr/>
              <p:nvPr/>
            </p:nvGrpSpPr>
            <p:grpSpPr>
              <a:xfrm>
                <a:off x="-8409" y="4141158"/>
                <a:ext cx="9144207" cy="996002"/>
                <a:chOff x="637480" y="3826824"/>
                <a:chExt cx="8109442" cy="996002"/>
              </a:xfrm>
            </p:grpSpPr>
            <p:sp>
              <p:nvSpPr>
                <p:cNvPr id="613" name="Google Shape;613;p20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0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0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0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0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0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0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0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0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0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0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20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20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0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0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0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0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0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5" name="Google Shape;635;p20"/>
              <p:cNvSpPr/>
              <p:nvPr/>
            </p:nvSpPr>
            <p:spPr>
              <a:xfrm rot="10800000" flipH="1">
                <a:off x="238128" y="4102288"/>
                <a:ext cx="6968522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0"/>
          <p:cNvGrpSpPr/>
          <p:nvPr/>
        </p:nvGrpSpPr>
        <p:grpSpPr>
          <a:xfrm>
            <a:off x="7082398" y="1111838"/>
            <a:ext cx="3739743" cy="3067345"/>
            <a:chOff x="-16105" y="4501294"/>
            <a:chExt cx="784638" cy="643548"/>
          </a:xfrm>
        </p:grpSpPr>
        <p:sp>
          <p:nvSpPr>
            <p:cNvPr id="637" name="Google Shape;637;p20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0"/>
          <p:cNvGrpSpPr/>
          <p:nvPr/>
        </p:nvGrpSpPr>
        <p:grpSpPr>
          <a:xfrm flipH="1">
            <a:off x="-1472267" y="2762602"/>
            <a:ext cx="2547825" cy="2374555"/>
            <a:chOff x="3126365" y="119206"/>
            <a:chExt cx="375177" cy="256992"/>
          </a:xfrm>
        </p:grpSpPr>
        <p:sp>
          <p:nvSpPr>
            <p:cNvPr id="649" name="Google Shape;649;p20"/>
            <p:cNvSpPr/>
            <p:nvPr/>
          </p:nvSpPr>
          <p:spPr>
            <a:xfrm>
              <a:off x="3307281" y="285198"/>
              <a:ext cx="141222" cy="69394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3347256" y="119206"/>
              <a:ext cx="101248" cy="155566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3288243" y="119206"/>
              <a:ext cx="60743" cy="89301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193835" y="119206"/>
              <a:ext cx="94436" cy="183989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326961" y="126143"/>
              <a:ext cx="51838" cy="121588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3126365" y="119206"/>
              <a:ext cx="180945" cy="256992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3179543" y="327662"/>
              <a:ext cx="142394" cy="48528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3307281" y="194209"/>
              <a:ext cx="104849" cy="133741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3280260" y="343875"/>
              <a:ext cx="142283" cy="32314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384857" y="242199"/>
              <a:ext cx="63646" cy="68097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3396302" y="274738"/>
              <a:ext cx="105240" cy="101455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3288243" y="119206"/>
              <a:ext cx="59180" cy="6965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3264711" y="306459"/>
              <a:ext cx="42598" cy="37446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3151153" y="303160"/>
              <a:ext cx="69676" cy="49599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3323584" y="200722"/>
              <a:ext cx="11361" cy="63247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3347172" y="207884"/>
              <a:ext cx="7788" cy="27916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3405737" y="347484"/>
              <a:ext cx="58370" cy="1852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3280260" y="146895"/>
              <a:ext cx="12115" cy="74977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20"/>
          <p:cNvSpPr txBox="1">
            <a:spLocks noGrp="1"/>
          </p:cNvSpPr>
          <p:nvPr>
            <p:ph type="title"/>
          </p:nvPr>
        </p:nvSpPr>
        <p:spPr>
          <a:xfrm>
            <a:off x="713273" y="694275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0"/>
          <p:cNvSpPr txBox="1">
            <a:spLocks noGrp="1"/>
          </p:cNvSpPr>
          <p:nvPr>
            <p:ph type="subTitle" idx="1"/>
          </p:nvPr>
        </p:nvSpPr>
        <p:spPr>
          <a:xfrm>
            <a:off x="713225" y="1752975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9" name="Google Shape;669;p20"/>
          <p:cNvGrpSpPr/>
          <p:nvPr/>
        </p:nvGrpSpPr>
        <p:grpSpPr>
          <a:xfrm>
            <a:off x="207923" y="45168"/>
            <a:ext cx="8891725" cy="2402607"/>
            <a:chOff x="207923" y="45168"/>
            <a:chExt cx="8891725" cy="2402607"/>
          </a:xfrm>
        </p:grpSpPr>
        <p:grpSp>
          <p:nvGrpSpPr>
            <p:cNvPr id="670" name="Google Shape;670;p20"/>
            <p:cNvGrpSpPr/>
            <p:nvPr/>
          </p:nvGrpSpPr>
          <p:grpSpPr>
            <a:xfrm>
              <a:off x="207923" y="45168"/>
              <a:ext cx="8891725" cy="1593713"/>
              <a:chOff x="207923" y="45168"/>
              <a:chExt cx="8891725" cy="1593713"/>
            </a:xfrm>
          </p:grpSpPr>
          <p:sp>
            <p:nvSpPr>
              <p:cNvPr id="671" name="Google Shape;671;p20"/>
              <p:cNvSpPr/>
              <p:nvPr/>
            </p:nvSpPr>
            <p:spPr>
              <a:xfrm>
                <a:off x="8326197" y="255670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9" y="0"/>
                    </a:moveTo>
                    <a:cubicBezTo>
                      <a:pt x="63" y="0"/>
                      <a:pt x="1" y="51"/>
                      <a:pt x="1" y="127"/>
                    </a:cubicBezTo>
                    <a:cubicBezTo>
                      <a:pt x="1" y="198"/>
                      <a:pt x="57" y="255"/>
                      <a:pt x="127" y="255"/>
                    </a:cubicBezTo>
                    <a:cubicBezTo>
                      <a:pt x="241" y="255"/>
                      <a:pt x="297" y="119"/>
                      <a:pt x="218" y="38"/>
                    </a:cubicBezTo>
                    <a:cubicBezTo>
                      <a:pt x="192" y="12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207923" y="1122976"/>
                <a:ext cx="104933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129" y="0"/>
                    </a:moveTo>
                    <a:cubicBezTo>
                      <a:pt x="64" y="0"/>
                      <a:pt x="1" y="51"/>
                      <a:pt x="1" y="128"/>
                    </a:cubicBezTo>
                    <a:cubicBezTo>
                      <a:pt x="1" y="199"/>
                      <a:pt x="57" y="255"/>
                      <a:pt x="127" y="255"/>
                    </a:cubicBezTo>
                    <a:cubicBezTo>
                      <a:pt x="241" y="255"/>
                      <a:pt x="297" y="118"/>
                      <a:pt x="218" y="37"/>
                    </a:cubicBezTo>
                    <a:cubicBezTo>
                      <a:pt x="192" y="12"/>
                      <a:pt x="161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0"/>
              <p:cNvSpPr/>
              <p:nvPr/>
            </p:nvSpPr>
            <p:spPr>
              <a:xfrm>
                <a:off x="6923306" y="255681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8" y="1"/>
                    </a:moveTo>
                    <a:cubicBezTo>
                      <a:pt x="63" y="1"/>
                      <a:pt x="0" y="52"/>
                      <a:pt x="0" y="128"/>
                    </a:cubicBezTo>
                    <a:cubicBezTo>
                      <a:pt x="0" y="198"/>
                      <a:pt x="56" y="256"/>
                      <a:pt x="126" y="256"/>
                    </a:cubicBezTo>
                    <a:cubicBezTo>
                      <a:pt x="240" y="256"/>
                      <a:pt x="296" y="119"/>
                      <a:pt x="216" y="38"/>
                    </a:cubicBezTo>
                    <a:cubicBezTo>
                      <a:pt x="190" y="12"/>
                      <a:pt x="159" y="1"/>
                      <a:pt x="128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0"/>
              <p:cNvSpPr/>
              <p:nvPr/>
            </p:nvSpPr>
            <p:spPr>
              <a:xfrm>
                <a:off x="8994362" y="451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>
                <a:off x="7115659" y="1548181"/>
                <a:ext cx="104581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5" extrusionOk="0">
                    <a:moveTo>
                      <a:pt x="129" y="0"/>
                    </a:moveTo>
                    <a:cubicBezTo>
                      <a:pt x="64" y="0"/>
                      <a:pt x="1" y="51"/>
                      <a:pt x="1" y="128"/>
                    </a:cubicBezTo>
                    <a:cubicBezTo>
                      <a:pt x="1" y="198"/>
                      <a:pt x="57" y="254"/>
                      <a:pt x="127" y="254"/>
                    </a:cubicBezTo>
                    <a:cubicBezTo>
                      <a:pt x="241" y="254"/>
                      <a:pt x="297" y="117"/>
                      <a:pt x="218" y="37"/>
                    </a:cubicBezTo>
                    <a:cubicBezTo>
                      <a:pt x="192" y="11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0"/>
              <p:cNvSpPr/>
              <p:nvPr/>
            </p:nvSpPr>
            <p:spPr>
              <a:xfrm>
                <a:off x="207924" y="13621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0"/>
              <p:cNvSpPr/>
              <p:nvPr/>
            </p:nvSpPr>
            <p:spPr>
              <a:xfrm>
                <a:off x="1185824" y="25566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8" name="Google Shape;678;p20"/>
            <p:cNvSpPr/>
            <p:nvPr/>
          </p:nvSpPr>
          <p:spPr>
            <a:xfrm>
              <a:off x="4467049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207923" y="235707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20"/>
          <p:cNvSpPr txBox="1"/>
          <p:nvPr/>
        </p:nvSpPr>
        <p:spPr>
          <a:xfrm>
            <a:off x="713275" y="2909163"/>
            <a:ext cx="3858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713225" y="1431625"/>
            <a:ext cx="5480700" cy="99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9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6127375" y="1431633"/>
            <a:ext cx="2012400" cy="20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713225" y="2540000"/>
            <a:ext cx="54141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33374" y="54693"/>
            <a:ext cx="8632923" cy="2222804"/>
            <a:chOff x="466724" y="45168"/>
            <a:chExt cx="8632923" cy="2222804"/>
          </a:xfrm>
        </p:grpSpPr>
        <p:sp>
          <p:nvSpPr>
            <p:cNvPr id="37" name="Google Shape;37;p3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6726" y="217727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326197" y="255670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13223" y="1032101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774853" y="8792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206556" y="1122806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50976" y="346734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21"/>
          <p:cNvGrpSpPr/>
          <p:nvPr/>
        </p:nvGrpSpPr>
        <p:grpSpPr>
          <a:xfrm>
            <a:off x="-83275" y="4644383"/>
            <a:ext cx="9294172" cy="1075277"/>
            <a:chOff x="-8409" y="4644371"/>
            <a:chExt cx="9144207" cy="1075277"/>
          </a:xfrm>
        </p:grpSpPr>
        <p:sp>
          <p:nvSpPr>
            <p:cNvPr id="683" name="Google Shape;683;p21"/>
            <p:cNvSpPr/>
            <p:nvPr/>
          </p:nvSpPr>
          <p:spPr>
            <a:xfrm>
              <a:off x="-8400" y="4647463"/>
              <a:ext cx="91440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4" name="Google Shape;684;p21"/>
            <p:cNvGrpSpPr/>
            <p:nvPr/>
          </p:nvGrpSpPr>
          <p:grpSpPr>
            <a:xfrm>
              <a:off x="-8409" y="4723646"/>
              <a:ext cx="9144207" cy="996002"/>
              <a:chOff x="637480" y="3826824"/>
              <a:chExt cx="8109442" cy="996002"/>
            </a:xfrm>
          </p:grpSpPr>
          <p:sp>
            <p:nvSpPr>
              <p:cNvPr id="685" name="Google Shape;685;p21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1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7" name="Google Shape;707;p21"/>
            <p:cNvSpPr/>
            <p:nvPr/>
          </p:nvSpPr>
          <p:spPr>
            <a:xfrm rot="10800000" flipH="1">
              <a:off x="512003" y="4644371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2"/>
          <p:cNvGrpSpPr/>
          <p:nvPr/>
        </p:nvGrpSpPr>
        <p:grpSpPr>
          <a:xfrm>
            <a:off x="175086" y="85368"/>
            <a:ext cx="8802162" cy="1642813"/>
            <a:chOff x="297486" y="45168"/>
            <a:chExt cx="8802162" cy="1642813"/>
          </a:xfrm>
        </p:grpSpPr>
        <p:sp>
          <p:nvSpPr>
            <p:cNvPr id="710" name="Google Shape;710;p22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20000" y="868675"/>
            <a:ext cx="697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/>
          <p:nvPr/>
        </p:nvSpPr>
        <p:spPr>
          <a:xfrm flipH="1">
            <a:off x="-65825" y="4625625"/>
            <a:ext cx="9258900" cy="15921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 flipH="1">
            <a:off x="-4350" y="4636613"/>
            <a:ext cx="9144207" cy="1034873"/>
            <a:chOff x="-8409" y="4102288"/>
            <a:chExt cx="9144207" cy="1034873"/>
          </a:xfrm>
        </p:grpSpPr>
        <p:grpSp>
          <p:nvGrpSpPr>
            <p:cNvPr id="53" name="Google Shape;53;p4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76;p4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7320798" y="1569038"/>
            <a:ext cx="3739743" cy="3067345"/>
            <a:chOff x="-16105" y="4501294"/>
            <a:chExt cx="784638" cy="643548"/>
          </a:xfrm>
        </p:grpSpPr>
        <p:sp>
          <p:nvSpPr>
            <p:cNvPr id="78" name="Google Shape;78;p4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207923" y="45168"/>
            <a:ext cx="8891725" cy="1168507"/>
            <a:chOff x="207923" y="45168"/>
            <a:chExt cx="8891725" cy="1168507"/>
          </a:xfrm>
        </p:grpSpPr>
        <p:sp>
          <p:nvSpPr>
            <p:cNvPr id="90" name="Google Shape;90;p4"/>
            <p:cNvSpPr/>
            <p:nvPr/>
          </p:nvSpPr>
          <p:spPr>
            <a:xfrm>
              <a:off x="8326197" y="255670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07923" y="112297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923306" y="255681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326197" y="1039756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07924" y="13621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1858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subTitle" idx="1"/>
          </p:nvPr>
        </p:nvSpPr>
        <p:spPr>
          <a:xfrm>
            <a:off x="1290763" y="2905647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2"/>
          </p:nvPr>
        </p:nvSpPr>
        <p:spPr>
          <a:xfrm>
            <a:off x="4945638" y="2905647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3"/>
          </p:nvPr>
        </p:nvSpPr>
        <p:spPr>
          <a:xfrm>
            <a:off x="1290763" y="3282648"/>
            <a:ext cx="29076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4"/>
          </p:nvPr>
        </p:nvSpPr>
        <p:spPr>
          <a:xfrm>
            <a:off x="4945638" y="3282648"/>
            <a:ext cx="29076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1657350" y="453359"/>
            <a:ext cx="5829300" cy="110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133198" y="45168"/>
            <a:ext cx="8966450" cy="5040267"/>
            <a:chOff x="133198" y="45168"/>
            <a:chExt cx="8966450" cy="5040267"/>
          </a:xfrm>
        </p:grpSpPr>
        <p:grpSp>
          <p:nvGrpSpPr>
            <p:cNvPr id="104" name="Google Shape;104;p5"/>
            <p:cNvGrpSpPr/>
            <p:nvPr/>
          </p:nvGrpSpPr>
          <p:grpSpPr>
            <a:xfrm>
              <a:off x="207923" y="45168"/>
              <a:ext cx="8891725" cy="1642813"/>
              <a:chOff x="207923" y="45168"/>
              <a:chExt cx="8891725" cy="1642813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8326197" y="255670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9" y="0"/>
                    </a:moveTo>
                    <a:cubicBezTo>
                      <a:pt x="63" y="0"/>
                      <a:pt x="1" y="51"/>
                      <a:pt x="1" y="127"/>
                    </a:cubicBezTo>
                    <a:cubicBezTo>
                      <a:pt x="1" y="198"/>
                      <a:pt x="57" y="255"/>
                      <a:pt x="127" y="255"/>
                    </a:cubicBezTo>
                    <a:cubicBezTo>
                      <a:pt x="241" y="255"/>
                      <a:pt x="297" y="119"/>
                      <a:pt x="218" y="38"/>
                    </a:cubicBezTo>
                    <a:cubicBezTo>
                      <a:pt x="192" y="12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07923" y="1122976"/>
                <a:ext cx="104933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129" y="0"/>
                    </a:moveTo>
                    <a:cubicBezTo>
                      <a:pt x="64" y="0"/>
                      <a:pt x="1" y="51"/>
                      <a:pt x="1" y="128"/>
                    </a:cubicBezTo>
                    <a:cubicBezTo>
                      <a:pt x="1" y="199"/>
                      <a:pt x="57" y="255"/>
                      <a:pt x="127" y="255"/>
                    </a:cubicBezTo>
                    <a:cubicBezTo>
                      <a:pt x="241" y="255"/>
                      <a:pt x="297" y="118"/>
                      <a:pt x="218" y="37"/>
                    </a:cubicBezTo>
                    <a:cubicBezTo>
                      <a:pt x="192" y="12"/>
                      <a:pt x="161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8206556" y="1122806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8" y="1"/>
                    </a:moveTo>
                    <a:cubicBezTo>
                      <a:pt x="63" y="1"/>
                      <a:pt x="0" y="52"/>
                      <a:pt x="0" y="128"/>
                    </a:cubicBezTo>
                    <a:cubicBezTo>
                      <a:pt x="0" y="198"/>
                      <a:pt x="56" y="256"/>
                      <a:pt x="126" y="256"/>
                    </a:cubicBezTo>
                    <a:cubicBezTo>
                      <a:pt x="240" y="256"/>
                      <a:pt x="296" y="119"/>
                      <a:pt x="216" y="38"/>
                    </a:cubicBezTo>
                    <a:cubicBezTo>
                      <a:pt x="190" y="12"/>
                      <a:pt x="159" y="1"/>
                      <a:pt x="128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8994362" y="451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8889759" y="1597281"/>
                <a:ext cx="104581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5" extrusionOk="0">
                    <a:moveTo>
                      <a:pt x="129" y="0"/>
                    </a:moveTo>
                    <a:cubicBezTo>
                      <a:pt x="64" y="0"/>
                      <a:pt x="1" y="51"/>
                      <a:pt x="1" y="128"/>
                    </a:cubicBezTo>
                    <a:cubicBezTo>
                      <a:pt x="1" y="198"/>
                      <a:pt x="57" y="254"/>
                      <a:pt x="127" y="254"/>
                    </a:cubicBezTo>
                    <a:cubicBezTo>
                      <a:pt x="241" y="254"/>
                      <a:pt x="297" y="117"/>
                      <a:pt x="218" y="37"/>
                    </a:cubicBezTo>
                    <a:cubicBezTo>
                      <a:pt x="192" y="11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07924" y="13621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1185824" y="25566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Google Shape;112;p5"/>
            <p:cNvSpPr/>
            <p:nvPr/>
          </p:nvSpPr>
          <p:spPr>
            <a:xfrm rot="10800000">
              <a:off x="619505" y="2071022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5"/>
            <p:cNvGrpSpPr/>
            <p:nvPr/>
          </p:nvGrpSpPr>
          <p:grpSpPr>
            <a:xfrm rot="10800000">
              <a:off x="133198" y="170815"/>
              <a:ext cx="8966450" cy="4914620"/>
              <a:chOff x="133198" y="45168"/>
              <a:chExt cx="8966450" cy="4914620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2622129" y="149768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8" y="1"/>
                    </a:moveTo>
                    <a:cubicBezTo>
                      <a:pt x="63" y="1"/>
                      <a:pt x="1" y="52"/>
                      <a:pt x="1" y="128"/>
                    </a:cubicBezTo>
                    <a:cubicBezTo>
                      <a:pt x="1" y="198"/>
                      <a:pt x="57" y="256"/>
                      <a:pt x="127" y="256"/>
                    </a:cubicBezTo>
                    <a:cubicBezTo>
                      <a:pt x="241" y="256"/>
                      <a:pt x="297" y="119"/>
                      <a:pt x="216" y="38"/>
                    </a:cubicBezTo>
                    <a:cubicBezTo>
                      <a:pt x="191" y="12"/>
                      <a:pt x="159" y="1"/>
                      <a:pt x="128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66726" y="2177272"/>
                <a:ext cx="104933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129" y="1"/>
                    </a:moveTo>
                    <a:cubicBezTo>
                      <a:pt x="64" y="1"/>
                      <a:pt x="1" y="51"/>
                      <a:pt x="1" y="129"/>
                    </a:cubicBezTo>
                    <a:cubicBezTo>
                      <a:pt x="1" y="199"/>
                      <a:pt x="57" y="255"/>
                      <a:pt x="127" y="255"/>
                    </a:cubicBezTo>
                    <a:cubicBezTo>
                      <a:pt x="241" y="255"/>
                      <a:pt x="297" y="118"/>
                      <a:pt x="218" y="37"/>
                    </a:cubicBezTo>
                    <a:cubicBezTo>
                      <a:pt x="192" y="12"/>
                      <a:pt x="161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133198" y="1434901"/>
                <a:ext cx="104933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129" y="0"/>
                    </a:moveTo>
                    <a:cubicBezTo>
                      <a:pt x="64" y="0"/>
                      <a:pt x="1" y="51"/>
                      <a:pt x="1" y="128"/>
                    </a:cubicBezTo>
                    <a:cubicBezTo>
                      <a:pt x="1" y="199"/>
                      <a:pt x="57" y="255"/>
                      <a:pt x="127" y="255"/>
                    </a:cubicBezTo>
                    <a:cubicBezTo>
                      <a:pt x="241" y="255"/>
                      <a:pt x="297" y="118"/>
                      <a:pt x="218" y="37"/>
                    </a:cubicBezTo>
                    <a:cubicBezTo>
                      <a:pt x="192" y="12"/>
                      <a:pt x="161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209065" y="2272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1474753" y="494143"/>
                <a:ext cx="104581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5" extrusionOk="0">
                    <a:moveTo>
                      <a:pt x="129" y="0"/>
                    </a:moveTo>
                    <a:cubicBezTo>
                      <a:pt x="63" y="0"/>
                      <a:pt x="0" y="51"/>
                      <a:pt x="0" y="128"/>
                    </a:cubicBezTo>
                    <a:cubicBezTo>
                      <a:pt x="0" y="198"/>
                      <a:pt x="58" y="254"/>
                      <a:pt x="126" y="254"/>
                    </a:cubicBezTo>
                    <a:cubicBezTo>
                      <a:pt x="240" y="254"/>
                      <a:pt x="296" y="118"/>
                      <a:pt x="217" y="37"/>
                    </a:cubicBezTo>
                    <a:cubicBezTo>
                      <a:pt x="191" y="12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5771831" y="4777681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8" y="1"/>
                    </a:moveTo>
                    <a:cubicBezTo>
                      <a:pt x="63" y="1"/>
                      <a:pt x="0" y="52"/>
                      <a:pt x="0" y="128"/>
                    </a:cubicBezTo>
                    <a:cubicBezTo>
                      <a:pt x="0" y="198"/>
                      <a:pt x="56" y="256"/>
                      <a:pt x="126" y="256"/>
                    </a:cubicBezTo>
                    <a:cubicBezTo>
                      <a:pt x="240" y="256"/>
                      <a:pt x="296" y="119"/>
                      <a:pt x="216" y="38"/>
                    </a:cubicBezTo>
                    <a:cubicBezTo>
                      <a:pt x="190" y="12"/>
                      <a:pt x="159" y="1"/>
                      <a:pt x="128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6943214" y="1497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0" y="52"/>
                      <a:pt x="0" y="128"/>
                    </a:cubicBezTo>
                    <a:cubicBezTo>
                      <a:pt x="0" y="198"/>
                      <a:pt x="58" y="256"/>
                      <a:pt x="128" y="256"/>
                    </a:cubicBezTo>
                    <a:cubicBezTo>
                      <a:pt x="241" y="256"/>
                      <a:pt x="298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8994362" y="451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8889759" y="1597281"/>
                <a:ext cx="104581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5" extrusionOk="0">
                    <a:moveTo>
                      <a:pt x="129" y="0"/>
                    </a:moveTo>
                    <a:cubicBezTo>
                      <a:pt x="64" y="0"/>
                      <a:pt x="1" y="51"/>
                      <a:pt x="1" y="128"/>
                    </a:cubicBezTo>
                    <a:cubicBezTo>
                      <a:pt x="1" y="198"/>
                      <a:pt x="57" y="254"/>
                      <a:pt x="127" y="254"/>
                    </a:cubicBezTo>
                    <a:cubicBezTo>
                      <a:pt x="241" y="254"/>
                      <a:pt x="297" y="117"/>
                      <a:pt x="218" y="37"/>
                    </a:cubicBezTo>
                    <a:cubicBezTo>
                      <a:pt x="192" y="11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4616226" y="227447"/>
                <a:ext cx="105285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5" extrusionOk="0">
                    <a:moveTo>
                      <a:pt x="129" y="1"/>
                    </a:moveTo>
                    <a:cubicBezTo>
                      <a:pt x="64" y="1"/>
                      <a:pt x="1" y="51"/>
                      <a:pt x="1" y="129"/>
                    </a:cubicBezTo>
                    <a:cubicBezTo>
                      <a:pt x="1" y="199"/>
                      <a:pt x="59" y="255"/>
                      <a:pt x="129" y="255"/>
                    </a:cubicBezTo>
                    <a:cubicBezTo>
                      <a:pt x="241" y="255"/>
                      <a:pt x="299" y="118"/>
                      <a:pt x="218" y="38"/>
                    </a:cubicBezTo>
                    <a:cubicBezTo>
                      <a:pt x="192" y="12"/>
                      <a:pt x="161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466724" y="25566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324897" y="4868732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9" y="0"/>
                    </a:moveTo>
                    <a:cubicBezTo>
                      <a:pt x="63" y="0"/>
                      <a:pt x="1" y="51"/>
                      <a:pt x="1" y="127"/>
                    </a:cubicBezTo>
                    <a:cubicBezTo>
                      <a:pt x="1" y="198"/>
                      <a:pt x="57" y="255"/>
                      <a:pt x="127" y="255"/>
                    </a:cubicBezTo>
                    <a:cubicBezTo>
                      <a:pt x="241" y="255"/>
                      <a:pt x="297" y="119"/>
                      <a:pt x="218" y="38"/>
                    </a:cubicBezTo>
                    <a:cubicBezTo>
                      <a:pt x="192" y="12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6"/>
          <p:cNvGrpSpPr/>
          <p:nvPr/>
        </p:nvGrpSpPr>
        <p:grpSpPr>
          <a:xfrm>
            <a:off x="207923" y="45168"/>
            <a:ext cx="8891725" cy="1642813"/>
            <a:chOff x="207923" y="45168"/>
            <a:chExt cx="8891725" cy="1642813"/>
          </a:xfrm>
        </p:grpSpPr>
        <p:sp>
          <p:nvSpPr>
            <p:cNvPr id="129" name="Google Shape;129;p6"/>
            <p:cNvSpPr/>
            <p:nvPr/>
          </p:nvSpPr>
          <p:spPr>
            <a:xfrm>
              <a:off x="8326197" y="255670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207923" y="112297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206556" y="1122806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207924" y="13621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1858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-83275" y="4644383"/>
            <a:ext cx="9294172" cy="1075277"/>
            <a:chOff x="-8409" y="4644371"/>
            <a:chExt cx="9144207" cy="1075277"/>
          </a:xfrm>
        </p:grpSpPr>
        <p:sp>
          <p:nvSpPr>
            <p:cNvPr id="137" name="Google Shape;137;p6"/>
            <p:cNvSpPr/>
            <p:nvPr/>
          </p:nvSpPr>
          <p:spPr>
            <a:xfrm>
              <a:off x="-8400" y="4647463"/>
              <a:ext cx="91440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6"/>
            <p:cNvGrpSpPr/>
            <p:nvPr/>
          </p:nvGrpSpPr>
          <p:grpSpPr>
            <a:xfrm>
              <a:off x="-8409" y="4723646"/>
              <a:ext cx="9144207" cy="996002"/>
              <a:chOff x="637480" y="3826824"/>
              <a:chExt cx="8109442" cy="996002"/>
            </a:xfrm>
          </p:grpSpPr>
          <p:sp>
            <p:nvSpPr>
              <p:cNvPr id="139" name="Google Shape;139;p6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" name="Google Shape;161;p6"/>
            <p:cNvSpPr/>
            <p:nvPr/>
          </p:nvSpPr>
          <p:spPr>
            <a:xfrm rot="10800000" flipH="1">
              <a:off x="512003" y="4644371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726450" y="1521000"/>
            <a:ext cx="4981800" cy="25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>
            <a:off x="137799" y="45168"/>
            <a:ext cx="8961848" cy="2395288"/>
            <a:chOff x="137799" y="45168"/>
            <a:chExt cx="8961848" cy="2395288"/>
          </a:xfrm>
        </p:grpSpPr>
        <p:sp>
          <p:nvSpPr>
            <p:cNvPr id="166" name="Google Shape;166;p7"/>
            <p:cNvSpPr/>
            <p:nvPr/>
          </p:nvSpPr>
          <p:spPr>
            <a:xfrm>
              <a:off x="1456254" y="9941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37801" y="202102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40447" y="685845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17623" y="971101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808128" y="372218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8326206" y="1589531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8743439" y="539493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889759" y="2349756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7437026" y="190484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37799" y="9941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313504" y="2811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-8409" y="4345596"/>
            <a:ext cx="9144207" cy="1075277"/>
            <a:chOff x="-8409" y="4644371"/>
            <a:chExt cx="9144207" cy="1075277"/>
          </a:xfrm>
        </p:grpSpPr>
        <p:sp>
          <p:nvSpPr>
            <p:cNvPr id="179" name="Google Shape;179;p7"/>
            <p:cNvSpPr/>
            <p:nvPr/>
          </p:nvSpPr>
          <p:spPr>
            <a:xfrm>
              <a:off x="-8400" y="4647463"/>
              <a:ext cx="91440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7"/>
            <p:cNvGrpSpPr/>
            <p:nvPr/>
          </p:nvGrpSpPr>
          <p:grpSpPr>
            <a:xfrm>
              <a:off x="-8409" y="4723646"/>
              <a:ext cx="9144207" cy="996002"/>
              <a:chOff x="637480" y="3826824"/>
              <a:chExt cx="8109442" cy="996002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p7"/>
            <p:cNvSpPr/>
            <p:nvPr/>
          </p:nvSpPr>
          <p:spPr>
            <a:xfrm rot="10800000" flipH="1">
              <a:off x="512003" y="4644371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1388100" y="1053100"/>
            <a:ext cx="63678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6" name="Google Shape;206;p8"/>
          <p:cNvGrpSpPr/>
          <p:nvPr/>
        </p:nvGrpSpPr>
        <p:grpSpPr>
          <a:xfrm>
            <a:off x="297486" y="45168"/>
            <a:ext cx="8802162" cy="1223257"/>
            <a:chOff x="297486" y="45168"/>
            <a:chExt cx="8802162" cy="1223257"/>
          </a:xfrm>
        </p:grpSpPr>
        <p:sp>
          <p:nvSpPr>
            <p:cNvPr id="207" name="Google Shape;207;p8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1999350" y="964900"/>
            <a:ext cx="5145300" cy="88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1999350" y="2168650"/>
            <a:ext cx="51453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9"/>
          <p:cNvGrpSpPr/>
          <p:nvPr/>
        </p:nvGrpSpPr>
        <p:grpSpPr>
          <a:xfrm>
            <a:off x="89448" y="149943"/>
            <a:ext cx="8800305" cy="2118041"/>
            <a:chOff x="89448" y="149943"/>
            <a:chExt cx="8800305" cy="2118041"/>
          </a:xfrm>
        </p:grpSpPr>
        <p:sp>
          <p:nvSpPr>
            <p:cNvPr id="220" name="Google Shape;220;p9"/>
            <p:cNvSpPr/>
            <p:nvPr/>
          </p:nvSpPr>
          <p:spPr>
            <a:xfrm>
              <a:off x="3839854" y="40291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1349026" y="1759197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482347" y="874870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89448" y="964901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816194" y="40291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0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44528" y="1499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7594781" y="1361881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7336989" y="4939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8209075" y="1722293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785172" y="2077956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09424" y="8748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7645026" y="2077947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1999351" y="78417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3164497" y="964720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4961701" y="2177285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4802689" y="784185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40550" y="3739975"/>
            <a:ext cx="30408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4QFfrYG8wTE?feature=oembed" TargetMode="Externa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46EAC2yANI?feature=oembed" TargetMode="Externa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6"/>
          <p:cNvSpPr/>
          <p:nvPr/>
        </p:nvSpPr>
        <p:spPr>
          <a:xfrm>
            <a:off x="-161925" y="2603100"/>
            <a:ext cx="6419829" cy="1502872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26"/>
          <p:cNvGrpSpPr/>
          <p:nvPr/>
        </p:nvGrpSpPr>
        <p:grpSpPr>
          <a:xfrm>
            <a:off x="5456132" y="1309652"/>
            <a:ext cx="4558558" cy="2781654"/>
            <a:chOff x="-1554905" y="1095501"/>
            <a:chExt cx="4220496" cy="2575367"/>
          </a:xfrm>
        </p:grpSpPr>
        <p:sp>
          <p:nvSpPr>
            <p:cNvPr id="732" name="Google Shape;732;p26"/>
            <p:cNvSpPr/>
            <p:nvPr/>
          </p:nvSpPr>
          <p:spPr>
            <a:xfrm>
              <a:off x="1353001" y="3292646"/>
              <a:ext cx="1312590" cy="378162"/>
            </a:xfrm>
            <a:custGeom>
              <a:avLst/>
              <a:gdLst/>
              <a:ahLst/>
              <a:cxnLst/>
              <a:rect l="l" t="t" r="r" b="b"/>
              <a:pathLst>
                <a:path w="6560" h="1871" extrusionOk="0">
                  <a:moveTo>
                    <a:pt x="3063" y="0"/>
                  </a:moveTo>
                  <a:lnTo>
                    <a:pt x="1273" y="782"/>
                  </a:lnTo>
                  <a:lnTo>
                    <a:pt x="1" y="1871"/>
                  </a:lnTo>
                  <a:lnTo>
                    <a:pt x="6559" y="1871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1604114" y="2258041"/>
              <a:ext cx="361963" cy="1192897"/>
            </a:xfrm>
            <a:custGeom>
              <a:avLst/>
              <a:gdLst/>
              <a:ahLst/>
              <a:cxnLst/>
              <a:rect l="l" t="t" r="r" b="b"/>
              <a:pathLst>
                <a:path w="1809" h="5902" extrusionOk="0">
                  <a:moveTo>
                    <a:pt x="1" y="0"/>
                  </a:moveTo>
                  <a:lnTo>
                    <a:pt x="18" y="5901"/>
                  </a:lnTo>
                  <a:lnTo>
                    <a:pt x="1808" y="4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00263" y="1527007"/>
              <a:ext cx="1004052" cy="1112050"/>
            </a:xfrm>
            <a:custGeom>
              <a:avLst/>
              <a:gdLst/>
              <a:ahLst/>
              <a:cxnLst/>
              <a:rect l="l" t="t" r="r" b="b"/>
              <a:pathLst>
                <a:path w="5018" h="5502" extrusionOk="0">
                  <a:moveTo>
                    <a:pt x="2486" y="1"/>
                  </a:moveTo>
                  <a:lnTo>
                    <a:pt x="1" y="2250"/>
                  </a:lnTo>
                  <a:lnTo>
                    <a:pt x="1" y="3975"/>
                  </a:lnTo>
                  <a:lnTo>
                    <a:pt x="2180" y="3112"/>
                  </a:lnTo>
                  <a:lnTo>
                    <a:pt x="511" y="4236"/>
                  </a:lnTo>
                  <a:lnTo>
                    <a:pt x="2688" y="5502"/>
                  </a:lnTo>
                  <a:lnTo>
                    <a:pt x="5018" y="3617"/>
                  </a:lnTo>
                  <a:lnTo>
                    <a:pt x="3330" y="2532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402374" y="1095501"/>
              <a:ext cx="285729" cy="423234"/>
            </a:xfrm>
            <a:custGeom>
              <a:avLst/>
              <a:gdLst/>
              <a:ahLst/>
              <a:cxnLst/>
              <a:rect l="l" t="t" r="r" b="b"/>
              <a:pathLst>
                <a:path w="1428" h="2094" extrusionOk="0">
                  <a:moveTo>
                    <a:pt x="704" y="0"/>
                  </a:moveTo>
                  <a:lnTo>
                    <a:pt x="1" y="2093"/>
                  </a:lnTo>
                  <a:lnTo>
                    <a:pt x="1" y="2093"/>
                  </a:lnTo>
                  <a:lnTo>
                    <a:pt x="1428" y="1653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36610" y="1095501"/>
              <a:ext cx="506628" cy="480231"/>
            </a:xfrm>
            <a:custGeom>
              <a:avLst/>
              <a:gdLst/>
              <a:ahLst/>
              <a:cxnLst/>
              <a:rect l="l" t="t" r="r" b="b"/>
              <a:pathLst>
                <a:path w="2532" h="2376" extrusionOk="0">
                  <a:moveTo>
                    <a:pt x="2532" y="0"/>
                  </a:moveTo>
                  <a:lnTo>
                    <a:pt x="0" y="2376"/>
                  </a:lnTo>
                  <a:lnTo>
                    <a:pt x="1829" y="2093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-1265575" y="2383350"/>
              <a:ext cx="510630" cy="1287488"/>
            </a:xfrm>
            <a:custGeom>
              <a:avLst/>
              <a:gdLst/>
              <a:ahLst/>
              <a:cxnLst/>
              <a:rect l="l" t="t" r="r" b="b"/>
              <a:pathLst>
                <a:path w="2552" h="6370" extrusionOk="0">
                  <a:moveTo>
                    <a:pt x="1447" y="1"/>
                  </a:moveTo>
                  <a:lnTo>
                    <a:pt x="1" y="2166"/>
                  </a:lnTo>
                  <a:lnTo>
                    <a:pt x="1139" y="6370"/>
                  </a:lnTo>
                  <a:lnTo>
                    <a:pt x="2552" y="637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-755145" y="1518518"/>
              <a:ext cx="2108348" cy="2152349"/>
            </a:xfrm>
            <a:custGeom>
              <a:avLst/>
              <a:gdLst/>
              <a:ahLst/>
              <a:cxnLst/>
              <a:rect l="l" t="t" r="r" b="b"/>
              <a:pathLst>
                <a:path w="10537" h="10649" extrusionOk="0">
                  <a:moveTo>
                    <a:pt x="5786" y="0"/>
                  </a:moveTo>
                  <a:lnTo>
                    <a:pt x="4273" y="793"/>
                  </a:lnTo>
                  <a:lnTo>
                    <a:pt x="2271" y="5104"/>
                  </a:lnTo>
                  <a:lnTo>
                    <a:pt x="3892" y="6506"/>
                  </a:lnTo>
                  <a:lnTo>
                    <a:pt x="4485" y="8938"/>
                  </a:lnTo>
                  <a:lnTo>
                    <a:pt x="4485" y="8938"/>
                  </a:lnTo>
                  <a:lnTo>
                    <a:pt x="3377" y="6618"/>
                  </a:lnTo>
                  <a:lnTo>
                    <a:pt x="3628" y="9334"/>
                  </a:lnTo>
                  <a:lnTo>
                    <a:pt x="2562" y="6959"/>
                  </a:lnTo>
                  <a:lnTo>
                    <a:pt x="1203" y="7220"/>
                  </a:lnTo>
                  <a:lnTo>
                    <a:pt x="1" y="10649"/>
                  </a:lnTo>
                  <a:lnTo>
                    <a:pt x="3628" y="10649"/>
                  </a:lnTo>
                  <a:lnTo>
                    <a:pt x="5588" y="10040"/>
                  </a:lnTo>
                  <a:lnTo>
                    <a:pt x="7101" y="9702"/>
                  </a:lnTo>
                  <a:lnTo>
                    <a:pt x="7157" y="8547"/>
                  </a:lnTo>
                  <a:lnTo>
                    <a:pt x="6727" y="6604"/>
                  </a:lnTo>
                  <a:lnTo>
                    <a:pt x="8770" y="10649"/>
                  </a:lnTo>
                  <a:lnTo>
                    <a:pt x="10537" y="10649"/>
                  </a:lnTo>
                  <a:lnTo>
                    <a:pt x="9462" y="5544"/>
                  </a:lnTo>
                  <a:lnTo>
                    <a:pt x="7157" y="5104"/>
                  </a:lnTo>
                  <a:lnTo>
                    <a:pt x="7872" y="7153"/>
                  </a:lnTo>
                  <a:lnTo>
                    <a:pt x="6282" y="4907"/>
                  </a:lnTo>
                  <a:lnTo>
                    <a:pt x="6282" y="4280"/>
                  </a:lnTo>
                  <a:lnTo>
                    <a:pt x="6775" y="2292"/>
                  </a:lnTo>
                  <a:lnTo>
                    <a:pt x="578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-590271" y="2549889"/>
              <a:ext cx="732529" cy="855159"/>
            </a:xfrm>
            <a:custGeom>
              <a:avLst/>
              <a:gdLst/>
              <a:ahLst/>
              <a:cxnLst/>
              <a:rect l="l" t="t" r="r" b="b"/>
              <a:pathLst>
                <a:path w="3661" h="4231" extrusionOk="0">
                  <a:moveTo>
                    <a:pt x="1447" y="1"/>
                  </a:moveTo>
                  <a:lnTo>
                    <a:pt x="1" y="604"/>
                  </a:lnTo>
                  <a:lnTo>
                    <a:pt x="379" y="2117"/>
                  </a:lnTo>
                  <a:lnTo>
                    <a:pt x="1738" y="1856"/>
                  </a:lnTo>
                  <a:lnTo>
                    <a:pt x="2804" y="4231"/>
                  </a:lnTo>
                  <a:lnTo>
                    <a:pt x="2553" y="1515"/>
                  </a:lnTo>
                  <a:lnTo>
                    <a:pt x="3661" y="3835"/>
                  </a:lnTo>
                  <a:lnTo>
                    <a:pt x="3661" y="3835"/>
                  </a:lnTo>
                  <a:lnTo>
                    <a:pt x="3068" y="1403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-976045" y="2383350"/>
              <a:ext cx="461808" cy="1287488"/>
            </a:xfrm>
            <a:custGeom>
              <a:avLst/>
              <a:gdLst/>
              <a:ahLst/>
              <a:cxnLst/>
              <a:rect l="l" t="t" r="r" b="b"/>
              <a:pathLst>
                <a:path w="2308" h="6370" extrusionOk="0">
                  <a:moveTo>
                    <a:pt x="0" y="1"/>
                  </a:moveTo>
                  <a:lnTo>
                    <a:pt x="1105" y="6370"/>
                  </a:lnTo>
                  <a:lnTo>
                    <a:pt x="2307" y="2941"/>
                  </a:lnTo>
                  <a:lnTo>
                    <a:pt x="1929" y="1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402374" y="1429590"/>
              <a:ext cx="695513" cy="97623"/>
            </a:xfrm>
            <a:custGeom>
              <a:avLst/>
              <a:gdLst/>
              <a:ahLst/>
              <a:cxnLst/>
              <a:rect l="l" t="t" r="r" b="b"/>
              <a:pathLst>
                <a:path w="3476" h="483" extrusionOk="0">
                  <a:moveTo>
                    <a:pt x="1428" y="0"/>
                  </a:moveTo>
                  <a:lnTo>
                    <a:pt x="1" y="440"/>
                  </a:lnTo>
                  <a:lnTo>
                    <a:pt x="3475" y="483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501619" y="1981554"/>
              <a:ext cx="636686" cy="657488"/>
            </a:xfrm>
            <a:custGeom>
              <a:avLst/>
              <a:gdLst/>
              <a:ahLst/>
              <a:cxnLst/>
              <a:rect l="l" t="t" r="r" b="b"/>
              <a:pathLst>
                <a:path w="3182" h="3253" extrusionOk="0">
                  <a:moveTo>
                    <a:pt x="494" y="1"/>
                  </a:moveTo>
                  <a:lnTo>
                    <a:pt x="1" y="1989"/>
                  </a:lnTo>
                  <a:lnTo>
                    <a:pt x="3181" y="3253"/>
                  </a:lnTo>
                  <a:lnTo>
                    <a:pt x="1004" y="1987"/>
                  </a:lnTo>
                  <a:lnTo>
                    <a:pt x="2673" y="863"/>
                  </a:lnTo>
                  <a:lnTo>
                    <a:pt x="494" y="172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1607716" y="3134595"/>
              <a:ext cx="1057876" cy="536218"/>
            </a:xfrm>
            <a:custGeom>
              <a:avLst/>
              <a:gdLst/>
              <a:ahLst/>
              <a:cxnLst/>
              <a:rect l="l" t="t" r="r" b="b"/>
              <a:pathLst>
                <a:path w="5287" h="2653" extrusionOk="0">
                  <a:moveTo>
                    <a:pt x="1790" y="0"/>
                  </a:moveTo>
                  <a:lnTo>
                    <a:pt x="0" y="1564"/>
                  </a:lnTo>
                  <a:lnTo>
                    <a:pt x="1790" y="782"/>
                  </a:lnTo>
                  <a:lnTo>
                    <a:pt x="5286" y="2653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1138105" y="2258041"/>
              <a:ext cx="469811" cy="1412801"/>
            </a:xfrm>
            <a:custGeom>
              <a:avLst/>
              <a:gdLst/>
              <a:ahLst/>
              <a:cxnLst/>
              <a:rect l="l" t="t" r="r" b="b"/>
              <a:pathLst>
                <a:path w="2348" h="6990" extrusionOk="0">
                  <a:moveTo>
                    <a:pt x="2330" y="0"/>
                  </a:moveTo>
                  <a:lnTo>
                    <a:pt x="0" y="1885"/>
                  </a:lnTo>
                  <a:lnTo>
                    <a:pt x="1075" y="6990"/>
                  </a:lnTo>
                  <a:lnTo>
                    <a:pt x="2347" y="5901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501619" y="2383350"/>
              <a:ext cx="636686" cy="581088"/>
            </a:xfrm>
            <a:custGeom>
              <a:avLst/>
              <a:gdLst/>
              <a:ahLst/>
              <a:cxnLst/>
              <a:rect l="l" t="t" r="r" b="b"/>
              <a:pathLst>
                <a:path w="3182" h="2875" extrusionOk="0">
                  <a:moveTo>
                    <a:pt x="1" y="1"/>
                  </a:moveTo>
                  <a:lnTo>
                    <a:pt x="1" y="628"/>
                  </a:lnTo>
                  <a:lnTo>
                    <a:pt x="1591" y="2874"/>
                  </a:lnTo>
                  <a:lnTo>
                    <a:pt x="876" y="825"/>
                  </a:lnTo>
                  <a:lnTo>
                    <a:pt x="3181" y="12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-1554905" y="2820920"/>
              <a:ext cx="517233" cy="849904"/>
            </a:xfrm>
            <a:custGeom>
              <a:avLst/>
              <a:gdLst/>
              <a:ahLst/>
              <a:cxnLst/>
              <a:rect l="l" t="t" r="r" b="b"/>
              <a:pathLst>
                <a:path w="2585" h="4205" extrusionOk="0">
                  <a:moveTo>
                    <a:pt x="1447" y="1"/>
                  </a:moveTo>
                  <a:lnTo>
                    <a:pt x="0" y="4205"/>
                  </a:lnTo>
                  <a:lnTo>
                    <a:pt x="2585" y="420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-29420" y="2853257"/>
              <a:ext cx="1029063" cy="817565"/>
            </a:xfrm>
            <a:custGeom>
              <a:avLst/>
              <a:gdLst/>
              <a:ahLst/>
              <a:cxnLst/>
              <a:rect l="l" t="t" r="r" b="b"/>
              <a:pathLst>
                <a:path w="5143" h="4045" extrusionOk="0">
                  <a:moveTo>
                    <a:pt x="3100" y="0"/>
                  </a:moveTo>
                  <a:lnTo>
                    <a:pt x="3530" y="1943"/>
                  </a:lnTo>
                  <a:lnTo>
                    <a:pt x="3474" y="3098"/>
                  </a:lnTo>
                  <a:lnTo>
                    <a:pt x="1961" y="3436"/>
                  </a:lnTo>
                  <a:lnTo>
                    <a:pt x="1" y="4045"/>
                  </a:lnTo>
                  <a:lnTo>
                    <a:pt x="5143" y="4045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-300941" y="1518518"/>
              <a:ext cx="703516" cy="1031608"/>
            </a:xfrm>
            <a:custGeom>
              <a:avLst/>
              <a:gdLst/>
              <a:ahLst/>
              <a:cxnLst/>
              <a:rect l="l" t="t" r="r" b="b"/>
              <a:pathLst>
                <a:path w="3516" h="5104" extrusionOk="0">
                  <a:moveTo>
                    <a:pt x="3516" y="0"/>
                  </a:moveTo>
                  <a:lnTo>
                    <a:pt x="1687" y="283"/>
                  </a:lnTo>
                  <a:lnTo>
                    <a:pt x="1" y="5104"/>
                  </a:lnTo>
                  <a:lnTo>
                    <a:pt x="2003" y="79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402374" y="1518518"/>
              <a:ext cx="695513" cy="463253"/>
            </a:xfrm>
            <a:custGeom>
              <a:avLst/>
              <a:gdLst/>
              <a:ahLst/>
              <a:cxnLst/>
              <a:rect l="l" t="t" r="r" b="b"/>
              <a:pathLst>
                <a:path w="3476" h="2292" extrusionOk="0">
                  <a:moveTo>
                    <a:pt x="1" y="0"/>
                  </a:moveTo>
                  <a:lnTo>
                    <a:pt x="990" y="2292"/>
                  </a:lnTo>
                  <a:lnTo>
                    <a:pt x="3475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26"/>
          <p:cNvSpPr/>
          <p:nvPr/>
        </p:nvSpPr>
        <p:spPr>
          <a:xfrm>
            <a:off x="-8400" y="4091300"/>
            <a:ext cx="9152400" cy="10947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6"/>
          <p:cNvGrpSpPr/>
          <p:nvPr/>
        </p:nvGrpSpPr>
        <p:grpSpPr>
          <a:xfrm>
            <a:off x="-8409" y="4102288"/>
            <a:ext cx="9144207" cy="1034873"/>
            <a:chOff x="-8409" y="4102288"/>
            <a:chExt cx="9144207" cy="1034873"/>
          </a:xfrm>
        </p:grpSpPr>
        <p:grpSp>
          <p:nvGrpSpPr>
            <p:cNvPr id="752" name="Google Shape;752;p26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753" name="Google Shape;753;p26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6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6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5" name="Google Shape;775;p26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6"/>
          <p:cNvGrpSpPr/>
          <p:nvPr/>
        </p:nvGrpSpPr>
        <p:grpSpPr>
          <a:xfrm flipH="1">
            <a:off x="-560692" y="2762602"/>
            <a:ext cx="2547825" cy="2374555"/>
            <a:chOff x="3126365" y="119206"/>
            <a:chExt cx="375177" cy="256992"/>
          </a:xfrm>
        </p:grpSpPr>
        <p:sp>
          <p:nvSpPr>
            <p:cNvPr id="777" name="Google Shape;777;p26"/>
            <p:cNvSpPr/>
            <p:nvPr/>
          </p:nvSpPr>
          <p:spPr>
            <a:xfrm>
              <a:off x="3307281" y="285198"/>
              <a:ext cx="141222" cy="69394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3347256" y="119206"/>
              <a:ext cx="101248" cy="155566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3288243" y="119206"/>
              <a:ext cx="60743" cy="89301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3193835" y="119206"/>
              <a:ext cx="94436" cy="183989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3326961" y="126143"/>
              <a:ext cx="51838" cy="121588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3126365" y="119206"/>
              <a:ext cx="180945" cy="256992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3179543" y="327662"/>
              <a:ext cx="142394" cy="48528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3307281" y="194209"/>
              <a:ext cx="104849" cy="133741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3280260" y="343875"/>
              <a:ext cx="142283" cy="32314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3384857" y="242199"/>
              <a:ext cx="63646" cy="68097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3396302" y="274738"/>
              <a:ext cx="105240" cy="101455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3288243" y="119206"/>
              <a:ext cx="59180" cy="6965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3264711" y="306459"/>
              <a:ext cx="42598" cy="37446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3151153" y="303160"/>
              <a:ext cx="69676" cy="49599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3323584" y="200722"/>
              <a:ext cx="11361" cy="63247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3347172" y="207884"/>
              <a:ext cx="7788" cy="27916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3405737" y="347484"/>
              <a:ext cx="58370" cy="1852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3280260" y="146895"/>
              <a:ext cx="12115" cy="74977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26"/>
          <p:cNvGrpSpPr/>
          <p:nvPr/>
        </p:nvGrpSpPr>
        <p:grpSpPr>
          <a:xfrm>
            <a:off x="5813468" y="4143010"/>
            <a:ext cx="2910590" cy="767260"/>
            <a:chOff x="9641789" y="4060422"/>
            <a:chExt cx="3261531" cy="859771"/>
          </a:xfrm>
        </p:grpSpPr>
        <p:sp>
          <p:nvSpPr>
            <p:cNvPr id="796" name="Google Shape;796;p26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26"/>
          <p:cNvGrpSpPr/>
          <p:nvPr/>
        </p:nvGrpSpPr>
        <p:grpSpPr>
          <a:xfrm>
            <a:off x="4197361" y="4175611"/>
            <a:ext cx="1623264" cy="427908"/>
            <a:chOff x="9641789" y="4060422"/>
            <a:chExt cx="3261531" cy="859771"/>
          </a:xfrm>
        </p:grpSpPr>
        <p:sp>
          <p:nvSpPr>
            <p:cNvPr id="832" name="Google Shape;832;p26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26"/>
          <p:cNvGrpSpPr/>
          <p:nvPr/>
        </p:nvGrpSpPr>
        <p:grpSpPr>
          <a:xfrm flipH="1">
            <a:off x="-560692" y="2762602"/>
            <a:ext cx="2547825" cy="2374555"/>
            <a:chOff x="3126365" y="119206"/>
            <a:chExt cx="375177" cy="256992"/>
          </a:xfrm>
        </p:grpSpPr>
        <p:sp>
          <p:nvSpPr>
            <p:cNvPr id="868" name="Google Shape;868;p26"/>
            <p:cNvSpPr/>
            <p:nvPr/>
          </p:nvSpPr>
          <p:spPr>
            <a:xfrm>
              <a:off x="3307281" y="285198"/>
              <a:ext cx="141222" cy="69394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3347256" y="119206"/>
              <a:ext cx="101248" cy="155566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288243" y="119206"/>
              <a:ext cx="60743" cy="89301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3193835" y="119206"/>
              <a:ext cx="94436" cy="183989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3326961" y="126143"/>
              <a:ext cx="51838" cy="121588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3126365" y="119206"/>
              <a:ext cx="180945" cy="256992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3179543" y="327662"/>
              <a:ext cx="142394" cy="48528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3307281" y="194209"/>
              <a:ext cx="104849" cy="133741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3280260" y="343875"/>
              <a:ext cx="142283" cy="32314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3384857" y="242199"/>
              <a:ext cx="63646" cy="68097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3396302" y="274738"/>
              <a:ext cx="105240" cy="101455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3288243" y="119206"/>
              <a:ext cx="59180" cy="6965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3264711" y="306459"/>
              <a:ext cx="42598" cy="37446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3151153" y="303160"/>
              <a:ext cx="69676" cy="49599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3323584" y="200722"/>
              <a:ext cx="11361" cy="63247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3347172" y="207884"/>
              <a:ext cx="7788" cy="27916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3405737" y="347484"/>
              <a:ext cx="58370" cy="1852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3280260" y="146895"/>
              <a:ext cx="12115" cy="74977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26"/>
          <p:cNvSpPr/>
          <p:nvPr/>
        </p:nvSpPr>
        <p:spPr>
          <a:xfrm>
            <a:off x="5745814" y="4665733"/>
            <a:ext cx="25711" cy="20031"/>
          </a:xfrm>
          <a:custGeom>
            <a:avLst/>
            <a:gdLst/>
            <a:ahLst/>
            <a:cxnLst/>
            <a:rect l="l" t="t" r="r" b="b"/>
            <a:pathLst>
              <a:path w="153" h="118" extrusionOk="0">
                <a:moveTo>
                  <a:pt x="34" y="1"/>
                </a:moveTo>
                <a:cubicBezTo>
                  <a:pt x="11" y="1"/>
                  <a:pt x="0" y="21"/>
                  <a:pt x="0" y="61"/>
                </a:cubicBezTo>
                <a:cubicBezTo>
                  <a:pt x="0" y="86"/>
                  <a:pt x="4" y="100"/>
                  <a:pt x="11" y="105"/>
                </a:cubicBezTo>
                <a:cubicBezTo>
                  <a:pt x="21" y="110"/>
                  <a:pt x="32" y="116"/>
                  <a:pt x="44" y="117"/>
                </a:cubicBezTo>
                <a:cubicBezTo>
                  <a:pt x="112" y="88"/>
                  <a:pt x="149" y="70"/>
                  <a:pt x="153" y="63"/>
                </a:cubicBezTo>
                <a:cubicBezTo>
                  <a:pt x="123" y="42"/>
                  <a:pt x="93" y="24"/>
                  <a:pt x="60" y="7"/>
                </a:cubicBezTo>
                <a:cubicBezTo>
                  <a:pt x="50" y="3"/>
                  <a:pt x="42" y="1"/>
                  <a:pt x="34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6"/>
          <p:cNvSpPr txBox="1">
            <a:spLocks noGrp="1"/>
          </p:cNvSpPr>
          <p:nvPr>
            <p:ph type="ctrTitle"/>
          </p:nvPr>
        </p:nvSpPr>
        <p:spPr>
          <a:xfrm>
            <a:off x="713225" y="778763"/>
            <a:ext cx="7365709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PenguinWantToLive</a:t>
            </a:r>
          </a:p>
        </p:txBody>
      </p:sp>
      <p:sp>
        <p:nvSpPr>
          <p:cNvPr id="888" name="Google Shape;888;p26"/>
          <p:cNvSpPr txBox="1">
            <a:spLocks noGrp="1"/>
          </p:cNvSpPr>
          <p:nvPr>
            <p:ph type="subTitle" idx="1"/>
          </p:nvPr>
        </p:nvSpPr>
        <p:spPr>
          <a:xfrm>
            <a:off x="1488317" y="2909261"/>
            <a:ext cx="3135000" cy="1312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>
                <a:solidFill>
                  <a:srgbClr val="7030A0"/>
                </a:solidFill>
              </a:rPr>
              <a:t>Team 2 </a:t>
            </a:r>
            <a:r>
              <a:rPr lang="en" altLang="zh-TW" dirty="0">
                <a:solidFill>
                  <a:srgbClr val="7030A0"/>
                </a:solidFill>
              </a:rPr>
              <a:t>Member :</a:t>
            </a:r>
            <a:endParaRPr lang="zh-TW" altLang="en-US" dirty="0">
              <a:solidFill>
                <a:srgbClr val="000000"/>
              </a:solidFill>
            </a:endParaRPr>
          </a:p>
          <a:p>
            <a:pPr marL="0" indent="0"/>
            <a:r>
              <a:rPr lang="en" altLang="zh-TW" dirty="0">
                <a:solidFill>
                  <a:srgbClr val="7030A0"/>
                </a:solidFill>
              </a:rPr>
              <a:t>A1105505林彧頎</a:t>
            </a:r>
            <a:endParaRPr lang="zh-TW" altLang="en-US" dirty="0">
              <a:solidFill>
                <a:srgbClr val="000000"/>
              </a:solidFill>
            </a:endParaRPr>
          </a:p>
          <a:p>
            <a:pPr marL="0" indent="0">
              <a:buSzPts val="1100"/>
            </a:pPr>
            <a:r>
              <a:rPr lang="en" altLang="zh-TW" dirty="0">
                <a:solidFill>
                  <a:srgbClr val="7030A0"/>
                </a:solidFill>
              </a:rPr>
              <a:t>A1105524吳雨宣</a:t>
            </a:r>
          </a:p>
          <a:p>
            <a:pPr marL="0" indent="0">
              <a:buSzPts val="1100"/>
            </a:pPr>
            <a:r>
              <a:rPr lang="en" altLang="zh-TW" dirty="0">
                <a:solidFill>
                  <a:srgbClr val="7030A0"/>
                </a:solidFill>
              </a:rPr>
              <a:t>A1105545潘妤揚</a:t>
            </a:r>
          </a:p>
          <a:p>
            <a:pPr marL="0" indent="0">
              <a:buSzPts val="1100"/>
            </a:pPr>
            <a:r>
              <a:rPr lang="en" altLang="zh-TW" dirty="0">
                <a:solidFill>
                  <a:srgbClr val="7030A0"/>
                </a:solidFill>
              </a:rPr>
              <a:t>A1105549杜佩真</a:t>
            </a:r>
          </a:p>
        </p:txBody>
      </p:sp>
      <p:sp>
        <p:nvSpPr>
          <p:cNvPr id="889" name="Google Shape;889;p26"/>
          <p:cNvSpPr/>
          <p:nvPr/>
        </p:nvSpPr>
        <p:spPr>
          <a:xfrm>
            <a:off x="3210221" y="4575727"/>
            <a:ext cx="4930" cy="7469"/>
          </a:xfrm>
          <a:custGeom>
            <a:avLst/>
            <a:gdLst/>
            <a:ahLst/>
            <a:cxnLst/>
            <a:rect l="l" t="t" r="r" b="b"/>
            <a:pathLst>
              <a:path w="24" h="36" extrusionOk="0">
                <a:moveTo>
                  <a:pt x="6" y="1"/>
                </a:moveTo>
                <a:cubicBezTo>
                  <a:pt x="4" y="13"/>
                  <a:pt x="3" y="23"/>
                  <a:pt x="1" y="36"/>
                </a:cubicBezTo>
                <a:lnTo>
                  <a:pt x="24" y="16"/>
                </a:lnTo>
                <a:lnTo>
                  <a:pt x="6" y="1"/>
                </a:lnTo>
                <a:close/>
              </a:path>
            </a:pathLst>
          </a:custGeom>
          <a:solidFill>
            <a:srgbClr val="61B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6"/>
          <p:cNvSpPr/>
          <p:nvPr/>
        </p:nvSpPr>
        <p:spPr>
          <a:xfrm>
            <a:off x="-1711073" y="5008483"/>
            <a:ext cx="6368" cy="6224"/>
          </a:xfrm>
          <a:custGeom>
            <a:avLst/>
            <a:gdLst/>
            <a:ahLst/>
            <a:cxnLst/>
            <a:rect l="l" t="t" r="r" b="b"/>
            <a:pathLst>
              <a:path w="31" h="30" extrusionOk="0">
                <a:moveTo>
                  <a:pt x="6" y="0"/>
                </a:moveTo>
                <a:lnTo>
                  <a:pt x="0" y="30"/>
                </a:lnTo>
                <a:lnTo>
                  <a:pt x="0" y="30"/>
                </a:lnTo>
                <a:lnTo>
                  <a:pt x="30" y="23"/>
                </a:lnTo>
                <a:lnTo>
                  <a:pt x="6" y="0"/>
                </a:lnTo>
                <a:close/>
              </a:path>
            </a:pathLst>
          </a:custGeom>
          <a:solidFill>
            <a:srgbClr val="59B4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6"/>
          <p:cNvSpPr txBox="1">
            <a:spLocks noGrp="1"/>
          </p:cNvSpPr>
          <p:nvPr>
            <p:ph type="title" idx="2"/>
          </p:nvPr>
        </p:nvSpPr>
        <p:spPr>
          <a:xfrm>
            <a:off x="714500" y="2000250"/>
            <a:ext cx="38577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2P or Robot</a:t>
            </a:r>
          </a:p>
        </p:txBody>
      </p:sp>
      <p:grpSp>
        <p:nvGrpSpPr>
          <p:cNvPr id="892" name="Google Shape;892;p26"/>
          <p:cNvGrpSpPr/>
          <p:nvPr/>
        </p:nvGrpSpPr>
        <p:grpSpPr>
          <a:xfrm>
            <a:off x="6548367" y="3763724"/>
            <a:ext cx="462302" cy="628454"/>
            <a:chOff x="6555954" y="480687"/>
            <a:chExt cx="462302" cy="628454"/>
          </a:xfrm>
        </p:grpSpPr>
        <p:sp>
          <p:nvSpPr>
            <p:cNvPr id="893" name="Google Shape;893;p26"/>
            <p:cNvSpPr/>
            <p:nvPr/>
          </p:nvSpPr>
          <p:spPr>
            <a:xfrm>
              <a:off x="6692152" y="103736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6791409" y="103722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6555954" y="534195"/>
              <a:ext cx="462302" cy="513228"/>
            </a:xfrm>
            <a:custGeom>
              <a:avLst/>
              <a:gdLst/>
              <a:ahLst/>
              <a:cxnLst/>
              <a:rect l="l" t="t" r="r" b="b"/>
              <a:pathLst>
                <a:path w="6763" h="7508" extrusionOk="0">
                  <a:moveTo>
                    <a:pt x="3360" y="841"/>
                  </a:moveTo>
                  <a:cubicBezTo>
                    <a:pt x="3387" y="841"/>
                    <a:pt x="3414" y="846"/>
                    <a:pt x="3440" y="858"/>
                  </a:cubicBezTo>
                  <a:cubicBezTo>
                    <a:pt x="3596" y="926"/>
                    <a:pt x="3728" y="1035"/>
                    <a:pt x="3824" y="1173"/>
                  </a:cubicBezTo>
                  <a:cubicBezTo>
                    <a:pt x="3838" y="1191"/>
                    <a:pt x="3849" y="1205"/>
                    <a:pt x="3821" y="1221"/>
                  </a:cubicBezTo>
                  <a:cubicBezTo>
                    <a:pt x="3687" y="1300"/>
                    <a:pt x="3559" y="1382"/>
                    <a:pt x="3410" y="1426"/>
                  </a:cubicBezTo>
                  <a:lnTo>
                    <a:pt x="3410" y="1428"/>
                  </a:lnTo>
                  <a:cubicBezTo>
                    <a:pt x="3396" y="1431"/>
                    <a:pt x="3381" y="1435"/>
                    <a:pt x="3365" y="1436"/>
                  </a:cubicBezTo>
                  <a:cubicBezTo>
                    <a:pt x="3318" y="1436"/>
                    <a:pt x="3270" y="1426"/>
                    <a:pt x="3226" y="1405"/>
                  </a:cubicBezTo>
                  <a:cubicBezTo>
                    <a:pt x="3118" y="1357"/>
                    <a:pt x="3014" y="1300"/>
                    <a:pt x="2918" y="1229"/>
                  </a:cubicBezTo>
                  <a:cubicBezTo>
                    <a:pt x="2892" y="1212"/>
                    <a:pt x="2888" y="1198"/>
                    <a:pt x="2906" y="1170"/>
                  </a:cubicBezTo>
                  <a:cubicBezTo>
                    <a:pt x="3000" y="1023"/>
                    <a:pt x="3125" y="912"/>
                    <a:pt x="3291" y="852"/>
                  </a:cubicBezTo>
                  <a:cubicBezTo>
                    <a:pt x="3314" y="845"/>
                    <a:pt x="3337" y="841"/>
                    <a:pt x="3360" y="841"/>
                  </a:cubicBezTo>
                  <a:close/>
                  <a:moveTo>
                    <a:pt x="2899" y="1278"/>
                  </a:moveTo>
                  <a:cubicBezTo>
                    <a:pt x="2995" y="1343"/>
                    <a:pt x="3098" y="1401"/>
                    <a:pt x="3205" y="1450"/>
                  </a:cubicBezTo>
                  <a:cubicBezTo>
                    <a:pt x="3251" y="1471"/>
                    <a:pt x="3301" y="1481"/>
                    <a:pt x="3350" y="1481"/>
                  </a:cubicBezTo>
                  <a:cubicBezTo>
                    <a:pt x="3398" y="1481"/>
                    <a:pt x="3447" y="1471"/>
                    <a:pt x="3493" y="1452"/>
                  </a:cubicBezTo>
                  <a:cubicBezTo>
                    <a:pt x="3589" y="1410"/>
                    <a:pt x="3682" y="1363"/>
                    <a:pt x="3773" y="1308"/>
                  </a:cubicBezTo>
                  <a:cubicBezTo>
                    <a:pt x="3786" y="1302"/>
                    <a:pt x="3796" y="1290"/>
                    <a:pt x="3811" y="1290"/>
                  </a:cubicBezTo>
                  <a:cubicBezTo>
                    <a:pt x="3813" y="1290"/>
                    <a:pt x="3815" y="1290"/>
                    <a:pt x="3817" y="1291"/>
                  </a:cubicBezTo>
                  <a:cubicBezTo>
                    <a:pt x="3824" y="1312"/>
                    <a:pt x="3810" y="1326"/>
                    <a:pt x="3800" y="1340"/>
                  </a:cubicBezTo>
                  <a:lnTo>
                    <a:pt x="3801" y="1342"/>
                  </a:lnTo>
                  <a:cubicBezTo>
                    <a:pt x="3710" y="1487"/>
                    <a:pt x="3566" y="1592"/>
                    <a:pt x="3400" y="1634"/>
                  </a:cubicBezTo>
                  <a:cubicBezTo>
                    <a:pt x="3387" y="1638"/>
                    <a:pt x="3374" y="1640"/>
                    <a:pt x="3360" y="1640"/>
                  </a:cubicBezTo>
                  <a:cubicBezTo>
                    <a:pt x="3347" y="1640"/>
                    <a:pt x="3334" y="1638"/>
                    <a:pt x="3321" y="1634"/>
                  </a:cubicBezTo>
                  <a:cubicBezTo>
                    <a:pt x="3162" y="1596"/>
                    <a:pt x="3023" y="1499"/>
                    <a:pt x="2930" y="1366"/>
                  </a:cubicBezTo>
                  <a:cubicBezTo>
                    <a:pt x="2911" y="1340"/>
                    <a:pt x="2900" y="1310"/>
                    <a:pt x="2899" y="1278"/>
                  </a:cubicBezTo>
                  <a:close/>
                  <a:moveTo>
                    <a:pt x="2692" y="53"/>
                  </a:moveTo>
                  <a:cubicBezTo>
                    <a:pt x="2831" y="53"/>
                    <a:pt x="2969" y="106"/>
                    <a:pt x="3091" y="225"/>
                  </a:cubicBezTo>
                  <a:cubicBezTo>
                    <a:pt x="3183" y="316"/>
                    <a:pt x="3254" y="426"/>
                    <a:pt x="3300" y="547"/>
                  </a:cubicBezTo>
                  <a:cubicBezTo>
                    <a:pt x="3321" y="604"/>
                    <a:pt x="3344" y="658"/>
                    <a:pt x="3363" y="714"/>
                  </a:cubicBezTo>
                  <a:cubicBezTo>
                    <a:pt x="3370" y="732"/>
                    <a:pt x="3377" y="751"/>
                    <a:pt x="3398" y="753"/>
                  </a:cubicBezTo>
                  <a:cubicBezTo>
                    <a:pt x="3400" y="753"/>
                    <a:pt x="3401" y="753"/>
                    <a:pt x="3403" y="753"/>
                  </a:cubicBezTo>
                  <a:cubicBezTo>
                    <a:pt x="3423" y="753"/>
                    <a:pt x="3423" y="730"/>
                    <a:pt x="3430" y="714"/>
                  </a:cubicBezTo>
                  <a:cubicBezTo>
                    <a:pt x="3475" y="590"/>
                    <a:pt x="3517" y="463"/>
                    <a:pt x="3596" y="355"/>
                  </a:cubicBezTo>
                  <a:cubicBezTo>
                    <a:pt x="3694" y="218"/>
                    <a:pt x="3814" y="106"/>
                    <a:pt x="3982" y="69"/>
                  </a:cubicBezTo>
                  <a:cubicBezTo>
                    <a:pt x="4027" y="59"/>
                    <a:pt x="4070" y="54"/>
                    <a:pt x="4112" y="54"/>
                  </a:cubicBezTo>
                  <a:cubicBezTo>
                    <a:pt x="4268" y="54"/>
                    <a:pt x="4407" y="120"/>
                    <a:pt x="4534" y="223"/>
                  </a:cubicBezTo>
                  <a:cubicBezTo>
                    <a:pt x="4681" y="344"/>
                    <a:pt x="4739" y="514"/>
                    <a:pt x="4797" y="686"/>
                  </a:cubicBezTo>
                  <a:cubicBezTo>
                    <a:pt x="4846" y="833"/>
                    <a:pt x="4873" y="987"/>
                    <a:pt x="4878" y="1142"/>
                  </a:cubicBezTo>
                  <a:cubicBezTo>
                    <a:pt x="4885" y="1285"/>
                    <a:pt x="4848" y="1419"/>
                    <a:pt x="4795" y="1548"/>
                  </a:cubicBezTo>
                  <a:cubicBezTo>
                    <a:pt x="4720" y="1733"/>
                    <a:pt x="4722" y="1918"/>
                    <a:pt x="4748" y="2109"/>
                  </a:cubicBezTo>
                  <a:cubicBezTo>
                    <a:pt x="4753" y="2152"/>
                    <a:pt x="4760" y="2194"/>
                    <a:pt x="4767" y="2236"/>
                  </a:cubicBezTo>
                  <a:cubicBezTo>
                    <a:pt x="4764" y="2237"/>
                    <a:pt x="4761" y="2237"/>
                    <a:pt x="4758" y="2237"/>
                  </a:cubicBezTo>
                  <a:cubicBezTo>
                    <a:pt x="4746" y="2237"/>
                    <a:pt x="4744" y="2225"/>
                    <a:pt x="4739" y="2218"/>
                  </a:cubicBezTo>
                  <a:cubicBezTo>
                    <a:pt x="4592" y="1983"/>
                    <a:pt x="4427" y="1759"/>
                    <a:pt x="4250" y="1548"/>
                  </a:cubicBezTo>
                  <a:cubicBezTo>
                    <a:pt x="4159" y="1442"/>
                    <a:pt x="4059" y="1345"/>
                    <a:pt x="3952" y="1259"/>
                  </a:cubicBezTo>
                  <a:cubicBezTo>
                    <a:pt x="3928" y="1240"/>
                    <a:pt x="3907" y="1217"/>
                    <a:pt x="3893" y="1191"/>
                  </a:cubicBezTo>
                  <a:cubicBezTo>
                    <a:pt x="3794" y="1031"/>
                    <a:pt x="3652" y="903"/>
                    <a:pt x="3484" y="821"/>
                  </a:cubicBezTo>
                  <a:cubicBezTo>
                    <a:pt x="3443" y="800"/>
                    <a:pt x="3402" y="791"/>
                    <a:pt x="3363" y="791"/>
                  </a:cubicBezTo>
                  <a:cubicBezTo>
                    <a:pt x="3309" y="791"/>
                    <a:pt x="3255" y="808"/>
                    <a:pt x="3202" y="833"/>
                  </a:cubicBezTo>
                  <a:cubicBezTo>
                    <a:pt x="3084" y="886"/>
                    <a:pt x="2984" y="970"/>
                    <a:pt x="2913" y="1075"/>
                  </a:cubicBezTo>
                  <a:cubicBezTo>
                    <a:pt x="2846" y="1173"/>
                    <a:pt x="2765" y="1259"/>
                    <a:pt x="2672" y="1333"/>
                  </a:cubicBezTo>
                  <a:cubicBezTo>
                    <a:pt x="2560" y="1424"/>
                    <a:pt x="2471" y="1534"/>
                    <a:pt x="2380" y="1645"/>
                  </a:cubicBezTo>
                  <a:cubicBezTo>
                    <a:pt x="2224" y="1831"/>
                    <a:pt x="2096" y="2034"/>
                    <a:pt x="1962" y="2236"/>
                  </a:cubicBezTo>
                  <a:cubicBezTo>
                    <a:pt x="1966" y="2141"/>
                    <a:pt x="1975" y="2046"/>
                    <a:pt x="1989" y="1952"/>
                  </a:cubicBezTo>
                  <a:cubicBezTo>
                    <a:pt x="2003" y="1824"/>
                    <a:pt x="1983" y="1694"/>
                    <a:pt x="1934" y="1575"/>
                  </a:cubicBezTo>
                  <a:cubicBezTo>
                    <a:pt x="1873" y="1413"/>
                    <a:pt x="1833" y="1252"/>
                    <a:pt x="1847" y="1079"/>
                  </a:cubicBezTo>
                  <a:cubicBezTo>
                    <a:pt x="1861" y="888"/>
                    <a:pt x="1906" y="700"/>
                    <a:pt x="1982" y="525"/>
                  </a:cubicBezTo>
                  <a:cubicBezTo>
                    <a:pt x="1999" y="495"/>
                    <a:pt x="2020" y="465"/>
                    <a:pt x="2041" y="437"/>
                  </a:cubicBezTo>
                  <a:cubicBezTo>
                    <a:pt x="2157" y="327"/>
                    <a:pt x="2182" y="277"/>
                    <a:pt x="2287" y="199"/>
                  </a:cubicBezTo>
                  <a:cubicBezTo>
                    <a:pt x="2414" y="105"/>
                    <a:pt x="2554" y="53"/>
                    <a:pt x="2692" y="53"/>
                  </a:cubicBezTo>
                  <a:close/>
                  <a:moveTo>
                    <a:pt x="1438" y="3310"/>
                  </a:moveTo>
                  <a:lnTo>
                    <a:pt x="1438" y="3310"/>
                  </a:lnTo>
                  <a:cubicBezTo>
                    <a:pt x="1445" y="3319"/>
                    <a:pt x="1442" y="3331"/>
                    <a:pt x="1433" y="3335"/>
                  </a:cubicBezTo>
                  <a:cubicBezTo>
                    <a:pt x="1352" y="3579"/>
                    <a:pt x="1268" y="3822"/>
                    <a:pt x="1189" y="4068"/>
                  </a:cubicBezTo>
                  <a:cubicBezTo>
                    <a:pt x="1046" y="4509"/>
                    <a:pt x="1010" y="4978"/>
                    <a:pt x="1044" y="5442"/>
                  </a:cubicBezTo>
                  <a:lnTo>
                    <a:pt x="1044" y="5444"/>
                  </a:lnTo>
                  <a:cubicBezTo>
                    <a:pt x="1051" y="5546"/>
                    <a:pt x="1023" y="5603"/>
                    <a:pt x="937" y="5654"/>
                  </a:cubicBezTo>
                  <a:cubicBezTo>
                    <a:pt x="874" y="5693"/>
                    <a:pt x="816" y="5737"/>
                    <a:pt x="756" y="5779"/>
                  </a:cubicBezTo>
                  <a:cubicBezTo>
                    <a:pt x="570" y="5893"/>
                    <a:pt x="386" y="6010"/>
                    <a:pt x="153" y="6021"/>
                  </a:cubicBezTo>
                  <a:cubicBezTo>
                    <a:pt x="241" y="5835"/>
                    <a:pt x="265" y="5638"/>
                    <a:pt x="309" y="5451"/>
                  </a:cubicBezTo>
                  <a:cubicBezTo>
                    <a:pt x="411" y="4995"/>
                    <a:pt x="555" y="4555"/>
                    <a:pt x="777" y="4145"/>
                  </a:cubicBezTo>
                  <a:cubicBezTo>
                    <a:pt x="788" y="4127"/>
                    <a:pt x="793" y="4106"/>
                    <a:pt x="811" y="4094"/>
                  </a:cubicBezTo>
                  <a:cubicBezTo>
                    <a:pt x="932" y="3866"/>
                    <a:pt x="1089" y="3664"/>
                    <a:pt x="1265" y="3475"/>
                  </a:cubicBezTo>
                  <a:cubicBezTo>
                    <a:pt x="1312" y="3421"/>
                    <a:pt x="1365" y="3370"/>
                    <a:pt x="1422" y="3323"/>
                  </a:cubicBezTo>
                  <a:lnTo>
                    <a:pt x="1438" y="3310"/>
                  </a:lnTo>
                  <a:close/>
                  <a:moveTo>
                    <a:pt x="5288" y="3281"/>
                  </a:moveTo>
                  <a:cubicBezTo>
                    <a:pt x="5346" y="3321"/>
                    <a:pt x="5397" y="3370"/>
                    <a:pt x="5441" y="3424"/>
                  </a:cubicBezTo>
                  <a:cubicBezTo>
                    <a:pt x="5484" y="3479"/>
                    <a:pt x="5539" y="3522"/>
                    <a:pt x="5583" y="3575"/>
                  </a:cubicBezTo>
                  <a:cubicBezTo>
                    <a:pt x="5777" y="3806"/>
                    <a:pt x="5944" y="4061"/>
                    <a:pt x="6075" y="4332"/>
                  </a:cubicBezTo>
                  <a:cubicBezTo>
                    <a:pt x="6084" y="4346"/>
                    <a:pt x="6087" y="4362"/>
                    <a:pt x="6087" y="4378"/>
                  </a:cubicBezTo>
                  <a:cubicBezTo>
                    <a:pt x="6200" y="4611"/>
                    <a:pt x="6291" y="4853"/>
                    <a:pt x="6359" y="5102"/>
                  </a:cubicBezTo>
                  <a:cubicBezTo>
                    <a:pt x="6435" y="5365"/>
                    <a:pt x="6478" y="5637"/>
                    <a:pt x="6554" y="5901"/>
                  </a:cubicBezTo>
                  <a:cubicBezTo>
                    <a:pt x="6566" y="5943"/>
                    <a:pt x="6584" y="5984"/>
                    <a:pt x="6608" y="6021"/>
                  </a:cubicBezTo>
                  <a:cubicBezTo>
                    <a:pt x="6426" y="6015"/>
                    <a:pt x="6279" y="5943"/>
                    <a:pt x="6135" y="5858"/>
                  </a:cubicBezTo>
                  <a:lnTo>
                    <a:pt x="6135" y="5859"/>
                  </a:lnTo>
                  <a:cubicBezTo>
                    <a:pt x="5989" y="5786"/>
                    <a:pt x="5865" y="5684"/>
                    <a:pt x="5735" y="5589"/>
                  </a:cubicBezTo>
                  <a:cubicBezTo>
                    <a:pt x="5682" y="5551"/>
                    <a:pt x="5672" y="5512"/>
                    <a:pt x="5679" y="5451"/>
                  </a:cubicBezTo>
                  <a:cubicBezTo>
                    <a:pt x="5735" y="4972"/>
                    <a:pt x="5674" y="4506"/>
                    <a:pt x="5535" y="4047"/>
                  </a:cubicBezTo>
                  <a:cubicBezTo>
                    <a:pt x="5460" y="3796"/>
                    <a:pt x="5386" y="3545"/>
                    <a:pt x="5288" y="3303"/>
                  </a:cubicBezTo>
                  <a:cubicBezTo>
                    <a:pt x="5286" y="3296"/>
                    <a:pt x="5286" y="3288"/>
                    <a:pt x="5288" y="3281"/>
                  </a:cubicBezTo>
                  <a:close/>
                  <a:moveTo>
                    <a:pt x="2832" y="1249"/>
                  </a:moveTo>
                  <a:cubicBezTo>
                    <a:pt x="2904" y="1501"/>
                    <a:pt x="3090" y="1617"/>
                    <a:pt x="3321" y="1683"/>
                  </a:cubicBezTo>
                  <a:cubicBezTo>
                    <a:pt x="3336" y="1687"/>
                    <a:pt x="3352" y="1689"/>
                    <a:pt x="3367" y="1689"/>
                  </a:cubicBezTo>
                  <a:cubicBezTo>
                    <a:pt x="3396" y="1689"/>
                    <a:pt x="3425" y="1683"/>
                    <a:pt x="3453" y="1671"/>
                  </a:cubicBezTo>
                  <a:cubicBezTo>
                    <a:pt x="3649" y="1598"/>
                    <a:pt x="3807" y="1480"/>
                    <a:pt x="3887" y="1273"/>
                  </a:cubicBezTo>
                  <a:cubicBezTo>
                    <a:pt x="4043" y="1387"/>
                    <a:pt x="4184" y="1522"/>
                    <a:pt x="4303" y="1673"/>
                  </a:cubicBezTo>
                  <a:cubicBezTo>
                    <a:pt x="4918" y="2429"/>
                    <a:pt x="5320" y="3288"/>
                    <a:pt x="5544" y="4232"/>
                  </a:cubicBezTo>
                  <a:cubicBezTo>
                    <a:pt x="5621" y="4566"/>
                    <a:pt x="5667" y="4904"/>
                    <a:pt x="5654" y="5248"/>
                  </a:cubicBezTo>
                  <a:lnTo>
                    <a:pt x="5654" y="5249"/>
                  </a:lnTo>
                  <a:cubicBezTo>
                    <a:pt x="5651" y="5397"/>
                    <a:pt x="5630" y="5542"/>
                    <a:pt x="5591" y="5686"/>
                  </a:cubicBezTo>
                  <a:cubicBezTo>
                    <a:pt x="5593" y="5695"/>
                    <a:pt x="5595" y="5705"/>
                    <a:pt x="5586" y="5712"/>
                  </a:cubicBezTo>
                  <a:cubicBezTo>
                    <a:pt x="5526" y="5968"/>
                    <a:pt x="5425" y="6212"/>
                    <a:pt x="5285" y="6434"/>
                  </a:cubicBezTo>
                  <a:cubicBezTo>
                    <a:pt x="5018" y="6859"/>
                    <a:pt x="4667" y="7186"/>
                    <a:pt x="4198" y="7374"/>
                  </a:cubicBezTo>
                  <a:cubicBezTo>
                    <a:pt x="4060" y="7430"/>
                    <a:pt x="3919" y="7462"/>
                    <a:pt x="3774" y="7462"/>
                  </a:cubicBezTo>
                  <a:cubicBezTo>
                    <a:pt x="3715" y="7462"/>
                    <a:pt x="3656" y="7457"/>
                    <a:pt x="3596" y="7446"/>
                  </a:cubicBezTo>
                  <a:cubicBezTo>
                    <a:pt x="3524" y="7434"/>
                    <a:pt x="3468" y="7402"/>
                    <a:pt x="3435" y="7332"/>
                  </a:cubicBezTo>
                  <a:cubicBezTo>
                    <a:pt x="3414" y="7291"/>
                    <a:pt x="3382" y="7269"/>
                    <a:pt x="3351" y="7269"/>
                  </a:cubicBezTo>
                  <a:cubicBezTo>
                    <a:pt x="3321" y="7269"/>
                    <a:pt x="3292" y="7288"/>
                    <a:pt x="3272" y="7327"/>
                  </a:cubicBezTo>
                  <a:cubicBezTo>
                    <a:pt x="3212" y="7444"/>
                    <a:pt x="3111" y="7465"/>
                    <a:pt x="3000" y="7470"/>
                  </a:cubicBezTo>
                  <a:cubicBezTo>
                    <a:pt x="2985" y="7471"/>
                    <a:pt x="2971" y="7471"/>
                    <a:pt x="2956" y="7471"/>
                  </a:cubicBezTo>
                  <a:cubicBezTo>
                    <a:pt x="2694" y="7471"/>
                    <a:pt x="2436" y="7398"/>
                    <a:pt x="2215" y="7257"/>
                  </a:cubicBezTo>
                  <a:cubicBezTo>
                    <a:pt x="1631" y="6888"/>
                    <a:pt x="1287" y="6350"/>
                    <a:pt x="1128" y="5686"/>
                  </a:cubicBezTo>
                  <a:cubicBezTo>
                    <a:pt x="1056" y="5379"/>
                    <a:pt x="1046" y="5060"/>
                    <a:pt x="1096" y="4748"/>
                  </a:cubicBezTo>
                  <a:cubicBezTo>
                    <a:pt x="1261" y="3636"/>
                    <a:pt x="1694" y="2635"/>
                    <a:pt x="2357" y="1731"/>
                  </a:cubicBezTo>
                  <a:cubicBezTo>
                    <a:pt x="2476" y="1564"/>
                    <a:pt x="2618" y="1415"/>
                    <a:pt x="2779" y="1287"/>
                  </a:cubicBezTo>
                  <a:cubicBezTo>
                    <a:pt x="2797" y="1273"/>
                    <a:pt x="2814" y="1261"/>
                    <a:pt x="2832" y="1249"/>
                  </a:cubicBezTo>
                  <a:close/>
                  <a:moveTo>
                    <a:pt x="2680" y="0"/>
                  </a:moveTo>
                  <a:cubicBezTo>
                    <a:pt x="2677" y="0"/>
                    <a:pt x="2674" y="0"/>
                    <a:pt x="2671" y="0"/>
                  </a:cubicBezTo>
                  <a:cubicBezTo>
                    <a:pt x="2574" y="2"/>
                    <a:pt x="2478" y="27"/>
                    <a:pt x="2394" y="72"/>
                  </a:cubicBezTo>
                  <a:cubicBezTo>
                    <a:pt x="2287" y="128"/>
                    <a:pt x="2190" y="202"/>
                    <a:pt x="2108" y="291"/>
                  </a:cubicBezTo>
                  <a:cubicBezTo>
                    <a:pt x="2062" y="342"/>
                    <a:pt x="2064" y="334"/>
                    <a:pt x="1975" y="439"/>
                  </a:cubicBezTo>
                  <a:cubicBezTo>
                    <a:pt x="1950" y="467"/>
                    <a:pt x="1876" y="646"/>
                    <a:pt x="1855" y="717"/>
                  </a:cubicBezTo>
                  <a:cubicBezTo>
                    <a:pt x="1773" y="1005"/>
                    <a:pt x="1752" y="1293"/>
                    <a:pt x="1876" y="1575"/>
                  </a:cubicBezTo>
                  <a:cubicBezTo>
                    <a:pt x="1929" y="1697"/>
                    <a:pt x="1948" y="1832"/>
                    <a:pt x="1933" y="1966"/>
                  </a:cubicBezTo>
                  <a:cubicBezTo>
                    <a:pt x="1924" y="2067"/>
                    <a:pt x="1905" y="2169"/>
                    <a:pt x="1894" y="2271"/>
                  </a:cubicBezTo>
                  <a:cubicBezTo>
                    <a:pt x="1891" y="2341"/>
                    <a:pt x="1848" y="2402"/>
                    <a:pt x="1784" y="2432"/>
                  </a:cubicBezTo>
                  <a:cubicBezTo>
                    <a:pt x="1747" y="2453"/>
                    <a:pt x="1712" y="2479"/>
                    <a:pt x="1680" y="2509"/>
                  </a:cubicBezTo>
                  <a:cubicBezTo>
                    <a:pt x="1386" y="2749"/>
                    <a:pt x="1145" y="3039"/>
                    <a:pt x="928" y="3347"/>
                  </a:cubicBezTo>
                  <a:cubicBezTo>
                    <a:pt x="485" y="3975"/>
                    <a:pt x="199" y="4667"/>
                    <a:pt x="48" y="5418"/>
                  </a:cubicBezTo>
                  <a:cubicBezTo>
                    <a:pt x="30" y="5502"/>
                    <a:pt x="29" y="5589"/>
                    <a:pt x="1" y="5672"/>
                  </a:cubicBezTo>
                  <a:lnTo>
                    <a:pt x="1" y="5968"/>
                  </a:lnTo>
                  <a:cubicBezTo>
                    <a:pt x="36" y="6026"/>
                    <a:pt x="99" y="6055"/>
                    <a:pt x="179" y="6055"/>
                  </a:cubicBezTo>
                  <a:cubicBezTo>
                    <a:pt x="200" y="6055"/>
                    <a:pt x="224" y="6053"/>
                    <a:pt x="248" y="6049"/>
                  </a:cubicBezTo>
                  <a:cubicBezTo>
                    <a:pt x="416" y="6017"/>
                    <a:pt x="567" y="5938"/>
                    <a:pt x="711" y="5849"/>
                  </a:cubicBezTo>
                  <a:cubicBezTo>
                    <a:pt x="819" y="5784"/>
                    <a:pt x="923" y="5710"/>
                    <a:pt x="1021" y="5630"/>
                  </a:cubicBezTo>
                  <a:cubicBezTo>
                    <a:pt x="1036" y="5617"/>
                    <a:pt x="1046" y="5610"/>
                    <a:pt x="1053" y="5610"/>
                  </a:cubicBezTo>
                  <a:cubicBezTo>
                    <a:pt x="1063" y="5610"/>
                    <a:pt x="1068" y="5622"/>
                    <a:pt x="1075" y="5649"/>
                  </a:cubicBezTo>
                  <a:cubicBezTo>
                    <a:pt x="1221" y="6250"/>
                    <a:pt x="1510" y="6766"/>
                    <a:pt x="2003" y="7153"/>
                  </a:cubicBezTo>
                  <a:cubicBezTo>
                    <a:pt x="2239" y="7341"/>
                    <a:pt x="2504" y="7467"/>
                    <a:pt x="2809" y="7497"/>
                  </a:cubicBezTo>
                  <a:cubicBezTo>
                    <a:pt x="2809" y="7497"/>
                    <a:pt x="2811" y="7497"/>
                    <a:pt x="2813" y="7499"/>
                  </a:cubicBezTo>
                  <a:cubicBezTo>
                    <a:pt x="2821" y="7499"/>
                    <a:pt x="2830" y="7500"/>
                    <a:pt x="2839" y="7502"/>
                  </a:cubicBezTo>
                  <a:cubicBezTo>
                    <a:pt x="2843" y="7503"/>
                    <a:pt x="2848" y="7503"/>
                    <a:pt x="2853" y="7503"/>
                  </a:cubicBezTo>
                  <a:cubicBezTo>
                    <a:pt x="2857" y="7503"/>
                    <a:pt x="2862" y="7503"/>
                    <a:pt x="2865" y="7504"/>
                  </a:cubicBezTo>
                  <a:lnTo>
                    <a:pt x="2878" y="7504"/>
                  </a:lnTo>
                  <a:lnTo>
                    <a:pt x="2888" y="7506"/>
                  </a:lnTo>
                  <a:cubicBezTo>
                    <a:pt x="2897" y="7506"/>
                    <a:pt x="2907" y="7506"/>
                    <a:pt x="2916" y="7507"/>
                  </a:cubicBezTo>
                  <a:lnTo>
                    <a:pt x="2977" y="7507"/>
                  </a:lnTo>
                  <a:lnTo>
                    <a:pt x="3021" y="7504"/>
                  </a:lnTo>
                  <a:cubicBezTo>
                    <a:pt x="3028" y="7502"/>
                    <a:pt x="3037" y="7500"/>
                    <a:pt x="3046" y="7500"/>
                  </a:cubicBezTo>
                  <a:cubicBezTo>
                    <a:pt x="3070" y="7488"/>
                    <a:pt x="3100" y="7491"/>
                    <a:pt x="3126" y="7484"/>
                  </a:cubicBezTo>
                  <a:cubicBezTo>
                    <a:pt x="3195" y="7469"/>
                    <a:pt x="3254" y="7423"/>
                    <a:pt x="3288" y="7362"/>
                  </a:cubicBezTo>
                  <a:cubicBezTo>
                    <a:pt x="3308" y="7323"/>
                    <a:pt x="3329" y="7304"/>
                    <a:pt x="3350" y="7304"/>
                  </a:cubicBezTo>
                  <a:cubicBezTo>
                    <a:pt x="3371" y="7304"/>
                    <a:pt x="3392" y="7323"/>
                    <a:pt x="3412" y="7362"/>
                  </a:cubicBezTo>
                  <a:cubicBezTo>
                    <a:pt x="3475" y="7481"/>
                    <a:pt x="3589" y="7486"/>
                    <a:pt x="3698" y="7491"/>
                  </a:cubicBezTo>
                  <a:cubicBezTo>
                    <a:pt x="3721" y="7493"/>
                    <a:pt x="3743" y="7493"/>
                    <a:pt x="3766" y="7493"/>
                  </a:cubicBezTo>
                  <a:cubicBezTo>
                    <a:pt x="4042" y="7493"/>
                    <a:pt x="4292" y="7395"/>
                    <a:pt x="4524" y="7246"/>
                  </a:cubicBezTo>
                  <a:cubicBezTo>
                    <a:pt x="5121" y="6864"/>
                    <a:pt x="5488" y="6315"/>
                    <a:pt x="5649" y="5630"/>
                  </a:cubicBezTo>
                  <a:cubicBezTo>
                    <a:pt x="5657" y="5598"/>
                    <a:pt x="5664" y="5587"/>
                    <a:pt x="5673" y="5587"/>
                  </a:cubicBezTo>
                  <a:cubicBezTo>
                    <a:pt x="5683" y="5587"/>
                    <a:pt x="5695" y="5600"/>
                    <a:pt x="5711" y="5612"/>
                  </a:cubicBezTo>
                  <a:cubicBezTo>
                    <a:pt x="5903" y="5766"/>
                    <a:pt x="6103" y="5907"/>
                    <a:pt x="6335" y="5998"/>
                  </a:cubicBezTo>
                  <a:cubicBezTo>
                    <a:pt x="6414" y="6028"/>
                    <a:pt x="6493" y="6052"/>
                    <a:pt x="6577" y="6052"/>
                  </a:cubicBezTo>
                  <a:cubicBezTo>
                    <a:pt x="6599" y="6052"/>
                    <a:pt x="6622" y="6051"/>
                    <a:pt x="6645" y="6047"/>
                  </a:cubicBezTo>
                  <a:cubicBezTo>
                    <a:pt x="6713" y="6036"/>
                    <a:pt x="6747" y="6003"/>
                    <a:pt x="6750" y="5936"/>
                  </a:cubicBezTo>
                  <a:cubicBezTo>
                    <a:pt x="6750" y="5928"/>
                    <a:pt x="6752" y="5921"/>
                    <a:pt x="6762" y="5917"/>
                  </a:cubicBezTo>
                  <a:lnTo>
                    <a:pt x="6762" y="5770"/>
                  </a:lnTo>
                  <a:cubicBezTo>
                    <a:pt x="6750" y="5766"/>
                    <a:pt x="6752" y="5756"/>
                    <a:pt x="6752" y="5745"/>
                  </a:cubicBezTo>
                  <a:cubicBezTo>
                    <a:pt x="6745" y="5616"/>
                    <a:pt x="6727" y="5484"/>
                    <a:pt x="6696" y="5358"/>
                  </a:cubicBezTo>
                  <a:cubicBezTo>
                    <a:pt x="6517" y="4523"/>
                    <a:pt x="6175" y="3764"/>
                    <a:pt x="5639" y="3095"/>
                  </a:cubicBezTo>
                  <a:cubicBezTo>
                    <a:pt x="5418" y="2818"/>
                    <a:pt x="5181" y="2553"/>
                    <a:pt x="4873" y="2367"/>
                  </a:cubicBezTo>
                  <a:cubicBezTo>
                    <a:pt x="4857" y="2360"/>
                    <a:pt x="4846" y="2346"/>
                    <a:pt x="4843" y="2330"/>
                  </a:cubicBezTo>
                  <a:cubicBezTo>
                    <a:pt x="4792" y="2062"/>
                    <a:pt x="4743" y="1794"/>
                    <a:pt x="4859" y="1529"/>
                  </a:cubicBezTo>
                  <a:cubicBezTo>
                    <a:pt x="4948" y="1324"/>
                    <a:pt x="4946" y="1112"/>
                    <a:pt x="4908" y="896"/>
                  </a:cubicBezTo>
                  <a:cubicBezTo>
                    <a:pt x="4881" y="754"/>
                    <a:pt x="4841" y="616"/>
                    <a:pt x="4787" y="483"/>
                  </a:cubicBezTo>
                  <a:lnTo>
                    <a:pt x="4787" y="483"/>
                  </a:lnTo>
                  <a:cubicBezTo>
                    <a:pt x="4787" y="483"/>
                    <a:pt x="4787" y="483"/>
                    <a:pt x="4787" y="483"/>
                  </a:cubicBezTo>
                  <a:cubicBezTo>
                    <a:pt x="4791" y="483"/>
                    <a:pt x="4718" y="351"/>
                    <a:pt x="4708" y="334"/>
                  </a:cubicBezTo>
                  <a:cubicBezTo>
                    <a:pt x="4625" y="214"/>
                    <a:pt x="4511" y="121"/>
                    <a:pt x="4380" y="62"/>
                  </a:cubicBezTo>
                  <a:cubicBezTo>
                    <a:pt x="4295" y="23"/>
                    <a:pt x="4203" y="3"/>
                    <a:pt x="4112" y="3"/>
                  </a:cubicBezTo>
                  <a:cubicBezTo>
                    <a:pt x="3948" y="3"/>
                    <a:pt x="3786" y="67"/>
                    <a:pt x="3668" y="190"/>
                  </a:cubicBezTo>
                  <a:cubicBezTo>
                    <a:pt x="3563" y="302"/>
                    <a:pt x="3482" y="432"/>
                    <a:pt x="3426" y="574"/>
                  </a:cubicBezTo>
                  <a:cubicBezTo>
                    <a:pt x="3419" y="591"/>
                    <a:pt x="3414" y="609"/>
                    <a:pt x="3405" y="626"/>
                  </a:cubicBezTo>
                  <a:cubicBezTo>
                    <a:pt x="3405" y="628"/>
                    <a:pt x="3400" y="630"/>
                    <a:pt x="3393" y="635"/>
                  </a:cubicBezTo>
                  <a:cubicBezTo>
                    <a:pt x="3354" y="525"/>
                    <a:pt x="3302" y="421"/>
                    <a:pt x="3239" y="325"/>
                  </a:cubicBezTo>
                  <a:cubicBezTo>
                    <a:pt x="3110" y="141"/>
                    <a:pt x="2945" y="0"/>
                    <a:pt x="2680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6622075" y="611750"/>
              <a:ext cx="326454" cy="377445"/>
            </a:xfrm>
            <a:custGeom>
              <a:avLst/>
              <a:gdLst/>
              <a:ahLst/>
              <a:cxnLst/>
              <a:rect l="l" t="t" r="r" b="b"/>
              <a:pathLst>
                <a:path w="4624" h="5324" extrusionOk="0">
                  <a:moveTo>
                    <a:pt x="1787" y="0"/>
                  </a:moveTo>
                  <a:cubicBezTo>
                    <a:pt x="1770" y="14"/>
                    <a:pt x="1752" y="26"/>
                    <a:pt x="1735" y="39"/>
                  </a:cubicBezTo>
                  <a:cubicBezTo>
                    <a:pt x="1573" y="167"/>
                    <a:pt x="1431" y="316"/>
                    <a:pt x="1312" y="484"/>
                  </a:cubicBezTo>
                  <a:cubicBezTo>
                    <a:pt x="649" y="1387"/>
                    <a:pt x="216" y="2388"/>
                    <a:pt x="52" y="3499"/>
                  </a:cubicBezTo>
                  <a:cubicBezTo>
                    <a:pt x="1" y="3811"/>
                    <a:pt x="11" y="4130"/>
                    <a:pt x="85" y="4439"/>
                  </a:cubicBezTo>
                  <a:cubicBezTo>
                    <a:pt x="155" y="4476"/>
                    <a:pt x="208" y="4537"/>
                    <a:pt x="271" y="4586"/>
                  </a:cubicBezTo>
                  <a:cubicBezTo>
                    <a:pt x="530" y="4800"/>
                    <a:pt x="821" y="4974"/>
                    <a:pt x="1135" y="5098"/>
                  </a:cubicBezTo>
                  <a:cubicBezTo>
                    <a:pt x="1372" y="5195"/>
                    <a:pt x="1619" y="5261"/>
                    <a:pt x="1873" y="5295"/>
                  </a:cubicBezTo>
                  <a:cubicBezTo>
                    <a:pt x="2019" y="5314"/>
                    <a:pt x="2165" y="5324"/>
                    <a:pt x="2312" y="5324"/>
                  </a:cubicBezTo>
                  <a:cubicBezTo>
                    <a:pt x="2441" y="5324"/>
                    <a:pt x="2570" y="5316"/>
                    <a:pt x="2699" y="5302"/>
                  </a:cubicBezTo>
                  <a:cubicBezTo>
                    <a:pt x="3106" y="5254"/>
                    <a:pt x="3500" y="5130"/>
                    <a:pt x="3859" y="4935"/>
                  </a:cubicBezTo>
                  <a:cubicBezTo>
                    <a:pt x="4063" y="4826"/>
                    <a:pt x="4252" y="4695"/>
                    <a:pt x="4426" y="4546"/>
                  </a:cubicBezTo>
                  <a:cubicBezTo>
                    <a:pt x="4461" y="4514"/>
                    <a:pt x="4487" y="4467"/>
                    <a:pt x="4541" y="4464"/>
                  </a:cubicBezTo>
                  <a:cubicBezTo>
                    <a:pt x="4536" y="4455"/>
                    <a:pt x="4538" y="4443"/>
                    <a:pt x="4548" y="4437"/>
                  </a:cubicBezTo>
                  <a:cubicBezTo>
                    <a:pt x="4587" y="4294"/>
                    <a:pt x="4608" y="4148"/>
                    <a:pt x="4611" y="4001"/>
                  </a:cubicBezTo>
                  <a:cubicBezTo>
                    <a:pt x="4624" y="3657"/>
                    <a:pt x="4578" y="3319"/>
                    <a:pt x="4499" y="2984"/>
                  </a:cubicBezTo>
                  <a:cubicBezTo>
                    <a:pt x="4277" y="2039"/>
                    <a:pt x="3873" y="1180"/>
                    <a:pt x="3260" y="426"/>
                  </a:cubicBezTo>
                  <a:cubicBezTo>
                    <a:pt x="3139" y="274"/>
                    <a:pt x="2999" y="140"/>
                    <a:pt x="2844" y="25"/>
                  </a:cubicBezTo>
                  <a:cubicBezTo>
                    <a:pt x="2764" y="232"/>
                    <a:pt x="2606" y="349"/>
                    <a:pt x="2408" y="423"/>
                  </a:cubicBezTo>
                  <a:cubicBezTo>
                    <a:pt x="2381" y="435"/>
                    <a:pt x="2352" y="441"/>
                    <a:pt x="2322" y="441"/>
                  </a:cubicBezTo>
                  <a:cubicBezTo>
                    <a:pt x="2307" y="441"/>
                    <a:pt x="2291" y="440"/>
                    <a:pt x="2276" y="437"/>
                  </a:cubicBezTo>
                  <a:cubicBezTo>
                    <a:pt x="2045" y="370"/>
                    <a:pt x="1859" y="253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6626100" y="925550"/>
              <a:ext cx="318403" cy="122027"/>
            </a:xfrm>
            <a:custGeom>
              <a:avLst/>
              <a:gdLst/>
              <a:ahLst/>
              <a:cxnLst/>
              <a:rect l="l" t="t" r="r" b="b"/>
              <a:pathLst>
                <a:path w="4456" h="1785" extrusionOk="0">
                  <a:moveTo>
                    <a:pt x="1" y="0"/>
                  </a:moveTo>
                  <a:lnTo>
                    <a:pt x="1" y="0"/>
                  </a:lnTo>
                  <a:cubicBezTo>
                    <a:pt x="160" y="668"/>
                    <a:pt x="506" y="1206"/>
                    <a:pt x="1093" y="1576"/>
                  </a:cubicBezTo>
                  <a:cubicBezTo>
                    <a:pt x="1308" y="1713"/>
                    <a:pt x="1557" y="1784"/>
                    <a:pt x="1810" y="1784"/>
                  </a:cubicBezTo>
                  <a:cubicBezTo>
                    <a:pt x="1830" y="1784"/>
                    <a:pt x="1850" y="1784"/>
                    <a:pt x="1870" y="1783"/>
                  </a:cubicBezTo>
                  <a:cubicBezTo>
                    <a:pt x="1980" y="1779"/>
                    <a:pt x="2084" y="1757"/>
                    <a:pt x="2141" y="1641"/>
                  </a:cubicBezTo>
                  <a:cubicBezTo>
                    <a:pt x="2161" y="1602"/>
                    <a:pt x="2191" y="1584"/>
                    <a:pt x="2222" y="1584"/>
                  </a:cubicBezTo>
                  <a:cubicBezTo>
                    <a:pt x="2253" y="1584"/>
                    <a:pt x="2285" y="1604"/>
                    <a:pt x="2304" y="1644"/>
                  </a:cubicBezTo>
                  <a:cubicBezTo>
                    <a:pt x="2340" y="1716"/>
                    <a:pt x="2394" y="1746"/>
                    <a:pt x="2466" y="1760"/>
                  </a:cubicBezTo>
                  <a:cubicBezTo>
                    <a:pt x="2524" y="1771"/>
                    <a:pt x="2582" y="1775"/>
                    <a:pt x="2640" y="1775"/>
                  </a:cubicBezTo>
                  <a:cubicBezTo>
                    <a:pt x="2786" y="1775"/>
                    <a:pt x="2929" y="1744"/>
                    <a:pt x="3067" y="1688"/>
                  </a:cubicBezTo>
                  <a:cubicBezTo>
                    <a:pt x="3537" y="1499"/>
                    <a:pt x="3889" y="1173"/>
                    <a:pt x="4154" y="747"/>
                  </a:cubicBezTo>
                  <a:cubicBezTo>
                    <a:pt x="4296" y="526"/>
                    <a:pt x="4398" y="282"/>
                    <a:pt x="4456" y="26"/>
                  </a:cubicBezTo>
                  <a:lnTo>
                    <a:pt x="4456" y="26"/>
                  </a:lnTo>
                  <a:cubicBezTo>
                    <a:pt x="4401" y="30"/>
                    <a:pt x="4375" y="77"/>
                    <a:pt x="4340" y="107"/>
                  </a:cubicBezTo>
                  <a:cubicBezTo>
                    <a:pt x="4166" y="258"/>
                    <a:pt x="3975" y="387"/>
                    <a:pt x="3774" y="496"/>
                  </a:cubicBezTo>
                  <a:cubicBezTo>
                    <a:pt x="3414" y="693"/>
                    <a:pt x="3020" y="817"/>
                    <a:pt x="2613" y="863"/>
                  </a:cubicBezTo>
                  <a:cubicBezTo>
                    <a:pt x="2483" y="878"/>
                    <a:pt x="2352" y="885"/>
                    <a:pt x="2221" y="885"/>
                  </a:cubicBezTo>
                  <a:cubicBezTo>
                    <a:pt x="2076" y="885"/>
                    <a:pt x="1931" y="876"/>
                    <a:pt x="1787" y="857"/>
                  </a:cubicBezTo>
                  <a:cubicBezTo>
                    <a:pt x="1533" y="822"/>
                    <a:pt x="1284" y="756"/>
                    <a:pt x="1048" y="659"/>
                  </a:cubicBezTo>
                  <a:cubicBezTo>
                    <a:pt x="735" y="535"/>
                    <a:pt x="444" y="363"/>
                    <a:pt x="185" y="149"/>
                  </a:cubicBezTo>
                  <a:cubicBezTo>
                    <a:pt x="124" y="98"/>
                    <a:pt x="71" y="3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6628209" y="480687"/>
              <a:ext cx="320323" cy="98025"/>
            </a:xfrm>
            <a:custGeom>
              <a:avLst/>
              <a:gdLst/>
              <a:ahLst/>
              <a:cxnLst/>
              <a:rect l="l" t="t" r="r" b="b"/>
              <a:pathLst>
                <a:path w="4686" h="1434" extrusionOk="0">
                  <a:moveTo>
                    <a:pt x="3162" y="0"/>
                  </a:moveTo>
                  <a:cubicBezTo>
                    <a:pt x="3025" y="0"/>
                    <a:pt x="2920" y="80"/>
                    <a:pt x="2871" y="222"/>
                  </a:cubicBezTo>
                  <a:cubicBezTo>
                    <a:pt x="2851" y="287"/>
                    <a:pt x="2841" y="354"/>
                    <a:pt x="2839" y="422"/>
                  </a:cubicBezTo>
                  <a:cubicBezTo>
                    <a:pt x="2839" y="438"/>
                    <a:pt x="2841" y="457"/>
                    <a:pt x="2820" y="462"/>
                  </a:cubicBezTo>
                  <a:cubicBezTo>
                    <a:pt x="2817" y="463"/>
                    <a:pt x="2814" y="463"/>
                    <a:pt x="2812" y="463"/>
                  </a:cubicBezTo>
                  <a:cubicBezTo>
                    <a:pt x="2796" y="463"/>
                    <a:pt x="2785" y="449"/>
                    <a:pt x="2778" y="434"/>
                  </a:cubicBezTo>
                  <a:cubicBezTo>
                    <a:pt x="2755" y="380"/>
                    <a:pt x="2751" y="318"/>
                    <a:pt x="2769" y="261"/>
                  </a:cubicBezTo>
                  <a:cubicBezTo>
                    <a:pt x="2781" y="217"/>
                    <a:pt x="2797" y="173"/>
                    <a:pt x="2813" y="129"/>
                  </a:cubicBezTo>
                  <a:cubicBezTo>
                    <a:pt x="2808" y="129"/>
                    <a:pt x="2802" y="129"/>
                    <a:pt x="2795" y="131"/>
                  </a:cubicBezTo>
                  <a:cubicBezTo>
                    <a:pt x="2788" y="134"/>
                    <a:pt x="2783" y="140"/>
                    <a:pt x="2776" y="143"/>
                  </a:cubicBezTo>
                  <a:cubicBezTo>
                    <a:pt x="2643" y="238"/>
                    <a:pt x="2592" y="373"/>
                    <a:pt x="2578" y="529"/>
                  </a:cubicBezTo>
                  <a:cubicBezTo>
                    <a:pt x="2573" y="601"/>
                    <a:pt x="2571" y="673"/>
                    <a:pt x="2543" y="739"/>
                  </a:cubicBezTo>
                  <a:cubicBezTo>
                    <a:pt x="2534" y="764"/>
                    <a:pt x="2527" y="792"/>
                    <a:pt x="2497" y="792"/>
                  </a:cubicBezTo>
                  <a:cubicBezTo>
                    <a:pt x="2469" y="790"/>
                    <a:pt x="2469" y="760"/>
                    <a:pt x="2460" y="739"/>
                  </a:cubicBezTo>
                  <a:cubicBezTo>
                    <a:pt x="2459" y="732"/>
                    <a:pt x="2457" y="723"/>
                    <a:pt x="2455" y="716"/>
                  </a:cubicBezTo>
                  <a:cubicBezTo>
                    <a:pt x="2425" y="595"/>
                    <a:pt x="2452" y="480"/>
                    <a:pt x="2483" y="366"/>
                  </a:cubicBezTo>
                  <a:lnTo>
                    <a:pt x="2473" y="352"/>
                  </a:lnTo>
                  <a:lnTo>
                    <a:pt x="2438" y="387"/>
                  </a:lnTo>
                  <a:cubicBezTo>
                    <a:pt x="2425" y="400"/>
                    <a:pt x="2415" y="421"/>
                    <a:pt x="2396" y="421"/>
                  </a:cubicBezTo>
                  <a:cubicBezTo>
                    <a:pt x="2394" y="421"/>
                    <a:pt x="2392" y="421"/>
                    <a:pt x="2390" y="420"/>
                  </a:cubicBezTo>
                  <a:cubicBezTo>
                    <a:pt x="2362" y="411"/>
                    <a:pt x="2371" y="383"/>
                    <a:pt x="2369" y="362"/>
                  </a:cubicBezTo>
                  <a:cubicBezTo>
                    <a:pt x="2364" y="294"/>
                    <a:pt x="2353" y="226"/>
                    <a:pt x="2336" y="159"/>
                  </a:cubicBezTo>
                  <a:cubicBezTo>
                    <a:pt x="2306" y="227"/>
                    <a:pt x="2311" y="292"/>
                    <a:pt x="2301" y="354"/>
                  </a:cubicBezTo>
                  <a:cubicBezTo>
                    <a:pt x="2297" y="371"/>
                    <a:pt x="2303" y="394"/>
                    <a:pt x="2282" y="401"/>
                  </a:cubicBezTo>
                  <a:cubicBezTo>
                    <a:pt x="2278" y="402"/>
                    <a:pt x="2275" y="402"/>
                    <a:pt x="2272" y="402"/>
                  </a:cubicBezTo>
                  <a:cubicBezTo>
                    <a:pt x="2256" y="402"/>
                    <a:pt x="2248" y="387"/>
                    <a:pt x="2236" y="376"/>
                  </a:cubicBezTo>
                  <a:cubicBezTo>
                    <a:pt x="2225" y="365"/>
                    <a:pt x="2220" y="349"/>
                    <a:pt x="2204" y="349"/>
                  </a:cubicBezTo>
                  <a:cubicBezTo>
                    <a:pt x="2202" y="349"/>
                    <a:pt x="2200" y="349"/>
                    <a:pt x="2197" y="350"/>
                  </a:cubicBezTo>
                  <a:cubicBezTo>
                    <a:pt x="2203" y="373"/>
                    <a:pt x="2208" y="394"/>
                    <a:pt x="2213" y="415"/>
                  </a:cubicBezTo>
                  <a:cubicBezTo>
                    <a:pt x="2243" y="518"/>
                    <a:pt x="2255" y="624"/>
                    <a:pt x="2225" y="729"/>
                  </a:cubicBezTo>
                  <a:cubicBezTo>
                    <a:pt x="2218" y="753"/>
                    <a:pt x="2217" y="788"/>
                    <a:pt x="2185" y="790"/>
                  </a:cubicBezTo>
                  <a:cubicBezTo>
                    <a:pt x="2184" y="790"/>
                    <a:pt x="2184" y="790"/>
                    <a:pt x="2183" y="790"/>
                  </a:cubicBezTo>
                  <a:cubicBezTo>
                    <a:pt x="2152" y="790"/>
                    <a:pt x="2146" y="756"/>
                    <a:pt x="2138" y="732"/>
                  </a:cubicBezTo>
                  <a:cubicBezTo>
                    <a:pt x="2129" y="713"/>
                    <a:pt x="2126" y="694"/>
                    <a:pt x="2122" y="674"/>
                  </a:cubicBezTo>
                  <a:cubicBezTo>
                    <a:pt x="2113" y="606"/>
                    <a:pt x="2106" y="539"/>
                    <a:pt x="2097" y="473"/>
                  </a:cubicBezTo>
                  <a:cubicBezTo>
                    <a:pt x="2080" y="317"/>
                    <a:pt x="1984" y="173"/>
                    <a:pt x="1864" y="126"/>
                  </a:cubicBezTo>
                  <a:lnTo>
                    <a:pt x="1864" y="126"/>
                  </a:lnTo>
                  <a:cubicBezTo>
                    <a:pt x="1880" y="164"/>
                    <a:pt x="1896" y="201"/>
                    <a:pt x="1908" y="240"/>
                  </a:cubicBezTo>
                  <a:cubicBezTo>
                    <a:pt x="1927" y="306"/>
                    <a:pt x="1938" y="371"/>
                    <a:pt x="1903" y="438"/>
                  </a:cubicBezTo>
                  <a:cubicBezTo>
                    <a:pt x="1896" y="451"/>
                    <a:pt x="1887" y="464"/>
                    <a:pt x="1869" y="464"/>
                  </a:cubicBezTo>
                  <a:cubicBezTo>
                    <a:pt x="1868" y="464"/>
                    <a:pt x="1867" y="464"/>
                    <a:pt x="1866" y="464"/>
                  </a:cubicBezTo>
                  <a:cubicBezTo>
                    <a:pt x="1847" y="460"/>
                    <a:pt x="1843" y="443"/>
                    <a:pt x="1842" y="425"/>
                  </a:cubicBezTo>
                  <a:cubicBezTo>
                    <a:pt x="1842" y="404"/>
                    <a:pt x="1842" y="382"/>
                    <a:pt x="1840" y="359"/>
                  </a:cubicBezTo>
                  <a:cubicBezTo>
                    <a:pt x="1828" y="138"/>
                    <a:pt x="1703" y="6"/>
                    <a:pt x="1518" y="6"/>
                  </a:cubicBezTo>
                  <a:cubicBezTo>
                    <a:pt x="1475" y="6"/>
                    <a:pt x="1429" y="13"/>
                    <a:pt x="1380" y="27"/>
                  </a:cubicBezTo>
                  <a:cubicBezTo>
                    <a:pt x="1556" y="48"/>
                    <a:pt x="1622" y="162"/>
                    <a:pt x="1649" y="310"/>
                  </a:cubicBezTo>
                  <a:cubicBezTo>
                    <a:pt x="1654" y="334"/>
                    <a:pt x="1666" y="362"/>
                    <a:pt x="1640" y="376"/>
                  </a:cubicBezTo>
                  <a:cubicBezTo>
                    <a:pt x="1634" y="379"/>
                    <a:pt x="1629" y="380"/>
                    <a:pt x="1624" y="380"/>
                  </a:cubicBezTo>
                  <a:cubicBezTo>
                    <a:pt x="1605" y="380"/>
                    <a:pt x="1591" y="361"/>
                    <a:pt x="1577" y="348"/>
                  </a:cubicBezTo>
                  <a:cubicBezTo>
                    <a:pt x="1526" y="301"/>
                    <a:pt x="1480" y="248"/>
                    <a:pt x="1428" y="203"/>
                  </a:cubicBezTo>
                  <a:cubicBezTo>
                    <a:pt x="1365" y="145"/>
                    <a:pt x="1285" y="115"/>
                    <a:pt x="1203" y="115"/>
                  </a:cubicBezTo>
                  <a:cubicBezTo>
                    <a:pt x="1165" y="115"/>
                    <a:pt x="1126" y="121"/>
                    <a:pt x="1089" y="134"/>
                  </a:cubicBezTo>
                  <a:cubicBezTo>
                    <a:pt x="974" y="173"/>
                    <a:pt x="867" y="236"/>
                    <a:pt x="774" y="317"/>
                  </a:cubicBezTo>
                  <a:lnTo>
                    <a:pt x="784" y="329"/>
                  </a:lnTo>
                  <a:cubicBezTo>
                    <a:pt x="881" y="299"/>
                    <a:pt x="977" y="273"/>
                    <a:pt x="1079" y="273"/>
                  </a:cubicBezTo>
                  <a:cubicBezTo>
                    <a:pt x="1167" y="273"/>
                    <a:pt x="1251" y="275"/>
                    <a:pt x="1326" y="329"/>
                  </a:cubicBezTo>
                  <a:cubicBezTo>
                    <a:pt x="1347" y="345"/>
                    <a:pt x="1366" y="368"/>
                    <a:pt x="1354" y="397"/>
                  </a:cubicBezTo>
                  <a:cubicBezTo>
                    <a:pt x="1349" y="410"/>
                    <a:pt x="1339" y="414"/>
                    <a:pt x="1329" y="414"/>
                  </a:cubicBezTo>
                  <a:cubicBezTo>
                    <a:pt x="1319" y="414"/>
                    <a:pt x="1308" y="410"/>
                    <a:pt x="1300" y="408"/>
                  </a:cubicBezTo>
                  <a:cubicBezTo>
                    <a:pt x="1246" y="395"/>
                    <a:pt x="1194" y="389"/>
                    <a:pt x="1142" y="389"/>
                  </a:cubicBezTo>
                  <a:cubicBezTo>
                    <a:pt x="1015" y="389"/>
                    <a:pt x="894" y="424"/>
                    <a:pt x="774" y="478"/>
                  </a:cubicBezTo>
                  <a:cubicBezTo>
                    <a:pt x="523" y="590"/>
                    <a:pt x="287" y="736"/>
                    <a:pt x="1" y="748"/>
                  </a:cubicBezTo>
                  <a:cubicBezTo>
                    <a:pt x="131" y="810"/>
                    <a:pt x="262" y="836"/>
                    <a:pt x="394" y="836"/>
                  </a:cubicBezTo>
                  <a:cubicBezTo>
                    <a:pt x="502" y="836"/>
                    <a:pt x="611" y="818"/>
                    <a:pt x="721" y="787"/>
                  </a:cubicBezTo>
                  <a:cubicBezTo>
                    <a:pt x="837" y="751"/>
                    <a:pt x="947" y="702"/>
                    <a:pt x="1051" y="639"/>
                  </a:cubicBezTo>
                  <a:cubicBezTo>
                    <a:pt x="1060" y="633"/>
                    <a:pt x="1071" y="624"/>
                    <a:pt x="1081" y="624"/>
                  </a:cubicBezTo>
                  <a:cubicBezTo>
                    <a:pt x="1087" y="624"/>
                    <a:pt x="1092" y="626"/>
                    <a:pt x="1098" y="632"/>
                  </a:cubicBezTo>
                  <a:cubicBezTo>
                    <a:pt x="1121" y="657"/>
                    <a:pt x="1093" y="667"/>
                    <a:pt x="1081" y="681"/>
                  </a:cubicBezTo>
                  <a:cubicBezTo>
                    <a:pt x="1058" y="708"/>
                    <a:pt x="1030" y="729"/>
                    <a:pt x="1009" y="757"/>
                  </a:cubicBezTo>
                  <a:cubicBezTo>
                    <a:pt x="823" y="988"/>
                    <a:pt x="586" y="1127"/>
                    <a:pt x="290" y="1162"/>
                  </a:cubicBezTo>
                  <a:cubicBezTo>
                    <a:pt x="295" y="1181"/>
                    <a:pt x="309" y="1183"/>
                    <a:pt x="320" y="1188"/>
                  </a:cubicBezTo>
                  <a:cubicBezTo>
                    <a:pt x="430" y="1239"/>
                    <a:pt x="550" y="1265"/>
                    <a:pt x="671" y="1265"/>
                  </a:cubicBezTo>
                  <a:cubicBezTo>
                    <a:pt x="707" y="1265"/>
                    <a:pt x="744" y="1263"/>
                    <a:pt x="781" y="1258"/>
                  </a:cubicBezTo>
                  <a:cubicBezTo>
                    <a:pt x="890" y="1244"/>
                    <a:pt x="984" y="1206"/>
                    <a:pt x="1053" y="1109"/>
                  </a:cubicBezTo>
                  <a:cubicBezTo>
                    <a:pt x="1119" y="1016"/>
                    <a:pt x="1209" y="939"/>
                    <a:pt x="1310" y="886"/>
                  </a:cubicBezTo>
                  <a:cubicBezTo>
                    <a:pt x="1407" y="829"/>
                    <a:pt x="1518" y="799"/>
                    <a:pt x="1629" y="799"/>
                  </a:cubicBezTo>
                  <a:cubicBezTo>
                    <a:pt x="1683" y="799"/>
                    <a:pt x="1738" y="806"/>
                    <a:pt x="1791" y="820"/>
                  </a:cubicBezTo>
                  <a:cubicBezTo>
                    <a:pt x="1961" y="865"/>
                    <a:pt x="2082" y="981"/>
                    <a:pt x="2180" y="1123"/>
                  </a:cubicBezTo>
                  <a:cubicBezTo>
                    <a:pt x="2245" y="1220"/>
                    <a:pt x="2297" y="1323"/>
                    <a:pt x="2336" y="1433"/>
                  </a:cubicBezTo>
                  <a:cubicBezTo>
                    <a:pt x="2343" y="1428"/>
                    <a:pt x="2346" y="1426"/>
                    <a:pt x="2348" y="1425"/>
                  </a:cubicBezTo>
                  <a:cubicBezTo>
                    <a:pt x="2355" y="1407"/>
                    <a:pt x="2362" y="1390"/>
                    <a:pt x="2369" y="1374"/>
                  </a:cubicBezTo>
                  <a:cubicBezTo>
                    <a:pt x="2420" y="1241"/>
                    <a:pt x="2495" y="1120"/>
                    <a:pt x="2588" y="1013"/>
                  </a:cubicBezTo>
                  <a:cubicBezTo>
                    <a:pt x="2708" y="873"/>
                    <a:pt x="2879" y="799"/>
                    <a:pt x="3054" y="799"/>
                  </a:cubicBezTo>
                  <a:cubicBezTo>
                    <a:pt x="3141" y="799"/>
                    <a:pt x="3228" y="817"/>
                    <a:pt x="3311" y="855"/>
                  </a:cubicBezTo>
                  <a:cubicBezTo>
                    <a:pt x="3447" y="915"/>
                    <a:pt x="3565" y="1009"/>
                    <a:pt x="3651" y="1132"/>
                  </a:cubicBezTo>
                  <a:cubicBezTo>
                    <a:pt x="3738" y="1257"/>
                    <a:pt x="3879" y="1310"/>
                    <a:pt x="4024" y="1310"/>
                  </a:cubicBezTo>
                  <a:cubicBezTo>
                    <a:pt x="4147" y="1310"/>
                    <a:pt x="4273" y="1272"/>
                    <a:pt x="4373" y="1209"/>
                  </a:cubicBezTo>
                  <a:cubicBezTo>
                    <a:pt x="4368" y="1197"/>
                    <a:pt x="4357" y="1200"/>
                    <a:pt x="4347" y="1199"/>
                  </a:cubicBezTo>
                  <a:cubicBezTo>
                    <a:pt x="4136" y="1162"/>
                    <a:pt x="3947" y="1083"/>
                    <a:pt x="3798" y="923"/>
                  </a:cubicBezTo>
                  <a:cubicBezTo>
                    <a:pt x="3723" y="841"/>
                    <a:pt x="3670" y="741"/>
                    <a:pt x="3586" y="667"/>
                  </a:cubicBezTo>
                  <a:cubicBezTo>
                    <a:pt x="3575" y="660"/>
                    <a:pt x="3572" y="645"/>
                    <a:pt x="3582" y="634"/>
                  </a:cubicBezTo>
                  <a:cubicBezTo>
                    <a:pt x="3586" y="627"/>
                    <a:pt x="3593" y="623"/>
                    <a:pt x="3600" y="623"/>
                  </a:cubicBezTo>
                  <a:cubicBezTo>
                    <a:pt x="3604" y="623"/>
                    <a:pt x="3608" y="625"/>
                    <a:pt x="3612" y="627"/>
                  </a:cubicBezTo>
                  <a:cubicBezTo>
                    <a:pt x="3623" y="634"/>
                    <a:pt x="3635" y="641"/>
                    <a:pt x="3644" y="646"/>
                  </a:cubicBezTo>
                  <a:cubicBezTo>
                    <a:pt x="3846" y="763"/>
                    <a:pt x="4058" y="835"/>
                    <a:pt x="4287" y="835"/>
                  </a:cubicBezTo>
                  <a:cubicBezTo>
                    <a:pt x="4326" y="835"/>
                    <a:pt x="4366" y="833"/>
                    <a:pt x="4406" y="829"/>
                  </a:cubicBezTo>
                  <a:cubicBezTo>
                    <a:pt x="4505" y="820"/>
                    <a:pt x="4599" y="792"/>
                    <a:pt x="4685" y="746"/>
                  </a:cubicBezTo>
                  <a:cubicBezTo>
                    <a:pt x="4624" y="737"/>
                    <a:pt x="4571" y="732"/>
                    <a:pt x="4520" y="722"/>
                  </a:cubicBezTo>
                  <a:cubicBezTo>
                    <a:pt x="4348" y="690"/>
                    <a:pt x="4194" y="615"/>
                    <a:pt x="4040" y="538"/>
                  </a:cubicBezTo>
                  <a:cubicBezTo>
                    <a:pt x="3880" y="458"/>
                    <a:pt x="3716" y="389"/>
                    <a:pt x="3540" y="389"/>
                  </a:cubicBezTo>
                  <a:cubicBezTo>
                    <a:pt x="3486" y="389"/>
                    <a:pt x="3432" y="395"/>
                    <a:pt x="3376" y="410"/>
                  </a:cubicBezTo>
                  <a:cubicBezTo>
                    <a:pt x="3369" y="411"/>
                    <a:pt x="3361" y="413"/>
                    <a:pt x="3354" y="413"/>
                  </a:cubicBezTo>
                  <a:cubicBezTo>
                    <a:pt x="3345" y="413"/>
                    <a:pt x="3337" y="410"/>
                    <a:pt x="3332" y="399"/>
                  </a:cubicBezTo>
                  <a:cubicBezTo>
                    <a:pt x="3323" y="382"/>
                    <a:pt x="3326" y="362"/>
                    <a:pt x="3339" y="347"/>
                  </a:cubicBezTo>
                  <a:cubicBezTo>
                    <a:pt x="3365" y="315"/>
                    <a:pt x="3402" y="294"/>
                    <a:pt x="3444" y="289"/>
                  </a:cubicBezTo>
                  <a:cubicBezTo>
                    <a:pt x="3494" y="277"/>
                    <a:pt x="3543" y="272"/>
                    <a:pt x="3593" y="272"/>
                  </a:cubicBezTo>
                  <a:cubicBezTo>
                    <a:pt x="3697" y="272"/>
                    <a:pt x="3800" y="296"/>
                    <a:pt x="3901" y="333"/>
                  </a:cubicBezTo>
                  <a:lnTo>
                    <a:pt x="3910" y="320"/>
                  </a:lnTo>
                  <a:cubicBezTo>
                    <a:pt x="3828" y="247"/>
                    <a:pt x="3733" y="187"/>
                    <a:pt x="3631" y="147"/>
                  </a:cubicBezTo>
                  <a:cubicBezTo>
                    <a:pt x="3579" y="126"/>
                    <a:pt x="3528" y="115"/>
                    <a:pt x="3480" y="115"/>
                  </a:cubicBezTo>
                  <a:cubicBezTo>
                    <a:pt x="3385" y="115"/>
                    <a:pt x="3299" y="156"/>
                    <a:pt x="3219" y="233"/>
                  </a:cubicBezTo>
                  <a:cubicBezTo>
                    <a:pt x="3179" y="273"/>
                    <a:pt x="3139" y="315"/>
                    <a:pt x="3097" y="354"/>
                  </a:cubicBezTo>
                  <a:cubicBezTo>
                    <a:pt x="3085" y="365"/>
                    <a:pt x="3074" y="381"/>
                    <a:pt x="3058" y="381"/>
                  </a:cubicBezTo>
                  <a:cubicBezTo>
                    <a:pt x="3054" y="381"/>
                    <a:pt x="3050" y="380"/>
                    <a:pt x="3046" y="378"/>
                  </a:cubicBezTo>
                  <a:cubicBezTo>
                    <a:pt x="3021" y="368"/>
                    <a:pt x="3030" y="343"/>
                    <a:pt x="3032" y="324"/>
                  </a:cubicBezTo>
                  <a:cubicBezTo>
                    <a:pt x="3055" y="164"/>
                    <a:pt x="3123" y="47"/>
                    <a:pt x="3312" y="24"/>
                  </a:cubicBezTo>
                  <a:cubicBezTo>
                    <a:pt x="3277" y="17"/>
                    <a:pt x="3260" y="12"/>
                    <a:pt x="3241" y="8"/>
                  </a:cubicBezTo>
                  <a:cubicBezTo>
                    <a:pt x="3213" y="3"/>
                    <a:pt x="3187" y="0"/>
                    <a:pt x="31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6676450" y="529150"/>
              <a:ext cx="218122" cy="161125"/>
            </a:xfrm>
            <a:custGeom>
              <a:avLst/>
              <a:gdLst/>
              <a:ahLst/>
              <a:cxnLst/>
              <a:rect l="l" t="t" r="r" b="b"/>
              <a:pathLst>
                <a:path w="3053" h="2186" extrusionOk="0">
                  <a:moveTo>
                    <a:pt x="715" y="250"/>
                  </a:moveTo>
                  <a:cubicBezTo>
                    <a:pt x="716" y="250"/>
                    <a:pt x="717" y="250"/>
                    <a:pt x="718" y="251"/>
                  </a:cubicBezTo>
                  <a:cubicBezTo>
                    <a:pt x="933" y="252"/>
                    <a:pt x="1112" y="428"/>
                    <a:pt x="1112" y="640"/>
                  </a:cubicBezTo>
                  <a:cubicBezTo>
                    <a:pt x="1112" y="855"/>
                    <a:pt x="939" y="1027"/>
                    <a:pt x="724" y="1027"/>
                  </a:cubicBezTo>
                  <a:cubicBezTo>
                    <a:pt x="722" y="1027"/>
                    <a:pt x="720" y="1027"/>
                    <a:pt x="718" y="1027"/>
                  </a:cubicBezTo>
                  <a:cubicBezTo>
                    <a:pt x="499" y="1027"/>
                    <a:pt x="335" y="862"/>
                    <a:pt x="335" y="641"/>
                  </a:cubicBezTo>
                  <a:cubicBezTo>
                    <a:pt x="315" y="430"/>
                    <a:pt x="525" y="250"/>
                    <a:pt x="715" y="250"/>
                  </a:cubicBezTo>
                  <a:close/>
                  <a:moveTo>
                    <a:pt x="2353" y="250"/>
                  </a:moveTo>
                  <a:cubicBezTo>
                    <a:pt x="2355" y="250"/>
                    <a:pt x="2357" y="250"/>
                    <a:pt x="2359" y="251"/>
                  </a:cubicBezTo>
                  <a:cubicBezTo>
                    <a:pt x="2572" y="252"/>
                    <a:pt x="2748" y="426"/>
                    <a:pt x="2750" y="641"/>
                  </a:cubicBezTo>
                  <a:cubicBezTo>
                    <a:pt x="2750" y="855"/>
                    <a:pt x="2576" y="1027"/>
                    <a:pt x="2363" y="1027"/>
                  </a:cubicBezTo>
                  <a:cubicBezTo>
                    <a:pt x="2361" y="1027"/>
                    <a:pt x="2359" y="1027"/>
                    <a:pt x="2357" y="1027"/>
                  </a:cubicBezTo>
                  <a:cubicBezTo>
                    <a:pt x="2141" y="1027"/>
                    <a:pt x="1980" y="857"/>
                    <a:pt x="1971" y="641"/>
                  </a:cubicBezTo>
                  <a:cubicBezTo>
                    <a:pt x="1962" y="404"/>
                    <a:pt x="2187" y="250"/>
                    <a:pt x="2353" y="250"/>
                  </a:cubicBezTo>
                  <a:close/>
                  <a:moveTo>
                    <a:pt x="859" y="0"/>
                  </a:moveTo>
                  <a:cubicBezTo>
                    <a:pt x="721" y="0"/>
                    <a:pt x="582" y="53"/>
                    <a:pt x="455" y="147"/>
                  </a:cubicBezTo>
                  <a:cubicBezTo>
                    <a:pt x="350" y="224"/>
                    <a:pt x="288" y="312"/>
                    <a:pt x="178" y="415"/>
                  </a:cubicBezTo>
                  <a:cubicBezTo>
                    <a:pt x="171" y="422"/>
                    <a:pt x="165" y="431"/>
                    <a:pt x="162" y="440"/>
                  </a:cubicBezTo>
                  <a:cubicBezTo>
                    <a:pt x="81" y="626"/>
                    <a:pt x="32" y="824"/>
                    <a:pt x="15" y="1025"/>
                  </a:cubicBezTo>
                  <a:cubicBezTo>
                    <a:pt x="1" y="1201"/>
                    <a:pt x="41" y="1362"/>
                    <a:pt x="102" y="1523"/>
                  </a:cubicBezTo>
                  <a:cubicBezTo>
                    <a:pt x="151" y="1642"/>
                    <a:pt x="171" y="1772"/>
                    <a:pt x="155" y="1900"/>
                  </a:cubicBezTo>
                  <a:cubicBezTo>
                    <a:pt x="143" y="1995"/>
                    <a:pt x="134" y="2090"/>
                    <a:pt x="130" y="2186"/>
                  </a:cubicBezTo>
                  <a:cubicBezTo>
                    <a:pt x="264" y="1983"/>
                    <a:pt x="392" y="1779"/>
                    <a:pt x="546" y="1592"/>
                  </a:cubicBezTo>
                  <a:cubicBezTo>
                    <a:pt x="637" y="1483"/>
                    <a:pt x="726" y="1371"/>
                    <a:pt x="839" y="1280"/>
                  </a:cubicBezTo>
                  <a:cubicBezTo>
                    <a:pt x="932" y="1206"/>
                    <a:pt x="1012" y="1120"/>
                    <a:pt x="1081" y="1022"/>
                  </a:cubicBezTo>
                  <a:cubicBezTo>
                    <a:pt x="1152" y="917"/>
                    <a:pt x="1252" y="833"/>
                    <a:pt x="1368" y="780"/>
                  </a:cubicBezTo>
                  <a:cubicBezTo>
                    <a:pt x="1422" y="755"/>
                    <a:pt x="1475" y="738"/>
                    <a:pt x="1530" y="738"/>
                  </a:cubicBezTo>
                  <a:cubicBezTo>
                    <a:pt x="1569" y="738"/>
                    <a:pt x="1610" y="747"/>
                    <a:pt x="1650" y="768"/>
                  </a:cubicBezTo>
                  <a:cubicBezTo>
                    <a:pt x="1819" y="850"/>
                    <a:pt x="1961" y="978"/>
                    <a:pt x="2059" y="1138"/>
                  </a:cubicBezTo>
                  <a:cubicBezTo>
                    <a:pt x="2073" y="1162"/>
                    <a:pt x="2090" y="1185"/>
                    <a:pt x="2113" y="1202"/>
                  </a:cubicBezTo>
                  <a:cubicBezTo>
                    <a:pt x="2211" y="1280"/>
                    <a:pt x="2302" y="1365"/>
                    <a:pt x="2385" y="1460"/>
                  </a:cubicBezTo>
                  <a:cubicBezTo>
                    <a:pt x="2576" y="1681"/>
                    <a:pt x="2751" y="1918"/>
                    <a:pt x="2907" y="2165"/>
                  </a:cubicBezTo>
                  <a:cubicBezTo>
                    <a:pt x="2912" y="2172"/>
                    <a:pt x="2912" y="2186"/>
                    <a:pt x="2925" y="2186"/>
                  </a:cubicBezTo>
                  <a:cubicBezTo>
                    <a:pt x="2927" y="2186"/>
                    <a:pt x="2930" y="2185"/>
                    <a:pt x="2934" y="2184"/>
                  </a:cubicBezTo>
                  <a:cubicBezTo>
                    <a:pt x="2928" y="2142"/>
                    <a:pt x="2921" y="2100"/>
                    <a:pt x="2914" y="2058"/>
                  </a:cubicBezTo>
                  <a:cubicBezTo>
                    <a:pt x="2888" y="1867"/>
                    <a:pt x="2886" y="1679"/>
                    <a:pt x="2962" y="1497"/>
                  </a:cubicBezTo>
                  <a:cubicBezTo>
                    <a:pt x="3014" y="1367"/>
                    <a:pt x="3053" y="1234"/>
                    <a:pt x="3046" y="1090"/>
                  </a:cubicBezTo>
                  <a:cubicBezTo>
                    <a:pt x="3041" y="934"/>
                    <a:pt x="3012" y="782"/>
                    <a:pt x="2965" y="633"/>
                  </a:cubicBezTo>
                  <a:cubicBezTo>
                    <a:pt x="2907" y="463"/>
                    <a:pt x="2849" y="291"/>
                    <a:pt x="2702" y="170"/>
                  </a:cubicBezTo>
                  <a:cubicBezTo>
                    <a:pt x="2574" y="67"/>
                    <a:pt x="2435" y="2"/>
                    <a:pt x="2280" y="2"/>
                  </a:cubicBezTo>
                  <a:cubicBezTo>
                    <a:pt x="2237" y="2"/>
                    <a:pt x="2193" y="7"/>
                    <a:pt x="2148" y="17"/>
                  </a:cubicBezTo>
                  <a:cubicBezTo>
                    <a:pt x="1980" y="54"/>
                    <a:pt x="1861" y="165"/>
                    <a:pt x="1763" y="301"/>
                  </a:cubicBezTo>
                  <a:cubicBezTo>
                    <a:pt x="1684" y="412"/>
                    <a:pt x="1642" y="538"/>
                    <a:pt x="1596" y="662"/>
                  </a:cubicBezTo>
                  <a:cubicBezTo>
                    <a:pt x="1589" y="679"/>
                    <a:pt x="1589" y="701"/>
                    <a:pt x="1567" y="701"/>
                  </a:cubicBezTo>
                  <a:cubicBezTo>
                    <a:pt x="1566" y="701"/>
                    <a:pt x="1565" y="701"/>
                    <a:pt x="1564" y="701"/>
                  </a:cubicBezTo>
                  <a:cubicBezTo>
                    <a:pt x="1545" y="699"/>
                    <a:pt x="1536" y="680"/>
                    <a:pt x="1529" y="662"/>
                  </a:cubicBezTo>
                  <a:cubicBezTo>
                    <a:pt x="1510" y="606"/>
                    <a:pt x="1489" y="550"/>
                    <a:pt x="1466" y="496"/>
                  </a:cubicBezTo>
                  <a:cubicBezTo>
                    <a:pt x="1421" y="375"/>
                    <a:pt x="1349" y="265"/>
                    <a:pt x="1258" y="173"/>
                  </a:cubicBezTo>
                  <a:cubicBezTo>
                    <a:pt x="1136" y="54"/>
                    <a:pt x="998" y="0"/>
                    <a:pt x="859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6919550" y="756700"/>
              <a:ext cx="60699" cy="180175"/>
            </a:xfrm>
            <a:custGeom>
              <a:avLst/>
              <a:gdLst/>
              <a:ahLst/>
              <a:cxnLst/>
              <a:rect l="l" t="t" r="r" b="b"/>
              <a:pathLst>
                <a:path w="879" h="2579" extrusionOk="0">
                  <a:moveTo>
                    <a:pt x="2" y="0"/>
                  </a:moveTo>
                  <a:cubicBezTo>
                    <a:pt x="1" y="7"/>
                    <a:pt x="1" y="16"/>
                    <a:pt x="2" y="23"/>
                  </a:cubicBezTo>
                  <a:cubicBezTo>
                    <a:pt x="102" y="265"/>
                    <a:pt x="174" y="515"/>
                    <a:pt x="251" y="766"/>
                  </a:cubicBezTo>
                  <a:cubicBezTo>
                    <a:pt x="390" y="1225"/>
                    <a:pt x="449" y="1692"/>
                    <a:pt x="393" y="2172"/>
                  </a:cubicBezTo>
                  <a:cubicBezTo>
                    <a:pt x="386" y="2232"/>
                    <a:pt x="397" y="2270"/>
                    <a:pt x="449" y="2309"/>
                  </a:cubicBezTo>
                  <a:cubicBezTo>
                    <a:pt x="581" y="2404"/>
                    <a:pt x="704" y="2507"/>
                    <a:pt x="849" y="2579"/>
                  </a:cubicBezTo>
                  <a:cubicBezTo>
                    <a:pt x="879" y="2540"/>
                    <a:pt x="847" y="2503"/>
                    <a:pt x="849" y="2463"/>
                  </a:cubicBezTo>
                  <a:cubicBezTo>
                    <a:pt x="854" y="2361"/>
                    <a:pt x="854" y="2260"/>
                    <a:pt x="847" y="2156"/>
                  </a:cubicBezTo>
                  <a:cubicBezTo>
                    <a:pt x="835" y="2025"/>
                    <a:pt x="858" y="1893"/>
                    <a:pt x="835" y="1762"/>
                  </a:cubicBezTo>
                  <a:cubicBezTo>
                    <a:pt x="803" y="1564"/>
                    <a:pt x="788" y="1362"/>
                    <a:pt x="788" y="1161"/>
                  </a:cubicBezTo>
                  <a:cubicBezTo>
                    <a:pt x="788" y="1140"/>
                    <a:pt x="781" y="1115"/>
                    <a:pt x="803" y="1097"/>
                  </a:cubicBezTo>
                  <a:cubicBezTo>
                    <a:pt x="803" y="1082"/>
                    <a:pt x="798" y="1066"/>
                    <a:pt x="791" y="1052"/>
                  </a:cubicBezTo>
                  <a:cubicBezTo>
                    <a:pt x="658" y="780"/>
                    <a:pt x="493" y="526"/>
                    <a:pt x="299" y="295"/>
                  </a:cubicBezTo>
                  <a:cubicBezTo>
                    <a:pt x="253" y="242"/>
                    <a:pt x="200" y="198"/>
                    <a:pt x="157" y="144"/>
                  </a:cubicBezTo>
                  <a:cubicBezTo>
                    <a:pt x="111" y="89"/>
                    <a:pt x="60" y="4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6602980" y="761075"/>
              <a:ext cx="48544" cy="170006"/>
            </a:xfrm>
            <a:custGeom>
              <a:avLst/>
              <a:gdLst/>
              <a:ahLst/>
              <a:cxnLst/>
              <a:rect l="l" t="t" r="r" b="b"/>
              <a:pathLst>
                <a:path w="710" h="2457" extrusionOk="0">
                  <a:moveTo>
                    <a:pt x="699" y="0"/>
                  </a:moveTo>
                  <a:cubicBezTo>
                    <a:pt x="643" y="46"/>
                    <a:pt x="588" y="98"/>
                    <a:pt x="541" y="153"/>
                  </a:cubicBezTo>
                  <a:cubicBezTo>
                    <a:pt x="367" y="342"/>
                    <a:pt x="208" y="544"/>
                    <a:pt x="89" y="771"/>
                  </a:cubicBezTo>
                  <a:cubicBezTo>
                    <a:pt x="111" y="789"/>
                    <a:pt x="103" y="814"/>
                    <a:pt x="103" y="835"/>
                  </a:cubicBezTo>
                  <a:cubicBezTo>
                    <a:pt x="111" y="1017"/>
                    <a:pt x="101" y="1203"/>
                    <a:pt x="73" y="1383"/>
                  </a:cubicBezTo>
                  <a:cubicBezTo>
                    <a:pt x="24" y="1681"/>
                    <a:pt x="32" y="1978"/>
                    <a:pt x="29" y="2276"/>
                  </a:cubicBezTo>
                  <a:cubicBezTo>
                    <a:pt x="29" y="2335"/>
                    <a:pt x="1" y="2397"/>
                    <a:pt x="32" y="2456"/>
                  </a:cubicBezTo>
                  <a:cubicBezTo>
                    <a:pt x="94" y="2414"/>
                    <a:pt x="150" y="2370"/>
                    <a:pt x="213" y="2332"/>
                  </a:cubicBezTo>
                  <a:cubicBezTo>
                    <a:pt x="304" y="2277"/>
                    <a:pt x="332" y="2216"/>
                    <a:pt x="318" y="2100"/>
                  </a:cubicBezTo>
                  <a:cubicBezTo>
                    <a:pt x="266" y="1636"/>
                    <a:pt x="325" y="1182"/>
                    <a:pt x="469" y="738"/>
                  </a:cubicBezTo>
                  <a:cubicBezTo>
                    <a:pt x="548" y="496"/>
                    <a:pt x="629" y="253"/>
                    <a:pt x="709" y="12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6564075" y="814423"/>
              <a:ext cx="46562" cy="133403"/>
            </a:xfrm>
            <a:custGeom>
              <a:avLst/>
              <a:gdLst/>
              <a:ahLst/>
              <a:cxnLst/>
              <a:rect l="l" t="t" r="r" b="b"/>
              <a:pathLst>
                <a:path w="681" h="1928" extrusionOk="0">
                  <a:moveTo>
                    <a:pt x="658" y="0"/>
                  </a:moveTo>
                  <a:cubicBezTo>
                    <a:pt x="638" y="13"/>
                    <a:pt x="633" y="34"/>
                    <a:pt x="624" y="50"/>
                  </a:cubicBezTo>
                  <a:cubicBezTo>
                    <a:pt x="400" y="462"/>
                    <a:pt x="258" y="902"/>
                    <a:pt x="154" y="1356"/>
                  </a:cubicBezTo>
                  <a:cubicBezTo>
                    <a:pt x="112" y="1547"/>
                    <a:pt x="88" y="1741"/>
                    <a:pt x="0" y="1927"/>
                  </a:cubicBezTo>
                  <a:cubicBezTo>
                    <a:pt x="232" y="1918"/>
                    <a:pt x="417" y="1799"/>
                    <a:pt x="603" y="1685"/>
                  </a:cubicBezTo>
                  <a:cubicBezTo>
                    <a:pt x="570" y="1626"/>
                    <a:pt x="600" y="1564"/>
                    <a:pt x="600" y="1505"/>
                  </a:cubicBezTo>
                  <a:cubicBezTo>
                    <a:pt x="601" y="1207"/>
                    <a:pt x="593" y="910"/>
                    <a:pt x="644" y="614"/>
                  </a:cubicBezTo>
                  <a:cubicBezTo>
                    <a:pt x="672" y="432"/>
                    <a:pt x="680" y="248"/>
                    <a:pt x="672" y="64"/>
                  </a:cubicBezTo>
                  <a:cubicBezTo>
                    <a:pt x="672" y="43"/>
                    <a:pt x="680" y="18"/>
                    <a:pt x="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6972875" y="834375"/>
              <a:ext cx="35700" cy="113548"/>
            </a:xfrm>
            <a:custGeom>
              <a:avLst/>
              <a:gdLst/>
              <a:ahLst/>
              <a:cxnLst/>
              <a:rect l="l" t="t" r="r" b="b"/>
              <a:pathLst>
                <a:path w="545" h="1642" extrusionOk="0">
                  <a:moveTo>
                    <a:pt x="23" y="0"/>
                  </a:moveTo>
                  <a:cubicBezTo>
                    <a:pt x="1" y="18"/>
                    <a:pt x="9" y="41"/>
                    <a:pt x="9" y="63"/>
                  </a:cubicBezTo>
                  <a:cubicBezTo>
                    <a:pt x="8" y="265"/>
                    <a:pt x="23" y="467"/>
                    <a:pt x="57" y="665"/>
                  </a:cubicBezTo>
                  <a:cubicBezTo>
                    <a:pt x="80" y="794"/>
                    <a:pt x="55" y="928"/>
                    <a:pt x="69" y="1059"/>
                  </a:cubicBezTo>
                  <a:cubicBezTo>
                    <a:pt x="74" y="1163"/>
                    <a:pt x="76" y="1264"/>
                    <a:pt x="69" y="1366"/>
                  </a:cubicBezTo>
                  <a:cubicBezTo>
                    <a:pt x="67" y="1404"/>
                    <a:pt x="99" y="1441"/>
                    <a:pt x="69" y="1480"/>
                  </a:cubicBezTo>
                  <a:cubicBezTo>
                    <a:pt x="213" y="1566"/>
                    <a:pt x="362" y="1636"/>
                    <a:pt x="544" y="1641"/>
                  </a:cubicBezTo>
                  <a:cubicBezTo>
                    <a:pt x="520" y="1606"/>
                    <a:pt x="502" y="1566"/>
                    <a:pt x="490" y="1524"/>
                  </a:cubicBezTo>
                  <a:cubicBezTo>
                    <a:pt x="414" y="1259"/>
                    <a:pt x="371" y="987"/>
                    <a:pt x="295" y="724"/>
                  </a:cubicBezTo>
                  <a:cubicBezTo>
                    <a:pt x="227" y="475"/>
                    <a:pt x="136" y="232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6747225" y="582168"/>
              <a:ext cx="77919" cy="48216"/>
            </a:xfrm>
            <a:custGeom>
              <a:avLst/>
              <a:gdLst/>
              <a:ahLst/>
              <a:cxnLst/>
              <a:rect l="l" t="t" r="r" b="b"/>
              <a:pathLst>
                <a:path w="963" h="596" extrusionOk="0">
                  <a:moveTo>
                    <a:pt x="473" y="0"/>
                  </a:moveTo>
                  <a:cubicBezTo>
                    <a:pt x="449" y="0"/>
                    <a:pt x="426" y="4"/>
                    <a:pt x="403" y="12"/>
                  </a:cubicBezTo>
                  <a:cubicBezTo>
                    <a:pt x="237" y="72"/>
                    <a:pt x="112" y="182"/>
                    <a:pt x="18" y="329"/>
                  </a:cubicBezTo>
                  <a:cubicBezTo>
                    <a:pt x="0" y="357"/>
                    <a:pt x="4" y="371"/>
                    <a:pt x="30" y="389"/>
                  </a:cubicBezTo>
                  <a:cubicBezTo>
                    <a:pt x="126" y="459"/>
                    <a:pt x="232" y="517"/>
                    <a:pt x="340" y="564"/>
                  </a:cubicBezTo>
                  <a:cubicBezTo>
                    <a:pt x="382" y="585"/>
                    <a:pt x="430" y="596"/>
                    <a:pt x="477" y="596"/>
                  </a:cubicBezTo>
                  <a:cubicBezTo>
                    <a:pt x="493" y="594"/>
                    <a:pt x="509" y="591"/>
                    <a:pt x="524" y="585"/>
                  </a:cubicBezTo>
                  <a:cubicBezTo>
                    <a:pt x="673" y="541"/>
                    <a:pt x="803" y="459"/>
                    <a:pt x="935" y="382"/>
                  </a:cubicBezTo>
                  <a:cubicBezTo>
                    <a:pt x="963" y="364"/>
                    <a:pt x="950" y="350"/>
                    <a:pt x="938" y="333"/>
                  </a:cubicBezTo>
                  <a:cubicBezTo>
                    <a:pt x="842" y="194"/>
                    <a:pt x="709" y="86"/>
                    <a:pt x="554" y="17"/>
                  </a:cubicBezTo>
                  <a:cubicBezTo>
                    <a:pt x="528" y="6"/>
                    <a:pt x="501" y="0"/>
                    <a:pt x="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6746700" y="609275"/>
              <a:ext cx="77925" cy="36850"/>
            </a:xfrm>
            <a:custGeom>
              <a:avLst/>
              <a:gdLst/>
              <a:ahLst/>
              <a:cxnLst/>
              <a:rect l="l" t="t" r="r" b="b"/>
              <a:pathLst>
                <a:path w="92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33"/>
                    <a:pt x="15" y="62"/>
                    <a:pt x="36" y="89"/>
                  </a:cubicBezTo>
                  <a:cubicBezTo>
                    <a:pt x="129" y="222"/>
                    <a:pt x="267" y="318"/>
                    <a:pt x="425" y="357"/>
                  </a:cubicBezTo>
                  <a:cubicBezTo>
                    <a:pt x="438" y="360"/>
                    <a:pt x="451" y="362"/>
                    <a:pt x="464" y="362"/>
                  </a:cubicBezTo>
                  <a:cubicBezTo>
                    <a:pt x="478" y="362"/>
                    <a:pt x="491" y="360"/>
                    <a:pt x="504" y="357"/>
                  </a:cubicBezTo>
                  <a:cubicBezTo>
                    <a:pt x="670" y="315"/>
                    <a:pt x="814" y="210"/>
                    <a:pt x="905" y="64"/>
                  </a:cubicBezTo>
                  <a:cubicBezTo>
                    <a:pt x="914" y="50"/>
                    <a:pt x="928" y="36"/>
                    <a:pt x="921" y="13"/>
                  </a:cubicBezTo>
                  <a:cubicBezTo>
                    <a:pt x="919" y="13"/>
                    <a:pt x="917" y="13"/>
                    <a:pt x="915" y="13"/>
                  </a:cubicBezTo>
                  <a:cubicBezTo>
                    <a:pt x="900" y="13"/>
                    <a:pt x="890" y="25"/>
                    <a:pt x="877" y="31"/>
                  </a:cubicBezTo>
                  <a:cubicBezTo>
                    <a:pt x="786" y="85"/>
                    <a:pt x="690" y="134"/>
                    <a:pt x="593" y="176"/>
                  </a:cubicBezTo>
                  <a:cubicBezTo>
                    <a:pt x="549" y="196"/>
                    <a:pt x="502" y="205"/>
                    <a:pt x="454" y="205"/>
                  </a:cubicBezTo>
                  <a:cubicBezTo>
                    <a:pt x="404" y="205"/>
                    <a:pt x="354" y="194"/>
                    <a:pt x="308" y="173"/>
                  </a:cubicBezTo>
                  <a:cubicBezTo>
                    <a:pt x="201" y="124"/>
                    <a:pt x="99" y="6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6653023" y="760188"/>
              <a:ext cx="1641" cy="1777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18" y="1"/>
                  </a:moveTo>
                  <a:lnTo>
                    <a:pt x="1" y="13"/>
                  </a:lnTo>
                  <a:lnTo>
                    <a:pt x="11" y="25"/>
                  </a:lnTo>
                  <a:cubicBezTo>
                    <a:pt x="20" y="22"/>
                    <a:pt x="23" y="10"/>
                    <a:pt x="18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6937190" y="922608"/>
              <a:ext cx="1230" cy="1846"/>
            </a:xfrm>
            <a:custGeom>
              <a:avLst/>
              <a:gdLst/>
              <a:ahLst/>
              <a:cxnLst/>
              <a:rect l="l" t="t" r="r" b="b"/>
              <a:pathLst>
                <a:path w="18" h="27" extrusionOk="0">
                  <a:moveTo>
                    <a:pt x="14" y="0"/>
                  </a:moveTo>
                  <a:cubicBezTo>
                    <a:pt x="4" y="6"/>
                    <a:pt x="0" y="18"/>
                    <a:pt x="7" y="27"/>
                  </a:cubicBezTo>
                  <a:cubicBezTo>
                    <a:pt x="18" y="20"/>
                    <a:pt x="16" y="9"/>
                    <a:pt x="14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6681324" y="702425"/>
              <a:ext cx="273" cy="47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1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495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26"/>
            <p:cNvGrpSpPr/>
            <p:nvPr/>
          </p:nvGrpSpPr>
          <p:grpSpPr>
            <a:xfrm flipH="1">
              <a:off x="6689845" y="547342"/>
              <a:ext cx="67201" cy="57591"/>
              <a:chOff x="6688530" y="2567647"/>
              <a:chExt cx="64529" cy="55301"/>
            </a:xfrm>
          </p:grpSpPr>
          <p:sp>
            <p:nvSpPr>
              <p:cNvPr id="910" name="Google Shape;910;p26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4" name="Google Shape;914;p26"/>
            <p:cNvGrpSpPr/>
            <p:nvPr/>
          </p:nvGrpSpPr>
          <p:grpSpPr>
            <a:xfrm flipH="1">
              <a:off x="6805946" y="547342"/>
              <a:ext cx="67201" cy="57591"/>
              <a:chOff x="6688530" y="2567647"/>
              <a:chExt cx="64529" cy="55301"/>
            </a:xfrm>
          </p:grpSpPr>
          <p:sp>
            <p:nvSpPr>
              <p:cNvPr id="915" name="Google Shape;915;p26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6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9" name="Google Shape;919;p26"/>
          <p:cNvGrpSpPr/>
          <p:nvPr/>
        </p:nvGrpSpPr>
        <p:grpSpPr>
          <a:xfrm>
            <a:off x="4623909" y="3021064"/>
            <a:ext cx="770170" cy="1316057"/>
            <a:chOff x="4408084" y="3388939"/>
            <a:chExt cx="770170" cy="1316057"/>
          </a:xfrm>
        </p:grpSpPr>
        <p:sp>
          <p:nvSpPr>
            <p:cNvPr id="920" name="Google Shape;920;p26"/>
            <p:cNvSpPr/>
            <p:nvPr/>
          </p:nvSpPr>
          <p:spPr>
            <a:xfrm>
              <a:off x="4997448" y="3877131"/>
              <a:ext cx="180806" cy="442478"/>
            </a:xfrm>
            <a:custGeom>
              <a:avLst/>
              <a:gdLst/>
              <a:ahLst/>
              <a:cxnLst/>
              <a:rect l="l" t="t" r="r" b="b"/>
              <a:pathLst>
                <a:path w="2645" h="6473" extrusionOk="0">
                  <a:moveTo>
                    <a:pt x="0" y="0"/>
                  </a:moveTo>
                  <a:lnTo>
                    <a:pt x="170" y="3445"/>
                  </a:lnTo>
                  <a:cubicBezTo>
                    <a:pt x="970" y="4390"/>
                    <a:pt x="1624" y="5570"/>
                    <a:pt x="2015" y="6275"/>
                  </a:cubicBezTo>
                  <a:cubicBezTo>
                    <a:pt x="2087" y="6404"/>
                    <a:pt x="2157" y="6473"/>
                    <a:pt x="2220" y="6473"/>
                  </a:cubicBezTo>
                  <a:cubicBezTo>
                    <a:pt x="2251" y="6473"/>
                    <a:pt x="2283" y="6453"/>
                    <a:pt x="2313" y="6418"/>
                  </a:cubicBezTo>
                  <a:cubicBezTo>
                    <a:pt x="2521" y="6161"/>
                    <a:pt x="2644" y="4963"/>
                    <a:pt x="2260" y="3103"/>
                  </a:cubicBezTo>
                  <a:cubicBezTo>
                    <a:pt x="2020" y="1936"/>
                    <a:pt x="1108" y="1064"/>
                    <a:pt x="304" y="295"/>
                  </a:cubicBezTo>
                  <a:cubicBezTo>
                    <a:pt x="199" y="193"/>
                    <a:pt x="97" y="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5013513" y="3899553"/>
              <a:ext cx="158248" cy="400438"/>
            </a:xfrm>
            <a:custGeom>
              <a:avLst/>
              <a:gdLst/>
              <a:ahLst/>
              <a:cxnLst/>
              <a:rect l="l" t="t" r="r" b="b"/>
              <a:pathLst>
                <a:path w="2315" h="5858" extrusionOk="0">
                  <a:moveTo>
                    <a:pt x="0" y="0"/>
                  </a:moveTo>
                  <a:cubicBezTo>
                    <a:pt x="53" y="118"/>
                    <a:pt x="99" y="237"/>
                    <a:pt x="141" y="358"/>
                  </a:cubicBezTo>
                  <a:cubicBezTo>
                    <a:pt x="623" y="1226"/>
                    <a:pt x="1597" y="3033"/>
                    <a:pt x="1780" y="3990"/>
                  </a:cubicBezTo>
                  <a:cubicBezTo>
                    <a:pt x="1899" y="4607"/>
                    <a:pt x="1988" y="5231"/>
                    <a:pt x="2044" y="5857"/>
                  </a:cubicBezTo>
                  <a:cubicBezTo>
                    <a:pt x="2250" y="5542"/>
                    <a:pt x="2314" y="4393"/>
                    <a:pt x="1981" y="2775"/>
                  </a:cubicBezTo>
                  <a:cubicBezTo>
                    <a:pt x="1739" y="1604"/>
                    <a:pt x="761" y="7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4408084" y="3388939"/>
              <a:ext cx="694170" cy="1151209"/>
            </a:xfrm>
            <a:custGeom>
              <a:avLst/>
              <a:gdLst/>
              <a:ahLst/>
              <a:cxnLst/>
              <a:rect l="l" t="t" r="r" b="b"/>
              <a:pathLst>
                <a:path w="10155" h="16841" extrusionOk="0">
                  <a:moveTo>
                    <a:pt x="6992" y="0"/>
                  </a:moveTo>
                  <a:cubicBezTo>
                    <a:pt x="5705" y="0"/>
                    <a:pt x="5071" y="1485"/>
                    <a:pt x="4906" y="2876"/>
                  </a:cubicBezTo>
                  <a:cubicBezTo>
                    <a:pt x="4885" y="3068"/>
                    <a:pt x="4862" y="3245"/>
                    <a:pt x="4845" y="3407"/>
                  </a:cubicBezTo>
                  <a:cubicBezTo>
                    <a:pt x="4676" y="4864"/>
                    <a:pt x="4645" y="5127"/>
                    <a:pt x="4227" y="5835"/>
                  </a:cubicBezTo>
                  <a:cubicBezTo>
                    <a:pt x="4057" y="6122"/>
                    <a:pt x="3598" y="6497"/>
                    <a:pt x="3065" y="6930"/>
                  </a:cubicBezTo>
                  <a:cubicBezTo>
                    <a:pt x="2006" y="7791"/>
                    <a:pt x="556" y="8971"/>
                    <a:pt x="295" y="10381"/>
                  </a:cubicBezTo>
                  <a:cubicBezTo>
                    <a:pt x="1" y="11958"/>
                    <a:pt x="232" y="13420"/>
                    <a:pt x="528" y="13773"/>
                  </a:cubicBezTo>
                  <a:cubicBezTo>
                    <a:pt x="579" y="13833"/>
                    <a:pt x="631" y="13863"/>
                    <a:pt x="683" y="13863"/>
                  </a:cubicBezTo>
                  <a:cubicBezTo>
                    <a:pt x="749" y="13863"/>
                    <a:pt x="813" y="13815"/>
                    <a:pt x="870" y="13718"/>
                  </a:cubicBezTo>
                  <a:cubicBezTo>
                    <a:pt x="995" y="13508"/>
                    <a:pt x="1156" y="13156"/>
                    <a:pt x="1340" y="12751"/>
                  </a:cubicBezTo>
                  <a:cubicBezTo>
                    <a:pt x="1731" y="11894"/>
                    <a:pt x="2217" y="10833"/>
                    <a:pt x="2722" y="10263"/>
                  </a:cubicBezTo>
                  <a:lnTo>
                    <a:pt x="2722" y="10263"/>
                  </a:lnTo>
                  <a:cubicBezTo>
                    <a:pt x="2655" y="10612"/>
                    <a:pt x="2595" y="10978"/>
                    <a:pt x="2543" y="11350"/>
                  </a:cubicBezTo>
                  <a:cubicBezTo>
                    <a:pt x="2225" y="13547"/>
                    <a:pt x="2418" y="14912"/>
                    <a:pt x="3169" y="15778"/>
                  </a:cubicBezTo>
                  <a:cubicBezTo>
                    <a:pt x="3782" y="16488"/>
                    <a:pt x="4759" y="16836"/>
                    <a:pt x="6152" y="16841"/>
                  </a:cubicBezTo>
                  <a:lnTo>
                    <a:pt x="6184" y="16841"/>
                  </a:lnTo>
                  <a:cubicBezTo>
                    <a:pt x="7578" y="16841"/>
                    <a:pt x="8598" y="16473"/>
                    <a:pt x="9213" y="15749"/>
                  </a:cubicBezTo>
                  <a:cubicBezTo>
                    <a:pt x="9967" y="14860"/>
                    <a:pt x="10155" y="13471"/>
                    <a:pt x="9806" y="11375"/>
                  </a:cubicBezTo>
                  <a:cubicBezTo>
                    <a:pt x="9420" y="9076"/>
                    <a:pt x="9247" y="8350"/>
                    <a:pt x="8421" y="6489"/>
                  </a:cubicBezTo>
                  <a:cubicBezTo>
                    <a:pt x="7860" y="5225"/>
                    <a:pt x="8191" y="3968"/>
                    <a:pt x="8484" y="2856"/>
                  </a:cubicBezTo>
                  <a:cubicBezTo>
                    <a:pt x="8593" y="2446"/>
                    <a:pt x="8694" y="2055"/>
                    <a:pt x="8736" y="1711"/>
                  </a:cubicBezTo>
                  <a:cubicBezTo>
                    <a:pt x="8800" y="1166"/>
                    <a:pt x="8675" y="789"/>
                    <a:pt x="8316" y="455"/>
                  </a:cubicBezTo>
                  <a:cubicBezTo>
                    <a:pt x="7990" y="149"/>
                    <a:pt x="7621" y="18"/>
                    <a:pt x="7046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4639137" y="4558574"/>
              <a:ext cx="144439" cy="146422"/>
            </a:xfrm>
            <a:custGeom>
              <a:avLst/>
              <a:gdLst/>
              <a:ahLst/>
              <a:cxnLst/>
              <a:rect l="l" t="t" r="r" b="b"/>
              <a:pathLst>
                <a:path w="2113" h="2142" extrusionOk="0">
                  <a:moveTo>
                    <a:pt x="1976" y="1"/>
                  </a:moveTo>
                  <a:lnTo>
                    <a:pt x="1325" y="160"/>
                  </a:lnTo>
                  <a:cubicBezTo>
                    <a:pt x="1359" y="425"/>
                    <a:pt x="1292" y="604"/>
                    <a:pt x="1117" y="719"/>
                  </a:cubicBezTo>
                  <a:cubicBezTo>
                    <a:pt x="745" y="963"/>
                    <a:pt x="263" y="1370"/>
                    <a:pt x="100" y="1640"/>
                  </a:cubicBezTo>
                  <a:cubicBezTo>
                    <a:pt x="21" y="1771"/>
                    <a:pt x="0" y="1903"/>
                    <a:pt x="46" y="1985"/>
                  </a:cubicBezTo>
                  <a:cubicBezTo>
                    <a:pt x="75" y="2036"/>
                    <a:pt x="126" y="2061"/>
                    <a:pt x="193" y="2061"/>
                  </a:cubicBezTo>
                  <a:cubicBezTo>
                    <a:pt x="250" y="2061"/>
                    <a:pt x="319" y="2042"/>
                    <a:pt x="394" y="2003"/>
                  </a:cubicBezTo>
                  <a:cubicBezTo>
                    <a:pt x="351" y="1417"/>
                    <a:pt x="1201" y="839"/>
                    <a:pt x="1238" y="814"/>
                  </a:cubicBezTo>
                  <a:lnTo>
                    <a:pt x="1268" y="819"/>
                  </a:lnTo>
                  <a:lnTo>
                    <a:pt x="1261" y="849"/>
                  </a:lnTo>
                  <a:cubicBezTo>
                    <a:pt x="1252" y="856"/>
                    <a:pt x="379" y="1450"/>
                    <a:pt x="440" y="2017"/>
                  </a:cubicBezTo>
                  <a:lnTo>
                    <a:pt x="437" y="2018"/>
                  </a:lnTo>
                  <a:cubicBezTo>
                    <a:pt x="503" y="2097"/>
                    <a:pt x="601" y="2141"/>
                    <a:pt x="703" y="2141"/>
                  </a:cubicBezTo>
                  <a:cubicBezTo>
                    <a:pt x="857" y="2141"/>
                    <a:pt x="989" y="2055"/>
                    <a:pt x="1013" y="1996"/>
                  </a:cubicBezTo>
                  <a:lnTo>
                    <a:pt x="1015" y="1994"/>
                  </a:lnTo>
                  <a:lnTo>
                    <a:pt x="1012" y="1992"/>
                  </a:lnTo>
                  <a:cubicBezTo>
                    <a:pt x="948" y="1401"/>
                    <a:pt x="1518" y="854"/>
                    <a:pt x="1543" y="830"/>
                  </a:cubicBezTo>
                  <a:lnTo>
                    <a:pt x="1573" y="830"/>
                  </a:lnTo>
                  <a:lnTo>
                    <a:pt x="1573" y="861"/>
                  </a:lnTo>
                  <a:cubicBezTo>
                    <a:pt x="1567" y="867"/>
                    <a:pt x="994" y="1417"/>
                    <a:pt x="1057" y="1985"/>
                  </a:cubicBezTo>
                  <a:lnTo>
                    <a:pt x="1052" y="1990"/>
                  </a:lnTo>
                  <a:lnTo>
                    <a:pt x="1054" y="1990"/>
                  </a:lnTo>
                  <a:cubicBezTo>
                    <a:pt x="1099" y="2068"/>
                    <a:pt x="1250" y="2124"/>
                    <a:pt x="1415" y="2124"/>
                  </a:cubicBezTo>
                  <a:cubicBezTo>
                    <a:pt x="1573" y="2124"/>
                    <a:pt x="1758" y="2068"/>
                    <a:pt x="1764" y="1908"/>
                  </a:cubicBezTo>
                  <a:cubicBezTo>
                    <a:pt x="1774" y="1563"/>
                    <a:pt x="1879" y="1298"/>
                    <a:pt x="1964" y="1084"/>
                  </a:cubicBezTo>
                  <a:cubicBezTo>
                    <a:pt x="2051" y="863"/>
                    <a:pt x="2113" y="704"/>
                    <a:pt x="2037" y="562"/>
                  </a:cubicBezTo>
                  <a:cubicBezTo>
                    <a:pt x="1932" y="365"/>
                    <a:pt x="1962" y="95"/>
                    <a:pt x="1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4900084" y="4558493"/>
              <a:ext cx="144303" cy="146490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7" y="1"/>
                  </a:moveTo>
                  <a:lnTo>
                    <a:pt x="137" y="1"/>
                  </a:lnTo>
                  <a:cubicBezTo>
                    <a:pt x="151" y="95"/>
                    <a:pt x="181" y="365"/>
                    <a:pt x="75" y="563"/>
                  </a:cubicBezTo>
                  <a:cubicBezTo>
                    <a:pt x="0" y="705"/>
                    <a:pt x="63" y="865"/>
                    <a:pt x="149" y="1086"/>
                  </a:cubicBezTo>
                  <a:cubicBezTo>
                    <a:pt x="233" y="1300"/>
                    <a:pt x="338" y="1564"/>
                    <a:pt x="349" y="1910"/>
                  </a:cubicBezTo>
                  <a:cubicBezTo>
                    <a:pt x="354" y="2069"/>
                    <a:pt x="540" y="2127"/>
                    <a:pt x="698" y="2127"/>
                  </a:cubicBezTo>
                  <a:cubicBezTo>
                    <a:pt x="861" y="2127"/>
                    <a:pt x="1013" y="2071"/>
                    <a:pt x="1059" y="1992"/>
                  </a:cubicBezTo>
                  <a:lnTo>
                    <a:pt x="1061" y="1992"/>
                  </a:lnTo>
                  <a:lnTo>
                    <a:pt x="1055" y="1987"/>
                  </a:lnTo>
                  <a:cubicBezTo>
                    <a:pt x="1119" y="1419"/>
                    <a:pt x="545" y="868"/>
                    <a:pt x="540" y="863"/>
                  </a:cubicBezTo>
                  <a:lnTo>
                    <a:pt x="540" y="832"/>
                  </a:lnTo>
                  <a:lnTo>
                    <a:pt x="570" y="832"/>
                  </a:lnTo>
                  <a:cubicBezTo>
                    <a:pt x="594" y="856"/>
                    <a:pt x="1164" y="1405"/>
                    <a:pt x="1101" y="1994"/>
                  </a:cubicBezTo>
                  <a:lnTo>
                    <a:pt x="1097" y="1997"/>
                  </a:lnTo>
                  <a:lnTo>
                    <a:pt x="1099" y="1997"/>
                  </a:lnTo>
                  <a:cubicBezTo>
                    <a:pt x="1124" y="2057"/>
                    <a:pt x="1255" y="2143"/>
                    <a:pt x="1410" y="2143"/>
                  </a:cubicBezTo>
                  <a:cubicBezTo>
                    <a:pt x="1411" y="2143"/>
                    <a:pt x="1413" y="2143"/>
                    <a:pt x="1415" y="2143"/>
                  </a:cubicBezTo>
                  <a:cubicBezTo>
                    <a:pt x="1515" y="2143"/>
                    <a:pt x="1611" y="2098"/>
                    <a:pt x="1676" y="2020"/>
                  </a:cubicBezTo>
                  <a:lnTo>
                    <a:pt x="1674" y="2018"/>
                  </a:lnTo>
                  <a:cubicBezTo>
                    <a:pt x="1736" y="1452"/>
                    <a:pt x="861" y="858"/>
                    <a:pt x="852" y="853"/>
                  </a:cubicBezTo>
                  <a:lnTo>
                    <a:pt x="845" y="823"/>
                  </a:lnTo>
                  <a:lnTo>
                    <a:pt x="875" y="816"/>
                  </a:lnTo>
                  <a:cubicBezTo>
                    <a:pt x="912" y="840"/>
                    <a:pt x="1762" y="1419"/>
                    <a:pt x="1718" y="2004"/>
                  </a:cubicBezTo>
                  <a:cubicBezTo>
                    <a:pt x="1793" y="2042"/>
                    <a:pt x="1862" y="2061"/>
                    <a:pt x="1920" y="2061"/>
                  </a:cubicBezTo>
                  <a:cubicBezTo>
                    <a:pt x="1986" y="2061"/>
                    <a:pt x="2037" y="2036"/>
                    <a:pt x="2065" y="1985"/>
                  </a:cubicBezTo>
                  <a:cubicBezTo>
                    <a:pt x="2111" y="1903"/>
                    <a:pt x="2092" y="1771"/>
                    <a:pt x="2013" y="1640"/>
                  </a:cubicBezTo>
                  <a:cubicBezTo>
                    <a:pt x="1850" y="1370"/>
                    <a:pt x="1367" y="963"/>
                    <a:pt x="994" y="719"/>
                  </a:cubicBezTo>
                  <a:cubicBezTo>
                    <a:pt x="819" y="604"/>
                    <a:pt x="754" y="425"/>
                    <a:pt x="785" y="16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4573215" y="4008243"/>
              <a:ext cx="520269" cy="533325"/>
            </a:xfrm>
            <a:custGeom>
              <a:avLst/>
              <a:gdLst/>
              <a:ahLst/>
              <a:cxnLst/>
              <a:rect l="l" t="t" r="r" b="b"/>
              <a:pathLst>
                <a:path w="7611" h="7802" extrusionOk="0">
                  <a:moveTo>
                    <a:pt x="1527" y="0"/>
                  </a:moveTo>
                  <a:cubicBezTo>
                    <a:pt x="702" y="721"/>
                    <a:pt x="451" y="1080"/>
                    <a:pt x="339" y="1201"/>
                  </a:cubicBezTo>
                  <a:cubicBezTo>
                    <a:pt x="270" y="1564"/>
                    <a:pt x="202" y="1930"/>
                    <a:pt x="141" y="2342"/>
                  </a:cubicBezTo>
                  <a:cubicBezTo>
                    <a:pt x="62" y="2896"/>
                    <a:pt x="14" y="3429"/>
                    <a:pt x="11" y="3936"/>
                  </a:cubicBezTo>
                  <a:lnTo>
                    <a:pt x="7" y="3931"/>
                  </a:lnTo>
                  <a:lnTo>
                    <a:pt x="7" y="4094"/>
                  </a:lnTo>
                  <a:cubicBezTo>
                    <a:pt x="0" y="5361"/>
                    <a:pt x="291" y="6269"/>
                    <a:pt x="900" y="6874"/>
                  </a:cubicBezTo>
                  <a:cubicBezTo>
                    <a:pt x="1340" y="7312"/>
                    <a:pt x="1939" y="7593"/>
                    <a:pt x="2718" y="7719"/>
                  </a:cubicBezTo>
                  <a:lnTo>
                    <a:pt x="2737" y="7723"/>
                  </a:lnTo>
                  <a:lnTo>
                    <a:pt x="2753" y="7724"/>
                  </a:lnTo>
                  <a:cubicBezTo>
                    <a:pt x="3086" y="7777"/>
                    <a:pt x="3421" y="7802"/>
                    <a:pt x="3757" y="7802"/>
                  </a:cubicBezTo>
                  <a:cubicBezTo>
                    <a:pt x="3766" y="7802"/>
                    <a:pt x="3774" y="7802"/>
                    <a:pt x="3782" y="7802"/>
                  </a:cubicBezTo>
                  <a:cubicBezTo>
                    <a:pt x="4360" y="7802"/>
                    <a:pt x="4856" y="7740"/>
                    <a:pt x="5281" y="7623"/>
                  </a:cubicBezTo>
                  <a:cubicBezTo>
                    <a:pt x="5866" y="7467"/>
                    <a:pt x="6338" y="7207"/>
                    <a:pt x="6696" y="6846"/>
                  </a:cubicBezTo>
                  <a:cubicBezTo>
                    <a:pt x="7325" y="6206"/>
                    <a:pt x="7611" y="5253"/>
                    <a:pt x="7567" y="3932"/>
                  </a:cubicBezTo>
                  <a:lnTo>
                    <a:pt x="7562" y="3790"/>
                  </a:lnTo>
                  <a:lnTo>
                    <a:pt x="7465" y="3894"/>
                  </a:lnTo>
                  <a:cubicBezTo>
                    <a:pt x="6571" y="4851"/>
                    <a:pt x="5304" y="5463"/>
                    <a:pt x="3992" y="5575"/>
                  </a:cubicBezTo>
                  <a:cubicBezTo>
                    <a:pt x="3843" y="5587"/>
                    <a:pt x="3692" y="5594"/>
                    <a:pt x="3545" y="5594"/>
                  </a:cubicBezTo>
                  <a:cubicBezTo>
                    <a:pt x="2232" y="5594"/>
                    <a:pt x="1038" y="5089"/>
                    <a:pt x="237" y="4202"/>
                  </a:cubicBezTo>
                  <a:cubicBezTo>
                    <a:pt x="262" y="2514"/>
                    <a:pt x="1506" y="358"/>
                    <a:pt x="1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4745209" y="3388961"/>
              <a:ext cx="241773" cy="193723"/>
            </a:xfrm>
            <a:custGeom>
              <a:avLst/>
              <a:gdLst/>
              <a:ahLst/>
              <a:cxnLst/>
              <a:rect l="l" t="t" r="r" b="b"/>
              <a:pathLst>
                <a:path w="3481" h="2726" extrusionOk="0">
                  <a:moveTo>
                    <a:pt x="2046" y="1"/>
                  </a:moveTo>
                  <a:cubicBezTo>
                    <a:pt x="742" y="1"/>
                    <a:pt x="171" y="1505"/>
                    <a:pt x="0" y="2726"/>
                  </a:cubicBezTo>
                  <a:cubicBezTo>
                    <a:pt x="62" y="2668"/>
                    <a:pt x="128" y="2615"/>
                    <a:pt x="198" y="2559"/>
                  </a:cubicBezTo>
                  <a:cubicBezTo>
                    <a:pt x="384" y="2412"/>
                    <a:pt x="549" y="2240"/>
                    <a:pt x="724" y="2081"/>
                  </a:cubicBezTo>
                  <a:cubicBezTo>
                    <a:pt x="1084" y="1755"/>
                    <a:pt x="1411" y="1800"/>
                    <a:pt x="1830" y="1555"/>
                  </a:cubicBezTo>
                  <a:cubicBezTo>
                    <a:pt x="2314" y="1271"/>
                    <a:pt x="2959" y="808"/>
                    <a:pt x="3480" y="582"/>
                  </a:cubicBezTo>
                  <a:cubicBezTo>
                    <a:pt x="3442" y="536"/>
                    <a:pt x="3399" y="492"/>
                    <a:pt x="3356" y="452"/>
                  </a:cubicBezTo>
                  <a:cubicBezTo>
                    <a:pt x="3002" y="121"/>
                    <a:pt x="2611" y="17"/>
                    <a:pt x="2100" y="1"/>
                  </a:cubicBezTo>
                  <a:cubicBezTo>
                    <a:pt x="2082" y="1"/>
                    <a:pt x="2064" y="1"/>
                    <a:pt x="2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4803447" y="3510730"/>
              <a:ext cx="205688" cy="292365"/>
            </a:xfrm>
            <a:custGeom>
              <a:avLst/>
              <a:gdLst/>
              <a:ahLst/>
              <a:cxnLst/>
              <a:rect l="l" t="t" r="r" b="b"/>
              <a:pathLst>
                <a:path w="3009" h="4277" extrusionOk="0">
                  <a:moveTo>
                    <a:pt x="2842" y="1"/>
                  </a:moveTo>
                  <a:cubicBezTo>
                    <a:pt x="2836" y="1"/>
                    <a:pt x="2830" y="2"/>
                    <a:pt x="2824" y="3"/>
                  </a:cubicBezTo>
                  <a:cubicBezTo>
                    <a:pt x="1131" y="290"/>
                    <a:pt x="435" y="2580"/>
                    <a:pt x="18" y="3947"/>
                  </a:cubicBezTo>
                  <a:cubicBezTo>
                    <a:pt x="0" y="4009"/>
                    <a:pt x="5" y="4058"/>
                    <a:pt x="33" y="4096"/>
                  </a:cubicBezTo>
                  <a:cubicBezTo>
                    <a:pt x="74" y="4151"/>
                    <a:pt x="160" y="4179"/>
                    <a:pt x="296" y="4179"/>
                  </a:cubicBezTo>
                  <a:cubicBezTo>
                    <a:pt x="523" y="4179"/>
                    <a:pt x="833" y="4100"/>
                    <a:pt x="998" y="4054"/>
                  </a:cubicBezTo>
                  <a:cubicBezTo>
                    <a:pt x="1173" y="4005"/>
                    <a:pt x="1354" y="3981"/>
                    <a:pt x="1536" y="3981"/>
                  </a:cubicBezTo>
                  <a:cubicBezTo>
                    <a:pt x="1894" y="3981"/>
                    <a:pt x="2223" y="4075"/>
                    <a:pt x="2442" y="4240"/>
                  </a:cubicBezTo>
                  <a:lnTo>
                    <a:pt x="2491" y="4277"/>
                  </a:lnTo>
                  <a:lnTo>
                    <a:pt x="2476" y="4217"/>
                  </a:lnTo>
                  <a:cubicBezTo>
                    <a:pt x="2248" y="3316"/>
                    <a:pt x="2405" y="2648"/>
                    <a:pt x="2586" y="1873"/>
                  </a:cubicBezTo>
                  <a:cubicBezTo>
                    <a:pt x="2614" y="1761"/>
                    <a:pt x="2640" y="1647"/>
                    <a:pt x="2667" y="1528"/>
                  </a:cubicBezTo>
                  <a:cubicBezTo>
                    <a:pt x="2684" y="1454"/>
                    <a:pt x="2710" y="1353"/>
                    <a:pt x="2740" y="1234"/>
                  </a:cubicBezTo>
                  <a:cubicBezTo>
                    <a:pt x="2886" y="674"/>
                    <a:pt x="3008" y="162"/>
                    <a:pt x="2909" y="34"/>
                  </a:cubicBezTo>
                  <a:cubicBezTo>
                    <a:pt x="2893" y="13"/>
                    <a:pt x="2868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4537532" y="3849378"/>
              <a:ext cx="552875" cy="720625"/>
            </a:xfrm>
            <a:custGeom>
              <a:avLst/>
              <a:gdLst/>
              <a:ahLst/>
              <a:cxnLst/>
              <a:rect l="l" t="t" r="r" b="b"/>
              <a:pathLst>
                <a:path w="8088" h="10542" extrusionOk="0">
                  <a:moveTo>
                    <a:pt x="5247" y="0"/>
                  </a:moveTo>
                  <a:cubicBezTo>
                    <a:pt x="5198" y="0"/>
                    <a:pt x="5155" y="2"/>
                    <a:pt x="5117" y="5"/>
                  </a:cubicBezTo>
                  <a:cubicBezTo>
                    <a:pt x="2610" y="191"/>
                    <a:pt x="0" y="5596"/>
                    <a:pt x="1734" y="9037"/>
                  </a:cubicBezTo>
                  <a:cubicBezTo>
                    <a:pt x="1796" y="9159"/>
                    <a:pt x="1700" y="9182"/>
                    <a:pt x="1586" y="9182"/>
                  </a:cubicBezTo>
                  <a:cubicBezTo>
                    <a:pt x="1517" y="9182"/>
                    <a:pt x="1440" y="9174"/>
                    <a:pt x="1389" y="9174"/>
                  </a:cubicBezTo>
                  <a:cubicBezTo>
                    <a:pt x="1324" y="9174"/>
                    <a:pt x="1298" y="9187"/>
                    <a:pt x="1374" y="9249"/>
                  </a:cubicBezTo>
                  <a:cubicBezTo>
                    <a:pt x="1848" y="9629"/>
                    <a:pt x="2432" y="10273"/>
                    <a:pt x="2770" y="10529"/>
                  </a:cubicBezTo>
                  <a:lnTo>
                    <a:pt x="3482" y="10529"/>
                  </a:lnTo>
                  <a:cubicBezTo>
                    <a:pt x="3941" y="10380"/>
                    <a:pt x="4518" y="10140"/>
                    <a:pt x="4798" y="10140"/>
                  </a:cubicBezTo>
                  <a:cubicBezTo>
                    <a:pt x="5102" y="10141"/>
                    <a:pt x="5343" y="10408"/>
                    <a:pt x="5580" y="10541"/>
                  </a:cubicBezTo>
                  <a:lnTo>
                    <a:pt x="6069" y="10541"/>
                  </a:lnTo>
                  <a:cubicBezTo>
                    <a:pt x="6609" y="10269"/>
                    <a:pt x="6804" y="9379"/>
                    <a:pt x="7132" y="9014"/>
                  </a:cubicBezTo>
                  <a:cubicBezTo>
                    <a:pt x="7793" y="8278"/>
                    <a:pt x="8087" y="7009"/>
                    <a:pt x="7765" y="5170"/>
                  </a:cubicBezTo>
                  <a:cubicBezTo>
                    <a:pt x="7388" y="3034"/>
                    <a:pt x="7228" y="2431"/>
                    <a:pt x="6539" y="668"/>
                  </a:cubicBezTo>
                  <a:cubicBezTo>
                    <a:pt x="6320" y="108"/>
                    <a:pt x="5630" y="0"/>
                    <a:pt x="5247" y="0"/>
                  </a:cubicBezTo>
                  <a:close/>
                </a:path>
              </a:pathLst>
            </a:custGeom>
            <a:solidFill>
              <a:schemeClr val="lt1"/>
            </a:solidFill>
            <a:ln w="1100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4874950" y="3469441"/>
              <a:ext cx="51063" cy="42518"/>
            </a:xfrm>
            <a:custGeom>
              <a:avLst/>
              <a:gdLst/>
              <a:ahLst/>
              <a:cxnLst/>
              <a:rect l="l" t="t" r="r" b="b"/>
              <a:pathLst>
                <a:path w="747" h="622" extrusionOk="0">
                  <a:moveTo>
                    <a:pt x="408" y="0"/>
                  </a:moveTo>
                  <a:cubicBezTo>
                    <a:pt x="392" y="0"/>
                    <a:pt x="376" y="1"/>
                    <a:pt x="360" y="4"/>
                  </a:cubicBezTo>
                  <a:cubicBezTo>
                    <a:pt x="87" y="46"/>
                    <a:pt x="1" y="398"/>
                    <a:pt x="225" y="561"/>
                  </a:cubicBezTo>
                  <a:cubicBezTo>
                    <a:pt x="283" y="603"/>
                    <a:pt x="346" y="622"/>
                    <a:pt x="407" y="622"/>
                  </a:cubicBezTo>
                  <a:cubicBezTo>
                    <a:pt x="585" y="622"/>
                    <a:pt x="747" y="465"/>
                    <a:pt x="714" y="261"/>
                  </a:cubicBezTo>
                  <a:cubicBezTo>
                    <a:pt x="690" y="109"/>
                    <a:pt x="558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4419956" y="3560768"/>
              <a:ext cx="358398" cy="766903"/>
            </a:xfrm>
            <a:custGeom>
              <a:avLst/>
              <a:gdLst/>
              <a:ahLst/>
              <a:cxnLst/>
              <a:rect l="l" t="t" r="r" b="b"/>
              <a:pathLst>
                <a:path w="5243" h="11219" extrusionOk="0">
                  <a:moveTo>
                    <a:pt x="5242" y="0"/>
                  </a:moveTo>
                  <a:lnTo>
                    <a:pt x="5242" y="0"/>
                  </a:lnTo>
                  <a:cubicBezTo>
                    <a:pt x="5146" y="77"/>
                    <a:pt x="5046" y="165"/>
                    <a:pt x="4942" y="265"/>
                  </a:cubicBezTo>
                  <a:cubicBezTo>
                    <a:pt x="4939" y="282"/>
                    <a:pt x="4937" y="300"/>
                    <a:pt x="4935" y="317"/>
                  </a:cubicBezTo>
                  <a:lnTo>
                    <a:pt x="4874" y="852"/>
                  </a:lnTo>
                  <a:cubicBezTo>
                    <a:pt x="4706" y="2325"/>
                    <a:pt x="4670" y="2632"/>
                    <a:pt x="4234" y="3380"/>
                  </a:cubicBezTo>
                  <a:cubicBezTo>
                    <a:pt x="4046" y="3701"/>
                    <a:pt x="3599" y="4071"/>
                    <a:pt x="3030" y="4539"/>
                  </a:cubicBezTo>
                  <a:cubicBezTo>
                    <a:pt x="1992" y="5393"/>
                    <a:pt x="572" y="6560"/>
                    <a:pt x="323" y="7919"/>
                  </a:cubicBezTo>
                  <a:cubicBezTo>
                    <a:pt x="1" y="9669"/>
                    <a:pt x="339" y="11081"/>
                    <a:pt x="522" y="11217"/>
                  </a:cubicBezTo>
                  <a:lnTo>
                    <a:pt x="522" y="11217"/>
                  </a:lnTo>
                  <a:lnTo>
                    <a:pt x="535" y="11202"/>
                  </a:lnTo>
                  <a:cubicBezTo>
                    <a:pt x="386" y="10643"/>
                    <a:pt x="275" y="9558"/>
                    <a:pt x="507" y="8299"/>
                  </a:cubicBezTo>
                  <a:cubicBezTo>
                    <a:pt x="756" y="6941"/>
                    <a:pt x="2178" y="5771"/>
                    <a:pt x="3214" y="4918"/>
                  </a:cubicBezTo>
                  <a:cubicBezTo>
                    <a:pt x="3783" y="4450"/>
                    <a:pt x="4232" y="4080"/>
                    <a:pt x="4420" y="3761"/>
                  </a:cubicBezTo>
                  <a:cubicBezTo>
                    <a:pt x="4856" y="3010"/>
                    <a:pt x="4891" y="2703"/>
                    <a:pt x="5060" y="1233"/>
                  </a:cubicBezTo>
                  <a:lnTo>
                    <a:pt x="5121" y="696"/>
                  </a:lnTo>
                  <a:cubicBezTo>
                    <a:pt x="5149" y="463"/>
                    <a:pt x="5189" y="230"/>
                    <a:pt x="5242" y="0"/>
                  </a:cubicBezTo>
                  <a:close/>
                  <a:moveTo>
                    <a:pt x="522" y="11217"/>
                  </a:moveTo>
                  <a:lnTo>
                    <a:pt x="521" y="11218"/>
                  </a:lnTo>
                  <a:lnTo>
                    <a:pt x="523" y="11218"/>
                  </a:lnTo>
                  <a:cubicBezTo>
                    <a:pt x="522" y="11218"/>
                    <a:pt x="522" y="11218"/>
                    <a:pt x="522" y="112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4764885" y="3394821"/>
              <a:ext cx="210379" cy="141421"/>
            </a:xfrm>
            <a:custGeom>
              <a:avLst/>
              <a:gdLst/>
              <a:ahLst/>
              <a:cxnLst/>
              <a:rect l="l" t="t" r="r" b="b"/>
              <a:pathLst>
                <a:path w="3029" h="2036" extrusionOk="0">
                  <a:moveTo>
                    <a:pt x="1780" y="0"/>
                  </a:moveTo>
                  <a:lnTo>
                    <a:pt x="1287" y="565"/>
                  </a:lnTo>
                  <a:lnTo>
                    <a:pt x="1287" y="565"/>
                  </a:lnTo>
                  <a:cubicBezTo>
                    <a:pt x="1356" y="523"/>
                    <a:pt x="1430" y="488"/>
                    <a:pt x="1507" y="459"/>
                  </a:cubicBezTo>
                  <a:cubicBezTo>
                    <a:pt x="1705" y="377"/>
                    <a:pt x="1917" y="335"/>
                    <a:pt x="2132" y="333"/>
                  </a:cubicBezTo>
                  <a:cubicBezTo>
                    <a:pt x="2525" y="333"/>
                    <a:pt x="2841" y="482"/>
                    <a:pt x="2934" y="596"/>
                  </a:cubicBezTo>
                  <a:cubicBezTo>
                    <a:pt x="2969" y="544"/>
                    <a:pt x="3002" y="496"/>
                    <a:pt x="3028" y="461"/>
                  </a:cubicBezTo>
                  <a:cubicBezTo>
                    <a:pt x="3011" y="444"/>
                    <a:pt x="2997" y="426"/>
                    <a:pt x="2979" y="410"/>
                  </a:cubicBezTo>
                  <a:cubicBezTo>
                    <a:pt x="2685" y="132"/>
                    <a:pt x="2362" y="16"/>
                    <a:pt x="1829" y="0"/>
                  </a:cubicBezTo>
                  <a:close/>
                  <a:moveTo>
                    <a:pt x="1287" y="565"/>
                  </a:moveTo>
                  <a:cubicBezTo>
                    <a:pt x="1248" y="588"/>
                    <a:pt x="1210" y="613"/>
                    <a:pt x="1174" y="640"/>
                  </a:cubicBezTo>
                  <a:cubicBezTo>
                    <a:pt x="1096" y="691"/>
                    <a:pt x="1023" y="749"/>
                    <a:pt x="953" y="810"/>
                  </a:cubicBezTo>
                  <a:cubicBezTo>
                    <a:pt x="555" y="1162"/>
                    <a:pt x="222" y="1639"/>
                    <a:pt x="1" y="2035"/>
                  </a:cubicBezTo>
                  <a:lnTo>
                    <a:pt x="1287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4868729" y="3417625"/>
              <a:ext cx="97615" cy="18662"/>
            </a:xfrm>
            <a:custGeom>
              <a:avLst/>
              <a:gdLst/>
              <a:ahLst/>
              <a:cxnLst/>
              <a:rect l="l" t="t" r="r" b="b"/>
              <a:pathLst>
                <a:path w="1428" h="273" extrusionOk="0">
                  <a:moveTo>
                    <a:pt x="625" y="1"/>
                  </a:moveTo>
                  <a:cubicBezTo>
                    <a:pt x="411" y="1"/>
                    <a:pt x="199" y="45"/>
                    <a:pt x="1" y="127"/>
                  </a:cubicBezTo>
                  <a:cubicBezTo>
                    <a:pt x="144" y="74"/>
                    <a:pt x="295" y="46"/>
                    <a:pt x="446" y="46"/>
                  </a:cubicBezTo>
                  <a:cubicBezTo>
                    <a:pt x="451" y="46"/>
                    <a:pt x="455" y="46"/>
                    <a:pt x="460" y="47"/>
                  </a:cubicBezTo>
                  <a:lnTo>
                    <a:pt x="527" y="47"/>
                  </a:lnTo>
                  <a:cubicBezTo>
                    <a:pt x="562" y="43"/>
                    <a:pt x="595" y="43"/>
                    <a:pt x="626" y="43"/>
                  </a:cubicBezTo>
                  <a:cubicBezTo>
                    <a:pt x="630" y="43"/>
                    <a:pt x="634" y="43"/>
                    <a:pt x="638" y="43"/>
                  </a:cubicBezTo>
                  <a:cubicBezTo>
                    <a:pt x="843" y="43"/>
                    <a:pt x="1047" y="88"/>
                    <a:pt x="1233" y="176"/>
                  </a:cubicBezTo>
                  <a:cubicBezTo>
                    <a:pt x="1297" y="202"/>
                    <a:pt x="1360" y="234"/>
                    <a:pt x="1421" y="272"/>
                  </a:cubicBezTo>
                  <a:lnTo>
                    <a:pt x="1421" y="272"/>
                  </a:lnTo>
                  <a:lnTo>
                    <a:pt x="1428" y="264"/>
                  </a:lnTo>
                  <a:cubicBezTo>
                    <a:pt x="1335" y="150"/>
                    <a:pt x="1019" y="1"/>
                    <a:pt x="625" y="1"/>
                  </a:cubicBezTo>
                  <a:close/>
                  <a:moveTo>
                    <a:pt x="1421" y="272"/>
                  </a:moveTo>
                  <a:lnTo>
                    <a:pt x="1421" y="273"/>
                  </a:lnTo>
                  <a:lnTo>
                    <a:pt x="1422" y="273"/>
                  </a:lnTo>
                  <a:cubicBezTo>
                    <a:pt x="1422" y="272"/>
                    <a:pt x="1422" y="272"/>
                    <a:pt x="1421" y="27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4618864" y="4248150"/>
              <a:ext cx="467456" cy="321672"/>
            </a:xfrm>
            <a:custGeom>
              <a:avLst/>
              <a:gdLst/>
              <a:ahLst/>
              <a:cxnLst/>
              <a:rect l="l" t="t" r="r" b="b"/>
              <a:pathLst>
                <a:path w="6761" h="4685" extrusionOk="0">
                  <a:moveTo>
                    <a:pt x="6606" y="0"/>
                  </a:moveTo>
                  <a:cubicBezTo>
                    <a:pt x="5532" y="842"/>
                    <a:pt x="4236" y="1398"/>
                    <a:pt x="2842" y="1531"/>
                  </a:cubicBezTo>
                  <a:cubicBezTo>
                    <a:pt x="2630" y="1551"/>
                    <a:pt x="2419" y="1561"/>
                    <a:pt x="2212" y="1561"/>
                  </a:cubicBezTo>
                  <a:cubicBezTo>
                    <a:pt x="1427" y="1561"/>
                    <a:pt x="683" y="1420"/>
                    <a:pt x="1" y="1159"/>
                  </a:cubicBezTo>
                  <a:lnTo>
                    <a:pt x="1" y="1159"/>
                  </a:lnTo>
                  <a:cubicBezTo>
                    <a:pt x="53" y="1873"/>
                    <a:pt x="223" y="2567"/>
                    <a:pt x="539" y="3193"/>
                  </a:cubicBezTo>
                  <a:cubicBezTo>
                    <a:pt x="600" y="3315"/>
                    <a:pt x="504" y="3338"/>
                    <a:pt x="390" y="3338"/>
                  </a:cubicBezTo>
                  <a:cubicBezTo>
                    <a:pt x="322" y="3338"/>
                    <a:pt x="248" y="3330"/>
                    <a:pt x="197" y="3330"/>
                  </a:cubicBezTo>
                  <a:cubicBezTo>
                    <a:pt x="132" y="3330"/>
                    <a:pt x="106" y="3344"/>
                    <a:pt x="183" y="3405"/>
                  </a:cubicBezTo>
                  <a:cubicBezTo>
                    <a:pt x="653" y="3782"/>
                    <a:pt x="1230" y="4418"/>
                    <a:pt x="1566" y="4672"/>
                  </a:cubicBezTo>
                  <a:lnTo>
                    <a:pt x="2271" y="4672"/>
                  </a:lnTo>
                  <a:cubicBezTo>
                    <a:pt x="2727" y="4525"/>
                    <a:pt x="3298" y="4287"/>
                    <a:pt x="3577" y="4287"/>
                  </a:cubicBezTo>
                  <a:cubicBezTo>
                    <a:pt x="3877" y="4289"/>
                    <a:pt x="4117" y="4553"/>
                    <a:pt x="4352" y="4685"/>
                  </a:cubicBezTo>
                  <a:lnTo>
                    <a:pt x="4836" y="4685"/>
                  </a:lnTo>
                  <a:cubicBezTo>
                    <a:pt x="5372" y="4417"/>
                    <a:pt x="5565" y="3533"/>
                    <a:pt x="5889" y="3170"/>
                  </a:cubicBezTo>
                  <a:cubicBezTo>
                    <a:pt x="6464" y="2530"/>
                    <a:pt x="6761" y="1480"/>
                    <a:pt x="6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4741295" y="3415182"/>
              <a:ext cx="234746" cy="171857"/>
            </a:xfrm>
            <a:custGeom>
              <a:avLst/>
              <a:gdLst/>
              <a:ahLst/>
              <a:cxnLst/>
              <a:rect l="l" t="t" r="r" b="b"/>
              <a:pathLst>
                <a:path w="3351" h="2453" extrusionOk="0">
                  <a:moveTo>
                    <a:pt x="2468" y="0"/>
                  </a:moveTo>
                  <a:cubicBezTo>
                    <a:pt x="2176" y="0"/>
                    <a:pt x="1734" y="83"/>
                    <a:pt x="1289" y="477"/>
                  </a:cubicBezTo>
                  <a:cubicBezTo>
                    <a:pt x="528" y="1152"/>
                    <a:pt x="0" y="2283"/>
                    <a:pt x="54" y="2426"/>
                  </a:cubicBezTo>
                  <a:cubicBezTo>
                    <a:pt x="60" y="2442"/>
                    <a:pt x="75" y="2453"/>
                    <a:pt x="91" y="2453"/>
                  </a:cubicBezTo>
                  <a:cubicBezTo>
                    <a:pt x="112" y="2453"/>
                    <a:pt x="135" y="2439"/>
                    <a:pt x="168" y="2409"/>
                  </a:cubicBezTo>
                  <a:cubicBezTo>
                    <a:pt x="991" y="1609"/>
                    <a:pt x="1534" y="1531"/>
                    <a:pt x="1976" y="1531"/>
                  </a:cubicBezTo>
                  <a:cubicBezTo>
                    <a:pt x="2036" y="1531"/>
                    <a:pt x="2094" y="1533"/>
                    <a:pt x="2151" y="1534"/>
                  </a:cubicBezTo>
                  <a:cubicBezTo>
                    <a:pt x="2202" y="1536"/>
                    <a:pt x="2249" y="1536"/>
                    <a:pt x="2297" y="1536"/>
                  </a:cubicBezTo>
                  <a:cubicBezTo>
                    <a:pt x="2535" y="1536"/>
                    <a:pt x="2791" y="1515"/>
                    <a:pt x="3058" y="1268"/>
                  </a:cubicBezTo>
                  <a:cubicBezTo>
                    <a:pt x="3256" y="1084"/>
                    <a:pt x="3350" y="398"/>
                    <a:pt x="3284" y="284"/>
                  </a:cubicBezTo>
                  <a:cubicBezTo>
                    <a:pt x="3215" y="168"/>
                    <a:pt x="2886" y="0"/>
                    <a:pt x="2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 flipH="1">
              <a:off x="4851451" y="3440522"/>
              <a:ext cx="64529" cy="55301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 flipH="1">
              <a:off x="4872778" y="3451938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 flipH="1">
              <a:off x="4875991" y="3450708"/>
              <a:ext cx="16953" cy="14423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 flipH="1">
              <a:off x="4897797" y="3471010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26"/>
            <p:cNvGrpSpPr/>
            <p:nvPr/>
          </p:nvGrpSpPr>
          <p:grpSpPr>
            <a:xfrm rot="-643072">
              <a:off x="4967378" y="3406274"/>
              <a:ext cx="123473" cy="132597"/>
              <a:chOff x="5074998" y="3461743"/>
              <a:chExt cx="226679" cy="243422"/>
            </a:xfrm>
          </p:grpSpPr>
          <p:sp>
            <p:nvSpPr>
              <p:cNvPr id="940" name="Google Shape;940;p26"/>
              <p:cNvSpPr/>
              <p:nvPr/>
            </p:nvSpPr>
            <p:spPr>
              <a:xfrm>
                <a:off x="5074998" y="3603379"/>
                <a:ext cx="196770" cy="101786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776" extrusionOk="0">
                    <a:moveTo>
                      <a:pt x="905" y="0"/>
                    </a:moveTo>
                    <a:cubicBezTo>
                      <a:pt x="812" y="0"/>
                      <a:pt x="745" y="18"/>
                      <a:pt x="700" y="54"/>
                    </a:cubicBezTo>
                    <a:cubicBezTo>
                      <a:pt x="512" y="207"/>
                      <a:pt x="211" y="298"/>
                      <a:pt x="0" y="323"/>
                    </a:cubicBezTo>
                    <a:cubicBezTo>
                      <a:pt x="0" y="505"/>
                      <a:pt x="23" y="656"/>
                      <a:pt x="83" y="729"/>
                    </a:cubicBezTo>
                    <a:cubicBezTo>
                      <a:pt x="108" y="760"/>
                      <a:pt x="137" y="775"/>
                      <a:pt x="173" y="775"/>
                    </a:cubicBezTo>
                    <a:cubicBezTo>
                      <a:pt x="201" y="775"/>
                      <a:pt x="232" y="766"/>
                      <a:pt x="267" y="749"/>
                    </a:cubicBezTo>
                    <a:cubicBezTo>
                      <a:pt x="316" y="724"/>
                      <a:pt x="388" y="668"/>
                      <a:pt x="481" y="598"/>
                    </a:cubicBezTo>
                    <a:cubicBezTo>
                      <a:pt x="691" y="435"/>
                      <a:pt x="1010" y="188"/>
                      <a:pt x="1329" y="126"/>
                    </a:cubicBezTo>
                    <a:lnTo>
                      <a:pt x="1385" y="116"/>
                    </a:lnTo>
                    <a:cubicBezTo>
                      <a:pt x="1422" y="109"/>
                      <a:pt x="1461" y="102"/>
                      <a:pt x="1499" y="95"/>
                    </a:cubicBezTo>
                    <a:cubicBezTo>
                      <a:pt x="1438" y="86"/>
                      <a:pt x="1364" y="72"/>
                      <a:pt x="1289" y="56"/>
                    </a:cubicBezTo>
                    <a:cubicBezTo>
                      <a:pt x="1164" y="30"/>
                      <a:pt x="1022" y="0"/>
                      <a:pt x="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6"/>
              <p:cNvSpPr/>
              <p:nvPr/>
            </p:nvSpPr>
            <p:spPr>
              <a:xfrm>
                <a:off x="5075261" y="3461743"/>
                <a:ext cx="226417" cy="187963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433" extrusionOk="0">
                    <a:moveTo>
                      <a:pt x="310" y="87"/>
                    </a:moveTo>
                    <a:cubicBezTo>
                      <a:pt x="654" y="307"/>
                      <a:pt x="1396" y="581"/>
                      <a:pt x="1620" y="924"/>
                    </a:cubicBezTo>
                    <a:cubicBezTo>
                      <a:pt x="1636" y="946"/>
                      <a:pt x="1638" y="954"/>
                      <a:pt x="1631" y="954"/>
                    </a:cubicBezTo>
                    <a:cubicBezTo>
                      <a:pt x="1611" y="954"/>
                      <a:pt x="1531" y="898"/>
                      <a:pt x="1415" y="842"/>
                    </a:cubicBezTo>
                    <a:cubicBezTo>
                      <a:pt x="1299" y="784"/>
                      <a:pt x="1148" y="728"/>
                      <a:pt x="991" y="728"/>
                    </a:cubicBezTo>
                    <a:cubicBezTo>
                      <a:pt x="891" y="728"/>
                      <a:pt x="793" y="753"/>
                      <a:pt x="707" y="802"/>
                    </a:cubicBezTo>
                    <a:cubicBezTo>
                      <a:pt x="686" y="814"/>
                      <a:pt x="663" y="821"/>
                      <a:pt x="640" y="821"/>
                    </a:cubicBezTo>
                    <a:cubicBezTo>
                      <a:pt x="628" y="821"/>
                      <a:pt x="616" y="819"/>
                      <a:pt x="603" y="814"/>
                    </a:cubicBezTo>
                    <a:cubicBezTo>
                      <a:pt x="603" y="553"/>
                      <a:pt x="444" y="283"/>
                      <a:pt x="310" y="87"/>
                    </a:cubicBezTo>
                    <a:close/>
                    <a:moveTo>
                      <a:pt x="207" y="1"/>
                    </a:moveTo>
                    <a:cubicBezTo>
                      <a:pt x="172" y="151"/>
                      <a:pt x="5" y="914"/>
                      <a:pt x="0" y="1433"/>
                    </a:cubicBezTo>
                    <a:cubicBezTo>
                      <a:pt x="204" y="1408"/>
                      <a:pt x="495" y="1319"/>
                      <a:pt x="673" y="1172"/>
                    </a:cubicBezTo>
                    <a:cubicBezTo>
                      <a:pt x="726" y="1130"/>
                      <a:pt x="801" y="1110"/>
                      <a:pt x="903" y="1110"/>
                    </a:cubicBezTo>
                    <a:cubicBezTo>
                      <a:pt x="1024" y="1110"/>
                      <a:pt x="1168" y="1140"/>
                      <a:pt x="1296" y="1166"/>
                    </a:cubicBezTo>
                    <a:cubicBezTo>
                      <a:pt x="1403" y="1189"/>
                      <a:pt x="1502" y="1209"/>
                      <a:pt x="1573" y="1209"/>
                    </a:cubicBezTo>
                    <a:cubicBezTo>
                      <a:pt x="1585" y="1209"/>
                      <a:pt x="1597" y="1208"/>
                      <a:pt x="1608" y="1207"/>
                    </a:cubicBezTo>
                    <a:cubicBezTo>
                      <a:pt x="1666" y="1182"/>
                      <a:pt x="1699" y="1151"/>
                      <a:pt x="1711" y="1112"/>
                    </a:cubicBezTo>
                    <a:cubicBezTo>
                      <a:pt x="1725" y="1065"/>
                      <a:pt x="1708" y="1003"/>
                      <a:pt x="1657" y="926"/>
                    </a:cubicBezTo>
                    <a:cubicBezTo>
                      <a:pt x="1489" y="670"/>
                      <a:pt x="1056" y="449"/>
                      <a:pt x="672" y="255"/>
                    </a:cubicBezTo>
                    <a:cubicBezTo>
                      <a:pt x="495" y="165"/>
                      <a:pt x="326" y="80"/>
                      <a:pt x="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6"/>
              <p:cNvSpPr/>
              <p:nvPr/>
            </p:nvSpPr>
            <p:spPr>
              <a:xfrm>
                <a:off x="5116189" y="3473024"/>
                <a:ext cx="174207" cy="11398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86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2" y="197"/>
                      <a:pt x="293" y="467"/>
                      <a:pt x="293" y="728"/>
                    </a:cubicBezTo>
                    <a:cubicBezTo>
                      <a:pt x="305" y="732"/>
                      <a:pt x="318" y="733"/>
                      <a:pt x="330" y="735"/>
                    </a:cubicBezTo>
                    <a:cubicBezTo>
                      <a:pt x="353" y="733"/>
                      <a:pt x="375" y="728"/>
                      <a:pt x="395" y="716"/>
                    </a:cubicBezTo>
                    <a:cubicBezTo>
                      <a:pt x="482" y="667"/>
                      <a:pt x="580" y="642"/>
                      <a:pt x="680" y="642"/>
                    </a:cubicBezTo>
                    <a:cubicBezTo>
                      <a:pt x="838" y="642"/>
                      <a:pt x="987" y="698"/>
                      <a:pt x="1105" y="754"/>
                    </a:cubicBezTo>
                    <a:cubicBezTo>
                      <a:pt x="1220" y="810"/>
                      <a:pt x="1301" y="868"/>
                      <a:pt x="1320" y="868"/>
                    </a:cubicBezTo>
                    <a:cubicBezTo>
                      <a:pt x="1327" y="868"/>
                      <a:pt x="1326" y="860"/>
                      <a:pt x="1312" y="838"/>
                    </a:cubicBezTo>
                    <a:cubicBezTo>
                      <a:pt x="1084" y="495"/>
                      <a:pt x="344" y="22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3" name="Google Shape;943;p26"/>
          <p:cNvGrpSpPr/>
          <p:nvPr/>
        </p:nvGrpSpPr>
        <p:grpSpPr>
          <a:xfrm>
            <a:off x="7278839" y="2838806"/>
            <a:ext cx="1027438" cy="1498330"/>
            <a:chOff x="7678743" y="3613336"/>
            <a:chExt cx="775659" cy="1131157"/>
          </a:xfrm>
        </p:grpSpPr>
        <p:sp>
          <p:nvSpPr>
            <p:cNvPr id="944" name="Google Shape;944;p26"/>
            <p:cNvSpPr/>
            <p:nvPr/>
          </p:nvSpPr>
          <p:spPr>
            <a:xfrm>
              <a:off x="7692141" y="4543041"/>
              <a:ext cx="123043" cy="42245"/>
            </a:xfrm>
            <a:custGeom>
              <a:avLst/>
              <a:gdLst/>
              <a:ahLst/>
              <a:cxnLst/>
              <a:rect l="l" t="t" r="r" b="b"/>
              <a:pathLst>
                <a:path w="1800" h="618" extrusionOk="0">
                  <a:moveTo>
                    <a:pt x="234" y="1"/>
                  </a:moveTo>
                  <a:cubicBezTo>
                    <a:pt x="155" y="1"/>
                    <a:pt x="77" y="13"/>
                    <a:pt x="1" y="39"/>
                  </a:cubicBezTo>
                  <a:cubicBezTo>
                    <a:pt x="34" y="37"/>
                    <a:pt x="66" y="34"/>
                    <a:pt x="98" y="34"/>
                  </a:cubicBezTo>
                  <a:cubicBezTo>
                    <a:pt x="105" y="34"/>
                    <a:pt x="113" y="34"/>
                    <a:pt x="120" y="34"/>
                  </a:cubicBezTo>
                  <a:cubicBezTo>
                    <a:pt x="280" y="34"/>
                    <a:pt x="444" y="66"/>
                    <a:pt x="532" y="111"/>
                  </a:cubicBezTo>
                  <a:cubicBezTo>
                    <a:pt x="720" y="215"/>
                    <a:pt x="1274" y="499"/>
                    <a:pt x="1800" y="618"/>
                  </a:cubicBezTo>
                  <a:cubicBezTo>
                    <a:pt x="1361" y="500"/>
                    <a:pt x="907" y="243"/>
                    <a:pt x="683" y="113"/>
                  </a:cubicBezTo>
                  <a:cubicBezTo>
                    <a:pt x="646" y="94"/>
                    <a:pt x="616" y="76"/>
                    <a:pt x="593" y="64"/>
                  </a:cubicBezTo>
                  <a:cubicBezTo>
                    <a:pt x="522" y="25"/>
                    <a:pt x="387" y="1"/>
                    <a:pt x="250" y="1"/>
                  </a:cubicBezTo>
                  <a:cubicBezTo>
                    <a:pt x="245" y="1"/>
                    <a:pt x="239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679221" y="4548237"/>
              <a:ext cx="123112" cy="36845"/>
            </a:xfrm>
            <a:custGeom>
              <a:avLst/>
              <a:gdLst/>
              <a:ahLst/>
              <a:cxnLst/>
              <a:rect l="l" t="t" r="r" b="b"/>
              <a:pathLst>
                <a:path w="1801" h="539" extrusionOk="0">
                  <a:moveTo>
                    <a:pt x="309" y="0"/>
                  </a:moveTo>
                  <a:cubicBezTo>
                    <a:pt x="137" y="0"/>
                    <a:pt x="16" y="39"/>
                    <a:pt x="2" y="97"/>
                  </a:cubicBezTo>
                  <a:cubicBezTo>
                    <a:pt x="1" y="105"/>
                    <a:pt x="1" y="114"/>
                    <a:pt x="2" y="123"/>
                  </a:cubicBezTo>
                  <a:cubicBezTo>
                    <a:pt x="46" y="98"/>
                    <a:pt x="118" y="84"/>
                    <a:pt x="220" y="84"/>
                  </a:cubicBezTo>
                  <a:cubicBezTo>
                    <a:pt x="434" y="84"/>
                    <a:pt x="739" y="144"/>
                    <a:pt x="858" y="209"/>
                  </a:cubicBezTo>
                  <a:cubicBezTo>
                    <a:pt x="1156" y="363"/>
                    <a:pt x="1473" y="474"/>
                    <a:pt x="1801" y="538"/>
                  </a:cubicBezTo>
                  <a:cubicBezTo>
                    <a:pt x="1328" y="402"/>
                    <a:pt x="868" y="165"/>
                    <a:pt x="700" y="74"/>
                  </a:cubicBezTo>
                  <a:cubicBezTo>
                    <a:pt x="619" y="30"/>
                    <a:pt x="462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678743" y="4556987"/>
              <a:ext cx="241780" cy="100212"/>
            </a:xfrm>
            <a:custGeom>
              <a:avLst/>
              <a:gdLst/>
              <a:ahLst/>
              <a:cxnLst/>
              <a:rect l="l" t="t" r="r" b="b"/>
              <a:pathLst>
                <a:path w="3537" h="1466" extrusionOk="0">
                  <a:moveTo>
                    <a:pt x="227" y="0"/>
                  </a:moveTo>
                  <a:cubicBezTo>
                    <a:pt x="99" y="0"/>
                    <a:pt x="18" y="21"/>
                    <a:pt x="9" y="58"/>
                  </a:cubicBezTo>
                  <a:cubicBezTo>
                    <a:pt x="1" y="95"/>
                    <a:pt x="53" y="225"/>
                    <a:pt x="730" y="554"/>
                  </a:cubicBezTo>
                  <a:cubicBezTo>
                    <a:pt x="882" y="628"/>
                    <a:pt x="1033" y="703"/>
                    <a:pt x="1182" y="777"/>
                  </a:cubicBezTo>
                  <a:cubicBezTo>
                    <a:pt x="1741" y="1057"/>
                    <a:pt x="2271" y="1320"/>
                    <a:pt x="2627" y="1387"/>
                  </a:cubicBezTo>
                  <a:cubicBezTo>
                    <a:pt x="2674" y="1396"/>
                    <a:pt x="2720" y="1406"/>
                    <a:pt x="2765" y="1413"/>
                  </a:cubicBezTo>
                  <a:cubicBezTo>
                    <a:pt x="2904" y="1441"/>
                    <a:pt x="3025" y="1466"/>
                    <a:pt x="3128" y="1466"/>
                  </a:cubicBezTo>
                  <a:cubicBezTo>
                    <a:pt x="3317" y="1466"/>
                    <a:pt x="3461" y="1385"/>
                    <a:pt x="3537" y="991"/>
                  </a:cubicBezTo>
                  <a:cubicBezTo>
                    <a:pt x="3530" y="931"/>
                    <a:pt x="3417" y="102"/>
                    <a:pt x="3105" y="102"/>
                  </a:cubicBezTo>
                  <a:cubicBezTo>
                    <a:pt x="3035" y="102"/>
                    <a:pt x="2956" y="146"/>
                    <a:pt x="2872" y="232"/>
                  </a:cubicBezTo>
                  <a:cubicBezTo>
                    <a:pt x="2706" y="402"/>
                    <a:pt x="2465" y="488"/>
                    <a:pt x="2160" y="488"/>
                  </a:cubicBezTo>
                  <a:cubicBezTo>
                    <a:pt x="1655" y="488"/>
                    <a:pt x="1079" y="247"/>
                    <a:pt x="846" y="119"/>
                  </a:cubicBezTo>
                  <a:cubicBezTo>
                    <a:pt x="732" y="58"/>
                    <a:pt x="432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869873" y="4694661"/>
              <a:ext cx="124821" cy="23583"/>
            </a:xfrm>
            <a:custGeom>
              <a:avLst/>
              <a:gdLst/>
              <a:ahLst/>
              <a:cxnLst/>
              <a:rect l="l" t="t" r="r" b="b"/>
              <a:pathLst>
                <a:path w="1826" h="345" extrusionOk="0">
                  <a:moveTo>
                    <a:pt x="1826" y="1"/>
                  </a:moveTo>
                  <a:lnTo>
                    <a:pt x="1826" y="1"/>
                  </a:lnTo>
                  <a:cubicBezTo>
                    <a:pt x="1572" y="57"/>
                    <a:pt x="1254" y="86"/>
                    <a:pt x="877" y="86"/>
                  </a:cubicBezTo>
                  <a:cubicBezTo>
                    <a:pt x="784" y="86"/>
                    <a:pt x="702" y="85"/>
                    <a:pt x="639" y="83"/>
                  </a:cubicBezTo>
                  <a:cubicBezTo>
                    <a:pt x="597" y="83"/>
                    <a:pt x="562" y="81"/>
                    <a:pt x="537" y="81"/>
                  </a:cubicBezTo>
                  <a:cubicBezTo>
                    <a:pt x="393" y="81"/>
                    <a:pt x="101" y="218"/>
                    <a:pt x="1" y="344"/>
                  </a:cubicBezTo>
                  <a:cubicBezTo>
                    <a:pt x="148" y="241"/>
                    <a:pt x="372" y="153"/>
                    <a:pt x="506" y="153"/>
                  </a:cubicBezTo>
                  <a:cubicBezTo>
                    <a:pt x="690" y="153"/>
                    <a:pt x="1303" y="143"/>
                    <a:pt x="18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863174" y="4700539"/>
              <a:ext cx="120993" cy="33358"/>
            </a:xfrm>
            <a:custGeom>
              <a:avLst/>
              <a:gdLst/>
              <a:ahLst/>
              <a:cxnLst/>
              <a:rect l="l" t="t" r="r" b="b"/>
              <a:pathLst>
                <a:path w="1770" h="488" extrusionOk="0">
                  <a:moveTo>
                    <a:pt x="1769" y="0"/>
                  </a:moveTo>
                  <a:lnTo>
                    <a:pt x="1769" y="0"/>
                  </a:lnTo>
                  <a:cubicBezTo>
                    <a:pt x="1314" y="99"/>
                    <a:pt x="830" y="111"/>
                    <a:pt x="604" y="111"/>
                  </a:cubicBezTo>
                  <a:cubicBezTo>
                    <a:pt x="406" y="111"/>
                    <a:pt x="1" y="319"/>
                    <a:pt x="1" y="449"/>
                  </a:cubicBezTo>
                  <a:cubicBezTo>
                    <a:pt x="1" y="463"/>
                    <a:pt x="6" y="477"/>
                    <a:pt x="15" y="488"/>
                  </a:cubicBezTo>
                  <a:cubicBezTo>
                    <a:pt x="111" y="328"/>
                    <a:pt x="637" y="153"/>
                    <a:pt x="807" y="153"/>
                  </a:cubicBezTo>
                  <a:cubicBezTo>
                    <a:pt x="1133" y="149"/>
                    <a:pt x="1457" y="97"/>
                    <a:pt x="1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866045" y="4637718"/>
              <a:ext cx="247659" cy="106774"/>
            </a:xfrm>
            <a:custGeom>
              <a:avLst/>
              <a:gdLst/>
              <a:ahLst/>
              <a:cxnLst/>
              <a:rect l="l" t="t" r="r" b="b"/>
              <a:pathLst>
                <a:path w="3623" h="1562" extrusionOk="0">
                  <a:moveTo>
                    <a:pt x="2830" y="1"/>
                  </a:moveTo>
                  <a:cubicBezTo>
                    <a:pt x="2723" y="1"/>
                    <a:pt x="2646" y="83"/>
                    <a:pt x="2601" y="246"/>
                  </a:cubicBezTo>
                  <a:cubicBezTo>
                    <a:pt x="2355" y="1107"/>
                    <a:pt x="783" y="1116"/>
                    <a:pt x="765" y="1116"/>
                  </a:cubicBezTo>
                  <a:cubicBezTo>
                    <a:pt x="563" y="1116"/>
                    <a:pt x="1" y="1330"/>
                    <a:pt x="1" y="1454"/>
                  </a:cubicBezTo>
                  <a:cubicBezTo>
                    <a:pt x="1" y="1482"/>
                    <a:pt x="41" y="1507"/>
                    <a:pt x="113" y="1526"/>
                  </a:cubicBezTo>
                  <a:cubicBezTo>
                    <a:pt x="209" y="1550"/>
                    <a:pt x="358" y="1562"/>
                    <a:pt x="558" y="1562"/>
                  </a:cubicBezTo>
                  <a:cubicBezTo>
                    <a:pt x="651" y="1562"/>
                    <a:pt x="755" y="1559"/>
                    <a:pt x="870" y="1554"/>
                  </a:cubicBezTo>
                  <a:cubicBezTo>
                    <a:pt x="1040" y="1545"/>
                    <a:pt x="1209" y="1540"/>
                    <a:pt x="1375" y="1535"/>
                  </a:cubicBezTo>
                  <a:cubicBezTo>
                    <a:pt x="1999" y="1512"/>
                    <a:pt x="2592" y="1491"/>
                    <a:pt x="2935" y="1381"/>
                  </a:cubicBezTo>
                  <a:cubicBezTo>
                    <a:pt x="2981" y="1365"/>
                    <a:pt x="3027" y="1352"/>
                    <a:pt x="3070" y="1338"/>
                  </a:cubicBezTo>
                  <a:cubicBezTo>
                    <a:pt x="3316" y="1261"/>
                    <a:pt x="3495" y="1207"/>
                    <a:pt x="3568" y="1067"/>
                  </a:cubicBezTo>
                  <a:cubicBezTo>
                    <a:pt x="3623" y="962"/>
                    <a:pt x="3616" y="812"/>
                    <a:pt x="3547" y="597"/>
                  </a:cubicBezTo>
                  <a:cubicBezTo>
                    <a:pt x="3516" y="553"/>
                    <a:pt x="3112" y="1"/>
                    <a:pt x="2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68361" y="3613336"/>
              <a:ext cx="665460" cy="1072666"/>
            </a:xfrm>
            <a:custGeom>
              <a:avLst/>
              <a:gdLst/>
              <a:ahLst/>
              <a:cxnLst/>
              <a:rect l="l" t="t" r="r" b="b"/>
              <a:pathLst>
                <a:path w="9735" h="15692" extrusionOk="0">
                  <a:moveTo>
                    <a:pt x="1915" y="1"/>
                  </a:moveTo>
                  <a:cubicBezTo>
                    <a:pt x="1400" y="1"/>
                    <a:pt x="911" y="234"/>
                    <a:pt x="455" y="695"/>
                  </a:cubicBezTo>
                  <a:lnTo>
                    <a:pt x="423" y="741"/>
                  </a:lnTo>
                  <a:cubicBezTo>
                    <a:pt x="266" y="968"/>
                    <a:pt x="1" y="1351"/>
                    <a:pt x="80" y="1696"/>
                  </a:cubicBezTo>
                  <a:cubicBezTo>
                    <a:pt x="164" y="1917"/>
                    <a:pt x="337" y="2111"/>
                    <a:pt x="348" y="2122"/>
                  </a:cubicBezTo>
                  <a:cubicBezTo>
                    <a:pt x="488" y="2222"/>
                    <a:pt x="485" y="2432"/>
                    <a:pt x="450" y="2541"/>
                  </a:cubicBezTo>
                  <a:cubicBezTo>
                    <a:pt x="433" y="2596"/>
                    <a:pt x="407" y="2632"/>
                    <a:pt x="383" y="2632"/>
                  </a:cubicBezTo>
                  <a:cubicBezTo>
                    <a:pt x="380" y="2632"/>
                    <a:pt x="377" y="2632"/>
                    <a:pt x="374" y="2630"/>
                  </a:cubicBezTo>
                  <a:lnTo>
                    <a:pt x="334" y="2615"/>
                  </a:lnTo>
                  <a:lnTo>
                    <a:pt x="334" y="2615"/>
                  </a:lnTo>
                  <a:lnTo>
                    <a:pt x="346" y="2657"/>
                  </a:lnTo>
                  <a:cubicBezTo>
                    <a:pt x="572" y="3491"/>
                    <a:pt x="718" y="5295"/>
                    <a:pt x="562" y="6549"/>
                  </a:cubicBezTo>
                  <a:lnTo>
                    <a:pt x="543" y="6705"/>
                  </a:lnTo>
                  <a:cubicBezTo>
                    <a:pt x="439" y="7513"/>
                    <a:pt x="323" y="8430"/>
                    <a:pt x="727" y="9566"/>
                  </a:cubicBezTo>
                  <a:cubicBezTo>
                    <a:pt x="1188" y="10863"/>
                    <a:pt x="2261" y="12264"/>
                    <a:pt x="4007" y="13843"/>
                  </a:cubicBezTo>
                  <a:cubicBezTo>
                    <a:pt x="5272" y="14990"/>
                    <a:pt x="8095" y="15691"/>
                    <a:pt x="9208" y="15691"/>
                  </a:cubicBezTo>
                  <a:cubicBezTo>
                    <a:pt x="9487" y="15691"/>
                    <a:pt x="9655" y="15649"/>
                    <a:pt x="9710" y="15567"/>
                  </a:cubicBezTo>
                  <a:cubicBezTo>
                    <a:pt x="9732" y="15531"/>
                    <a:pt x="9734" y="15488"/>
                    <a:pt x="9711" y="15439"/>
                  </a:cubicBezTo>
                  <a:cubicBezTo>
                    <a:pt x="9533" y="15120"/>
                    <a:pt x="9308" y="14820"/>
                    <a:pt x="9071" y="14502"/>
                  </a:cubicBezTo>
                  <a:cubicBezTo>
                    <a:pt x="8368" y="13563"/>
                    <a:pt x="7571" y="12497"/>
                    <a:pt x="7313" y="10235"/>
                  </a:cubicBezTo>
                  <a:cubicBezTo>
                    <a:pt x="7250" y="9681"/>
                    <a:pt x="7157" y="9129"/>
                    <a:pt x="7038" y="8584"/>
                  </a:cubicBezTo>
                  <a:lnTo>
                    <a:pt x="7038" y="8584"/>
                  </a:lnTo>
                  <a:cubicBezTo>
                    <a:pt x="7327" y="8663"/>
                    <a:pt x="7594" y="8743"/>
                    <a:pt x="7839" y="8817"/>
                  </a:cubicBezTo>
                  <a:cubicBezTo>
                    <a:pt x="8246" y="8940"/>
                    <a:pt x="8577" y="9038"/>
                    <a:pt x="8826" y="9077"/>
                  </a:cubicBezTo>
                  <a:cubicBezTo>
                    <a:pt x="8952" y="9120"/>
                    <a:pt x="9056" y="9148"/>
                    <a:pt x="9135" y="9148"/>
                  </a:cubicBezTo>
                  <a:cubicBezTo>
                    <a:pt x="9137" y="9149"/>
                    <a:pt x="9140" y="9149"/>
                    <a:pt x="9143" y="9149"/>
                  </a:cubicBezTo>
                  <a:cubicBezTo>
                    <a:pt x="9189" y="9149"/>
                    <a:pt x="9233" y="9135"/>
                    <a:pt x="9271" y="9108"/>
                  </a:cubicBezTo>
                  <a:cubicBezTo>
                    <a:pt x="9340" y="9056"/>
                    <a:pt x="9368" y="8952"/>
                    <a:pt x="9359" y="8773"/>
                  </a:cubicBezTo>
                  <a:cubicBezTo>
                    <a:pt x="9357" y="8743"/>
                    <a:pt x="9355" y="8714"/>
                    <a:pt x="9350" y="8684"/>
                  </a:cubicBezTo>
                  <a:cubicBezTo>
                    <a:pt x="9347" y="8651"/>
                    <a:pt x="9343" y="8614"/>
                    <a:pt x="9336" y="8575"/>
                  </a:cubicBezTo>
                  <a:cubicBezTo>
                    <a:pt x="8993" y="6936"/>
                    <a:pt x="7285" y="6051"/>
                    <a:pt x="6154" y="5465"/>
                  </a:cubicBezTo>
                  <a:lnTo>
                    <a:pt x="6002" y="5386"/>
                  </a:lnTo>
                  <a:cubicBezTo>
                    <a:pt x="5954" y="5271"/>
                    <a:pt x="5907" y="5158"/>
                    <a:pt x="5863" y="5051"/>
                  </a:cubicBezTo>
                  <a:cubicBezTo>
                    <a:pt x="5728" y="4727"/>
                    <a:pt x="5611" y="4445"/>
                    <a:pt x="5539" y="4227"/>
                  </a:cubicBezTo>
                  <a:cubicBezTo>
                    <a:pt x="4694" y="1661"/>
                    <a:pt x="3272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765627" y="3750121"/>
              <a:ext cx="585209" cy="930482"/>
            </a:xfrm>
            <a:custGeom>
              <a:avLst/>
              <a:gdLst/>
              <a:ahLst/>
              <a:cxnLst/>
              <a:rect l="l" t="t" r="r" b="b"/>
              <a:pathLst>
                <a:path w="8561" h="13612" extrusionOk="0">
                  <a:moveTo>
                    <a:pt x="4168" y="0"/>
                  </a:moveTo>
                  <a:cubicBezTo>
                    <a:pt x="3978" y="0"/>
                    <a:pt x="3675" y="165"/>
                    <a:pt x="3216" y="416"/>
                  </a:cubicBezTo>
                  <a:cubicBezTo>
                    <a:pt x="2867" y="605"/>
                    <a:pt x="2432" y="842"/>
                    <a:pt x="1890" y="1092"/>
                  </a:cubicBezTo>
                  <a:cubicBezTo>
                    <a:pt x="1643" y="1206"/>
                    <a:pt x="1412" y="1264"/>
                    <a:pt x="1198" y="1264"/>
                  </a:cubicBezTo>
                  <a:cubicBezTo>
                    <a:pt x="1195" y="1264"/>
                    <a:pt x="1193" y="1264"/>
                    <a:pt x="1190" y="1264"/>
                  </a:cubicBezTo>
                  <a:cubicBezTo>
                    <a:pt x="965" y="1264"/>
                    <a:pt x="745" y="1191"/>
                    <a:pt x="565" y="1054"/>
                  </a:cubicBezTo>
                  <a:cubicBezTo>
                    <a:pt x="549" y="1041"/>
                    <a:pt x="535" y="1031"/>
                    <a:pt x="526" y="1027"/>
                  </a:cubicBezTo>
                  <a:lnTo>
                    <a:pt x="490" y="1005"/>
                  </a:lnTo>
                  <a:lnTo>
                    <a:pt x="490" y="1005"/>
                  </a:lnTo>
                  <a:lnTo>
                    <a:pt x="493" y="1047"/>
                  </a:lnTo>
                  <a:cubicBezTo>
                    <a:pt x="644" y="2076"/>
                    <a:pt x="737" y="3050"/>
                    <a:pt x="704" y="3703"/>
                  </a:cubicBezTo>
                  <a:cubicBezTo>
                    <a:pt x="698" y="3801"/>
                    <a:pt x="591" y="4735"/>
                    <a:pt x="574" y="4854"/>
                  </a:cubicBezTo>
                  <a:cubicBezTo>
                    <a:pt x="418" y="6018"/>
                    <a:pt x="1" y="8220"/>
                    <a:pt x="1082" y="9812"/>
                  </a:cubicBezTo>
                  <a:cubicBezTo>
                    <a:pt x="1200" y="9984"/>
                    <a:pt x="1151" y="10273"/>
                    <a:pt x="1189" y="10619"/>
                  </a:cubicBezTo>
                  <a:cubicBezTo>
                    <a:pt x="1242" y="11087"/>
                    <a:pt x="1296" y="11571"/>
                    <a:pt x="1552" y="11790"/>
                  </a:cubicBezTo>
                  <a:cubicBezTo>
                    <a:pt x="1845" y="12005"/>
                    <a:pt x="2171" y="12305"/>
                    <a:pt x="2299" y="12426"/>
                  </a:cubicBezTo>
                  <a:cubicBezTo>
                    <a:pt x="2551" y="12622"/>
                    <a:pt x="3130" y="12728"/>
                    <a:pt x="3451" y="12728"/>
                  </a:cubicBezTo>
                  <a:cubicBezTo>
                    <a:pt x="3459" y="12728"/>
                    <a:pt x="3468" y="12728"/>
                    <a:pt x="3476" y="12728"/>
                  </a:cubicBezTo>
                  <a:cubicBezTo>
                    <a:pt x="3518" y="12728"/>
                    <a:pt x="3561" y="12724"/>
                    <a:pt x="3603" y="12717"/>
                  </a:cubicBezTo>
                  <a:cubicBezTo>
                    <a:pt x="4296" y="13415"/>
                    <a:pt x="5828" y="13471"/>
                    <a:pt x="7180" y="13522"/>
                  </a:cubicBezTo>
                  <a:cubicBezTo>
                    <a:pt x="7691" y="13539"/>
                    <a:pt x="8175" y="13559"/>
                    <a:pt x="8550" y="13611"/>
                  </a:cubicBezTo>
                  <a:lnTo>
                    <a:pt x="8561" y="13569"/>
                  </a:lnTo>
                  <a:cubicBezTo>
                    <a:pt x="7492" y="13238"/>
                    <a:pt x="6343" y="11968"/>
                    <a:pt x="5891" y="10985"/>
                  </a:cubicBezTo>
                  <a:cubicBezTo>
                    <a:pt x="5374" y="9856"/>
                    <a:pt x="4320" y="7251"/>
                    <a:pt x="4117" y="6052"/>
                  </a:cubicBezTo>
                  <a:cubicBezTo>
                    <a:pt x="3926" y="4940"/>
                    <a:pt x="4729" y="4563"/>
                    <a:pt x="5207" y="4339"/>
                  </a:cubicBezTo>
                  <a:cubicBezTo>
                    <a:pt x="5418" y="4239"/>
                    <a:pt x="5558" y="4174"/>
                    <a:pt x="5554" y="4080"/>
                  </a:cubicBezTo>
                  <a:cubicBezTo>
                    <a:pt x="5549" y="3981"/>
                    <a:pt x="5379" y="3880"/>
                    <a:pt x="4944" y="3717"/>
                  </a:cubicBezTo>
                  <a:cubicBezTo>
                    <a:pt x="4900" y="3699"/>
                    <a:pt x="4843" y="3678"/>
                    <a:pt x="4776" y="3652"/>
                  </a:cubicBezTo>
                  <a:cubicBezTo>
                    <a:pt x="4469" y="3534"/>
                    <a:pt x="3957" y="3336"/>
                    <a:pt x="3649" y="3270"/>
                  </a:cubicBezTo>
                  <a:cubicBezTo>
                    <a:pt x="3347" y="2872"/>
                    <a:pt x="3582" y="2507"/>
                    <a:pt x="3880" y="2046"/>
                  </a:cubicBezTo>
                  <a:cubicBezTo>
                    <a:pt x="4194" y="1560"/>
                    <a:pt x="4548" y="1010"/>
                    <a:pt x="4406" y="244"/>
                  </a:cubicBezTo>
                  <a:cubicBezTo>
                    <a:pt x="4375" y="77"/>
                    <a:pt x="4299" y="0"/>
                    <a:pt x="4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7765900" y="3634048"/>
              <a:ext cx="222572" cy="147926"/>
            </a:xfrm>
            <a:custGeom>
              <a:avLst/>
              <a:gdLst/>
              <a:ahLst/>
              <a:cxnLst/>
              <a:rect l="l" t="t" r="r" b="b"/>
              <a:pathLst>
                <a:path w="3256" h="2164" extrusionOk="0">
                  <a:moveTo>
                    <a:pt x="1631" y="0"/>
                  </a:moveTo>
                  <a:cubicBezTo>
                    <a:pt x="1351" y="0"/>
                    <a:pt x="1043" y="69"/>
                    <a:pt x="719" y="241"/>
                  </a:cubicBezTo>
                  <a:cubicBezTo>
                    <a:pt x="310" y="459"/>
                    <a:pt x="0" y="1079"/>
                    <a:pt x="158" y="1514"/>
                  </a:cubicBezTo>
                  <a:lnTo>
                    <a:pt x="156" y="1514"/>
                  </a:lnTo>
                  <a:cubicBezTo>
                    <a:pt x="297" y="1903"/>
                    <a:pt x="815" y="2163"/>
                    <a:pt x="1475" y="2163"/>
                  </a:cubicBezTo>
                  <a:cubicBezTo>
                    <a:pt x="1552" y="2163"/>
                    <a:pt x="1632" y="2159"/>
                    <a:pt x="1713" y="2152"/>
                  </a:cubicBezTo>
                  <a:cubicBezTo>
                    <a:pt x="2712" y="2063"/>
                    <a:pt x="3256" y="1293"/>
                    <a:pt x="3100" y="860"/>
                  </a:cubicBezTo>
                  <a:cubicBezTo>
                    <a:pt x="2983" y="540"/>
                    <a:pt x="2415" y="0"/>
                    <a:pt x="1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7807257" y="3691128"/>
              <a:ext cx="64529" cy="55165"/>
            </a:xfrm>
            <a:custGeom>
              <a:avLst/>
              <a:gdLst/>
              <a:ahLst/>
              <a:cxnLst/>
              <a:rect l="l" t="t" r="r" b="b"/>
              <a:pathLst>
                <a:path w="944" h="807" extrusionOk="0">
                  <a:moveTo>
                    <a:pt x="400" y="0"/>
                  </a:moveTo>
                  <a:cubicBezTo>
                    <a:pt x="179" y="0"/>
                    <a:pt x="2" y="180"/>
                    <a:pt x="2" y="402"/>
                  </a:cubicBezTo>
                  <a:cubicBezTo>
                    <a:pt x="0" y="645"/>
                    <a:pt x="199" y="807"/>
                    <a:pt x="407" y="807"/>
                  </a:cubicBezTo>
                  <a:cubicBezTo>
                    <a:pt x="506" y="807"/>
                    <a:pt x="607" y="770"/>
                    <a:pt x="689" y="688"/>
                  </a:cubicBezTo>
                  <a:cubicBezTo>
                    <a:pt x="943" y="434"/>
                    <a:pt x="762" y="1"/>
                    <a:pt x="403" y="1"/>
                  </a:cubicBezTo>
                  <a:cubicBezTo>
                    <a:pt x="402" y="0"/>
                    <a:pt x="401" y="0"/>
                    <a:pt x="4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816212" y="3702407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7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830294" y="3701177"/>
              <a:ext cx="16884" cy="14423"/>
            </a:xfrm>
            <a:custGeom>
              <a:avLst/>
              <a:gdLst/>
              <a:ahLst/>
              <a:cxnLst/>
              <a:rect l="l" t="t" r="r" b="b"/>
              <a:pathLst>
                <a:path w="247" h="211" extrusionOk="0">
                  <a:moveTo>
                    <a:pt x="106" y="1"/>
                  </a:moveTo>
                  <a:cubicBezTo>
                    <a:pt x="47" y="1"/>
                    <a:pt x="1" y="48"/>
                    <a:pt x="1" y="106"/>
                  </a:cubicBezTo>
                  <a:cubicBezTo>
                    <a:pt x="0" y="169"/>
                    <a:pt x="52" y="211"/>
                    <a:pt x="106" y="211"/>
                  </a:cubicBezTo>
                  <a:cubicBezTo>
                    <a:pt x="132" y="211"/>
                    <a:pt x="158" y="201"/>
                    <a:pt x="180" y="180"/>
                  </a:cubicBezTo>
                  <a:cubicBezTo>
                    <a:pt x="247" y="115"/>
                    <a:pt x="199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818331" y="3721479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5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5" y="89"/>
                  </a:cubicBezTo>
                  <a:cubicBezTo>
                    <a:pt x="56" y="89"/>
                    <a:pt x="67" y="85"/>
                    <a:pt x="76" y="75"/>
                  </a:cubicBezTo>
                  <a:cubicBezTo>
                    <a:pt x="103" y="47"/>
                    <a:pt x="83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950195" y="3631451"/>
              <a:ext cx="467155" cy="1040880"/>
            </a:xfrm>
            <a:custGeom>
              <a:avLst/>
              <a:gdLst/>
              <a:ahLst/>
              <a:cxnLst/>
              <a:rect l="l" t="t" r="r" b="b"/>
              <a:pathLst>
                <a:path w="6834" h="15227" extrusionOk="0">
                  <a:moveTo>
                    <a:pt x="0" y="0"/>
                  </a:moveTo>
                  <a:lnTo>
                    <a:pt x="0" y="0"/>
                  </a:lnTo>
                  <a:cubicBezTo>
                    <a:pt x="570" y="483"/>
                    <a:pt x="1087" y="993"/>
                    <a:pt x="1524" y="1764"/>
                  </a:cubicBezTo>
                  <a:cubicBezTo>
                    <a:pt x="1617" y="1787"/>
                    <a:pt x="1671" y="1864"/>
                    <a:pt x="1697" y="2001"/>
                  </a:cubicBezTo>
                  <a:cubicBezTo>
                    <a:pt x="1706" y="2048"/>
                    <a:pt x="1713" y="2094"/>
                    <a:pt x="1720" y="2139"/>
                  </a:cubicBezTo>
                  <a:cubicBezTo>
                    <a:pt x="1862" y="2441"/>
                    <a:pt x="1983" y="2749"/>
                    <a:pt x="2085" y="3067"/>
                  </a:cubicBezTo>
                  <a:cubicBezTo>
                    <a:pt x="2392" y="4006"/>
                    <a:pt x="3457" y="6164"/>
                    <a:pt x="3819" y="9192"/>
                  </a:cubicBezTo>
                  <a:cubicBezTo>
                    <a:pt x="4159" y="12036"/>
                    <a:pt x="5549" y="14264"/>
                    <a:pt x="6820" y="15226"/>
                  </a:cubicBezTo>
                  <a:cubicBezTo>
                    <a:pt x="6834" y="15195"/>
                    <a:pt x="6832" y="15158"/>
                    <a:pt x="6816" y="15126"/>
                  </a:cubicBezTo>
                  <a:cubicBezTo>
                    <a:pt x="6140" y="13897"/>
                    <a:pt x="4835" y="12982"/>
                    <a:pt x="4474" y="9956"/>
                  </a:cubicBezTo>
                  <a:cubicBezTo>
                    <a:pt x="4113" y="6929"/>
                    <a:pt x="3031" y="4937"/>
                    <a:pt x="2725" y="3998"/>
                  </a:cubicBezTo>
                  <a:cubicBezTo>
                    <a:pt x="2085" y="2038"/>
                    <a:pt x="1077" y="5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798180" y="3749780"/>
              <a:ext cx="278283" cy="321690"/>
            </a:xfrm>
            <a:custGeom>
              <a:avLst/>
              <a:gdLst/>
              <a:ahLst/>
              <a:cxnLst/>
              <a:rect l="l" t="t" r="r" b="b"/>
              <a:pathLst>
                <a:path w="4071" h="4706" extrusionOk="0">
                  <a:moveTo>
                    <a:pt x="3687" y="0"/>
                  </a:moveTo>
                  <a:cubicBezTo>
                    <a:pt x="3498" y="0"/>
                    <a:pt x="3193" y="165"/>
                    <a:pt x="2733" y="416"/>
                  </a:cubicBezTo>
                  <a:cubicBezTo>
                    <a:pt x="2383" y="607"/>
                    <a:pt x="1948" y="843"/>
                    <a:pt x="1404" y="1094"/>
                  </a:cubicBezTo>
                  <a:cubicBezTo>
                    <a:pt x="1157" y="1208"/>
                    <a:pt x="924" y="1266"/>
                    <a:pt x="710" y="1266"/>
                  </a:cubicBezTo>
                  <a:cubicBezTo>
                    <a:pt x="708" y="1266"/>
                    <a:pt x="705" y="1266"/>
                    <a:pt x="702" y="1266"/>
                  </a:cubicBezTo>
                  <a:cubicBezTo>
                    <a:pt x="475" y="1266"/>
                    <a:pt x="256" y="1191"/>
                    <a:pt x="75" y="1054"/>
                  </a:cubicBezTo>
                  <a:cubicBezTo>
                    <a:pt x="60" y="1041"/>
                    <a:pt x="46" y="1031"/>
                    <a:pt x="37" y="1026"/>
                  </a:cubicBezTo>
                  <a:lnTo>
                    <a:pt x="0" y="1005"/>
                  </a:lnTo>
                  <a:lnTo>
                    <a:pt x="0" y="1005"/>
                  </a:lnTo>
                  <a:lnTo>
                    <a:pt x="4" y="1045"/>
                  </a:lnTo>
                  <a:cubicBezTo>
                    <a:pt x="84" y="2063"/>
                    <a:pt x="210" y="3871"/>
                    <a:pt x="128" y="4528"/>
                  </a:cubicBezTo>
                  <a:cubicBezTo>
                    <a:pt x="121" y="4583"/>
                    <a:pt x="114" y="4642"/>
                    <a:pt x="105" y="4705"/>
                  </a:cubicBezTo>
                  <a:cubicBezTo>
                    <a:pt x="780" y="4644"/>
                    <a:pt x="2283" y="4393"/>
                    <a:pt x="3031" y="2952"/>
                  </a:cubicBezTo>
                  <a:cubicBezTo>
                    <a:pt x="2998" y="2668"/>
                    <a:pt x="3182" y="2383"/>
                    <a:pt x="3401" y="2046"/>
                  </a:cubicBezTo>
                  <a:cubicBezTo>
                    <a:pt x="3715" y="1560"/>
                    <a:pt x="4071" y="1010"/>
                    <a:pt x="3927" y="244"/>
                  </a:cubicBezTo>
                  <a:cubicBezTo>
                    <a:pt x="3922" y="224"/>
                    <a:pt x="3918" y="207"/>
                    <a:pt x="3913" y="189"/>
                  </a:cubicBezTo>
                  <a:cubicBezTo>
                    <a:pt x="3911" y="184"/>
                    <a:pt x="3910" y="179"/>
                    <a:pt x="3908" y="174"/>
                  </a:cubicBezTo>
                  <a:cubicBezTo>
                    <a:pt x="3904" y="163"/>
                    <a:pt x="3901" y="153"/>
                    <a:pt x="3897" y="142"/>
                  </a:cubicBezTo>
                  <a:cubicBezTo>
                    <a:pt x="3896" y="137"/>
                    <a:pt x="3892" y="132"/>
                    <a:pt x="3890" y="126"/>
                  </a:cubicBezTo>
                  <a:cubicBezTo>
                    <a:pt x="3885" y="118"/>
                    <a:pt x="3881" y="111"/>
                    <a:pt x="3876" y="102"/>
                  </a:cubicBezTo>
                  <a:cubicBezTo>
                    <a:pt x="3874" y="98"/>
                    <a:pt x="3871" y="93"/>
                    <a:pt x="3867" y="89"/>
                  </a:cubicBezTo>
                  <a:cubicBezTo>
                    <a:pt x="3862" y="81"/>
                    <a:pt x="3857" y="74"/>
                    <a:pt x="3850" y="67"/>
                  </a:cubicBezTo>
                  <a:cubicBezTo>
                    <a:pt x="3848" y="65"/>
                    <a:pt x="3845" y="61"/>
                    <a:pt x="3843" y="58"/>
                  </a:cubicBezTo>
                  <a:cubicBezTo>
                    <a:pt x="3834" y="49"/>
                    <a:pt x="3824" y="42"/>
                    <a:pt x="3813" y="35"/>
                  </a:cubicBezTo>
                  <a:lnTo>
                    <a:pt x="3806" y="30"/>
                  </a:lnTo>
                  <a:cubicBezTo>
                    <a:pt x="3797" y="25"/>
                    <a:pt x="3789" y="21"/>
                    <a:pt x="3780" y="18"/>
                  </a:cubicBezTo>
                  <a:cubicBezTo>
                    <a:pt x="3776" y="16"/>
                    <a:pt x="3771" y="14"/>
                    <a:pt x="3766" y="12"/>
                  </a:cubicBezTo>
                  <a:cubicBezTo>
                    <a:pt x="3762" y="11"/>
                    <a:pt x="3757" y="9"/>
                    <a:pt x="3752" y="9"/>
                  </a:cubicBezTo>
                  <a:cubicBezTo>
                    <a:pt x="3731" y="4"/>
                    <a:pt x="3710" y="0"/>
                    <a:pt x="3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8093406" y="3893264"/>
              <a:ext cx="360996" cy="193725"/>
            </a:xfrm>
            <a:custGeom>
              <a:avLst/>
              <a:gdLst/>
              <a:ahLst/>
              <a:cxnLst/>
              <a:rect l="l" t="t" r="r" b="b"/>
              <a:pathLst>
                <a:path w="5281" h="2834" extrusionOk="0">
                  <a:moveTo>
                    <a:pt x="0" y="1"/>
                  </a:moveTo>
                  <a:lnTo>
                    <a:pt x="1184" y="2818"/>
                  </a:lnTo>
                  <a:lnTo>
                    <a:pt x="1189" y="2834"/>
                  </a:lnTo>
                  <a:lnTo>
                    <a:pt x="1206" y="2832"/>
                  </a:lnTo>
                  <a:cubicBezTo>
                    <a:pt x="1887" y="2728"/>
                    <a:pt x="2488" y="2695"/>
                    <a:pt x="3004" y="2695"/>
                  </a:cubicBezTo>
                  <a:cubicBezTo>
                    <a:pt x="3499" y="2695"/>
                    <a:pt x="3915" y="2725"/>
                    <a:pt x="4248" y="2748"/>
                  </a:cubicBezTo>
                  <a:cubicBezTo>
                    <a:pt x="4471" y="2764"/>
                    <a:pt x="4657" y="2777"/>
                    <a:pt x="4807" y="2777"/>
                  </a:cubicBezTo>
                  <a:cubicBezTo>
                    <a:pt x="5022" y="2777"/>
                    <a:pt x="5160" y="2749"/>
                    <a:pt x="5218" y="2660"/>
                  </a:cubicBezTo>
                  <a:cubicBezTo>
                    <a:pt x="5281" y="2564"/>
                    <a:pt x="5247" y="2408"/>
                    <a:pt x="5105" y="2136"/>
                  </a:cubicBezTo>
                  <a:cubicBezTo>
                    <a:pt x="4409" y="979"/>
                    <a:pt x="3030" y="594"/>
                    <a:pt x="2053" y="402"/>
                  </a:cubicBezTo>
                  <a:cubicBezTo>
                    <a:pt x="1706" y="336"/>
                    <a:pt x="1373" y="288"/>
                    <a:pt x="1078" y="245"/>
                  </a:cubicBezTo>
                  <a:cubicBezTo>
                    <a:pt x="838" y="211"/>
                    <a:pt x="631" y="182"/>
                    <a:pt x="456" y="146"/>
                  </a:cubicBezTo>
                  <a:cubicBezTo>
                    <a:pt x="265" y="110"/>
                    <a:pt x="137" y="71"/>
                    <a:pt x="53" y="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861260" y="4539369"/>
              <a:ext cx="150933" cy="80115"/>
            </a:xfrm>
            <a:custGeom>
              <a:avLst/>
              <a:gdLst/>
              <a:ahLst/>
              <a:cxnLst/>
              <a:rect l="l" t="t" r="r" b="b"/>
              <a:pathLst>
                <a:path w="2208" h="1172" extrusionOk="0">
                  <a:moveTo>
                    <a:pt x="1" y="0"/>
                  </a:moveTo>
                  <a:cubicBezTo>
                    <a:pt x="44" y="93"/>
                    <a:pt x="88" y="172"/>
                    <a:pt x="158" y="232"/>
                  </a:cubicBezTo>
                  <a:cubicBezTo>
                    <a:pt x="451" y="449"/>
                    <a:pt x="779" y="747"/>
                    <a:pt x="907" y="868"/>
                  </a:cubicBezTo>
                  <a:cubicBezTo>
                    <a:pt x="1161" y="1064"/>
                    <a:pt x="1740" y="1171"/>
                    <a:pt x="2062" y="1171"/>
                  </a:cubicBezTo>
                  <a:cubicBezTo>
                    <a:pt x="2110" y="1171"/>
                    <a:pt x="2159" y="1168"/>
                    <a:pt x="2208" y="1161"/>
                  </a:cubicBezTo>
                  <a:lnTo>
                    <a:pt x="2192" y="1147"/>
                  </a:lnTo>
                  <a:cubicBezTo>
                    <a:pt x="2032" y="989"/>
                    <a:pt x="1880" y="833"/>
                    <a:pt x="1722" y="675"/>
                  </a:cubicBezTo>
                  <a:cubicBezTo>
                    <a:pt x="1114" y="580"/>
                    <a:pt x="533" y="3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813456" y="4368626"/>
              <a:ext cx="500370" cy="307050"/>
            </a:xfrm>
            <a:custGeom>
              <a:avLst/>
              <a:gdLst/>
              <a:ahLst/>
              <a:cxnLst/>
              <a:rect l="l" t="t" r="r" b="b"/>
              <a:pathLst>
                <a:path w="7252" h="4450" extrusionOk="0">
                  <a:moveTo>
                    <a:pt x="1" y="0"/>
                  </a:moveTo>
                  <a:cubicBezTo>
                    <a:pt x="309" y="878"/>
                    <a:pt x="1692" y="2470"/>
                    <a:pt x="2904" y="3633"/>
                  </a:cubicBezTo>
                  <a:cubicBezTo>
                    <a:pt x="3172" y="3892"/>
                    <a:pt x="3728" y="4209"/>
                    <a:pt x="4908" y="4325"/>
                  </a:cubicBezTo>
                  <a:cubicBezTo>
                    <a:pt x="6088" y="4440"/>
                    <a:pt x="6927" y="4450"/>
                    <a:pt x="7175" y="4450"/>
                  </a:cubicBezTo>
                  <a:cubicBezTo>
                    <a:pt x="7226" y="4450"/>
                    <a:pt x="7252" y="4449"/>
                    <a:pt x="7251" y="4449"/>
                  </a:cubicBezTo>
                  <a:cubicBezTo>
                    <a:pt x="6051" y="4188"/>
                    <a:pt x="4443" y="3694"/>
                    <a:pt x="3323" y="2761"/>
                  </a:cubicBezTo>
                  <a:cubicBezTo>
                    <a:pt x="3195" y="2654"/>
                    <a:pt x="3076" y="2542"/>
                    <a:pt x="2958" y="2432"/>
                  </a:cubicBezTo>
                  <a:cubicBezTo>
                    <a:pt x="1934" y="2057"/>
                    <a:pt x="900" y="134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684257" y="3676239"/>
              <a:ext cx="131934" cy="125306"/>
            </a:xfrm>
            <a:custGeom>
              <a:avLst/>
              <a:gdLst/>
              <a:ahLst/>
              <a:cxnLst/>
              <a:rect l="l" t="t" r="r" b="b"/>
              <a:pathLst>
                <a:path w="2075" h="1971" extrusionOk="0">
                  <a:moveTo>
                    <a:pt x="1624" y="0"/>
                  </a:moveTo>
                  <a:cubicBezTo>
                    <a:pt x="1276" y="247"/>
                    <a:pt x="445" y="556"/>
                    <a:pt x="197" y="947"/>
                  </a:cubicBezTo>
                  <a:cubicBezTo>
                    <a:pt x="0" y="1255"/>
                    <a:pt x="335" y="1284"/>
                    <a:pt x="528" y="1322"/>
                  </a:cubicBezTo>
                  <a:cubicBezTo>
                    <a:pt x="961" y="1408"/>
                    <a:pt x="1385" y="1859"/>
                    <a:pt x="1550" y="1943"/>
                  </a:cubicBezTo>
                  <a:cubicBezTo>
                    <a:pt x="1587" y="1962"/>
                    <a:pt x="1620" y="1971"/>
                    <a:pt x="1649" y="1971"/>
                  </a:cubicBezTo>
                  <a:cubicBezTo>
                    <a:pt x="2074" y="1971"/>
                    <a:pt x="1624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696502" y="3682730"/>
              <a:ext cx="80371" cy="56834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928" y="231"/>
                    <a:pt x="228" y="516"/>
                    <a:pt x="16" y="864"/>
                  </a:cubicBezTo>
                  <a:cubicBezTo>
                    <a:pt x="2" y="885"/>
                    <a:pt x="0" y="893"/>
                    <a:pt x="7" y="893"/>
                  </a:cubicBezTo>
                  <a:cubicBezTo>
                    <a:pt x="25" y="893"/>
                    <a:pt x="105" y="834"/>
                    <a:pt x="219" y="774"/>
                  </a:cubicBezTo>
                  <a:cubicBezTo>
                    <a:pt x="335" y="714"/>
                    <a:pt x="482" y="655"/>
                    <a:pt x="640" y="653"/>
                  </a:cubicBezTo>
                  <a:cubicBezTo>
                    <a:pt x="646" y="653"/>
                    <a:pt x="652" y="653"/>
                    <a:pt x="659" y="653"/>
                  </a:cubicBezTo>
                  <a:cubicBezTo>
                    <a:pt x="751" y="653"/>
                    <a:pt x="844" y="677"/>
                    <a:pt x="924" y="723"/>
                  </a:cubicBezTo>
                  <a:cubicBezTo>
                    <a:pt x="943" y="736"/>
                    <a:pt x="966" y="741"/>
                    <a:pt x="991" y="741"/>
                  </a:cubicBezTo>
                  <a:lnTo>
                    <a:pt x="1007" y="741"/>
                  </a:lnTo>
                  <a:lnTo>
                    <a:pt x="1007" y="729"/>
                  </a:lnTo>
                  <a:cubicBezTo>
                    <a:pt x="1000" y="469"/>
                    <a:pt x="1147" y="203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92496" y="3681841"/>
              <a:ext cx="86345" cy="80804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1357" y="1"/>
                  </a:moveTo>
                  <a:lnTo>
                    <a:pt x="1357" y="1"/>
                  </a:lnTo>
                  <a:cubicBezTo>
                    <a:pt x="1257" y="61"/>
                    <a:pt x="1138" y="122"/>
                    <a:pt x="1017" y="187"/>
                  </a:cubicBezTo>
                  <a:cubicBezTo>
                    <a:pt x="647" y="381"/>
                    <a:pt x="228" y="601"/>
                    <a:pt x="67" y="856"/>
                  </a:cubicBezTo>
                  <a:cubicBezTo>
                    <a:pt x="18" y="932"/>
                    <a:pt x="0" y="995"/>
                    <a:pt x="14" y="1041"/>
                  </a:cubicBezTo>
                  <a:cubicBezTo>
                    <a:pt x="25" y="1079"/>
                    <a:pt x="58" y="1109"/>
                    <a:pt x="112" y="1132"/>
                  </a:cubicBezTo>
                  <a:cubicBezTo>
                    <a:pt x="123" y="1133"/>
                    <a:pt x="133" y="1135"/>
                    <a:pt x="146" y="1135"/>
                  </a:cubicBezTo>
                  <a:cubicBezTo>
                    <a:pt x="214" y="1135"/>
                    <a:pt x="310" y="1112"/>
                    <a:pt x="412" y="1091"/>
                  </a:cubicBezTo>
                  <a:cubicBezTo>
                    <a:pt x="535" y="1065"/>
                    <a:pt x="673" y="1034"/>
                    <a:pt x="793" y="1034"/>
                  </a:cubicBezTo>
                  <a:cubicBezTo>
                    <a:pt x="891" y="1034"/>
                    <a:pt x="964" y="1055"/>
                    <a:pt x="1015" y="1098"/>
                  </a:cubicBezTo>
                  <a:cubicBezTo>
                    <a:pt x="1106" y="1170"/>
                    <a:pt x="1210" y="1227"/>
                    <a:pt x="1320" y="1268"/>
                  </a:cubicBezTo>
                  <a:lnTo>
                    <a:pt x="1320" y="1268"/>
                  </a:lnTo>
                  <a:cubicBezTo>
                    <a:pt x="1268" y="1206"/>
                    <a:pt x="1142" y="1045"/>
                    <a:pt x="1073" y="867"/>
                  </a:cubicBezTo>
                  <a:cubicBezTo>
                    <a:pt x="1064" y="828"/>
                    <a:pt x="1061" y="788"/>
                    <a:pt x="1059" y="748"/>
                  </a:cubicBezTo>
                  <a:cubicBezTo>
                    <a:pt x="1054" y="748"/>
                    <a:pt x="1049" y="749"/>
                    <a:pt x="1043" y="749"/>
                  </a:cubicBezTo>
                  <a:cubicBezTo>
                    <a:pt x="1022" y="749"/>
                    <a:pt x="1000" y="743"/>
                    <a:pt x="982" y="730"/>
                  </a:cubicBezTo>
                  <a:cubicBezTo>
                    <a:pt x="901" y="683"/>
                    <a:pt x="809" y="658"/>
                    <a:pt x="716" y="658"/>
                  </a:cubicBezTo>
                  <a:cubicBezTo>
                    <a:pt x="713" y="658"/>
                    <a:pt x="710" y="658"/>
                    <a:pt x="707" y="658"/>
                  </a:cubicBezTo>
                  <a:cubicBezTo>
                    <a:pt x="554" y="658"/>
                    <a:pt x="409" y="714"/>
                    <a:pt x="298" y="771"/>
                  </a:cubicBezTo>
                  <a:cubicBezTo>
                    <a:pt x="186" y="827"/>
                    <a:pt x="107" y="883"/>
                    <a:pt x="88" y="883"/>
                  </a:cubicBezTo>
                  <a:cubicBezTo>
                    <a:pt x="81" y="883"/>
                    <a:pt x="84" y="874"/>
                    <a:pt x="97" y="853"/>
                  </a:cubicBezTo>
                  <a:cubicBezTo>
                    <a:pt x="309" y="520"/>
                    <a:pt x="992" y="252"/>
                    <a:pt x="1334" y="34"/>
                  </a:cubicBezTo>
                  <a:cubicBezTo>
                    <a:pt x="1341" y="24"/>
                    <a:pt x="1350" y="11"/>
                    <a:pt x="1357" y="1"/>
                  </a:cubicBezTo>
                  <a:close/>
                  <a:moveTo>
                    <a:pt x="1320" y="1268"/>
                  </a:moveTo>
                  <a:cubicBezTo>
                    <a:pt x="1321" y="1269"/>
                    <a:pt x="1321" y="1269"/>
                    <a:pt x="1322" y="1270"/>
                  </a:cubicBezTo>
                  <a:lnTo>
                    <a:pt x="1322" y="1268"/>
                  </a:lnTo>
                  <a:cubicBezTo>
                    <a:pt x="1321" y="1268"/>
                    <a:pt x="1321" y="1268"/>
                    <a:pt x="1320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799200" y="4045750"/>
              <a:ext cx="9525" cy="86900"/>
            </a:xfrm>
            <a:custGeom>
              <a:avLst/>
              <a:gdLst/>
              <a:ahLst/>
              <a:cxnLst/>
              <a:rect l="l" t="t" r="r" b="b"/>
              <a:pathLst>
                <a:path w="381" h="3476" extrusionOk="0">
                  <a:moveTo>
                    <a:pt x="381" y="0"/>
                  </a:moveTo>
                  <a:lnTo>
                    <a:pt x="0" y="2786"/>
                  </a:lnTo>
                  <a:lnTo>
                    <a:pt x="95" y="34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3"/>
          <p:cNvSpPr/>
          <p:nvPr/>
        </p:nvSpPr>
        <p:spPr>
          <a:xfrm flipH="1">
            <a:off x="1660458" y="3083150"/>
            <a:ext cx="7483542" cy="867891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/>
          <p:nvPr/>
        </p:nvSpPr>
        <p:spPr>
          <a:xfrm flipH="1">
            <a:off x="-12550" y="3951050"/>
            <a:ext cx="9152400" cy="11925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3"/>
          <p:cNvGrpSpPr/>
          <p:nvPr/>
        </p:nvGrpSpPr>
        <p:grpSpPr>
          <a:xfrm flipH="1">
            <a:off x="7412298" y="1842577"/>
            <a:ext cx="3442752" cy="2119673"/>
            <a:chOff x="2116038" y="3605397"/>
            <a:chExt cx="952958" cy="466436"/>
          </a:xfrm>
        </p:grpSpPr>
        <p:sp>
          <p:nvSpPr>
            <p:cNvPr id="1555" name="Google Shape;1555;p33"/>
            <p:cNvSpPr/>
            <p:nvPr/>
          </p:nvSpPr>
          <p:spPr>
            <a:xfrm>
              <a:off x="2798631" y="3838404"/>
              <a:ext cx="83688" cy="233423"/>
            </a:xfrm>
            <a:custGeom>
              <a:avLst/>
              <a:gdLst/>
              <a:ahLst/>
              <a:cxnLst/>
              <a:rect l="l" t="t" r="r" b="b"/>
              <a:pathLst>
                <a:path w="620" h="1712" extrusionOk="0">
                  <a:moveTo>
                    <a:pt x="1" y="1"/>
                  </a:moveTo>
                  <a:lnTo>
                    <a:pt x="162" y="1712"/>
                  </a:lnTo>
                  <a:lnTo>
                    <a:pt x="455" y="1712"/>
                  </a:lnTo>
                  <a:lnTo>
                    <a:pt x="620" y="9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2936176" y="4039507"/>
              <a:ext cx="32125" cy="3231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237" y="0"/>
                  </a:moveTo>
                  <a:lnTo>
                    <a:pt x="0" y="237"/>
                  </a:lnTo>
                  <a:lnTo>
                    <a:pt x="237" y="2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494116" y="3605397"/>
              <a:ext cx="211514" cy="466436"/>
            </a:xfrm>
            <a:custGeom>
              <a:avLst/>
              <a:gdLst/>
              <a:ahLst/>
              <a:cxnLst/>
              <a:rect l="l" t="t" r="r" b="b"/>
              <a:pathLst>
                <a:path w="1567" h="3421" extrusionOk="0">
                  <a:moveTo>
                    <a:pt x="1" y="1"/>
                  </a:moveTo>
                  <a:lnTo>
                    <a:pt x="656" y="1710"/>
                  </a:lnTo>
                  <a:lnTo>
                    <a:pt x="1361" y="3421"/>
                  </a:lnTo>
                  <a:lnTo>
                    <a:pt x="1566" y="3421"/>
                  </a:lnTo>
                  <a:lnTo>
                    <a:pt x="1566" y="1710"/>
                  </a:lnTo>
                  <a:lnTo>
                    <a:pt x="802" y="874"/>
                  </a:lnTo>
                  <a:lnTo>
                    <a:pt x="911" y="1238"/>
                  </a:lnTo>
                  <a:lnTo>
                    <a:pt x="590" y="8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2968166" y="4007194"/>
              <a:ext cx="100830" cy="64628"/>
            </a:xfrm>
            <a:custGeom>
              <a:avLst/>
              <a:gdLst/>
              <a:ahLst/>
              <a:cxnLst/>
              <a:rect l="l" t="t" r="r" b="b"/>
              <a:pathLst>
                <a:path w="747" h="474" extrusionOk="0">
                  <a:moveTo>
                    <a:pt x="345" y="1"/>
                  </a:moveTo>
                  <a:lnTo>
                    <a:pt x="0" y="474"/>
                  </a:lnTo>
                  <a:lnTo>
                    <a:pt x="747" y="4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879889" y="4007194"/>
              <a:ext cx="56422" cy="64628"/>
            </a:xfrm>
            <a:custGeom>
              <a:avLst/>
              <a:gdLst/>
              <a:ahLst/>
              <a:cxnLst/>
              <a:rect l="l" t="t" r="r" b="b"/>
              <a:pathLst>
                <a:path w="418" h="474" extrusionOk="0">
                  <a:moveTo>
                    <a:pt x="417" y="1"/>
                  </a:moveTo>
                  <a:lnTo>
                    <a:pt x="0" y="474"/>
                  </a:lnTo>
                  <a:lnTo>
                    <a:pt x="417" y="47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278148" y="3605397"/>
              <a:ext cx="304650" cy="466436"/>
            </a:xfrm>
            <a:custGeom>
              <a:avLst/>
              <a:gdLst/>
              <a:ahLst/>
              <a:cxnLst/>
              <a:rect l="l" t="t" r="r" b="b"/>
              <a:pathLst>
                <a:path w="2257" h="3421" extrusionOk="0">
                  <a:moveTo>
                    <a:pt x="1601" y="1"/>
                  </a:moveTo>
                  <a:lnTo>
                    <a:pt x="1092" y="765"/>
                  </a:lnTo>
                  <a:lnTo>
                    <a:pt x="1385" y="1627"/>
                  </a:lnTo>
                  <a:lnTo>
                    <a:pt x="1385" y="2278"/>
                  </a:lnTo>
                  <a:lnTo>
                    <a:pt x="1092" y="1692"/>
                  </a:lnTo>
                  <a:lnTo>
                    <a:pt x="910" y="2020"/>
                  </a:lnTo>
                  <a:lnTo>
                    <a:pt x="778" y="2848"/>
                  </a:lnTo>
                  <a:lnTo>
                    <a:pt x="778" y="1806"/>
                  </a:lnTo>
                  <a:lnTo>
                    <a:pt x="510" y="1093"/>
                  </a:lnTo>
                  <a:lnTo>
                    <a:pt x="0" y="2548"/>
                  </a:lnTo>
                  <a:lnTo>
                    <a:pt x="410" y="3421"/>
                  </a:lnTo>
                  <a:lnTo>
                    <a:pt x="2190" y="3421"/>
                  </a:lnTo>
                  <a:lnTo>
                    <a:pt x="2256" y="171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116038" y="3952658"/>
              <a:ext cx="162246" cy="119166"/>
            </a:xfrm>
            <a:custGeom>
              <a:avLst/>
              <a:gdLst/>
              <a:ahLst/>
              <a:cxnLst/>
              <a:rect l="l" t="t" r="r" b="b"/>
              <a:pathLst>
                <a:path w="1202" h="874" extrusionOk="0">
                  <a:moveTo>
                    <a:pt x="1201" y="1"/>
                  </a:moveTo>
                  <a:lnTo>
                    <a:pt x="852" y="134"/>
                  </a:lnTo>
                  <a:lnTo>
                    <a:pt x="852" y="135"/>
                  </a:lnTo>
                  <a:lnTo>
                    <a:pt x="1201" y="1"/>
                  </a:lnTo>
                  <a:close/>
                  <a:moveTo>
                    <a:pt x="852" y="135"/>
                  </a:moveTo>
                  <a:lnTo>
                    <a:pt x="728" y="183"/>
                  </a:lnTo>
                  <a:lnTo>
                    <a:pt x="328" y="620"/>
                  </a:lnTo>
                  <a:lnTo>
                    <a:pt x="0" y="874"/>
                  </a:lnTo>
                  <a:lnTo>
                    <a:pt x="852" y="874"/>
                  </a:lnTo>
                  <a:lnTo>
                    <a:pt x="852" y="135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231040" y="3952658"/>
              <a:ext cx="102585" cy="119166"/>
            </a:xfrm>
            <a:custGeom>
              <a:avLst/>
              <a:gdLst/>
              <a:ahLst/>
              <a:cxnLst/>
              <a:rect l="l" t="t" r="r" b="b"/>
              <a:pathLst>
                <a:path w="760" h="874" extrusionOk="0">
                  <a:moveTo>
                    <a:pt x="349" y="1"/>
                  </a:moveTo>
                  <a:lnTo>
                    <a:pt x="0" y="134"/>
                  </a:lnTo>
                  <a:lnTo>
                    <a:pt x="0" y="874"/>
                  </a:lnTo>
                  <a:lnTo>
                    <a:pt x="759" y="87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573619" y="3838404"/>
              <a:ext cx="104340" cy="233423"/>
            </a:xfrm>
            <a:custGeom>
              <a:avLst/>
              <a:gdLst/>
              <a:ahLst/>
              <a:cxnLst/>
              <a:rect l="l" t="t" r="r" b="b"/>
              <a:pathLst>
                <a:path w="773" h="1712" extrusionOk="0">
                  <a:moveTo>
                    <a:pt x="67" y="1"/>
                  </a:moveTo>
                  <a:lnTo>
                    <a:pt x="1" y="1712"/>
                  </a:lnTo>
                  <a:lnTo>
                    <a:pt x="772" y="171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705495" y="3838404"/>
              <a:ext cx="93271" cy="233423"/>
            </a:xfrm>
            <a:custGeom>
              <a:avLst/>
              <a:gdLst/>
              <a:ahLst/>
              <a:cxnLst/>
              <a:rect l="l" t="t" r="r" b="b"/>
              <a:pathLst>
                <a:path w="691" h="1712" extrusionOk="0">
                  <a:moveTo>
                    <a:pt x="0" y="1"/>
                  </a:moveTo>
                  <a:lnTo>
                    <a:pt x="0" y="1712"/>
                  </a:lnTo>
                  <a:lnTo>
                    <a:pt x="437" y="171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2859912" y="3972564"/>
              <a:ext cx="76399" cy="99259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166" y="0"/>
                  </a:moveTo>
                  <a:lnTo>
                    <a:pt x="1" y="728"/>
                  </a:lnTo>
                  <a:lnTo>
                    <a:pt x="148" y="728"/>
                  </a:lnTo>
                  <a:lnTo>
                    <a:pt x="565" y="25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2764346" y="3838404"/>
              <a:ext cx="56287" cy="233423"/>
            </a:xfrm>
            <a:custGeom>
              <a:avLst/>
              <a:gdLst/>
              <a:ahLst/>
              <a:cxnLst/>
              <a:rect l="l" t="t" r="r" b="b"/>
              <a:pathLst>
                <a:path w="417" h="1712" extrusionOk="0">
                  <a:moveTo>
                    <a:pt x="255" y="1"/>
                  </a:moveTo>
                  <a:lnTo>
                    <a:pt x="1" y="1712"/>
                  </a:lnTo>
                  <a:lnTo>
                    <a:pt x="416" y="171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346988" y="3709562"/>
              <a:ext cx="118108" cy="284143"/>
            </a:xfrm>
            <a:custGeom>
              <a:avLst/>
              <a:gdLst/>
              <a:ahLst/>
              <a:cxnLst/>
              <a:rect l="l" t="t" r="r" b="b"/>
              <a:pathLst>
                <a:path w="875" h="2084" extrusionOk="0">
                  <a:moveTo>
                    <a:pt x="582" y="1"/>
                  </a:moveTo>
                  <a:lnTo>
                    <a:pt x="0" y="329"/>
                  </a:lnTo>
                  <a:lnTo>
                    <a:pt x="268" y="1042"/>
                  </a:lnTo>
                  <a:lnTo>
                    <a:pt x="268" y="2084"/>
                  </a:lnTo>
                  <a:lnTo>
                    <a:pt x="400" y="1256"/>
                  </a:lnTo>
                  <a:lnTo>
                    <a:pt x="582" y="928"/>
                  </a:lnTo>
                  <a:lnTo>
                    <a:pt x="875" y="1514"/>
                  </a:lnTo>
                  <a:lnTo>
                    <a:pt x="875" y="86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573619" y="3724423"/>
              <a:ext cx="43464" cy="49902"/>
            </a:xfrm>
            <a:custGeom>
              <a:avLst/>
              <a:gdLst/>
              <a:ahLst/>
              <a:cxnLst/>
              <a:rect l="l" t="t" r="r" b="b"/>
              <a:pathLst>
                <a:path w="322" h="366" extrusionOk="0">
                  <a:moveTo>
                    <a:pt x="1" y="1"/>
                  </a:moveTo>
                  <a:lnTo>
                    <a:pt x="322" y="36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936176" y="4007194"/>
              <a:ext cx="78693" cy="64628"/>
            </a:xfrm>
            <a:custGeom>
              <a:avLst/>
              <a:gdLst/>
              <a:ahLst/>
              <a:cxnLst/>
              <a:rect l="l" t="t" r="r" b="b"/>
              <a:pathLst>
                <a:path w="583" h="474" extrusionOk="0">
                  <a:moveTo>
                    <a:pt x="0" y="1"/>
                  </a:moveTo>
                  <a:lnTo>
                    <a:pt x="0" y="474"/>
                  </a:lnTo>
                  <a:lnTo>
                    <a:pt x="237" y="237"/>
                  </a:lnTo>
                  <a:lnTo>
                    <a:pt x="237" y="47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3"/>
          <p:cNvGrpSpPr/>
          <p:nvPr/>
        </p:nvGrpSpPr>
        <p:grpSpPr>
          <a:xfrm>
            <a:off x="-2679644" y="609875"/>
            <a:ext cx="5477421" cy="3341896"/>
            <a:chOff x="905403" y="4427397"/>
            <a:chExt cx="1142605" cy="697129"/>
          </a:xfrm>
        </p:grpSpPr>
        <p:sp>
          <p:nvSpPr>
            <p:cNvPr id="1571" name="Google Shape;1571;p33"/>
            <p:cNvSpPr/>
            <p:nvPr/>
          </p:nvSpPr>
          <p:spPr>
            <a:xfrm>
              <a:off x="1692606" y="5022117"/>
              <a:ext cx="355402" cy="102395"/>
            </a:xfrm>
            <a:custGeom>
              <a:avLst/>
              <a:gdLst/>
              <a:ahLst/>
              <a:cxnLst/>
              <a:rect l="l" t="t" r="r" b="b"/>
              <a:pathLst>
                <a:path w="2633" h="751" extrusionOk="0">
                  <a:moveTo>
                    <a:pt x="1230" y="0"/>
                  </a:moveTo>
                  <a:lnTo>
                    <a:pt x="511" y="314"/>
                  </a:lnTo>
                  <a:lnTo>
                    <a:pt x="1" y="751"/>
                  </a:lnTo>
                  <a:lnTo>
                    <a:pt x="2632" y="751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1760636" y="4741936"/>
              <a:ext cx="97995" cy="323138"/>
            </a:xfrm>
            <a:custGeom>
              <a:avLst/>
              <a:gdLst/>
              <a:ahLst/>
              <a:cxnLst/>
              <a:rect l="l" t="t" r="r" b="b"/>
              <a:pathLst>
                <a:path w="726" h="2370" extrusionOk="0">
                  <a:moveTo>
                    <a:pt x="0" y="1"/>
                  </a:moveTo>
                  <a:lnTo>
                    <a:pt x="7" y="2369"/>
                  </a:lnTo>
                  <a:lnTo>
                    <a:pt x="72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488921" y="4544105"/>
              <a:ext cx="271715" cy="301050"/>
            </a:xfrm>
            <a:custGeom>
              <a:avLst/>
              <a:gdLst/>
              <a:ahLst/>
              <a:cxnLst/>
              <a:rect l="l" t="t" r="r" b="b"/>
              <a:pathLst>
                <a:path w="2013" h="2208" extrusionOk="0">
                  <a:moveTo>
                    <a:pt x="998" y="0"/>
                  </a:moveTo>
                  <a:lnTo>
                    <a:pt x="0" y="903"/>
                  </a:lnTo>
                  <a:lnTo>
                    <a:pt x="0" y="1595"/>
                  </a:lnTo>
                  <a:lnTo>
                    <a:pt x="873" y="1250"/>
                  </a:lnTo>
                  <a:lnTo>
                    <a:pt x="873" y="1250"/>
                  </a:lnTo>
                  <a:lnTo>
                    <a:pt x="206" y="1701"/>
                  </a:lnTo>
                  <a:lnTo>
                    <a:pt x="1079" y="2207"/>
                  </a:lnTo>
                  <a:lnTo>
                    <a:pt x="2013" y="1452"/>
                  </a:lnTo>
                  <a:lnTo>
                    <a:pt x="1336" y="1017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435199" y="4427397"/>
              <a:ext cx="77479" cy="114666"/>
            </a:xfrm>
            <a:custGeom>
              <a:avLst/>
              <a:gdLst/>
              <a:ahLst/>
              <a:cxnLst/>
              <a:rect l="l" t="t" r="r" b="b"/>
              <a:pathLst>
                <a:path w="574" h="841" extrusionOk="0">
                  <a:moveTo>
                    <a:pt x="283" y="0"/>
                  </a:moveTo>
                  <a:lnTo>
                    <a:pt x="0" y="840"/>
                  </a:lnTo>
                  <a:lnTo>
                    <a:pt x="574" y="6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336259" y="4427397"/>
              <a:ext cx="137140" cy="129937"/>
            </a:xfrm>
            <a:custGeom>
              <a:avLst/>
              <a:gdLst/>
              <a:ahLst/>
              <a:cxnLst/>
              <a:rect l="l" t="t" r="r" b="b"/>
              <a:pathLst>
                <a:path w="1016" h="953" extrusionOk="0">
                  <a:moveTo>
                    <a:pt x="1016" y="0"/>
                  </a:moveTo>
                  <a:lnTo>
                    <a:pt x="1" y="952"/>
                  </a:lnTo>
                  <a:lnTo>
                    <a:pt x="1" y="952"/>
                  </a:lnTo>
                  <a:lnTo>
                    <a:pt x="733" y="84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983691" y="4775885"/>
              <a:ext cx="138355" cy="348634"/>
            </a:xfrm>
            <a:custGeom>
              <a:avLst/>
              <a:gdLst/>
              <a:ahLst/>
              <a:cxnLst/>
              <a:rect l="l" t="t" r="r" b="b"/>
              <a:pathLst>
                <a:path w="1025" h="2557" extrusionOk="0">
                  <a:moveTo>
                    <a:pt x="581" y="1"/>
                  </a:moveTo>
                  <a:lnTo>
                    <a:pt x="1" y="870"/>
                  </a:lnTo>
                  <a:lnTo>
                    <a:pt x="458" y="2557"/>
                  </a:lnTo>
                  <a:lnTo>
                    <a:pt x="1024" y="255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121911" y="4541924"/>
              <a:ext cx="570830" cy="582602"/>
            </a:xfrm>
            <a:custGeom>
              <a:avLst/>
              <a:gdLst/>
              <a:ahLst/>
              <a:cxnLst/>
              <a:rect l="l" t="t" r="r" b="b"/>
              <a:pathLst>
                <a:path w="4229" h="4273" extrusionOk="0">
                  <a:moveTo>
                    <a:pt x="2321" y="0"/>
                  </a:moveTo>
                  <a:lnTo>
                    <a:pt x="1715" y="318"/>
                  </a:lnTo>
                  <a:lnTo>
                    <a:pt x="912" y="2048"/>
                  </a:lnTo>
                  <a:lnTo>
                    <a:pt x="1562" y="2609"/>
                  </a:lnTo>
                  <a:lnTo>
                    <a:pt x="1801" y="3585"/>
                  </a:lnTo>
                  <a:lnTo>
                    <a:pt x="1356" y="2654"/>
                  </a:lnTo>
                  <a:lnTo>
                    <a:pt x="1457" y="3745"/>
                  </a:lnTo>
                  <a:lnTo>
                    <a:pt x="1028" y="2791"/>
                  </a:lnTo>
                  <a:lnTo>
                    <a:pt x="484" y="2896"/>
                  </a:lnTo>
                  <a:lnTo>
                    <a:pt x="0" y="4273"/>
                  </a:lnTo>
                  <a:lnTo>
                    <a:pt x="1457" y="4273"/>
                  </a:lnTo>
                  <a:lnTo>
                    <a:pt x="2243" y="4029"/>
                  </a:lnTo>
                  <a:lnTo>
                    <a:pt x="2851" y="3892"/>
                  </a:lnTo>
                  <a:lnTo>
                    <a:pt x="2872" y="3429"/>
                  </a:lnTo>
                  <a:lnTo>
                    <a:pt x="2700" y="2649"/>
                  </a:lnTo>
                  <a:lnTo>
                    <a:pt x="3519" y="4273"/>
                  </a:lnTo>
                  <a:lnTo>
                    <a:pt x="4229" y="4273"/>
                  </a:lnTo>
                  <a:lnTo>
                    <a:pt x="3798" y="2223"/>
                  </a:lnTo>
                  <a:lnTo>
                    <a:pt x="2872" y="2048"/>
                  </a:lnTo>
                  <a:lnTo>
                    <a:pt x="3159" y="2870"/>
                  </a:lnTo>
                  <a:lnTo>
                    <a:pt x="2521" y="1969"/>
                  </a:lnTo>
                  <a:lnTo>
                    <a:pt x="2521" y="1717"/>
                  </a:lnTo>
                  <a:lnTo>
                    <a:pt x="2719" y="919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166589" y="4821014"/>
              <a:ext cx="198421" cy="231514"/>
            </a:xfrm>
            <a:custGeom>
              <a:avLst/>
              <a:gdLst/>
              <a:ahLst/>
              <a:cxnLst/>
              <a:rect l="l" t="t" r="r" b="b"/>
              <a:pathLst>
                <a:path w="1470" h="1698" extrusionOk="0">
                  <a:moveTo>
                    <a:pt x="581" y="1"/>
                  </a:moveTo>
                  <a:lnTo>
                    <a:pt x="1" y="243"/>
                  </a:lnTo>
                  <a:lnTo>
                    <a:pt x="153" y="849"/>
                  </a:lnTo>
                  <a:lnTo>
                    <a:pt x="697" y="744"/>
                  </a:lnTo>
                  <a:lnTo>
                    <a:pt x="1126" y="1698"/>
                  </a:lnTo>
                  <a:lnTo>
                    <a:pt x="1025" y="607"/>
                  </a:lnTo>
                  <a:lnTo>
                    <a:pt x="1470" y="1538"/>
                  </a:lnTo>
                  <a:lnTo>
                    <a:pt x="1231" y="562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61980" y="4775885"/>
              <a:ext cx="125396" cy="348634"/>
            </a:xfrm>
            <a:custGeom>
              <a:avLst/>
              <a:gdLst/>
              <a:ahLst/>
              <a:cxnLst/>
              <a:rect l="l" t="t" r="r" b="b"/>
              <a:pathLst>
                <a:path w="929" h="2557" extrusionOk="0">
                  <a:moveTo>
                    <a:pt x="1" y="1"/>
                  </a:moveTo>
                  <a:lnTo>
                    <a:pt x="444" y="2557"/>
                  </a:lnTo>
                  <a:lnTo>
                    <a:pt x="928" y="1180"/>
                  </a:lnTo>
                  <a:lnTo>
                    <a:pt x="776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1435199" y="4517792"/>
              <a:ext cx="188432" cy="26315"/>
            </a:xfrm>
            <a:custGeom>
              <a:avLst/>
              <a:gdLst/>
              <a:ahLst/>
              <a:cxnLst/>
              <a:rect l="l" t="t" r="r" b="b"/>
              <a:pathLst>
                <a:path w="1396" h="193" extrusionOk="0">
                  <a:moveTo>
                    <a:pt x="574" y="0"/>
                  </a:moveTo>
                  <a:lnTo>
                    <a:pt x="0" y="177"/>
                  </a:lnTo>
                  <a:lnTo>
                    <a:pt x="1396" y="19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462195" y="4667085"/>
              <a:ext cx="172369" cy="178067"/>
            </a:xfrm>
            <a:custGeom>
              <a:avLst/>
              <a:gdLst/>
              <a:ahLst/>
              <a:cxnLst/>
              <a:rect l="l" t="t" r="r" b="b"/>
              <a:pathLst>
                <a:path w="1277" h="1306" extrusionOk="0">
                  <a:moveTo>
                    <a:pt x="198" y="1"/>
                  </a:moveTo>
                  <a:lnTo>
                    <a:pt x="0" y="799"/>
                  </a:lnTo>
                  <a:lnTo>
                    <a:pt x="1277" y="1305"/>
                  </a:lnTo>
                  <a:lnTo>
                    <a:pt x="404" y="799"/>
                  </a:lnTo>
                  <a:lnTo>
                    <a:pt x="1071" y="348"/>
                  </a:lnTo>
                  <a:lnTo>
                    <a:pt x="1071" y="348"/>
                  </a:lnTo>
                  <a:lnTo>
                    <a:pt x="198" y="69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761580" y="4979306"/>
              <a:ext cx="286428" cy="145207"/>
            </a:xfrm>
            <a:custGeom>
              <a:avLst/>
              <a:gdLst/>
              <a:ahLst/>
              <a:cxnLst/>
              <a:rect l="l" t="t" r="r" b="b"/>
              <a:pathLst>
                <a:path w="2122" h="1065" extrusionOk="0">
                  <a:moveTo>
                    <a:pt x="719" y="0"/>
                  </a:moveTo>
                  <a:lnTo>
                    <a:pt x="0" y="628"/>
                  </a:lnTo>
                  <a:lnTo>
                    <a:pt x="719" y="314"/>
                  </a:lnTo>
                  <a:lnTo>
                    <a:pt x="2121" y="106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634429" y="4741936"/>
              <a:ext cx="127151" cy="382584"/>
            </a:xfrm>
            <a:custGeom>
              <a:avLst/>
              <a:gdLst/>
              <a:ahLst/>
              <a:cxnLst/>
              <a:rect l="l" t="t" r="r" b="b"/>
              <a:pathLst>
                <a:path w="942" h="2806" extrusionOk="0">
                  <a:moveTo>
                    <a:pt x="935" y="1"/>
                  </a:moveTo>
                  <a:lnTo>
                    <a:pt x="1" y="756"/>
                  </a:lnTo>
                  <a:lnTo>
                    <a:pt x="432" y="2806"/>
                  </a:lnTo>
                  <a:lnTo>
                    <a:pt x="942" y="236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462195" y="4775885"/>
              <a:ext cx="172369" cy="157478"/>
            </a:xfrm>
            <a:custGeom>
              <a:avLst/>
              <a:gdLst/>
              <a:ahLst/>
              <a:cxnLst/>
              <a:rect l="l" t="t" r="r" b="b"/>
              <a:pathLst>
                <a:path w="1277" h="1155" extrusionOk="0">
                  <a:moveTo>
                    <a:pt x="0" y="1"/>
                  </a:moveTo>
                  <a:lnTo>
                    <a:pt x="0" y="253"/>
                  </a:lnTo>
                  <a:lnTo>
                    <a:pt x="638" y="1154"/>
                  </a:lnTo>
                  <a:lnTo>
                    <a:pt x="351" y="332"/>
                  </a:lnTo>
                  <a:lnTo>
                    <a:pt x="1277" y="507"/>
                  </a:lnTo>
                  <a:lnTo>
                    <a:pt x="1277" y="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905403" y="4894502"/>
              <a:ext cx="140244" cy="230014"/>
            </a:xfrm>
            <a:custGeom>
              <a:avLst/>
              <a:gdLst/>
              <a:ahLst/>
              <a:cxnLst/>
              <a:rect l="l" t="t" r="r" b="b"/>
              <a:pathLst>
                <a:path w="1039" h="1687" extrusionOk="0">
                  <a:moveTo>
                    <a:pt x="581" y="0"/>
                  </a:moveTo>
                  <a:lnTo>
                    <a:pt x="0" y="1687"/>
                  </a:lnTo>
                  <a:lnTo>
                    <a:pt x="1038" y="168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1318576" y="4903092"/>
              <a:ext cx="278329" cy="221424"/>
            </a:xfrm>
            <a:custGeom>
              <a:avLst/>
              <a:gdLst/>
              <a:ahLst/>
              <a:cxnLst/>
              <a:rect l="l" t="t" r="r" b="b"/>
              <a:pathLst>
                <a:path w="2062" h="1624" extrusionOk="0">
                  <a:moveTo>
                    <a:pt x="1243" y="0"/>
                  </a:moveTo>
                  <a:lnTo>
                    <a:pt x="1415" y="780"/>
                  </a:lnTo>
                  <a:lnTo>
                    <a:pt x="1394" y="1243"/>
                  </a:lnTo>
                  <a:lnTo>
                    <a:pt x="786" y="1380"/>
                  </a:lnTo>
                  <a:lnTo>
                    <a:pt x="0" y="1624"/>
                  </a:lnTo>
                  <a:lnTo>
                    <a:pt x="2062" y="162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1244877" y="4541924"/>
              <a:ext cx="190457" cy="279235"/>
            </a:xfrm>
            <a:custGeom>
              <a:avLst/>
              <a:gdLst/>
              <a:ahLst/>
              <a:cxnLst/>
              <a:rect l="l" t="t" r="r" b="b"/>
              <a:pathLst>
                <a:path w="1411" h="2048" extrusionOk="0">
                  <a:moveTo>
                    <a:pt x="1410" y="0"/>
                  </a:moveTo>
                  <a:lnTo>
                    <a:pt x="678" y="112"/>
                  </a:lnTo>
                  <a:lnTo>
                    <a:pt x="1" y="2048"/>
                  </a:lnTo>
                  <a:lnTo>
                    <a:pt x="804" y="318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435199" y="4541924"/>
              <a:ext cx="188432" cy="125301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0" y="0"/>
                  </a:moveTo>
                  <a:lnTo>
                    <a:pt x="398" y="919"/>
                  </a:lnTo>
                  <a:lnTo>
                    <a:pt x="139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 flipH="1">
            <a:off x="-4350" y="3962038"/>
            <a:ext cx="9144207" cy="1034873"/>
            <a:chOff x="-8409" y="4102288"/>
            <a:chExt cx="9144207" cy="1034873"/>
          </a:xfrm>
        </p:grpSpPr>
        <p:grpSp>
          <p:nvGrpSpPr>
            <p:cNvPr id="1590" name="Google Shape;1590;p33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591" name="Google Shape;1591;p33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3" name="Google Shape;1613;p33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E255B16-4058-3A79-C371-926F6372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156" y="309563"/>
            <a:ext cx="1940719" cy="1059657"/>
          </a:xfrm>
          <a:prstGeom prst="rect">
            <a:avLst/>
          </a:prstGeom>
        </p:spPr>
      </p:pic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2CB7BF2-7653-7A7B-136A-0F00E1AE3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866" y="288132"/>
            <a:ext cx="2001442" cy="1084660"/>
          </a:xfrm>
          <a:prstGeom prst="rect">
            <a:avLst/>
          </a:prstGeo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78EDD566-D15A-56C8-1FF2-40D0EF288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907" y="2054424"/>
            <a:ext cx="2050851" cy="1025724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FC013D30-5B5D-8218-041F-AD715ED2C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698" y="2056805"/>
            <a:ext cx="1929407" cy="10209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A4ECC51-6547-8C92-11F9-F46DEFDC0879}"/>
              </a:ext>
            </a:extLst>
          </p:cNvPr>
          <p:cNvSpPr txBox="1"/>
          <p:nvPr/>
        </p:nvSpPr>
        <p:spPr>
          <a:xfrm>
            <a:off x="3817441" y="2433339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416E99-E0C3-D661-2110-7D5114FB117B}"/>
              </a:ext>
            </a:extLst>
          </p:cNvPr>
          <p:cNvSpPr txBox="1"/>
          <p:nvPr/>
        </p:nvSpPr>
        <p:spPr>
          <a:xfrm>
            <a:off x="3594199" y="254496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4B0B-E922-5CC9-382F-17C9903D29DB}"/>
              </a:ext>
            </a:extLst>
          </p:cNvPr>
          <p:cNvSpPr txBox="1"/>
          <p:nvPr/>
        </p:nvSpPr>
        <p:spPr>
          <a:xfrm rot="-10800000" flipV="1">
            <a:off x="1823888" y="1460002"/>
            <a:ext cx="2692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solidFill>
                  <a:srgbClr val="7030A0"/>
                </a:solidFill>
              </a:rPr>
              <a:t>判斷可以走的路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50A651-3C86-51C0-60EF-CC331FCE1479}"/>
              </a:ext>
            </a:extLst>
          </p:cNvPr>
          <p:cNvSpPr txBox="1"/>
          <p:nvPr/>
        </p:nvSpPr>
        <p:spPr>
          <a:xfrm rot="-10800000" flipV="1">
            <a:off x="5217168" y="1460002"/>
            <a:ext cx="2692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solidFill>
                  <a:srgbClr val="7030A0"/>
                </a:solidFill>
              </a:rPr>
              <a:t>  判斷地圖顏色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D00514-A5C1-BEB6-CA98-0D3D81A3A400}"/>
              </a:ext>
            </a:extLst>
          </p:cNvPr>
          <p:cNvSpPr txBox="1"/>
          <p:nvPr/>
        </p:nvSpPr>
        <p:spPr>
          <a:xfrm rot="-10800000" flipV="1">
            <a:off x="5190379" y="3129854"/>
            <a:ext cx="2692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solidFill>
                  <a:srgbClr val="7030A0"/>
                </a:solidFill>
              </a:rPr>
              <a:t>電腦隨機選地圖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7D6F335-595D-342F-883C-342AD8187459}"/>
              </a:ext>
            </a:extLst>
          </p:cNvPr>
          <p:cNvSpPr txBox="1"/>
          <p:nvPr/>
        </p:nvSpPr>
        <p:spPr>
          <a:xfrm rot="-10800000" flipV="1">
            <a:off x="2154285" y="3129854"/>
            <a:ext cx="2692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solidFill>
                  <a:srgbClr val="7030A0"/>
                </a:solidFill>
              </a:rPr>
              <a:t>  錯誤訊息</a:t>
            </a:r>
          </a:p>
        </p:txBody>
      </p:sp>
    </p:spTree>
    <p:extLst>
      <p:ext uri="{BB962C8B-B14F-4D97-AF65-F5344CB8AC3E}">
        <p14:creationId xmlns:p14="http://schemas.microsoft.com/office/powerpoint/2010/main" val="207869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30"/>
          <p:cNvGrpSpPr/>
          <p:nvPr/>
        </p:nvGrpSpPr>
        <p:grpSpPr>
          <a:xfrm>
            <a:off x="-8409" y="3238475"/>
            <a:ext cx="9144207" cy="1905250"/>
            <a:chOff x="-8409" y="3238475"/>
            <a:chExt cx="9144207" cy="1905250"/>
          </a:xfrm>
        </p:grpSpPr>
        <p:sp>
          <p:nvSpPr>
            <p:cNvPr id="1251" name="Google Shape;1251;p30"/>
            <p:cNvSpPr/>
            <p:nvPr/>
          </p:nvSpPr>
          <p:spPr>
            <a:xfrm>
              <a:off x="-8400" y="3245625"/>
              <a:ext cx="9144000" cy="18981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 rot="10800000" flipH="1">
              <a:off x="0" y="3238475"/>
              <a:ext cx="8999968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-8409" y="3400808"/>
              <a:ext cx="9144207" cy="996002"/>
              <a:chOff x="637480" y="3826824"/>
              <a:chExt cx="8109442" cy="996002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5678280" y="2995460"/>
            <a:ext cx="2910590" cy="767260"/>
            <a:chOff x="5678280" y="2995460"/>
            <a:chExt cx="2910590" cy="767260"/>
          </a:xfrm>
        </p:grpSpPr>
        <p:grpSp>
          <p:nvGrpSpPr>
            <p:cNvPr id="1277" name="Google Shape;1277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278" name="Google Shape;1278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9" name="Google Shape;1349;p30"/>
          <p:cNvGrpSpPr/>
          <p:nvPr/>
        </p:nvGrpSpPr>
        <p:grpSpPr>
          <a:xfrm>
            <a:off x="-1863031" y="2427689"/>
            <a:ext cx="3553156" cy="2914309"/>
            <a:chOff x="-16105" y="4501294"/>
            <a:chExt cx="784638" cy="643548"/>
          </a:xfrm>
        </p:grpSpPr>
        <p:sp>
          <p:nvSpPr>
            <p:cNvPr id="1350" name="Google Shape;1350;p30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30"/>
          <p:cNvSpPr txBox="1">
            <a:spLocks noGrp="1"/>
          </p:cNvSpPr>
          <p:nvPr>
            <p:ph type="title"/>
          </p:nvPr>
        </p:nvSpPr>
        <p:spPr>
          <a:xfrm>
            <a:off x="713225" y="1581094"/>
            <a:ext cx="5480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b="1">
                <a:solidFill>
                  <a:schemeClr val="accent5"/>
                </a:solidFill>
                <a:ea typeface="Microsoft JhengHei"/>
              </a:rPr>
              <a:t>Difficulties</a:t>
            </a:r>
          </a:p>
        </p:txBody>
      </p:sp>
      <p:grpSp>
        <p:nvGrpSpPr>
          <p:cNvPr id="1363" name="Google Shape;1363;p30"/>
          <p:cNvGrpSpPr/>
          <p:nvPr/>
        </p:nvGrpSpPr>
        <p:grpSpPr>
          <a:xfrm>
            <a:off x="5678280" y="2995460"/>
            <a:ext cx="2910590" cy="767260"/>
            <a:chOff x="9641789" y="4060422"/>
            <a:chExt cx="3261531" cy="859771"/>
          </a:xfrm>
        </p:grpSpPr>
        <p:sp>
          <p:nvSpPr>
            <p:cNvPr id="1364" name="Google Shape;1364;p30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30"/>
          <p:cNvSpPr txBox="1">
            <a:spLocks noGrp="1"/>
          </p:cNvSpPr>
          <p:nvPr>
            <p:ph type="title" idx="2"/>
          </p:nvPr>
        </p:nvSpPr>
        <p:spPr>
          <a:xfrm>
            <a:off x="6127375" y="1431633"/>
            <a:ext cx="2012400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00" name="Google Shape;1400;p30"/>
          <p:cNvSpPr/>
          <p:nvPr/>
        </p:nvSpPr>
        <p:spPr>
          <a:xfrm>
            <a:off x="6124064" y="997493"/>
            <a:ext cx="105285" cy="91055"/>
          </a:xfrm>
          <a:custGeom>
            <a:avLst/>
            <a:gdLst/>
            <a:ahLst/>
            <a:cxnLst/>
            <a:rect l="l" t="t" r="r" b="b"/>
            <a:pathLst>
              <a:path w="299" h="256" extrusionOk="0">
                <a:moveTo>
                  <a:pt x="129" y="1"/>
                </a:moveTo>
                <a:cubicBezTo>
                  <a:pt x="63" y="1"/>
                  <a:pt x="0" y="52"/>
                  <a:pt x="0" y="128"/>
                </a:cubicBezTo>
                <a:cubicBezTo>
                  <a:pt x="0" y="198"/>
                  <a:pt x="58" y="256"/>
                  <a:pt x="128" y="256"/>
                </a:cubicBezTo>
                <a:cubicBezTo>
                  <a:pt x="241" y="256"/>
                  <a:pt x="298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20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28"/>
          <p:cNvGrpSpPr/>
          <p:nvPr/>
        </p:nvGrpSpPr>
        <p:grpSpPr>
          <a:xfrm>
            <a:off x="4716734" y="3386803"/>
            <a:ext cx="1225797" cy="572701"/>
            <a:chOff x="51655" y="3808136"/>
            <a:chExt cx="699736" cy="263687"/>
          </a:xfrm>
        </p:grpSpPr>
        <p:sp>
          <p:nvSpPr>
            <p:cNvPr id="980" name="Google Shape;980;p28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28"/>
          <p:cNvGrpSpPr/>
          <p:nvPr/>
        </p:nvGrpSpPr>
        <p:grpSpPr>
          <a:xfrm>
            <a:off x="759699" y="3386803"/>
            <a:ext cx="1225797" cy="572701"/>
            <a:chOff x="51655" y="3808136"/>
            <a:chExt cx="699736" cy="263687"/>
          </a:xfrm>
        </p:grpSpPr>
        <p:sp>
          <p:nvSpPr>
            <p:cNvPr id="990" name="Google Shape;990;p28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28"/>
          <p:cNvGrpSpPr/>
          <p:nvPr/>
        </p:nvGrpSpPr>
        <p:grpSpPr>
          <a:xfrm>
            <a:off x="4646275" y="1685953"/>
            <a:ext cx="1225797" cy="572701"/>
            <a:chOff x="51655" y="3808136"/>
            <a:chExt cx="699736" cy="263687"/>
          </a:xfrm>
        </p:grpSpPr>
        <p:sp>
          <p:nvSpPr>
            <p:cNvPr id="1000" name="Google Shape;1000;p28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" name="Google Shape;100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Difficulties</a:t>
            </a:r>
          </a:p>
        </p:txBody>
      </p:sp>
      <p:sp>
        <p:nvSpPr>
          <p:cNvPr id="1012" name="Google Shape;1012;p28"/>
          <p:cNvSpPr txBox="1">
            <a:spLocks noGrp="1"/>
          </p:cNvSpPr>
          <p:nvPr>
            <p:ph type="title" idx="8"/>
          </p:nvPr>
        </p:nvSpPr>
        <p:spPr>
          <a:xfrm>
            <a:off x="1005875" y="2916624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3" name="Google Shape;1013;p28"/>
          <p:cNvSpPr txBox="1">
            <a:spLocks noGrp="1"/>
          </p:cNvSpPr>
          <p:nvPr>
            <p:ph type="title" idx="14"/>
          </p:nvPr>
        </p:nvSpPr>
        <p:spPr>
          <a:xfrm>
            <a:off x="4962884" y="2916624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4" name="Google Shape;1014;p28"/>
          <p:cNvSpPr txBox="1">
            <a:spLocks noGrp="1"/>
          </p:cNvSpPr>
          <p:nvPr>
            <p:ph type="subTitle" idx="3"/>
          </p:nvPr>
        </p:nvSpPr>
        <p:spPr>
          <a:xfrm>
            <a:off x="2059063" y="1380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Music</a:t>
            </a:r>
          </a:p>
        </p:txBody>
      </p:sp>
      <p:sp>
        <p:nvSpPr>
          <p:cNvPr id="1015" name="Google Shape;1015;p28"/>
          <p:cNvSpPr txBox="1">
            <a:spLocks noGrp="1"/>
          </p:cNvSpPr>
          <p:nvPr>
            <p:ph type="subTitle" idx="6"/>
          </p:nvPr>
        </p:nvSpPr>
        <p:spPr>
          <a:xfrm>
            <a:off x="5867809" y="1380000"/>
            <a:ext cx="3670925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sz="3200" dirty="0"/>
              <a:t>Control of Map's Color</a:t>
            </a:r>
            <a:endParaRPr lang="en" dirty="0"/>
          </a:p>
        </p:txBody>
      </p:sp>
      <p:grpSp>
        <p:nvGrpSpPr>
          <p:cNvPr id="1016" name="Google Shape;1016;p28"/>
          <p:cNvGrpSpPr/>
          <p:nvPr/>
        </p:nvGrpSpPr>
        <p:grpSpPr>
          <a:xfrm>
            <a:off x="759699" y="1685953"/>
            <a:ext cx="1225797" cy="572701"/>
            <a:chOff x="51655" y="3808136"/>
            <a:chExt cx="699736" cy="263687"/>
          </a:xfrm>
        </p:grpSpPr>
        <p:sp>
          <p:nvSpPr>
            <p:cNvPr id="1017" name="Google Shape;1017;p28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28"/>
          <p:cNvSpPr txBox="1">
            <a:spLocks noGrp="1"/>
          </p:cNvSpPr>
          <p:nvPr>
            <p:ph type="title" idx="2"/>
          </p:nvPr>
        </p:nvSpPr>
        <p:spPr>
          <a:xfrm>
            <a:off x="1005875" y="1217624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7" name="Google Shape;1027;p28"/>
          <p:cNvSpPr txBox="1">
            <a:spLocks noGrp="1"/>
          </p:cNvSpPr>
          <p:nvPr>
            <p:ph type="title" idx="5"/>
          </p:nvPr>
        </p:nvSpPr>
        <p:spPr>
          <a:xfrm>
            <a:off x="4892425" y="1217624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8" name="Google Shape;1028;p28"/>
          <p:cNvSpPr txBox="1">
            <a:spLocks noGrp="1"/>
          </p:cNvSpPr>
          <p:nvPr>
            <p:ph type="subTitle" idx="9"/>
          </p:nvPr>
        </p:nvSpPr>
        <p:spPr>
          <a:xfrm>
            <a:off x="1894659" y="3118144"/>
            <a:ext cx="2999128" cy="964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3200" dirty="0"/>
              <a:t>Position of Players</a:t>
            </a:r>
            <a:endParaRPr lang="zh-TW" altLang="en-US" dirty="0"/>
          </a:p>
        </p:txBody>
      </p:sp>
      <p:sp>
        <p:nvSpPr>
          <p:cNvPr id="1030" name="Google Shape;1030;p28"/>
          <p:cNvSpPr txBox="1">
            <a:spLocks noGrp="1"/>
          </p:cNvSpPr>
          <p:nvPr>
            <p:ph type="subTitle" idx="15"/>
          </p:nvPr>
        </p:nvSpPr>
        <p:spPr>
          <a:xfrm>
            <a:off x="5916960" y="3118144"/>
            <a:ext cx="3864573" cy="110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3200" dirty="0"/>
              <a:t>Fight with Computer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3"/>
          <p:cNvSpPr/>
          <p:nvPr/>
        </p:nvSpPr>
        <p:spPr>
          <a:xfrm flipH="1">
            <a:off x="1660458" y="3083150"/>
            <a:ext cx="7483542" cy="867891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/>
          <p:nvPr/>
        </p:nvSpPr>
        <p:spPr>
          <a:xfrm flipH="1">
            <a:off x="-12550" y="3951050"/>
            <a:ext cx="9152400" cy="11925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3"/>
          <p:cNvGrpSpPr/>
          <p:nvPr/>
        </p:nvGrpSpPr>
        <p:grpSpPr>
          <a:xfrm flipH="1">
            <a:off x="6785220" y="1842577"/>
            <a:ext cx="3442757" cy="2119673"/>
            <a:chOff x="2116038" y="3605397"/>
            <a:chExt cx="952958" cy="466436"/>
          </a:xfrm>
        </p:grpSpPr>
        <p:sp>
          <p:nvSpPr>
            <p:cNvPr id="1555" name="Google Shape;1555;p33"/>
            <p:cNvSpPr/>
            <p:nvPr/>
          </p:nvSpPr>
          <p:spPr>
            <a:xfrm>
              <a:off x="2798631" y="3838404"/>
              <a:ext cx="83688" cy="233423"/>
            </a:xfrm>
            <a:custGeom>
              <a:avLst/>
              <a:gdLst/>
              <a:ahLst/>
              <a:cxnLst/>
              <a:rect l="l" t="t" r="r" b="b"/>
              <a:pathLst>
                <a:path w="620" h="1712" extrusionOk="0">
                  <a:moveTo>
                    <a:pt x="1" y="1"/>
                  </a:moveTo>
                  <a:lnTo>
                    <a:pt x="162" y="1712"/>
                  </a:lnTo>
                  <a:lnTo>
                    <a:pt x="455" y="1712"/>
                  </a:lnTo>
                  <a:lnTo>
                    <a:pt x="620" y="9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2936176" y="4039507"/>
              <a:ext cx="32125" cy="3231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237" y="0"/>
                  </a:moveTo>
                  <a:lnTo>
                    <a:pt x="0" y="237"/>
                  </a:lnTo>
                  <a:lnTo>
                    <a:pt x="237" y="2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494116" y="3605397"/>
              <a:ext cx="211514" cy="466436"/>
            </a:xfrm>
            <a:custGeom>
              <a:avLst/>
              <a:gdLst/>
              <a:ahLst/>
              <a:cxnLst/>
              <a:rect l="l" t="t" r="r" b="b"/>
              <a:pathLst>
                <a:path w="1567" h="3421" extrusionOk="0">
                  <a:moveTo>
                    <a:pt x="1" y="1"/>
                  </a:moveTo>
                  <a:lnTo>
                    <a:pt x="656" y="1710"/>
                  </a:lnTo>
                  <a:lnTo>
                    <a:pt x="1361" y="3421"/>
                  </a:lnTo>
                  <a:lnTo>
                    <a:pt x="1566" y="3421"/>
                  </a:lnTo>
                  <a:lnTo>
                    <a:pt x="1566" y="1710"/>
                  </a:lnTo>
                  <a:lnTo>
                    <a:pt x="802" y="874"/>
                  </a:lnTo>
                  <a:lnTo>
                    <a:pt x="911" y="1238"/>
                  </a:lnTo>
                  <a:lnTo>
                    <a:pt x="590" y="8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2968166" y="4007194"/>
              <a:ext cx="100830" cy="64628"/>
            </a:xfrm>
            <a:custGeom>
              <a:avLst/>
              <a:gdLst/>
              <a:ahLst/>
              <a:cxnLst/>
              <a:rect l="l" t="t" r="r" b="b"/>
              <a:pathLst>
                <a:path w="747" h="474" extrusionOk="0">
                  <a:moveTo>
                    <a:pt x="345" y="1"/>
                  </a:moveTo>
                  <a:lnTo>
                    <a:pt x="0" y="474"/>
                  </a:lnTo>
                  <a:lnTo>
                    <a:pt x="747" y="4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879889" y="4007194"/>
              <a:ext cx="56422" cy="64628"/>
            </a:xfrm>
            <a:custGeom>
              <a:avLst/>
              <a:gdLst/>
              <a:ahLst/>
              <a:cxnLst/>
              <a:rect l="l" t="t" r="r" b="b"/>
              <a:pathLst>
                <a:path w="418" h="474" extrusionOk="0">
                  <a:moveTo>
                    <a:pt x="417" y="1"/>
                  </a:moveTo>
                  <a:lnTo>
                    <a:pt x="0" y="474"/>
                  </a:lnTo>
                  <a:lnTo>
                    <a:pt x="417" y="47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278148" y="3605397"/>
              <a:ext cx="304650" cy="466436"/>
            </a:xfrm>
            <a:custGeom>
              <a:avLst/>
              <a:gdLst/>
              <a:ahLst/>
              <a:cxnLst/>
              <a:rect l="l" t="t" r="r" b="b"/>
              <a:pathLst>
                <a:path w="2257" h="3421" extrusionOk="0">
                  <a:moveTo>
                    <a:pt x="1601" y="1"/>
                  </a:moveTo>
                  <a:lnTo>
                    <a:pt x="1092" y="765"/>
                  </a:lnTo>
                  <a:lnTo>
                    <a:pt x="1385" y="1627"/>
                  </a:lnTo>
                  <a:lnTo>
                    <a:pt x="1385" y="2278"/>
                  </a:lnTo>
                  <a:lnTo>
                    <a:pt x="1092" y="1692"/>
                  </a:lnTo>
                  <a:lnTo>
                    <a:pt x="910" y="2020"/>
                  </a:lnTo>
                  <a:lnTo>
                    <a:pt x="778" y="2848"/>
                  </a:lnTo>
                  <a:lnTo>
                    <a:pt x="778" y="1806"/>
                  </a:lnTo>
                  <a:lnTo>
                    <a:pt x="510" y="1093"/>
                  </a:lnTo>
                  <a:lnTo>
                    <a:pt x="0" y="2548"/>
                  </a:lnTo>
                  <a:lnTo>
                    <a:pt x="410" y="3421"/>
                  </a:lnTo>
                  <a:lnTo>
                    <a:pt x="2190" y="3421"/>
                  </a:lnTo>
                  <a:lnTo>
                    <a:pt x="2256" y="171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116038" y="3952658"/>
              <a:ext cx="162246" cy="119166"/>
            </a:xfrm>
            <a:custGeom>
              <a:avLst/>
              <a:gdLst/>
              <a:ahLst/>
              <a:cxnLst/>
              <a:rect l="l" t="t" r="r" b="b"/>
              <a:pathLst>
                <a:path w="1202" h="874" extrusionOk="0">
                  <a:moveTo>
                    <a:pt x="1201" y="1"/>
                  </a:moveTo>
                  <a:lnTo>
                    <a:pt x="852" y="134"/>
                  </a:lnTo>
                  <a:lnTo>
                    <a:pt x="852" y="135"/>
                  </a:lnTo>
                  <a:lnTo>
                    <a:pt x="1201" y="1"/>
                  </a:lnTo>
                  <a:close/>
                  <a:moveTo>
                    <a:pt x="852" y="135"/>
                  </a:moveTo>
                  <a:lnTo>
                    <a:pt x="728" y="183"/>
                  </a:lnTo>
                  <a:lnTo>
                    <a:pt x="328" y="620"/>
                  </a:lnTo>
                  <a:lnTo>
                    <a:pt x="0" y="874"/>
                  </a:lnTo>
                  <a:lnTo>
                    <a:pt x="852" y="874"/>
                  </a:lnTo>
                  <a:lnTo>
                    <a:pt x="852" y="135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231040" y="3952658"/>
              <a:ext cx="102585" cy="119166"/>
            </a:xfrm>
            <a:custGeom>
              <a:avLst/>
              <a:gdLst/>
              <a:ahLst/>
              <a:cxnLst/>
              <a:rect l="l" t="t" r="r" b="b"/>
              <a:pathLst>
                <a:path w="760" h="874" extrusionOk="0">
                  <a:moveTo>
                    <a:pt x="349" y="1"/>
                  </a:moveTo>
                  <a:lnTo>
                    <a:pt x="0" y="134"/>
                  </a:lnTo>
                  <a:lnTo>
                    <a:pt x="0" y="874"/>
                  </a:lnTo>
                  <a:lnTo>
                    <a:pt x="759" y="87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573619" y="3838404"/>
              <a:ext cx="104340" cy="233423"/>
            </a:xfrm>
            <a:custGeom>
              <a:avLst/>
              <a:gdLst/>
              <a:ahLst/>
              <a:cxnLst/>
              <a:rect l="l" t="t" r="r" b="b"/>
              <a:pathLst>
                <a:path w="773" h="1712" extrusionOk="0">
                  <a:moveTo>
                    <a:pt x="67" y="1"/>
                  </a:moveTo>
                  <a:lnTo>
                    <a:pt x="1" y="1712"/>
                  </a:lnTo>
                  <a:lnTo>
                    <a:pt x="772" y="171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705495" y="3838404"/>
              <a:ext cx="93271" cy="233423"/>
            </a:xfrm>
            <a:custGeom>
              <a:avLst/>
              <a:gdLst/>
              <a:ahLst/>
              <a:cxnLst/>
              <a:rect l="l" t="t" r="r" b="b"/>
              <a:pathLst>
                <a:path w="691" h="1712" extrusionOk="0">
                  <a:moveTo>
                    <a:pt x="0" y="1"/>
                  </a:moveTo>
                  <a:lnTo>
                    <a:pt x="0" y="1712"/>
                  </a:lnTo>
                  <a:lnTo>
                    <a:pt x="437" y="171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2859912" y="3972564"/>
              <a:ext cx="76399" cy="99259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166" y="0"/>
                  </a:moveTo>
                  <a:lnTo>
                    <a:pt x="1" y="728"/>
                  </a:lnTo>
                  <a:lnTo>
                    <a:pt x="148" y="728"/>
                  </a:lnTo>
                  <a:lnTo>
                    <a:pt x="565" y="25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2764346" y="3838404"/>
              <a:ext cx="56287" cy="233423"/>
            </a:xfrm>
            <a:custGeom>
              <a:avLst/>
              <a:gdLst/>
              <a:ahLst/>
              <a:cxnLst/>
              <a:rect l="l" t="t" r="r" b="b"/>
              <a:pathLst>
                <a:path w="417" h="1712" extrusionOk="0">
                  <a:moveTo>
                    <a:pt x="255" y="1"/>
                  </a:moveTo>
                  <a:lnTo>
                    <a:pt x="1" y="1712"/>
                  </a:lnTo>
                  <a:lnTo>
                    <a:pt x="416" y="171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346988" y="3709562"/>
              <a:ext cx="118108" cy="284143"/>
            </a:xfrm>
            <a:custGeom>
              <a:avLst/>
              <a:gdLst/>
              <a:ahLst/>
              <a:cxnLst/>
              <a:rect l="l" t="t" r="r" b="b"/>
              <a:pathLst>
                <a:path w="875" h="2084" extrusionOk="0">
                  <a:moveTo>
                    <a:pt x="582" y="1"/>
                  </a:moveTo>
                  <a:lnTo>
                    <a:pt x="0" y="329"/>
                  </a:lnTo>
                  <a:lnTo>
                    <a:pt x="268" y="1042"/>
                  </a:lnTo>
                  <a:lnTo>
                    <a:pt x="268" y="2084"/>
                  </a:lnTo>
                  <a:lnTo>
                    <a:pt x="400" y="1256"/>
                  </a:lnTo>
                  <a:lnTo>
                    <a:pt x="582" y="928"/>
                  </a:lnTo>
                  <a:lnTo>
                    <a:pt x="875" y="1514"/>
                  </a:lnTo>
                  <a:lnTo>
                    <a:pt x="875" y="86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573619" y="3724423"/>
              <a:ext cx="43464" cy="49902"/>
            </a:xfrm>
            <a:custGeom>
              <a:avLst/>
              <a:gdLst/>
              <a:ahLst/>
              <a:cxnLst/>
              <a:rect l="l" t="t" r="r" b="b"/>
              <a:pathLst>
                <a:path w="322" h="366" extrusionOk="0">
                  <a:moveTo>
                    <a:pt x="1" y="1"/>
                  </a:moveTo>
                  <a:lnTo>
                    <a:pt x="322" y="36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936176" y="4007194"/>
              <a:ext cx="78693" cy="64628"/>
            </a:xfrm>
            <a:custGeom>
              <a:avLst/>
              <a:gdLst/>
              <a:ahLst/>
              <a:cxnLst/>
              <a:rect l="l" t="t" r="r" b="b"/>
              <a:pathLst>
                <a:path w="583" h="474" extrusionOk="0">
                  <a:moveTo>
                    <a:pt x="0" y="1"/>
                  </a:moveTo>
                  <a:lnTo>
                    <a:pt x="0" y="474"/>
                  </a:lnTo>
                  <a:lnTo>
                    <a:pt x="237" y="237"/>
                  </a:lnTo>
                  <a:lnTo>
                    <a:pt x="237" y="47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3"/>
          <p:cNvGrpSpPr/>
          <p:nvPr/>
        </p:nvGrpSpPr>
        <p:grpSpPr>
          <a:xfrm>
            <a:off x="-2679644" y="609875"/>
            <a:ext cx="5477421" cy="3341896"/>
            <a:chOff x="905403" y="4427397"/>
            <a:chExt cx="1142605" cy="697129"/>
          </a:xfrm>
        </p:grpSpPr>
        <p:sp>
          <p:nvSpPr>
            <p:cNvPr id="1571" name="Google Shape;1571;p33"/>
            <p:cNvSpPr/>
            <p:nvPr/>
          </p:nvSpPr>
          <p:spPr>
            <a:xfrm>
              <a:off x="1692606" y="5022117"/>
              <a:ext cx="355402" cy="102395"/>
            </a:xfrm>
            <a:custGeom>
              <a:avLst/>
              <a:gdLst/>
              <a:ahLst/>
              <a:cxnLst/>
              <a:rect l="l" t="t" r="r" b="b"/>
              <a:pathLst>
                <a:path w="2633" h="751" extrusionOk="0">
                  <a:moveTo>
                    <a:pt x="1230" y="0"/>
                  </a:moveTo>
                  <a:lnTo>
                    <a:pt x="511" y="314"/>
                  </a:lnTo>
                  <a:lnTo>
                    <a:pt x="1" y="751"/>
                  </a:lnTo>
                  <a:lnTo>
                    <a:pt x="2632" y="751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1760636" y="4741936"/>
              <a:ext cx="97995" cy="323138"/>
            </a:xfrm>
            <a:custGeom>
              <a:avLst/>
              <a:gdLst/>
              <a:ahLst/>
              <a:cxnLst/>
              <a:rect l="l" t="t" r="r" b="b"/>
              <a:pathLst>
                <a:path w="726" h="2370" extrusionOk="0">
                  <a:moveTo>
                    <a:pt x="0" y="1"/>
                  </a:moveTo>
                  <a:lnTo>
                    <a:pt x="7" y="2369"/>
                  </a:lnTo>
                  <a:lnTo>
                    <a:pt x="72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488921" y="4544105"/>
              <a:ext cx="271715" cy="301050"/>
            </a:xfrm>
            <a:custGeom>
              <a:avLst/>
              <a:gdLst/>
              <a:ahLst/>
              <a:cxnLst/>
              <a:rect l="l" t="t" r="r" b="b"/>
              <a:pathLst>
                <a:path w="2013" h="2208" extrusionOk="0">
                  <a:moveTo>
                    <a:pt x="998" y="0"/>
                  </a:moveTo>
                  <a:lnTo>
                    <a:pt x="0" y="903"/>
                  </a:lnTo>
                  <a:lnTo>
                    <a:pt x="0" y="1595"/>
                  </a:lnTo>
                  <a:lnTo>
                    <a:pt x="873" y="1250"/>
                  </a:lnTo>
                  <a:lnTo>
                    <a:pt x="873" y="1250"/>
                  </a:lnTo>
                  <a:lnTo>
                    <a:pt x="206" y="1701"/>
                  </a:lnTo>
                  <a:lnTo>
                    <a:pt x="1079" y="2207"/>
                  </a:lnTo>
                  <a:lnTo>
                    <a:pt x="2013" y="1452"/>
                  </a:lnTo>
                  <a:lnTo>
                    <a:pt x="1336" y="1017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435199" y="4427397"/>
              <a:ext cx="77479" cy="114666"/>
            </a:xfrm>
            <a:custGeom>
              <a:avLst/>
              <a:gdLst/>
              <a:ahLst/>
              <a:cxnLst/>
              <a:rect l="l" t="t" r="r" b="b"/>
              <a:pathLst>
                <a:path w="574" h="841" extrusionOk="0">
                  <a:moveTo>
                    <a:pt x="283" y="0"/>
                  </a:moveTo>
                  <a:lnTo>
                    <a:pt x="0" y="840"/>
                  </a:lnTo>
                  <a:lnTo>
                    <a:pt x="574" y="6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336259" y="4427397"/>
              <a:ext cx="137140" cy="129937"/>
            </a:xfrm>
            <a:custGeom>
              <a:avLst/>
              <a:gdLst/>
              <a:ahLst/>
              <a:cxnLst/>
              <a:rect l="l" t="t" r="r" b="b"/>
              <a:pathLst>
                <a:path w="1016" h="953" extrusionOk="0">
                  <a:moveTo>
                    <a:pt x="1016" y="0"/>
                  </a:moveTo>
                  <a:lnTo>
                    <a:pt x="1" y="952"/>
                  </a:lnTo>
                  <a:lnTo>
                    <a:pt x="1" y="952"/>
                  </a:lnTo>
                  <a:lnTo>
                    <a:pt x="733" y="84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983691" y="4775885"/>
              <a:ext cx="138355" cy="348634"/>
            </a:xfrm>
            <a:custGeom>
              <a:avLst/>
              <a:gdLst/>
              <a:ahLst/>
              <a:cxnLst/>
              <a:rect l="l" t="t" r="r" b="b"/>
              <a:pathLst>
                <a:path w="1025" h="2557" extrusionOk="0">
                  <a:moveTo>
                    <a:pt x="581" y="1"/>
                  </a:moveTo>
                  <a:lnTo>
                    <a:pt x="1" y="870"/>
                  </a:lnTo>
                  <a:lnTo>
                    <a:pt x="458" y="2557"/>
                  </a:lnTo>
                  <a:lnTo>
                    <a:pt x="1024" y="255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121911" y="4541924"/>
              <a:ext cx="570830" cy="582602"/>
            </a:xfrm>
            <a:custGeom>
              <a:avLst/>
              <a:gdLst/>
              <a:ahLst/>
              <a:cxnLst/>
              <a:rect l="l" t="t" r="r" b="b"/>
              <a:pathLst>
                <a:path w="4229" h="4273" extrusionOk="0">
                  <a:moveTo>
                    <a:pt x="2321" y="0"/>
                  </a:moveTo>
                  <a:lnTo>
                    <a:pt x="1715" y="318"/>
                  </a:lnTo>
                  <a:lnTo>
                    <a:pt x="912" y="2048"/>
                  </a:lnTo>
                  <a:lnTo>
                    <a:pt x="1562" y="2609"/>
                  </a:lnTo>
                  <a:lnTo>
                    <a:pt x="1801" y="3585"/>
                  </a:lnTo>
                  <a:lnTo>
                    <a:pt x="1356" y="2654"/>
                  </a:lnTo>
                  <a:lnTo>
                    <a:pt x="1457" y="3745"/>
                  </a:lnTo>
                  <a:lnTo>
                    <a:pt x="1028" y="2791"/>
                  </a:lnTo>
                  <a:lnTo>
                    <a:pt x="484" y="2896"/>
                  </a:lnTo>
                  <a:lnTo>
                    <a:pt x="0" y="4273"/>
                  </a:lnTo>
                  <a:lnTo>
                    <a:pt x="1457" y="4273"/>
                  </a:lnTo>
                  <a:lnTo>
                    <a:pt x="2243" y="4029"/>
                  </a:lnTo>
                  <a:lnTo>
                    <a:pt x="2851" y="3892"/>
                  </a:lnTo>
                  <a:lnTo>
                    <a:pt x="2872" y="3429"/>
                  </a:lnTo>
                  <a:lnTo>
                    <a:pt x="2700" y="2649"/>
                  </a:lnTo>
                  <a:lnTo>
                    <a:pt x="3519" y="4273"/>
                  </a:lnTo>
                  <a:lnTo>
                    <a:pt x="4229" y="4273"/>
                  </a:lnTo>
                  <a:lnTo>
                    <a:pt x="3798" y="2223"/>
                  </a:lnTo>
                  <a:lnTo>
                    <a:pt x="2872" y="2048"/>
                  </a:lnTo>
                  <a:lnTo>
                    <a:pt x="3159" y="2870"/>
                  </a:lnTo>
                  <a:lnTo>
                    <a:pt x="2521" y="1969"/>
                  </a:lnTo>
                  <a:lnTo>
                    <a:pt x="2521" y="1717"/>
                  </a:lnTo>
                  <a:lnTo>
                    <a:pt x="2719" y="919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166589" y="4821014"/>
              <a:ext cx="198421" cy="231514"/>
            </a:xfrm>
            <a:custGeom>
              <a:avLst/>
              <a:gdLst/>
              <a:ahLst/>
              <a:cxnLst/>
              <a:rect l="l" t="t" r="r" b="b"/>
              <a:pathLst>
                <a:path w="1470" h="1698" extrusionOk="0">
                  <a:moveTo>
                    <a:pt x="581" y="1"/>
                  </a:moveTo>
                  <a:lnTo>
                    <a:pt x="1" y="243"/>
                  </a:lnTo>
                  <a:lnTo>
                    <a:pt x="153" y="849"/>
                  </a:lnTo>
                  <a:lnTo>
                    <a:pt x="697" y="744"/>
                  </a:lnTo>
                  <a:lnTo>
                    <a:pt x="1126" y="1698"/>
                  </a:lnTo>
                  <a:lnTo>
                    <a:pt x="1025" y="607"/>
                  </a:lnTo>
                  <a:lnTo>
                    <a:pt x="1470" y="1538"/>
                  </a:lnTo>
                  <a:lnTo>
                    <a:pt x="1231" y="562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61980" y="4775885"/>
              <a:ext cx="125396" cy="348634"/>
            </a:xfrm>
            <a:custGeom>
              <a:avLst/>
              <a:gdLst/>
              <a:ahLst/>
              <a:cxnLst/>
              <a:rect l="l" t="t" r="r" b="b"/>
              <a:pathLst>
                <a:path w="929" h="2557" extrusionOk="0">
                  <a:moveTo>
                    <a:pt x="1" y="1"/>
                  </a:moveTo>
                  <a:lnTo>
                    <a:pt x="444" y="2557"/>
                  </a:lnTo>
                  <a:lnTo>
                    <a:pt x="928" y="1180"/>
                  </a:lnTo>
                  <a:lnTo>
                    <a:pt x="776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1435199" y="4517792"/>
              <a:ext cx="188432" cy="26315"/>
            </a:xfrm>
            <a:custGeom>
              <a:avLst/>
              <a:gdLst/>
              <a:ahLst/>
              <a:cxnLst/>
              <a:rect l="l" t="t" r="r" b="b"/>
              <a:pathLst>
                <a:path w="1396" h="193" extrusionOk="0">
                  <a:moveTo>
                    <a:pt x="574" y="0"/>
                  </a:moveTo>
                  <a:lnTo>
                    <a:pt x="0" y="177"/>
                  </a:lnTo>
                  <a:lnTo>
                    <a:pt x="1396" y="19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462195" y="4667085"/>
              <a:ext cx="172369" cy="178067"/>
            </a:xfrm>
            <a:custGeom>
              <a:avLst/>
              <a:gdLst/>
              <a:ahLst/>
              <a:cxnLst/>
              <a:rect l="l" t="t" r="r" b="b"/>
              <a:pathLst>
                <a:path w="1277" h="1306" extrusionOk="0">
                  <a:moveTo>
                    <a:pt x="198" y="1"/>
                  </a:moveTo>
                  <a:lnTo>
                    <a:pt x="0" y="799"/>
                  </a:lnTo>
                  <a:lnTo>
                    <a:pt x="1277" y="1305"/>
                  </a:lnTo>
                  <a:lnTo>
                    <a:pt x="404" y="799"/>
                  </a:lnTo>
                  <a:lnTo>
                    <a:pt x="1071" y="348"/>
                  </a:lnTo>
                  <a:lnTo>
                    <a:pt x="1071" y="348"/>
                  </a:lnTo>
                  <a:lnTo>
                    <a:pt x="198" y="69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761580" y="4979306"/>
              <a:ext cx="286428" cy="145207"/>
            </a:xfrm>
            <a:custGeom>
              <a:avLst/>
              <a:gdLst/>
              <a:ahLst/>
              <a:cxnLst/>
              <a:rect l="l" t="t" r="r" b="b"/>
              <a:pathLst>
                <a:path w="2122" h="1065" extrusionOk="0">
                  <a:moveTo>
                    <a:pt x="719" y="0"/>
                  </a:moveTo>
                  <a:lnTo>
                    <a:pt x="0" y="628"/>
                  </a:lnTo>
                  <a:lnTo>
                    <a:pt x="719" y="314"/>
                  </a:lnTo>
                  <a:lnTo>
                    <a:pt x="2121" y="106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634429" y="4741936"/>
              <a:ext cx="127151" cy="382584"/>
            </a:xfrm>
            <a:custGeom>
              <a:avLst/>
              <a:gdLst/>
              <a:ahLst/>
              <a:cxnLst/>
              <a:rect l="l" t="t" r="r" b="b"/>
              <a:pathLst>
                <a:path w="942" h="2806" extrusionOk="0">
                  <a:moveTo>
                    <a:pt x="935" y="1"/>
                  </a:moveTo>
                  <a:lnTo>
                    <a:pt x="1" y="756"/>
                  </a:lnTo>
                  <a:lnTo>
                    <a:pt x="432" y="2806"/>
                  </a:lnTo>
                  <a:lnTo>
                    <a:pt x="942" y="236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462195" y="4775885"/>
              <a:ext cx="172369" cy="157478"/>
            </a:xfrm>
            <a:custGeom>
              <a:avLst/>
              <a:gdLst/>
              <a:ahLst/>
              <a:cxnLst/>
              <a:rect l="l" t="t" r="r" b="b"/>
              <a:pathLst>
                <a:path w="1277" h="1155" extrusionOk="0">
                  <a:moveTo>
                    <a:pt x="0" y="1"/>
                  </a:moveTo>
                  <a:lnTo>
                    <a:pt x="0" y="253"/>
                  </a:lnTo>
                  <a:lnTo>
                    <a:pt x="638" y="1154"/>
                  </a:lnTo>
                  <a:lnTo>
                    <a:pt x="351" y="332"/>
                  </a:lnTo>
                  <a:lnTo>
                    <a:pt x="1277" y="507"/>
                  </a:lnTo>
                  <a:lnTo>
                    <a:pt x="1277" y="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905403" y="4894502"/>
              <a:ext cx="140244" cy="230014"/>
            </a:xfrm>
            <a:custGeom>
              <a:avLst/>
              <a:gdLst/>
              <a:ahLst/>
              <a:cxnLst/>
              <a:rect l="l" t="t" r="r" b="b"/>
              <a:pathLst>
                <a:path w="1039" h="1687" extrusionOk="0">
                  <a:moveTo>
                    <a:pt x="581" y="0"/>
                  </a:moveTo>
                  <a:lnTo>
                    <a:pt x="0" y="1687"/>
                  </a:lnTo>
                  <a:lnTo>
                    <a:pt x="1038" y="168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1318576" y="4903092"/>
              <a:ext cx="278329" cy="221424"/>
            </a:xfrm>
            <a:custGeom>
              <a:avLst/>
              <a:gdLst/>
              <a:ahLst/>
              <a:cxnLst/>
              <a:rect l="l" t="t" r="r" b="b"/>
              <a:pathLst>
                <a:path w="2062" h="1624" extrusionOk="0">
                  <a:moveTo>
                    <a:pt x="1243" y="0"/>
                  </a:moveTo>
                  <a:lnTo>
                    <a:pt x="1415" y="780"/>
                  </a:lnTo>
                  <a:lnTo>
                    <a:pt x="1394" y="1243"/>
                  </a:lnTo>
                  <a:lnTo>
                    <a:pt x="786" y="1380"/>
                  </a:lnTo>
                  <a:lnTo>
                    <a:pt x="0" y="1624"/>
                  </a:lnTo>
                  <a:lnTo>
                    <a:pt x="2062" y="162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1244877" y="4541924"/>
              <a:ext cx="190457" cy="279235"/>
            </a:xfrm>
            <a:custGeom>
              <a:avLst/>
              <a:gdLst/>
              <a:ahLst/>
              <a:cxnLst/>
              <a:rect l="l" t="t" r="r" b="b"/>
              <a:pathLst>
                <a:path w="1411" h="2048" extrusionOk="0">
                  <a:moveTo>
                    <a:pt x="1410" y="0"/>
                  </a:moveTo>
                  <a:lnTo>
                    <a:pt x="678" y="112"/>
                  </a:lnTo>
                  <a:lnTo>
                    <a:pt x="1" y="2048"/>
                  </a:lnTo>
                  <a:lnTo>
                    <a:pt x="804" y="318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435199" y="4541924"/>
              <a:ext cx="188432" cy="125301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0" y="0"/>
                  </a:moveTo>
                  <a:lnTo>
                    <a:pt x="398" y="919"/>
                  </a:lnTo>
                  <a:lnTo>
                    <a:pt x="139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 flipH="1">
            <a:off x="-4350" y="3962038"/>
            <a:ext cx="9144207" cy="1034873"/>
            <a:chOff x="-8409" y="4102288"/>
            <a:chExt cx="9144207" cy="1034873"/>
          </a:xfrm>
        </p:grpSpPr>
        <p:grpSp>
          <p:nvGrpSpPr>
            <p:cNvPr id="1590" name="Google Shape;1590;p33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591" name="Google Shape;1591;p33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3" name="Google Shape;1613;p33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86C4A05-F4FC-4960-A8AE-0B677384C836}"/>
              </a:ext>
            </a:extLst>
          </p:cNvPr>
          <p:cNvSpPr txBox="1"/>
          <p:nvPr/>
        </p:nvSpPr>
        <p:spPr>
          <a:xfrm>
            <a:off x="213826" y="196634"/>
            <a:ext cx="6452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0" i="0" u="none" strike="noStrike" dirty="0">
                <a:solidFill>
                  <a:srgbClr val="000000"/>
                </a:solidFill>
                <a:effectLst/>
                <a:latin typeface="Caveat Brush" panose="02020500000000000000" charset="0"/>
              </a:rPr>
              <a:t>Music</a:t>
            </a:r>
            <a:endParaRPr lang="zh-TW" altLang="en-US" sz="3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B18443-5FF1-4933-A1B7-C9B600F61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9" y="830838"/>
            <a:ext cx="8093141" cy="975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D5C2071-EB82-4D83-9481-74F47530C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666" y="2020718"/>
            <a:ext cx="4541914" cy="929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02FD098-8864-4366-9654-D578D553A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138" y="3192910"/>
            <a:ext cx="5464013" cy="556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616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3"/>
          <p:cNvSpPr/>
          <p:nvPr/>
        </p:nvSpPr>
        <p:spPr>
          <a:xfrm flipH="1">
            <a:off x="1660458" y="3083150"/>
            <a:ext cx="7483542" cy="867891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/>
          <p:nvPr/>
        </p:nvSpPr>
        <p:spPr>
          <a:xfrm flipH="1">
            <a:off x="-12550" y="3951050"/>
            <a:ext cx="9152400" cy="11925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3"/>
          <p:cNvGrpSpPr/>
          <p:nvPr/>
        </p:nvGrpSpPr>
        <p:grpSpPr>
          <a:xfrm flipH="1">
            <a:off x="6785220" y="1842577"/>
            <a:ext cx="3442757" cy="2119673"/>
            <a:chOff x="2116038" y="3605397"/>
            <a:chExt cx="952958" cy="466436"/>
          </a:xfrm>
        </p:grpSpPr>
        <p:sp>
          <p:nvSpPr>
            <p:cNvPr id="1555" name="Google Shape;1555;p33"/>
            <p:cNvSpPr/>
            <p:nvPr/>
          </p:nvSpPr>
          <p:spPr>
            <a:xfrm>
              <a:off x="2798631" y="3838404"/>
              <a:ext cx="83688" cy="233423"/>
            </a:xfrm>
            <a:custGeom>
              <a:avLst/>
              <a:gdLst/>
              <a:ahLst/>
              <a:cxnLst/>
              <a:rect l="l" t="t" r="r" b="b"/>
              <a:pathLst>
                <a:path w="620" h="1712" extrusionOk="0">
                  <a:moveTo>
                    <a:pt x="1" y="1"/>
                  </a:moveTo>
                  <a:lnTo>
                    <a:pt x="162" y="1712"/>
                  </a:lnTo>
                  <a:lnTo>
                    <a:pt x="455" y="1712"/>
                  </a:lnTo>
                  <a:lnTo>
                    <a:pt x="620" y="9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2936176" y="4039507"/>
              <a:ext cx="32125" cy="3231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237" y="0"/>
                  </a:moveTo>
                  <a:lnTo>
                    <a:pt x="0" y="237"/>
                  </a:lnTo>
                  <a:lnTo>
                    <a:pt x="237" y="2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494116" y="3605397"/>
              <a:ext cx="211514" cy="466436"/>
            </a:xfrm>
            <a:custGeom>
              <a:avLst/>
              <a:gdLst/>
              <a:ahLst/>
              <a:cxnLst/>
              <a:rect l="l" t="t" r="r" b="b"/>
              <a:pathLst>
                <a:path w="1567" h="3421" extrusionOk="0">
                  <a:moveTo>
                    <a:pt x="1" y="1"/>
                  </a:moveTo>
                  <a:lnTo>
                    <a:pt x="656" y="1710"/>
                  </a:lnTo>
                  <a:lnTo>
                    <a:pt x="1361" y="3421"/>
                  </a:lnTo>
                  <a:lnTo>
                    <a:pt x="1566" y="3421"/>
                  </a:lnTo>
                  <a:lnTo>
                    <a:pt x="1566" y="1710"/>
                  </a:lnTo>
                  <a:lnTo>
                    <a:pt x="802" y="874"/>
                  </a:lnTo>
                  <a:lnTo>
                    <a:pt x="911" y="1238"/>
                  </a:lnTo>
                  <a:lnTo>
                    <a:pt x="590" y="8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2968166" y="4007194"/>
              <a:ext cx="100830" cy="64628"/>
            </a:xfrm>
            <a:custGeom>
              <a:avLst/>
              <a:gdLst/>
              <a:ahLst/>
              <a:cxnLst/>
              <a:rect l="l" t="t" r="r" b="b"/>
              <a:pathLst>
                <a:path w="747" h="474" extrusionOk="0">
                  <a:moveTo>
                    <a:pt x="345" y="1"/>
                  </a:moveTo>
                  <a:lnTo>
                    <a:pt x="0" y="474"/>
                  </a:lnTo>
                  <a:lnTo>
                    <a:pt x="747" y="4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879889" y="4007194"/>
              <a:ext cx="56422" cy="64628"/>
            </a:xfrm>
            <a:custGeom>
              <a:avLst/>
              <a:gdLst/>
              <a:ahLst/>
              <a:cxnLst/>
              <a:rect l="l" t="t" r="r" b="b"/>
              <a:pathLst>
                <a:path w="418" h="474" extrusionOk="0">
                  <a:moveTo>
                    <a:pt x="417" y="1"/>
                  </a:moveTo>
                  <a:lnTo>
                    <a:pt x="0" y="474"/>
                  </a:lnTo>
                  <a:lnTo>
                    <a:pt x="417" y="47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278148" y="3605397"/>
              <a:ext cx="304650" cy="466436"/>
            </a:xfrm>
            <a:custGeom>
              <a:avLst/>
              <a:gdLst/>
              <a:ahLst/>
              <a:cxnLst/>
              <a:rect l="l" t="t" r="r" b="b"/>
              <a:pathLst>
                <a:path w="2257" h="3421" extrusionOk="0">
                  <a:moveTo>
                    <a:pt x="1601" y="1"/>
                  </a:moveTo>
                  <a:lnTo>
                    <a:pt x="1092" y="765"/>
                  </a:lnTo>
                  <a:lnTo>
                    <a:pt x="1385" y="1627"/>
                  </a:lnTo>
                  <a:lnTo>
                    <a:pt x="1385" y="2278"/>
                  </a:lnTo>
                  <a:lnTo>
                    <a:pt x="1092" y="1692"/>
                  </a:lnTo>
                  <a:lnTo>
                    <a:pt x="910" y="2020"/>
                  </a:lnTo>
                  <a:lnTo>
                    <a:pt x="778" y="2848"/>
                  </a:lnTo>
                  <a:lnTo>
                    <a:pt x="778" y="1806"/>
                  </a:lnTo>
                  <a:lnTo>
                    <a:pt x="510" y="1093"/>
                  </a:lnTo>
                  <a:lnTo>
                    <a:pt x="0" y="2548"/>
                  </a:lnTo>
                  <a:lnTo>
                    <a:pt x="410" y="3421"/>
                  </a:lnTo>
                  <a:lnTo>
                    <a:pt x="2190" y="3421"/>
                  </a:lnTo>
                  <a:lnTo>
                    <a:pt x="2256" y="171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116038" y="3952658"/>
              <a:ext cx="162246" cy="119166"/>
            </a:xfrm>
            <a:custGeom>
              <a:avLst/>
              <a:gdLst/>
              <a:ahLst/>
              <a:cxnLst/>
              <a:rect l="l" t="t" r="r" b="b"/>
              <a:pathLst>
                <a:path w="1202" h="874" extrusionOk="0">
                  <a:moveTo>
                    <a:pt x="1201" y="1"/>
                  </a:moveTo>
                  <a:lnTo>
                    <a:pt x="852" y="134"/>
                  </a:lnTo>
                  <a:lnTo>
                    <a:pt x="852" y="135"/>
                  </a:lnTo>
                  <a:lnTo>
                    <a:pt x="1201" y="1"/>
                  </a:lnTo>
                  <a:close/>
                  <a:moveTo>
                    <a:pt x="852" y="135"/>
                  </a:moveTo>
                  <a:lnTo>
                    <a:pt x="728" y="183"/>
                  </a:lnTo>
                  <a:lnTo>
                    <a:pt x="328" y="620"/>
                  </a:lnTo>
                  <a:lnTo>
                    <a:pt x="0" y="874"/>
                  </a:lnTo>
                  <a:lnTo>
                    <a:pt x="852" y="874"/>
                  </a:lnTo>
                  <a:lnTo>
                    <a:pt x="852" y="135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231040" y="3952658"/>
              <a:ext cx="102585" cy="119166"/>
            </a:xfrm>
            <a:custGeom>
              <a:avLst/>
              <a:gdLst/>
              <a:ahLst/>
              <a:cxnLst/>
              <a:rect l="l" t="t" r="r" b="b"/>
              <a:pathLst>
                <a:path w="760" h="874" extrusionOk="0">
                  <a:moveTo>
                    <a:pt x="349" y="1"/>
                  </a:moveTo>
                  <a:lnTo>
                    <a:pt x="0" y="134"/>
                  </a:lnTo>
                  <a:lnTo>
                    <a:pt x="0" y="874"/>
                  </a:lnTo>
                  <a:lnTo>
                    <a:pt x="759" y="87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573619" y="3838404"/>
              <a:ext cx="104340" cy="233423"/>
            </a:xfrm>
            <a:custGeom>
              <a:avLst/>
              <a:gdLst/>
              <a:ahLst/>
              <a:cxnLst/>
              <a:rect l="l" t="t" r="r" b="b"/>
              <a:pathLst>
                <a:path w="773" h="1712" extrusionOk="0">
                  <a:moveTo>
                    <a:pt x="67" y="1"/>
                  </a:moveTo>
                  <a:lnTo>
                    <a:pt x="1" y="1712"/>
                  </a:lnTo>
                  <a:lnTo>
                    <a:pt x="772" y="171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705495" y="3838404"/>
              <a:ext cx="93271" cy="233423"/>
            </a:xfrm>
            <a:custGeom>
              <a:avLst/>
              <a:gdLst/>
              <a:ahLst/>
              <a:cxnLst/>
              <a:rect l="l" t="t" r="r" b="b"/>
              <a:pathLst>
                <a:path w="691" h="1712" extrusionOk="0">
                  <a:moveTo>
                    <a:pt x="0" y="1"/>
                  </a:moveTo>
                  <a:lnTo>
                    <a:pt x="0" y="1712"/>
                  </a:lnTo>
                  <a:lnTo>
                    <a:pt x="437" y="171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2859912" y="3972564"/>
              <a:ext cx="76399" cy="99259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166" y="0"/>
                  </a:moveTo>
                  <a:lnTo>
                    <a:pt x="1" y="728"/>
                  </a:lnTo>
                  <a:lnTo>
                    <a:pt x="148" y="728"/>
                  </a:lnTo>
                  <a:lnTo>
                    <a:pt x="565" y="25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2764346" y="3838404"/>
              <a:ext cx="56287" cy="233423"/>
            </a:xfrm>
            <a:custGeom>
              <a:avLst/>
              <a:gdLst/>
              <a:ahLst/>
              <a:cxnLst/>
              <a:rect l="l" t="t" r="r" b="b"/>
              <a:pathLst>
                <a:path w="417" h="1712" extrusionOk="0">
                  <a:moveTo>
                    <a:pt x="255" y="1"/>
                  </a:moveTo>
                  <a:lnTo>
                    <a:pt x="1" y="1712"/>
                  </a:lnTo>
                  <a:lnTo>
                    <a:pt x="416" y="171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346988" y="3709562"/>
              <a:ext cx="118108" cy="284143"/>
            </a:xfrm>
            <a:custGeom>
              <a:avLst/>
              <a:gdLst/>
              <a:ahLst/>
              <a:cxnLst/>
              <a:rect l="l" t="t" r="r" b="b"/>
              <a:pathLst>
                <a:path w="875" h="2084" extrusionOk="0">
                  <a:moveTo>
                    <a:pt x="582" y="1"/>
                  </a:moveTo>
                  <a:lnTo>
                    <a:pt x="0" y="329"/>
                  </a:lnTo>
                  <a:lnTo>
                    <a:pt x="268" y="1042"/>
                  </a:lnTo>
                  <a:lnTo>
                    <a:pt x="268" y="2084"/>
                  </a:lnTo>
                  <a:lnTo>
                    <a:pt x="400" y="1256"/>
                  </a:lnTo>
                  <a:lnTo>
                    <a:pt x="582" y="928"/>
                  </a:lnTo>
                  <a:lnTo>
                    <a:pt x="875" y="1514"/>
                  </a:lnTo>
                  <a:lnTo>
                    <a:pt x="875" y="86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573619" y="3724423"/>
              <a:ext cx="43464" cy="49902"/>
            </a:xfrm>
            <a:custGeom>
              <a:avLst/>
              <a:gdLst/>
              <a:ahLst/>
              <a:cxnLst/>
              <a:rect l="l" t="t" r="r" b="b"/>
              <a:pathLst>
                <a:path w="322" h="366" extrusionOk="0">
                  <a:moveTo>
                    <a:pt x="1" y="1"/>
                  </a:moveTo>
                  <a:lnTo>
                    <a:pt x="322" y="36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936176" y="4007194"/>
              <a:ext cx="78693" cy="64628"/>
            </a:xfrm>
            <a:custGeom>
              <a:avLst/>
              <a:gdLst/>
              <a:ahLst/>
              <a:cxnLst/>
              <a:rect l="l" t="t" r="r" b="b"/>
              <a:pathLst>
                <a:path w="583" h="474" extrusionOk="0">
                  <a:moveTo>
                    <a:pt x="0" y="1"/>
                  </a:moveTo>
                  <a:lnTo>
                    <a:pt x="0" y="474"/>
                  </a:lnTo>
                  <a:lnTo>
                    <a:pt x="237" y="237"/>
                  </a:lnTo>
                  <a:lnTo>
                    <a:pt x="237" y="47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3"/>
          <p:cNvGrpSpPr/>
          <p:nvPr/>
        </p:nvGrpSpPr>
        <p:grpSpPr>
          <a:xfrm>
            <a:off x="-2679644" y="609875"/>
            <a:ext cx="5477421" cy="3341896"/>
            <a:chOff x="905403" y="4427397"/>
            <a:chExt cx="1142605" cy="697129"/>
          </a:xfrm>
        </p:grpSpPr>
        <p:sp>
          <p:nvSpPr>
            <p:cNvPr id="1571" name="Google Shape;1571;p33"/>
            <p:cNvSpPr/>
            <p:nvPr/>
          </p:nvSpPr>
          <p:spPr>
            <a:xfrm>
              <a:off x="1692606" y="5022117"/>
              <a:ext cx="355402" cy="102395"/>
            </a:xfrm>
            <a:custGeom>
              <a:avLst/>
              <a:gdLst/>
              <a:ahLst/>
              <a:cxnLst/>
              <a:rect l="l" t="t" r="r" b="b"/>
              <a:pathLst>
                <a:path w="2633" h="751" extrusionOk="0">
                  <a:moveTo>
                    <a:pt x="1230" y="0"/>
                  </a:moveTo>
                  <a:lnTo>
                    <a:pt x="511" y="314"/>
                  </a:lnTo>
                  <a:lnTo>
                    <a:pt x="1" y="751"/>
                  </a:lnTo>
                  <a:lnTo>
                    <a:pt x="2632" y="751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1760636" y="4741936"/>
              <a:ext cx="97995" cy="323138"/>
            </a:xfrm>
            <a:custGeom>
              <a:avLst/>
              <a:gdLst/>
              <a:ahLst/>
              <a:cxnLst/>
              <a:rect l="l" t="t" r="r" b="b"/>
              <a:pathLst>
                <a:path w="726" h="2370" extrusionOk="0">
                  <a:moveTo>
                    <a:pt x="0" y="1"/>
                  </a:moveTo>
                  <a:lnTo>
                    <a:pt x="7" y="2369"/>
                  </a:lnTo>
                  <a:lnTo>
                    <a:pt x="72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488921" y="4544105"/>
              <a:ext cx="271715" cy="301050"/>
            </a:xfrm>
            <a:custGeom>
              <a:avLst/>
              <a:gdLst/>
              <a:ahLst/>
              <a:cxnLst/>
              <a:rect l="l" t="t" r="r" b="b"/>
              <a:pathLst>
                <a:path w="2013" h="2208" extrusionOk="0">
                  <a:moveTo>
                    <a:pt x="998" y="0"/>
                  </a:moveTo>
                  <a:lnTo>
                    <a:pt x="0" y="903"/>
                  </a:lnTo>
                  <a:lnTo>
                    <a:pt x="0" y="1595"/>
                  </a:lnTo>
                  <a:lnTo>
                    <a:pt x="873" y="1250"/>
                  </a:lnTo>
                  <a:lnTo>
                    <a:pt x="873" y="1250"/>
                  </a:lnTo>
                  <a:lnTo>
                    <a:pt x="206" y="1701"/>
                  </a:lnTo>
                  <a:lnTo>
                    <a:pt x="1079" y="2207"/>
                  </a:lnTo>
                  <a:lnTo>
                    <a:pt x="2013" y="1452"/>
                  </a:lnTo>
                  <a:lnTo>
                    <a:pt x="1336" y="1017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435199" y="4427397"/>
              <a:ext cx="77479" cy="114666"/>
            </a:xfrm>
            <a:custGeom>
              <a:avLst/>
              <a:gdLst/>
              <a:ahLst/>
              <a:cxnLst/>
              <a:rect l="l" t="t" r="r" b="b"/>
              <a:pathLst>
                <a:path w="574" h="841" extrusionOk="0">
                  <a:moveTo>
                    <a:pt x="283" y="0"/>
                  </a:moveTo>
                  <a:lnTo>
                    <a:pt x="0" y="840"/>
                  </a:lnTo>
                  <a:lnTo>
                    <a:pt x="574" y="6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336259" y="4427397"/>
              <a:ext cx="137140" cy="129937"/>
            </a:xfrm>
            <a:custGeom>
              <a:avLst/>
              <a:gdLst/>
              <a:ahLst/>
              <a:cxnLst/>
              <a:rect l="l" t="t" r="r" b="b"/>
              <a:pathLst>
                <a:path w="1016" h="953" extrusionOk="0">
                  <a:moveTo>
                    <a:pt x="1016" y="0"/>
                  </a:moveTo>
                  <a:lnTo>
                    <a:pt x="1" y="952"/>
                  </a:lnTo>
                  <a:lnTo>
                    <a:pt x="1" y="952"/>
                  </a:lnTo>
                  <a:lnTo>
                    <a:pt x="733" y="84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983691" y="4775885"/>
              <a:ext cx="138355" cy="348634"/>
            </a:xfrm>
            <a:custGeom>
              <a:avLst/>
              <a:gdLst/>
              <a:ahLst/>
              <a:cxnLst/>
              <a:rect l="l" t="t" r="r" b="b"/>
              <a:pathLst>
                <a:path w="1025" h="2557" extrusionOk="0">
                  <a:moveTo>
                    <a:pt x="581" y="1"/>
                  </a:moveTo>
                  <a:lnTo>
                    <a:pt x="1" y="870"/>
                  </a:lnTo>
                  <a:lnTo>
                    <a:pt x="458" y="2557"/>
                  </a:lnTo>
                  <a:lnTo>
                    <a:pt x="1024" y="255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121911" y="4541924"/>
              <a:ext cx="570830" cy="582602"/>
            </a:xfrm>
            <a:custGeom>
              <a:avLst/>
              <a:gdLst/>
              <a:ahLst/>
              <a:cxnLst/>
              <a:rect l="l" t="t" r="r" b="b"/>
              <a:pathLst>
                <a:path w="4229" h="4273" extrusionOk="0">
                  <a:moveTo>
                    <a:pt x="2321" y="0"/>
                  </a:moveTo>
                  <a:lnTo>
                    <a:pt x="1715" y="318"/>
                  </a:lnTo>
                  <a:lnTo>
                    <a:pt x="912" y="2048"/>
                  </a:lnTo>
                  <a:lnTo>
                    <a:pt x="1562" y="2609"/>
                  </a:lnTo>
                  <a:lnTo>
                    <a:pt x="1801" y="3585"/>
                  </a:lnTo>
                  <a:lnTo>
                    <a:pt x="1356" y="2654"/>
                  </a:lnTo>
                  <a:lnTo>
                    <a:pt x="1457" y="3745"/>
                  </a:lnTo>
                  <a:lnTo>
                    <a:pt x="1028" y="2791"/>
                  </a:lnTo>
                  <a:lnTo>
                    <a:pt x="484" y="2896"/>
                  </a:lnTo>
                  <a:lnTo>
                    <a:pt x="0" y="4273"/>
                  </a:lnTo>
                  <a:lnTo>
                    <a:pt x="1457" y="4273"/>
                  </a:lnTo>
                  <a:lnTo>
                    <a:pt x="2243" y="4029"/>
                  </a:lnTo>
                  <a:lnTo>
                    <a:pt x="2851" y="3892"/>
                  </a:lnTo>
                  <a:lnTo>
                    <a:pt x="2872" y="3429"/>
                  </a:lnTo>
                  <a:lnTo>
                    <a:pt x="2700" y="2649"/>
                  </a:lnTo>
                  <a:lnTo>
                    <a:pt x="3519" y="4273"/>
                  </a:lnTo>
                  <a:lnTo>
                    <a:pt x="4229" y="4273"/>
                  </a:lnTo>
                  <a:lnTo>
                    <a:pt x="3798" y="2223"/>
                  </a:lnTo>
                  <a:lnTo>
                    <a:pt x="2872" y="2048"/>
                  </a:lnTo>
                  <a:lnTo>
                    <a:pt x="3159" y="2870"/>
                  </a:lnTo>
                  <a:lnTo>
                    <a:pt x="2521" y="1969"/>
                  </a:lnTo>
                  <a:lnTo>
                    <a:pt x="2521" y="1717"/>
                  </a:lnTo>
                  <a:lnTo>
                    <a:pt x="2719" y="919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166589" y="4821014"/>
              <a:ext cx="198421" cy="231514"/>
            </a:xfrm>
            <a:custGeom>
              <a:avLst/>
              <a:gdLst/>
              <a:ahLst/>
              <a:cxnLst/>
              <a:rect l="l" t="t" r="r" b="b"/>
              <a:pathLst>
                <a:path w="1470" h="1698" extrusionOk="0">
                  <a:moveTo>
                    <a:pt x="581" y="1"/>
                  </a:moveTo>
                  <a:lnTo>
                    <a:pt x="1" y="243"/>
                  </a:lnTo>
                  <a:lnTo>
                    <a:pt x="153" y="849"/>
                  </a:lnTo>
                  <a:lnTo>
                    <a:pt x="697" y="744"/>
                  </a:lnTo>
                  <a:lnTo>
                    <a:pt x="1126" y="1698"/>
                  </a:lnTo>
                  <a:lnTo>
                    <a:pt x="1025" y="607"/>
                  </a:lnTo>
                  <a:lnTo>
                    <a:pt x="1470" y="1538"/>
                  </a:lnTo>
                  <a:lnTo>
                    <a:pt x="1231" y="562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61980" y="4775885"/>
              <a:ext cx="125396" cy="348634"/>
            </a:xfrm>
            <a:custGeom>
              <a:avLst/>
              <a:gdLst/>
              <a:ahLst/>
              <a:cxnLst/>
              <a:rect l="l" t="t" r="r" b="b"/>
              <a:pathLst>
                <a:path w="929" h="2557" extrusionOk="0">
                  <a:moveTo>
                    <a:pt x="1" y="1"/>
                  </a:moveTo>
                  <a:lnTo>
                    <a:pt x="444" y="2557"/>
                  </a:lnTo>
                  <a:lnTo>
                    <a:pt x="928" y="1180"/>
                  </a:lnTo>
                  <a:lnTo>
                    <a:pt x="776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1435199" y="4517792"/>
              <a:ext cx="188432" cy="26315"/>
            </a:xfrm>
            <a:custGeom>
              <a:avLst/>
              <a:gdLst/>
              <a:ahLst/>
              <a:cxnLst/>
              <a:rect l="l" t="t" r="r" b="b"/>
              <a:pathLst>
                <a:path w="1396" h="193" extrusionOk="0">
                  <a:moveTo>
                    <a:pt x="574" y="0"/>
                  </a:moveTo>
                  <a:lnTo>
                    <a:pt x="0" y="177"/>
                  </a:lnTo>
                  <a:lnTo>
                    <a:pt x="1396" y="19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462195" y="4667085"/>
              <a:ext cx="172369" cy="178067"/>
            </a:xfrm>
            <a:custGeom>
              <a:avLst/>
              <a:gdLst/>
              <a:ahLst/>
              <a:cxnLst/>
              <a:rect l="l" t="t" r="r" b="b"/>
              <a:pathLst>
                <a:path w="1277" h="1306" extrusionOk="0">
                  <a:moveTo>
                    <a:pt x="198" y="1"/>
                  </a:moveTo>
                  <a:lnTo>
                    <a:pt x="0" y="799"/>
                  </a:lnTo>
                  <a:lnTo>
                    <a:pt x="1277" y="1305"/>
                  </a:lnTo>
                  <a:lnTo>
                    <a:pt x="404" y="799"/>
                  </a:lnTo>
                  <a:lnTo>
                    <a:pt x="1071" y="348"/>
                  </a:lnTo>
                  <a:lnTo>
                    <a:pt x="1071" y="348"/>
                  </a:lnTo>
                  <a:lnTo>
                    <a:pt x="198" y="69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761580" y="4979306"/>
              <a:ext cx="286428" cy="145207"/>
            </a:xfrm>
            <a:custGeom>
              <a:avLst/>
              <a:gdLst/>
              <a:ahLst/>
              <a:cxnLst/>
              <a:rect l="l" t="t" r="r" b="b"/>
              <a:pathLst>
                <a:path w="2122" h="1065" extrusionOk="0">
                  <a:moveTo>
                    <a:pt x="719" y="0"/>
                  </a:moveTo>
                  <a:lnTo>
                    <a:pt x="0" y="628"/>
                  </a:lnTo>
                  <a:lnTo>
                    <a:pt x="719" y="314"/>
                  </a:lnTo>
                  <a:lnTo>
                    <a:pt x="2121" y="106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634429" y="4741936"/>
              <a:ext cx="127151" cy="382584"/>
            </a:xfrm>
            <a:custGeom>
              <a:avLst/>
              <a:gdLst/>
              <a:ahLst/>
              <a:cxnLst/>
              <a:rect l="l" t="t" r="r" b="b"/>
              <a:pathLst>
                <a:path w="942" h="2806" extrusionOk="0">
                  <a:moveTo>
                    <a:pt x="935" y="1"/>
                  </a:moveTo>
                  <a:lnTo>
                    <a:pt x="1" y="756"/>
                  </a:lnTo>
                  <a:lnTo>
                    <a:pt x="432" y="2806"/>
                  </a:lnTo>
                  <a:lnTo>
                    <a:pt x="942" y="236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462195" y="4775885"/>
              <a:ext cx="172369" cy="157478"/>
            </a:xfrm>
            <a:custGeom>
              <a:avLst/>
              <a:gdLst/>
              <a:ahLst/>
              <a:cxnLst/>
              <a:rect l="l" t="t" r="r" b="b"/>
              <a:pathLst>
                <a:path w="1277" h="1155" extrusionOk="0">
                  <a:moveTo>
                    <a:pt x="0" y="1"/>
                  </a:moveTo>
                  <a:lnTo>
                    <a:pt x="0" y="253"/>
                  </a:lnTo>
                  <a:lnTo>
                    <a:pt x="638" y="1154"/>
                  </a:lnTo>
                  <a:lnTo>
                    <a:pt x="351" y="332"/>
                  </a:lnTo>
                  <a:lnTo>
                    <a:pt x="1277" y="507"/>
                  </a:lnTo>
                  <a:lnTo>
                    <a:pt x="1277" y="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905403" y="4894502"/>
              <a:ext cx="140244" cy="230014"/>
            </a:xfrm>
            <a:custGeom>
              <a:avLst/>
              <a:gdLst/>
              <a:ahLst/>
              <a:cxnLst/>
              <a:rect l="l" t="t" r="r" b="b"/>
              <a:pathLst>
                <a:path w="1039" h="1687" extrusionOk="0">
                  <a:moveTo>
                    <a:pt x="581" y="0"/>
                  </a:moveTo>
                  <a:lnTo>
                    <a:pt x="0" y="1687"/>
                  </a:lnTo>
                  <a:lnTo>
                    <a:pt x="1038" y="168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1318576" y="4903092"/>
              <a:ext cx="278329" cy="221424"/>
            </a:xfrm>
            <a:custGeom>
              <a:avLst/>
              <a:gdLst/>
              <a:ahLst/>
              <a:cxnLst/>
              <a:rect l="l" t="t" r="r" b="b"/>
              <a:pathLst>
                <a:path w="2062" h="1624" extrusionOk="0">
                  <a:moveTo>
                    <a:pt x="1243" y="0"/>
                  </a:moveTo>
                  <a:lnTo>
                    <a:pt x="1415" y="780"/>
                  </a:lnTo>
                  <a:lnTo>
                    <a:pt x="1394" y="1243"/>
                  </a:lnTo>
                  <a:lnTo>
                    <a:pt x="786" y="1380"/>
                  </a:lnTo>
                  <a:lnTo>
                    <a:pt x="0" y="1624"/>
                  </a:lnTo>
                  <a:lnTo>
                    <a:pt x="2062" y="162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1244877" y="4541924"/>
              <a:ext cx="190457" cy="279235"/>
            </a:xfrm>
            <a:custGeom>
              <a:avLst/>
              <a:gdLst/>
              <a:ahLst/>
              <a:cxnLst/>
              <a:rect l="l" t="t" r="r" b="b"/>
              <a:pathLst>
                <a:path w="1411" h="2048" extrusionOk="0">
                  <a:moveTo>
                    <a:pt x="1410" y="0"/>
                  </a:moveTo>
                  <a:lnTo>
                    <a:pt x="678" y="112"/>
                  </a:lnTo>
                  <a:lnTo>
                    <a:pt x="1" y="2048"/>
                  </a:lnTo>
                  <a:lnTo>
                    <a:pt x="804" y="318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435199" y="4541924"/>
              <a:ext cx="188432" cy="125301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0" y="0"/>
                  </a:moveTo>
                  <a:lnTo>
                    <a:pt x="398" y="919"/>
                  </a:lnTo>
                  <a:lnTo>
                    <a:pt x="139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 flipH="1">
            <a:off x="-4350" y="3962038"/>
            <a:ext cx="9144207" cy="1034873"/>
            <a:chOff x="-8409" y="4102288"/>
            <a:chExt cx="9144207" cy="1034873"/>
          </a:xfrm>
        </p:grpSpPr>
        <p:grpSp>
          <p:nvGrpSpPr>
            <p:cNvPr id="1590" name="Google Shape;1590;p33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591" name="Google Shape;1591;p33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3" name="Google Shape;1613;p33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86C4A05-F4FC-4960-A8AE-0B677384C836}"/>
              </a:ext>
            </a:extLst>
          </p:cNvPr>
          <p:cNvSpPr txBox="1"/>
          <p:nvPr/>
        </p:nvSpPr>
        <p:spPr>
          <a:xfrm>
            <a:off x="213826" y="196634"/>
            <a:ext cx="6452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0" i="0" u="none" strike="noStrike" dirty="0">
                <a:solidFill>
                  <a:srgbClr val="000000"/>
                </a:solidFill>
                <a:effectLst/>
                <a:latin typeface="Caveat Brush" panose="02020500000000000000" charset="0"/>
              </a:rPr>
              <a:t>Control of Map's Color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EDED3B-2A46-458A-B7C5-EC7FF6CD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2" y="769048"/>
            <a:ext cx="4763884" cy="3737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2E1890-94A4-4A97-A788-6EF1CE8E7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111" y="1326225"/>
            <a:ext cx="4503810" cy="3505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612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3"/>
          <p:cNvSpPr/>
          <p:nvPr/>
        </p:nvSpPr>
        <p:spPr>
          <a:xfrm flipH="1">
            <a:off x="1660458" y="3083150"/>
            <a:ext cx="7483542" cy="867891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/>
          <p:nvPr/>
        </p:nvSpPr>
        <p:spPr>
          <a:xfrm flipH="1">
            <a:off x="-12550" y="3951050"/>
            <a:ext cx="9152400" cy="11925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3"/>
          <p:cNvGrpSpPr/>
          <p:nvPr/>
        </p:nvGrpSpPr>
        <p:grpSpPr>
          <a:xfrm flipH="1">
            <a:off x="6785220" y="1842577"/>
            <a:ext cx="3442757" cy="2119673"/>
            <a:chOff x="2116038" y="3605397"/>
            <a:chExt cx="952958" cy="466436"/>
          </a:xfrm>
        </p:grpSpPr>
        <p:sp>
          <p:nvSpPr>
            <p:cNvPr id="1555" name="Google Shape;1555;p33"/>
            <p:cNvSpPr/>
            <p:nvPr/>
          </p:nvSpPr>
          <p:spPr>
            <a:xfrm>
              <a:off x="2798631" y="3838404"/>
              <a:ext cx="83688" cy="233423"/>
            </a:xfrm>
            <a:custGeom>
              <a:avLst/>
              <a:gdLst/>
              <a:ahLst/>
              <a:cxnLst/>
              <a:rect l="l" t="t" r="r" b="b"/>
              <a:pathLst>
                <a:path w="620" h="1712" extrusionOk="0">
                  <a:moveTo>
                    <a:pt x="1" y="1"/>
                  </a:moveTo>
                  <a:lnTo>
                    <a:pt x="162" y="1712"/>
                  </a:lnTo>
                  <a:lnTo>
                    <a:pt x="455" y="1712"/>
                  </a:lnTo>
                  <a:lnTo>
                    <a:pt x="620" y="9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2936176" y="4039507"/>
              <a:ext cx="32125" cy="3231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237" y="0"/>
                  </a:moveTo>
                  <a:lnTo>
                    <a:pt x="0" y="237"/>
                  </a:lnTo>
                  <a:lnTo>
                    <a:pt x="237" y="2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494116" y="3605397"/>
              <a:ext cx="211514" cy="466436"/>
            </a:xfrm>
            <a:custGeom>
              <a:avLst/>
              <a:gdLst/>
              <a:ahLst/>
              <a:cxnLst/>
              <a:rect l="l" t="t" r="r" b="b"/>
              <a:pathLst>
                <a:path w="1567" h="3421" extrusionOk="0">
                  <a:moveTo>
                    <a:pt x="1" y="1"/>
                  </a:moveTo>
                  <a:lnTo>
                    <a:pt x="656" y="1710"/>
                  </a:lnTo>
                  <a:lnTo>
                    <a:pt x="1361" y="3421"/>
                  </a:lnTo>
                  <a:lnTo>
                    <a:pt x="1566" y="3421"/>
                  </a:lnTo>
                  <a:lnTo>
                    <a:pt x="1566" y="1710"/>
                  </a:lnTo>
                  <a:lnTo>
                    <a:pt x="802" y="874"/>
                  </a:lnTo>
                  <a:lnTo>
                    <a:pt x="911" y="1238"/>
                  </a:lnTo>
                  <a:lnTo>
                    <a:pt x="590" y="8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2968166" y="4007194"/>
              <a:ext cx="100830" cy="64628"/>
            </a:xfrm>
            <a:custGeom>
              <a:avLst/>
              <a:gdLst/>
              <a:ahLst/>
              <a:cxnLst/>
              <a:rect l="l" t="t" r="r" b="b"/>
              <a:pathLst>
                <a:path w="747" h="474" extrusionOk="0">
                  <a:moveTo>
                    <a:pt x="345" y="1"/>
                  </a:moveTo>
                  <a:lnTo>
                    <a:pt x="0" y="474"/>
                  </a:lnTo>
                  <a:lnTo>
                    <a:pt x="747" y="4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879889" y="4007194"/>
              <a:ext cx="56422" cy="64628"/>
            </a:xfrm>
            <a:custGeom>
              <a:avLst/>
              <a:gdLst/>
              <a:ahLst/>
              <a:cxnLst/>
              <a:rect l="l" t="t" r="r" b="b"/>
              <a:pathLst>
                <a:path w="418" h="474" extrusionOk="0">
                  <a:moveTo>
                    <a:pt x="417" y="1"/>
                  </a:moveTo>
                  <a:lnTo>
                    <a:pt x="0" y="474"/>
                  </a:lnTo>
                  <a:lnTo>
                    <a:pt x="417" y="47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278148" y="3605397"/>
              <a:ext cx="304650" cy="466436"/>
            </a:xfrm>
            <a:custGeom>
              <a:avLst/>
              <a:gdLst/>
              <a:ahLst/>
              <a:cxnLst/>
              <a:rect l="l" t="t" r="r" b="b"/>
              <a:pathLst>
                <a:path w="2257" h="3421" extrusionOk="0">
                  <a:moveTo>
                    <a:pt x="1601" y="1"/>
                  </a:moveTo>
                  <a:lnTo>
                    <a:pt x="1092" y="765"/>
                  </a:lnTo>
                  <a:lnTo>
                    <a:pt x="1385" y="1627"/>
                  </a:lnTo>
                  <a:lnTo>
                    <a:pt x="1385" y="2278"/>
                  </a:lnTo>
                  <a:lnTo>
                    <a:pt x="1092" y="1692"/>
                  </a:lnTo>
                  <a:lnTo>
                    <a:pt x="910" y="2020"/>
                  </a:lnTo>
                  <a:lnTo>
                    <a:pt x="778" y="2848"/>
                  </a:lnTo>
                  <a:lnTo>
                    <a:pt x="778" y="1806"/>
                  </a:lnTo>
                  <a:lnTo>
                    <a:pt x="510" y="1093"/>
                  </a:lnTo>
                  <a:lnTo>
                    <a:pt x="0" y="2548"/>
                  </a:lnTo>
                  <a:lnTo>
                    <a:pt x="410" y="3421"/>
                  </a:lnTo>
                  <a:lnTo>
                    <a:pt x="2190" y="3421"/>
                  </a:lnTo>
                  <a:lnTo>
                    <a:pt x="2256" y="171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116038" y="3952658"/>
              <a:ext cx="162246" cy="119166"/>
            </a:xfrm>
            <a:custGeom>
              <a:avLst/>
              <a:gdLst/>
              <a:ahLst/>
              <a:cxnLst/>
              <a:rect l="l" t="t" r="r" b="b"/>
              <a:pathLst>
                <a:path w="1202" h="874" extrusionOk="0">
                  <a:moveTo>
                    <a:pt x="1201" y="1"/>
                  </a:moveTo>
                  <a:lnTo>
                    <a:pt x="852" y="134"/>
                  </a:lnTo>
                  <a:lnTo>
                    <a:pt x="852" y="135"/>
                  </a:lnTo>
                  <a:lnTo>
                    <a:pt x="1201" y="1"/>
                  </a:lnTo>
                  <a:close/>
                  <a:moveTo>
                    <a:pt x="852" y="135"/>
                  </a:moveTo>
                  <a:lnTo>
                    <a:pt x="728" y="183"/>
                  </a:lnTo>
                  <a:lnTo>
                    <a:pt x="328" y="620"/>
                  </a:lnTo>
                  <a:lnTo>
                    <a:pt x="0" y="874"/>
                  </a:lnTo>
                  <a:lnTo>
                    <a:pt x="852" y="874"/>
                  </a:lnTo>
                  <a:lnTo>
                    <a:pt x="852" y="135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231040" y="3952658"/>
              <a:ext cx="102585" cy="119166"/>
            </a:xfrm>
            <a:custGeom>
              <a:avLst/>
              <a:gdLst/>
              <a:ahLst/>
              <a:cxnLst/>
              <a:rect l="l" t="t" r="r" b="b"/>
              <a:pathLst>
                <a:path w="760" h="874" extrusionOk="0">
                  <a:moveTo>
                    <a:pt x="349" y="1"/>
                  </a:moveTo>
                  <a:lnTo>
                    <a:pt x="0" y="134"/>
                  </a:lnTo>
                  <a:lnTo>
                    <a:pt x="0" y="874"/>
                  </a:lnTo>
                  <a:lnTo>
                    <a:pt x="759" y="87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573619" y="3838404"/>
              <a:ext cx="104340" cy="233423"/>
            </a:xfrm>
            <a:custGeom>
              <a:avLst/>
              <a:gdLst/>
              <a:ahLst/>
              <a:cxnLst/>
              <a:rect l="l" t="t" r="r" b="b"/>
              <a:pathLst>
                <a:path w="773" h="1712" extrusionOk="0">
                  <a:moveTo>
                    <a:pt x="67" y="1"/>
                  </a:moveTo>
                  <a:lnTo>
                    <a:pt x="1" y="1712"/>
                  </a:lnTo>
                  <a:lnTo>
                    <a:pt x="772" y="171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705495" y="3838404"/>
              <a:ext cx="93271" cy="233423"/>
            </a:xfrm>
            <a:custGeom>
              <a:avLst/>
              <a:gdLst/>
              <a:ahLst/>
              <a:cxnLst/>
              <a:rect l="l" t="t" r="r" b="b"/>
              <a:pathLst>
                <a:path w="691" h="1712" extrusionOk="0">
                  <a:moveTo>
                    <a:pt x="0" y="1"/>
                  </a:moveTo>
                  <a:lnTo>
                    <a:pt x="0" y="1712"/>
                  </a:lnTo>
                  <a:lnTo>
                    <a:pt x="437" y="171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2859912" y="3972564"/>
              <a:ext cx="76399" cy="99259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166" y="0"/>
                  </a:moveTo>
                  <a:lnTo>
                    <a:pt x="1" y="728"/>
                  </a:lnTo>
                  <a:lnTo>
                    <a:pt x="148" y="728"/>
                  </a:lnTo>
                  <a:lnTo>
                    <a:pt x="565" y="25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2764346" y="3838404"/>
              <a:ext cx="56287" cy="233423"/>
            </a:xfrm>
            <a:custGeom>
              <a:avLst/>
              <a:gdLst/>
              <a:ahLst/>
              <a:cxnLst/>
              <a:rect l="l" t="t" r="r" b="b"/>
              <a:pathLst>
                <a:path w="417" h="1712" extrusionOk="0">
                  <a:moveTo>
                    <a:pt x="255" y="1"/>
                  </a:moveTo>
                  <a:lnTo>
                    <a:pt x="1" y="1712"/>
                  </a:lnTo>
                  <a:lnTo>
                    <a:pt x="416" y="171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346988" y="3709562"/>
              <a:ext cx="118108" cy="284143"/>
            </a:xfrm>
            <a:custGeom>
              <a:avLst/>
              <a:gdLst/>
              <a:ahLst/>
              <a:cxnLst/>
              <a:rect l="l" t="t" r="r" b="b"/>
              <a:pathLst>
                <a:path w="875" h="2084" extrusionOk="0">
                  <a:moveTo>
                    <a:pt x="582" y="1"/>
                  </a:moveTo>
                  <a:lnTo>
                    <a:pt x="0" y="329"/>
                  </a:lnTo>
                  <a:lnTo>
                    <a:pt x="268" y="1042"/>
                  </a:lnTo>
                  <a:lnTo>
                    <a:pt x="268" y="2084"/>
                  </a:lnTo>
                  <a:lnTo>
                    <a:pt x="400" y="1256"/>
                  </a:lnTo>
                  <a:lnTo>
                    <a:pt x="582" y="928"/>
                  </a:lnTo>
                  <a:lnTo>
                    <a:pt x="875" y="1514"/>
                  </a:lnTo>
                  <a:lnTo>
                    <a:pt x="875" y="86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573619" y="3724423"/>
              <a:ext cx="43464" cy="49902"/>
            </a:xfrm>
            <a:custGeom>
              <a:avLst/>
              <a:gdLst/>
              <a:ahLst/>
              <a:cxnLst/>
              <a:rect l="l" t="t" r="r" b="b"/>
              <a:pathLst>
                <a:path w="322" h="366" extrusionOk="0">
                  <a:moveTo>
                    <a:pt x="1" y="1"/>
                  </a:moveTo>
                  <a:lnTo>
                    <a:pt x="322" y="36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936176" y="4007194"/>
              <a:ext cx="78693" cy="64628"/>
            </a:xfrm>
            <a:custGeom>
              <a:avLst/>
              <a:gdLst/>
              <a:ahLst/>
              <a:cxnLst/>
              <a:rect l="l" t="t" r="r" b="b"/>
              <a:pathLst>
                <a:path w="583" h="474" extrusionOk="0">
                  <a:moveTo>
                    <a:pt x="0" y="1"/>
                  </a:moveTo>
                  <a:lnTo>
                    <a:pt x="0" y="474"/>
                  </a:lnTo>
                  <a:lnTo>
                    <a:pt x="237" y="237"/>
                  </a:lnTo>
                  <a:lnTo>
                    <a:pt x="237" y="47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3"/>
          <p:cNvGrpSpPr/>
          <p:nvPr/>
        </p:nvGrpSpPr>
        <p:grpSpPr>
          <a:xfrm>
            <a:off x="-2679644" y="609875"/>
            <a:ext cx="5477421" cy="3341896"/>
            <a:chOff x="905403" y="4427397"/>
            <a:chExt cx="1142605" cy="697129"/>
          </a:xfrm>
        </p:grpSpPr>
        <p:sp>
          <p:nvSpPr>
            <p:cNvPr id="1571" name="Google Shape;1571;p33"/>
            <p:cNvSpPr/>
            <p:nvPr/>
          </p:nvSpPr>
          <p:spPr>
            <a:xfrm>
              <a:off x="1692606" y="5022117"/>
              <a:ext cx="355402" cy="102395"/>
            </a:xfrm>
            <a:custGeom>
              <a:avLst/>
              <a:gdLst/>
              <a:ahLst/>
              <a:cxnLst/>
              <a:rect l="l" t="t" r="r" b="b"/>
              <a:pathLst>
                <a:path w="2633" h="751" extrusionOk="0">
                  <a:moveTo>
                    <a:pt x="1230" y="0"/>
                  </a:moveTo>
                  <a:lnTo>
                    <a:pt x="511" y="314"/>
                  </a:lnTo>
                  <a:lnTo>
                    <a:pt x="1" y="751"/>
                  </a:lnTo>
                  <a:lnTo>
                    <a:pt x="2632" y="751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1760636" y="4741936"/>
              <a:ext cx="97995" cy="323138"/>
            </a:xfrm>
            <a:custGeom>
              <a:avLst/>
              <a:gdLst/>
              <a:ahLst/>
              <a:cxnLst/>
              <a:rect l="l" t="t" r="r" b="b"/>
              <a:pathLst>
                <a:path w="726" h="2370" extrusionOk="0">
                  <a:moveTo>
                    <a:pt x="0" y="1"/>
                  </a:moveTo>
                  <a:lnTo>
                    <a:pt x="7" y="2369"/>
                  </a:lnTo>
                  <a:lnTo>
                    <a:pt x="72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488921" y="4544105"/>
              <a:ext cx="271715" cy="301050"/>
            </a:xfrm>
            <a:custGeom>
              <a:avLst/>
              <a:gdLst/>
              <a:ahLst/>
              <a:cxnLst/>
              <a:rect l="l" t="t" r="r" b="b"/>
              <a:pathLst>
                <a:path w="2013" h="2208" extrusionOk="0">
                  <a:moveTo>
                    <a:pt x="998" y="0"/>
                  </a:moveTo>
                  <a:lnTo>
                    <a:pt x="0" y="903"/>
                  </a:lnTo>
                  <a:lnTo>
                    <a:pt x="0" y="1595"/>
                  </a:lnTo>
                  <a:lnTo>
                    <a:pt x="873" y="1250"/>
                  </a:lnTo>
                  <a:lnTo>
                    <a:pt x="873" y="1250"/>
                  </a:lnTo>
                  <a:lnTo>
                    <a:pt x="206" y="1701"/>
                  </a:lnTo>
                  <a:lnTo>
                    <a:pt x="1079" y="2207"/>
                  </a:lnTo>
                  <a:lnTo>
                    <a:pt x="2013" y="1452"/>
                  </a:lnTo>
                  <a:lnTo>
                    <a:pt x="1336" y="1017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435199" y="4427397"/>
              <a:ext cx="77479" cy="114666"/>
            </a:xfrm>
            <a:custGeom>
              <a:avLst/>
              <a:gdLst/>
              <a:ahLst/>
              <a:cxnLst/>
              <a:rect l="l" t="t" r="r" b="b"/>
              <a:pathLst>
                <a:path w="574" h="841" extrusionOk="0">
                  <a:moveTo>
                    <a:pt x="283" y="0"/>
                  </a:moveTo>
                  <a:lnTo>
                    <a:pt x="0" y="840"/>
                  </a:lnTo>
                  <a:lnTo>
                    <a:pt x="574" y="6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336259" y="4427397"/>
              <a:ext cx="137140" cy="129937"/>
            </a:xfrm>
            <a:custGeom>
              <a:avLst/>
              <a:gdLst/>
              <a:ahLst/>
              <a:cxnLst/>
              <a:rect l="l" t="t" r="r" b="b"/>
              <a:pathLst>
                <a:path w="1016" h="953" extrusionOk="0">
                  <a:moveTo>
                    <a:pt x="1016" y="0"/>
                  </a:moveTo>
                  <a:lnTo>
                    <a:pt x="1" y="952"/>
                  </a:lnTo>
                  <a:lnTo>
                    <a:pt x="1" y="952"/>
                  </a:lnTo>
                  <a:lnTo>
                    <a:pt x="733" y="84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983691" y="4775885"/>
              <a:ext cx="138355" cy="348634"/>
            </a:xfrm>
            <a:custGeom>
              <a:avLst/>
              <a:gdLst/>
              <a:ahLst/>
              <a:cxnLst/>
              <a:rect l="l" t="t" r="r" b="b"/>
              <a:pathLst>
                <a:path w="1025" h="2557" extrusionOk="0">
                  <a:moveTo>
                    <a:pt x="581" y="1"/>
                  </a:moveTo>
                  <a:lnTo>
                    <a:pt x="1" y="870"/>
                  </a:lnTo>
                  <a:lnTo>
                    <a:pt x="458" y="2557"/>
                  </a:lnTo>
                  <a:lnTo>
                    <a:pt x="1024" y="255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121911" y="4541924"/>
              <a:ext cx="570830" cy="582602"/>
            </a:xfrm>
            <a:custGeom>
              <a:avLst/>
              <a:gdLst/>
              <a:ahLst/>
              <a:cxnLst/>
              <a:rect l="l" t="t" r="r" b="b"/>
              <a:pathLst>
                <a:path w="4229" h="4273" extrusionOk="0">
                  <a:moveTo>
                    <a:pt x="2321" y="0"/>
                  </a:moveTo>
                  <a:lnTo>
                    <a:pt x="1715" y="318"/>
                  </a:lnTo>
                  <a:lnTo>
                    <a:pt x="912" y="2048"/>
                  </a:lnTo>
                  <a:lnTo>
                    <a:pt x="1562" y="2609"/>
                  </a:lnTo>
                  <a:lnTo>
                    <a:pt x="1801" y="3585"/>
                  </a:lnTo>
                  <a:lnTo>
                    <a:pt x="1356" y="2654"/>
                  </a:lnTo>
                  <a:lnTo>
                    <a:pt x="1457" y="3745"/>
                  </a:lnTo>
                  <a:lnTo>
                    <a:pt x="1028" y="2791"/>
                  </a:lnTo>
                  <a:lnTo>
                    <a:pt x="484" y="2896"/>
                  </a:lnTo>
                  <a:lnTo>
                    <a:pt x="0" y="4273"/>
                  </a:lnTo>
                  <a:lnTo>
                    <a:pt x="1457" y="4273"/>
                  </a:lnTo>
                  <a:lnTo>
                    <a:pt x="2243" y="4029"/>
                  </a:lnTo>
                  <a:lnTo>
                    <a:pt x="2851" y="3892"/>
                  </a:lnTo>
                  <a:lnTo>
                    <a:pt x="2872" y="3429"/>
                  </a:lnTo>
                  <a:lnTo>
                    <a:pt x="2700" y="2649"/>
                  </a:lnTo>
                  <a:lnTo>
                    <a:pt x="3519" y="4273"/>
                  </a:lnTo>
                  <a:lnTo>
                    <a:pt x="4229" y="4273"/>
                  </a:lnTo>
                  <a:lnTo>
                    <a:pt x="3798" y="2223"/>
                  </a:lnTo>
                  <a:lnTo>
                    <a:pt x="2872" y="2048"/>
                  </a:lnTo>
                  <a:lnTo>
                    <a:pt x="3159" y="2870"/>
                  </a:lnTo>
                  <a:lnTo>
                    <a:pt x="2521" y="1969"/>
                  </a:lnTo>
                  <a:lnTo>
                    <a:pt x="2521" y="1717"/>
                  </a:lnTo>
                  <a:lnTo>
                    <a:pt x="2719" y="919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166589" y="4821014"/>
              <a:ext cx="198421" cy="231514"/>
            </a:xfrm>
            <a:custGeom>
              <a:avLst/>
              <a:gdLst/>
              <a:ahLst/>
              <a:cxnLst/>
              <a:rect l="l" t="t" r="r" b="b"/>
              <a:pathLst>
                <a:path w="1470" h="1698" extrusionOk="0">
                  <a:moveTo>
                    <a:pt x="581" y="1"/>
                  </a:moveTo>
                  <a:lnTo>
                    <a:pt x="1" y="243"/>
                  </a:lnTo>
                  <a:lnTo>
                    <a:pt x="153" y="849"/>
                  </a:lnTo>
                  <a:lnTo>
                    <a:pt x="697" y="744"/>
                  </a:lnTo>
                  <a:lnTo>
                    <a:pt x="1126" y="1698"/>
                  </a:lnTo>
                  <a:lnTo>
                    <a:pt x="1025" y="607"/>
                  </a:lnTo>
                  <a:lnTo>
                    <a:pt x="1470" y="1538"/>
                  </a:lnTo>
                  <a:lnTo>
                    <a:pt x="1231" y="562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61980" y="4775885"/>
              <a:ext cx="125396" cy="348634"/>
            </a:xfrm>
            <a:custGeom>
              <a:avLst/>
              <a:gdLst/>
              <a:ahLst/>
              <a:cxnLst/>
              <a:rect l="l" t="t" r="r" b="b"/>
              <a:pathLst>
                <a:path w="929" h="2557" extrusionOk="0">
                  <a:moveTo>
                    <a:pt x="1" y="1"/>
                  </a:moveTo>
                  <a:lnTo>
                    <a:pt x="444" y="2557"/>
                  </a:lnTo>
                  <a:lnTo>
                    <a:pt x="928" y="1180"/>
                  </a:lnTo>
                  <a:lnTo>
                    <a:pt x="776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1435199" y="4517792"/>
              <a:ext cx="188432" cy="26315"/>
            </a:xfrm>
            <a:custGeom>
              <a:avLst/>
              <a:gdLst/>
              <a:ahLst/>
              <a:cxnLst/>
              <a:rect l="l" t="t" r="r" b="b"/>
              <a:pathLst>
                <a:path w="1396" h="193" extrusionOk="0">
                  <a:moveTo>
                    <a:pt x="574" y="0"/>
                  </a:moveTo>
                  <a:lnTo>
                    <a:pt x="0" y="177"/>
                  </a:lnTo>
                  <a:lnTo>
                    <a:pt x="1396" y="19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462195" y="4667085"/>
              <a:ext cx="172369" cy="178067"/>
            </a:xfrm>
            <a:custGeom>
              <a:avLst/>
              <a:gdLst/>
              <a:ahLst/>
              <a:cxnLst/>
              <a:rect l="l" t="t" r="r" b="b"/>
              <a:pathLst>
                <a:path w="1277" h="1306" extrusionOk="0">
                  <a:moveTo>
                    <a:pt x="198" y="1"/>
                  </a:moveTo>
                  <a:lnTo>
                    <a:pt x="0" y="799"/>
                  </a:lnTo>
                  <a:lnTo>
                    <a:pt x="1277" y="1305"/>
                  </a:lnTo>
                  <a:lnTo>
                    <a:pt x="404" y="799"/>
                  </a:lnTo>
                  <a:lnTo>
                    <a:pt x="1071" y="348"/>
                  </a:lnTo>
                  <a:lnTo>
                    <a:pt x="1071" y="348"/>
                  </a:lnTo>
                  <a:lnTo>
                    <a:pt x="198" y="69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761580" y="4979306"/>
              <a:ext cx="286428" cy="145207"/>
            </a:xfrm>
            <a:custGeom>
              <a:avLst/>
              <a:gdLst/>
              <a:ahLst/>
              <a:cxnLst/>
              <a:rect l="l" t="t" r="r" b="b"/>
              <a:pathLst>
                <a:path w="2122" h="1065" extrusionOk="0">
                  <a:moveTo>
                    <a:pt x="719" y="0"/>
                  </a:moveTo>
                  <a:lnTo>
                    <a:pt x="0" y="628"/>
                  </a:lnTo>
                  <a:lnTo>
                    <a:pt x="719" y="314"/>
                  </a:lnTo>
                  <a:lnTo>
                    <a:pt x="2121" y="106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634429" y="4741936"/>
              <a:ext cx="127151" cy="382584"/>
            </a:xfrm>
            <a:custGeom>
              <a:avLst/>
              <a:gdLst/>
              <a:ahLst/>
              <a:cxnLst/>
              <a:rect l="l" t="t" r="r" b="b"/>
              <a:pathLst>
                <a:path w="942" h="2806" extrusionOk="0">
                  <a:moveTo>
                    <a:pt x="935" y="1"/>
                  </a:moveTo>
                  <a:lnTo>
                    <a:pt x="1" y="756"/>
                  </a:lnTo>
                  <a:lnTo>
                    <a:pt x="432" y="2806"/>
                  </a:lnTo>
                  <a:lnTo>
                    <a:pt x="942" y="236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462195" y="4775885"/>
              <a:ext cx="172369" cy="157478"/>
            </a:xfrm>
            <a:custGeom>
              <a:avLst/>
              <a:gdLst/>
              <a:ahLst/>
              <a:cxnLst/>
              <a:rect l="l" t="t" r="r" b="b"/>
              <a:pathLst>
                <a:path w="1277" h="1155" extrusionOk="0">
                  <a:moveTo>
                    <a:pt x="0" y="1"/>
                  </a:moveTo>
                  <a:lnTo>
                    <a:pt x="0" y="253"/>
                  </a:lnTo>
                  <a:lnTo>
                    <a:pt x="638" y="1154"/>
                  </a:lnTo>
                  <a:lnTo>
                    <a:pt x="351" y="332"/>
                  </a:lnTo>
                  <a:lnTo>
                    <a:pt x="1277" y="507"/>
                  </a:lnTo>
                  <a:lnTo>
                    <a:pt x="1277" y="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905403" y="4894502"/>
              <a:ext cx="140244" cy="230014"/>
            </a:xfrm>
            <a:custGeom>
              <a:avLst/>
              <a:gdLst/>
              <a:ahLst/>
              <a:cxnLst/>
              <a:rect l="l" t="t" r="r" b="b"/>
              <a:pathLst>
                <a:path w="1039" h="1687" extrusionOk="0">
                  <a:moveTo>
                    <a:pt x="581" y="0"/>
                  </a:moveTo>
                  <a:lnTo>
                    <a:pt x="0" y="1687"/>
                  </a:lnTo>
                  <a:lnTo>
                    <a:pt x="1038" y="168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1318576" y="4903092"/>
              <a:ext cx="278329" cy="221424"/>
            </a:xfrm>
            <a:custGeom>
              <a:avLst/>
              <a:gdLst/>
              <a:ahLst/>
              <a:cxnLst/>
              <a:rect l="l" t="t" r="r" b="b"/>
              <a:pathLst>
                <a:path w="2062" h="1624" extrusionOk="0">
                  <a:moveTo>
                    <a:pt x="1243" y="0"/>
                  </a:moveTo>
                  <a:lnTo>
                    <a:pt x="1415" y="780"/>
                  </a:lnTo>
                  <a:lnTo>
                    <a:pt x="1394" y="1243"/>
                  </a:lnTo>
                  <a:lnTo>
                    <a:pt x="786" y="1380"/>
                  </a:lnTo>
                  <a:lnTo>
                    <a:pt x="0" y="1624"/>
                  </a:lnTo>
                  <a:lnTo>
                    <a:pt x="2062" y="162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1244877" y="4541924"/>
              <a:ext cx="190457" cy="279235"/>
            </a:xfrm>
            <a:custGeom>
              <a:avLst/>
              <a:gdLst/>
              <a:ahLst/>
              <a:cxnLst/>
              <a:rect l="l" t="t" r="r" b="b"/>
              <a:pathLst>
                <a:path w="1411" h="2048" extrusionOk="0">
                  <a:moveTo>
                    <a:pt x="1410" y="0"/>
                  </a:moveTo>
                  <a:lnTo>
                    <a:pt x="678" y="112"/>
                  </a:lnTo>
                  <a:lnTo>
                    <a:pt x="1" y="2048"/>
                  </a:lnTo>
                  <a:lnTo>
                    <a:pt x="804" y="318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435199" y="4541924"/>
              <a:ext cx="188432" cy="125301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0" y="0"/>
                  </a:moveTo>
                  <a:lnTo>
                    <a:pt x="398" y="919"/>
                  </a:lnTo>
                  <a:lnTo>
                    <a:pt x="139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 flipH="1">
            <a:off x="-4350" y="3962038"/>
            <a:ext cx="9144207" cy="1034873"/>
            <a:chOff x="-8409" y="4102288"/>
            <a:chExt cx="9144207" cy="1034873"/>
          </a:xfrm>
        </p:grpSpPr>
        <p:grpSp>
          <p:nvGrpSpPr>
            <p:cNvPr id="1590" name="Google Shape;1590;p33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591" name="Google Shape;1591;p33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3" name="Google Shape;1613;p33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86C4A05-F4FC-4960-A8AE-0B677384C836}"/>
              </a:ext>
            </a:extLst>
          </p:cNvPr>
          <p:cNvSpPr txBox="1"/>
          <p:nvPr/>
        </p:nvSpPr>
        <p:spPr>
          <a:xfrm>
            <a:off x="213826" y="196634"/>
            <a:ext cx="6452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0" i="0" u="none" strike="noStrike" dirty="0">
                <a:solidFill>
                  <a:srgbClr val="000000"/>
                </a:solidFill>
                <a:effectLst/>
                <a:latin typeface="Caveat Brush" panose="02020500000000000000" charset="0"/>
              </a:rPr>
              <a:t>Position of Players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AE5F1F-FB3F-4335-80D8-6127D89B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31" y="794342"/>
            <a:ext cx="2941575" cy="4214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354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3"/>
          <p:cNvSpPr/>
          <p:nvPr/>
        </p:nvSpPr>
        <p:spPr>
          <a:xfrm flipH="1">
            <a:off x="1660458" y="3083150"/>
            <a:ext cx="7483542" cy="867891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/>
          <p:nvPr/>
        </p:nvSpPr>
        <p:spPr>
          <a:xfrm flipH="1">
            <a:off x="-12550" y="3951050"/>
            <a:ext cx="9152400" cy="11925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3"/>
          <p:cNvGrpSpPr/>
          <p:nvPr/>
        </p:nvGrpSpPr>
        <p:grpSpPr>
          <a:xfrm flipH="1">
            <a:off x="6785220" y="1842577"/>
            <a:ext cx="3442757" cy="2119673"/>
            <a:chOff x="2116038" y="3605397"/>
            <a:chExt cx="952958" cy="466436"/>
          </a:xfrm>
        </p:grpSpPr>
        <p:sp>
          <p:nvSpPr>
            <p:cNvPr id="1555" name="Google Shape;1555;p33"/>
            <p:cNvSpPr/>
            <p:nvPr/>
          </p:nvSpPr>
          <p:spPr>
            <a:xfrm>
              <a:off x="2798631" y="3838404"/>
              <a:ext cx="83688" cy="233423"/>
            </a:xfrm>
            <a:custGeom>
              <a:avLst/>
              <a:gdLst/>
              <a:ahLst/>
              <a:cxnLst/>
              <a:rect l="l" t="t" r="r" b="b"/>
              <a:pathLst>
                <a:path w="620" h="1712" extrusionOk="0">
                  <a:moveTo>
                    <a:pt x="1" y="1"/>
                  </a:moveTo>
                  <a:lnTo>
                    <a:pt x="162" y="1712"/>
                  </a:lnTo>
                  <a:lnTo>
                    <a:pt x="455" y="1712"/>
                  </a:lnTo>
                  <a:lnTo>
                    <a:pt x="620" y="9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2936176" y="4039507"/>
              <a:ext cx="32125" cy="3231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237" y="0"/>
                  </a:moveTo>
                  <a:lnTo>
                    <a:pt x="0" y="237"/>
                  </a:lnTo>
                  <a:lnTo>
                    <a:pt x="237" y="2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494116" y="3605397"/>
              <a:ext cx="211514" cy="466436"/>
            </a:xfrm>
            <a:custGeom>
              <a:avLst/>
              <a:gdLst/>
              <a:ahLst/>
              <a:cxnLst/>
              <a:rect l="l" t="t" r="r" b="b"/>
              <a:pathLst>
                <a:path w="1567" h="3421" extrusionOk="0">
                  <a:moveTo>
                    <a:pt x="1" y="1"/>
                  </a:moveTo>
                  <a:lnTo>
                    <a:pt x="656" y="1710"/>
                  </a:lnTo>
                  <a:lnTo>
                    <a:pt x="1361" y="3421"/>
                  </a:lnTo>
                  <a:lnTo>
                    <a:pt x="1566" y="3421"/>
                  </a:lnTo>
                  <a:lnTo>
                    <a:pt x="1566" y="1710"/>
                  </a:lnTo>
                  <a:lnTo>
                    <a:pt x="802" y="874"/>
                  </a:lnTo>
                  <a:lnTo>
                    <a:pt x="911" y="1238"/>
                  </a:lnTo>
                  <a:lnTo>
                    <a:pt x="590" y="8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2968166" y="4007194"/>
              <a:ext cx="100830" cy="64628"/>
            </a:xfrm>
            <a:custGeom>
              <a:avLst/>
              <a:gdLst/>
              <a:ahLst/>
              <a:cxnLst/>
              <a:rect l="l" t="t" r="r" b="b"/>
              <a:pathLst>
                <a:path w="747" h="474" extrusionOk="0">
                  <a:moveTo>
                    <a:pt x="345" y="1"/>
                  </a:moveTo>
                  <a:lnTo>
                    <a:pt x="0" y="474"/>
                  </a:lnTo>
                  <a:lnTo>
                    <a:pt x="747" y="4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879889" y="4007194"/>
              <a:ext cx="56422" cy="64628"/>
            </a:xfrm>
            <a:custGeom>
              <a:avLst/>
              <a:gdLst/>
              <a:ahLst/>
              <a:cxnLst/>
              <a:rect l="l" t="t" r="r" b="b"/>
              <a:pathLst>
                <a:path w="418" h="474" extrusionOk="0">
                  <a:moveTo>
                    <a:pt x="417" y="1"/>
                  </a:moveTo>
                  <a:lnTo>
                    <a:pt x="0" y="474"/>
                  </a:lnTo>
                  <a:lnTo>
                    <a:pt x="417" y="47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278148" y="3605397"/>
              <a:ext cx="304650" cy="466436"/>
            </a:xfrm>
            <a:custGeom>
              <a:avLst/>
              <a:gdLst/>
              <a:ahLst/>
              <a:cxnLst/>
              <a:rect l="l" t="t" r="r" b="b"/>
              <a:pathLst>
                <a:path w="2257" h="3421" extrusionOk="0">
                  <a:moveTo>
                    <a:pt x="1601" y="1"/>
                  </a:moveTo>
                  <a:lnTo>
                    <a:pt x="1092" y="765"/>
                  </a:lnTo>
                  <a:lnTo>
                    <a:pt x="1385" y="1627"/>
                  </a:lnTo>
                  <a:lnTo>
                    <a:pt x="1385" y="2278"/>
                  </a:lnTo>
                  <a:lnTo>
                    <a:pt x="1092" y="1692"/>
                  </a:lnTo>
                  <a:lnTo>
                    <a:pt x="910" y="2020"/>
                  </a:lnTo>
                  <a:lnTo>
                    <a:pt x="778" y="2848"/>
                  </a:lnTo>
                  <a:lnTo>
                    <a:pt x="778" y="1806"/>
                  </a:lnTo>
                  <a:lnTo>
                    <a:pt x="510" y="1093"/>
                  </a:lnTo>
                  <a:lnTo>
                    <a:pt x="0" y="2548"/>
                  </a:lnTo>
                  <a:lnTo>
                    <a:pt x="410" y="3421"/>
                  </a:lnTo>
                  <a:lnTo>
                    <a:pt x="2190" y="3421"/>
                  </a:lnTo>
                  <a:lnTo>
                    <a:pt x="2256" y="171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116038" y="3952658"/>
              <a:ext cx="162246" cy="119166"/>
            </a:xfrm>
            <a:custGeom>
              <a:avLst/>
              <a:gdLst/>
              <a:ahLst/>
              <a:cxnLst/>
              <a:rect l="l" t="t" r="r" b="b"/>
              <a:pathLst>
                <a:path w="1202" h="874" extrusionOk="0">
                  <a:moveTo>
                    <a:pt x="1201" y="1"/>
                  </a:moveTo>
                  <a:lnTo>
                    <a:pt x="852" y="134"/>
                  </a:lnTo>
                  <a:lnTo>
                    <a:pt x="852" y="135"/>
                  </a:lnTo>
                  <a:lnTo>
                    <a:pt x="1201" y="1"/>
                  </a:lnTo>
                  <a:close/>
                  <a:moveTo>
                    <a:pt x="852" y="135"/>
                  </a:moveTo>
                  <a:lnTo>
                    <a:pt x="728" y="183"/>
                  </a:lnTo>
                  <a:lnTo>
                    <a:pt x="328" y="620"/>
                  </a:lnTo>
                  <a:lnTo>
                    <a:pt x="0" y="874"/>
                  </a:lnTo>
                  <a:lnTo>
                    <a:pt x="852" y="874"/>
                  </a:lnTo>
                  <a:lnTo>
                    <a:pt x="852" y="135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231040" y="3952658"/>
              <a:ext cx="102585" cy="119166"/>
            </a:xfrm>
            <a:custGeom>
              <a:avLst/>
              <a:gdLst/>
              <a:ahLst/>
              <a:cxnLst/>
              <a:rect l="l" t="t" r="r" b="b"/>
              <a:pathLst>
                <a:path w="760" h="874" extrusionOk="0">
                  <a:moveTo>
                    <a:pt x="349" y="1"/>
                  </a:moveTo>
                  <a:lnTo>
                    <a:pt x="0" y="134"/>
                  </a:lnTo>
                  <a:lnTo>
                    <a:pt x="0" y="874"/>
                  </a:lnTo>
                  <a:lnTo>
                    <a:pt x="759" y="87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573619" y="3838404"/>
              <a:ext cx="104340" cy="233423"/>
            </a:xfrm>
            <a:custGeom>
              <a:avLst/>
              <a:gdLst/>
              <a:ahLst/>
              <a:cxnLst/>
              <a:rect l="l" t="t" r="r" b="b"/>
              <a:pathLst>
                <a:path w="773" h="1712" extrusionOk="0">
                  <a:moveTo>
                    <a:pt x="67" y="1"/>
                  </a:moveTo>
                  <a:lnTo>
                    <a:pt x="1" y="1712"/>
                  </a:lnTo>
                  <a:lnTo>
                    <a:pt x="772" y="171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705495" y="3838404"/>
              <a:ext cx="93271" cy="233423"/>
            </a:xfrm>
            <a:custGeom>
              <a:avLst/>
              <a:gdLst/>
              <a:ahLst/>
              <a:cxnLst/>
              <a:rect l="l" t="t" r="r" b="b"/>
              <a:pathLst>
                <a:path w="691" h="1712" extrusionOk="0">
                  <a:moveTo>
                    <a:pt x="0" y="1"/>
                  </a:moveTo>
                  <a:lnTo>
                    <a:pt x="0" y="1712"/>
                  </a:lnTo>
                  <a:lnTo>
                    <a:pt x="437" y="171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2859912" y="3972564"/>
              <a:ext cx="76399" cy="99259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166" y="0"/>
                  </a:moveTo>
                  <a:lnTo>
                    <a:pt x="1" y="728"/>
                  </a:lnTo>
                  <a:lnTo>
                    <a:pt x="148" y="728"/>
                  </a:lnTo>
                  <a:lnTo>
                    <a:pt x="565" y="25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2764346" y="3838404"/>
              <a:ext cx="56287" cy="233423"/>
            </a:xfrm>
            <a:custGeom>
              <a:avLst/>
              <a:gdLst/>
              <a:ahLst/>
              <a:cxnLst/>
              <a:rect l="l" t="t" r="r" b="b"/>
              <a:pathLst>
                <a:path w="417" h="1712" extrusionOk="0">
                  <a:moveTo>
                    <a:pt x="255" y="1"/>
                  </a:moveTo>
                  <a:lnTo>
                    <a:pt x="1" y="1712"/>
                  </a:lnTo>
                  <a:lnTo>
                    <a:pt x="416" y="171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346988" y="3709562"/>
              <a:ext cx="118108" cy="284143"/>
            </a:xfrm>
            <a:custGeom>
              <a:avLst/>
              <a:gdLst/>
              <a:ahLst/>
              <a:cxnLst/>
              <a:rect l="l" t="t" r="r" b="b"/>
              <a:pathLst>
                <a:path w="875" h="2084" extrusionOk="0">
                  <a:moveTo>
                    <a:pt x="582" y="1"/>
                  </a:moveTo>
                  <a:lnTo>
                    <a:pt x="0" y="329"/>
                  </a:lnTo>
                  <a:lnTo>
                    <a:pt x="268" y="1042"/>
                  </a:lnTo>
                  <a:lnTo>
                    <a:pt x="268" y="2084"/>
                  </a:lnTo>
                  <a:lnTo>
                    <a:pt x="400" y="1256"/>
                  </a:lnTo>
                  <a:lnTo>
                    <a:pt x="582" y="928"/>
                  </a:lnTo>
                  <a:lnTo>
                    <a:pt x="875" y="1514"/>
                  </a:lnTo>
                  <a:lnTo>
                    <a:pt x="875" y="86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573619" y="3724423"/>
              <a:ext cx="43464" cy="49902"/>
            </a:xfrm>
            <a:custGeom>
              <a:avLst/>
              <a:gdLst/>
              <a:ahLst/>
              <a:cxnLst/>
              <a:rect l="l" t="t" r="r" b="b"/>
              <a:pathLst>
                <a:path w="322" h="366" extrusionOk="0">
                  <a:moveTo>
                    <a:pt x="1" y="1"/>
                  </a:moveTo>
                  <a:lnTo>
                    <a:pt x="322" y="36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936176" y="4007194"/>
              <a:ext cx="78693" cy="64628"/>
            </a:xfrm>
            <a:custGeom>
              <a:avLst/>
              <a:gdLst/>
              <a:ahLst/>
              <a:cxnLst/>
              <a:rect l="l" t="t" r="r" b="b"/>
              <a:pathLst>
                <a:path w="583" h="474" extrusionOk="0">
                  <a:moveTo>
                    <a:pt x="0" y="1"/>
                  </a:moveTo>
                  <a:lnTo>
                    <a:pt x="0" y="474"/>
                  </a:lnTo>
                  <a:lnTo>
                    <a:pt x="237" y="237"/>
                  </a:lnTo>
                  <a:lnTo>
                    <a:pt x="237" y="47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3"/>
          <p:cNvGrpSpPr/>
          <p:nvPr/>
        </p:nvGrpSpPr>
        <p:grpSpPr>
          <a:xfrm>
            <a:off x="-2679644" y="609875"/>
            <a:ext cx="5477421" cy="3341896"/>
            <a:chOff x="905403" y="4427397"/>
            <a:chExt cx="1142605" cy="697129"/>
          </a:xfrm>
        </p:grpSpPr>
        <p:sp>
          <p:nvSpPr>
            <p:cNvPr id="1571" name="Google Shape;1571;p33"/>
            <p:cNvSpPr/>
            <p:nvPr/>
          </p:nvSpPr>
          <p:spPr>
            <a:xfrm>
              <a:off x="1692606" y="5022117"/>
              <a:ext cx="355402" cy="102395"/>
            </a:xfrm>
            <a:custGeom>
              <a:avLst/>
              <a:gdLst/>
              <a:ahLst/>
              <a:cxnLst/>
              <a:rect l="l" t="t" r="r" b="b"/>
              <a:pathLst>
                <a:path w="2633" h="751" extrusionOk="0">
                  <a:moveTo>
                    <a:pt x="1230" y="0"/>
                  </a:moveTo>
                  <a:lnTo>
                    <a:pt x="511" y="314"/>
                  </a:lnTo>
                  <a:lnTo>
                    <a:pt x="1" y="751"/>
                  </a:lnTo>
                  <a:lnTo>
                    <a:pt x="2632" y="751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1760636" y="4741936"/>
              <a:ext cx="97995" cy="323138"/>
            </a:xfrm>
            <a:custGeom>
              <a:avLst/>
              <a:gdLst/>
              <a:ahLst/>
              <a:cxnLst/>
              <a:rect l="l" t="t" r="r" b="b"/>
              <a:pathLst>
                <a:path w="726" h="2370" extrusionOk="0">
                  <a:moveTo>
                    <a:pt x="0" y="1"/>
                  </a:moveTo>
                  <a:lnTo>
                    <a:pt x="7" y="2369"/>
                  </a:lnTo>
                  <a:lnTo>
                    <a:pt x="72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488921" y="4544105"/>
              <a:ext cx="271715" cy="301050"/>
            </a:xfrm>
            <a:custGeom>
              <a:avLst/>
              <a:gdLst/>
              <a:ahLst/>
              <a:cxnLst/>
              <a:rect l="l" t="t" r="r" b="b"/>
              <a:pathLst>
                <a:path w="2013" h="2208" extrusionOk="0">
                  <a:moveTo>
                    <a:pt x="998" y="0"/>
                  </a:moveTo>
                  <a:lnTo>
                    <a:pt x="0" y="903"/>
                  </a:lnTo>
                  <a:lnTo>
                    <a:pt x="0" y="1595"/>
                  </a:lnTo>
                  <a:lnTo>
                    <a:pt x="873" y="1250"/>
                  </a:lnTo>
                  <a:lnTo>
                    <a:pt x="873" y="1250"/>
                  </a:lnTo>
                  <a:lnTo>
                    <a:pt x="206" y="1701"/>
                  </a:lnTo>
                  <a:lnTo>
                    <a:pt x="1079" y="2207"/>
                  </a:lnTo>
                  <a:lnTo>
                    <a:pt x="2013" y="1452"/>
                  </a:lnTo>
                  <a:lnTo>
                    <a:pt x="1336" y="1017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435199" y="4427397"/>
              <a:ext cx="77479" cy="114666"/>
            </a:xfrm>
            <a:custGeom>
              <a:avLst/>
              <a:gdLst/>
              <a:ahLst/>
              <a:cxnLst/>
              <a:rect l="l" t="t" r="r" b="b"/>
              <a:pathLst>
                <a:path w="574" h="841" extrusionOk="0">
                  <a:moveTo>
                    <a:pt x="283" y="0"/>
                  </a:moveTo>
                  <a:lnTo>
                    <a:pt x="0" y="840"/>
                  </a:lnTo>
                  <a:lnTo>
                    <a:pt x="574" y="6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336259" y="4427397"/>
              <a:ext cx="137140" cy="129937"/>
            </a:xfrm>
            <a:custGeom>
              <a:avLst/>
              <a:gdLst/>
              <a:ahLst/>
              <a:cxnLst/>
              <a:rect l="l" t="t" r="r" b="b"/>
              <a:pathLst>
                <a:path w="1016" h="953" extrusionOk="0">
                  <a:moveTo>
                    <a:pt x="1016" y="0"/>
                  </a:moveTo>
                  <a:lnTo>
                    <a:pt x="1" y="952"/>
                  </a:lnTo>
                  <a:lnTo>
                    <a:pt x="1" y="952"/>
                  </a:lnTo>
                  <a:lnTo>
                    <a:pt x="733" y="84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983691" y="4775885"/>
              <a:ext cx="138355" cy="348634"/>
            </a:xfrm>
            <a:custGeom>
              <a:avLst/>
              <a:gdLst/>
              <a:ahLst/>
              <a:cxnLst/>
              <a:rect l="l" t="t" r="r" b="b"/>
              <a:pathLst>
                <a:path w="1025" h="2557" extrusionOk="0">
                  <a:moveTo>
                    <a:pt x="581" y="1"/>
                  </a:moveTo>
                  <a:lnTo>
                    <a:pt x="1" y="870"/>
                  </a:lnTo>
                  <a:lnTo>
                    <a:pt x="458" y="2557"/>
                  </a:lnTo>
                  <a:lnTo>
                    <a:pt x="1024" y="255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121911" y="4541924"/>
              <a:ext cx="570830" cy="582602"/>
            </a:xfrm>
            <a:custGeom>
              <a:avLst/>
              <a:gdLst/>
              <a:ahLst/>
              <a:cxnLst/>
              <a:rect l="l" t="t" r="r" b="b"/>
              <a:pathLst>
                <a:path w="4229" h="4273" extrusionOk="0">
                  <a:moveTo>
                    <a:pt x="2321" y="0"/>
                  </a:moveTo>
                  <a:lnTo>
                    <a:pt x="1715" y="318"/>
                  </a:lnTo>
                  <a:lnTo>
                    <a:pt x="912" y="2048"/>
                  </a:lnTo>
                  <a:lnTo>
                    <a:pt x="1562" y="2609"/>
                  </a:lnTo>
                  <a:lnTo>
                    <a:pt x="1801" y="3585"/>
                  </a:lnTo>
                  <a:lnTo>
                    <a:pt x="1356" y="2654"/>
                  </a:lnTo>
                  <a:lnTo>
                    <a:pt x="1457" y="3745"/>
                  </a:lnTo>
                  <a:lnTo>
                    <a:pt x="1028" y="2791"/>
                  </a:lnTo>
                  <a:lnTo>
                    <a:pt x="484" y="2896"/>
                  </a:lnTo>
                  <a:lnTo>
                    <a:pt x="0" y="4273"/>
                  </a:lnTo>
                  <a:lnTo>
                    <a:pt x="1457" y="4273"/>
                  </a:lnTo>
                  <a:lnTo>
                    <a:pt x="2243" y="4029"/>
                  </a:lnTo>
                  <a:lnTo>
                    <a:pt x="2851" y="3892"/>
                  </a:lnTo>
                  <a:lnTo>
                    <a:pt x="2872" y="3429"/>
                  </a:lnTo>
                  <a:lnTo>
                    <a:pt x="2700" y="2649"/>
                  </a:lnTo>
                  <a:lnTo>
                    <a:pt x="3519" y="4273"/>
                  </a:lnTo>
                  <a:lnTo>
                    <a:pt x="4229" y="4273"/>
                  </a:lnTo>
                  <a:lnTo>
                    <a:pt x="3798" y="2223"/>
                  </a:lnTo>
                  <a:lnTo>
                    <a:pt x="2872" y="2048"/>
                  </a:lnTo>
                  <a:lnTo>
                    <a:pt x="3159" y="2870"/>
                  </a:lnTo>
                  <a:lnTo>
                    <a:pt x="2521" y="1969"/>
                  </a:lnTo>
                  <a:lnTo>
                    <a:pt x="2521" y="1717"/>
                  </a:lnTo>
                  <a:lnTo>
                    <a:pt x="2719" y="919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166589" y="4821014"/>
              <a:ext cx="198421" cy="231514"/>
            </a:xfrm>
            <a:custGeom>
              <a:avLst/>
              <a:gdLst/>
              <a:ahLst/>
              <a:cxnLst/>
              <a:rect l="l" t="t" r="r" b="b"/>
              <a:pathLst>
                <a:path w="1470" h="1698" extrusionOk="0">
                  <a:moveTo>
                    <a:pt x="581" y="1"/>
                  </a:moveTo>
                  <a:lnTo>
                    <a:pt x="1" y="243"/>
                  </a:lnTo>
                  <a:lnTo>
                    <a:pt x="153" y="849"/>
                  </a:lnTo>
                  <a:lnTo>
                    <a:pt x="697" y="744"/>
                  </a:lnTo>
                  <a:lnTo>
                    <a:pt x="1126" y="1698"/>
                  </a:lnTo>
                  <a:lnTo>
                    <a:pt x="1025" y="607"/>
                  </a:lnTo>
                  <a:lnTo>
                    <a:pt x="1470" y="1538"/>
                  </a:lnTo>
                  <a:lnTo>
                    <a:pt x="1231" y="562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61980" y="4775885"/>
              <a:ext cx="125396" cy="348634"/>
            </a:xfrm>
            <a:custGeom>
              <a:avLst/>
              <a:gdLst/>
              <a:ahLst/>
              <a:cxnLst/>
              <a:rect l="l" t="t" r="r" b="b"/>
              <a:pathLst>
                <a:path w="929" h="2557" extrusionOk="0">
                  <a:moveTo>
                    <a:pt x="1" y="1"/>
                  </a:moveTo>
                  <a:lnTo>
                    <a:pt x="444" y="2557"/>
                  </a:lnTo>
                  <a:lnTo>
                    <a:pt x="928" y="1180"/>
                  </a:lnTo>
                  <a:lnTo>
                    <a:pt x="776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1435199" y="4517792"/>
              <a:ext cx="188432" cy="26315"/>
            </a:xfrm>
            <a:custGeom>
              <a:avLst/>
              <a:gdLst/>
              <a:ahLst/>
              <a:cxnLst/>
              <a:rect l="l" t="t" r="r" b="b"/>
              <a:pathLst>
                <a:path w="1396" h="193" extrusionOk="0">
                  <a:moveTo>
                    <a:pt x="574" y="0"/>
                  </a:moveTo>
                  <a:lnTo>
                    <a:pt x="0" y="177"/>
                  </a:lnTo>
                  <a:lnTo>
                    <a:pt x="1396" y="19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462195" y="4667085"/>
              <a:ext cx="172369" cy="178067"/>
            </a:xfrm>
            <a:custGeom>
              <a:avLst/>
              <a:gdLst/>
              <a:ahLst/>
              <a:cxnLst/>
              <a:rect l="l" t="t" r="r" b="b"/>
              <a:pathLst>
                <a:path w="1277" h="1306" extrusionOk="0">
                  <a:moveTo>
                    <a:pt x="198" y="1"/>
                  </a:moveTo>
                  <a:lnTo>
                    <a:pt x="0" y="799"/>
                  </a:lnTo>
                  <a:lnTo>
                    <a:pt x="1277" y="1305"/>
                  </a:lnTo>
                  <a:lnTo>
                    <a:pt x="404" y="799"/>
                  </a:lnTo>
                  <a:lnTo>
                    <a:pt x="1071" y="348"/>
                  </a:lnTo>
                  <a:lnTo>
                    <a:pt x="1071" y="348"/>
                  </a:lnTo>
                  <a:lnTo>
                    <a:pt x="198" y="69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761580" y="4979306"/>
              <a:ext cx="286428" cy="145207"/>
            </a:xfrm>
            <a:custGeom>
              <a:avLst/>
              <a:gdLst/>
              <a:ahLst/>
              <a:cxnLst/>
              <a:rect l="l" t="t" r="r" b="b"/>
              <a:pathLst>
                <a:path w="2122" h="1065" extrusionOk="0">
                  <a:moveTo>
                    <a:pt x="719" y="0"/>
                  </a:moveTo>
                  <a:lnTo>
                    <a:pt x="0" y="628"/>
                  </a:lnTo>
                  <a:lnTo>
                    <a:pt x="719" y="314"/>
                  </a:lnTo>
                  <a:lnTo>
                    <a:pt x="2121" y="106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634429" y="4741936"/>
              <a:ext cx="127151" cy="382584"/>
            </a:xfrm>
            <a:custGeom>
              <a:avLst/>
              <a:gdLst/>
              <a:ahLst/>
              <a:cxnLst/>
              <a:rect l="l" t="t" r="r" b="b"/>
              <a:pathLst>
                <a:path w="942" h="2806" extrusionOk="0">
                  <a:moveTo>
                    <a:pt x="935" y="1"/>
                  </a:moveTo>
                  <a:lnTo>
                    <a:pt x="1" y="756"/>
                  </a:lnTo>
                  <a:lnTo>
                    <a:pt x="432" y="2806"/>
                  </a:lnTo>
                  <a:lnTo>
                    <a:pt x="942" y="236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462195" y="4775885"/>
              <a:ext cx="172369" cy="157478"/>
            </a:xfrm>
            <a:custGeom>
              <a:avLst/>
              <a:gdLst/>
              <a:ahLst/>
              <a:cxnLst/>
              <a:rect l="l" t="t" r="r" b="b"/>
              <a:pathLst>
                <a:path w="1277" h="1155" extrusionOk="0">
                  <a:moveTo>
                    <a:pt x="0" y="1"/>
                  </a:moveTo>
                  <a:lnTo>
                    <a:pt x="0" y="253"/>
                  </a:lnTo>
                  <a:lnTo>
                    <a:pt x="638" y="1154"/>
                  </a:lnTo>
                  <a:lnTo>
                    <a:pt x="351" y="332"/>
                  </a:lnTo>
                  <a:lnTo>
                    <a:pt x="1277" y="507"/>
                  </a:lnTo>
                  <a:lnTo>
                    <a:pt x="1277" y="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905403" y="4894502"/>
              <a:ext cx="140244" cy="230014"/>
            </a:xfrm>
            <a:custGeom>
              <a:avLst/>
              <a:gdLst/>
              <a:ahLst/>
              <a:cxnLst/>
              <a:rect l="l" t="t" r="r" b="b"/>
              <a:pathLst>
                <a:path w="1039" h="1687" extrusionOk="0">
                  <a:moveTo>
                    <a:pt x="581" y="0"/>
                  </a:moveTo>
                  <a:lnTo>
                    <a:pt x="0" y="1687"/>
                  </a:lnTo>
                  <a:lnTo>
                    <a:pt x="1038" y="168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1318576" y="4903092"/>
              <a:ext cx="278329" cy="221424"/>
            </a:xfrm>
            <a:custGeom>
              <a:avLst/>
              <a:gdLst/>
              <a:ahLst/>
              <a:cxnLst/>
              <a:rect l="l" t="t" r="r" b="b"/>
              <a:pathLst>
                <a:path w="2062" h="1624" extrusionOk="0">
                  <a:moveTo>
                    <a:pt x="1243" y="0"/>
                  </a:moveTo>
                  <a:lnTo>
                    <a:pt x="1415" y="780"/>
                  </a:lnTo>
                  <a:lnTo>
                    <a:pt x="1394" y="1243"/>
                  </a:lnTo>
                  <a:lnTo>
                    <a:pt x="786" y="1380"/>
                  </a:lnTo>
                  <a:lnTo>
                    <a:pt x="0" y="1624"/>
                  </a:lnTo>
                  <a:lnTo>
                    <a:pt x="2062" y="162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1244877" y="4541924"/>
              <a:ext cx="190457" cy="279235"/>
            </a:xfrm>
            <a:custGeom>
              <a:avLst/>
              <a:gdLst/>
              <a:ahLst/>
              <a:cxnLst/>
              <a:rect l="l" t="t" r="r" b="b"/>
              <a:pathLst>
                <a:path w="1411" h="2048" extrusionOk="0">
                  <a:moveTo>
                    <a:pt x="1410" y="0"/>
                  </a:moveTo>
                  <a:lnTo>
                    <a:pt x="678" y="112"/>
                  </a:lnTo>
                  <a:lnTo>
                    <a:pt x="1" y="2048"/>
                  </a:lnTo>
                  <a:lnTo>
                    <a:pt x="804" y="318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435199" y="4541924"/>
              <a:ext cx="188432" cy="125301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0" y="0"/>
                  </a:moveTo>
                  <a:lnTo>
                    <a:pt x="398" y="919"/>
                  </a:lnTo>
                  <a:lnTo>
                    <a:pt x="139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 flipH="1">
            <a:off x="-4350" y="3962038"/>
            <a:ext cx="9144207" cy="1034873"/>
            <a:chOff x="-8409" y="4102288"/>
            <a:chExt cx="9144207" cy="1034873"/>
          </a:xfrm>
        </p:grpSpPr>
        <p:grpSp>
          <p:nvGrpSpPr>
            <p:cNvPr id="1590" name="Google Shape;1590;p33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591" name="Google Shape;1591;p33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3" name="Google Shape;1613;p33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86C4A05-F4FC-4960-A8AE-0B677384C836}"/>
              </a:ext>
            </a:extLst>
          </p:cNvPr>
          <p:cNvSpPr txBox="1"/>
          <p:nvPr/>
        </p:nvSpPr>
        <p:spPr>
          <a:xfrm>
            <a:off x="213826" y="196634"/>
            <a:ext cx="6452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0" i="0" u="none" strike="noStrike" dirty="0">
                <a:solidFill>
                  <a:srgbClr val="000000"/>
                </a:solidFill>
                <a:effectLst/>
                <a:latin typeface="Caveat Brush" panose="02020500000000000000" charset="0"/>
              </a:rPr>
              <a:t>Fight with Computer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D77F9D-3530-498A-94EA-DA2866B3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744" y="1919852"/>
            <a:ext cx="6392700" cy="5316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089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30"/>
          <p:cNvGrpSpPr/>
          <p:nvPr/>
        </p:nvGrpSpPr>
        <p:grpSpPr>
          <a:xfrm>
            <a:off x="-8409" y="3238475"/>
            <a:ext cx="9144207" cy="1905250"/>
            <a:chOff x="-8409" y="3238475"/>
            <a:chExt cx="9144207" cy="1905250"/>
          </a:xfrm>
        </p:grpSpPr>
        <p:sp>
          <p:nvSpPr>
            <p:cNvPr id="1251" name="Google Shape;1251;p30"/>
            <p:cNvSpPr/>
            <p:nvPr/>
          </p:nvSpPr>
          <p:spPr>
            <a:xfrm>
              <a:off x="-8400" y="3245625"/>
              <a:ext cx="9144000" cy="18981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 rot="10800000" flipH="1">
              <a:off x="0" y="3238475"/>
              <a:ext cx="8999968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-8409" y="3400808"/>
              <a:ext cx="9144207" cy="996002"/>
              <a:chOff x="637480" y="3826824"/>
              <a:chExt cx="8109442" cy="996002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5678280" y="2995460"/>
            <a:ext cx="2910590" cy="767260"/>
            <a:chOff x="5678280" y="2995460"/>
            <a:chExt cx="2910590" cy="767260"/>
          </a:xfrm>
        </p:grpSpPr>
        <p:grpSp>
          <p:nvGrpSpPr>
            <p:cNvPr id="1277" name="Google Shape;1277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278" name="Google Shape;1278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9" name="Google Shape;1349;p30"/>
          <p:cNvGrpSpPr/>
          <p:nvPr/>
        </p:nvGrpSpPr>
        <p:grpSpPr>
          <a:xfrm>
            <a:off x="-1863031" y="2427689"/>
            <a:ext cx="3553156" cy="2914309"/>
            <a:chOff x="-16105" y="4501294"/>
            <a:chExt cx="784638" cy="643548"/>
          </a:xfrm>
        </p:grpSpPr>
        <p:sp>
          <p:nvSpPr>
            <p:cNvPr id="1350" name="Google Shape;1350;p30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30"/>
          <p:cNvSpPr txBox="1">
            <a:spLocks noGrp="1"/>
          </p:cNvSpPr>
          <p:nvPr>
            <p:ph type="title"/>
          </p:nvPr>
        </p:nvSpPr>
        <p:spPr>
          <a:xfrm>
            <a:off x="713225" y="1581094"/>
            <a:ext cx="5480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" b="1">
                <a:solidFill>
                  <a:schemeClr val="accent5"/>
                </a:solidFill>
              </a:rPr>
              <a:t>Demo Video</a:t>
            </a:r>
          </a:p>
        </p:txBody>
      </p:sp>
      <p:grpSp>
        <p:nvGrpSpPr>
          <p:cNvPr id="1363" name="Google Shape;1363;p30"/>
          <p:cNvGrpSpPr/>
          <p:nvPr/>
        </p:nvGrpSpPr>
        <p:grpSpPr>
          <a:xfrm>
            <a:off x="5678280" y="2995460"/>
            <a:ext cx="2910590" cy="767260"/>
            <a:chOff x="9641789" y="4060422"/>
            <a:chExt cx="3261531" cy="859771"/>
          </a:xfrm>
        </p:grpSpPr>
        <p:sp>
          <p:nvSpPr>
            <p:cNvPr id="1364" name="Google Shape;1364;p30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30"/>
          <p:cNvSpPr txBox="1">
            <a:spLocks noGrp="1"/>
          </p:cNvSpPr>
          <p:nvPr>
            <p:ph type="title" idx="2"/>
          </p:nvPr>
        </p:nvSpPr>
        <p:spPr>
          <a:xfrm>
            <a:off x="6127375" y="1431633"/>
            <a:ext cx="2012400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00" name="Google Shape;1400;p30"/>
          <p:cNvSpPr/>
          <p:nvPr/>
        </p:nvSpPr>
        <p:spPr>
          <a:xfrm>
            <a:off x="6124064" y="997493"/>
            <a:ext cx="105285" cy="91055"/>
          </a:xfrm>
          <a:custGeom>
            <a:avLst/>
            <a:gdLst/>
            <a:ahLst/>
            <a:cxnLst/>
            <a:rect l="l" t="t" r="r" b="b"/>
            <a:pathLst>
              <a:path w="299" h="256" extrusionOk="0">
                <a:moveTo>
                  <a:pt x="129" y="1"/>
                </a:moveTo>
                <a:cubicBezTo>
                  <a:pt x="63" y="1"/>
                  <a:pt x="0" y="52"/>
                  <a:pt x="0" y="128"/>
                </a:cubicBezTo>
                <a:cubicBezTo>
                  <a:pt x="0" y="198"/>
                  <a:pt x="58" y="256"/>
                  <a:pt x="128" y="256"/>
                </a:cubicBezTo>
                <a:cubicBezTo>
                  <a:pt x="241" y="256"/>
                  <a:pt x="298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72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38"/>
          <p:cNvSpPr/>
          <p:nvPr/>
        </p:nvSpPr>
        <p:spPr>
          <a:xfrm flipH="1">
            <a:off x="1206085" y="2807575"/>
            <a:ext cx="6567490" cy="1298406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2" name="Google Shape;2452;p38"/>
          <p:cNvGrpSpPr/>
          <p:nvPr/>
        </p:nvGrpSpPr>
        <p:grpSpPr>
          <a:xfrm>
            <a:off x="-1388406" y="2410396"/>
            <a:ext cx="3590278" cy="1695545"/>
            <a:chOff x="2495348" y="916544"/>
            <a:chExt cx="387711" cy="183086"/>
          </a:xfrm>
        </p:grpSpPr>
        <p:sp>
          <p:nvSpPr>
            <p:cNvPr id="2453" name="Google Shape;2453;p38"/>
            <p:cNvSpPr/>
            <p:nvPr/>
          </p:nvSpPr>
          <p:spPr>
            <a:xfrm>
              <a:off x="2575743" y="916544"/>
              <a:ext cx="239064" cy="56818"/>
            </a:xfrm>
            <a:custGeom>
              <a:avLst/>
              <a:gdLst/>
              <a:ahLst/>
              <a:cxnLst/>
              <a:rect l="l" t="t" r="r" b="b"/>
              <a:pathLst>
                <a:path w="8564" h="2015" extrusionOk="0">
                  <a:moveTo>
                    <a:pt x="1" y="0"/>
                  </a:moveTo>
                  <a:lnTo>
                    <a:pt x="637" y="183"/>
                  </a:lnTo>
                  <a:lnTo>
                    <a:pt x="1403" y="183"/>
                  </a:lnTo>
                  <a:lnTo>
                    <a:pt x="1025" y="293"/>
                  </a:lnTo>
                  <a:lnTo>
                    <a:pt x="1651" y="470"/>
                  </a:lnTo>
                  <a:lnTo>
                    <a:pt x="1651" y="468"/>
                  </a:lnTo>
                  <a:lnTo>
                    <a:pt x="2194" y="468"/>
                  </a:lnTo>
                  <a:lnTo>
                    <a:pt x="1926" y="547"/>
                  </a:lnTo>
                  <a:lnTo>
                    <a:pt x="1926" y="549"/>
                  </a:lnTo>
                  <a:lnTo>
                    <a:pt x="3421" y="975"/>
                  </a:lnTo>
                  <a:lnTo>
                    <a:pt x="4065" y="717"/>
                  </a:lnTo>
                  <a:lnTo>
                    <a:pt x="4298" y="781"/>
                  </a:lnTo>
                  <a:lnTo>
                    <a:pt x="4298" y="1268"/>
                  </a:lnTo>
                  <a:lnTo>
                    <a:pt x="4438" y="819"/>
                  </a:lnTo>
                  <a:lnTo>
                    <a:pt x="5616" y="1140"/>
                  </a:lnTo>
                  <a:lnTo>
                    <a:pt x="4641" y="1468"/>
                  </a:lnTo>
                  <a:lnTo>
                    <a:pt x="6813" y="1913"/>
                  </a:lnTo>
                  <a:lnTo>
                    <a:pt x="7250" y="1957"/>
                  </a:lnTo>
                  <a:lnTo>
                    <a:pt x="7832" y="1911"/>
                  </a:lnTo>
                  <a:lnTo>
                    <a:pt x="7832" y="1911"/>
                  </a:lnTo>
                  <a:lnTo>
                    <a:pt x="7569" y="1988"/>
                  </a:lnTo>
                  <a:lnTo>
                    <a:pt x="7841" y="2015"/>
                  </a:lnTo>
                  <a:lnTo>
                    <a:pt x="8563" y="1918"/>
                  </a:lnTo>
                  <a:lnTo>
                    <a:pt x="8183" y="989"/>
                  </a:lnTo>
                  <a:lnTo>
                    <a:pt x="5970" y="631"/>
                  </a:lnTo>
                  <a:lnTo>
                    <a:pt x="4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2834877" y="992110"/>
              <a:ext cx="48181" cy="107517"/>
            </a:xfrm>
            <a:custGeom>
              <a:avLst/>
              <a:gdLst/>
              <a:ahLst/>
              <a:cxnLst/>
              <a:rect l="l" t="t" r="r" b="b"/>
              <a:pathLst>
                <a:path w="1726" h="3813" extrusionOk="0">
                  <a:moveTo>
                    <a:pt x="171" y="1"/>
                  </a:moveTo>
                  <a:lnTo>
                    <a:pt x="1" y="339"/>
                  </a:lnTo>
                  <a:lnTo>
                    <a:pt x="1726" y="3812"/>
                  </a:lnTo>
                  <a:lnTo>
                    <a:pt x="623" y="127"/>
                  </a:lnTo>
                  <a:lnTo>
                    <a:pt x="837" y="8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2495348" y="983764"/>
              <a:ext cx="204142" cy="115864"/>
            </a:xfrm>
            <a:custGeom>
              <a:avLst/>
              <a:gdLst/>
              <a:ahLst/>
              <a:cxnLst/>
              <a:rect l="l" t="t" r="r" b="b"/>
              <a:pathLst>
                <a:path w="7313" h="4109" extrusionOk="0">
                  <a:moveTo>
                    <a:pt x="5700" y="1"/>
                  </a:moveTo>
                  <a:lnTo>
                    <a:pt x="5109" y="2245"/>
                  </a:lnTo>
                  <a:lnTo>
                    <a:pt x="3894" y="3999"/>
                  </a:lnTo>
                  <a:lnTo>
                    <a:pt x="3968" y="2474"/>
                  </a:lnTo>
                  <a:lnTo>
                    <a:pt x="3491" y="3326"/>
                  </a:lnTo>
                  <a:lnTo>
                    <a:pt x="3356" y="2727"/>
                  </a:lnTo>
                  <a:lnTo>
                    <a:pt x="2174" y="4054"/>
                  </a:lnTo>
                  <a:lnTo>
                    <a:pt x="0" y="4108"/>
                  </a:lnTo>
                  <a:lnTo>
                    <a:pt x="7313" y="4108"/>
                  </a:lnTo>
                  <a:lnTo>
                    <a:pt x="6750" y="2530"/>
                  </a:lnTo>
                  <a:lnTo>
                    <a:pt x="6945" y="1698"/>
                  </a:lnTo>
                  <a:lnTo>
                    <a:pt x="6945" y="1698"/>
                  </a:lnTo>
                  <a:lnTo>
                    <a:pt x="6242" y="2232"/>
                  </a:lnTo>
                  <a:lnTo>
                    <a:pt x="6031" y="2946"/>
                  </a:lnTo>
                  <a:lnTo>
                    <a:pt x="5859" y="1992"/>
                  </a:lnTo>
                  <a:lnTo>
                    <a:pt x="570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2722129" y="1099482"/>
              <a:ext cx="7956" cy="141"/>
            </a:xfrm>
            <a:custGeom>
              <a:avLst/>
              <a:gdLst/>
              <a:ahLst/>
              <a:cxnLst/>
              <a:rect l="l" t="t" r="r" b="b"/>
              <a:pathLst>
                <a:path w="285" h="5" extrusionOk="0">
                  <a:moveTo>
                    <a:pt x="0" y="1"/>
                  </a:moveTo>
                  <a:lnTo>
                    <a:pt x="6" y="4"/>
                  </a:lnTo>
                  <a:lnTo>
                    <a:pt x="28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2695610" y="957908"/>
              <a:ext cx="145465" cy="141721"/>
            </a:xfrm>
            <a:custGeom>
              <a:avLst/>
              <a:gdLst/>
              <a:ahLst/>
              <a:cxnLst/>
              <a:rect l="l" t="t" r="r" b="b"/>
              <a:pathLst>
                <a:path w="5211" h="5026" extrusionOk="0">
                  <a:moveTo>
                    <a:pt x="347" y="1"/>
                  </a:moveTo>
                  <a:lnTo>
                    <a:pt x="0" y="3016"/>
                  </a:lnTo>
                  <a:lnTo>
                    <a:pt x="35" y="3609"/>
                  </a:lnTo>
                  <a:lnTo>
                    <a:pt x="554" y="2348"/>
                  </a:lnTo>
                  <a:lnTo>
                    <a:pt x="1234" y="5025"/>
                  </a:lnTo>
                  <a:lnTo>
                    <a:pt x="2518" y="5025"/>
                  </a:lnTo>
                  <a:lnTo>
                    <a:pt x="4353" y="4170"/>
                  </a:lnTo>
                  <a:lnTo>
                    <a:pt x="4527" y="2979"/>
                  </a:lnTo>
                  <a:lnTo>
                    <a:pt x="5210" y="3254"/>
                  </a:lnTo>
                  <a:lnTo>
                    <a:pt x="5210" y="3254"/>
                  </a:lnTo>
                  <a:lnTo>
                    <a:pt x="4990" y="1552"/>
                  </a:lnTo>
                  <a:lnTo>
                    <a:pt x="3547" y="548"/>
                  </a:lnTo>
                  <a:lnTo>
                    <a:pt x="3275" y="521"/>
                  </a:lnTo>
                  <a:lnTo>
                    <a:pt x="3268" y="523"/>
                  </a:lnTo>
                  <a:lnTo>
                    <a:pt x="3168" y="1415"/>
                  </a:lnTo>
                  <a:lnTo>
                    <a:pt x="2956" y="490"/>
                  </a:lnTo>
                  <a:lnTo>
                    <a:pt x="2519" y="446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2495348" y="916544"/>
              <a:ext cx="175920" cy="183086"/>
            </a:xfrm>
            <a:custGeom>
              <a:avLst/>
              <a:gdLst/>
              <a:ahLst/>
              <a:cxnLst/>
              <a:rect l="l" t="t" r="r" b="b"/>
              <a:pathLst>
                <a:path w="6302" h="6493" extrusionOk="0">
                  <a:moveTo>
                    <a:pt x="2881" y="0"/>
                  </a:moveTo>
                  <a:lnTo>
                    <a:pt x="1876" y="3349"/>
                  </a:lnTo>
                  <a:lnTo>
                    <a:pt x="0" y="6492"/>
                  </a:lnTo>
                  <a:lnTo>
                    <a:pt x="0" y="6492"/>
                  </a:lnTo>
                  <a:lnTo>
                    <a:pt x="2174" y="6438"/>
                  </a:lnTo>
                  <a:lnTo>
                    <a:pt x="3356" y="5111"/>
                  </a:lnTo>
                  <a:lnTo>
                    <a:pt x="3491" y="5710"/>
                  </a:lnTo>
                  <a:lnTo>
                    <a:pt x="3968" y="4858"/>
                  </a:lnTo>
                  <a:lnTo>
                    <a:pt x="3894" y="6383"/>
                  </a:lnTo>
                  <a:lnTo>
                    <a:pt x="5109" y="4629"/>
                  </a:lnTo>
                  <a:lnTo>
                    <a:pt x="5700" y="2385"/>
                  </a:lnTo>
                  <a:lnTo>
                    <a:pt x="5859" y="4376"/>
                  </a:lnTo>
                  <a:lnTo>
                    <a:pt x="6301" y="975"/>
                  </a:lnTo>
                  <a:lnTo>
                    <a:pt x="4806" y="549"/>
                  </a:lnTo>
                  <a:lnTo>
                    <a:pt x="4706" y="1440"/>
                  </a:lnTo>
                  <a:lnTo>
                    <a:pt x="4531" y="470"/>
                  </a:lnTo>
                  <a:lnTo>
                    <a:pt x="3905" y="293"/>
                  </a:lnTo>
                  <a:lnTo>
                    <a:pt x="3764" y="1550"/>
                  </a:lnTo>
                  <a:lnTo>
                    <a:pt x="3515" y="183"/>
                  </a:lnTo>
                  <a:lnTo>
                    <a:pt x="3517" y="183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2658902" y="936761"/>
              <a:ext cx="73640" cy="130075"/>
            </a:xfrm>
            <a:custGeom>
              <a:avLst/>
              <a:gdLst/>
              <a:ahLst/>
              <a:cxnLst/>
              <a:rect l="l" t="t" r="r" b="b"/>
              <a:pathLst>
                <a:path w="2638" h="4613" extrusionOk="0">
                  <a:moveTo>
                    <a:pt x="1086" y="0"/>
                  </a:moveTo>
                  <a:lnTo>
                    <a:pt x="442" y="258"/>
                  </a:lnTo>
                  <a:lnTo>
                    <a:pt x="0" y="3659"/>
                  </a:lnTo>
                  <a:lnTo>
                    <a:pt x="172" y="4613"/>
                  </a:lnTo>
                  <a:lnTo>
                    <a:pt x="383" y="3899"/>
                  </a:lnTo>
                  <a:lnTo>
                    <a:pt x="1086" y="3365"/>
                  </a:lnTo>
                  <a:lnTo>
                    <a:pt x="1315" y="3766"/>
                  </a:lnTo>
                  <a:lnTo>
                    <a:pt x="1662" y="751"/>
                  </a:lnTo>
                  <a:lnTo>
                    <a:pt x="2637" y="423"/>
                  </a:lnTo>
                  <a:lnTo>
                    <a:pt x="1459" y="102"/>
                  </a:lnTo>
                  <a:lnTo>
                    <a:pt x="1319" y="551"/>
                  </a:lnTo>
                  <a:lnTo>
                    <a:pt x="1319" y="6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2765872" y="1001669"/>
              <a:ext cx="117187" cy="97958"/>
            </a:xfrm>
            <a:custGeom>
              <a:avLst/>
              <a:gdLst/>
              <a:ahLst/>
              <a:cxnLst/>
              <a:rect l="l" t="t" r="r" b="b"/>
              <a:pathLst>
                <a:path w="4198" h="3474" extrusionOk="0">
                  <a:moveTo>
                    <a:pt x="2473" y="0"/>
                  </a:moveTo>
                  <a:lnTo>
                    <a:pt x="2693" y="1702"/>
                  </a:lnTo>
                  <a:lnTo>
                    <a:pt x="2693" y="1702"/>
                  </a:lnTo>
                  <a:lnTo>
                    <a:pt x="2010" y="1427"/>
                  </a:lnTo>
                  <a:lnTo>
                    <a:pt x="1836" y="2618"/>
                  </a:lnTo>
                  <a:lnTo>
                    <a:pt x="1" y="3473"/>
                  </a:lnTo>
                  <a:lnTo>
                    <a:pt x="4198" y="3473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2683746" y="1024113"/>
              <a:ext cx="46339" cy="75513"/>
            </a:xfrm>
            <a:custGeom>
              <a:avLst/>
              <a:gdLst/>
              <a:ahLst/>
              <a:cxnLst/>
              <a:rect l="l" t="t" r="r" b="b"/>
              <a:pathLst>
                <a:path w="1660" h="2678" extrusionOk="0">
                  <a:moveTo>
                    <a:pt x="979" y="0"/>
                  </a:moveTo>
                  <a:lnTo>
                    <a:pt x="460" y="1261"/>
                  </a:lnTo>
                  <a:lnTo>
                    <a:pt x="425" y="668"/>
                  </a:lnTo>
                  <a:lnTo>
                    <a:pt x="196" y="267"/>
                  </a:lnTo>
                  <a:lnTo>
                    <a:pt x="1" y="1099"/>
                  </a:lnTo>
                  <a:lnTo>
                    <a:pt x="651" y="2309"/>
                  </a:lnTo>
                  <a:lnTo>
                    <a:pt x="746" y="2165"/>
                  </a:lnTo>
                  <a:lnTo>
                    <a:pt x="1375" y="2674"/>
                  </a:lnTo>
                  <a:lnTo>
                    <a:pt x="1659" y="2677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2794596" y="944430"/>
              <a:ext cx="63646" cy="72496"/>
            </a:xfrm>
            <a:custGeom>
              <a:avLst/>
              <a:gdLst/>
              <a:ahLst/>
              <a:cxnLst/>
              <a:rect l="l" t="t" r="r" b="b"/>
              <a:pathLst>
                <a:path w="2280" h="2571" extrusionOk="0">
                  <a:moveTo>
                    <a:pt x="343" y="0"/>
                  </a:moveTo>
                  <a:lnTo>
                    <a:pt x="723" y="929"/>
                  </a:lnTo>
                  <a:lnTo>
                    <a:pt x="1" y="1026"/>
                  </a:lnTo>
                  <a:lnTo>
                    <a:pt x="1444" y="2030"/>
                  </a:lnTo>
                  <a:lnTo>
                    <a:pt x="1614" y="1692"/>
                  </a:lnTo>
                  <a:lnTo>
                    <a:pt x="2280" y="2570"/>
                  </a:lnTo>
                  <a:lnTo>
                    <a:pt x="2066" y="1818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2683746" y="1055101"/>
              <a:ext cx="38551" cy="44524"/>
            </a:xfrm>
            <a:custGeom>
              <a:avLst/>
              <a:gdLst/>
              <a:ahLst/>
              <a:cxnLst/>
              <a:rect l="l" t="t" r="r" b="b"/>
              <a:pathLst>
                <a:path w="1381" h="1579" extrusionOk="0">
                  <a:moveTo>
                    <a:pt x="1" y="0"/>
                  </a:moveTo>
                  <a:lnTo>
                    <a:pt x="564" y="1578"/>
                  </a:lnTo>
                  <a:lnTo>
                    <a:pt x="1381" y="1578"/>
                  </a:lnTo>
                  <a:lnTo>
                    <a:pt x="1375" y="1575"/>
                  </a:lnTo>
                  <a:lnTo>
                    <a:pt x="746" y="1066"/>
                  </a:lnTo>
                  <a:lnTo>
                    <a:pt x="651" y="1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2593469" y="921676"/>
              <a:ext cx="21467" cy="38602"/>
            </a:xfrm>
            <a:custGeom>
              <a:avLst/>
              <a:gdLst/>
              <a:ahLst/>
              <a:cxnLst/>
              <a:rect l="l" t="t" r="r" b="b"/>
              <a:pathLst>
                <a:path w="769" h="1369" extrusionOk="0">
                  <a:moveTo>
                    <a:pt x="0" y="1"/>
                  </a:moveTo>
                  <a:lnTo>
                    <a:pt x="249" y="1368"/>
                  </a:lnTo>
                  <a:lnTo>
                    <a:pt x="390" y="11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2621803" y="929740"/>
              <a:ext cx="15186" cy="27408"/>
            </a:xfrm>
            <a:custGeom>
              <a:avLst/>
              <a:gdLst/>
              <a:ahLst/>
              <a:cxnLst/>
              <a:rect l="l" t="t" r="r" b="b"/>
              <a:pathLst>
                <a:path w="544" h="972" extrusionOk="0">
                  <a:moveTo>
                    <a:pt x="1" y="0"/>
                  </a:moveTo>
                  <a:lnTo>
                    <a:pt x="1" y="2"/>
                  </a:lnTo>
                  <a:lnTo>
                    <a:pt x="176" y="972"/>
                  </a:lnTo>
                  <a:lnTo>
                    <a:pt x="276" y="81"/>
                  </a:lnTo>
                  <a:lnTo>
                    <a:pt x="276" y="79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2778098" y="970427"/>
              <a:ext cx="16274" cy="27408"/>
            </a:xfrm>
            <a:custGeom>
              <a:avLst/>
              <a:gdLst/>
              <a:ahLst/>
              <a:cxnLst/>
              <a:rect l="l" t="t" r="r" b="b"/>
              <a:pathLst>
                <a:path w="583" h="972" extrusionOk="0">
                  <a:moveTo>
                    <a:pt x="583" y="0"/>
                  </a:moveTo>
                  <a:lnTo>
                    <a:pt x="1" y="46"/>
                  </a:lnTo>
                  <a:lnTo>
                    <a:pt x="213" y="971"/>
                  </a:lnTo>
                  <a:lnTo>
                    <a:pt x="313" y="79"/>
                  </a:lnTo>
                  <a:lnTo>
                    <a:pt x="320" y="77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38"/>
          <p:cNvGrpSpPr/>
          <p:nvPr/>
        </p:nvGrpSpPr>
        <p:grpSpPr>
          <a:xfrm>
            <a:off x="7251203" y="746866"/>
            <a:ext cx="3590279" cy="3346492"/>
            <a:chOff x="2982469" y="80805"/>
            <a:chExt cx="440304" cy="410426"/>
          </a:xfrm>
        </p:grpSpPr>
        <p:sp>
          <p:nvSpPr>
            <p:cNvPr id="2468" name="Google Shape;2468;p38"/>
            <p:cNvSpPr/>
            <p:nvPr/>
          </p:nvSpPr>
          <p:spPr>
            <a:xfrm>
              <a:off x="3194793" y="345895"/>
              <a:ext cx="165733" cy="110825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3241707" y="80805"/>
              <a:ext cx="118821" cy="248444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3172450" y="80805"/>
              <a:ext cx="71286" cy="142618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3061652" y="80805"/>
              <a:ext cx="110827" cy="293837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3217889" y="91882"/>
              <a:ext cx="60835" cy="194180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2982469" y="80805"/>
              <a:ext cx="212350" cy="410426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3044879" y="413709"/>
              <a:ext cx="167109" cy="77501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3194793" y="200584"/>
              <a:ext cx="123047" cy="213589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3163080" y="439601"/>
              <a:ext cx="166978" cy="51607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3285836" y="277224"/>
              <a:ext cx="74693" cy="108753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3299268" y="329189"/>
              <a:ext cx="123505" cy="162027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3172450" y="80805"/>
              <a:ext cx="69451" cy="11123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3144832" y="379847"/>
              <a:ext cx="49992" cy="59803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3011561" y="374579"/>
              <a:ext cx="81769" cy="79212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3213925" y="210986"/>
              <a:ext cx="13333" cy="101008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3241608" y="222423"/>
              <a:ext cx="9140" cy="44582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3310341" y="445365"/>
              <a:ext cx="68501" cy="2958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3163080" y="125024"/>
              <a:ext cx="14218" cy="119741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38"/>
          <p:cNvGrpSpPr/>
          <p:nvPr/>
        </p:nvGrpSpPr>
        <p:grpSpPr>
          <a:xfrm>
            <a:off x="-12552" y="4085238"/>
            <a:ext cx="9152409" cy="1100762"/>
            <a:chOff x="-12552" y="4085238"/>
            <a:chExt cx="9152409" cy="1100762"/>
          </a:xfrm>
        </p:grpSpPr>
        <p:sp>
          <p:nvSpPr>
            <p:cNvPr id="2488" name="Google Shape;2488;p38"/>
            <p:cNvSpPr/>
            <p:nvPr/>
          </p:nvSpPr>
          <p:spPr>
            <a:xfrm flipH="1">
              <a:off x="-12552" y="4091300"/>
              <a:ext cx="9152400" cy="10947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9" name="Google Shape;2489;p38"/>
            <p:cNvGrpSpPr/>
            <p:nvPr/>
          </p:nvGrpSpPr>
          <p:grpSpPr>
            <a:xfrm flipH="1">
              <a:off x="-4350" y="4085238"/>
              <a:ext cx="9144207" cy="1051923"/>
              <a:chOff x="-8409" y="4085238"/>
              <a:chExt cx="9144207" cy="1051923"/>
            </a:xfrm>
          </p:grpSpPr>
          <p:grpSp>
            <p:nvGrpSpPr>
              <p:cNvPr id="2490" name="Google Shape;2490;p38"/>
              <p:cNvGrpSpPr/>
              <p:nvPr/>
            </p:nvGrpSpPr>
            <p:grpSpPr>
              <a:xfrm>
                <a:off x="-8409" y="4141158"/>
                <a:ext cx="9144207" cy="996002"/>
                <a:chOff x="637480" y="3826824"/>
                <a:chExt cx="8109442" cy="996002"/>
              </a:xfrm>
            </p:grpSpPr>
            <p:sp>
              <p:nvSpPr>
                <p:cNvPr id="2491" name="Google Shape;2491;p38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8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8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8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8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8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8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8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8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8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8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8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8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8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8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8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8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8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8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8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8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8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13" name="Google Shape;2513;p38"/>
              <p:cNvSpPr/>
              <p:nvPr/>
            </p:nvSpPr>
            <p:spPr>
              <a:xfrm rot="10800000" flipH="1">
                <a:off x="238128" y="4085238"/>
                <a:ext cx="6968522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8"/>
          <p:cNvGrpSpPr/>
          <p:nvPr/>
        </p:nvGrpSpPr>
        <p:grpSpPr>
          <a:xfrm>
            <a:off x="926436" y="1977626"/>
            <a:ext cx="638140" cy="930931"/>
            <a:chOff x="4566516" y="1947370"/>
            <a:chExt cx="554038" cy="808100"/>
          </a:xfrm>
        </p:grpSpPr>
        <p:sp>
          <p:nvSpPr>
            <p:cNvPr id="2515" name="Google Shape;2515;p38"/>
            <p:cNvSpPr/>
            <p:nvPr/>
          </p:nvSpPr>
          <p:spPr>
            <a:xfrm>
              <a:off x="4566516" y="1947370"/>
              <a:ext cx="554038" cy="714883"/>
            </a:xfrm>
            <a:custGeom>
              <a:avLst/>
              <a:gdLst/>
              <a:ahLst/>
              <a:cxnLst/>
              <a:rect l="l" t="t" r="r" b="b"/>
              <a:pathLst>
                <a:path w="8105" h="10458" extrusionOk="0">
                  <a:moveTo>
                    <a:pt x="4772" y="1005"/>
                  </a:moveTo>
                  <a:cubicBezTo>
                    <a:pt x="4904" y="1005"/>
                    <a:pt x="4990" y="1043"/>
                    <a:pt x="5037" y="1124"/>
                  </a:cubicBezTo>
                  <a:cubicBezTo>
                    <a:pt x="5109" y="1245"/>
                    <a:pt x="5182" y="1508"/>
                    <a:pt x="5256" y="1762"/>
                  </a:cubicBezTo>
                  <a:cubicBezTo>
                    <a:pt x="5314" y="1965"/>
                    <a:pt x="5368" y="2158"/>
                    <a:pt x="5421" y="2281"/>
                  </a:cubicBezTo>
                  <a:lnTo>
                    <a:pt x="5424" y="2288"/>
                  </a:lnTo>
                  <a:cubicBezTo>
                    <a:pt x="6047" y="2980"/>
                    <a:pt x="7090" y="4525"/>
                    <a:pt x="7090" y="7058"/>
                  </a:cubicBezTo>
                  <a:cubicBezTo>
                    <a:pt x="7090" y="7204"/>
                    <a:pt x="7083" y="7344"/>
                    <a:pt x="7071" y="7481"/>
                  </a:cubicBezTo>
                  <a:lnTo>
                    <a:pt x="7076" y="7474"/>
                  </a:lnTo>
                  <a:lnTo>
                    <a:pt x="7076" y="7474"/>
                  </a:lnTo>
                  <a:cubicBezTo>
                    <a:pt x="6967" y="8697"/>
                    <a:pt x="6396" y="9498"/>
                    <a:pt x="6040" y="9886"/>
                  </a:cubicBezTo>
                  <a:cubicBezTo>
                    <a:pt x="5549" y="10422"/>
                    <a:pt x="5358" y="10422"/>
                    <a:pt x="4644" y="10422"/>
                  </a:cubicBezTo>
                  <a:cubicBezTo>
                    <a:pt x="4280" y="10422"/>
                    <a:pt x="4215" y="10363"/>
                    <a:pt x="4215" y="10240"/>
                  </a:cubicBezTo>
                  <a:cubicBezTo>
                    <a:pt x="4215" y="10165"/>
                    <a:pt x="4131" y="10101"/>
                    <a:pt x="4029" y="10101"/>
                  </a:cubicBezTo>
                  <a:cubicBezTo>
                    <a:pt x="3927" y="10101"/>
                    <a:pt x="3843" y="10165"/>
                    <a:pt x="3843" y="10240"/>
                  </a:cubicBezTo>
                  <a:cubicBezTo>
                    <a:pt x="3843" y="10363"/>
                    <a:pt x="3778" y="10422"/>
                    <a:pt x="3414" y="10422"/>
                  </a:cubicBezTo>
                  <a:cubicBezTo>
                    <a:pt x="2700" y="10422"/>
                    <a:pt x="2509" y="10422"/>
                    <a:pt x="2018" y="9886"/>
                  </a:cubicBezTo>
                  <a:cubicBezTo>
                    <a:pt x="1699" y="9539"/>
                    <a:pt x="1126" y="8629"/>
                    <a:pt x="1010" y="7477"/>
                  </a:cubicBezTo>
                  <a:lnTo>
                    <a:pt x="1010" y="7477"/>
                  </a:lnTo>
                  <a:lnTo>
                    <a:pt x="1017" y="7482"/>
                  </a:lnTo>
                  <a:cubicBezTo>
                    <a:pt x="1001" y="7342"/>
                    <a:pt x="994" y="7200"/>
                    <a:pt x="994" y="7058"/>
                  </a:cubicBezTo>
                  <a:cubicBezTo>
                    <a:pt x="994" y="4914"/>
                    <a:pt x="1848" y="3057"/>
                    <a:pt x="2690" y="2332"/>
                  </a:cubicBezTo>
                  <a:lnTo>
                    <a:pt x="2695" y="2323"/>
                  </a:lnTo>
                  <a:cubicBezTo>
                    <a:pt x="2746" y="2209"/>
                    <a:pt x="2793" y="2000"/>
                    <a:pt x="2844" y="1781"/>
                  </a:cubicBezTo>
                  <a:cubicBezTo>
                    <a:pt x="2900" y="1534"/>
                    <a:pt x="2958" y="1278"/>
                    <a:pt x="3019" y="1175"/>
                  </a:cubicBezTo>
                  <a:cubicBezTo>
                    <a:pt x="3075" y="1075"/>
                    <a:pt x="3180" y="1027"/>
                    <a:pt x="3340" y="1027"/>
                  </a:cubicBezTo>
                  <a:cubicBezTo>
                    <a:pt x="3499" y="1027"/>
                    <a:pt x="3677" y="1075"/>
                    <a:pt x="3820" y="1113"/>
                  </a:cubicBezTo>
                  <a:cubicBezTo>
                    <a:pt x="3918" y="1138"/>
                    <a:pt x="3996" y="1159"/>
                    <a:pt x="4041" y="1159"/>
                  </a:cubicBezTo>
                  <a:cubicBezTo>
                    <a:pt x="4096" y="1159"/>
                    <a:pt x="4180" y="1133"/>
                    <a:pt x="4288" y="1101"/>
                  </a:cubicBezTo>
                  <a:cubicBezTo>
                    <a:pt x="4436" y="1057"/>
                    <a:pt x="4618" y="1005"/>
                    <a:pt x="4772" y="1005"/>
                  </a:cubicBezTo>
                  <a:close/>
                  <a:moveTo>
                    <a:pt x="4039" y="0"/>
                  </a:moveTo>
                  <a:cubicBezTo>
                    <a:pt x="3026" y="0"/>
                    <a:pt x="2234" y="1757"/>
                    <a:pt x="1848" y="2805"/>
                  </a:cubicBezTo>
                  <a:cubicBezTo>
                    <a:pt x="1792" y="2959"/>
                    <a:pt x="1736" y="3121"/>
                    <a:pt x="1683" y="3284"/>
                  </a:cubicBezTo>
                  <a:cubicBezTo>
                    <a:pt x="1420" y="3547"/>
                    <a:pt x="978" y="4327"/>
                    <a:pt x="612" y="5368"/>
                  </a:cubicBezTo>
                  <a:cubicBezTo>
                    <a:pt x="114" y="6779"/>
                    <a:pt x="0" y="8299"/>
                    <a:pt x="133" y="8369"/>
                  </a:cubicBezTo>
                  <a:lnTo>
                    <a:pt x="163" y="8376"/>
                  </a:lnTo>
                  <a:lnTo>
                    <a:pt x="179" y="8373"/>
                  </a:lnTo>
                  <a:lnTo>
                    <a:pt x="190" y="8371"/>
                  </a:lnTo>
                  <a:cubicBezTo>
                    <a:pt x="256" y="8336"/>
                    <a:pt x="277" y="8170"/>
                    <a:pt x="319" y="7798"/>
                  </a:cubicBezTo>
                  <a:cubicBezTo>
                    <a:pt x="403" y="7069"/>
                    <a:pt x="558" y="5745"/>
                    <a:pt x="1334" y="4504"/>
                  </a:cubicBezTo>
                  <a:lnTo>
                    <a:pt x="1334" y="4504"/>
                  </a:lnTo>
                  <a:cubicBezTo>
                    <a:pt x="1308" y="4611"/>
                    <a:pt x="1282" y="4718"/>
                    <a:pt x="1257" y="4825"/>
                  </a:cubicBezTo>
                  <a:cubicBezTo>
                    <a:pt x="1063" y="5517"/>
                    <a:pt x="959" y="6232"/>
                    <a:pt x="950" y="6951"/>
                  </a:cubicBezTo>
                  <a:cubicBezTo>
                    <a:pt x="950" y="6986"/>
                    <a:pt x="949" y="7023"/>
                    <a:pt x="949" y="7058"/>
                  </a:cubicBezTo>
                  <a:cubicBezTo>
                    <a:pt x="949" y="7232"/>
                    <a:pt x="959" y="7405"/>
                    <a:pt x="982" y="7577"/>
                  </a:cubicBezTo>
                  <a:cubicBezTo>
                    <a:pt x="1036" y="8005"/>
                    <a:pt x="1150" y="8422"/>
                    <a:pt x="1322" y="8818"/>
                  </a:cubicBezTo>
                  <a:cubicBezTo>
                    <a:pt x="1329" y="8837"/>
                    <a:pt x="1338" y="8855"/>
                    <a:pt x="1347" y="8874"/>
                  </a:cubicBezTo>
                  <a:cubicBezTo>
                    <a:pt x="1429" y="9062"/>
                    <a:pt x="1524" y="9244"/>
                    <a:pt x="1631" y="9421"/>
                  </a:cubicBezTo>
                  <a:cubicBezTo>
                    <a:pt x="1734" y="9595"/>
                    <a:pt x="1853" y="9758"/>
                    <a:pt x="1988" y="9910"/>
                  </a:cubicBezTo>
                  <a:cubicBezTo>
                    <a:pt x="2490" y="10457"/>
                    <a:pt x="2686" y="10457"/>
                    <a:pt x="3412" y="10457"/>
                  </a:cubicBezTo>
                  <a:cubicBezTo>
                    <a:pt x="3578" y="10457"/>
                    <a:pt x="3691" y="10445"/>
                    <a:pt x="3764" y="10414"/>
                  </a:cubicBezTo>
                  <a:cubicBezTo>
                    <a:pt x="3773" y="10410"/>
                    <a:pt x="3782" y="10407"/>
                    <a:pt x="3790" y="10401"/>
                  </a:cubicBezTo>
                  <a:cubicBezTo>
                    <a:pt x="3796" y="10398"/>
                    <a:pt x="3803" y="10394"/>
                    <a:pt x="3808" y="10391"/>
                  </a:cubicBezTo>
                  <a:cubicBezTo>
                    <a:pt x="3857" y="10356"/>
                    <a:pt x="3876" y="10307"/>
                    <a:pt x="3876" y="10236"/>
                  </a:cubicBezTo>
                  <a:cubicBezTo>
                    <a:pt x="3876" y="10184"/>
                    <a:pt x="3948" y="10135"/>
                    <a:pt x="4027" y="10135"/>
                  </a:cubicBezTo>
                  <a:cubicBezTo>
                    <a:pt x="4062" y="10135"/>
                    <a:pt x="4096" y="10145"/>
                    <a:pt x="4125" y="10163"/>
                  </a:cubicBezTo>
                  <a:cubicBezTo>
                    <a:pt x="4132" y="10168"/>
                    <a:pt x="4139" y="10172"/>
                    <a:pt x="4145" y="10177"/>
                  </a:cubicBezTo>
                  <a:cubicBezTo>
                    <a:pt x="4146" y="10179"/>
                    <a:pt x="4148" y="10180"/>
                    <a:pt x="4150" y="10180"/>
                  </a:cubicBezTo>
                  <a:cubicBezTo>
                    <a:pt x="4166" y="10196"/>
                    <a:pt x="4176" y="10215"/>
                    <a:pt x="4176" y="10236"/>
                  </a:cubicBezTo>
                  <a:cubicBezTo>
                    <a:pt x="4176" y="10403"/>
                    <a:pt x="4290" y="10456"/>
                    <a:pt x="4642" y="10456"/>
                  </a:cubicBezTo>
                  <a:cubicBezTo>
                    <a:pt x="4867" y="10456"/>
                    <a:pt x="5040" y="10456"/>
                    <a:pt x="5188" y="10440"/>
                  </a:cubicBezTo>
                  <a:lnTo>
                    <a:pt x="5198" y="10438"/>
                  </a:lnTo>
                  <a:cubicBezTo>
                    <a:pt x="5225" y="10435"/>
                    <a:pt x="5249" y="10431"/>
                    <a:pt x="5272" y="10428"/>
                  </a:cubicBezTo>
                  <a:lnTo>
                    <a:pt x="5288" y="10426"/>
                  </a:lnTo>
                  <a:cubicBezTo>
                    <a:pt x="5360" y="10414"/>
                    <a:pt x="5430" y="10392"/>
                    <a:pt x="5496" y="10364"/>
                  </a:cubicBezTo>
                  <a:cubicBezTo>
                    <a:pt x="5509" y="10359"/>
                    <a:pt x="5519" y="10356"/>
                    <a:pt x="5530" y="10350"/>
                  </a:cubicBezTo>
                  <a:cubicBezTo>
                    <a:pt x="5619" y="10308"/>
                    <a:pt x="5701" y="10254"/>
                    <a:pt x="5777" y="10189"/>
                  </a:cubicBezTo>
                  <a:cubicBezTo>
                    <a:pt x="5814" y="10159"/>
                    <a:pt x="5849" y="10128"/>
                    <a:pt x="5887" y="10091"/>
                  </a:cubicBezTo>
                  <a:lnTo>
                    <a:pt x="5931" y="10047"/>
                  </a:lnTo>
                  <a:cubicBezTo>
                    <a:pt x="5973" y="10005"/>
                    <a:pt x="6019" y="9958"/>
                    <a:pt x="6064" y="9907"/>
                  </a:cubicBezTo>
                  <a:cubicBezTo>
                    <a:pt x="6415" y="9525"/>
                    <a:pt x="6974" y="8743"/>
                    <a:pt x="7102" y="7556"/>
                  </a:cubicBezTo>
                  <a:cubicBezTo>
                    <a:pt x="7120" y="7389"/>
                    <a:pt x="7128" y="7223"/>
                    <a:pt x="7128" y="7055"/>
                  </a:cubicBezTo>
                  <a:cubicBezTo>
                    <a:pt x="7128" y="7020"/>
                    <a:pt x="7128" y="6983"/>
                    <a:pt x="7127" y="6944"/>
                  </a:cubicBezTo>
                  <a:cubicBezTo>
                    <a:pt x="7116" y="6064"/>
                    <a:pt x="6981" y="5303"/>
                    <a:pt x="6781" y="4660"/>
                  </a:cubicBezTo>
                  <a:cubicBezTo>
                    <a:pt x="6764" y="4584"/>
                    <a:pt x="6744" y="4509"/>
                    <a:pt x="6725" y="4434"/>
                  </a:cubicBezTo>
                  <a:lnTo>
                    <a:pt x="6725" y="4434"/>
                  </a:lnTo>
                  <a:cubicBezTo>
                    <a:pt x="7539" y="5694"/>
                    <a:pt x="7696" y="7051"/>
                    <a:pt x="7782" y="7793"/>
                  </a:cubicBezTo>
                  <a:cubicBezTo>
                    <a:pt x="7826" y="8166"/>
                    <a:pt x="7847" y="8331"/>
                    <a:pt x="7912" y="8366"/>
                  </a:cubicBezTo>
                  <a:lnTo>
                    <a:pt x="7923" y="8369"/>
                  </a:lnTo>
                  <a:lnTo>
                    <a:pt x="7938" y="8373"/>
                  </a:lnTo>
                  <a:lnTo>
                    <a:pt x="7968" y="8364"/>
                  </a:lnTo>
                  <a:cubicBezTo>
                    <a:pt x="8105" y="8299"/>
                    <a:pt x="7991" y="6779"/>
                    <a:pt x="7493" y="5368"/>
                  </a:cubicBezTo>
                  <a:cubicBezTo>
                    <a:pt x="7113" y="4286"/>
                    <a:pt x="6652" y="3487"/>
                    <a:pt x="6394" y="3256"/>
                  </a:cubicBezTo>
                  <a:lnTo>
                    <a:pt x="6389" y="3261"/>
                  </a:lnTo>
                  <a:cubicBezTo>
                    <a:pt x="6338" y="3105"/>
                    <a:pt x="6285" y="2954"/>
                    <a:pt x="6231" y="2805"/>
                  </a:cubicBezTo>
                  <a:cubicBezTo>
                    <a:pt x="5847" y="1757"/>
                    <a:pt x="5053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8"/>
            <p:cNvGrpSpPr/>
            <p:nvPr/>
          </p:nvGrpSpPr>
          <p:grpSpPr>
            <a:xfrm>
              <a:off x="4675174" y="2644799"/>
              <a:ext cx="336253" cy="110671"/>
              <a:chOff x="4675174" y="2644799"/>
              <a:chExt cx="336253" cy="110671"/>
            </a:xfrm>
          </p:grpSpPr>
          <p:sp>
            <p:nvSpPr>
              <p:cNvPr id="2517" name="Google Shape;2517;p38"/>
              <p:cNvSpPr/>
              <p:nvPr/>
            </p:nvSpPr>
            <p:spPr>
              <a:xfrm>
                <a:off x="4868150" y="2644799"/>
                <a:ext cx="143277" cy="11067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19" extrusionOk="0">
                    <a:moveTo>
                      <a:pt x="549" y="1"/>
                    </a:moveTo>
                    <a:lnTo>
                      <a:pt x="0" y="48"/>
                    </a:lnTo>
                    <a:cubicBezTo>
                      <a:pt x="41" y="129"/>
                      <a:pt x="128" y="329"/>
                      <a:pt x="99" y="511"/>
                    </a:cubicBezTo>
                    <a:cubicBezTo>
                      <a:pt x="77" y="642"/>
                      <a:pt x="170" y="751"/>
                      <a:pt x="300" y="905"/>
                    </a:cubicBezTo>
                    <a:cubicBezTo>
                      <a:pt x="425" y="1054"/>
                      <a:pt x="582" y="1240"/>
                      <a:pt x="686" y="1515"/>
                    </a:cubicBezTo>
                    <a:cubicBezTo>
                      <a:pt x="717" y="1601"/>
                      <a:pt x="800" y="1619"/>
                      <a:pt x="863" y="1619"/>
                    </a:cubicBezTo>
                    <a:cubicBezTo>
                      <a:pt x="1031" y="1619"/>
                      <a:pt x="1238" y="1501"/>
                      <a:pt x="1263" y="1394"/>
                    </a:cubicBezTo>
                    <a:lnTo>
                      <a:pt x="1259" y="1391"/>
                    </a:lnTo>
                    <a:cubicBezTo>
                      <a:pt x="1156" y="921"/>
                      <a:pt x="549" y="634"/>
                      <a:pt x="542" y="632"/>
                    </a:cubicBezTo>
                    <a:cubicBezTo>
                      <a:pt x="513" y="620"/>
                      <a:pt x="526" y="579"/>
                      <a:pt x="552" y="579"/>
                    </a:cubicBezTo>
                    <a:cubicBezTo>
                      <a:pt x="556" y="579"/>
                      <a:pt x="560" y="580"/>
                      <a:pt x="565" y="583"/>
                    </a:cubicBezTo>
                    <a:cubicBezTo>
                      <a:pt x="591" y="595"/>
                      <a:pt x="1201" y="884"/>
                      <a:pt x="1312" y="1380"/>
                    </a:cubicBezTo>
                    <a:cubicBezTo>
                      <a:pt x="1312" y="1380"/>
                      <a:pt x="1312" y="1380"/>
                      <a:pt x="1312" y="1382"/>
                    </a:cubicBezTo>
                    <a:cubicBezTo>
                      <a:pt x="1333" y="1405"/>
                      <a:pt x="1396" y="1430"/>
                      <a:pt x="1473" y="1430"/>
                    </a:cubicBezTo>
                    <a:cubicBezTo>
                      <a:pt x="1526" y="1430"/>
                      <a:pt x="1694" y="1415"/>
                      <a:pt x="1764" y="1249"/>
                    </a:cubicBezTo>
                    <a:cubicBezTo>
                      <a:pt x="1662" y="781"/>
                      <a:pt x="800" y="541"/>
                      <a:pt x="793" y="539"/>
                    </a:cubicBezTo>
                    <a:cubicBezTo>
                      <a:pt x="760" y="529"/>
                      <a:pt x="770" y="485"/>
                      <a:pt x="799" y="485"/>
                    </a:cubicBezTo>
                    <a:cubicBezTo>
                      <a:pt x="801" y="485"/>
                      <a:pt x="804" y="486"/>
                      <a:pt x="807" y="486"/>
                    </a:cubicBezTo>
                    <a:cubicBezTo>
                      <a:pt x="842" y="497"/>
                      <a:pt x="1683" y="732"/>
                      <a:pt x="1811" y="1216"/>
                    </a:cubicBezTo>
                    <a:cubicBezTo>
                      <a:pt x="1839" y="1220"/>
                      <a:pt x="1865" y="1222"/>
                      <a:pt x="1889" y="1222"/>
                    </a:cubicBezTo>
                    <a:cubicBezTo>
                      <a:pt x="1982" y="1222"/>
                      <a:pt x="2046" y="1190"/>
                      <a:pt x="2067" y="1133"/>
                    </a:cubicBezTo>
                    <a:cubicBezTo>
                      <a:pt x="2095" y="1056"/>
                      <a:pt x="2044" y="947"/>
                      <a:pt x="1939" y="858"/>
                    </a:cubicBezTo>
                    <a:cubicBezTo>
                      <a:pt x="1736" y="684"/>
                      <a:pt x="1238" y="490"/>
                      <a:pt x="872" y="393"/>
                    </a:cubicBezTo>
                    <a:cubicBezTo>
                      <a:pt x="696" y="348"/>
                      <a:pt x="595" y="223"/>
                      <a:pt x="5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8"/>
              <p:cNvSpPr/>
              <p:nvPr/>
            </p:nvSpPr>
            <p:spPr>
              <a:xfrm>
                <a:off x="4675174" y="2644799"/>
                <a:ext cx="143277" cy="11067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19" extrusionOk="0">
                    <a:moveTo>
                      <a:pt x="1549" y="1"/>
                    </a:moveTo>
                    <a:cubicBezTo>
                      <a:pt x="1503" y="223"/>
                      <a:pt x="1400" y="348"/>
                      <a:pt x="1225" y="393"/>
                    </a:cubicBezTo>
                    <a:cubicBezTo>
                      <a:pt x="860" y="490"/>
                      <a:pt x="360" y="684"/>
                      <a:pt x="159" y="858"/>
                    </a:cubicBezTo>
                    <a:cubicBezTo>
                      <a:pt x="52" y="947"/>
                      <a:pt x="1" y="1054"/>
                      <a:pt x="31" y="1133"/>
                    </a:cubicBezTo>
                    <a:cubicBezTo>
                      <a:pt x="52" y="1191"/>
                      <a:pt x="117" y="1221"/>
                      <a:pt x="211" y="1221"/>
                    </a:cubicBezTo>
                    <a:cubicBezTo>
                      <a:pt x="234" y="1221"/>
                      <a:pt x="260" y="1219"/>
                      <a:pt x="287" y="1216"/>
                    </a:cubicBezTo>
                    <a:cubicBezTo>
                      <a:pt x="416" y="732"/>
                      <a:pt x="1254" y="497"/>
                      <a:pt x="1291" y="486"/>
                    </a:cubicBezTo>
                    <a:cubicBezTo>
                      <a:pt x="1294" y="486"/>
                      <a:pt x="1296" y="485"/>
                      <a:pt x="1299" y="485"/>
                    </a:cubicBezTo>
                    <a:cubicBezTo>
                      <a:pt x="1326" y="485"/>
                      <a:pt x="1336" y="529"/>
                      <a:pt x="1305" y="537"/>
                    </a:cubicBezTo>
                    <a:cubicBezTo>
                      <a:pt x="1296" y="541"/>
                      <a:pt x="436" y="781"/>
                      <a:pt x="332" y="1249"/>
                    </a:cubicBezTo>
                    <a:cubicBezTo>
                      <a:pt x="402" y="1415"/>
                      <a:pt x="572" y="1430"/>
                      <a:pt x="623" y="1430"/>
                    </a:cubicBezTo>
                    <a:cubicBezTo>
                      <a:pt x="702" y="1430"/>
                      <a:pt x="763" y="1405"/>
                      <a:pt x="786" y="1382"/>
                    </a:cubicBezTo>
                    <a:cubicBezTo>
                      <a:pt x="786" y="1380"/>
                      <a:pt x="786" y="1380"/>
                      <a:pt x="786" y="1380"/>
                    </a:cubicBezTo>
                    <a:cubicBezTo>
                      <a:pt x="895" y="884"/>
                      <a:pt x="1507" y="595"/>
                      <a:pt x="1533" y="583"/>
                    </a:cubicBezTo>
                    <a:cubicBezTo>
                      <a:pt x="1537" y="581"/>
                      <a:pt x="1540" y="581"/>
                      <a:pt x="1543" y="581"/>
                    </a:cubicBezTo>
                    <a:cubicBezTo>
                      <a:pt x="1567" y="581"/>
                      <a:pt x="1580" y="618"/>
                      <a:pt x="1554" y="630"/>
                    </a:cubicBezTo>
                    <a:cubicBezTo>
                      <a:pt x="1549" y="634"/>
                      <a:pt x="941" y="921"/>
                      <a:pt x="837" y="1391"/>
                    </a:cubicBezTo>
                    <a:lnTo>
                      <a:pt x="834" y="1394"/>
                    </a:lnTo>
                    <a:cubicBezTo>
                      <a:pt x="858" y="1501"/>
                      <a:pt x="1067" y="1619"/>
                      <a:pt x="1233" y="1619"/>
                    </a:cubicBezTo>
                    <a:cubicBezTo>
                      <a:pt x="1298" y="1619"/>
                      <a:pt x="1381" y="1601"/>
                      <a:pt x="1412" y="1515"/>
                    </a:cubicBezTo>
                    <a:cubicBezTo>
                      <a:pt x="1516" y="1240"/>
                      <a:pt x="1672" y="1054"/>
                      <a:pt x="1798" y="905"/>
                    </a:cubicBezTo>
                    <a:cubicBezTo>
                      <a:pt x="1928" y="751"/>
                      <a:pt x="2020" y="642"/>
                      <a:pt x="1999" y="511"/>
                    </a:cubicBezTo>
                    <a:cubicBezTo>
                      <a:pt x="1970" y="329"/>
                      <a:pt x="2055" y="129"/>
                      <a:pt x="2096" y="48"/>
                    </a:cubicBez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9" name="Google Shape;2519;p38"/>
            <p:cNvSpPr/>
            <p:nvPr/>
          </p:nvSpPr>
          <p:spPr>
            <a:xfrm>
              <a:off x="4578746" y="2255326"/>
              <a:ext cx="79090" cy="264544"/>
            </a:xfrm>
            <a:custGeom>
              <a:avLst/>
              <a:gdLst/>
              <a:ahLst/>
              <a:cxnLst/>
              <a:rect l="l" t="t" r="r" b="b"/>
              <a:pathLst>
                <a:path w="1157" h="3870" extrusionOk="0">
                  <a:moveTo>
                    <a:pt x="1156" y="1"/>
                  </a:moveTo>
                  <a:lnTo>
                    <a:pt x="1156" y="1"/>
                  </a:lnTo>
                  <a:cubicBezTo>
                    <a:pt x="380" y="1242"/>
                    <a:pt x="225" y="2564"/>
                    <a:pt x="141" y="3293"/>
                  </a:cubicBezTo>
                  <a:cubicBezTo>
                    <a:pt x="97" y="3666"/>
                    <a:pt x="78" y="3831"/>
                    <a:pt x="11" y="3866"/>
                  </a:cubicBezTo>
                  <a:lnTo>
                    <a:pt x="1" y="3870"/>
                  </a:lnTo>
                  <a:lnTo>
                    <a:pt x="8" y="3870"/>
                  </a:lnTo>
                  <a:cubicBezTo>
                    <a:pt x="174" y="3870"/>
                    <a:pt x="481" y="3552"/>
                    <a:pt x="804" y="3072"/>
                  </a:cubicBezTo>
                  <a:cubicBezTo>
                    <a:pt x="781" y="2900"/>
                    <a:pt x="770" y="2727"/>
                    <a:pt x="770" y="2553"/>
                  </a:cubicBezTo>
                  <a:cubicBezTo>
                    <a:pt x="770" y="2518"/>
                    <a:pt x="770" y="2483"/>
                    <a:pt x="772" y="2446"/>
                  </a:cubicBezTo>
                  <a:cubicBezTo>
                    <a:pt x="781" y="1727"/>
                    <a:pt x="884" y="1012"/>
                    <a:pt x="1079" y="321"/>
                  </a:cubicBezTo>
                  <a:cubicBezTo>
                    <a:pt x="1104" y="214"/>
                    <a:pt x="1130" y="107"/>
                    <a:pt x="1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8"/>
            <p:cNvSpPr/>
            <p:nvPr/>
          </p:nvSpPr>
          <p:spPr>
            <a:xfrm>
              <a:off x="5026432" y="2250677"/>
              <a:ext cx="81824" cy="269192"/>
            </a:xfrm>
            <a:custGeom>
              <a:avLst/>
              <a:gdLst/>
              <a:ahLst/>
              <a:cxnLst/>
              <a:rect l="l" t="t" r="r" b="b"/>
              <a:pathLst>
                <a:path w="1197" h="3938" extrusionOk="0">
                  <a:moveTo>
                    <a:pt x="1" y="0"/>
                  </a:moveTo>
                  <a:cubicBezTo>
                    <a:pt x="20" y="76"/>
                    <a:pt x="39" y="151"/>
                    <a:pt x="57" y="226"/>
                  </a:cubicBezTo>
                  <a:cubicBezTo>
                    <a:pt x="255" y="870"/>
                    <a:pt x="392" y="1631"/>
                    <a:pt x="402" y="2512"/>
                  </a:cubicBezTo>
                  <a:cubicBezTo>
                    <a:pt x="402" y="2549"/>
                    <a:pt x="404" y="2586"/>
                    <a:pt x="404" y="2621"/>
                  </a:cubicBezTo>
                  <a:cubicBezTo>
                    <a:pt x="404" y="2789"/>
                    <a:pt x="395" y="2956"/>
                    <a:pt x="376" y="3122"/>
                  </a:cubicBezTo>
                  <a:cubicBezTo>
                    <a:pt x="704" y="3612"/>
                    <a:pt x="1016" y="3938"/>
                    <a:pt x="1184" y="3938"/>
                  </a:cubicBezTo>
                  <a:cubicBezTo>
                    <a:pt x="1188" y="3938"/>
                    <a:pt x="1193" y="3936"/>
                    <a:pt x="1196" y="3936"/>
                  </a:cubicBezTo>
                  <a:lnTo>
                    <a:pt x="1188" y="3934"/>
                  </a:lnTo>
                  <a:cubicBezTo>
                    <a:pt x="1123" y="3899"/>
                    <a:pt x="1100" y="3733"/>
                    <a:pt x="1058" y="3361"/>
                  </a:cubicBezTo>
                  <a:cubicBezTo>
                    <a:pt x="972" y="2619"/>
                    <a:pt x="814" y="12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8"/>
            <p:cNvSpPr/>
            <p:nvPr/>
          </p:nvSpPr>
          <p:spPr>
            <a:xfrm>
              <a:off x="4629721" y="2009925"/>
              <a:ext cx="426132" cy="533331"/>
            </a:xfrm>
            <a:custGeom>
              <a:avLst/>
              <a:gdLst/>
              <a:ahLst/>
              <a:cxnLst/>
              <a:rect l="l" t="t" r="r" b="b"/>
              <a:pathLst>
                <a:path w="6095" h="7628" extrusionOk="0">
                  <a:moveTo>
                    <a:pt x="2419" y="129"/>
                  </a:moveTo>
                  <a:cubicBezTo>
                    <a:pt x="2489" y="129"/>
                    <a:pt x="2561" y="155"/>
                    <a:pt x="2619" y="213"/>
                  </a:cubicBezTo>
                  <a:cubicBezTo>
                    <a:pt x="2798" y="392"/>
                    <a:pt x="2672" y="699"/>
                    <a:pt x="2418" y="699"/>
                  </a:cubicBezTo>
                  <a:cubicBezTo>
                    <a:pt x="2260" y="699"/>
                    <a:pt x="2132" y="572"/>
                    <a:pt x="2132" y="415"/>
                  </a:cubicBezTo>
                  <a:cubicBezTo>
                    <a:pt x="2132" y="243"/>
                    <a:pt x="2272" y="129"/>
                    <a:pt x="2419" y="129"/>
                  </a:cubicBezTo>
                  <a:close/>
                  <a:moveTo>
                    <a:pt x="3656" y="128"/>
                  </a:moveTo>
                  <a:cubicBezTo>
                    <a:pt x="3803" y="128"/>
                    <a:pt x="3943" y="243"/>
                    <a:pt x="3943" y="415"/>
                  </a:cubicBezTo>
                  <a:cubicBezTo>
                    <a:pt x="3943" y="571"/>
                    <a:pt x="3815" y="699"/>
                    <a:pt x="3657" y="699"/>
                  </a:cubicBezTo>
                  <a:cubicBezTo>
                    <a:pt x="3405" y="699"/>
                    <a:pt x="3277" y="392"/>
                    <a:pt x="3456" y="213"/>
                  </a:cubicBezTo>
                  <a:cubicBezTo>
                    <a:pt x="3514" y="155"/>
                    <a:pt x="3586" y="128"/>
                    <a:pt x="3656" y="128"/>
                  </a:cubicBezTo>
                  <a:close/>
                  <a:moveTo>
                    <a:pt x="3005" y="504"/>
                  </a:moveTo>
                  <a:cubicBezTo>
                    <a:pt x="3070" y="504"/>
                    <a:pt x="3198" y="632"/>
                    <a:pt x="3368" y="814"/>
                  </a:cubicBezTo>
                  <a:cubicBezTo>
                    <a:pt x="3410" y="860"/>
                    <a:pt x="3450" y="902"/>
                    <a:pt x="3485" y="937"/>
                  </a:cubicBezTo>
                  <a:lnTo>
                    <a:pt x="3489" y="948"/>
                  </a:lnTo>
                  <a:lnTo>
                    <a:pt x="3482" y="956"/>
                  </a:lnTo>
                  <a:lnTo>
                    <a:pt x="3443" y="983"/>
                  </a:lnTo>
                  <a:cubicBezTo>
                    <a:pt x="3415" y="1212"/>
                    <a:pt x="3123" y="1389"/>
                    <a:pt x="3003" y="1389"/>
                  </a:cubicBezTo>
                  <a:cubicBezTo>
                    <a:pt x="2889" y="1389"/>
                    <a:pt x="2595" y="1209"/>
                    <a:pt x="2565" y="984"/>
                  </a:cubicBezTo>
                  <a:lnTo>
                    <a:pt x="2527" y="956"/>
                  </a:lnTo>
                  <a:lnTo>
                    <a:pt x="2521" y="948"/>
                  </a:lnTo>
                  <a:lnTo>
                    <a:pt x="2525" y="937"/>
                  </a:lnTo>
                  <a:cubicBezTo>
                    <a:pt x="2569" y="890"/>
                    <a:pt x="2612" y="839"/>
                    <a:pt x="2656" y="788"/>
                  </a:cubicBezTo>
                  <a:cubicBezTo>
                    <a:pt x="2788" y="635"/>
                    <a:pt x="2902" y="504"/>
                    <a:pt x="3005" y="504"/>
                  </a:cubicBezTo>
                  <a:close/>
                  <a:moveTo>
                    <a:pt x="3776" y="1"/>
                  </a:moveTo>
                  <a:cubicBezTo>
                    <a:pt x="3622" y="1"/>
                    <a:pt x="3440" y="55"/>
                    <a:pt x="3293" y="99"/>
                  </a:cubicBezTo>
                  <a:cubicBezTo>
                    <a:pt x="3184" y="131"/>
                    <a:pt x="3100" y="157"/>
                    <a:pt x="3047" y="157"/>
                  </a:cubicBezTo>
                  <a:cubicBezTo>
                    <a:pt x="3000" y="157"/>
                    <a:pt x="2923" y="136"/>
                    <a:pt x="2825" y="110"/>
                  </a:cubicBezTo>
                  <a:cubicBezTo>
                    <a:pt x="2683" y="73"/>
                    <a:pt x="2504" y="25"/>
                    <a:pt x="2344" y="25"/>
                  </a:cubicBezTo>
                  <a:cubicBezTo>
                    <a:pt x="2186" y="25"/>
                    <a:pt x="2079" y="73"/>
                    <a:pt x="2023" y="173"/>
                  </a:cubicBezTo>
                  <a:cubicBezTo>
                    <a:pt x="1964" y="276"/>
                    <a:pt x="1904" y="532"/>
                    <a:pt x="1848" y="777"/>
                  </a:cubicBezTo>
                  <a:cubicBezTo>
                    <a:pt x="1797" y="997"/>
                    <a:pt x="1750" y="1207"/>
                    <a:pt x="1701" y="1321"/>
                  </a:cubicBezTo>
                  <a:lnTo>
                    <a:pt x="1694" y="1330"/>
                  </a:lnTo>
                  <a:cubicBezTo>
                    <a:pt x="852" y="2055"/>
                    <a:pt x="0" y="3912"/>
                    <a:pt x="0" y="6056"/>
                  </a:cubicBezTo>
                  <a:cubicBezTo>
                    <a:pt x="0" y="6198"/>
                    <a:pt x="7" y="6340"/>
                    <a:pt x="21" y="6480"/>
                  </a:cubicBezTo>
                  <a:cubicBezTo>
                    <a:pt x="885" y="7245"/>
                    <a:pt x="1967" y="7628"/>
                    <a:pt x="3048" y="7628"/>
                  </a:cubicBezTo>
                  <a:cubicBezTo>
                    <a:pt x="4130" y="7628"/>
                    <a:pt x="5211" y="7245"/>
                    <a:pt x="6075" y="6479"/>
                  </a:cubicBezTo>
                  <a:cubicBezTo>
                    <a:pt x="6087" y="6342"/>
                    <a:pt x="6094" y="6202"/>
                    <a:pt x="6094" y="6056"/>
                  </a:cubicBezTo>
                  <a:cubicBezTo>
                    <a:pt x="6094" y="3523"/>
                    <a:pt x="5051" y="1978"/>
                    <a:pt x="4430" y="1284"/>
                  </a:cubicBezTo>
                  <a:lnTo>
                    <a:pt x="4425" y="1279"/>
                  </a:lnTo>
                  <a:cubicBezTo>
                    <a:pt x="4373" y="1154"/>
                    <a:pt x="4318" y="963"/>
                    <a:pt x="4260" y="760"/>
                  </a:cubicBezTo>
                  <a:cubicBezTo>
                    <a:pt x="4188" y="506"/>
                    <a:pt x="4113" y="243"/>
                    <a:pt x="4041" y="122"/>
                  </a:cubicBezTo>
                  <a:cubicBezTo>
                    <a:pt x="3994" y="41"/>
                    <a:pt x="3906" y="1"/>
                    <a:pt x="3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8"/>
            <p:cNvSpPr/>
            <p:nvPr/>
          </p:nvSpPr>
          <p:spPr>
            <a:xfrm>
              <a:off x="4806213" y="2077994"/>
              <a:ext cx="67199" cy="29562"/>
            </a:xfrm>
            <a:custGeom>
              <a:avLst/>
              <a:gdLst/>
              <a:ahLst/>
              <a:cxnLst/>
              <a:rect l="l" t="t" r="r" b="b"/>
              <a:pathLst>
                <a:path w="820" h="361" extrusionOk="0">
                  <a:moveTo>
                    <a:pt x="820" y="1"/>
                  </a:moveTo>
                  <a:cubicBezTo>
                    <a:pt x="706" y="76"/>
                    <a:pt x="513" y="190"/>
                    <a:pt x="409" y="190"/>
                  </a:cubicBezTo>
                  <a:cubicBezTo>
                    <a:pt x="306" y="190"/>
                    <a:pt x="124" y="85"/>
                    <a:pt x="1" y="3"/>
                  </a:cubicBezTo>
                  <a:lnTo>
                    <a:pt x="1" y="3"/>
                  </a:lnTo>
                  <a:cubicBezTo>
                    <a:pt x="46" y="204"/>
                    <a:pt x="316" y="360"/>
                    <a:pt x="409" y="360"/>
                  </a:cubicBezTo>
                  <a:cubicBezTo>
                    <a:pt x="515" y="360"/>
                    <a:pt x="776" y="202"/>
                    <a:pt x="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8"/>
            <p:cNvSpPr/>
            <p:nvPr/>
          </p:nvSpPr>
          <p:spPr>
            <a:xfrm>
              <a:off x="4805050" y="2045025"/>
              <a:ext cx="70074" cy="49575"/>
            </a:xfrm>
            <a:custGeom>
              <a:avLst/>
              <a:gdLst/>
              <a:ahLst/>
              <a:cxnLst/>
              <a:rect l="l" t="t" r="r" b="b"/>
              <a:pathLst>
                <a:path w="900" h="637" extrusionOk="0">
                  <a:moveTo>
                    <a:pt x="449" y="0"/>
                  </a:moveTo>
                  <a:cubicBezTo>
                    <a:pt x="358" y="0"/>
                    <a:pt x="244" y="134"/>
                    <a:pt x="122" y="276"/>
                  </a:cubicBezTo>
                  <a:cubicBezTo>
                    <a:pt x="83" y="323"/>
                    <a:pt x="41" y="370"/>
                    <a:pt x="1" y="414"/>
                  </a:cubicBezTo>
                  <a:cubicBezTo>
                    <a:pt x="155" y="526"/>
                    <a:pt x="355" y="637"/>
                    <a:pt x="449" y="637"/>
                  </a:cubicBezTo>
                  <a:cubicBezTo>
                    <a:pt x="565" y="637"/>
                    <a:pt x="809" y="477"/>
                    <a:pt x="900" y="414"/>
                  </a:cubicBezTo>
                  <a:cubicBezTo>
                    <a:pt x="868" y="381"/>
                    <a:pt x="832" y="342"/>
                    <a:pt x="793" y="302"/>
                  </a:cubicBezTo>
                  <a:cubicBezTo>
                    <a:pt x="674" y="174"/>
                    <a:pt x="509" y="0"/>
                    <a:pt x="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8"/>
            <p:cNvSpPr/>
            <p:nvPr/>
          </p:nvSpPr>
          <p:spPr>
            <a:xfrm>
              <a:off x="4629713" y="2455450"/>
              <a:ext cx="426125" cy="207178"/>
            </a:xfrm>
            <a:custGeom>
              <a:avLst/>
              <a:gdLst/>
              <a:ahLst/>
              <a:cxnLst/>
              <a:rect l="l" t="t" r="r" b="b"/>
              <a:pathLst>
                <a:path w="6068" h="2950" extrusionOk="0">
                  <a:moveTo>
                    <a:pt x="6068" y="1"/>
                  </a:moveTo>
                  <a:lnTo>
                    <a:pt x="6061" y="8"/>
                  </a:lnTo>
                  <a:cubicBezTo>
                    <a:pt x="5226" y="749"/>
                    <a:pt x="4148" y="1158"/>
                    <a:pt x="3031" y="1158"/>
                  </a:cubicBezTo>
                  <a:cubicBezTo>
                    <a:pt x="1918" y="1158"/>
                    <a:pt x="842" y="751"/>
                    <a:pt x="7" y="11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118" y="1156"/>
                    <a:pt x="691" y="2066"/>
                    <a:pt x="1008" y="2413"/>
                  </a:cubicBezTo>
                  <a:cubicBezTo>
                    <a:pt x="1499" y="2949"/>
                    <a:pt x="1692" y="2949"/>
                    <a:pt x="2406" y="2949"/>
                  </a:cubicBezTo>
                  <a:cubicBezTo>
                    <a:pt x="2770" y="2949"/>
                    <a:pt x="2833" y="2891"/>
                    <a:pt x="2833" y="2767"/>
                  </a:cubicBezTo>
                  <a:cubicBezTo>
                    <a:pt x="2833" y="2692"/>
                    <a:pt x="2919" y="2628"/>
                    <a:pt x="3021" y="2628"/>
                  </a:cubicBezTo>
                  <a:cubicBezTo>
                    <a:pt x="3121" y="2628"/>
                    <a:pt x="3207" y="2692"/>
                    <a:pt x="3207" y="2767"/>
                  </a:cubicBezTo>
                  <a:cubicBezTo>
                    <a:pt x="3207" y="2891"/>
                    <a:pt x="3272" y="2949"/>
                    <a:pt x="3636" y="2949"/>
                  </a:cubicBezTo>
                  <a:cubicBezTo>
                    <a:pt x="4348" y="2949"/>
                    <a:pt x="4541" y="2949"/>
                    <a:pt x="5032" y="2413"/>
                  </a:cubicBezTo>
                  <a:cubicBezTo>
                    <a:pt x="5388" y="2025"/>
                    <a:pt x="5959" y="1224"/>
                    <a:pt x="6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8"/>
            <p:cNvSpPr/>
            <p:nvPr/>
          </p:nvSpPr>
          <p:spPr>
            <a:xfrm>
              <a:off x="4859679" y="2016722"/>
              <a:ext cx="54096" cy="46370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8"/>
            <p:cNvSpPr/>
            <p:nvPr/>
          </p:nvSpPr>
          <p:spPr>
            <a:xfrm>
              <a:off x="4867243" y="2026294"/>
              <a:ext cx="28653" cy="24589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8"/>
            <p:cNvSpPr/>
            <p:nvPr/>
          </p:nvSpPr>
          <p:spPr>
            <a:xfrm>
              <a:off x="4878991" y="2025263"/>
              <a:ext cx="14212" cy="12094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8"/>
            <p:cNvSpPr/>
            <p:nvPr/>
          </p:nvSpPr>
          <p:spPr>
            <a:xfrm>
              <a:off x="4869020" y="2042286"/>
              <a:ext cx="5902" cy="5101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8"/>
            <p:cNvSpPr/>
            <p:nvPr/>
          </p:nvSpPr>
          <p:spPr>
            <a:xfrm>
              <a:off x="4776279" y="2016722"/>
              <a:ext cx="54096" cy="46370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8"/>
            <p:cNvSpPr/>
            <p:nvPr/>
          </p:nvSpPr>
          <p:spPr>
            <a:xfrm>
              <a:off x="4783843" y="2026294"/>
              <a:ext cx="28653" cy="24589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8"/>
            <p:cNvSpPr/>
            <p:nvPr/>
          </p:nvSpPr>
          <p:spPr>
            <a:xfrm>
              <a:off x="4795591" y="2025263"/>
              <a:ext cx="14212" cy="12094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8"/>
            <p:cNvSpPr/>
            <p:nvPr/>
          </p:nvSpPr>
          <p:spPr>
            <a:xfrm>
              <a:off x="4785620" y="2042286"/>
              <a:ext cx="5902" cy="5101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3" name="Google Shape;2533;p38"/>
          <p:cNvGrpSpPr/>
          <p:nvPr/>
        </p:nvGrpSpPr>
        <p:grpSpPr>
          <a:xfrm>
            <a:off x="7555398" y="2722593"/>
            <a:ext cx="699322" cy="930910"/>
            <a:chOff x="7527395" y="1975192"/>
            <a:chExt cx="832328" cy="1107962"/>
          </a:xfrm>
        </p:grpSpPr>
        <p:grpSp>
          <p:nvGrpSpPr>
            <p:cNvPr id="2534" name="Google Shape;2534;p38"/>
            <p:cNvGrpSpPr/>
            <p:nvPr/>
          </p:nvGrpSpPr>
          <p:grpSpPr>
            <a:xfrm flipH="1">
              <a:off x="7869519" y="2916170"/>
              <a:ext cx="377423" cy="166985"/>
              <a:chOff x="5775300" y="4463363"/>
              <a:chExt cx="190377" cy="84217"/>
            </a:xfrm>
          </p:grpSpPr>
          <p:sp>
            <p:nvSpPr>
              <p:cNvPr id="2535" name="Google Shape;2535;p38"/>
              <p:cNvSpPr/>
              <p:nvPr/>
            </p:nvSpPr>
            <p:spPr>
              <a:xfrm>
                <a:off x="5872779" y="4502669"/>
                <a:ext cx="86472" cy="15791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1" extrusionOk="0">
                    <a:moveTo>
                      <a:pt x="0" y="1"/>
                    </a:moveTo>
                    <a:cubicBezTo>
                      <a:pt x="370" y="94"/>
                      <a:pt x="784" y="102"/>
                      <a:pt x="908" y="102"/>
                    </a:cubicBezTo>
                    <a:cubicBezTo>
                      <a:pt x="996" y="102"/>
                      <a:pt x="1155" y="162"/>
                      <a:pt x="1264" y="230"/>
                    </a:cubicBezTo>
                    <a:cubicBezTo>
                      <a:pt x="1184" y="148"/>
                      <a:pt x="982" y="53"/>
                      <a:pt x="875" y="53"/>
                    </a:cubicBezTo>
                    <a:lnTo>
                      <a:pt x="805" y="53"/>
                    </a:lnTo>
                    <a:cubicBezTo>
                      <a:pt x="761" y="55"/>
                      <a:pt x="705" y="57"/>
                      <a:pt x="642" y="57"/>
                    </a:cubicBezTo>
                    <a:cubicBezTo>
                      <a:pt x="632" y="57"/>
                      <a:pt x="622" y="57"/>
                      <a:pt x="613" y="57"/>
                    </a:cubicBezTo>
                    <a:cubicBezTo>
                      <a:pt x="407" y="57"/>
                      <a:pt x="203" y="3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8"/>
              <p:cNvSpPr/>
              <p:nvPr/>
            </p:nvSpPr>
            <p:spPr>
              <a:xfrm>
                <a:off x="5880162" y="4506634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1"/>
                    </a:moveTo>
                    <a:cubicBezTo>
                      <a:pt x="218" y="65"/>
                      <a:pt x="443" y="100"/>
                      <a:pt x="669" y="104"/>
                    </a:cubicBezTo>
                    <a:cubicBezTo>
                      <a:pt x="792" y="104"/>
                      <a:pt x="1170" y="227"/>
                      <a:pt x="1244" y="334"/>
                    </a:cubicBezTo>
                    <a:lnTo>
                      <a:pt x="1244" y="332"/>
                    </a:lnTo>
                    <a:cubicBezTo>
                      <a:pt x="1251" y="318"/>
                      <a:pt x="1249" y="300"/>
                      <a:pt x="1240" y="286"/>
                    </a:cubicBezTo>
                    <a:cubicBezTo>
                      <a:pt x="1186" y="193"/>
                      <a:pt x="921" y="74"/>
                      <a:pt x="800" y="74"/>
                    </a:cubicBezTo>
                    <a:cubicBezTo>
                      <a:pt x="791" y="74"/>
                      <a:pt x="782" y="74"/>
                      <a:pt x="773" y="74"/>
                    </a:cubicBezTo>
                    <a:cubicBezTo>
                      <a:pt x="514" y="74"/>
                      <a:pt x="255" y="50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8"/>
              <p:cNvSpPr/>
              <p:nvPr/>
            </p:nvSpPr>
            <p:spPr>
              <a:xfrm>
                <a:off x="5805378" y="4463363"/>
                <a:ext cx="110124" cy="52088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762" extrusionOk="0">
                    <a:moveTo>
                      <a:pt x="236" y="1"/>
                    </a:moveTo>
                    <a:cubicBezTo>
                      <a:pt x="157" y="1"/>
                      <a:pt x="75" y="64"/>
                      <a:pt x="1" y="141"/>
                    </a:cubicBezTo>
                    <a:cubicBezTo>
                      <a:pt x="20" y="134"/>
                      <a:pt x="39" y="130"/>
                      <a:pt x="61" y="130"/>
                    </a:cubicBezTo>
                    <a:cubicBezTo>
                      <a:pt x="146" y="130"/>
                      <a:pt x="218" y="194"/>
                      <a:pt x="271" y="318"/>
                    </a:cubicBezTo>
                    <a:cubicBezTo>
                      <a:pt x="323" y="442"/>
                      <a:pt x="420" y="541"/>
                      <a:pt x="536" y="620"/>
                    </a:cubicBezTo>
                    <a:cubicBezTo>
                      <a:pt x="742" y="712"/>
                      <a:pt x="1048" y="760"/>
                      <a:pt x="1451" y="762"/>
                    </a:cubicBezTo>
                    <a:cubicBezTo>
                      <a:pt x="1514" y="762"/>
                      <a:pt x="1568" y="762"/>
                      <a:pt x="1610" y="760"/>
                    </a:cubicBezTo>
                    <a:cubicBezTo>
                      <a:pt x="1303" y="733"/>
                      <a:pt x="615" y="627"/>
                      <a:pt x="420" y="171"/>
                    </a:cubicBezTo>
                    <a:cubicBezTo>
                      <a:pt x="371" y="59"/>
                      <a:pt x="309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8"/>
              <p:cNvSpPr/>
              <p:nvPr/>
            </p:nvSpPr>
            <p:spPr>
              <a:xfrm>
                <a:off x="5924868" y="4515726"/>
                <a:ext cx="39374" cy="2023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296" extrusionOk="0">
                    <a:moveTo>
                      <a:pt x="1" y="1"/>
                    </a:moveTo>
                    <a:cubicBezTo>
                      <a:pt x="141" y="32"/>
                      <a:pt x="365" y="146"/>
                      <a:pt x="390" y="244"/>
                    </a:cubicBezTo>
                    <a:cubicBezTo>
                      <a:pt x="406" y="260"/>
                      <a:pt x="422" y="276"/>
                      <a:pt x="434" y="295"/>
                    </a:cubicBezTo>
                    <a:cubicBezTo>
                      <a:pt x="532" y="283"/>
                      <a:pt x="564" y="262"/>
                      <a:pt x="571" y="248"/>
                    </a:cubicBezTo>
                    <a:cubicBezTo>
                      <a:pt x="576" y="239"/>
                      <a:pt x="574" y="230"/>
                      <a:pt x="569" y="222"/>
                    </a:cubicBezTo>
                    <a:cubicBezTo>
                      <a:pt x="516" y="132"/>
                      <a:pt x="141" y="1"/>
                      <a:pt x="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8"/>
              <p:cNvSpPr/>
              <p:nvPr/>
            </p:nvSpPr>
            <p:spPr>
              <a:xfrm>
                <a:off x="5860748" y="4513606"/>
                <a:ext cx="86472" cy="15722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0" extrusionOk="0">
                    <a:moveTo>
                      <a:pt x="1" y="0"/>
                    </a:moveTo>
                    <a:cubicBezTo>
                      <a:pt x="371" y="93"/>
                      <a:pt x="783" y="102"/>
                      <a:pt x="907" y="102"/>
                    </a:cubicBezTo>
                    <a:cubicBezTo>
                      <a:pt x="995" y="102"/>
                      <a:pt x="1154" y="160"/>
                      <a:pt x="1265" y="230"/>
                    </a:cubicBezTo>
                    <a:cubicBezTo>
                      <a:pt x="1184" y="146"/>
                      <a:pt x="983" y="53"/>
                      <a:pt x="876" y="53"/>
                    </a:cubicBezTo>
                    <a:cubicBezTo>
                      <a:pt x="858" y="53"/>
                      <a:pt x="834" y="53"/>
                      <a:pt x="806" y="55"/>
                    </a:cubicBezTo>
                    <a:cubicBezTo>
                      <a:pt x="762" y="55"/>
                      <a:pt x="706" y="56"/>
                      <a:pt x="641" y="56"/>
                    </a:cubicBezTo>
                    <a:cubicBezTo>
                      <a:pt x="631" y="56"/>
                      <a:pt x="621" y="56"/>
                      <a:pt x="612" y="56"/>
                    </a:cubicBezTo>
                    <a:cubicBezTo>
                      <a:pt x="407" y="56"/>
                      <a:pt x="202" y="3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8"/>
              <p:cNvSpPr/>
              <p:nvPr/>
            </p:nvSpPr>
            <p:spPr>
              <a:xfrm>
                <a:off x="5868063" y="4517571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0"/>
                    </a:moveTo>
                    <a:cubicBezTo>
                      <a:pt x="218" y="65"/>
                      <a:pt x="443" y="98"/>
                      <a:pt x="669" y="104"/>
                    </a:cubicBezTo>
                    <a:cubicBezTo>
                      <a:pt x="791" y="104"/>
                      <a:pt x="1170" y="226"/>
                      <a:pt x="1244" y="333"/>
                    </a:cubicBezTo>
                    <a:lnTo>
                      <a:pt x="1244" y="331"/>
                    </a:lnTo>
                    <a:cubicBezTo>
                      <a:pt x="1251" y="316"/>
                      <a:pt x="1249" y="298"/>
                      <a:pt x="1240" y="286"/>
                    </a:cubicBezTo>
                    <a:cubicBezTo>
                      <a:pt x="1188" y="191"/>
                      <a:pt x="921" y="74"/>
                      <a:pt x="800" y="74"/>
                    </a:cubicBezTo>
                    <a:cubicBezTo>
                      <a:pt x="532" y="74"/>
                      <a:pt x="266" y="4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8"/>
              <p:cNvSpPr/>
              <p:nvPr/>
            </p:nvSpPr>
            <p:spPr>
              <a:xfrm>
                <a:off x="5775300" y="4474164"/>
                <a:ext cx="176978" cy="73416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074" extrusionOk="0">
                    <a:moveTo>
                      <a:pt x="499" y="0"/>
                    </a:moveTo>
                    <a:cubicBezTo>
                      <a:pt x="306" y="0"/>
                      <a:pt x="85" y="377"/>
                      <a:pt x="66" y="409"/>
                    </a:cubicBezTo>
                    <a:cubicBezTo>
                      <a:pt x="1" y="781"/>
                      <a:pt x="167" y="830"/>
                      <a:pt x="467" y="919"/>
                    </a:cubicBezTo>
                    <a:lnTo>
                      <a:pt x="564" y="947"/>
                    </a:lnTo>
                    <a:cubicBezTo>
                      <a:pt x="811" y="1024"/>
                      <a:pt x="1219" y="1038"/>
                      <a:pt x="1652" y="1054"/>
                    </a:cubicBezTo>
                    <a:cubicBezTo>
                      <a:pt x="1766" y="1058"/>
                      <a:pt x="1882" y="1063"/>
                      <a:pt x="1999" y="1068"/>
                    </a:cubicBezTo>
                    <a:cubicBezTo>
                      <a:pt x="2078" y="1072"/>
                      <a:pt x="2150" y="1073"/>
                      <a:pt x="2213" y="1073"/>
                    </a:cubicBezTo>
                    <a:cubicBezTo>
                      <a:pt x="2506" y="1073"/>
                      <a:pt x="2571" y="1037"/>
                      <a:pt x="2583" y="1014"/>
                    </a:cubicBezTo>
                    <a:cubicBezTo>
                      <a:pt x="2585" y="1009"/>
                      <a:pt x="2588" y="1002"/>
                      <a:pt x="2581" y="989"/>
                    </a:cubicBezTo>
                    <a:cubicBezTo>
                      <a:pt x="2529" y="898"/>
                      <a:pt x="2154" y="767"/>
                      <a:pt x="2026" y="767"/>
                    </a:cubicBezTo>
                    <a:cubicBezTo>
                      <a:pt x="2015" y="767"/>
                      <a:pt x="934" y="760"/>
                      <a:pt x="683" y="171"/>
                    </a:cubicBezTo>
                    <a:cubicBezTo>
                      <a:pt x="634" y="58"/>
                      <a:pt x="572" y="0"/>
                      <a:pt x="4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2" name="Google Shape;2542;p38"/>
            <p:cNvSpPr/>
            <p:nvPr/>
          </p:nvSpPr>
          <p:spPr>
            <a:xfrm>
              <a:off x="7629251" y="2039723"/>
              <a:ext cx="342" cy="34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2" y="1"/>
                  </a:moveTo>
                  <a:lnTo>
                    <a:pt x="1" y="4"/>
                  </a:lnTo>
                  <a:lnTo>
                    <a:pt x="4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A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7847383" y="2298938"/>
              <a:ext cx="512339" cy="670519"/>
            </a:xfrm>
            <a:custGeom>
              <a:avLst/>
              <a:gdLst/>
              <a:ahLst/>
              <a:cxnLst/>
              <a:rect l="l" t="t" r="r" b="b"/>
              <a:pathLst>
                <a:path w="7495" h="9809" extrusionOk="0">
                  <a:moveTo>
                    <a:pt x="552" y="432"/>
                  </a:moveTo>
                  <a:cubicBezTo>
                    <a:pt x="591" y="499"/>
                    <a:pt x="589" y="574"/>
                    <a:pt x="598" y="644"/>
                  </a:cubicBezTo>
                  <a:cubicBezTo>
                    <a:pt x="654" y="1039"/>
                    <a:pt x="705" y="1431"/>
                    <a:pt x="780" y="1822"/>
                  </a:cubicBezTo>
                  <a:cubicBezTo>
                    <a:pt x="852" y="2204"/>
                    <a:pt x="947" y="2583"/>
                    <a:pt x="1063" y="2955"/>
                  </a:cubicBezTo>
                  <a:cubicBezTo>
                    <a:pt x="1152" y="3232"/>
                    <a:pt x="1273" y="3498"/>
                    <a:pt x="1422" y="3747"/>
                  </a:cubicBezTo>
                  <a:cubicBezTo>
                    <a:pt x="1485" y="3856"/>
                    <a:pt x="1543" y="3966"/>
                    <a:pt x="1603" y="4077"/>
                  </a:cubicBezTo>
                  <a:cubicBezTo>
                    <a:pt x="1878" y="4587"/>
                    <a:pt x="2120" y="5113"/>
                    <a:pt x="2293" y="5667"/>
                  </a:cubicBezTo>
                  <a:cubicBezTo>
                    <a:pt x="2425" y="6094"/>
                    <a:pt x="2540" y="6526"/>
                    <a:pt x="2633" y="6964"/>
                  </a:cubicBezTo>
                  <a:cubicBezTo>
                    <a:pt x="2642" y="7008"/>
                    <a:pt x="2663" y="7050"/>
                    <a:pt x="2658" y="7096"/>
                  </a:cubicBezTo>
                  <a:cubicBezTo>
                    <a:pt x="2533" y="7032"/>
                    <a:pt x="2423" y="6948"/>
                    <a:pt x="2311" y="6864"/>
                  </a:cubicBezTo>
                  <a:cubicBezTo>
                    <a:pt x="2099" y="6708"/>
                    <a:pt x="1899" y="6535"/>
                    <a:pt x="1716" y="6343"/>
                  </a:cubicBezTo>
                  <a:cubicBezTo>
                    <a:pt x="1453" y="6065"/>
                    <a:pt x="1226" y="5756"/>
                    <a:pt x="1036" y="5423"/>
                  </a:cubicBezTo>
                  <a:cubicBezTo>
                    <a:pt x="787" y="4983"/>
                    <a:pt x="626" y="4510"/>
                    <a:pt x="517" y="4019"/>
                  </a:cubicBezTo>
                  <a:cubicBezTo>
                    <a:pt x="470" y="3789"/>
                    <a:pt x="433" y="3558"/>
                    <a:pt x="410" y="3325"/>
                  </a:cubicBezTo>
                  <a:cubicBezTo>
                    <a:pt x="370" y="2946"/>
                    <a:pt x="372" y="2567"/>
                    <a:pt x="381" y="2189"/>
                  </a:cubicBezTo>
                  <a:cubicBezTo>
                    <a:pt x="384" y="1976"/>
                    <a:pt x="403" y="1764"/>
                    <a:pt x="423" y="1554"/>
                  </a:cubicBezTo>
                  <a:cubicBezTo>
                    <a:pt x="440" y="1368"/>
                    <a:pt x="461" y="1184"/>
                    <a:pt x="477" y="1000"/>
                  </a:cubicBezTo>
                  <a:cubicBezTo>
                    <a:pt x="491" y="826"/>
                    <a:pt x="512" y="653"/>
                    <a:pt x="530" y="479"/>
                  </a:cubicBezTo>
                  <a:cubicBezTo>
                    <a:pt x="530" y="460"/>
                    <a:pt x="537" y="442"/>
                    <a:pt x="552" y="432"/>
                  </a:cubicBezTo>
                  <a:close/>
                  <a:moveTo>
                    <a:pt x="2306" y="1"/>
                  </a:moveTo>
                  <a:cubicBezTo>
                    <a:pt x="2278" y="10"/>
                    <a:pt x="2251" y="13"/>
                    <a:pt x="2224" y="13"/>
                  </a:cubicBezTo>
                  <a:cubicBezTo>
                    <a:pt x="2203" y="13"/>
                    <a:pt x="2182" y="11"/>
                    <a:pt x="2162" y="11"/>
                  </a:cubicBezTo>
                  <a:cubicBezTo>
                    <a:pt x="2160" y="11"/>
                    <a:pt x="2158" y="12"/>
                    <a:pt x="2156" y="12"/>
                  </a:cubicBezTo>
                  <a:cubicBezTo>
                    <a:pt x="2153" y="12"/>
                    <a:pt x="2149" y="11"/>
                    <a:pt x="2145" y="11"/>
                  </a:cubicBezTo>
                  <a:cubicBezTo>
                    <a:pt x="2137" y="11"/>
                    <a:pt x="2128" y="13"/>
                    <a:pt x="2125" y="23"/>
                  </a:cubicBezTo>
                  <a:cubicBezTo>
                    <a:pt x="2121" y="38"/>
                    <a:pt x="2134" y="46"/>
                    <a:pt x="2142" y="53"/>
                  </a:cubicBezTo>
                  <a:cubicBezTo>
                    <a:pt x="2223" y="118"/>
                    <a:pt x="2283" y="201"/>
                    <a:pt x="2353" y="276"/>
                  </a:cubicBezTo>
                  <a:cubicBezTo>
                    <a:pt x="2577" y="516"/>
                    <a:pt x="2791" y="767"/>
                    <a:pt x="3001" y="1021"/>
                  </a:cubicBezTo>
                  <a:cubicBezTo>
                    <a:pt x="3312" y="1400"/>
                    <a:pt x="3603" y="1796"/>
                    <a:pt x="3871" y="2206"/>
                  </a:cubicBezTo>
                  <a:cubicBezTo>
                    <a:pt x="4010" y="2418"/>
                    <a:pt x="4138" y="2637"/>
                    <a:pt x="4265" y="2856"/>
                  </a:cubicBezTo>
                  <a:cubicBezTo>
                    <a:pt x="4416" y="3116"/>
                    <a:pt x="4557" y="3382"/>
                    <a:pt x="4688" y="3654"/>
                  </a:cubicBezTo>
                  <a:cubicBezTo>
                    <a:pt x="4877" y="4042"/>
                    <a:pt x="5044" y="4440"/>
                    <a:pt x="5196" y="4845"/>
                  </a:cubicBezTo>
                  <a:cubicBezTo>
                    <a:pt x="5421" y="5442"/>
                    <a:pt x="5601" y="6054"/>
                    <a:pt x="5768" y="6669"/>
                  </a:cubicBezTo>
                  <a:cubicBezTo>
                    <a:pt x="5885" y="7101"/>
                    <a:pt x="5998" y="7536"/>
                    <a:pt x="6147" y="7958"/>
                  </a:cubicBezTo>
                  <a:cubicBezTo>
                    <a:pt x="6266" y="8291"/>
                    <a:pt x="6411" y="8610"/>
                    <a:pt x="6630" y="8891"/>
                  </a:cubicBezTo>
                  <a:cubicBezTo>
                    <a:pt x="6781" y="9080"/>
                    <a:pt x="6958" y="9245"/>
                    <a:pt x="7156" y="9382"/>
                  </a:cubicBezTo>
                  <a:cubicBezTo>
                    <a:pt x="7179" y="9399"/>
                    <a:pt x="7209" y="9413"/>
                    <a:pt x="7200" y="9448"/>
                  </a:cubicBezTo>
                  <a:cubicBezTo>
                    <a:pt x="7193" y="9481"/>
                    <a:pt x="7163" y="9485"/>
                    <a:pt x="7134" y="9488"/>
                  </a:cubicBezTo>
                  <a:cubicBezTo>
                    <a:pt x="7114" y="9490"/>
                    <a:pt x="7095" y="9491"/>
                    <a:pt x="7075" y="9491"/>
                  </a:cubicBezTo>
                  <a:cubicBezTo>
                    <a:pt x="6979" y="9491"/>
                    <a:pt x="6882" y="9470"/>
                    <a:pt x="6793" y="9429"/>
                  </a:cubicBezTo>
                  <a:cubicBezTo>
                    <a:pt x="6424" y="9269"/>
                    <a:pt x="6168" y="9003"/>
                    <a:pt x="6031" y="8617"/>
                  </a:cubicBezTo>
                  <a:cubicBezTo>
                    <a:pt x="5934" y="8338"/>
                    <a:pt x="5868" y="8053"/>
                    <a:pt x="5798" y="7767"/>
                  </a:cubicBezTo>
                  <a:cubicBezTo>
                    <a:pt x="5707" y="7394"/>
                    <a:pt x="5615" y="7018"/>
                    <a:pt x="5505" y="6648"/>
                  </a:cubicBezTo>
                  <a:cubicBezTo>
                    <a:pt x="5363" y="6173"/>
                    <a:pt x="5195" y="5707"/>
                    <a:pt x="5009" y="5249"/>
                  </a:cubicBezTo>
                  <a:cubicBezTo>
                    <a:pt x="4898" y="4976"/>
                    <a:pt x="4779" y="4710"/>
                    <a:pt x="4653" y="4447"/>
                  </a:cubicBezTo>
                  <a:cubicBezTo>
                    <a:pt x="4488" y="4103"/>
                    <a:pt x="4315" y="3765"/>
                    <a:pt x="4127" y="3433"/>
                  </a:cubicBezTo>
                  <a:cubicBezTo>
                    <a:pt x="3908" y="3046"/>
                    <a:pt x="3671" y="2671"/>
                    <a:pt x="3420" y="2304"/>
                  </a:cubicBezTo>
                  <a:cubicBezTo>
                    <a:pt x="3236" y="2040"/>
                    <a:pt x="3047" y="1778"/>
                    <a:pt x="2851" y="1522"/>
                  </a:cubicBezTo>
                  <a:cubicBezTo>
                    <a:pt x="2700" y="1328"/>
                    <a:pt x="2544" y="1140"/>
                    <a:pt x="2386" y="953"/>
                  </a:cubicBezTo>
                  <a:cubicBezTo>
                    <a:pt x="2220" y="758"/>
                    <a:pt x="2055" y="562"/>
                    <a:pt x="1880" y="378"/>
                  </a:cubicBezTo>
                  <a:cubicBezTo>
                    <a:pt x="1823" y="318"/>
                    <a:pt x="1745" y="285"/>
                    <a:pt x="1662" y="285"/>
                  </a:cubicBezTo>
                  <a:lnTo>
                    <a:pt x="128" y="285"/>
                  </a:lnTo>
                  <a:cubicBezTo>
                    <a:pt x="116" y="285"/>
                    <a:pt x="104" y="282"/>
                    <a:pt x="93" y="282"/>
                  </a:cubicBezTo>
                  <a:cubicBezTo>
                    <a:pt x="80" y="282"/>
                    <a:pt x="68" y="285"/>
                    <a:pt x="58" y="297"/>
                  </a:cubicBezTo>
                  <a:cubicBezTo>
                    <a:pt x="100" y="329"/>
                    <a:pt x="144" y="358"/>
                    <a:pt x="190" y="386"/>
                  </a:cubicBezTo>
                  <a:cubicBezTo>
                    <a:pt x="240" y="414"/>
                    <a:pt x="249" y="449"/>
                    <a:pt x="239" y="502"/>
                  </a:cubicBezTo>
                  <a:cubicBezTo>
                    <a:pt x="212" y="634"/>
                    <a:pt x="188" y="767"/>
                    <a:pt x="170" y="900"/>
                  </a:cubicBezTo>
                  <a:cubicBezTo>
                    <a:pt x="130" y="1182"/>
                    <a:pt x="95" y="1466"/>
                    <a:pt x="67" y="1752"/>
                  </a:cubicBezTo>
                  <a:cubicBezTo>
                    <a:pt x="40" y="2031"/>
                    <a:pt x="21" y="2310"/>
                    <a:pt x="12" y="2590"/>
                  </a:cubicBezTo>
                  <a:cubicBezTo>
                    <a:pt x="0" y="2955"/>
                    <a:pt x="11" y="3319"/>
                    <a:pt x="44" y="3684"/>
                  </a:cubicBezTo>
                  <a:cubicBezTo>
                    <a:pt x="65" y="3936"/>
                    <a:pt x="100" y="4187"/>
                    <a:pt x="149" y="4436"/>
                  </a:cubicBezTo>
                  <a:cubicBezTo>
                    <a:pt x="247" y="4930"/>
                    <a:pt x="400" y="5406"/>
                    <a:pt x="637" y="5854"/>
                  </a:cubicBezTo>
                  <a:cubicBezTo>
                    <a:pt x="861" y="6280"/>
                    <a:pt x="1157" y="6666"/>
                    <a:pt x="1511" y="6994"/>
                  </a:cubicBezTo>
                  <a:cubicBezTo>
                    <a:pt x="1843" y="7294"/>
                    <a:pt x="2214" y="7548"/>
                    <a:pt x="2614" y="7746"/>
                  </a:cubicBezTo>
                  <a:cubicBezTo>
                    <a:pt x="2798" y="7839"/>
                    <a:pt x="2986" y="7919"/>
                    <a:pt x="3179" y="7991"/>
                  </a:cubicBezTo>
                  <a:cubicBezTo>
                    <a:pt x="3198" y="7998"/>
                    <a:pt x="3215" y="8002"/>
                    <a:pt x="3230" y="8002"/>
                  </a:cubicBezTo>
                  <a:cubicBezTo>
                    <a:pt x="3269" y="8002"/>
                    <a:pt x="3294" y="7978"/>
                    <a:pt x="3312" y="7926"/>
                  </a:cubicBezTo>
                  <a:cubicBezTo>
                    <a:pt x="3328" y="7883"/>
                    <a:pt x="3335" y="7835"/>
                    <a:pt x="3335" y="7790"/>
                  </a:cubicBezTo>
                  <a:cubicBezTo>
                    <a:pt x="3343" y="7576"/>
                    <a:pt x="3307" y="7369"/>
                    <a:pt x="3268" y="7162"/>
                  </a:cubicBezTo>
                  <a:cubicBezTo>
                    <a:pt x="3135" y="6452"/>
                    <a:pt x="2949" y="5754"/>
                    <a:pt x="2795" y="5050"/>
                  </a:cubicBezTo>
                  <a:cubicBezTo>
                    <a:pt x="2747" y="4838"/>
                    <a:pt x="2700" y="4625"/>
                    <a:pt x="2660" y="4410"/>
                  </a:cubicBezTo>
                  <a:cubicBezTo>
                    <a:pt x="2618" y="4184"/>
                    <a:pt x="2584" y="3956"/>
                    <a:pt x="2553" y="3728"/>
                  </a:cubicBezTo>
                  <a:cubicBezTo>
                    <a:pt x="2528" y="3556"/>
                    <a:pt x="2507" y="3382"/>
                    <a:pt x="2500" y="3211"/>
                  </a:cubicBezTo>
                  <a:cubicBezTo>
                    <a:pt x="2488" y="3009"/>
                    <a:pt x="2498" y="2807"/>
                    <a:pt x="2535" y="2611"/>
                  </a:cubicBezTo>
                  <a:cubicBezTo>
                    <a:pt x="2554" y="2509"/>
                    <a:pt x="2579" y="2409"/>
                    <a:pt x="2637" y="2313"/>
                  </a:cubicBezTo>
                  <a:cubicBezTo>
                    <a:pt x="2646" y="2341"/>
                    <a:pt x="2653" y="2360"/>
                    <a:pt x="2658" y="2380"/>
                  </a:cubicBezTo>
                  <a:cubicBezTo>
                    <a:pt x="2824" y="2906"/>
                    <a:pt x="3010" y="3424"/>
                    <a:pt x="3210" y="3938"/>
                  </a:cubicBezTo>
                  <a:cubicBezTo>
                    <a:pt x="3550" y="4815"/>
                    <a:pt x="3939" y="5672"/>
                    <a:pt x="4348" y="6519"/>
                  </a:cubicBezTo>
                  <a:cubicBezTo>
                    <a:pt x="4593" y="7032"/>
                    <a:pt x="4849" y="7543"/>
                    <a:pt x="5086" y="8061"/>
                  </a:cubicBezTo>
                  <a:cubicBezTo>
                    <a:pt x="5202" y="8319"/>
                    <a:pt x="5314" y="8579"/>
                    <a:pt x="5394" y="8850"/>
                  </a:cubicBezTo>
                  <a:cubicBezTo>
                    <a:pt x="5447" y="9027"/>
                    <a:pt x="5491" y="9204"/>
                    <a:pt x="5466" y="9392"/>
                  </a:cubicBezTo>
                  <a:cubicBezTo>
                    <a:pt x="5449" y="9532"/>
                    <a:pt x="5387" y="9641"/>
                    <a:pt x="5260" y="9708"/>
                  </a:cubicBezTo>
                  <a:cubicBezTo>
                    <a:pt x="5245" y="9715"/>
                    <a:pt x="5224" y="9716"/>
                    <a:pt x="5216" y="9741"/>
                  </a:cubicBezTo>
                  <a:cubicBezTo>
                    <a:pt x="5463" y="9772"/>
                    <a:pt x="5708" y="9794"/>
                    <a:pt x="5955" y="9804"/>
                  </a:cubicBezTo>
                  <a:cubicBezTo>
                    <a:pt x="6033" y="9808"/>
                    <a:pt x="6111" y="9808"/>
                    <a:pt x="6189" y="9808"/>
                  </a:cubicBezTo>
                  <a:cubicBezTo>
                    <a:pt x="6267" y="9808"/>
                    <a:pt x="6346" y="9808"/>
                    <a:pt x="6424" y="9808"/>
                  </a:cubicBezTo>
                  <a:cubicBezTo>
                    <a:pt x="6431" y="9808"/>
                    <a:pt x="6439" y="9808"/>
                    <a:pt x="6446" y="9808"/>
                  </a:cubicBezTo>
                  <a:cubicBezTo>
                    <a:pt x="6679" y="9808"/>
                    <a:pt x="6913" y="9781"/>
                    <a:pt x="7141" y="9730"/>
                  </a:cubicBezTo>
                  <a:cubicBezTo>
                    <a:pt x="7237" y="9709"/>
                    <a:pt x="7332" y="9681"/>
                    <a:pt x="7412" y="9622"/>
                  </a:cubicBezTo>
                  <a:cubicBezTo>
                    <a:pt x="7495" y="9560"/>
                    <a:pt x="7495" y="9492"/>
                    <a:pt x="7411" y="9436"/>
                  </a:cubicBezTo>
                  <a:cubicBezTo>
                    <a:pt x="7312" y="9371"/>
                    <a:pt x="7216" y="9301"/>
                    <a:pt x="7125" y="9226"/>
                  </a:cubicBezTo>
                  <a:cubicBezTo>
                    <a:pt x="6916" y="9055"/>
                    <a:pt x="6741" y="8847"/>
                    <a:pt x="6611" y="8612"/>
                  </a:cubicBezTo>
                  <a:cubicBezTo>
                    <a:pt x="6448" y="8312"/>
                    <a:pt x="6367" y="7986"/>
                    <a:pt x="6292" y="7658"/>
                  </a:cubicBezTo>
                  <a:cubicBezTo>
                    <a:pt x="6173" y="7143"/>
                    <a:pt x="6057" y="6626"/>
                    <a:pt x="5898" y="6121"/>
                  </a:cubicBezTo>
                  <a:cubicBezTo>
                    <a:pt x="5696" y="5483"/>
                    <a:pt x="5451" y="4859"/>
                    <a:pt x="5167" y="4252"/>
                  </a:cubicBezTo>
                  <a:cubicBezTo>
                    <a:pt x="4963" y="3815"/>
                    <a:pt x="4742" y="3388"/>
                    <a:pt x="4500" y="2970"/>
                  </a:cubicBezTo>
                  <a:cubicBezTo>
                    <a:pt x="4199" y="2450"/>
                    <a:pt x="3868" y="1945"/>
                    <a:pt x="3508" y="1459"/>
                  </a:cubicBezTo>
                  <a:cubicBezTo>
                    <a:pt x="3254" y="1116"/>
                    <a:pt x="2987" y="781"/>
                    <a:pt x="2709" y="455"/>
                  </a:cubicBezTo>
                  <a:cubicBezTo>
                    <a:pt x="2577" y="300"/>
                    <a:pt x="2448" y="144"/>
                    <a:pt x="23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7779435" y="2336809"/>
              <a:ext cx="440701" cy="628000"/>
            </a:xfrm>
            <a:custGeom>
              <a:avLst/>
              <a:gdLst/>
              <a:ahLst/>
              <a:cxnLst/>
              <a:rect l="l" t="t" r="r" b="b"/>
              <a:pathLst>
                <a:path w="6447" h="9187" extrusionOk="0">
                  <a:moveTo>
                    <a:pt x="1164" y="1"/>
                  </a:moveTo>
                  <a:cubicBezTo>
                    <a:pt x="1120" y="44"/>
                    <a:pt x="1120" y="106"/>
                    <a:pt x="1105" y="158"/>
                  </a:cubicBezTo>
                  <a:cubicBezTo>
                    <a:pt x="999" y="528"/>
                    <a:pt x="903" y="900"/>
                    <a:pt x="821" y="1275"/>
                  </a:cubicBezTo>
                  <a:cubicBezTo>
                    <a:pt x="747" y="1612"/>
                    <a:pt x="689" y="1950"/>
                    <a:pt x="631" y="2290"/>
                  </a:cubicBezTo>
                  <a:cubicBezTo>
                    <a:pt x="570" y="2632"/>
                    <a:pt x="547" y="2981"/>
                    <a:pt x="561" y="3328"/>
                  </a:cubicBezTo>
                  <a:cubicBezTo>
                    <a:pt x="570" y="3512"/>
                    <a:pt x="591" y="3694"/>
                    <a:pt x="623" y="3877"/>
                  </a:cubicBezTo>
                  <a:cubicBezTo>
                    <a:pt x="682" y="4220"/>
                    <a:pt x="772" y="4559"/>
                    <a:pt x="891" y="4888"/>
                  </a:cubicBezTo>
                  <a:cubicBezTo>
                    <a:pt x="1026" y="5258"/>
                    <a:pt x="1189" y="5616"/>
                    <a:pt x="1380" y="5959"/>
                  </a:cubicBezTo>
                  <a:cubicBezTo>
                    <a:pt x="1459" y="6105"/>
                    <a:pt x="1541" y="6245"/>
                    <a:pt x="1629" y="6384"/>
                  </a:cubicBezTo>
                  <a:cubicBezTo>
                    <a:pt x="1641" y="6398"/>
                    <a:pt x="1646" y="6415"/>
                    <a:pt x="1645" y="6435"/>
                  </a:cubicBezTo>
                  <a:cubicBezTo>
                    <a:pt x="1527" y="6399"/>
                    <a:pt x="1413" y="6357"/>
                    <a:pt x="1301" y="6307"/>
                  </a:cubicBezTo>
                  <a:cubicBezTo>
                    <a:pt x="1003" y="6177"/>
                    <a:pt x="722" y="6005"/>
                    <a:pt x="472" y="5796"/>
                  </a:cubicBezTo>
                  <a:cubicBezTo>
                    <a:pt x="321" y="5672"/>
                    <a:pt x="184" y="5530"/>
                    <a:pt x="63" y="5374"/>
                  </a:cubicBezTo>
                  <a:cubicBezTo>
                    <a:pt x="47" y="5351"/>
                    <a:pt x="39" y="5316"/>
                    <a:pt x="0" y="5316"/>
                  </a:cubicBezTo>
                  <a:cubicBezTo>
                    <a:pt x="21" y="5376"/>
                    <a:pt x="42" y="5435"/>
                    <a:pt x="65" y="5493"/>
                  </a:cubicBezTo>
                  <a:cubicBezTo>
                    <a:pt x="284" y="6028"/>
                    <a:pt x="559" y="6531"/>
                    <a:pt x="929" y="6980"/>
                  </a:cubicBezTo>
                  <a:cubicBezTo>
                    <a:pt x="1275" y="7395"/>
                    <a:pt x="1687" y="7734"/>
                    <a:pt x="2135" y="8032"/>
                  </a:cubicBezTo>
                  <a:cubicBezTo>
                    <a:pt x="2688" y="8400"/>
                    <a:pt x="3278" y="8680"/>
                    <a:pt x="3925" y="8842"/>
                  </a:cubicBezTo>
                  <a:cubicBezTo>
                    <a:pt x="4362" y="8950"/>
                    <a:pt x="4804" y="9038"/>
                    <a:pt x="5245" y="9119"/>
                  </a:cubicBezTo>
                  <a:cubicBezTo>
                    <a:pt x="5442" y="9154"/>
                    <a:pt x="5641" y="9187"/>
                    <a:pt x="5843" y="9187"/>
                  </a:cubicBezTo>
                  <a:cubicBezTo>
                    <a:pt x="5888" y="9187"/>
                    <a:pt x="5933" y="9185"/>
                    <a:pt x="5978" y="9182"/>
                  </a:cubicBezTo>
                  <a:cubicBezTo>
                    <a:pt x="6292" y="9157"/>
                    <a:pt x="6446" y="8978"/>
                    <a:pt x="6415" y="8668"/>
                  </a:cubicBezTo>
                  <a:cubicBezTo>
                    <a:pt x="6383" y="8368"/>
                    <a:pt x="6275" y="8095"/>
                    <a:pt x="6157" y="7821"/>
                  </a:cubicBezTo>
                  <a:cubicBezTo>
                    <a:pt x="5996" y="7813"/>
                    <a:pt x="5838" y="7776"/>
                    <a:pt x="5687" y="7714"/>
                  </a:cubicBezTo>
                  <a:cubicBezTo>
                    <a:pt x="5477" y="7637"/>
                    <a:pt x="5284" y="7521"/>
                    <a:pt x="5116" y="7374"/>
                  </a:cubicBezTo>
                  <a:cubicBezTo>
                    <a:pt x="4977" y="7248"/>
                    <a:pt x="4895" y="7088"/>
                    <a:pt x="4828" y="6917"/>
                  </a:cubicBezTo>
                  <a:cubicBezTo>
                    <a:pt x="4595" y="6305"/>
                    <a:pt x="4439" y="5672"/>
                    <a:pt x="4278" y="5041"/>
                  </a:cubicBezTo>
                  <a:cubicBezTo>
                    <a:pt x="4192" y="4702"/>
                    <a:pt x="4099" y="4366"/>
                    <a:pt x="4031" y="4022"/>
                  </a:cubicBezTo>
                  <a:cubicBezTo>
                    <a:pt x="3990" y="3822"/>
                    <a:pt x="3955" y="3623"/>
                    <a:pt x="3932" y="3419"/>
                  </a:cubicBezTo>
                  <a:cubicBezTo>
                    <a:pt x="3904" y="3179"/>
                    <a:pt x="3878" y="2935"/>
                    <a:pt x="3887" y="2692"/>
                  </a:cubicBezTo>
                  <a:cubicBezTo>
                    <a:pt x="3834" y="2537"/>
                    <a:pt x="3782" y="2383"/>
                    <a:pt x="3731" y="2227"/>
                  </a:cubicBezTo>
                  <a:cubicBezTo>
                    <a:pt x="3694" y="2122"/>
                    <a:pt x="3661" y="2015"/>
                    <a:pt x="3620" y="1899"/>
                  </a:cubicBezTo>
                  <a:cubicBezTo>
                    <a:pt x="3552" y="2106"/>
                    <a:pt x="3543" y="2310"/>
                    <a:pt x="3545" y="2513"/>
                  </a:cubicBezTo>
                  <a:cubicBezTo>
                    <a:pt x="3550" y="2807"/>
                    <a:pt x="3578" y="3102"/>
                    <a:pt x="3627" y="3393"/>
                  </a:cubicBezTo>
                  <a:cubicBezTo>
                    <a:pt x="3711" y="3931"/>
                    <a:pt x="3831" y="4461"/>
                    <a:pt x="3952" y="4992"/>
                  </a:cubicBezTo>
                  <a:cubicBezTo>
                    <a:pt x="4097" y="5625"/>
                    <a:pt x="4265" y="6250"/>
                    <a:pt x="4358" y="6894"/>
                  </a:cubicBezTo>
                  <a:cubicBezTo>
                    <a:pt x="4379" y="7041"/>
                    <a:pt x="4393" y="7192"/>
                    <a:pt x="4365" y="7341"/>
                  </a:cubicBezTo>
                  <a:cubicBezTo>
                    <a:pt x="4347" y="7447"/>
                    <a:pt x="4301" y="7498"/>
                    <a:pt x="4225" y="7498"/>
                  </a:cubicBezTo>
                  <a:cubicBezTo>
                    <a:pt x="4194" y="7498"/>
                    <a:pt x="4159" y="7490"/>
                    <a:pt x="4118" y="7474"/>
                  </a:cubicBezTo>
                  <a:cubicBezTo>
                    <a:pt x="3859" y="7374"/>
                    <a:pt x="3606" y="7257"/>
                    <a:pt x="3363" y="7122"/>
                  </a:cubicBezTo>
                  <a:cubicBezTo>
                    <a:pt x="2516" y="6650"/>
                    <a:pt x="1872" y="5984"/>
                    <a:pt x="1469" y="5097"/>
                  </a:cubicBezTo>
                  <a:cubicBezTo>
                    <a:pt x="1117" y="4322"/>
                    <a:pt x="985" y="3500"/>
                    <a:pt x="956" y="2657"/>
                  </a:cubicBezTo>
                  <a:cubicBezTo>
                    <a:pt x="943" y="2250"/>
                    <a:pt x="954" y="1845"/>
                    <a:pt x="987" y="1440"/>
                  </a:cubicBezTo>
                  <a:cubicBezTo>
                    <a:pt x="1012" y="1144"/>
                    <a:pt x="1043" y="847"/>
                    <a:pt x="1085" y="555"/>
                  </a:cubicBezTo>
                  <a:cubicBezTo>
                    <a:pt x="1112" y="369"/>
                    <a:pt x="1138" y="185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7612504" y="1992624"/>
              <a:ext cx="218129" cy="177661"/>
            </a:xfrm>
            <a:custGeom>
              <a:avLst/>
              <a:gdLst/>
              <a:ahLst/>
              <a:cxnLst/>
              <a:rect l="l" t="t" r="r" b="b"/>
              <a:pathLst>
                <a:path w="3191" h="2599" extrusionOk="0">
                  <a:moveTo>
                    <a:pt x="908" y="1195"/>
                  </a:moveTo>
                  <a:cubicBezTo>
                    <a:pt x="1085" y="1195"/>
                    <a:pt x="1231" y="1335"/>
                    <a:pt x="1238" y="1512"/>
                  </a:cubicBezTo>
                  <a:cubicBezTo>
                    <a:pt x="1236" y="1692"/>
                    <a:pt x="1092" y="1840"/>
                    <a:pt x="912" y="1843"/>
                  </a:cubicBezTo>
                  <a:cubicBezTo>
                    <a:pt x="911" y="1843"/>
                    <a:pt x="910" y="1843"/>
                    <a:pt x="909" y="1843"/>
                  </a:cubicBezTo>
                  <a:cubicBezTo>
                    <a:pt x="733" y="1843"/>
                    <a:pt x="582" y="1693"/>
                    <a:pt x="582" y="1515"/>
                  </a:cubicBezTo>
                  <a:lnTo>
                    <a:pt x="584" y="1515"/>
                  </a:lnTo>
                  <a:cubicBezTo>
                    <a:pt x="587" y="1338"/>
                    <a:pt x="731" y="1196"/>
                    <a:pt x="908" y="1195"/>
                  </a:cubicBezTo>
                  <a:close/>
                  <a:moveTo>
                    <a:pt x="1773" y="0"/>
                  </a:moveTo>
                  <a:cubicBezTo>
                    <a:pt x="1707" y="0"/>
                    <a:pt x="1642" y="4"/>
                    <a:pt x="1578" y="13"/>
                  </a:cubicBezTo>
                  <a:cubicBezTo>
                    <a:pt x="1313" y="48"/>
                    <a:pt x="1076" y="155"/>
                    <a:pt x="854" y="295"/>
                  </a:cubicBezTo>
                  <a:cubicBezTo>
                    <a:pt x="531" y="499"/>
                    <a:pt x="246" y="742"/>
                    <a:pt x="30" y="1060"/>
                  </a:cubicBezTo>
                  <a:cubicBezTo>
                    <a:pt x="16" y="1082"/>
                    <a:pt x="0" y="1098"/>
                    <a:pt x="16" y="1132"/>
                  </a:cubicBezTo>
                  <a:cubicBezTo>
                    <a:pt x="137" y="1375"/>
                    <a:pt x="174" y="1638"/>
                    <a:pt x="98" y="1896"/>
                  </a:cubicBezTo>
                  <a:cubicBezTo>
                    <a:pt x="54" y="2048"/>
                    <a:pt x="114" y="2122"/>
                    <a:pt x="214" y="2203"/>
                  </a:cubicBezTo>
                  <a:cubicBezTo>
                    <a:pt x="219" y="2206"/>
                    <a:pt x="223" y="2210"/>
                    <a:pt x="228" y="2215"/>
                  </a:cubicBezTo>
                  <a:cubicBezTo>
                    <a:pt x="551" y="2492"/>
                    <a:pt x="933" y="2597"/>
                    <a:pt x="1367" y="2599"/>
                  </a:cubicBezTo>
                  <a:cubicBezTo>
                    <a:pt x="1711" y="2595"/>
                    <a:pt x="2056" y="2520"/>
                    <a:pt x="2397" y="2404"/>
                  </a:cubicBezTo>
                  <a:cubicBezTo>
                    <a:pt x="2572" y="2345"/>
                    <a:pt x="2730" y="2255"/>
                    <a:pt x="2854" y="2119"/>
                  </a:cubicBezTo>
                  <a:cubicBezTo>
                    <a:pt x="3115" y="1833"/>
                    <a:pt x="3191" y="1493"/>
                    <a:pt x="3135" y="1119"/>
                  </a:cubicBezTo>
                  <a:cubicBezTo>
                    <a:pt x="3016" y="350"/>
                    <a:pt x="2365" y="0"/>
                    <a:pt x="1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7858526" y="2332639"/>
              <a:ext cx="1572" cy="4033"/>
            </a:xfrm>
            <a:custGeom>
              <a:avLst/>
              <a:gdLst/>
              <a:ahLst/>
              <a:cxnLst/>
              <a:rect l="l" t="t" r="r" b="b"/>
              <a:pathLst>
                <a:path w="23" h="59" extrusionOk="0">
                  <a:moveTo>
                    <a:pt x="18" y="0"/>
                  </a:moveTo>
                  <a:lnTo>
                    <a:pt x="18" y="0"/>
                  </a:lnTo>
                  <a:cubicBezTo>
                    <a:pt x="0" y="16"/>
                    <a:pt x="5" y="37"/>
                    <a:pt x="9" y="58"/>
                  </a:cubicBezTo>
                  <a:cubicBezTo>
                    <a:pt x="23" y="41"/>
                    <a:pt x="18" y="20"/>
                    <a:pt x="18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7778000" y="2696443"/>
              <a:ext cx="1094" cy="1777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2" y="1"/>
                  </a:moveTo>
                  <a:cubicBezTo>
                    <a:pt x="2" y="9"/>
                    <a:pt x="0" y="20"/>
                    <a:pt x="12" y="25"/>
                  </a:cubicBezTo>
                  <a:cubicBezTo>
                    <a:pt x="16" y="17"/>
                    <a:pt x="11" y="4"/>
                    <a:pt x="2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7778683" y="2698152"/>
              <a:ext cx="1299" cy="1982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1"/>
                    <a:pt x="1" y="21"/>
                    <a:pt x="11" y="28"/>
                  </a:cubicBezTo>
                  <a:cubicBezTo>
                    <a:pt x="18" y="18"/>
                    <a:pt x="13" y="4"/>
                    <a:pt x="1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7630550" y="2036852"/>
              <a:ext cx="1436" cy="1367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1" y="1"/>
                  </a:moveTo>
                  <a:lnTo>
                    <a:pt x="1" y="15"/>
                  </a:lnTo>
                  <a:lnTo>
                    <a:pt x="6" y="20"/>
                  </a:lnTo>
                  <a:lnTo>
                    <a:pt x="20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7630072" y="2037809"/>
              <a:ext cx="957" cy="957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8" y="1"/>
                  </a:moveTo>
                  <a:cubicBezTo>
                    <a:pt x="4" y="2"/>
                    <a:pt x="1" y="8"/>
                    <a:pt x="1" y="9"/>
                  </a:cubicBezTo>
                  <a:cubicBezTo>
                    <a:pt x="3" y="12"/>
                    <a:pt x="4" y="14"/>
                    <a:pt x="6" y="14"/>
                  </a:cubicBezTo>
                  <a:cubicBezTo>
                    <a:pt x="8" y="14"/>
                    <a:pt x="11" y="9"/>
                    <a:pt x="13" y="6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7629251" y="2039723"/>
              <a:ext cx="342" cy="34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2" y="1"/>
                  </a:moveTo>
                  <a:lnTo>
                    <a:pt x="1" y="4"/>
                  </a:lnTo>
                  <a:lnTo>
                    <a:pt x="4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7626722" y="2149301"/>
              <a:ext cx="820" cy="752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6" y="0"/>
                  </a:moveTo>
                  <a:cubicBezTo>
                    <a:pt x="5" y="0"/>
                    <a:pt x="3" y="1"/>
                    <a:pt x="1" y="4"/>
                  </a:cubicBezTo>
                  <a:lnTo>
                    <a:pt x="8" y="11"/>
                  </a:lnTo>
                  <a:lnTo>
                    <a:pt x="11" y="7"/>
                  </a:lnTo>
                  <a:cubicBezTo>
                    <a:pt x="10" y="4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7646273" y="2179926"/>
              <a:ext cx="245882" cy="596556"/>
            </a:xfrm>
            <a:custGeom>
              <a:avLst/>
              <a:gdLst/>
              <a:ahLst/>
              <a:cxnLst/>
              <a:rect l="l" t="t" r="r" b="b"/>
              <a:pathLst>
                <a:path w="3597" h="8727" extrusionOk="0">
                  <a:moveTo>
                    <a:pt x="9" y="1"/>
                  </a:moveTo>
                  <a:cubicBezTo>
                    <a:pt x="8" y="1"/>
                    <a:pt x="8" y="1"/>
                    <a:pt x="7" y="1"/>
                  </a:cubicBezTo>
                  <a:cubicBezTo>
                    <a:pt x="0" y="8"/>
                    <a:pt x="6" y="15"/>
                    <a:pt x="13" y="20"/>
                  </a:cubicBezTo>
                  <a:cubicBezTo>
                    <a:pt x="43" y="90"/>
                    <a:pt x="76" y="159"/>
                    <a:pt x="104" y="227"/>
                  </a:cubicBezTo>
                  <a:cubicBezTo>
                    <a:pt x="342" y="807"/>
                    <a:pt x="490" y="1416"/>
                    <a:pt x="633" y="2024"/>
                  </a:cubicBezTo>
                  <a:cubicBezTo>
                    <a:pt x="828" y="2857"/>
                    <a:pt x="973" y="3702"/>
                    <a:pt x="1136" y="4541"/>
                  </a:cubicBezTo>
                  <a:cubicBezTo>
                    <a:pt x="1287" y="5316"/>
                    <a:pt x="1457" y="6086"/>
                    <a:pt x="1685" y="6843"/>
                  </a:cubicBezTo>
                  <a:cubicBezTo>
                    <a:pt x="1754" y="7085"/>
                    <a:pt x="1834" y="7322"/>
                    <a:pt x="1929" y="7555"/>
                  </a:cubicBezTo>
                  <a:cubicBezTo>
                    <a:pt x="1938" y="7560"/>
                    <a:pt x="1943" y="7571"/>
                    <a:pt x="1939" y="7581"/>
                  </a:cubicBezTo>
                  <a:cubicBezTo>
                    <a:pt x="1952" y="7587"/>
                    <a:pt x="1953" y="7595"/>
                    <a:pt x="1950" y="7608"/>
                  </a:cubicBezTo>
                  <a:cubicBezTo>
                    <a:pt x="1988" y="7608"/>
                    <a:pt x="1995" y="7643"/>
                    <a:pt x="2013" y="7665"/>
                  </a:cubicBezTo>
                  <a:cubicBezTo>
                    <a:pt x="2134" y="7821"/>
                    <a:pt x="2271" y="7963"/>
                    <a:pt x="2421" y="8090"/>
                  </a:cubicBezTo>
                  <a:cubicBezTo>
                    <a:pt x="2672" y="8297"/>
                    <a:pt x="2953" y="8468"/>
                    <a:pt x="3251" y="8598"/>
                  </a:cubicBezTo>
                  <a:cubicBezTo>
                    <a:pt x="3363" y="8649"/>
                    <a:pt x="3477" y="8693"/>
                    <a:pt x="3594" y="8726"/>
                  </a:cubicBezTo>
                  <a:cubicBezTo>
                    <a:pt x="3596" y="8707"/>
                    <a:pt x="3591" y="8689"/>
                    <a:pt x="3579" y="8675"/>
                  </a:cubicBezTo>
                  <a:cubicBezTo>
                    <a:pt x="3489" y="8538"/>
                    <a:pt x="3407" y="8396"/>
                    <a:pt x="3328" y="8253"/>
                  </a:cubicBezTo>
                  <a:cubicBezTo>
                    <a:pt x="3139" y="7909"/>
                    <a:pt x="2975" y="7550"/>
                    <a:pt x="2840" y="7182"/>
                  </a:cubicBezTo>
                  <a:cubicBezTo>
                    <a:pt x="2721" y="6852"/>
                    <a:pt x="2630" y="6514"/>
                    <a:pt x="2572" y="6170"/>
                  </a:cubicBezTo>
                  <a:cubicBezTo>
                    <a:pt x="2541" y="5988"/>
                    <a:pt x="2520" y="5805"/>
                    <a:pt x="2509" y="5621"/>
                  </a:cubicBezTo>
                  <a:cubicBezTo>
                    <a:pt x="2495" y="5274"/>
                    <a:pt x="2520" y="4925"/>
                    <a:pt x="2579" y="4583"/>
                  </a:cubicBezTo>
                  <a:cubicBezTo>
                    <a:pt x="2637" y="4243"/>
                    <a:pt x="2697" y="3903"/>
                    <a:pt x="2770" y="3568"/>
                  </a:cubicBezTo>
                  <a:cubicBezTo>
                    <a:pt x="2853" y="3193"/>
                    <a:pt x="2947" y="2822"/>
                    <a:pt x="3053" y="2452"/>
                  </a:cubicBezTo>
                  <a:cubicBezTo>
                    <a:pt x="3068" y="2399"/>
                    <a:pt x="3068" y="2338"/>
                    <a:pt x="3112" y="2294"/>
                  </a:cubicBezTo>
                  <a:lnTo>
                    <a:pt x="3112" y="2290"/>
                  </a:lnTo>
                  <a:cubicBezTo>
                    <a:pt x="3109" y="2269"/>
                    <a:pt x="3103" y="2250"/>
                    <a:pt x="3123" y="2233"/>
                  </a:cubicBezTo>
                  <a:cubicBezTo>
                    <a:pt x="3149" y="2194"/>
                    <a:pt x="3119" y="2180"/>
                    <a:pt x="3093" y="2162"/>
                  </a:cubicBezTo>
                  <a:cubicBezTo>
                    <a:pt x="2797" y="1973"/>
                    <a:pt x="2520" y="1761"/>
                    <a:pt x="2276" y="1505"/>
                  </a:cubicBezTo>
                  <a:cubicBezTo>
                    <a:pt x="2041" y="1260"/>
                    <a:pt x="1857" y="983"/>
                    <a:pt x="1761" y="651"/>
                  </a:cubicBezTo>
                  <a:cubicBezTo>
                    <a:pt x="1734" y="564"/>
                    <a:pt x="1720" y="472"/>
                    <a:pt x="1683" y="387"/>
                  </a:cubicBezTo>
                  <a:cubicBezTo>
                    <a:pt x="1666" y="345"/>
                    <a:pt x="1639" y="326"/>
                    <a:pt x="1600" y="326"/>
                  </a:cubicBezTo>
                  <a:cubicBezTo>
                    <a:pt x="1591" y="326"/>
                    <a:pt x="1581" y="327"/>
                    <a:pt x="1571" y="329"/>
                  </a:cubicBezTo>
                  <a:cubicBezTo>
                    <a:pt x="1462" y="350"/>
                    <a:pt x="1353" y="359"/>
                    <a:pt x="1245" y="359"/>
                  </a:cubicBezTo>
                  <a:cubicBezTo>
                    <a:pt x="1089" y="359"/>
                    <a:pt x="934" y="339"/>
                    <a:pt x="779" y="304"/>
                  </a:cubicBezTo>
                  <a:cubicBezTo>
                    <a:pt x="512" y="245"/>
                    <a:pt x="263" y="136"/>
                    <a:pt x="23" y="6"/>
                  </a:cubicBezTo>
                  <a:cubicBezTo>
                    <a:pt x="19" y="5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7778820" y="2698152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D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8044529" y="2520898"/>
              <a:ext cx="155855" cy="350606"/>
            </a:xfrm>
            <a:custGeom>
              <a:avLst/>
              <a:gdLst/>
              <a:ahLst/>
              <a:cxnLst/>
              <a:rect l="l" t="t" r="r" b="b"/>
              <a:pathLst>
                <a:path w="2280" h="5129" extrusionOk="0">
                  <a:moveTo>
                    <a:pt x="9" y="0"/>
                  </a:moveTo>
                  <a:lnTo>
                    <a:pt x="9" y="0"/>
                  </a:lnTo>
                  <a:cubicBezTo>
                    <a:pt x="0" y="244"/>
                    <a:pt x="26" y="486"/>
                    <a:pt x="54" y="728"/>
                  </a:cubicBezTo>
                  <a:cubicBezTo>
                    <a:pt x="77" y="930"/>
                    <a:pt x="112" y="1131"/>
                    <a:pt x="153" y="1331"/>
                  </a:cubicBezTo>
                  <a:cubicBezTo>
                    <a:pt x="221" y="1673"/>
                    <a:pt x="314" y="2009"/>
                    <a:pt x="400" y="2348"/>
                  </a:cubicBezTo>
                  <a:cubicBezTo>
                    <a:pt x="561" y="2981"/>
                    <a:pt x="717" y="3614"/>
                    <a:pt x="950" y="4225"/>
                  </a:cubicBezTo>
                  <a:cubicBezTo>
                    <a:pt x="1015" y="4397"/>
                    <a:pt x="1099" y="4555"/>
                    <a:pt x="1238" y="4681"/>
                  </a:cubicBezTo>
                  <a:cubicBezTo>
                    <a:pt x="1406" y="4830"/>
                    <a:pt x="1599" y="4946"/>
                    <a:pt x="1809" y="5023"/>
                  </a:cubicBezTo>
                  <a:cubicBezTo>
                    <a:pt x="1960" y="5084"/>
                    <a:pt x="2118" y="5120"/>
                    <a:pt x="2279" y="5128"/>
                  </a:cubicBezTo>
                  <a:cubicBezTo>
                    <a:pt x="2272" y="5107"/>
                    <a:pt x="2265" y="5086"/>
                    <a:pt x="2256" y="5065"/>
                  </a:cubicBezTo>
                  <a:cubicBezTo>
                    <a:pt x="1979" y="4431"/>
                    <a:pt x="1664" y="3813"/>
                    <a:pt x="1367" y="3189"/>
                  </a:cubicBezTo>
                  <a:cubicBezTo>
                    <a:pt x="977" y="2371"/>
                    <a:pt x="601" y="1543"/>
                    <a:pt x="274" y="696"/>
                  </a:cubicBezTo>
                  <a:cubicBezTo>
                    <a:pt x="184" y="465"/>
                    <a:pt x="96" y="232"/>
                    <a:pt x="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8"/>
            <p:cNvSpPr/>
            <p:nvPr/>
          </p:nvSpPr>
          <p:spPr>
            <a:xfrm>
              <a:off x="7627337" y="1975192"/>
              <a:ext cx="712969" cy="972454"/>
            </a:xfrm>
            <a:custGeom>
              <a:avLst/>
              <a:gdLst/>
              <a:ahLst/>
              <a:cxnLst/>
              <a:rect l="l" t="t" r="r" b="b"/>
              <a:pathLst>
                <a:path w="10430" h="14226" extrusionOk="0">
                  <a:moveTo>
                    <a:pt x="1614" y="1"/>
                  </a:moveTo>
                  <a:cubicBezTo>
                    <a:pt x="1534" y="1"/>
                    <a:pt x="1454" y="7"/>
                    <a:pt x="1373" y="21"/>
                  </a:cubicBezTo>
                  <a:cubicBezTo>
                    <a:pt x="805" y="116"/>
                    <a:pt x="397" y="457"/>
                    <a:pt x="60" y="901"/>
                  </a:cubicBezTo>
                  <a:lnTo>
                    <a:pt x="69" y="910"/>
                  </a:lnTo>
                  <a:cubicBezTo>
                    <a:pt x="81" y="899"/>
                    <a:pt x="95" y="890"/>
                    <a:pt x="107" y="880"/>
                  </a:cubicBezTo>
                  <a:cubicBezTo>
                    <a:pt x="258" y="738"/>
                    <a:pt x="423" y="610"/>
                    <a:pt x="598" y="499"/>
                  </a:cubicBezTo>
                  <a:cubicBezTo>
                    <a:pt x="899" y="309"/>
                    <a:pt x="1216" y="190"/>
                    <a:pt x="1558" y="190"/>
                  </a:cubicBezTo>
                  <a:cubicBezTo>
                    <a:pt x="1666" y="190"/>
                    <a:pt x="1777" y="202"/>
                    <a:pt x="1890" y="228"/>
                  </a:cubicBezTo>
                  <a:cubicBezTo>
                    <a:pt x="2294" y="317"/>
                    <a:pt x="2616" y="531"/>
                    <a:pt x="2821" y="894"/>
                  </a:cubicBezTo>
                  <a:cubicBezTo>
                    <a:pt x="2975" y="1164"/>
                    <a:pt x="3032" y="1478"/>
                    <a:pt x="2982" y="1784"/>
                  </a:cubicBezTo>
                  <a:cubicBezTo>
                    <a:pt x="2918" y="2216"/>
                    <a:pt x="2684" y="2526"/>
                    <a:pt x="2278" y="2687"/>
                  </a:cubicBezTo>
                  <a:cubicBezTo>
                    <a:pt x="1915" y="2831"/>
                    <a:pt x="1535" y="2914"/>
                    <a:pt x="1144" y="2914"/>
                  </a:cubicBezTo>
                  <a:cubicBezTo>
                    <a:pt x="1106" y="2914"/>
                    <a:pt x="1069" y="2913"/>
                    <a:pt x="1031" y="2912"/>
                  </a:cubicBezTo>
                  <a:cubicBezTo>
                    <a:pt x="775" y="2905"/>
                    <a:pt x="525" y="2845"/>
                    <a:pt x="297" y="2735"/>
                  </a:cubicBezTo>
                  <a:cubicBezTo>
                    <a:pt x="192" y="2684"/>
                    <a:pt x="102" y="2612"/>
                    <a:pt x="4" y="2552"/>
                  </a:cubicBezTo>
                  <a:lnTo>
                    <a:pt x="0" y="2556"/>
                  </a:lnTo>
                  <a:cubicBezTo>
                    <a:pt x="64" y="2652"/>
                    <a:pt x="128" y="2747"/>
                    <a:pt x="188" y="2843"/>
                  </a:cubicBezTo>
                  <a:cubicBezTo>
                    <a:pt x="207" y="2875"/>
                    <a:pt x="234" y="2901"/>
                    <a:pt x="265" y="2920"/>
                  </a:cubicBezTo>
                  <a:cubicBezTo>
                    <a:pt x="474" y="3043"/>
                    <a:pt x="696" y="3141"/>
                    <a:pt x="928" y="3211"/>
                  </a:cubicBezTo>
                  <a:cubicBezTo>
                    <a:pt x="1122" y="3268"/>
                    <a:pt x="1318" y="3302"/>
                    <a:pt x="1517" y="3302"/>
                  </a:cubicBezTo>
                  <a:cubicBezTo>
                    <a:pt x="1600" y="3302"/>
                    <a:pt x="1685" y="3296"/>
                    <a:pt x="1769" y="3283"/>
                  </a:cubicBezTo>
                  <a:cubicBezTo>
                    <a:pt x="1814" y="3276"/>
                    <a:pt x="1849" y="3272"/>
                    <a:pt x="1879" y="3272"/>
                  </a:cubicBezTo>
                  <a:cubicBezTo>
                    <a:pt x="1977" y="3272"/>
                    <a:pt x="2008" y="3319"/>
                    <a:pt x="2048" y="3478"/>
                  </a:cubicBezTo>
                  <a:cubicBezTo>
                    <a:pt x="2080" y="3613"/>
                    <a:pt x="2123" y="3744"/>
                    <a:pt x="2180" y="3872"/>
                  </a:cubicBezTo>
                  <a:cubicBezTo>
                    <a:pt x="2422" y="4377"/>
                    <a:pt x="2830" y="4723"/>
                    <a:pt x="3279" y="5031"/>
                  </a:cubicBezTo>
                  <a:cubicBezTo>
                    <a:pt x="3289" y="5019"/>
                    <a:pt x="3301" y="5017"/>
                    <a:pt x="3313" y="5017"/>
                  </a:cubicBezTo>
                  <a:cubicBezTo>
                    <a:pt x="3324" y="5017"/>
                    <a:pt x="3336" y="5019"/>
                    <a:pt x="3347" y="5019"/>
                  </a:cubicBezTo>
                  <a:lnTo>
                    <a:pt x="4881" y="5019"/>
                  </a:lnTo>
                  <a:cubicBezTo>
                    <a:pt x="4964" y="5019"/>
                    <a:pt x="5042" y="5052"/>
                    <a:pt x="5099" y="5112"/>
                  </a:cubicBezTo>
                  <a:cubicBezTo>
                    <a:pt x="5276" y="5296"/>
                    <a:pt x="5440" y="5492"/>
                    <a:pt x="5605" y="5687"/>
                  </a:cubicBezTo>
                  <a:cubicBezTo>
                    <a:pt x="5765" y="5874"/>
                    <a:pt x="5921" y="6062"/>
                    <a:pt x="6070" y="6257"/>
                  </a:cubicBezTo>
                  <a:cubicBezTo>
                    <a:pt x="6266" y="6513"/>
                    <a:pt x="6457" y="6774"/>
                    <a:pt x="6639" y="7040"/>
                  </a:cubicBezTo>
                  <a:cubicBezTo>
                    <a:pt x="6892" y="7405"/>
                    <a:pt x="7127" y="7780"/>
                    <a:pt x="7346" y="8168"/>
                  </a:cubicBezTo>
                  <a:cubicBezTo>
                    <a:pt x="7535" y="8499"/>
                    <a:pt x="7709" y="8837"/>
                    <a:pt x="7872" y="9181"/>
                  </a:cubicBezTo>
                  <a:cubicBezTo>
                    <a:pt x="8000" y="9444"/>
                    <a:pt x="8119" y="9712"/>
                    <a:pt x="8228" y="9984"/>
                  </a:cubicBezTo>
                  <a:cubicBezTo>
                    <a:pt x="8415" y="10443"/>
                    <a:pt x="8584" y="10908"/>
                    <a:pt x="8726" y="11383"/>
                  </a:cubicBezTo>
                  <a:cubicBezTo>
                    <a:pt x="8834" y="11753"/>
                    <a:pt x="8927" y="12128"/>
                    <a:pt x="9018" y="12503"/>
                  </a:cubicBezTo>
                  <a:cubicBezTo>
                    <a:pt x="9087" y="12787"/>
                    <a:pt x="9153" y="13074"/>
                    <a:pt x="9252" y="13351"/>
                  </a:cubicBezTo>
                  <a:cubicBezTo>
                    <a:pt x="9387" y="13737"/>
                    <a:pt x="9643" y="14004"/>
                    <a:pt x="10014" y="14163"/>
                  </a:cubicBezTo>
                  <a:cubicBezTo>
                    <a:pt x="10102" y="14204"/>
                    <a:pt x="10198" y="14225"/>
                    <a:pt x="10294" y="14225"/>
                  </a:cubicBezTo>
                  <a:cubicBezTo>
                    <a:pt x="10314" y="14225"/>
                    <a:pt x="10333" y="14225"/>
                    <a:pt x="10353" y="14223"/>
                  </a:cubicBezTo>
                  <a:cubicBezTo>
                    <a:pt x="10384" y="14219"/>
                    <a:pt x="10412" y="14216"/>
                    <a:pt x="10421" y="14182"/>
                  </a:cubicBezTo>
                  <a:cubicBezTo>
                    <a:pt x="10430" y="14147"/>
                    <a:pt x="10398" y="14135"/>
                    <a:pt x="10374" y="14118"/>
                  </a:cubicBezTo>
                  <a:cubicBezTo>
                    <a:pt x="10176" y="13983"/>
                    <a:pt x="9998" y="13816"/>
                    <a:pt x="9848" y="13627"/>
                  </a:cubicBezTo>
                  <a:cubicBezTo>
                    <a:pt x="9629" y="13346"/>
                    <a:pt x="9483" y="13027"/>
                    <a:pt x="9364" y="12694"/>
                  </a:cubicBezTo>
                  <a:cubicBezTo>
                    <a:pt x="9215" y="12272"/>
                    <a:pt x="9103" y="11839"/>
                    <a:pt x="8985" y="11405"/>
                  </a:cubicBezTo>
                  <a:cubicBezTo>
                    <a:pt x="8819" y="10790"/>
                    <a:pt x="8638" y="10178"/>
                    <a:pt x="8414" y="9581"/>
                  </a:cubicBezTo>
                  <a:cubicBezTo>
                    <a:pt x="8261" y="9176"/>
                    <a:pt x="8095" y="8778"/>
                    <a:pt x="7905" y="8390"/>
                  </a:cubicBezTo>
                  <a:cubicBezTo>
                    <a:pt x="7774" y="8118"/>
                    <a:pt x="7634" y="7852"/>
                    <a:pt x="7483" y="7592"/>
                  </a:cubicBezTo>
                  <a:cubicBezTo>
                    <a:pt x="7355" y="7373"/>
                    <a:pt x="7227" y="7154"/>
                    <a:pt x="7088" y="6942"/>
                  </a:cubicBezTo>
                  <a:cubicBezTo>
                    <a:pt x="6818" y="6532"/>
                    <a:pt x="6529" y="6136"/>
                    <a:pt x="6219" y="5757"/>
                  </a:cubicBezTo>
                  <a:cubicBezTo>
                    <a:pt x="6008" y="5503"/>
                    <a:pt x="5794" y="5252"/>
                    <a:pt x="5570" y="5012"/>
                  </a:cubicBezTo>
                  <a:cubicBezTo>
                    <a:pt x="5500" y="4937"/>
                    <a:pt x="5440" y="4854"/>
                    <a:pt x="5360" y="4789"/>
                  </a:cubicBezTo>
                  <a:cubicBezTo>
                    <a:pt x="5351" y="4782"/>
                    <a:pt x="5339" y="4774"/>
                    <a:pt x="5342" y="4759"/>
                  </a:cubicBezTo>
                  <a:cubicBezTo>
                    <a:pt x="5345" y="4749"/>
                    <a:pt x="5354" y="4747"/>
                    <a:pt x="5363" y="4747"/>
                  </a:cubicBezTo>
                  <a:cubicBezTo>
                    <a:pt x="5366" y="4747"/>
                    <a:pt x="5370" y="4748"/>
                    <a:pt x="5374" y="4748"/>
                  </a:cubicBezTo>
                  <a:cubicBezTo>
                    <a:pt x="5376" y="4748"/>
                    <a:pt x="5377" y="4747"/>
                    <a:pt x="5379" y="4747"/>
                  </a:cubicBezTo>
                  <a:cubicBezTo>
                    <a:pt x="5397" y="4747"/>
                    <a:pt x="5416" y="4748"/>
                    <a:pt x="5434" y="4748"/>
                  </a:cubicBezTo>
                  <a:cubicBezTo>
                    <a:pt x="5465" y="4748"/>
                    <a:pt x="5495" y="4746"/>
                    <a:pt x="5525" y="4735"/>
                  </a:cubicBezTo>
                  <a:cubicBezTo>
                    <a:pt x="5512" y="4719"/>
                    <a:pt x="5502" y="4702"/>
                    <a:pt x="5488" y="4686"/>
                  </a:cubicBezTo>
                  <a:cubicBezTo>
                    <a:pt x="5295" y="4477"/>
                    <a:pt x="5104" y="4265"/>
                    <a:pt x="4907" y="4058"/>
                  </a:cubicBezTo>
                  <a:cubicBezTo>
                    <a:pt x="4657" y="3790"/>
                    <a:pt x="4408" y="3522"/>
                    <a:pt x="4185" y="3231"/>
                  </a:cubicBezTo>
                  <a:cubicBezTo>
                    <a:pt x="4026" y="3024"/>
                    <a:pt x="3913" y="2798"/>
                    <a:pt x="3877" y="2530"/>
                  </a:cubicBezTo>
                  <a:cubicBezTo>
                    <a:pt x="3808" y="1991"/>
                    <a:pt x="3610" y="1478"/>
                    <a:pt x="3300" y="1032"/>
                  </a:cubicBezTo>
                  <a:cubicBezTo>
                    <a:pt x="3033" y="652"/>
                    <a:pt x="2704" y="340"/>
                    <a:pt x="2272" y="149"/>
                  </a:cubicBezTo>
                  <a:cubicBezTo>
                    <a:pt x="2060" y="54"/>
                    <a:pt x="1840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8029012" y="278407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8"/>
            <p:cNvSpPr/>
            <p:nvPr/>
          </p:nvSpPr>
          <p:spPr>
            <a:xfrm>
              <a:off x="7872676" y="2328401"/>
              <a:ext cx="156675" cy="455603"/>
            </a:xfrm>
            <a:custGeom>
              <a:avLst/>
              <a:gdLst/>
              <a:ahLst/>
              <a:cxnLst/>
              <a:rect l="l" t="t" r="r" b="b"/>
              <a:pathLst>
                <a:path w="2292" h="6665" extrusionOk="0">
                  <a:moveTo>
                    <a:pt x="182" y="1"/>
                  </a:moveTo>
                  <a:cubicBezTo>
                    <a:pt x="167" y="11"/>
                    <a:pt x="160" y="29"/>
                    <a:pt x="160" y="48"/>
                  </a:cubicBezTo>
                  <a:cubicBezTo>
                    <a:pt x="142" y="222"/>
                    <a:pt x="121" y="395"/>
                    <a:pt x="107" y="569"/>
                  </a:cubicBezTo>
                  <a:cubicBezTo>
                    <a:pt x="91" y="753"/>
                    <a:pt x="70" y="937"/>
                    <a:pt x="53" y="1123"/>
                  </a:cubicBezTo>
                  <a:cubicBezTo>
                    <a:pt x="33" y="1333"/>
                    <a:pt x="14" y="1545"/>
                    <a:pt x="11" y="1758"/>
                  </a:cubicBezTo>
                  <a:cubicBezTo>
                    <a:pt x="2" y="2136"/>
                    <a:pt x="0" y="2515"/>
                    <a:pt x="40" y="2894"/>
                  </a:cubicBezTo>
                  <a:cubicBezTo>
                    <a:pt x="63" y="3127"/>
                    <a:pt x="100" y="3358"/>
                    <a:pt x="147" y="3588"/>
                  </a:cubicBezTo>
                  <a:cubicBezTo>
                    <a:pt x="256" y="4079"/>
                    <a:pt x="417" y="4552"/>
                    <a:pt x="666" y="4994"/>
                  </a:cubicBezTo>
                  <a:cubicBezTo>
                    <a:pt x="856" y="5325"/>
                    <a:pt x="1083" y="5635"/>
                    <a:pt x="1346" y="5914"/>
                  </a:cubicBezTo>
                  <a:cubicBezTo>
                    <a:pt x="1529" y="6104"/>
                    <a:pt x="1729" y="6277"/>
                    <a:pt x="1941" y="6433"/>
                  </a:cubicBezTo>
                  <a:cubicBezTo>
                    <a:pt x="2051" y="6517"/>
                    <a:pt x="2163" y="6601"/>
                    <a:pt x="2286" y="6665"/>
                  </a:cubicBezTo>
                  <a:cubicBezTo>
                    <a:pt x="2291" y="6619"/>
                    <a:pt x="2272" y="6577"/>
                    <a:pt x="2263" y="6533"/>
                  </a:cubicBezTo>
                  <a:cubicBezTo>
                    <a:pt x="2170" y="6095"/>
                    <a:pt x="2055" y="5663"/>
                    <a:pt x="1923" y="5237"/>
                  </a:cubicBezTo>
                  <a:cubicBezTo>
                    <a:pt x="1750" y="4682"/>
                    <a:pt x="1508" y="4156"/>
                    <a:pt x="1233" y="3646"/>
                  </a:cubicBezTo>
                  <a:cubicBezTo>
                    <a:pt x="1173" y="3535"/>
                    <a:pt x="1115" y="3425"/>
                    <a:pt x="1052" y="3316"/>
                  </a:cubicBezTo>
                  <a:cubicBezTo>
                    <a:pt x="903" y="3067"/>
                    <a:pt x="782" y="2801"/>
                    <a:pt x="693" y="2525"/>
                  </a:cubicBezTo>
                  <a:cubicBezTo>
                    <a:pt x="577" y="2152"/>
                    <a:pt x="482" y="1773"/>
                    <a:pt x="410" y="1391"/>
                  </a:cubicBezTo>
                  <a:cubicBezTo>
                    <a:pt x="335" y="1000"/>
                    <a:pt x="284" y="608"/>
                    <a:pt x="228" y="213"/>
                  </a:cubicBezTo>
                  <a:cubicBezTo>
                    <a:pt x="219" y="143"/>
                    <a:pt x="221" y="69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8"/>
            <p:cNvSpPr/>
            <p:nvPr/>
          </p:nvSpPr>
          <p:spPr>
            <a:xfrm>
              <a:off x="8029012" y="2783942"/>
              <a:ext cx="342" cy="273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7650292" y="2062410"/>
              <a:ext cx="64529" cy="55301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7659316" y="2073826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7673329" y="2072595"/>
              <a:ext cx="16953" cy="14423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7661435" y="2092898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7527395" y="2033276"/>
              <a:ext cx="131934" cy="125306"/>
            </a:xfrm>
            <a:custGeom>
              <a:avLst/>
              <a:gdLst/>
              <a:ahLst/>
              <a:cxnLst/>
              <a:rect l="l" t="t" r="r" b="b"/>
              <a:pathLst>
                <a:path w="2075" h="1971" extrusionOk="0">
                  <a:moveTo>
                    <a:pt x="1624" y="0"/>
                  </a:moveTo>
                  <a:cubicBezTo>
                    <a:pt x="1276" y="247"/>
                    <a:pt x="445" y="556"/>
                    <a:pt x="197" y="947"/>
                  </a:cubicBezTo>
                  <a:cubicBezTo>
                    <a:pt x="0" y="1255"/>
                    <a:pt x="335" y="1284"/>
                    <a:pt x="528" y="1322"/>
                  </a:cubicBezTo>
                  <a:cubicBezTo>
                    <a:pt x="961" y="1408"/>
                    <a:pt x="1385" y="1859"/>
                    <a:pt x="1550" y="1943"/>
                  </a:cubicBezTo>
                  <a:cubicBezTo>
                    <a:pt x="1587" y="1962"/>
                    <a:pt x="1620" y="1971"/>
                    <a:pt x="1649" y="1971"/>
                  </a:cubicBezTo>
                  <a:cubicBezTo>
                    <a:pt x="2074" y="1971"/>
                    <a:pt x="1624" y="0"/>
                    <a:pt x="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7539640" y="2039768"/>
              <a:ext cx="80371" cy="56834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928" y="231"/>
                    <a:pt x="228" y="516"/>
                    <a:pt x="16" y="864"/>
                  </a:cubicBezTo>
                  <a:cubicBezTo>
                    <a:pt x="2" y="885"/>
                    <a:pt x="0" y="893"/>
                    <a:pt x="7" y="893"/>
                  </a:cubicBezTo>
                  <a:cubicBezTo>
                    <a:pt x="25" y="893"/>
                    <a:pt x="105" y="834"/>
                    <a:pt x="219" y="774"/>
                  </a:cubicBezTo>
                  <a:cubicBezTo>
                    <a:pt x="335" y="714"/>
                    <a:pt x="482" y="655"/>
                    <a:pt x="640" y="653"/>
                  </a:cubicBezTo>
                  <a:cubicBezTo>
                    <a:pt x="646" y="653"/>
                    <a:pt x="652" y="653"/>
                    <a:pt x="659" y="653"/>
                  </a:cubicBezTo>
                  <a:cubicBezTo>
                    <a:pt x="751" y="653"/>
                    <a:pt x="844" y="677"/>
                    <a:pt x="924" y="723"/>
                  </a:cubicBezTo>
                  <a:cubicBezTo>
                    <a:pt x="943" y="736"/>
                    <a:pt x="966" y="741"/>
                    <a:pt x="991" y="741"/>
                  </a:cubicBezTo>
                  <a:lnTo>
                    <a:pt x="1007" y="741"/>
                  </a:lnTo>
                  <a:lnTo>
                    <a:pt x="1007" y="729"/>
                  </a:lnTo>
                  <a:cubicBezTo>
                    <a:pt x="1000" y="469"/>
                    <a:pt x="1147" y="203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7535633" y="2038879"/>
              <a:ext cx="86345" cy="80804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1357" y="1"/>
                  </a:moveTo>
                  <a:lnTo>
                    <a:pt x="1357" y="1"/>
                  </a:lnTo>
                  <a:cubicBezTo>
                    <a:pt x="1257" y="61"/>
                    <a:pt x="1138" y="122"/>
                    <a:pt x="1017" y="187"/>
                  </a:cubicBezTo>
                  <a:cubicBezTo>
                    <a:pt x="647" y="381"/>
                    <a:pt x="228" y="601"/>
                    <a:pt x="67" y="856"/>
                  </a:cubicBezTo>
                  <a:cubicBezTo>
                    <a:pt x="18" y="932"/>
                    <a:pt x="0" y="995"/>
                    <a:pt x="14" y="1041"/>
                  </a:cubicBezTo>
                  <a:cubicBezTo>
                    <a:pt x="25" y="1079"/>
                    <a:pt x="58" y="1109"/>
                    <a:pt x="112" y="1132"/>
                  </a:cubicBezTo>
                  <a:cubicBezTo>
                    <a:pt x="123" y="1133"/>
                    <a:pt x="133" y="1135"/>
                    <a:pt x="146" y="1135"/>
                  </a:cubicBezTo>
                  <a:cubicBezTo>
                    <a:pt x="214" y="1135"/>
                    <a:pt x="310" y="1112"/>
                    <a:pt x="412" y="1091"/>
                  </a:cubicBezTo>
                  <a:cubicBezTo>
                    <a:pt x="535" y="1065"/>
                    <a:pt x="673" y="1034"/>
                    <a:pt x="793" y="1034"/>
                  </a:cubicBezTo>
                  <a:cubicBezTo>
                    <a:pt x="891" y="1034"/>
                    <a:pt x="964" y="1055"/>
                    <a:pt x="1015" y="1098"/>
                  </a:cubicBezTo>
                  <a:cubicBezTo>
                    <a:pt x="1106" y="1170"/>
                    <a:pt x="1210" y="1227"/>
                    <a:pt x="1320" y="1268"/>
                  </a:cubicBezTo>
                  <a:lnTo>
                    <a:pt x="1320" y="1268"/>
                  </a:lnTo>
                  <a:cubicBezTo>
                    <a:pt x="1268" y="1206"/>
                    <a:pt x="1142" y="1045"/>
                    <a:pt x="1073" y="867"/>
                  </a:cubicBezTo>
                  <a:cubicBezTo>
                    <a:pt x="1064" y="828"/>
                    <a:pt x="1061" y="788"/>
                    <a:pt x="1059" y="748"/>
                  </a:cubicBezTo>
                  <a:cubicBezTo>
                    <a:pt x="1054" y="748"/>
                    <a:pt x="1049" y="749"/>
                    <a:pt x="1043" y="749"/>
                  </a:cubicBezTo>
                  <a:cubicBezTo>
                    <a:pt x="1022" y="749"/>
                    <a:pt x="1000" y="743"/>
                    <a:pt x="982" y="730"/>
                  </a:cubicBezTo>
                  <a:cubicBezTo>
                    <a:pt x="901" y="683"/>
                    <a:pt x="809" y="658"/>
                    <a:pt x="716" y="658"/>
                  </a:cubicBezTo>
                  <a:cubicBezTo>
                    <a:pt x="713" y="658"/>
                    <a:pt x="710" y="658"/>
                    <a:pt x="707" y="658"/>
                  </a:cubicBezTo>
                  <a:cubicBezTo>
                    <a:pt x="554" y="658"/>
                    <a:pt x="409" y="714"/>
                    <a:pt x="298" y="771"/>
                  </a:cubicBezTo>
                  <a:cubicBezTo>
                    <a:pt x="186" y="827"/>
                    <a:pt x="107" y="883"/>
                    <a:pt x="88" y="883"/>
                  </a:cubicBezTo>
                  <a:cubicBezTo>
                    <a:pt x="81" y="883"/>
                    <a:pt x="84" y="874"/>
                    <a:pt x="97" y="853"/>
                  </a:cubicBezTo>
                  <a:cubicBezTo>
                    <a:pt x="309" y="520"/>
                    <a:pt x="992" y="252"/>
                    <a:pt x="1334" y="34"/>
                  </a:cubicBezTo>
                  <a:cubicBezTo>
                    <a:pt x="1341" y="24"/>
                    <a:pt x="1350" y="11"/>
                    <a:pt x="1357" y="1"/>
                  </a:cubicBezTo>
                  <a:close/>
                  <a:moveTo>
                    <a:pt x="1320" y="1268"/>
                  </a:moveTo>
                  <a:cubicBezTo>
                    <a:pt x="1321" y="1269"/>
                    <a:pt x="1321" y="1269"/>
                    <a:pt x="1322" y="1270"/>
                  </a:cubicBezTo>
                  <a:lnTo>
                    <a:pt x="1322" y="1268"/>
                  </a:lnTo>
                  <a:cubicBezTo>
                    <a:pt x="1321" y="1268"/>
                    <a:pt x="1321" y="1268"/>
                    <a:pt x="1320" y="12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8"/>
          <p:cNvGrpSpPr/>
          <p:nvPr/>
        </p:nvGrpSpPr>
        <p:grpSpPr>
          <a:xfrm flipH="1">
            <a:off x="2201865" y="4271884"/>
            <a:ext cx="2554431" cy="673373"/>
            <a:chOff x="9641789" y="4060422"/>
            <a:chExt cx="3261531" cy="859771"/>
          </a:xfrm>
        </p:grpSpPr>
        <p:sp>
          <p:nvSpPr>
            <p:cNvPr id="2568" name="Google Shape;2568;p38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8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8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8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8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8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8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8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38"/>
          <p:cNvGrpSpPr/>
          <p:nvPr/>
        </p:nvGrpSpPr>
        <p:grpSpPr>
          <a:xfrm flipH="1">
            <a:off x="5310811" y="4281574"/>
            <a:ext cx="1424637" cy="375548"/>
            <a:chOff x="9641789" y="4060422"/>
            <a:chExt cx="3261531" cy="859771"/>
          </a:xfrm>
        </p:grpSpPr>
        <p:sp>
          <p:nvSpPr>
            <p:cNvPr id="2604" name="Google Shape;2604;p38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8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8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8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8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8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8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8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8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8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8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8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8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8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8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8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8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8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8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8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8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8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8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8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8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8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8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8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8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8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8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8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8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38"/>
          <p:cNvGrpSpPr/>
          <p:nvPr/>
        </p:nvGrpSpPr>
        <p:grpSpPr>
          <a:xfrm>
            <a:off x="3725017" y="3861874"/>
            <a:ext cx="462302" cy="628454"/>
            <a:chOff x="6555954" y="480687"/>
            <a:chExt cx="462302" cy="628454"/>
          </a:xfrm>
        </p:grpSpPr>
        <p:sp>
          <p:nvSpPr>
            <p:cNvPr id="2640" name="Google Shape;2640;p38"/>
            <p:cNvSpPr/>
            <p:nvPr/>
          </p:nvSpPr>
          <p:spPr>
            <a:xfrm>
              <a:off x="6692152" y="103736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8"/>
            <p:cNvSpPr/>
            <p:nvPr/>
          </p:nvSpPr>
          <p:spPr>
            <a:xfrm>
              <a:off x="6791409" y="103722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8"/>
            <p:cNvSpPr/>
            <p:nvPr/>
          </p:nvSpPr>
          <p:spPr>
            <a:xfrm>
              <a:off x="6555954" y="534195"/>
              <a:ext cx="462302" cy="513228"/>
            </a:xfrm>
            <a:custGeom>
              <a:avLst/>
              <a:gdLst/>
              <a:ahLst/>
              <a:cxnLst/>
              <a:rect l="l" t="t" r="r" b="b"/>
              <a:pathLst>
                <a:path w="6763" h="7508" extrusionOk="0">
                  <a:moveTo>
                    <a:pt x="3360" y="841"/>
                  </a:moveTo>
                  <a:cubicBezTo>
                    <a:pt x="3387" y="841"/>
                    <a:pt x="3414" y="846"/>
                    <a:pt x="3440" y="858"/>
                  </a:cubicBezTo>
                  <a:cubicBezTo>
                    <a:pt x="3596" y="926"/>
                    <a:pt x="3728" y="1035"/>
                    <a:pt x="3824" y="1173"/>
                  </a:cubicBezTo>
                  <a:cubicBezTo>
                    <a:pt x="3838" y="1191"/>
                    <a:pt x="3849" y="1205"/>
                    <a:pt x="3821" y="1221"/>
                  </a:cubicBezTo>
                  <a:cubicBezTo>
                    <a:pt x="3687" y="1300"/>
                    <a:pt x="3559" y="1382"/>
                    <a:pt x="3410" y="1426"/>
                  </a:cubicBezTo>
                  <a:lnTo>
                    <a:pt x="3410" y="1428"/>
                  </a:lnTo>
                  <a:cubicBezTo>
                    <a:pt x="3396" y="1431"/>
                    <a:pt x="3381" y="1435"/>
                    <a:pt x="3365" y="1436"/>
                  </a:cubicBezTo>
                  <a:cubicBezTo>
                    <a:pt x="3318" y="1436"/>
                    <a:pt x="3270" y="1426"/>
                    <a:pt x="3226" y="1405"/>
                  </a:cubicBezTo>
                  <a:cubicBezTo>
                    <a:pt x="3118" y="1357"/>
                    <a:pt x="3014" y="1300"/>
                    <a:pt x="2918" y="1229"/>
                  </a:cubicBezTo>
                  <a:cubicBezTo>
                    <a:pt x="2892" y="1212"/>
                    <a:pt x="2888" y="1198"/>
                    <a:pt x="2906" y="1170"/>
                  </a:cubicBezTo>
                  <a:cubicBezTo>
                    <a:pt x="3000" y="1023"/>
                    <a:pt x="3125" y="912"/>
                    <a:pt x="3291" y="852"/>
                  </a:cubicBezTo>
                  <a:cubicBezTo>
                    <a:pt x="3314" y="845"/>
                    <a:pt x="3337" y="841"/>
                    <a:pt x="3360" y="841"/>
                  </a:cubicBezTo>
                  <a:close/>
                  <a:moveTo>
                    <a:pt x="2899" y="1278"/>
                  </a:moveTo>
                  <a:cubicBezTo>
                    <a:pt x="2995" y="1343"/>
                    <a:pt x="3098" y="1401"/>
                    <a:pt x="3205" y="1450"/>
                  </a:cubicBezTo>
                  <a:cubicBezTo>
                    <a:pt x="3251" y="1471"/>
                    <a:pt x="3301" y="1481"/>
                    <a:pt x="3350" y="1481"/>
                  </a:cubicBezTo>
                  <a:cubicBezTo>
                    <a:pt x="3398" y="1481"/>
                    <a:pt x="3447" y="1471"/>
                    <a:pt x="3493" y="1452"/>
                  </a:cubicBezTo>
                  <a:cubicBezTo>
                    <a:pt x="3589" y="1410"/>
                    <a:pt x="3682" y="1363"/>
                    <a:pt x="3773" y="1308"/>
                  </a:cubicBezTo>
                  <a:cubicBezTo>
                    <a:pt x="3786" y="1302"/>
                    <a:pt x="3796" y="1290"/>
                    <a:pt x="3811" y="1290"/>
                  </a:cubicBezTo>
                  <a:cubicBezTo>
                    <a:pt x="3813" y="1290"/>
                    <a:pt x="3815" y="1290"/>
                    <a:pt x="3817" y="1291"/>
                  </a:cubicBezTo>
                  <a:cubicBezTo>
                    <a:pt x="3824" y="1312"/>
                    <a:pt x="3810" y="1326"/>
                    <a:pt x="3800" y="1340"/>
                  </a:cubicBezTo>
                  <a:lnTo>
                    <a:pt x="3801" y="1342"/>
                  </a:lnTo>
                  <a:cubicBezTo>
                    <a:pt x="3710" y="1487"/>
                    <a:pt x="3566" y="1592"/>
                    <a:pt x="3400" y="1634"/>
                  </a:cubicBezTo>
                  <a:cubicBezTo>
                    <a:pt x="3387" y="1638"/>
                    <a:pt x="3374" y="1640"/>
                    <a:pt x="3360" y="1640"/>
                  </a:cubicBezTo>
                  <a:cubicBezTo>
                    <a:pt x="3347" y="1640"/>
                    <a:pt x="3334" y="1638"/>
                    <a:pt x="3321" y="1634"/>
                  </a:cubicBezTo>
                  <a:cubicBezTo>
                    <a:pt x="3162" y="1596"/>
                    <a:pt x="3023" y="1499"/>
                    <a:pt x="2930" y="1366"/>
                  </a:cubicBezTo>
                  <a:cubicBezTo>
                    <a:pt x="2911" y="1340"/>
                    <a:pt x="2900" y="1310"/>
                    <a:pt x="2899" y="1278"/>
                  </a:cubicBezTo>
                  <a:close/>
                  <a:moveTo>
                    <a:pt x="2692" y="53"/>
                  </a:moveTo>
                  <a:cubicBezTo>
                    <a:pt x="2831" y="53"/>
                    <a:pt x="2969" y="106"/>
                    <a:pt x="3091" y="225"/>
                  </a:cubicBezTo>
                  <a:cubicBezTo>
                    <a:pt x="3183" y="316"/>
                    <a:pt x="3254" y="426"/>
                    <a:pt x="3300" y="547"/>
                  </a:cubicBezTo>
                  <a:cubicBezTo>
                    <a:pt x="3321" y="604"/>
                    <a:pt x="3344" y="658"/>
                    <a:pt x="3363" y="714"/>
                  </a:cubicBezTo>
                  <a:cubicBezTo>
                    <a:pt x="3370" y="732"/>
                    <a:pt x="3377" y="751"/>
                    <a:pt x="3398" y="753"/>
                  </a:cubicBezTo>
                  <a:cubicBezTo>
                    <a:pt x="3400" y="753"/>
                    <a:pt x="3401" y="753"/>
                    <a:pt x="3403" y="753"/>
                  </a:cubicBezTo>
                  <a:cubicBezTo>
                    <a:pt x="3423" y="753"/>
                    <a:pt x="3423" y="730"/>
                    <a:pt x="3430" y="714"/>
                  </a:cubicBezTo>
                  <a:cubicBezTo>
                    <a:pt x="3475" y="590"/>
                    <a:pt x="3517" y="463"/>
                    <a:pt x="3596" y="355"/>
                  </a:cubicBezTo>
                  <a:cubicBezTo>
                    <a:pt x="3694" y="218"/>
                    <a:pt x="3814" y="106"/>
                    <a:pt x="3982" y="69"/>
                  </a:cubicBezTo>
                  <a:cubicBezTo>
                    <a:pt x="4027" y="59"/>
                    <a:pt x="4070" y="54"/>
                    <a:pt x="4112" y="54"/>
                  </a:cubicBezTo>
                  <a:cubicBezTo>
                    <a:pt x="4268" y="54"/>
                    <a:pt x="4407" y="120"/>
                    <a:pt x="4534" y="223"/>
                  </a:cubicBezTo>
                  <a:cubicBezTo>
                    <a:pt x="4681" y="344"/>
                    <a:pt x="4739" y="514"/>
                    <a:pt x="4797" y="686"/>
                  </a:cubicBezTo>
                  <a:cubicBezTo>
                    <a:pt x="4846" y="833"/>
                    <a:pt x="4873" y="987"/>
                    <a:pt x="4878" y="1142"/>
                  </a:cubicBezTo>
                  <a:cubicBezTo>
                    <a:pt x="4885" y="1285"/>
                    <a:pt x="4848" y="1419"/>
                    <a:pt x="4795" y="1548"/>
                  </a:cubicBezTo>
                  <a:cubicBezTo>
                    <a:pt x="4720" y="1733"/>
                    <a:pt x="4722" y="1918"/>
                    <a:pt x="4748" y="2109"/>
                  </a:cubicBezTo>
                  <a:cubicBezTo>
                    <a:pt x="4753" y="2152"/>
                    <a:pt x="4760" y="2194"/>
                    <a:pt x="4767" y="2236"/>
                  </a:cubicBezTo>
                  <a:cubicBezTo>
                    <a:pt x="4764" y="2237"/>
                    <a:pt x="4761" y="2237"/>
                    <a:pt x="4758" y="2237"/>
                  </a:cubicBezTo>
                  <a:cubicBezTo>
                    <a:pt x="4746" y="2237"/>
                    <a:pt x="4744" y="2225"/>
                    <a:pt x="4739" y="2218"/>
                  </a:cubicBezTo>
                  <a:cubicBezTo>
                    <a:pt x="4592" y="1983"/>
                    <a:pt x="4427" y="1759"/>
                    <a:pt x="4250" y="1548"/>
                  </a:cubicBezTo>
                  <a:cubicBezTo>
                    <a:pt x="4159" y="1442"/>
                    <a:pt x="4059" y="1345"/>
                    <a:pt x="3952" y="1259"/>
                  </a:cubicBezTo>
                  <a:cubicBezTo>
                    <a:pt x="3928" y="1240"/>
                    <a:pt x="3907" y="1217"/>
                    <a:pt x="3893" y="1191"/>
                  </a:cubicBezTo>
                  <a:cubicBezTo>
                    <a:pt x="3794" y="1031"/>
                    <a:pt x="3652" y="903"/>
                    <a:pt x="3484" y="821"/>
                  </a:cubicBezTo>
                  <a:cubicBezTo>
                    <a:pt x="3443" y="800"/>
                    <a:pt x="3402" y="791"/>
                    <a:pt x="3363" y="791"/>
                  </a:cubicBezTo>
                  <a:cubicBezTo>
                    <a:pt x="3309" y="791"/>
                    <a:pt x="3255" y="808"/>
                    <a:pt x="3202" y="833"/>
                  </a:cubicBezTo>
                  <a:cubicBezTo>
                    <a:pt x="3084" y="886"/>
                    <a:pt x="2984" y="970"/>
                    <a:pt x="2913" y="1075"/>
                  </a:cubicBezTo>
                  <a:cubicBezTo>
                    <a:pt x="2846" y="1173"/>
                    <a:pt x="2765" y="1259"/>
                    <a:pt x="2672" y="1333"/>
                  </a:cubicBezTo>
                  <a:cubicBezTo>
                    <a:pt x="2560" y="1424"/>
                    <a:pt x="2471" y="1534"/>
                    <a:pt x="2380" y="1645"/>
                  </a:cubicBezTo>
                  <a:cubicBezTo>
                    <a:pt x="2224" y="1831"/>
                    <a:pt x="2096" y="2034"/>
                    <a:pt x="1962" y="2236"/>
                  </a:cubicBezTo>
                  <a:cubicBezTo>
                    <a:pt x="1966" y="2141"/>
                    <a:pt x="1975" y="2046"/>
                    <a:pt x="1989" y="1952"/>
                  </a:cubicBezTo>
                  <a:cubicBezTo>
                    <a:pt x="2003" y="1824"/>
                    <a:pt x="1983" y="1694"/>
                    <a:pt x="1934" y="1575"/>
                  </a:cubicBezTo>
                  <a:cubicBezTo>
                    <a:pt x="1873" y="1413"/>
                    <a:pt x="1833" y="1252"/>
                    <a:pt x="1847" y="1079"/>
                  </a:cubicBezTo>
                  <a:cubicBezTo>
                    <a:pt x="1861" y="888"/>
                    <a:pt x="1906" y="700"/>
                    <a:pt x="1982" y="525"/>
                  </a:cubicBezTo>
                  <a:cubicBezTo>
                    <a:pt x="1999" y="495"/>
                    <a:pt x="2020" y="465"/>
                    <a:pt x="2041" y="437"/>
                  </a:cubicBezTo>
                  <a:cubicBezTo>
                    <a:pt x="2157" y="327"/>
                    <a:pt x="2182" y="277"/>
                    <a:pt x="2287" y="199"/>
                  </a:cubicBezTo>
                  <a:cubicBezTo>
                    <a:pt x="2414" y="105"/>
                    <a:pt x="2554" y="53"/>
                    <a:pt x="2692" y="53"/>
                  </a:cubicBezTo>
                  <a:close/>
                  <a:moveTo>
                    <a:pt x="1438" y="3310"/>
                  </a:moveTo>
                  <a:lnTo>
                    <a:pt x="1438" y="3310"/>
                  </a:lnTo>
                  <a:cubicBezTo>
                    <a:pt x="1445" y="3319"/>
                    <a:pt x="1442" y="3331"/>
                    <a:pt x="1433" y="3335"/>
                  </a:cubicBezTo>
                  <a:cubicBezTo>
                    <a:pt x="1352" y="3579"/>
                    <a:pt x="1268" y="3822"/>
                    <a:pt x="1189" y="4068"/>
                  </a:cubicBezTo>
                  <a:cubicBezTo>
                    <a:pt x="1046" y="4509"/>
                    <a:pt x="1010" y="4978"/>
                    <a:pt x="1044" y="5442"/>
                  </a:cubicBezTo>
                  <a:lnTo>
                    <a:pt x="1044" y="5444"/>
                  </a:lnTo>
                  <a:cubicBezTo>
                    <a:pt x="1051" y="5546"/>
                    <a:pt x="1023" y="5603"/>
                    <a:pt x="937" y="5654"/>
                  </a:cubicBezTo>
                  <a:cubicBezTo>
                    <a:pt x="874" y="5693"/>
                    <a:pt x="816" y="5737"/>
                    <a:pt x="756" y="5779"/>
                  </a:cubicBezTo>
                  <a:cubicBezTo>
                    <a:pt x="570" y="5893"/>
                    <a:pt x="386" y="6010"/>
                    <a:pt x="153" y="6021"/>
                  </a:cubicBezTo>
                  <a:cubicBezTo>
                    <a:pt x="241" y="5835"/>
                    <a:pt x="265" y="5638"/>
                    <a:pt x="309" y="5451"/>
                  </a:cubicBezTo>
                  <a:cubicBezTo>
                    <a:pt x="411" y="4995"/>
                    <a:pt x="555" y="4555"/>
                    <a:pt x="777" y="4145"/>
                  </a:cubicBezTo>
                  <a:cubicBezTo>
                    <a:pt x="788" y="4127"/>
                    <a:pt x="793" y="4106"/>
                    <a:pt x="811" y="4094"/>
                  </a:cubicBezTo>
                  <a:cubicBezTo>
                    <a:pt x="932" y="3866"/>
                    <a:pt x="1089" y="3664"/>
                    <a:pt x="1265" y="3475"/>
                  </a:cubicBezTo>
                  <a:cubicBezTo>
                    <a:pt x="1312" y="3421"/>
                    <a:pt x="1365" y="3370"/>
                    <a:pt x="1422" y="3323"/>
                  </a:cubicBezTo>
                  <a:lnTo>
                    <a:pt x="1438" y="3310"/>
                  </a:lnTo>
                  <a:close/>
                  <a:moveTo>
                    <a:pt x="5288" y="3281"/>
                  </a:moveTo>
                  <a:cubicBezTo>
                    <a:pt x="5346" y="3321"/>
                    <a:pt x="5397" y="3370"/>
                    <a:pt x="5441" y="3424"/>
                  </a:cubicBezTo>
                  <a:cubicBezTo>
                    <a:pt x="5484" y="3479"/>
                    <a:pt x="5539" y="3522"/>
                    <a:pt x="5583" y="3575"/>
                  </a:cubicBezTo>
                  <a:cubicBezTo>
                    <a:pt x="5777" y="3806"/>
                    <a:pt x="5944" y="4061"/>
                    <a:pt x="6075" y="4332"/>
                  </a:cubicBezTo>
                  <a:cubicBezTo>
                    <a:pt x="6084" y="4346"/>
                    <a:pt x="6087" y="4362"/>
                    <a:pt x="6087" y="4378"/>
                  </a:cubicBezTo>
                  <a:cubicBezTo>
                    <a:pt x="6200" y="4611"/>
                    <a:pt x="6291" y="4853"/>
                    <a:pt x="6359" y="5102"/>
                  </a:cubicBezTo>
                  <a:cubicBezTo>
                    <a:pt x="6435" y="5365"/>
                    <a:pt x="6478" y="5637"/>
                    <a:pt x="6554" y="5901"/>
                  </a:cubicBezTo>
                  <a:cubicBezTo>
                    <a:pt x="6566" y="5943"/>
                    <a:pt x="6584" y="5984"/>
                    <a:pt x="6608" y="6021"/>
                  </a:cubicBezTo>
                  <a:cubicBezTo>
                    <a:pt x="6426" y="6015"/>
                    <a:pt x="6279" y="5943"/>
                    <a:pt x="6135" y="5858"/>
                  </a:cubicBezTo>
                  <a:lnTo>
                    <a:pt x="6135" y="5859"/>
                  </a:lnTo>
                  <a:cubicBezTo>
                    <a:pt x="5989" y="5786"/>
                    <a:pt x="5865" y="5684"/>
                    <a:pt x="5735" y="5589"/>
                  </a:cubicBezTo>
                  <a:cubicBezTo>
                    <a:pt x="5682" y="5551"/>
                    <a:pt x="5672" y="5512"/>
                    <a:pt x="5679" y="5451"/>
                  </a:cubicBezTo>
                  <a:cubicBezTo>
                    <a:pt x="5735" y="4972"/>
                    <a:pt x="5674" y="4506"/>
                    <a:pt x="5535" y="4047"/>
                  </a:cubicBezTo>
                  <a:cubicBezTo>
                    <a:pt x="5460" y="3796"/>
                    <a:pt x="5386" y="3545"/>
                    <a:pt x="5288" y="3303"/>
                  </a:cubicBezTo>
                  <a:cubicBezTo>
                    <a:pt x="5286" y="3296"/>
                    <a:pt x="5286" y="3288"/>
                    <a:pt x="5288" y="3281"/>
                  </a:cubicBezTo>
                  <a:close/>
                  <a:moveTo>
                    <a:pt x="2832" y="1249"/>
                  </a:moveTo>
                  <a:cubicBezTo>
                    <a:pt x="2904" y="1501"/>
                    <a:pt x="3090" y="1617"/>
                    <a:pt x="3321" y="1683"/>
                  </a:cubicBezTo>
                  <a:cubicBezTo>
                    <a:pt x="3336" y="1687"/>
                    <a:pt x="3352" y="1689"/>
                    <a:pt x="3367" y="1689"/>
                  </a:cubicBezTo>
                  <a:cubicBezTo>
                    <a:pt x="3396" y="1689"/>
                    <a:pt x="3425" y="1683"/>
                    <a:pt x="3453" y="1671"/>
                  </a:cubicBezTo>
                  <a:cubicBezTo>
                    <a:pt x="3649" y="1598"/>
                    <a:pt x="3807" y="1480"/>
                    <a:pt x="3887" y="1273"/>
                  </a:cubicBezTo>
                  <a:cubicBezTo>
                    <a:pt x="4043" y="1387"/>
                    <a:pt x="4184" y="1522"/>
                    <a:pt x="4303" y="1673"/>
                  </a:cubicBezTo>
                  <a:cubicBezTo>
                    <a:pt x="4918" y="2429"/>
                    <a:pt x="5320" y="3288"/>
                    <a:pt x="5544" y="4232"/>
                  </a:cubicBezTo>
                  <a:cubicBezTo>
                    <a:pt x="5621" y="4566"/>
                    <a:pt x="5667" y="4904"/>
                    <a:pt x="5654" y="5248"/>
                  </a:cubicBezTo>
                  <a:lnTo>
                    <a:pt x="5654" y="5249"/>
                  </a:lnTo>
                  <a:cubicBezTo>
                    <a:pt x="5651" y="5397"/>
                    <a:pt x="5630" y="5542"/>
                    <a:pt x="5591" y="5686"/>
                  </a:cubicBezTo>
                  <a:cubicBezTo>
                    <a:pt x="5593" y="5695"/>
                    <a:pt x="5595" y="5705"/>
                    <a:pt x="5586" y="5712"/>
                  </a:cubicBezTo>
                  <a:cubicBezTo>
                    <a:pt x="5526" y="5968"/>
                    <a:pt x="5425" y="6212"/>
                    <a:pt x="5285" y="6434"/>
                  </a:cubicBezTo>
                  <a:cubicBezTo>
                    <a:pt x="5018" y="6859"/>
                    <a:pt x="4667" y="7186"/>
                    <a:pt x="4198" y="7374"/>
                  </a:cubicBezTo>
                  <a:cubicBezTo>
                    <a:pt x="4060" y="7430"/>
                    <a:pt x="3919" y="7462"/>
                    <a:pt x="3774" y="7462"/>
                  </a:cubicBezTo>
                  <a:cubicBezTo>
                    <a:pt x="3715" y="7462"/>
                    <a:pt x="3656" y="7457"/>
                    <a:pt x="3596" y="7446"/>
                  </a:cubicBezTo>
                  <a:cubicBezTo>
                    <a:pt x="3524" y="7434"/>
                    <a:pt x="3468" y="7402"/>
                    <a:pt x="3435" y="7332"/>
                  </a:cubicBezTo>
                  <a:cubicBezTo>
                    <a:pt x="3414" y="7291"/>
                    <a:pt x="3382" y="7269"/>
                    <a:pt x="3351" y="7269"/>
                  </a:cubicBezTo>
                  <a:cubicBezTo>
                    <a:pt x="3321" y="7269"/>
                    <a:pt x="3292" y="7288"/>
                    <a:pt x="3272" y="7327"/>
                  </a:cubicBezTo>
                  <a:cubicBezTo>
                    <a:pt x="3212" y="7444"/>
                    <a:pt x="3111" y="7465"/>
                    <a:pt x="3000" y="7470"/>
                  </a:cubicBezTo>
                  <a:cubicBezTo>
                    <a:pt x="2985" y="7471"/>
                    <a:pt x="2971" y="7471"/>
                    <a:pt x="2956" y="7471"/>
                  </a:cubicBezTo>
                  <a:cubicBezTo>
                    <a:pt x="2694" y="7471"/>
                    <a:pt x="2436" y="7398"/>
                    <a:pt x="2215" y="7257"/>
                  </a:cubicBezTo>
                  <a:cubicBezTo>
                    <a:pt x="1631" y="6888"/>
                    <a:pt x="1287" y="6350"/>
                    <a:pt x="1128" y="5686"/>
                  </a:cubicBezTo>
                  <a:cubicBezTo>
                    <a:pt x="1056" y="5379"/>
                    <a:pt x="1046" y="5060"/>
                    <a:pt x="1096" y="4748"/>
                  </a:cubicBezTo>
                  <a:cubicBezTo>
                    <a:pt x="1261" y="3636"/>
                    <a:pt x="1694" y="2635"/>
                    <a:pt x="2357" y="1731"/>
                  </a:cubicBezTo>
                  <a:cubicBezTo>
                    <a:pt x="2476" y="1564"/>
                    <a:pt x="2618" y="1415"/>
                    <a:pt x="2779" y="1287"/>
                  </a:cubicBezTo>
                  <a:cubicBezTo>
                    <a:pt x="2797" y="1273"/>
                    <a:pt x="2814" y="1261"/>
                    <a:pt x="2832" y="1249"/>
                  </a:cubicBezTo>
                  <a:close/>
                  <a:moveTo>
                    <a:pt x="2680" y="0"/>
                  </a:moveTo>
                  <a:cubicBezTo>
                    <a:pt x="2677" y="0"/>
                    <a:pt x="2674" y="0"/>
                    <a:pt x="2671" y="0"/>
                  </a:cubicBezTo>
                  <a:cubicBezTo>
                    <a:pt x="2574" y="2"/>
                    <a:pt x="2478" y="27"/>
                    <a:pt x="2394" y="72"/>
                  </a:cubicBezTo>
                  <a:cubicBezTo>
                    <a:pt x="2287" y="128"/>
                    <a:pt x="2190" y="202"/>
                    <a:pt x="2108" y="291"/>
                  </a:cubicBezTo>
                  <a:cubicBezTo>
                    <a:pt x="2062" y="342"/>
                    <a:pt x="2064" y="334"/>
                    <a:pt x="1975" y="439"/>
                  </a:cubicBezTo>
                  <a:cubicBezTo>
                    <a:pt x="1950" y="467"/>
                    <a:pt x="1876" y="646"/>
                    <a:pt x="1855" y="717"/>
                  </a:cubicBezTo>
                  <a:cubicBezTo>
                    <a:pt x="1773" y="1005"/>
                    <a:pt x="1752" y="1293"/>
                    <a:pt x="1876" y="1575"/>
                  </a:cubicBezTo>
                  <a:cubicBezTo>
                    <a:pt x="1929" y="1697"/>
                    <a:pt x="1948" y="1832"/>
                    <a:pt x="1933" y="1966"/>
                  </a:cubicBezTo>
                  <a:cubicBezTo>
                    <a:pt x="1924" y="2067"/>
                    <a:pt x="1905" y="2169"/>
                    <a:pt x="1894" y="2271"/>
                  </a:cubicBezTo>
                  <a:cubicBezTo>
                    <a:pt x="1891" y="2341"/>
                    <a:pt x="1848" y="2402"/>
                    <a:pt x="1784" y="2432"/>
                  </a:cubicBezTo>
                  <a:cubicBezTo>
                    <a:pt x="1747" y="2453"/>
                    <a:pt x="1712" y="2479"/>
                    <a:pt x="1680" y="2509"/>
                  </a:cubicBezTo>
                  <a:cubicBezTo>
                    <a:pt x="1386" y="2749"/>
                    <a:pt x="1145" y="3039"/>
                    <a:pt x="928" y="3347"/>
                  </a:cubicBezTo>
                  <a:cubicBezTo>
                    <a:pt x="485" y="3975"/>
                    <a:pt x="199" y="4667"/>
                    <a:pt x="48" y="5418"/>
                  </a:cubicBezTo>
                  <a:cubicBezTo>
                    <a:pt x="30" y="5502"/>
                    <a:pt x="29" y="5589"/>
                    <a:pt x="1" y="5672"/>
                  </a:cubicBezTo>
                  <a:lnTo>
                    <a:pt x="1" y="5968"/>
                  </a:lnTo>
                  <a:cubicBezTo>
                    <a:pt x="36" y="6026"/>
                    <a:pt x="99" y="6055"/>
                    <a:pt x="179" y="6055"/>
                  </a:cubicBezTo>
                  <a:cubicBezTo>
                    <a:pt x="200" y="6055"/>
                    <a:pt x="224" y="6053"/>
                    <a:pt x="248" y="6049"/>
                  </a:cubicBezTo>
                  <a:cubicBezTo>
                    <a:pt x="416" y="6017"/>
                    <a:pt x="567" y="5938"/>
                    <a:pt x="711" y="5849"/>
                  </a:cubicBezTo>
                  <a:cubicBezTo>
                    <a:pt x="819" y="5784"/>
                    <a:pt x="923" y="5710"/>
                    <a:pt x="1021" y="5630"/>
                  </a:cubicBezTo>
                  <a:cubicBezTo>
                    <a:pt x="1036" y="5617"/>
                    <a:pt x="1046" y="5610"/>
                    <a:pt x="1053" y="5610"/>
                  </a:cubicBezTo>
                  <a:cubicBezTo>
                    <a:pt x="1063" y="5610"/>
                    <a:pt x="1068" y="5622"/>
                    <a:pt x="1075" y="5649"/>
                  </a:cubicBezTo>
                  <a:cubicBezTo>
                    <a:pt x="1221" y="6250"/>
                    <a:pt x="1510" y="6766"/>
                    <a:pt x="2003" y="7153"/>
                  </a:cubicBezTo>
                  <a:cubicBezTo>
                    <a:pt x="2239" y="7341"/>
                    <a:pt x="2504" y="7467"/>
                    <a:pt x="2809" y="7497"/>
                  </a:cubicBezTo>
                  <a:cubicBezTo>
                    <a:pt x="2809" y="7497"/>
                    <a:pt x="2811" y="7497"/>
                    <a:pt x="2813" y="7499"/>
                  </a:cubicBezTo>
                  <a:cubicBezTo>
                    <a:pt x="2821" y="7499"/>
                    <a:pt x="2830" y="7500"/>
                    <a:pt x="2839" y="7502"/>
                  </a:cubicBezTo>
                  <a:cubicBezTo>
                    <a:pt x="2843" y="7503"/>
                    <a:pt x="2848" y="7503"/>
                    <a:pt x="2853" y="7503"/>
                  </a:cubicBezTo>
                  <a:cubicBezTo>
                    <a:pt x="2857" y="7503"/>
                    <a:pt x="2862" y="7503"/>
                    <a:pt x="2865" y="7504"/>
                  </a:cubicBezTo>
                  <a:lnTo>
                    <a:pt x="2878" y="7504"/>
                  </a:lnTo>
                  <a:lnTo>
                    <a:pt x="2888" y="7506"/>
                  </a:lnTo>
                  <a:cubicBezTo>
                    <a:pt x="2897" y="7506"/>
                    <a:pt x="2907" y="7506"/>
                    <a:pt x="2916" y="7507"/>
                  </a:cubicBezTo>
                  <a:lnTo>
                    <a:pt x="2977" y="7507"/>
                  </a:lnTo>
                  <a:lnTo>
                    <a:pt x="3021" y="7504"/>
                  </a:lnTo>
                  <a:cubicBezTo>
                    <a:pt x="3028" y="7502"/>
                    <a:pt x="3037" y="7500"/>
                    <a:pt x="3046" y="7500"/>
                  </a:cubicBezTo>
                  <a:cubicBezTo>
                    <a:pt x="3070" y="7488"/>
                    <a:pt x="3100" y="7491"/>
                    <a:pt x="3126" y="7484"/>
                  </a:cubicBezTo>
                  <a:cubicBezTo>
                    <a:pt x="3195" y="7469"/>
                    <a:pt x="3254" y="7423"/>
                    <a:pt x="3288" y="7362"/>
                  </a:cubicBezTo>
                  <a:cubicBezTo>
                    <a:pt x="3308" y="7323"/>
                    <a:pt x="3329" y="7304"/>
                    <a:pt x="3350" y="7304"/>
                  </a:cubicBezTo>
                  <a:cubicBezTo>
                    <a:pt x="3371" y="7304"/>
                    <a:pt x="3392" y="7323"/>
                    <a:pt x="3412" y="7362"/>
                  </a:cubicBezTo>
                  <a:cubicBezTo>
                    <a:pt x="3475" y="7481"/>
                    <a:pt x="3589" y="7486"/>
                    <a:pt x="3698" y="7491"/>
                  </a:cubicBezTo>
                  <a:cubicBezTo>
                    <a:pt x="3721" y="7493"/>
                    <a:pt x="3743" y="7493"/>
                    <a:pt x="3766" y="7493"/>
                  </a:cubicBezTo>
                  <a:cubicBezTo>
                    <a:pt x="4042" y="7493"/>
                    <a:pt x="4292" y="7395"/>
                    <a:pt x="4524" y="7246"/>
                  </a:cubicBezTo>
                  <a:cubicBezTo>
                    <a:pt x="5121" y="6864"/>
                    <a:pt x="5488" y="6315"/>
                    <a:pt x="5649" y="5630"/>
                  </a:cubicBezTo>
                  <a:cubicBezTo>
                    <a:pt x="5657" y="5598"/>
                    <a:pt x="5664" y="5587"/>
                    <a:pt x="5673" y="5587"/>
                  </a:cubicBezTo>
                  <a:cubicBezTo>
                    <a:pt x="5683" y="5587"/>
                    <a:pt x="5695" y="5600"/>
                    <a:pt x="5711" y="5612"/>
                  </a:cubicBezTo>
                  <a:cubicBezTo>
                    <a:pt x="5903" y="5766"/>
                    <a:pt x="6103" y="5907"/>
                    <a:pt x="6335" y="5998"/>
                  </a:cubicBezTo>
                  <a:cubicBezTo>
                    <a:pt x="6414" y="6028"/>
                    <a:pt x="6493" y="6052"/>
                    <a:pt x="6577" y="6052"/>
                  </a:cubicBezTo>
                  <a:cubicBezTo>
                    <a:pt x="6599" y="6052"/>
                    <a:pt x="6622" y="6051"/>
                    <a:pt x="6645" y="6047"/>
                  </a:cubicBezTo>
                  <a:cubicBezTo>
                    <a:pt x="6713" y="6036"/>
                    <a:pt x="6747" y="6003"/>
                    <a:pt x="6750" y="5936"/>
                  </a:cubicBezTo>
                  <a:cubicBezTo>
                    <a:pt x="6750" y="5928"/>
                    <a:pt x="6752" y="5921"/>
                    <a:pt x="6762" y="5917"/>
                  </a:cubicBezTo>
                  <a:lnTo>
                    <a:pt x="6762" y="5770"/>
                  </a:lnTo>
                  <a:cubicBezTo>
                    <a:pt x="6750" y="5766"/>
                    <a:pt x="6752" y="5756"/>
                    <a:pt x="6752" y="5745"/>
                  </a:cubicBezTo>
                  <a:cubicBezTo>
                    <a:pt x="6745" y="5616"/>
                    <a:pt x="6727" y="5484"/>
                    <a:pt x="6696" y="5358"/>
                  </a:cubicBezTo>
                  <a:cubicBezTo>
                    <a:pt x="6517" y="4523"/>
                    <a:pt x="6175" y="3764"/>
                    <a:pt x="5639" y="3095"/>
                  </a:cubicBezTo>
                  <a:cubicBezTo>
                    <a:pt x="5418" y="2818"/>
                    <a:pt x="5181" y="2553"/>
                    <a:pt x="4873" y="2367"/>
                  </a:cubicBezTo>
                  <a:cubicBezTo>
                    <a:pt x="4857" y="2360"/>
                    <a:pt x="4846" y="2346"/>
                    <a:pt x="4843" y="2330"/>
                  </a:cubicBezTo>
                  <a:cubicBezTo>
                    <a:pt x="4792" y="2062"/>
                    <a:pt x="4743" y="1794"/>
                    <a:pt x="4859" y="1529"/>
                  </a:cubicBezTo>
                  <a:cubicBezTo>
                    <a:pt x="4948" y="1324"/>
                    <a:pt x="4946" y="1112"/>
                    <a:pt x="4908" y="896"/>
                  </a:cubicBezTo>
                  <a:cubicBezTo>
                    <a:pt x="4881" y="754"/>
                    <a:pt x="4841" y="616"/>
                    <a:pt x="4787" y="483"/>
                  </a:cubicBezTo>
                  <a:lnTo>
                    <a:pt x="4787" y="483"/>
                  </a:lnTo>
                  <a:cubicBezTo>
                    <a:pt x="4787" y="483"/>
                    <a:pt x="4787" y="483"/>
                    <a:pt x="4787" y="483"/>
                  </a:cubicBezTo>
                  <a:cubicBezTo>
                    <a:pt x="4791" y="483"/>
                    <a:pt x="4718" y="351"/>
                    <a:pt x="4708" y="334"/>
                  </a:cubicBezTo>
                  <a:cubicBezTo>
                    <a:pt x="4625" y="214"/>
                    <a:pt x="4511" y="121"/>
                    <a:pt x="4380" y="62"/>
                  </a:cubicBezTo>
                  <a:cubicBezTo>
                    <a:pt x="4295" y="23"/>
                    <a:pt x="4203" y="3"/>
                    <a:pt x="4112" y="3"/>
                  </a:cubicBezTo>
                  <a:cubicBezTo>
                    <a:pt x="3948" y="3"/>
                    <a:pt x="3786" y="67"/>
                    <a:pt x="3668" y="190"/>
                  </a:cubicBezTo>
                  <a:cubicBezTo>
                    <a:pt x="3563" y="302"/>
                    <a:pt x="3482" y="432"/>
                    <a:pt x="3426" y="574"/>
                  </a:cubicBezTo>
                  <a:cubicBezTo>
                    <a:pt x="3419" y="591"/>
                    <a:pt x="3414" y="609"/>
                    <a:pt x="3405" y="626"/>
                  </a:cubicBezTo>
                  <a:cubicBezTo>
                    <a:pt x="3405" y="628"/>
                    <a:pt x="3400" y="630"/>
                    <a:pt x="3393" y="635"/>
                  </a:cubicBezTo>
                  <a:cubicBezTo>
                    <a:pt x="3354" y="525"/>
                    <a:pt x="3302" y="421"/>
                    <a:pt x="3239" y="325"/>
                  </a:cubicBezTo>
                  <a:cubicBezTo>
                    <a:pt x="3110" y="141"/>
                    <a:pt x="2945" y="0"/>
                    <a:pt x="2680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8"/>
            <p:cNvSpPr/>
            <p:nvPr/>
          </p:nvSpPr>
          <p:spPr>
            <a:xfrm>
              <a:off x="6622075" y="611750"/>
              <a:ext cx="326454" cy="377445"/>
            </a:xfrm>
            <a:custGeom>
              <a:avLst/>
              <a:gdLst/>
              <a:ahLst/>
              <a:cxnLst/>
              <a:rect l="l" t="t" r="r" b="b"/>
              <a:pathLst>
                <a:path w="4624" h="5324" extrusionOk="0">
                  <a:moveTo>
                    <a:pt x="1787" y="0"/>
                  </a:moveTo>
                  <a:cubicBezTo>
                    <a:pt x="1770" y="14"/>
                    <a:pt x="1752" y="26"/>
                    <a:pt x="1735" y="39"/>
                  </a:cubicBezTo>
                  <a:cubicBezTo>
                    <a:pt x="1573" y="167"/>
                    <a:pt x="1431" y="316"/>
                    <a:pt x="1312" y="484"/>
                  </a:cubicBezTo>
                  <a:cubicBezTo>
                    <a:pt x="649" y="1387"/>
                    <a:pt x="216" y="2388"/>
                    <a:pt x="52" y="3499"/>
                  </a:cubicBezTo>
                  <a:cubicBezTo>
                    <a:pt x="1" y="3811"/>
                    <a:pt x="11" y="4130"/>
                    <a:pt x="85" y="4439"/>
                  </a:cubicBezTo>
                  <a:cubicBezTo>
                    <a:pt x="155" y="4476"/>
                    <a:pt x="208" y="4537"/>
                    <a:pt x="271" y="4586"/>
                  </a:cubicBezTo>
                  <a:cubicBezTo>
                    <a:pt x="530" y="4800"/>
                    <a:pt x="821" y="4974"/>
                    <a:pt x="1135" y="5098"/>
                  </a:cubicBezTo>
                  <a:cubicBezTo>
                    <a:pt x="1372" y="5195"/>
                    <a:pt x="1619" y="5261"/>
                    <a:pt x="1873" y="5295"/>
                  </a:cubicBezTo>
                  <a:cubicBezTo>
                    <a:pt x="2019" y="5314"/>
                    <a:pt x="2165" y="5324"/>
                    <a:pt x="2312" y="5324"/>
                  </a:cubicBezTo>
                  <a:cubicBezTo>
                    <a:pt x="2441" y="5324"/>
                    <a:pt x="2570" y="5316"/>
                    <a:pt x="2699" y="5302"/>
                  </a:cubicBezTo>
                  <a:cubicBezTo>
                    <a:pt x="3106" y="5254"/>
                    <a:pt x="3500" y="5130"/>
                    <a:pt x="3859" y="4935"/>
                  </a:cubicBezTo>
                  <a:cubicBezTo>
                    <a:pt x="4063" y="4826"/>
                    <a:pt x="4252" y="4695"/>
                    <a:pt x="4426" y="4546"/>
                  </a:cubicBezTo>
                  <a:cubicBezTo>
                    <a:pt x="4461" y="4514"/>
                    <a:pt x="4487" y="4467"/>
                    <a:pt x="4541" y="4464"/>
                  </a:cubicBezTo>
                  <a:cubicBezTo>
                    <a:pt x="4536" y="4455"/>
                    <a:pt x="4538" y="4443"/>
                    <a:pt x="4548" y="4437"/>
                  </a:cubicBezTo>
                  <a:cubicBezTo>
                    <a:pt x="4587" y="4294"/>
                    <a:pt x="4608" y="4148"/>
                    <a:pt x="4611" y="4001"/>
                  </a:cubicBezTo>
                  <a:cubicBezTo>
                    <a:pt x="4624" y="3657"/>
                    <a:pt x="4578" y="3319"/>
                    <a:pt x="4499" y="2984"/>
                  </a:cubicBezTo>
                  <a:cubicBezTo>
                    <a:pt x="4277" y="2039"/>
                    <a:pt x="3873" y="1180"/>
                    <a:pt x="3260" y="426"/>
                  </a:cubicBezTo>
                  <a:cubicBezTo>
                    <a:pt x="3139" y="274"/>
                    <a:pt x="2999" y="140"/>
                    <a:pt x="2844" y="25"/>
                  </a:cubicBezTo>
                  <a:cubicBezTo>
                    <a:pt x="2764" y="232"/>
                    <a:pt x="2606" y="349"/>
                    <a:pt x="2408" y="423"/>
                  </a:cubicBezTo>
                  <a:cubicBezTo>
                    <a:pt x="2381" y="435"/>
                    <a:pt x="2352" y="441"/>
                    <a:pt x="2322" y="441"/>
                  </a:cubicBezTo>
                  <a:cubicBezTo>
                    <a:pt x="2307" y="441"/>
                    <a:pt x="2291" y="440"/>
                    <a:pt x="2276" y="437"/>
                  </a:cubicBezTo>
                  <a:cubicBezTo>
                    <a:pt x="2045" y="370"/>
                    <a:pt x="1859" y="253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8"/>
            <p:cNvSpPr/>
            <p:nvPr/>
          </p:nvSpPr>
          <p:spPr>
            <a:xfrm>
              <a:off x="6626100" y="925550"/>
              <a:ext cx="318403" cy="122027"/>
            </a:xfrm>
            <a:custGeom>
              <a:avLst/>
              <a:gdLst/>
              <a:ahLst/>
              <a:cxnLst/>
              <a:rect l="l" t="t" r="r" b="b"/>
              <a:pathLst>
                <a:path w="4456" h="1785" extrusionOk="0">
                  <a:moveTo>
                    <a:pt x="1" y="0"/>
                  </a:moveTo>
                  <a:lnTo>
                    <a:pt x="1" y="0"/>
                  </a:lnTo>
                  <a:cubicBezTo>
                    <a:pt x="160" y="668"/>
                    <a:pt x="506" y="1206"/>
                    <a:pt x="1093" y="1576"/>
                  </a:cubicBezTo>
                  <a:cubicBezTo>
                    <a:pt x="1308" y="1713"/>
                    <a:pt x="1557" y="1784"/>
                    <a:pt x="1810" y="1784"/>
                  </a:cubicBezTo>
                  <a:cubicBezTo>
                    <a:pt x="1830" y="1784"/>
                    <a:pt x="1850" y="1784"/>
                    <a:pt x="1870" y="1783"/>
                  </a:cubicBezTo>
                  <a:cubicBezTo>
                    <a:pt x="1980" y="1779"/>
                    <a:pt x="2084" y="1757"/>
                    <a:pt x="2141" y="1641"/>
                  </a:cubicBezTo>
                  <a:cubicBezTo>
                    <a:pt x="2161" y="1602"/>
                    <a:pt x="2191" y="1584"/>
                    <a:pt x="2222" y="1584"/>
                  </a:cubicBezTo>
                  <a:cubicBezTo>
                    <a:pt x="2253" y="1584"/>
                    <a:pt x="2285" y="1604"/>
                    <a:pt x="2304" y="1644"/>
                  </a:cubicBezTo>
                  <a:cubicBezTo>
                    <a:pt x="2340" y="1716"/>
                    <a:pt x="2394" y="1746"/>
                    <a:pt x="2466" y="1760"/>
                  </a:cubicBezTo>
                  <a:cubicBezTo>
                    <a:pt x="2524" y="1771"/>
                    <a:pt x="2582" y="1775"/>
                    <a:pt x="2640" y="1775"/>
                  </a:cubicBezTo>
                  <a:cubicBezTo>
                    <a:pt x="2786" y="1775"/>
                    <a:pt x="2929" y="1744"/>
                    <a:pt x="3067" y="1688"/>
                  </a:cubicBezTo>
                  <a:cubicBezTo>
                    <a:pt x="3537" y="1499"/>
                    <a:pt x="3889" y="1173"/>
                    <a:pt x="4154" y="747"/>
                  </a:cubicBezTo>
                  <a:cubicBezTo>
                    <a:pt x="4296" y="526"/>
                    <a:pt x="4398" y="282"/>
                    <a:pt x="4456" y="26"/>
                  </a:cubicBezTo>
                  <a:lnTo>
                    <a:pt x="4456" y="26"/>
                  </a:lnTo>
                  <a:cubicBezTo>
                    <a:pt x="4401" y="30"/>
                    <a:pt x="4375" y="77"/>
                    <a:pt x="4340" y="107"/>
                  </a:cubicBezTo>
                  <a:cubicBezTo>
                    <a:pt x="4166" y="258"/>
                    <a:pt x="3975" y="387"/>
                    <a:pt x="3774" y="496"/>
                  </a:cubicBezTo>
                  <a:cubicBezTo>
                    <a:pt x="3414" y="693"/>
                    <a:pt x="3020" y="817"/>
                    <a:pt x="2613" y="863"/>
                  </a:cubicBezTo>
                  <a:cubicBezTo>
                    <a:pt x="2483" y="878"/>
                    <a:pt x="2352" y="885"/>
                    <a:pt x="2221" y="885"/>
                  </a:cubicBezTo>
                  <a:cubicBezTo>
                    <a:pt x="2076" y="885"/>
                    <a:pt x="1931" y="876"/>
                    <a:pt x="1787" y="857"/>
                  </a:cubicBezTo>
                  <a:cubicBezTo>
                    <a:pt x="1533" y="822"/>
                    <a:pt x="1284" y="756"/>
                    <a:pt x="1048" y="659"/>
                  </a:cubicBezTo>
                  <a:cubicBezTo>
                    <a:pt x="735" y="535"/>
                    <a:pt x="444" y="363"/>
                    <a:pt x="185" y="149"/>
                  </a:cubicBezTo>
                  <a:cubicBezTo>
                    <a:pt x="124" y="98"/>
                    <a:pt x="71" y="3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8"/>
            <p:cNvSpPr/>
            <p:nvPr/>
          </p:nvSpPr>
          <p:spPr>
            <a:xfrm>
              <a:off x="6628209" y="480687"/>
              <a:ext cx="320323" cy="98025"/>
            </a:xfrm>
            <a:custGeom>
              <a:avLst/>
              <a:gdLst/>
              <a:ahLst/>
              <a:cxnLst/>
              <a:rect l="l" t="t" r="r" b="b"/>
              <a:pathLst>
                <a:path w="4686" h="1434" extrusionOk="0">
                  <a:moveTo>
                    <a:pt x="3162" y="0"/>
                  </a:moveTo>
                  <a:cubicBezTo>
                    <a:pt x="3025" y="0"/>
                    <a:pt x="2920" y="80"/>
                    <a:pt x="2871" y="222"/>
                  </a:cubicBezTo>
                  <a:cubicBezTo>
                    <a:pt x="2851" y="287"/>
                    <a:pt x="2841" y="354"/>
                    <a:pt x="2839" y="422"/>
                  </a:cubicBezTo>
                  <a:cubicBezTo>
                    <a:pt x="2839" y="438"/>
                    <a:pt x="2841" y="457"/>
                    <a:pt x="2820" y="462"/>
                  </a:cubicBezTo>
                  <a:cubicBezTo>
                    <a:pt x="2817" y="463"/>
                    <a:pt x="2814" y="463"/>
                    <a:pt x="2812" y="463"/>
                  </a:cubicBezTo>
                  <a:cubicBezTo>
                    <a:pt x="2796" y="463"/>
                    <a:pt x="2785" y="449"/>
                    <a:pt x="2778" y="434"/>
                  </a:cubicBezTo>
                  <a:cubicBezTo>
                    <a:pt x="2755" y="380"/>
                    <a:pt x="2751" y="318"/>
                    <a:pt x="2769" y="261"/>
                  </a:cubicBezTo>
                  <a:cubicBezTo>
                    <a:pt x="2781" y="217"/>
                    <a:pt x="2797" y="173"/>
                    <a:pt x="2813" y="129"/>
                  </a:cubicBezTo>
                  <a:cubicBezTo>
                    <a:pt x="2808" y="129"/>
                    <a:pt x="2802" y="129"/>
                    <a:pt x="2795" y="131"/>
                  </a:cubicBezTo>
                  <a:cubicBezTo>
                    <a:pt x="2788" y="134"/>
                    <a:pt x="2783" y="140"/>
                    <a:pt x="2776" y="143"/>
                  </a:cubicBezTo>
                  <a:cubicBezTo>
                    <a:pt x="2643" y="238"/>
                    <a:pt x="2592" y="373"/>
                    <a:pt x="2578" y="529"/>
                  </a:cubicBezTo>
                  <a:cubicBezTo>
                    <a:pt x="2573" y="601"/>
                    <a:pt x="2571" y="673"/>
                    <a:pt x="2543" y="739"/>
                  </a:cubicBezTo>
                  <a:cubicBezTo>
                    <a:pt x="2534" y="764"/>
                    <a:pt x="2527" y="792"/>
                    <a:pt x="2497" y="792"/>
                  </a:cubicBezTo>
                  <a:cubicBezTo>
                    <a:pt x="2469" y="790"/>
                    <a:pt x="2469" y="760"/>
                    <a:pt x="2460" y="739"/>
                  </a:cubicBezTo>
                  <a:cubicBezTo>
                    <a:pt x="2459" y="732"/>
                    <a:pt x="2457" y="723"/>
                    <a:pt x="2455" y="716"/>
                  </a:cubicBezTo>
                  <a:cubicBezTo>
                    <a:pt x="2425" y="595"/>
                    <a:pt x="2452" y="480"/>
                    <a:pt x="2483" y="366"/>
                  </a:cubicBezTo>
                  <a:lnTo>
                    <a:pt x="2473" y="352"/>
                  </a:lnTo>
                  <a:lnTo>
                    <a:pt x="2438" y="387"/>
                  </a:lnTo>
                  <a:cubicBezTo>
                    <a:pt x="2425" y="400"/>
                    <a:pt x="2415" y="421"/>
                    <a:pt x="2396" y="421"/>
                  </a:cubicBezTo>
                  <a:cubicBezTo>
                    <a:pt x="2394" y="421"/>
                    <a:pt x="2392" y="421"/>
                    <a:pt x="2390" y="420"/>
                  </a:cubicBezTo>
                  <a:cubicBezTo>
                    <a:pt x="2362" y="411"/>
                    <a:pt x="2371" y="383"/>
                    <a:pt x="2369" y="362"/>
                  </a:cubicBezTo>
                  <a:cubicBezTo>
                    <a:pt x="2364" y="294"/>
                    <a:pt x="2353" y="226"/>
                    <a:pt x="2336" y="159"/>
                  </a:cubicBezTo>
                  <a:cubicBezTo>
                    <a:pt x="2306" y="227"/>
                    <a:pt x="2311" y="292"/>
                    <a:pt x="2301" y="354"/>
                  </a:cubicBezTo>
                  <a:cubicBezTo>
                    <a:pt x="2297" y="371"/>
                    <a:pt x="2303" y="394"/>
                    <a:pt x="2282" y="401"/>
                  </a:cubicBezTo>
                  <a:cubicBezTo>
                    <a:pt x="2278" y="402"/>
                    <a:pt x="2275" y="402"/>
                    <a:pt x="2272" y="402"/>
                  </a:cubicBezTo>
                  <a:cubicBezTo>
                    <a:pt x="2256" y="402"/>
                    <a:pt x="2248" y="387"/>
                    <a:pt x="2236" y="376"/>
                  </a:cubicBezTo>
                  <a:cubicBezTo>
                    <a:pt x="2225" y="365"/>
                    <a:pt x="2220" y="349"/>
                    <a:pt x="2204" y="349"/>
                  </a:cubicBezTo>
                  <a:cubicBezTo>
                    <a:pt x="2202" y="349"/>
                    <a:pt x="2200" y="349"/>
                    <a:pt x="2197" y="350"/>
                  </a:cubicBezTo>
                  <a:cubicBezTo>
                    <a:pt x="2203" y="373"/>
                    <a:pt x="2208" y="394"/>
                    <a:pt x="2213" y="415"/>
                  </a:cubicBezTo>
                  <a:cubicBezTo>
                    <a:pt x="2243" y="518"/>
                    <a:pt x="2255" y="624"/>
                    <a:pt x="2225" y="729"/>
                  </a:cubicBezTo>
                  <a:cubicBezTo>
                    <a:pt x="2218" y="753"/>
                    <a:pt x="2217" y="788"/>
                    <a:pt x="2185" y="790"/>
                  </a:cubicBezTo>
                  <a:cubicBezTo>
                    <a:pt x="2184" y="790"/>
                    <a:pt x="2184" y="790"/>
                    <a:pt x="2183" y="790"/>
                  </a:cubicBezTo>
                  <a:cubicBezTo>
                    <a:pt x="2152" y="790"/>
                    <a:pt x="2146" y="756"/>
                    <a:pt x="2138" y="732"/>
                  </a:cubicBezTo>
                  <a:cubicBezTo>
                    <a:pt x="2129" y="713"/>
                    <a:pt x="2126" y="694"/>
                    <a:pt x="2122" y="674"/>
                  </a:cubicBezTo>
                  <a:cubicBezTo>
                    <a:pt x="2113" y="606"/>
                    <a:pt x="2106" y="539"/>
                    <a:pt x="2097" y="473"/>
                  </a:cubicBezTo>
                  <a:cubicBezTo>
                    <a:pt x="2080" y="317"/>
                    <a:pt x="1984" y="173"/>
                    <a:pt x="1864" y="126"/>
                  </a:cubicBezTo>
                  <a:lnTo>
                    <a:pt x="1864" y="126"/>
                  </a:lnTo>
                  <a:cubicBezTo>
                    <a:pt x="1880" y="164"/>
                    <a:pt x="1896" y="201"/>
                    <a:pt x="1908" y="240"/>
                  </a:cubicBezTo>
                  <a:cubicBezTo>
                    <a:pt x="1927" y="306"/>
                    <a:pt x="1938" y="371"/>
                    <a:pt x="1903" y="438"/>
                  </a:cubicBezTo>
                  <a:cubicBezTo>
                    <a:pt x="1896" y="451"/>
                    <a:pt x="1887" y="464"/>
                    <a:pt x="1869" y="464"/>
                  </a:cubicBezTo>
                  <a:cubicBezTo>
                    <a:pt x="1868" y="464"/>
                    <a:pt x="1867" y="464"/>
                    <a:pt x="1866" y="464"/>
                  </a:cubicBezTo>
                  <a:cubicBezTo>
                    <a:pt x="1847" y="460"/>
                    <a:pt x="1843" y="443"/>
                    <a:pt x="1842" y="425"/>
                  </a:cubicBezTo>
                  <a:cubicBezTo>
                    <a:pt x="1842" y="404"/>
                    <a:pt x="1842" y="382"/>
                    <a:pt x="1840" y="359"/>
                  </a:cubicBezTo>
                  <a:cubicBezTo>
                    <a:pt x="1828" y="138"/>
                    <a:pt x="1703" y="6"/>
                    <a:pt x="1518" y="6"/>
                  </a:cubicBezTo>
                  <a:cubicBezTo>
                    <a:pt x="1475" y="6"/>
                    <a:pt x="1429" y="13"/>
                    <a:pt x="1380" y="27"/>
                  </a:cubicBezTo>
                  <a:cubicBezTo>
                    <a:pt x="1556" y="48"/>
                    <a:pt x="1622" y="162"/>
                    <a:pt x="1649" y="310"/>
                  </a:cubicBezTo>
                  <a:cubicBezTo>
                    <a:pt x="1654" y="334"/>
                    <a:pt x="1666" y="362"/>
                    <a:pt x="1640" y="376"/>
                  </a:cubicBezTo>
                  <a:cubicBezTo>
                    <a:pt x="1634" y="379"/>
                    <a:pt x="1629" y="380"/>
                    <a:pt x="1624" y="380"/>
                  </a:cubicBezTo>
                  <a:cubicBezTo>
                    <a:pt x="1605" y="380"/>
                    <a:pt x="1591" y="361"/>
                    <a:pt x="1577" y="348"/>
                  </a:cubicBezTo>
                  <a:cubicBezTo>
                    <a:pt x="1526" y="301"/>
                    <a:pt x="1480" y="248"/>
                    <a:pt x="1428" y="203"/>
                  </a:cubicBezTo>
                  <a:cubicBezTo>
                    <a:pt x="1365" y="145"/>
                    <a:pt x="1285" y="115"/>
                    <a:pt x="1203" y="115"/>
                  </a:cubicBezTo>
                  <a:cubicBezTo>
                    <a:pt x="1165" y="115"/>
                    <a:pt x="1126" y="121"/>
                    <a:pt x="1089" y="134"/>
                  </a:cubicBezTo>
                  <a:cubicBezTo>
                    <a:pt x="974" y="173"/>
                    <a:pt x="867" y="236"/>
                    <a:pt x="774" y="317"/>
                  </a:cubicBezTo>
                  <a:lnTo>
                    <a:pt x="784" y="329"/>
                  </a:lnTo>
                  <a:cubicBezTo>
                    <a:pt x="881" y="299"/>
                    <a:pt x="977" y="273"/>
                    <a:pt x="1079" y="273"/>
                  </a:cubicBezTo>
                  <a:cubicBezTo>
                    <a:pt x="1167" y="273"/>
                    <a:pt x="1251" y="275"/>
                    <a:pt x="1326" y="329"/>
                  </a:cubicBezTo>
                  <a:cubicBezTo>
                    <a:pt x="1347" y="345"/>
                    <a:pt x="1366" y="368"/>
                    <a:pt x="1354" y="397"/>
                  </a:cubicBezTo>
                  <a:cubicBezTo>
                    <a:pt x="1349" y="410"/>
                    <a:pt x="1339" y="414"/>
                    <a:pt x="1329" y="414"/>
                  </a:cubicBezTo>
                  <a:cubicBezTo>
                    <a:pt x="1319" y="414"/>
                    <a:pt x="1308" y="410"/>
                    <a:pt x="1300" y="408"/>
                  </a:cubicBezTo>
                  <a:cubicBezTo>
                    <a:pt x="1246" y="395"/>
                    <a:pt x="1194" y="389"/>
                    <a:pt x="1142" y="389"/>
                  </a:cubicBezTo>
                  <a:cubicBezTo>
                    <a:pt x="1015" y="389"/>
                    <a:pt x="894" y="424"/>
                    <a:pt x="774" y="478"/>
                  </a:cubicBezTo>
                  <a:cubicBezTo>
                    <a:pt x="523" y="590"/>
                    <a:pt x="287" y="736"/>
                    <a:pt x="1" y="748"/>
                  </a:cubicBezTo>
                  <a:cubicBezTo>
                    <a:pt x="131" y="810"/>
                    <a:pt x="262" y="836"/>
                    <a:pt x="394" y="836"/>
                  </a:cubicBezTo>
                  <a:cubicBezTo>
                    <a:pt x="502" y="836"/>
                    <a:pt x="611" y="818"/>
                    <a:pt x="721" y="787"/>
                  </a:cubicBezTo>
                  <a:cubicBezTo>
                    <a:pt x="837" y="751"/>
                    <a:pt x="947" y="702"/>
                    <a:pt x="1051" y="639"/>
                  </a:cubicBezTo>
                  <a:cubicBezTo>
                    <a:pt x="1060" y="633"/>
                    <a:pt x="1071" y="624"/>
                    <a:pt x="1081" y="624"/>
                  </a:cubicBezTo>
                  <a:cubicBezTo>
                    <a:pt x="1087" y="624"/>
                    <a:pt x="1092" y="626"/>
                    <a:pt x="1098" y="632"/>
                  </a:cubicBezTo>
                  <a:cubicBezTo>
                    <a:pt x="1121" y="657"/>
                    <a:pt x="1093" y="667"/>
                    <a:pt x="1081" y="681"/>
                  </a:cubicBezTo>
                  <a:cubicBezTo>
                    <a:pt x="1058" y="708"/>
                    <a:pt x="1030" y="729"/>
                    <a:pt x="1009" y="757"/>
                  </a:cubicBezTo>
                  <a:cubicBezTo>
                    <a:pt x="823" y="988"/>
                    <a:pt x="586" y="1127"/>
                    <a:pt x="290" y="1162"/>
                  </a:cubicBezTo>
                  <a:cubicBezTo>
                    <a:pt x="295" y="1181"/>
                    <a:pt x="309" y="1183"/>
                    <a:pt x="320" y="1188"/>
                  </a:cubicBezTo>
                  <a:cubicBezTo>
                    <a:pt x="430" y="1239"/>
                    <a:pt x="550" y="1265"/>
                    <a:pt x="671" y="1265"/>
                  </a:cubicBezTo>
                  <a:cubicBezTo>
                    <a:pt x="707" y="1265"/>
                    <a:pt x="744" y="1263"/>
                    <a:pt x="781" y="1258"/>
                  </a:cubicBezTo>
                  <a:cubicBezTo>
                    <a:pt x="890" y="1244"/>
                    <a:pt x="984" y="1206"/>
                    <a:pt x="1053" y="1109"/>
                  </a:cubicBezTo>
                  <a:cubicBezTo>
                    <a:pt x="1119" y="1016"/>
                    <a:pt x="1209" y="939"/>
                    <a:pt x="1310" y="886"/>
                  </a:cubicBezTo>
                  <a:cubicBezTo>
                    <a:pt x="1407" y="829"/>
                    <a:pt x="1518" y="799"/>
                    <a:pt x="1629" y="799"/>
                  </a:cubicBezTo>
                  <a:cubicBezTo>
                    <a:pt x="1683" y="799"/>
                    <a:pt x="1738" y="806"/>
                    <a:pt x="1791" y="820"/>
                  </a:cubicBezTo>
                  <a:cubicBezTo>
                    <a:pt x="1961" y="865"/>
                    <a:pt x="2082" y="981"/>
                    <a:pt x="2180" y="1123"/>
                  </a:cubicBezTo>
                  <a:cubicBezTo>
                    <a:pt x="2245" y="1220"/>
                    <a:pt x="2297" y="1323"/>
                    <a:pt x="2336" y="1433"/>
                  </a:cubicBezTo>
                  <a:cubicBezTo>
                    <a:pt x="2343" y="1428"/>
                    <a:pt x="2346" y="1426"/>
                    <a:pt x="2348" y="1425"/>
                  </a:cubicBezTo>
                  <a:cubicBezTo>
                    <a:pt x="2355" y="1407"/>
                    <a:pt x="2362" y="1390"/>
                    <a:pt x="2369" y="1374"/>
                  </a:cubicBezTo>
                  <a:cubicBezTo>
                    <a:pt x="2420" y="1241"/>
                    <a:pt x="2495" y="1120"/>
                    <a:pt x="2588" y="1013"/>
                  </a:cubicBezTo>
                  <a:cubicBezTo>
                    <a:pt x="2708" y="873"/>
                    <a:pt x="2879" y="799"/>
                    <a:pt x="3054" y="799"/>
                  </a:cubicBezTo>
                  <a:cubicBezTo>
                    <a:pt x="3141" y="799"/>
                    <a:pt x="3228" y="817"/>
                    <a:pt x="3311" y="855"/>
                  </a:cubicBezTo>
                  <a:cubicBezTo>
                    <a:pt x="3447" y="915"/>
                    <a:pt x="3565" y="1009"/>
                    <a:pt x="3651" y="1132"/>
                  </a:cubicBezTo>
                  <a:cubicBezTo>
                    <a:pt x="3738" y="1257"/>
                    <a:pt x="3879" y="1310"/>
                    <a:pt x="4024" y="1310"/>
                  </a:cubicBezTo>
                  <a:cubicBezTo>
                    <a:pt x="4147" y="1310"/>
                    <a:pt x="4273" y="1272"/>
                    <a:pt x="4373" y="1209"/>
                  </a:cubicBezTo>
                  <a:cubicBezTo>
                    <a:pt x="4368" y="1197"/>
                    <a:pt x="4357" y="1200"/>
                    <a:pt x="4347" y="1199"/>
                  </a:cubicBezTo>
                  <a:cubicBezTo>
                    <a:pt x="4136" y="1162"/>
                    <a:pt x="3947" y="1083"/>
                    <a:pt x="3798" y="923"/>
                  </a:cubicBezTo>
                  <a:cubicBezTo>
                    <a:pt x="3723" y="841"/>
                    <a:pt x="3670" y="741"/>
                    <a:pt x="3586" y="667"/>
                  </a:cubicBezTo>
                  <a:cubicBezTo>
                    <a:pt x="3575" y="660"/>
                    <a:pt x="3572" y="645"/>
                    <a:pt x="3582" y="634"/>
                  </a:cubicBezTo>
                  <a:cubicBezTo>
                    <a:pt x="3586" y="627"/>
                    <a:pt x="3593" y="623"/>
                    <a:pt x="3600" y="623"/>
                  </a:cubicBezTo>
                  <a:cubicBezTo>
                    <a:pt x="3604" y="623"/>
                    <a:pt x="3608" y="625"/>
                    <a:pt x="3612" y="627"/>
                  </a:cubicBezTo>
                  <a:cubicBezTo>
                    <a:pt x="3623" y="634"/>
                    <a:pt x="3635" y="641"/>
                    <a:pt x="3644" y="646"/>
                  </a:cubicBezTo>
                  <a:cubicBezTo>
                    <a:pt x="3846" y="763"/>
                    <a:pt x="4058" y="835"/>
                    <a:pt x="4287" y="835"/>
                  </a:cubicBezTo>
                  <a:cubicBezTo>
                    <a:pt x="4326" y="835"/>
                    <a:pt x="4366" y="833"/>
                    <a:pt x="4406" y="829"/>
                  </a:cubicBezTo>
                  <a:cubicBezTo>
                    <a:pt x="4505" y="820"/>
                    <a:pt x="4599" y="792"/>
                    <a:pt x="4685" y="746"/>
                  </a:cubicBezTo>
                  <a:cubicBezTo>
                    <a:pt x="4624" y="737"/>
                    <a:pt x="4571" y="732"/>
                    <a:pt x="4520" y="722"/>
                  </a:cubicBezTo>
                  <a:cubicBezTo>
                    <a:pt x="4348" y="690"/>
                    <a:pt x="4194" y="615"/>
                    <a:pt x="4040" y="538"/>
                  </a:cubicBezTo>
                  <a:cubicBezTo>
                    <a:pt x="3880" y="458"/>
                    <a:pt x="3716" y="389"/>
                    <a:pt x="3540" y="389"/>
                  </a:cubicBezTo>
                  <a:cubicBezTo>
                    <a:pt x="3486" y="389"/>
                    <a:pt x="3432" y="395"/>
                    <a:pt x="3376" y="410"/>
                  </a:cubicBezTo>
                  <a:cubicBezTo>
                    <a:pt x="3369" y="411"/>
                    <a:pt x="3361" y="413"/>
                    <a:pt x="3354" y="413"/>
                  </a:cubicBezTo>
                  <a:cubicBezTo>
                    <a:pt x="3345" y="413"/>
                    <a:pt x="3337" y="410"/>
                    <a:pt x="3332" y="399"/>
                  </a:cubicBezTo>
                  <a:cubicBezTo>
                    <a:pt x="3323" y="382"/>
                    <a:pt x="3326" y="362"/>
                    <a:pt x="3339" y="347"/>
                  </a:cubicBezTo>
                  <a:cubicBezTo>
                    <a:pt x="3365" y="315"/>
                    <a:pt x="3402" y="294"/>
                    <a:pt x="3444" y="289"/>
                  </a:cubicBezTo>
                  <a:cubicBezTo>
                    <a:pt x="3494" y="277"/>
                    <a:pt x="3543" y="272"/>
                    <a:pt x="3593" y="272"/>
                  </a:cubicBezTo>
                  <a:cubicBezTo>
                    <a:pt x="3697" y="272"/>
                    <a:pt x="3800" y="296"/>
                    <a:pt x="3901" y="333"/>
                  </a:cubicBezTo>
                  <a:lnTo>
                    <a:pt x="3910" y="320"/>
                  </a:lnTo>
                  <a:cubicBezTo>
                    <a:pt x="3828" y="247"/>
                    <a:pt x="3733" y="187"/>
                    <a:pt x="3631" y="147"/>
                  </a:cubicBezTo>
                  <a:cubicBezTo>
                    <a:pt x="3579" y="126"/>
                    <a:pt x="3528" y="115"/>
                    <a:pt x="3480" y="115"/>
                  </a:cubicBezTo>
                  <a:cubicBezTo>
                    <a:pt x="3385" y="115"/>
                    <a:pt x="3299" y="156"/>
                    <a:pt x="3219" y="233"/>
                  </a:cubicBezTo>
                  <a:cubicBezTo>
                    <a:pt x="3179" y="273"/>
                    <a:pt x="3139" y="315"/>
                    <a:pt x="3097" y="354"/>
                  </a:cubicBezTo>
                  <a:cubicBezTo>
                    <a:pt x="3085" y="365"/>
                    <a:pt x="3074" y="381"/>
                    <a:pt x="3058" y="381"/>
                  </a:cubicBezTo>
                  <a:cubicBezTo>
                    <a:pt x="3054" y="381"/>
                    <a:pt x="3050" y="380"/>
                    <a:pt x="3046" y="378"/>
                  </a:cubicBezTo>
                  <a:cubicBezTo>
                    <a:pt x="3021" y="368"/>
                    <a:pt x="3030" y="343"/>
                    <a:pt x="3032" y="324"/>
                  </a:cubicBezTo>
                  <a:cubicBezTo>
                    <a:pt x="3055" y="164"/>
                    <a:pt x="3123" y="47"/>
                    <a:pt x="3312" y="24"/>
                  </a:cubicBezTo>
                  <a:cubicBezTo>
                    <a:pt x="3277" y="17"/>
                    <a:pt x="3260" y="12"/>
                    <a:pt x="3241" y="8"/>
                  </a:cubicBezTo>
                  <a:cubicBezTo>
                    <a:pt x="3213" y="3"/>
                    <a:pt x="3187" y="0"/>
                    <a:pt x="31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8"/>
            <p:cNvSpPr/>
            <p:nvPr/>
          </p:nvSpPr>
          <p:spPr>
            <a:xfrm>
              <a:off x="6676450" y="529150"/>
              <a:ext cx="218122" cy="161125"/>
            </a:xfrm>
            <a:custGeom>
              <a:avLst/>
              <a:gdLst/>
              <a:ahLst/>
              <a:cxnLst/>
              <a:rect l="l" t="t" r="r" b="b"/>
              <a:pathLst>
                <a:path w="3053" h="2186" extrusionOk="0">
                  <a:moveTo>
                    <a:pt x="715" y="250"/>
                  </a:moveTo>
                  <a:cubicBezTo>
                    <a:pt x="716" y="250"/>
                    <a:pt x="717" y="250"/>
                    <a:pt x="718" y="251"/>
                  </a:cubicBezTo>
                  <a:cubicBezTo>
                    <a:pt x="933" y="252"/>
                    <a:pt x="1112" y="428"/>
                    <a:pt x="1112" y="640"/>
                  </a:cubicBezTo>
                  <a:cubicBezTo>
                    <a:pt x="1112" y="855"/>
                    <a:pt x="939" y="1027"/>
                    <a:pt x="724" y="1027"/>
                  </a:cubicBezTo>
                  <a:cubicBezTo>
                    <a:pt x="722" y="1027"/>
                    <a:pt x="720" y="1027"/>
                    <a:pt x="718" y="1027"/>
                  </a:cubicBezTo>
                  <a:cubicBezTo>
                    <a:pt x="499" y="1027"/>
                    <a:pt x="335" y="862"/>
                    <a:pt x="335" y="641"/>
                  </a:cubicBezTo>
                  <a:cubicBezTo>
                    <a:pt x="315" y="430"/>
                    <a:pt x="525" y="250"/>
                    <a:pt x="715" y="250"/>
                  </a:cubicBezTo>
                  <a:close/>
                  <a:moveTo>
                    <a:pt x="2353" y="250"/>
                  </a:moveTo>
                  <a:cubicBezTo>
                    <a:pt x="2355" y="250"/>
                    <a:pt x="2357" y="250"/>
                    <a:pt x="2359" y="251"/>
                  </a:cubicBezTo>
                  <a:cubicBezTo>
                    <a:pt x="2572" y="252"/>
                    <a:pt x="2748" y="426"/>
                    <a:pt x="2750" y="641"/>
                  </a:cubicBezTo>
                  <a:cubicBezTo>
                    <a:pt x="2750" y="855"/>
                    <a:pt x="2576" y="1027"/>
                    <a:pt x="2363" y="1027"/>
                  </a:cubicBezTo>
                  <a:cubicBezTo>
                    <a:pt x="2361" y="1027"/>
                    <a:pt x="2359" y="1027"/>
                    <a:pt x="2357" y="1027"/>
                  </a:cubicBezTo>
                  <a:cubicBezTo>
                    <a:pt x="2141" y="1027"/>
                    <a:pt x="1980" y="857"/>
                    <a:pt x="1971" y="641"/>
                  </a:cubicBezTo>
                  <a:cubicBezTo>
                    <a:pt x="1962" y="404"/>
                    <a:pt x="2187" y="250"/>
                    <a:pt x="2353" y="250"/>
                  </a:cubicBezTo>
                  <a:close/>
                  <a:moveTo>
                    <a:pt x="859" y="0"/>
                  </a:moveTo>
                  <a:cubicBezTo>
                    <a:pt x="721" y="0"/>
                    <a:pt x="582" y="53"/>
                    <a:pt x="455" y="147"/>
                  </a:cubicBezTo>
                  <a:cubicBezTo>
                    <a:pt x="350" y="224"/>
                    <a:pt x="288" y="312"/>
                    <a:pt x="178" y="415"/>
                  </a:cubicBezTo>
                  <a:cubicBezTo>
                    <a:pt x="171" y="422"/>
                    <a:pt x="165" y="431"/>
                    <a:pt x="162" y="440"/>
                  </a:cubicBezTo>
                  <a:cubicBezTo>
                    <a:pt x="81" y="626"/>
                    <a:pt x="32" y="824"/>
                    <a:pt x="15" y="1025"/>
                  </a:cubicBezTo>
                  <a:cubicBezTo>
                    <a:pt x="1" y="1201"/>
                    <a:pt x="41" y="1362"/>
                    <a:pt x="102" y="1523"/>
                  </a:cubicBezTo>
                  <a:cubicBezTo>
                    <a:pt x="151" y="1642"/>
                    <a:pt x="171" y="1772"/>
                    <a:pt x="155" y="1900"/>
                  </a:cubicBezTo>
                  <a:cubicBezTo>
                    <a:pt x="143" y="1995"/>
                    <a:pt x="134" y="2090"/>
                    <a:pt x="130" y="2186"/>
                  </a:cubicBezTo>
                  <a:cubicBezTo>
                    <a:pt x="264" y="1983"/>
                    <a:pt x="392" y="1779"/>
                    <a:pt x="546" y="1592"/>
                  </a:cubicBezTo>
                  <a:cubicBezTo>
                    <a:pt x="637" y="1483"/>
                    <a:pt x="726" y="1371"/>
                    <a:pt x="839" y="1280"/>
                  </a:cubicBezTo>
                  <a:cubicBezTo>
                    <a:pt x="932" y="1206"/>
                    <a:pt x="1012" y="1120"/>
                    <a:pt x="1081" y="1022"/>
                  </a:cubicBezTo>
                  <a:cubicBezTo>
                    <a:pt x="1152" y="917"/>
                    <a:pt x="1252" y="833"/>
                    <a:pt x="1368" y="780"/>
                  </a:cubicBezTo>
                  <a:cubicBezTo>
                    <a:pt x="1422" y="755"/>
                    <a:pt x="1475" y="738"/>
                    <a:pt x="1530" y="738"/>
                  </a:cubicBezTo>
                  <a:cubicBezTo>
                    <a:pt x="1569" y="738"/>
                    <a:pt x="1610" y="747"/>
                    <a:pt x="1650" y="768"/>
                  </a:cubicBezTo>
                  <a:cubicBezTo>
                    <a:pt x="1819" y="850"/>
                    <a:pt x="1961" y="978"/>
                    <a:pt x="2059" y="1138"/>
                  </a:cubicBezTo>
                  <a:cubicBezTo>
                    <a:pt x="2073" y="1162"/>
                    <a:pt x="2090" y="1185"/>
                    <a:pt x="2113" y="1202"/>
                  </a:cubicBezTo>
                  <a:cubicBezTo>
                    <a:pt x="2211" y="1280"/>
                    <a:pt x="2302" y="1365"/>
                    <a:pt x="2385" y="1460"/>
                  </a:cubicBezTo>
                  <a:cubicBezTo>
                    <a:pt x="2576" y="1681"/>
                    <a:pt x="2751" y="1918"/>
                    <a:pt x="2907" y="2165"/>
                  </a:cubicBezTo>
                  <a:cubicBezTo>
                    <a:pt x="2912" y="2172"/>
                    <a:pt x="2912" y="2186"/>
                    <a:pt x="2925" y="2186"/>
                  </a:cubicBezTo>
                  <a:cubicBezTo>
                    <a:pt x="2927" y="2186"/>
                    <a:pt x="2930" y="2185"/>
                    <a:pt x="2934" y="2184"/>
                  </a:cubicBezTo>
                  <a:cubicBezTo>
                    <a:pt x="2928" y="2142"/>
                    <a:pt x="2921" y="2100"/>
                    <a:pt x="2914" y="2058"/>
                  </a:cubicBezTo>
                  <a:cubicBezTo>
                    <a:pt x="2888" y="1867"/>
                    <a:pt x="2886" y="1679"/>
                    <a:pt x="2962" y="1497"/>
                  </a:cubicBezTo>
                  <a:cubicBezTo>
                    <a:pt x="3014" y="1367"/>
                    <a:pt x="3053" y="1234"/>
                    <a:pt x="3046" y="1090"/>
                  </a:cubicBezTo>
                  <a:cubicBezTo>
                    <a:pt x="3041" y="934"/>
                    <a:pt x="3012" y="782"/>
                    <a:pt x="2965" y="633"/>
                  </a:cubicBezTo>
                  <a:cubicBezTo>
                    <a:pt x="2907" y="463"/>
                    <a:pt x="2849" y="291"/>
                    <a:pt x="2702" y="170"/>
                  </a:cubicBezTo>
                  <a:cubicBezTo>
                    <a:pt x="2574" y="67"/>
                    <a:pt x="2435" y="2"/>
                    <a:pt x="2280" y="2"/>
                  </a:cubicBezTo>
                  <a:cubicBezTo>
                    <a:pt x="2237" y="2"/>
                    <a:pt x="2193" y="7"/>
                    <a:pt x="2148" y="17"/>
                  </a:cubicBezTo>
                  <a:cubicBezTo>
                    <a:pt x="1980" y="54"/>
                    <a:pt x="1861" y="165"/>
                    <a:pt x="1763" y="301"/>
                  </a:cubicBezTo>
                  <a:cubicBezTo>
                    <a:pt x="1684" y="412"/>
                    <a:pt x="1642" y="538"/>
                    <a:pt x="1596" y="662"/>
                  </a:cubicBezTo>
                  <a:cubicBezTo>
                    <a:pt x="1589" y="679"/>
                    <a:pt x="1589" y="701"/>
                    <a:pt x="1567" y="701"/>
                  </a:cubicBezTo>
                  <a:cubicBezTo>
                    <a:pt x="1566" y="701"/>
                    <a:pt x="1565" y="701"/>
                    <a:pt x="1564" y="701"/>
                  </a:cubicBezTo>
                  <a:cubicBezTo>
                    <a:pt x="1545" y="699"/>
                    <a:pt x="1536" y="680"/>
                    <a:pt x="1529" y="662"/>
                  </a:cubicBezTo>
                  <a:cubicBezTo>
                    <a:pt x="1510" y="606"/>
                    <a:pt x="1489" y="550"/>
                    <a:pt x="1466" y="496"/>
                  </a:cubicBezTo>
                  <a:cubicBezTo>
                    <a:pt x="1421" y="375"/>
                    <a:pt x="1349" y="265"/>
                    <a:pt x="1258" y="173"/>
                  </a:cubicBezTo>
                  <a:cubicBezTo>
                    <a:pt x="1136" y="54"/>
                    <a:pt x="998" y="0"/>
                    <a:pt x="859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8"/>
            <p:cNvSpPr/>
            <p:nvPr/>
          </p:nvSpPr>
          <p:spPr>
            <a:xfrm>
              <a:off x="6919550" y="756700"/>
              <a:ext cx="60699" cy="180175"/>
            </a:xfrm>
            <a:custGeom>
              <a:avLst/>
              <a:gdLst/>
              <a:ahLst/>
              <a:cxnLst/>
              <a:rect l="l" t="t" r="r" b="b"/>
              <a:pathLst>
                <a:path w="879" h="2579" extrusionOk="0">
                  <a:moveTo>
                    <a:pt x="2" y="0"/>
                  </a:moveTo>
                  <a:cubicBezTo>
                    <a:pt x="1" y="7"/>
                    <a:pt x="1" y="16"/>
                    <a:pt x="2" y="23"/>
                  </a:cubicBezTo>
                  <a:cubicBezTo>
                    <a:pt x="102" y="265"/>
                    <a:pt x="174" y="515"/>
                    <a:pt x="251" y="766"/>
                  </a:cubicBezTo>
                  <a:cubicBezTo>
                    <a:pt x="390" y="1225"/>
                    <a:pt x="449" y="1692"/>
                    <a:pt x="393" y="2172"/>
                  </a:cubicBezTo>
                  <a:cubicBezTo>
                    <a:pt x="386" y="2232"/>
                    <a:pt x="397" y="2270"/>
                    <a:pt x="449" y="2309"/>
                  </a:cubicBezTo>
                  <a:cubicBezTo>
                    <a:pt x="581" y="2404"/>
                    <a:pt x="704" y="2507"/>
                    <a:pt x="849" y="2579"/>
                  </a:cubicBezTo>
                  <a:cubicBezTo>
                    <a:pt x="879" y="2540"/>
                    <a:pt x="847" y="2503"/>
                    <a:pt x="849" y="2463"/>
                  </a:cubicBezTo>
                  <a:cubicBezTo>
                    <a:pt x="854" y="2361"/>
                    <a:pt x="854" y="2260"/>
                    <a:pt x="847" y="2156"/>
                  </a:cubicBezTo>
                  <a:cubicBezTo>
                    <a:pt x="835" y="2025"/>
                    <a:pt x="858" y="1893"/>
                    <a:pt x="835" y="1762"/>
                  </a:cubicBezTo>
                  <a:cubicBezTo>
                    <a:pt x="803" y="1564"/>
                    <a:pt x="788" y="1362"/>
                    <a:pt x="788" y="1161"/>
                  </a:cubicBezTo>
                  <a:cubicBezTo>
                    <a:pt x="788" y="1140"/>
                    <a:pt x="781" y="1115"/>
                    <a:pt x="803" y="1097"/>
                  </a:cubicBezTo>
                  <a:cubicBezTo>
                    <a:pt x="803" y="1082"/>
                    <a:pt x="798" y="1066"/>
                    <a:pt x="791" y="1052"/>
                  </a:cubicBezTo>
                  <a:cubicBezTo>
                    <a:pt x="658" y="780"/>
                    <a:pt x="493" y="526"/>
                    <a:pt x="299" y="295"/>
                  </a:cubicBezTo>
                  <a:cubicBezTo>
                    <a:pt x="253" y="242"/>
                    <a:pt x="200" y="198"/>
                    <a:pt x="157" y="144"/>
                  </a:cubicBezTo>
                  <a:cubicBezTo>
                    <a:pt x="111" y="89"/>
                    <a:pt x="60" y="4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6602980" y="761075"/>
              <a:ext cx="48544" cy="170006"/>
            </a:xfrm>
            <a:custGeom>
              <a:avLst/>
              <a:gdLst/>
              <a:ahLst/>
              <a:cxnLst/>
              <a:rect l="l" t="t" r="r" b="b"/>
              <a:pathLst>
                <a:path w="710" h="2457" extrusionOk="0">
                  <a:moveTo>
                    <a:pt x="699" y="0"/>
                  </a:moveTo>
                  <a:cubicBezTo>
                    <a:pt x="643" y="46"/>
                    <a:pt x="588" y="98"/>
                    <a:pt x="541" y="153"/>
                  </a:cubicBezTo>
                  <a:cubicBezTo>
                    <a:pt x="367" y="342"/>
                    <a:pt x="208" y="544"/>
                    <a:pt x="89" y="771"/>
                  </a:cubicBezTo>
                  <a:cubicBezTo>
                    <a:pt x="111" y="789"/>
                    <a:pt x="103" y="814"/>
                    <a:pt x="103" y="835"/>
                  </a:cubicBezTo>
                  <a:cubicBezTo>
                    <a:pt x="111" y="1017"/>
                    <a:pt x="101" y="1203"/>
                    <a:pt x="73" y="1383"/>
                  </a:cubicBezTo>
                  <a:cubicBezTo>
                    <a:pt x="24" y="1681"/>
                    <a:pt x="32" y="1978"/>
                    <a:pt x="29" y="2276"/>
                  </a:cubicBezTo>
                  <a:cubicBezTo>
                    <a:pt x="29" y="2335"/>
                    <a:pt x="1" y="2397"/>
                    <a:pt x="32" y="2456"/>
                  </a:cubicBezTo>
                  <a:cubicBezTo>
                    <a:pt x="94" y="2414"/>
                    <a:pt x="150" y="2370"/>
                    <a:pt x="213" y="2332"/>
                  </a:cubicBezTo>
                  <a:cubicBezTo>
                    <a:pt x="304" y="2277"/>
                    <a:pt x="332" y="2216"/>
                    <a:pt x="318" y="2100"/>
                  </a:cubicBezTo>
                  <a:cubicBezTo>
                    <a:pt x="266" y="1636"/>
                    <a:pt x="325" y="1182"/>
                    <a:pt x="469" y="738"/>
                  </a:cubicBezTo>
                  <a:cubicBezTo>
                    <a:pt x="548" y="496"/>
                    <a:pt x="629" y="253"/>
                    <a:pt x="709" y="12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8"/>
            <p:cNvSpPr/>
            <p:nvPr/>
          </p:nvSpPr>
          <p:spPr>
            <a:xfrm>
              <a:off x="6564075" y="814423"/>
              <a:ext cx="46562" cy="133403"/>
            </a:xfrm>
            <a:custGeom>
              <a:avLst/>
              <a:gdLst/>
              <a:ahLst/>
              <a:cxnLst/>
              <a:rect l="l" t="t" r="r" b="b"/>
              <a:pathLst>
                <a:path w="681" h="1928" extrusionOk="0">
                  <a:moveTo>
                    <a:pt x="658" y="0"/>
                  </a:moveTo>
                  <a:cubicBezTo>
                    <a:pt x="638" y="13"/>
                    <a:pt x="633" y="34"/>
                    <a:pt x="624" y="50"/>
                  </a:cubicBezTo>
                  <a:cubicBezTo>
                    <a:pt x="400" y="462"/>
                    <a:pt x="258" y="902"/>
                    <a:pt x="154" y="1356"/>
                  </a:cubicBezTo>
                  <a:cubicBezTo>
                    <a:pt x="112" y="1547"/>
                    <a:pt x="88" y="1741"/>
                    <a:pt x="0" y="1927"/>
                  </a:cubicBezTo>
                  <a:cubicBezTo>
                    <a:pt x="232" y="1918"/>
                    <a:pt x="417" y="1799"/>
                    <a:pt x="603" y="1685"/>
                  </a:cubicBezTo>
                  <a:cubicBezTo>
                    <a:pt x="570" y="1626"/>
                    <a:pt x="600" y="1564"/>
                    <a:pt x="600" y="1505"/>
                  </a:cubicBezTo>
                  <a:cubicBezTo>
                    <a:pt x="601" y="1207"/>
                    <a:pt x="593" y="910"/>
                    <a:pt x="644" y="614"/>
                  </a:cubicBezTo>
                  <a:cubicBezTo>
                    <a:pt x="672" y="432"/>
                    <a:pt x="680" y="248"/>
                    <a:pt x="672" y="64"/>
                  </a:cubicBezTo>
                  <a:cubicBezTo>
                    <a:pt x="672" y="43"/>
                    <a:pt x="680" y="18"/>
                    <a:pt x="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8"/>
            <p:cNvSpPr/>
            <p:nvPr/>
          </p:nvSpPr>
          <p:spPr>
            <a:xfrm>
              <a:off x="6972875" y="834375"/>
              <a:ext cx="35700" cy="113548"/>
            </a:xfrm>
            <a:custGeom>
              <a:avLst/>
              <a:gdLst/>
              <a:ahLst/>
              <a:cxnLst/>
              <a:rect l="l" t="t" r="r" b="b"/>
              <a:pathLst>
                <a:path w="545" h="1642" extrusionOk="0">
                  <a:moveTo>
                    <a:pt x="23" y="0"/>
                  </a:moveTo>
                  <a:cubicBezTo>
                    <a:pt x="1" y="18"/>
                    <a:pt x="9" y="41"/>
                    <a:pt x="9" y="63"/>
                  </a:cubicBezTo>
                  <a:cubicBezTo>
                    <a:pt x="8" y="265"/>
                    <a:pt x="23" y="467"/>
                    <a:pt x="57" y="665"/>
                  </a:cubicBezTo>
                  <a:cubicBezTo>
                    <a:pt x="80" y="794"/>
                    <a:pt x="55" y="928"/>
                    <a:pt x="69" y="1059"/>
                  </a:cubicBezTo>
                  <a:cubicBezTo>
                    <a:pt x="74" y="1163"/>
                    <a:pt x="76" y="1264"/>
                    <a:pt x="69" y="1366"/>
                  </a:cubicBezTo>
                  <a:cubicBezTo>
                    <a:pt x="67" y="1404"/>
                    <a:pt x="99" y="1441"/>
                    <a:pt x="69" y="1480"/>
                  </a:cubicBezTo>
                  <a:cubicBezTo>
                    <a:pt x="213" y="1566"/>
                    <a:pt x="362" y="1636"/>
                    <a:pt x="544" y="1641"/>
                  </a:cubicBezTo>
                  <a:cubicBezTo>
                    <a:pt x="520" y="1606"/>
                    <a:pt x="502" y="1566"/>
                    <a:pt x="490" y="1524"/>
                  </a:cubicBezTo>
                  <a:cubicBezTo>
                    <a:pt x="414" y="1259"/>
                    <a:pt x="371" y="987"/>
                    <a:pt x="295" y="724"/>
                  </a:cubicBezTo>
                  <a:cubicBezTo>
                    <a:pt x="227" y="475"/>
                    <a:pt x="136" y="232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8"/>
            <p:cNvSpPr/>
            <p:nvPr/>
          </p:nvSpPr>
          <p:spPr>
            <a:xfrm>
              <a:off x="6747225" y="582168"/>
              <a:ext cx="77919" cy="48216"/>
            </a:xfrm>
            <a:custGeom>
              <a:avLst/>
              <a:gdLst/>
              <a:ahLst/>
              <a:cxnLst/>
              <a:rect l="l" t="t" r="r" b="b"/>
              <a:pathLst>
                <a:path w="963" h="596" extrusionOk="0">
                  <a:moveTo>
                    <a:pt x="473" y="0"/>
                  </a:moveTo>
                  <a:cubicBezTo>
                    <a:pt x="449" y="0"/>
                    <a:pt x="426" y="4"/>
                    <a:pt x="403" y="12"/>
                  </a:cubicBezTo>
                  <a:cubicBezTo>
                    <a:pt x="237" y="72"/>
                    <a:pt x="112" y="182"/>
                    <a:pt x="18" y="329"/>
                  </a:cubicBezTo>
                  <a:cubicBezTo>
                    <a:pt x="0" y="357"/>
                    <a:pt x="4" y="371"/>
                    <a:pt x="30" y="389"/>
                  </a:cubicBezTo>
                  <a:cubicBezTo>
                    <a:pt x="126" y="459"/>
                    <a:pt x="232" y="517"/>
                    <a:pt x="340" y="564"/>
                  </a:cubicBezTo>
                  <a:cubicBezTo>
                    <a:pt x="382" y="585"/>
                    <a:pt x="430" y="596"/>
                    <a:pt x="477" y="596"/>
                  </a:cubicBezTo>
                  <a:cubicBezTo>
                    <a:pt x="493" y="594"/>
                    <a:pt x="509" y="591"/>
                    <a:pt x="524" y="585"/>
                  </a:cubicBezTo>
                  <a:cubicBezTo>
                    <a:pt x="673" y="541"/>
                    <a:pt x="803" y="459"/>
                    <a:pt x="935" y="382"/>
                  </a:cubicBezTo>
                  <a:cubicBezTo>
                    <a:pt x="963" y="364"/>
                    <a:pt x="950" y="350"/>
                    <a:pt x="938" y="333"/>
                  </a:cubicBezTo>
                  <a:cubicBezTo>
                    <a:pt x="842" y="194"/>
                    <a:pt x="709" y="86"/>
                    <a:pt x="554" y="17"/>
                  </a:cubicBezTo>
                  <a:cubicBezTo>
                    <a:pt x="528" y="6"/>
                    <a:pt x="501" y="0"/>
                    <a:pt x="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8"/>
            <p:cNvSpPr/>
            <p:nvPr/>
          </p:nvSpPr>
          <p:spPr>
            <a:xfrm>
              <a:off x="6746700" y="609275"/>
              <a:ext cx="77925" cy="36850"/>
            </a:xfrm>
            <a:custGeom>
              <a:avLst/>
              <a:gdLst/>
              <a:ahLst/>
              <a:cxnLst/>
              <a:rect l="l" t="t" r="r" b="b"/>
              <a:pathLst>
                <a:path w="92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33"/>
                    <a:pt x="15" y="62"/>
                    <a:pt x="36" y="89"/>
                  </a:cubicBezTo>
                  <a:cubicBezTo>
                    <a:pt x="129" y="222"/>
                    <a:pt x="267" y="318"/>
                    <a:pt x="425" y="357"/>
                  </a:cubicBezTo>
                  <a:cubicBezTo>
                    <a:pt x="438" y="360"/>
                    <a:pt x="451" y="362"/>
                    <a:pt x="464" y="362"/>
                  </a:cubicBezTo>
                  <a:cubicBezTo>
                    <a:pt x="478" y="362"/>
                    <a:pt x="491" y="360"/>
                    <a:pt x="504" y="357"/>
                  </a:cubicBezTo>
                  <a:cubicBezTo>
                    <a:pt x="670" y="315"/>
                    <a:pt x="814" y="210"/>
                    <a:pt x="905" y="64"/>
                  </a:cubicBezTo>
                  <a:cubicBezTo>
                    <a:pt x="914" y="50"/>
                    <a:pt x="928" y="36"/>
                    <a:pt x="921" y="13"/>
                  </a:cubicBezTo>
                  <a:cubicBezTo>
                    <a:pt x="919" y="13"/>
                    <a:pt x="917" y="13"/>
                    <a:pt x="915" y="13"/>
                  </a:cubicBezTo>
                  <a:cubicBezTo>
                    <a:pt x="900" y="13"/>
                    <a:pt x="890" y="25"/>
                    <a:pt x="877" y="31"/>
                  </a:cubicBezTo>
                  <a:cubicBezTo>
                    <a:pt x="786" y="85"/>
                    <a:pt x="690" y="134"/>
                    <a:pt x="593" y="176"/>
                  </a:cubicBezTo>
                  <a:cubicBezTo>
                    <a:pt x="549" y="196"/>
                    <a:pt x="502" y="205"/>
                    <a:pt x="454" y="205"/>
                  </a:cubicBezTo>
                  <a:cubicBezTo>
                    <a:pt x="404" y="205"/>
                    <a:pt x="354" y="194"/>
                    <a:pt x="308" y="173"/>
                  </a:cubicBezTo>
                  <a:cubicBezTo>
                    <a:pt x="201" y="124"/>
                    <a:pt x="99" y="6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8"/>
            <p:cNvSpPr/>
            <p:nvPr/>
          </p:nvSpPr>
          <p:spPr>
            <a:xfrm>
              <a:off x="6653023" y="760188"/>
              <a:ext cx="1641" cy="1777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18" y="1"/>
                  </a:moveTo>
                  <a:lnTo>
                    <a:pt x="1" y="13"/>
                  </a:lnTo>
                  <a:lnTo>
                    <a:pt x="11" y="25"/>
                  </a:lnTo>
                  <a:cubicBezTo>
                    <a:pt x="20" y="22"/>
                    <a:pt x="23" y="10"/>
                    <a:pt x="18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8"/>
            <p:cNvSpPr/>
            <p:nvPr/>
          </p:nvSpPr>
          <p:spPr>
            <a:xfrm>
              <a:off x="6937190" y="922608"/>
              <a:ext cx="1230" cy="1846"/>
            </a:xfrm>
            <a:custGeom>
              <a:avLst/>
              <a:gdLst/>
              <a:ahLst/>
              <a:cxnLst/>
              <a:rect l="l" t="t" r="r" b="b"/>
              <a:pathLst>
                <a:path w="18" h="27" extrusionOk="0">
                  <a:moveTo>
                    <a:pt x="14" y="0"/>
                  </a:moveTo>
                  <a:cubicBezTo>
                    <a:pt x="4" y="6"/>
                    <a:pt x="0" y="18"/>
                    <a:pt x="7" y="27"/>
                  </a:cubicBezTo>
                  <a:cubicBezTo>
                    <a:pt x="18" y="20"/>
                    <a:pt x="16" y="9"/>
                    <a:pt x="14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8"/>
            <p:cNvSpPr/>
            <p:nvPr/>
          </p:nvSpPr>
          <p:spPr>
            <a:xfrm>
              <a:off x="6681324" y="702425"/>
              <a:ext cx="273" cy="47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1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495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6" name="Google Shape;2656;p38"/>
            <p:cNvGrpSpPr/>
            <p:nvPr/>
          </p:nvGrpSpPr>
          <p:grpSpPr>
            <a:xfrm flipH="1">
              <a:off x="6689845" y="547342"/>
              <a:ext cx="67201" cy="57591"/>
              <a:chOff x="6688530" y="2567647"/>
              <a:chExt cx="64529" cy="55301"/>
            </a:xfrm>
          </p:grpSpPr>
          <p:sp>
            <p:nvSpPr>
              <p:cNvPr id="2657" name="Google Shape;2657;p38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8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8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8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1" name="Google Shape;2661;p38"/>
            <p:cNvGrpSpPr/>
            <p:nvPr/>
          </p:nvGrpSpPr>
          <p:grpSpPr>
            <a:xfrm flipH="1">
              <a:off x="6805946" y="547342"/>
              <a:ext cx="67201" cy="57591"/>
              <a:chOff x="6688530" y="2567647"/>
              <a:chExt cx="64529" cy="55301"/>
            </a:xfrm>
          </p:grpSpPr>
          <p:sp>
            <p:nvSpPr>
              <p:cNvPr id="2662" name="Google Shape;2662;p38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8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8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8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線上媒體 1" title="Assembly Project Penguin want to live (competition with pc)">
            <a:hlinkClick r:id="" action="ppaction://media"/>
            <a:extLst>
              <a:ext uri="{FF2B5EF4-FFF2-40B4-BE49-F238E27FC236}">
                <a16:creationId xmlns:a16="http://schemas.microsoft.com/office/drawing/2014/main" id="{CE65B59B-EDEB-441D-9F93-AC91586E369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0483" y="73591"/>
            <a:ext cx="8811833" cy="49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5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38"/>
          <p:cNvSpPr/>
          <p:nvPr/>
        </p:nvSpPr>
        <p:spPr>
          <a:xfrm flipH="1">
            <a:off x="1206085" y="2807575"/>
            <a:ext cx="6567490" cy="1298406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2" name="Google Shape;2452;p38"/>
          <p:cNvGrpSpPr/>
          <p:nvPr/>
        </p:nvGrpSpPr>
        <p:grpSpPr>
          <a:xfrm>
            <a:off x="-1388406" y="2410396"/>
            <a:ext cx="3590278" cy="1695545"/>
            <a:chOff x="2495348" y="916544"/>
            <a:chExt cx="387711" cy="183086"/>
          </a:xfrm>
        </p:grpSpPr>
        <p:sp>
          <p:nvSpPr>
            <p:cNvPr id="2453" name="Google Shape;2453;p38"/>
            <p:cNvSpPr/>
            <p:nvPr/>
          </p:nvSpPr>
          <p:spPr>
            <a:xfrm>
              <a:off x="2575743" y="916544"/>
              <a:ext cx="239064" cy="56818"/>
            </a:xfrm>
            <a:custGeom>
              <a:avLst/>
              <a:gdLst/>
              <a:ahLst/>
              <a:cxnLst/>
              <a:rect l="l" t="t" r="r" b="b"/>
              <a:pathLst>
                <a:path w="8564" h="2015" extrusionOk="0">
                  <a:moveTo>
                    <a:pt x="1" y="0"/>
                  </a:moveTo>
                  <a:lnTo>
                    <a:pt x="637" y="183"/>
                  </a:lnTo>
                  <a:lnTo>
                    <a:pt x="1403" y="183"/>
                  </a:lnTo>
                  <a:lnTo>
                    <a:pt x="1025" y="293"/>
                  </a:lnTo>
                  <a:lnTo>
                    <a:pt x="1651" y="470"/>
                  </a:lnTo>
                  <a:lnTo>
                    <a:pt x="1651" y="468"/>
                  </a:lnTo>
                  <a:lnTo>
                    <a:pt x="2194" y="468"/>
                  </a:lnTo>
                  <a:lnTo>
                    <a:pt x="1926" y="547"/>
                  </a:lnTo>
                  <a:lnTo>
                    <a:pt x="1926" y="549"/>
                  </a:lnTo>
                  <a:lnTo>
                    <a:pt x="3421" y="975"/>
                  </a:lnTo>
                  <a:lnTo>
                    <a:pt x="4065" y="717"/>
                  </a:lnTo>
                  <a:lnTo>
                    <a:pt x="4298" y="781"/>
                  </a:lnTo>
                  <a:lnTo>
                    <a:pt x="4298" y="1268"/>
                  </a:lnTo>
                  <a:lnTo>
                    <a:pt x="4438" y="819"/>
                  </a:lnTo>
                  <a:lnTo>
                    <a:pt x="5616" y="1140"/>
                  </a:lnTo>
                  <a:lnTo>
                    <a:pt x="4641" y="1468"/>
                  </a:lnTo>
                  <a:lnTo>
                    <a:pt x="6813" y="1913"/>
                  </a:lnTo>
                  <a:lnTo>
                    <a:pt x="7250" y="1957"/>
                  </a:lnTo>
                  <a:lnTo>
                    <a:pt x="7832" y="1911"/>
                  </a:lnTo>
                  <a:lnTo>
                    <a:pt x="7832" y="1911"/>
                  </a:lnTo>
                  <a:lnTo>
                    <a:pt x="7569" y="1988"/>
                  </a:lnTo>
                  <a:lnTo>
                    <a:pt x="7841" y="2015"/>
                  </a:lnTo>
                  <a:lnTo>
                    <a:pt x="8563" y="1918"/>
                  </a:lnTo>
                  <a:lnTo>
                    <a:pt x="8183" y="989"/>
                  </a:lnTo>
                  <a:lnTo>
                    <a:pt x="5970" y="631"/>
                  </a:lnTo>
                  <a:lnTo>
                    <a:pt x="4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2834877" y="992110"/>
              <a:ext cx="48181" cy="107517"/>
            </a:xfrm>
            <a:custGeom>
              <a:avLst/>
              <a:gdLst/>
              <a:ahLst/>
              <a:cxnLst/>
              <a:rect l="l" t="t" r="r" b="b"/>
              <a:pathLst>
                <a:path w="1726" h="3813" extrusionOk="0">
                  <a:moveTo>
                    <a:pt x="171" y="1"/>
                  </a:moveTo>
                  <a:lnTo>
                    <a:pt x="1" y="339"/>
                  </a:lnTo>
                  <a:lnTo>
                    <a:pt x="1726" y="3812"/>
                  </a:lnTo>
                  <a:lnTo>
                    <a:pt x="623" y="127"/>
                  </a:lnTo>
                  <a:lnTo>
                    <a:pt x="837" y="8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2495348" y="983764"/>
              <a:ext cx="204142" cy="115864"/>
            </a:xfrm>
            <a:custGeom>
              <a:avLst/>
              <a:gdLst/>
              <a:ahLst/>
              <a:cxnLst/>
              <a:rect l="l" t="t" r="r" b="b"/>
              <a:pathLst>
                <a:path w="7313" h="4109" extrusionOk="0">
                  <a:moveTo>
                    <a:pt x="5700" y="1"/>
                  </a:moveTo>
                  <a:lnTo>
                    <a:pt x="5109" y="2245"/>
                  </a:lnTo>
                  <a:lnTo>
                    <a:pt x="3894" y="3999"/>
                  </a:lnTo>
                  <a:lnTo>
                    <a:pt x="3968" y="2474"/>
                  </a:lnTo>
                  <a:lnTo>
                    <a:pt x="3491" y="3326"/>
                  </a:lnTo>
                  <a:lnTo>
                    <a:pt x="3356" y="2727"/>
                  </a:lnTo>
                  <a:lnTo>
                    <a:pt x="2174" y="4054"/>
                  </a:lnTo>
                  <a:lnTo>
                    <a:pt x="0" y="4108"/>
                  </a:lnTo>
                  <a:lnTo>
                    <a:pt x="7313" y="4108"/>
                  </a:lnTo>
                  <a:lnTo>
                    <a:pt x="6750" y="2530"/>
                  </a:lnTo>
                  <a:lnTo>
                    <a:pt x="6945" y="1698"/>
                  </a:lnTo>
                  <a:lnTo>
                    <a:pt x="6945" y="1698"/>
                  </a:lnTo>
                  <a:lnTo>
                    <a:pt x="6242" y="2232"/>
                  </a:lnTo>
                  <a:lnTo>
                    <a:pt x="6031" y="2946"/>
                  </a:lnTo>
                  <a:lnTo>
                    <a:pt x="5859" y="1992"/>
                  </a:lnTo>
                  <a:lnTo>
                    <a:pt x="570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2722129" y="1099482"/>
              <a:ext cx="7956" cy="141"/>
            </a:xfrm>
            <a:custGeom>
              <a:avLst/>
              <a:gdLst/>
              <a:ahLst/>
              <a:cxnLst/>
              <a:rect l="l" t="t" r="r" b="b"/>
              <a:pathLst>
                <a:path w="285" h="5" extrusionOk="0">
                  <a:moveTo>
                    <a:pt x="0" y="1"/>
                  </a:moveTo>
                  <a:lnTo>
                    <a:pt x="6" y="4"/>
                  </a:lnTo>
                  <a:lnTo>
                    <a:pt x="28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2695610" y="957908"/>
              <a:ext cx="145465" cy="141721"/>
            </a:xfrm>
            <a:custGeom>
              <a:avLst/>
              <a:gdLst/>
              <a:ahLst/>
              <a:cxnLst/>
              <a:rect l="l" t="t" r="r" b="b"/>
              <a:pathLst>
                <a:path w="5211" h="5026" extrusionOk="0">
                  <a:moveTo>
                    <a:pt x="347" y="1"/>
                  </a:moveTo>
                  <a:lnTo>
                    <a:pt x="0" y="3016"/>
                  </a:lnTo>
                  <a:lnTo>
                    <a:pt x="35" y="3609"/>
                  </a:lnTo>
                  <a:lnTo>
                    <a:pt x="554" y="2348"/>
                  </a:lnTo>
                  <a:lnTo>
                    <a:pt x="1234" y="5025"/>
                  </a:lnTo>
                  <a:lnTo>
                    <a:pt x="2518" y="5025"/>
                  </a:lnTo>
                  <a:lnTo>
                    <a:pt x="4353" y="4170"/>
                  </a:lnTo>
                  <a:lnTo>
                    <a:pt x="4527" y="2979"/>
                  </a:lnTo>
                  <a:lnTo>
                    <a:pt x="5210" y="3254"/>
                  </a:lnTo>
                  <a:lnTo>
                    <a:pt x="5210" y="3254"/>
                  </a:lnTo>
                  <a:lnTo>
                    <a:pt x="4990" y="1552"/>
                  </a:lnTo>
                  <a:lnTo>
                    <a:pt x="3547" y="548"/>
                  </a:lnTo>
                  <a:lnTo>
                    <a:pt x="3275" y="521"/>
                  </a:lnTo>
                  <a:lnTo>
                    <a:pt x="3268" y="523"/>
                  </a:lnTo>
                  <a:lnTo>
                    <a:pt x="3168" y="1415"/>
                  </a:lnTo>
                  <a:lnTo>
                    <a:pt x="2956" y="490"/>
                  </a:lnTo>
                  <a:lnTo>
                    <a:pt x="2519" y="446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2495348" y="916544"/>
              <a:ext cx="175920" cy="183086"/>
            </a:xfrm>
            <a:custGeom>
              <a:avLst/>
              <a:gdLst/>
              <a:ahLst/>
              <a:cxnLst/>
              <a:rect l="l" t="t" r="r" b="b"/>
              <a:pathLst>
                <a:path w="6302" h="6493" extrusionOk="0">
                  <a:moveTo>
                    <a:pt x="2881" y="0"/>
                  </a:moveTo>
                  <a:lnTo>
                    <a:pt x="1876" y="3349"/>
                  </a:lnTo>
                  <a:lnTo>
                    <a:pt x="0" y="6492"/>
                  </a:lnTo>
                  <a:lnTo>
                    <a:pt x="0" y="6492"/>
                  </a:lnTo>
                  <a:lnTo>
                    <a:pt x="2174" y="6438"/>
                  </a:lnTo>
                  <a:lnTo>
                    <a:pt x="3356" y="5111"/>
                  </a:lnTo>
                  <a:lnTo>
                    <a:pt x="3491" y="5710"/>
                  </a:lnTo>
                  <a:lnTo>
                    <a:pt x="3968" y="4858"/>
                  </a:lnTo>
                  <a:lnTo>
                    <a:pt x="3894" y="6383"/>
                  </a:lnTo>
                  <a:lnTo>
                    <a:pt x="5109" y="4629"/>
                  </a:lnTo>
                  <a:lnTo>
                    <a:pt x="5700" y="2385"/>
                  </a:lnTo>
                  <a:lnTo>
                    <a:pt x="5859" y="4376"/>
                  </a:lnTo>
                  <a:lnTo>
                    <a:pt x="6301" y="975"/>
                  </a:lnTo>
                  <a:lnTo>
                    <a:pt x="4806" y="549"/>
                  </a:lnTo>
                  <a:lnTo>
                    <a:pt x="4706" y="1440"/>
                  </a:lnTo>
                  <a:lnTo>
                    <a:pt x="4531" y="470"/>
                  </a:lnTo>
                  <a:lnTo>
                    <a:pt x="3905" y="293"/>
                  </a:lnTo>
                  <a:lnTo>
                    <a:pt x="3764" y="1550"/>
                  </a:lnTo>
                  <a:lnTo>
                    <a:pt x="3515" y="183"/>
                  </a:lnTo>
                  <a:lnTo>
                    <a:pt x="3517" y="183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2658902" y="936761"/>
              <a:ext cx="73640" cy="130075"/>
            </a:xfrm>
            <a:custGeom>
              <a:avLst/>
              <a:gdLst/>
              <a:ahLst/>
              <a:cxnLst/>
              <a:rect l="l" t="t" r="r" b="b"/>
              <a:pathLst>
                <a:path w="2638" h="4613" extrusionOk="0">
                  <a:moveTo>
                    <a:pt x="1086" y="0"/>
                  </a:moveTo>
                  <a:lnTo>
                    <a:pt x="442" y="258"/>
                  </a:lnTo>
                  <a:lnTo>
                    <a:pt x="0" y="3659"/>
                  </a:lnTo>
                  <a:lnTo>
                    <a:pt x="172" y="4613"/>
                  </a:lnTo>
                  <a:lnTo>
                    <a:pt x="383" y="3899"/>
                  </a:lnTo>
                  <a:lnTo>
                    <a:pt x="1086" y="3365"/>
                  </a:lnTo>
                  <a:lnTo>
                    <a:pt x="1315" y="3766"/>
                  </a:lnTo>
                  <a:lnTo>
                    <a:pt x="1662" y="751"/>
                  </a:lnTo>
                  <a:lnTo>
                    <a:pt x="2637" y="423"/>
                  </a:lnTo>
                  <a:lnTo>
                    <a:pt x="1459" y="102"/>
                  </a:lnTo>
                  <a:lnTo>
                    <a:pt x="1319" y="551"/>
                  </a:lnTo>
                  <a:lnTo>
                    <a:pt x="1319" y="6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2765872" y="1001669"/>
              <a:ext cx="117187" cy="97958"/>
            </a:xfrm>
            <a:custGeom>
              <a:avLst/>
              <a:gdLst/>
              <a:ahLst/>
              <a:cxnLst/>
              <a:rect l="l" t="t" r="r" b="b"/>
              <a:pathLst>
                <a:path w="4198" h="3474" extrusionOk="0">
                  <a:moveTo>
                    <a:pt x="2473" y="0"/>
                  </a:moveTo>
                  <a:lnTo>
                    <a:pt x="2693" y="1702"/>
                  </a:lnTo>
                  <a:lnTo>
                    <a:pt x="2693" y="1702"/>
                  </a:lnTo>
                  <a:lnTo>
                    <a:pt x="2010" y="1427"/>
                  </a:lnTo>
                  <a:lnTo>
                    <a:pt x="1836" y="2618"/>
                  </a:lnTo>
                  <a:lnTo>
                    <a:pt x="1" y="3473"/>
                  </a:lnTo>
                  <a:lnTo>
                    <a:pt x="4198" y="3473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2683746" y="1024113"/>
              <a:ext cx="46339" cy="75513"/>
            </a:xfrm>
            <a:custGeom>
              <a:avLst/>
              <a:gdLst/>
              <a:ahLst/>
              <a:cxnLst/>
              <a:rect l="l" t="t" r="r" b="b"/>
              <a:pathLst>
                <a:path w="1660" h="2678" extrusionOk="0">
                  <a:moveTo>
                    <a:pt x="979" y="0"/>
                  </a:moveTo>
                  <a:lnTo>
                    <a:pt x="460" y="1261"/>
                  </a:lnTo>
                  <a:lnTo>
                    <a:pt x="425" y="668"/>
                  </a:lnTo>
                  <a:lnTo>
                    <a:pt x="196" y="267"/>
                  </a:lnTo>
                  <a:lnTo>
                    <a:pt x="1" y="1099"/>
                  </a:lnTo>
                  <a:lnTo>
                    <a:pt x="651" y="2309"/>
                  </a:lnTo>
                  <a:lnTo>
                    <a:pt x="746" y="2165"/>
                  </a:lnTo>
                  <a:lnTo>
                    <a:pt x="1375" y="2674"/>
                  </a:lnTo>
                  <a:lnTo>
                    <a:pt x="1659" y="2677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2794596" y="944430"/>
              <a:ext cx="63646" cy="72496"/>
            </a:xfrm>
            <a:custGeom>
              <a:avLst/>
              <a:gdLst/>
              <a:ahLst/>
              <a:cxnLst/>
              <a:rect l="l" t="t" r="r" b="b"/>
              <a:pathLst>
                <a:path w="2280" h="2571" extrusionOk="0">
                  <a:moveTo>
                    <a:pt x="343" y="0"/>
                  </a:moveTo>
                  <a:lnTo>
                    <a:pt x="723" y="929"/>
                  </a:lnTo>
                  <a:lnTo>
                    <a:pt x="1" y="1026"/>
                  </a:lnTo>
                  <a:lnTo>
                    <a:pt x="1444" y="2030"/>
                  </a:lnTo>
                  <a:lnTo>
                    <a:pt x="1614" y="1692"/>
                  </a:lnTo>
                  <a:lnTo>
                    <a:pt x="2280" y="2570"/>
                  </a:lnTo>
                  <a:lnTo>
                    <a:pt x="2066" y="1818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2683746" y="1055101"/>
              <a:ext cx="38551" cy="44524"/>
            </a:xfrm>
            <a:custGeom>
              <a:avLst/>
              <a:gdLst/>
              <a:ahLst/>
              <a:cxnLst/>
              <a:rect l="l" t="t" r="r" b="b"/>
              <a:pathLst>
                <a:path w="1381" h="1579" extrusionOk="0">
                  <a:moveTo>
                    <a:pt x="1" y="0"/>
                  </a:moveTo>
                  <a:lnTo>
                    <a:pt x="564" y="1578"/>
                  </a:lnTo>
                  <a:lnTo>
                    <a:pt x="1381" y="1578"/>
                  </a:lnTo>
                  <a:lnTo>
                    <a:pt x="1375" y="1575"/>
                  </a:lnTo>
                  <a:lnTo>
                    <a:pt x="746" y="1066"/>
                  </a:lnTo>
                  <a:lnTo>
                    <a:pt x="651" y="1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2593469" y="921676"/>
              <a:ext cx="21467" cy="38602"/>
            </a:xfrm>
            <a:custGeom>
              <a:avLst/>
              <a:gdLst/>
              <a:ahLst/>
              <a:cxnLst/>
              <a:rect l="l" t="t" r="r" b="b"/>
              <a:pathLst>
                <a:path w="769" h="1369" extrusionOk="0">
                  <a:moveTo>
                    <a:pt x="0" y="1"/>
                  </a:moveTo>
                  <a:lnTo>
                    <a:pt x="249" y="1368"/>
                  </a:lnTo>
                  <a:lnTo>
                    <a:pt x="390" y="11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2621803" y="929740"/>
              <a:ext cx="15186" cy="27408"/>
            </a:xfrm>
            <a:custGeom>
              <a:avLst/>
              <a:gdLst/>
              <a:ahLst/>
              <a:cxnLst/>
              <a:rect l="l" t="t" r="r" b="b"/>
              <a:pathLst>
                <a:path w="544" h="972" extrusionOk="0">
                  <a:moveTo>
                    <a:pt x="1" y="0"/>
                  </a:moveTo>
                  <a:lnTo>
                    <a:pt x="1" y="2"/>
                  </a:lnTo>
                  <a:lnTo>
                    <a:pt x="176" y="972"/>
                  </a:lnTo>
                  <a:lnTo>
                    <a:pt x="276" y="81"/>
                  </a:lnTo>
                  <a:lnTo>
                    <a:pt x="276" y="79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2778098" y="970427"/>
              <a:ext cx="16274" cy="27408"/>
            </a:xfrm>
            <a:custGeom>
              <a:avLst/>
              <a:gdLst/>
              <a:ahLst/>
              <a:cxnLst/>
              <a:rect l="l" t="t" r="r" b="b"/>
              <a:pathLst>
                <a:path w="583" h="972" extrusionOk="0">
                  <a:moveTo>
                    <a:pt x="583" y="0"/>
                  </a:moveTo>
                  <a:lnTo>
                    <a:pt x="1" y="46"/>
                  </a:lnTo>
                  <a:lnTo>
                    <a:pt x="213" y="971"/>
                  </a:lnTo>
                  <a:lnTo>
                    <a:pt x="313" y="79"/>
                  </a:lnTo>
                  <a:lnTo>
                    <a:pt x="320" y="77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38"/>
          <p:cNvGrpSpPr/>
          <p:nvPr/>
        </p:nvGrpSpPr>
        <p:grpSpPr>
          <a:xfrm>
            <a:off x="7251203" y="746866"/>
            <a:ext cx="3590279" cy="3346492"/>
            <a:chOff x="2982469" y="80805"/>
            <a:chExt cx="440304" cy="410426"/>
          </a:xfrm>
        </p:grpSpPr>
        <p:sp>
          <p:nvSpPr>
            <p:cNvPr id="2468" name="Google Shape;2468;p38"/>
            <p:cNvSpPr/>
            <p:nvPr/>
          </p:nvSpPr>
          <p:spPr>
            <a:xfrm>
              <a:off x="3194793" y="345895"/>
              <a:ext cx="165733" cy="110825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3241707" y="80805"/>
              <a:ext cx="118821" cy="248444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3172450" y="80805"/>
              <a:ext cx="71286" cy="142618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3061652" y="80805"/>
              <a:ext cx="110827" cy="293837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3217889" y="91882"/>
              <a:ext cx="60835" cy="194180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2982469" y="80805"/>
              <a:ext cx="212350" cy="410426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3044879" y="413709"/>
              <a:ext cx="167109" cy="77501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3194793" y="200584"/>
              <a:ext cx="123047" cy="213589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3163080" y="439601"/>
              <a:ext cx="166978" cy="51607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3285836" y="277224"/>
              <a:ext cx="74693" cy="108753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3299268" y="329189"/>
              <a:ext cx="123505" cy="162027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3172450" y="80805"/>
              <a:ext cx="69451" cy="11123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3144832" y="379847"/>
              <a:ext cx="49992" cy="59803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3011561" y="374579"/>
              <a:ext cx="81769" cy="79212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3213925" y="210986"/>
              <a:ext cx="13333" cy="101008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3241608" y="222423"/>
              <a:ext cx="9140" cy="44582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3310341" y="445365"/>
              <a:ext cx="68501" cy="2958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3163080" y="125024"/>
              <a:ext cx="14218" cy="119741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38"/>
          <p:cNvGrpSpPr/>
          <p:nvPr/>
        </p:nvGrpSpPr>
        <p:grpSpPr>
          <a:xfrm>
            <a:off x="-12552" y="4085238"/>
            <a:ext cx="9152409" cy="1100762"/>
            <a:chOff x="-12552" y="4085238"/>
            <a:chExt cx="9152409" cy="1100762"/>
          </a:xfrm>
        </p:grpSpPr>
        <p:sp>
          <p:nvSpPr>
            <p:cNvPr id="2488" name="Google Shape;2488;p38"/>
            <p:cNvSpPr/>
            <p:nvPr/>
          </p:nvSpPr>
          <p:spPr>
            <a:xfrm flipH="1">
              <a:off x="-12552" y="4091300"/>
              <a:ext cx="9152400" cy="10947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9" name="Google Shape;2489;p38"/>
            <p:cNvGrpSpPr/>
            <p:nvPr/>
          </p:nvGrpSpPr>
          <p:grpSpPr>
            <a:xfrm flipH="1">
              <a:off x="-4350" y="4085238"/>
              <a:ext cx="9144207" cy="1051923"/>
              <a:chOff x="-8409" y="4085238"/>
              <a:chExt cx="9144207" cy="1051923"/>
            </a:xfrm>
          </p:grpSpPr>
          <p:grpSp>
            <p:nvGrpSpPr>
              <p:cNvPr id="2490" name="Google Shape;2490;p38"/>
              <p:cNvGrpSpPr/>
              <p:nvPr/>
            </p:nvGrpSpPr>
            <p:grpSpPr>
              <a:xfrm>
                <a:off x="-8409" y="4141158"/>
                <a:ext cx="9144207" cy="996002"/>
                <a:chOff x="637480" y="3826824"/>
                <a:chExt cx="8109442" cy="996002"/>
              </a:xfrm>
            </p:grpSpPr>
            <p:sp>
              <p:nvSpPr>
                <p:cNvPr id="2491" name="Google Shape;2491;p38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8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8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8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8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8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8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8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8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8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8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8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8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8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8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8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8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8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8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8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8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8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13" name="Google Shape;2513;p38"/>
              <p:cNvSpPr/>
              <p:nvPr/>
            </p:nvSpPr>
            <p:spPr>
              <a:xfrm rot="10800000" flipH="1">
                <a:off x="238128" y="4085238"/>
                <a:ext cx="6968522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8"/>
          <p:cNvGrpSpPr/>
          <p:nvPr/>
        </p:nvGrpSpPr>
        <p:grpSpPr>
          <a:xfrm>
            <a:off x="926436" y="1977626"/>
            <a:ext cx="638140" cy="930931"/>
            <a:chOff x="4566516" y="1947370"/>
            <a:chExt cx="554038" cy="808100"/>
          </a:xfrm>
        </p:grpSpPr>
        <p:sp>
          <p:nvSpPr>
            <p:cNvPr id="2515" name="Google Shape;2515;p38"/>
            <p:cNvSpPr/>
            <p:nvPr/>
          </p:nvSpPr>
          <p:spPr>
            <a:xfrm>
              <a:off x="4566516" y="1947370"/>
              <a:ext cx="554038" cy="714883"/>
            </a:xfrm>
            <a:custGeom>
              <a:avLst/>
              <a:gdLst/>
              <a:ahLst/>
              <a:cxnLst/>
              <a:rect l="l" t="t" r="r" b="b"/>
              <a:pathLst>
                <a:path w="8105" h="10458" extrusionOk="0">
                  <a:moveTo>
                    <a:pt x="4772" y="1005"/>
                  </a:moveTo>
                  <a:cubicBezTo>
                    <a:pt x="4904" y="1005"/>
                    <a:pt x="4990" y="1043"/>
                    <a:pt x="5037" y="1124"/>
                  </a:cubicBezTo>
                  <a:cubicBezTo>
                    <a:pt x="5109" y="1245"/>
                    <a:pt x="5182" y="1508"/>
                    <a:pt x="5256" y="1762"/>
                  </a:cubicBezTo>
                  <a:cubicBezTo>
                    <a:pt x="5314" y="1965"/>
                    <a:pt x="5368" y="2158"/>
                    <a:pt x="5421" y="2281"/>
                  </a:cubicBezTo>
                  <a:lnTo>
                    <a:pt x="5424" y="2288"/>
                  </a:lnTo>
                  <a:cubicBezTo>
                    <a:pt x="6047" y="2980"/>
                    <a:pt x="7090" y="4525"/>
                    <a:pt x="7090" y="7058"/>
                  </a:cubicBezTo>
                  <a:cubicBezTo>
                    <a:pt x="7090" y="7204"/>
                    <a:pt x="7083" y="7344"/>
                    <a:pt x="7071" y="7481"/>
                  </a:cubicBezTo>
                  <a:lnTo>
                    <a:pt x="7076" y="7474"/>
                  </a:lnTo>
                  <a:lnTo>
                    <a:pt x="7076" y="7474"/>
                  </a:lnTo>
                  <a:cubicBezTo>
                    <a:pt x="6967" y="8697"/>
                    <a:pt x="6396" y="9498"/>
                    <a:pt x="6040" y="9886"/>
                  </a:cubicBezTo>
                  <a:cubicBezTo>
                    <a:pt x="5549" y="10422"/>
                    <a:pt x="5358" y="10422"/>
                    <a:pt x="4644" y="10422"/>
                  </a:cubicBezTo>
                  <a:cubicBezTo>
                    <a:pt x="4280" y="10422"/>
                    <a:pt x="4215" y="10363"/>
                    <a:pt x="4215" y="10240"/>
                  </a:cubicBezTo>
                  <a:cubicBezTo>
                    <a:pt x="4215" y="10165"/>
                    <a:pt x="4131" y="10101"/>
                    <a:pt x="4029" y="10101"/>
                  </a:cubicBezTo>
                  <a:cubicBezTo>
                    <a:pt x="3927" y="10101"/>
                    <a:pt x="3843" y="10165"/>
                    <a:pt x="3843" y="10240"/>
                  </a:cubicBezTo>
                  <a:cubicBezTo>
                    <a:pt x="3843" y="10363"/>
                    <a:pt x="3778" y="10422"/>
                    <a:pt x="3414" y="10422"/>
                  </a:cubicBezTo>
                  <a:cubicBezTo>
                    <a:pt x="2700" y="10422"/>
                    <a:pt x="2509" y="10422"/>
                    <a:pt x="2018" y="9886"/>
                  </a:cubicBezTo>
                  <a:cubicBezTo>
                    <a:pt x="1699" y="9539"/>
                    <a:pt x="1126" y="8629"/>
                    <a:pt x="1010" y="7477"/>
                  </a:cubicBezTo>
                  <a:lnTo>
                    <a:pt x="1010" y="7477"/>
                  </a:lnTo>
                  <a:lnTo>
                    <a:pt x="1017" y="7482"/>
                  </a:lnTo>
                  <a:cubicBezTo>
                    <a:pt x="1001" y="7342"/>
                    <a:pt x="994" y="7200"/>
                    <a:pt x="994" y="7058"/>
                  </a:cubicBezTo>
                  <a:cubicBezTo>
                    <a:pt x="994" y="4914"/>
                    <a:pt x="1848" y="3057"/>
                    <a:pt x="2690" y="2332"/>
                  </a:cubicBezTo>
                  <a:lnTo>
                    <a:pt x="2695" y="2323"/>
                  </a:lnTo>
                  <a:cubicBezTo>
                    <a:pt x="2746" y="2209"/>
                    <a:pt x="2793" y="2000"/>
                    <a:pt x="2844" y="1781"/>
                  </a:cubicBezTo>
                  <a:cubicBezTo>
                    <a:pt x="2900" y="1534"/>
                    <a:pt x="2958" y="1278"/>
                    <a:pt x="3019" y="1175"/>
                  </a:cubicBezTo>
                  <a:cubicBezTo>
                    <a:pt x="3075" y="1075"/>
                    <a:pt x="3180" y="1027"/>
                    <a:pt x="3340" y="1027"/>
                  </a:cubicBezTo>
                  <a:cubicBezTo>
                    <a:pt x="3499" y="1027"/>
                    <a:pt x="3677" y="1075"/>
                    <a:pt x="3820" y="1113"/>
                  </a:cubicBezTo>
                  <a:cubicBezTo>
                    <a:pt x="3918" y="1138"/>
                    <a:pt x="3996" y="1159"/>
                    <a:pt x="4041" y="1159"/>
                  </a:cubicBezTo>
                  <a:cubicBezTo>
                    <a:pt x="4096" y="1159"/>
                    <a:pt x="4180" y="1133"/>
                    <a:pt x="4288" y="1101"/>
                  </a:cubicBezTo>
                  <a:cubicBezTo>
                    <a:pt x="4436" y="1057"/>
                    <a:pt x="4618" y="1005"/>
                    <a:pt x="4772" y="1005"/>
                  </a:cubicBezTo>
                  <a:close/>
                  <a:moveTo>
                    <a:pt x="4039" y="0"/>
                  </a:moveTo>
                  <a:cubicBezTo>
                    <a:pt x="3026" y="0"/>
                    <a:pt x="2234" y="1757"/>
                    <a:pt x="1848" y="2805"/>
                  </a:cubicBezTo>
                  <a:cubicBezTo>
                    <a:pt x="1792" y="2959"/>
                    <a:pt x="1736" y="3121"/>
                    <a:pt x="1683" y="3284"/>
                  </a:cubicBezTo>
                  <a:cubicBezTo>
                    <a:pt x="1420" y="3547"/>
                    <a:pt x="978" y="4327"/>
                    <a:pt x="612" y="5368"/>
                  </a:cubicBezTo>
                  <a:cubicBezTo>
                    <a:pt x="114" y="6779"/>
                    <a:pt x="0" y="8299"/>
                    <a:pt x="133" y="8369"/>
                  </a:cubicBezTo>
                  <a:lnTo>
                    <a:pt x="163" y="8376"/>
                  </a:lnTo>
                  <a:lnTo>
                    <a:pt x="179" y="8373"/>
                  </a:lnTo>
                  <a:lnTo>
                    <a:pt x="190" y="8371"/>
                  </a:lnTo>
                  <a:cubicBezTo>
                    <a:pt x="256" y="8336"/>
                    <a:pt x="277" y="8170"/>
                    <a:pt x="319" y="7798"/>
                  </a:cubicBezTo>
                  <a:cubicBezTo>
                    <a:pt x="403" y="7069"/>
                    <a:pt x="558" y="5745"/>
                    <a:pt x="1334" y="4504"/>
                  </a:cubicBezTo>
                  <a:lnTo>
                    <a:pt x="1334" y="4504"/>
                  </a:lnTo>
                  <a:cubicBezTo>
                    <a:pt x="1308" y="4611"/>
                    <a:pt x="1282" y="4718"/>
                    <a:pt x="1257" y="4825"/>
                  </a:cubicBezTo>
                  <a:cubicBezTo>
                    <a:pt x="1063" y="5517"/>
                    <a:pt x="959" y="6232"/>
                    <a:pt x="950" y="6951"/>
                  </a:cubicBezTo>
                  <a:cubicBezTo>
                    <a:pt x="950" y="6986"/>
                    <a:pt x="949" y="7023"/>
                    <a:pt x="949" y="7058"/>
                  </a:cubicBezTo>
                  <a:cubicBezTo>
                    <a:pt x="949" y="7232"/>
                    <a:pt x="959" y="7405"/>
                    <a:pt x="982" y="7577"/>
                  </a:cubicBezTo>
                  <a:cubicBezTo>
                    <a:pt x="1036" y="8005"/>
                    <a:pt x="1150" y="8422"/>
                    <a:pt x="1322" y="8818"/>
                  </a:cubicBezTo>
                  <a:cubicBezTo>
                    <a:pt x="1329" y="8837"/>
                    <a:pt x="1338" y="8855"/>
                    <a:pt x="1347" y="8874"/>
                  </a:cubicBezTo>
                  <a:cubicBezTo>
                    <a:pt x="1429" y="9062"/>
                    <a:pt x="1524" y="9244"/>
                    <a:pt x="1631" y="9421"/>
                  </a:cubicBezTo>
                  <a:cubicBezTo>
                    <a:pt x="1734" y="9595"/>
                    <a:pt x="1853" y="9758"/>
                    <a:pt x="1988" y="9910"/>
                  </a:cubicBezTo>
                  <a:cubicBezTo>
                    <a:pt x="2490" y="10457"/>
                    <a:pt x="2686" y="10457"/>
                    <a:pt x="3412" y="10457"/>
                  </a:cubicBezTo>
                  <a:cubicBezTo>
                    <a:pt x="3578" y="10457"/>
                    <a:pt x="3691" y="10445"/>
                    <a:pt x="3764" y="10414"/>
                  </a:cubicBezTo>
                  <a:cubicBezTo>
                    <a:pt x="3773" y="10410"/>
                    <a:pt x="3782" y="10407"/>
                    <a:pt x="3790" y="10401"/>
                  </a:cubicBezTo>
                  <a:cubicBezTo>
                    <a:pt x="3796" y="10398"/>
                    <a:pt x="3803" y="10394"/>
                    <a:pt x="3808" y="10391"/>
                  </a:cubicBezTo>
                  <a:cubicBezTo>
                    <a:pt x="3857" y="10356"/>
                    <a:pt x="3876" y="10307"/>
                    <a:pt x="3876" y="10236"/>
                  </a:cubicBezTo>
                  <a:cubicBezTo>
                    <a:pt x="3876" y="10184"/>
                    <a:pt x="3948" y="10135"/>
                    <a:pt x="4027" y="10135"/>
                  </a:cubicBezTo>
                  <a:cubicBezTo>
                    <a:pt x="4062" y="10135"/>
                    <a:pt x="4096" y="10145"/>
                    <a:pt x="4125" y="10163"/>
                  </a:cubicBezTo>
                  <a:cubicBezTo>
                    <a:pt x="4132" y="10168"/>
                    <a:pt x="4139" y="10172"/>
                    <a:pt x="4145" y="10177"/>
                  </a:cubicBezTo>
                  <a:cubicBezTo>
                    <a:pt x="4146" y="10179"/>
                    <a:pt x="4148" y="10180"/>
                    <a:pt x="4150" y="10180"/>
                  </a:cubicBezTo>
                  <a:cubicBezTo>
                    <a:pt x="4166" y="10196"/>
                    <a:pt x="4176" y="10215"/>
                    <a:pt x="4176" y="10236"/>
                  </a:cubicBezTo>
                  <a:cubicBezTo>
                    <a:pt x="4176" y="10403"/>
                    <a:pt x="4290" y="10456"/>
                    <a:pt x="4642" y="10456"/>
                  </a:cubicBezTo>
                  <a:cubicBezTo>
                    <a:pt x="4867" y="10456"/>
                    <a:pt x="5040" y="10456"/>
                    <a:pt x="5188" y="10440"/>
                  </a:cubicBezTo>
                  <a:lnTo>
                    <a:pt x="5198" y="10438"/>
                  </a:lnTo>
                  <a:cubicBezTo>
                    <a:pt x="5225" y="10435"/>
                    <a:pt x="5249" y="10431"/>
                    <a:pt x="5272" y="10428"/>
                  </a:cubicBezTo>
                  <a:lnTo>
                    <a:pt x="5288" y="10426"/>
                  </a:lnTo>
                  <a:cubicBezTo>
                    <a:pt x="5360" y="10414"/>
                    <a:pt x="5430" y="10392"/>
                    <a:pt x="5496" y="10364"/>
                  </a:cubicBezTo>
                  <a:cubicBezTo>
                    <a:pt x="5509" y="10359"/>
                    <a:pt x="5519" y="10356"/>
                    <a:pt x="5530" y="10350"/>
                  </a:cubicBezTo>
                  <a:cubicBezTo>
                    <a:pt x="5619" y="10308"/>
                    <a:pt x="5701" y="10254"/>
                    <a:pt x="5777" y="10189"/>
                  </a:cubicBezTo>
                  <a:cubicBezTo>
                    <a:pt x="5814" y="10159"/>
                    <a:pt x="5849" y="10128"/>
                    <a:pt x="5887" y="10091"/>
                  </a:cubicBezTo>
                  <a:lnTo>
                    <a:pt x="5931" y="10047"/>
                  </a:lnTo>
                  <a:cubicBezTo>
                    <a:pt x="5973" y="10005"/>
                    <a:pt x="6019" y="9958"/>
                    <a:pt x="6064" y="9907"/>
                  </a:cubicBezTo>
                  <a:cubicBezTo>
                    <a:pt x="6415" y="9525"/>
                    <a:pt x="6974" y="8743"/>
                    <a:pt x="7102" y="7556"/>
                  </a:cubicBezTo>
                  <a:cubicBezTo>
                    <a:pt x="7120" y="7389"/>
                    <a:pt x="7128" y="7223"/>
                    <a:pt x="7128" y="7055"/>
                  </a:cubicBezTo>
                  <a:cubicBezTo>
                    <a:pt x="7128" y="7020"/>
                    <a:pt x="7128" y="6983"/>
                    <a:pt x="7127" y="6944"/>
                  </a:cubicBezTo>
                  <a:cubicBezTo>
                    <a:pt x="7116" y="6064"/>
                    <a:pt x="6981" y="5303"/>
                    <a:pt x="6781" y="4660"/>
                  </a:cubicBezTo>
                  <a:cubicBezTo>
                    <a:pt x="6764" y="4584"/>
                    <a:pt x="6744" y="4509"/>
                    <a:pt x="6725" y="4434"/>
                  </a:cubicBezTo>
                  <a:lnTo>
                    <a:pt x="6725" y="4434"/>
                  </a:lnTo>
                  <a:cubicBezTo>
                    <a:pt x="7539" y="5694"/>
                    <a:pt x="7696" y="7051"/>
                    <a:pt x="7782" y="7793"/>
                  </a:cubicBezTo>
                  <a:cubicBezTo>
                    <a:pt x="7826" y="8166"/>
                    <a:pt x="7847" y="8331"/>
                    <a:pt x="7912" y="8366"/>
                  </a:cubicBezTo>
                  <a:lnTo>
                    <a:pt x="7923" y="8369"/>
                  </a:lnTo>
                  <a:lnTo>
                    <a:pt x="7938" y="8373"/>
                  </a:lnTo>
                  <a:lnTo>
                    <a:pt x="7968" y="8364"/>
                  </a:lnTo>
                  <a:cubicBezTo>
                    <a:pt x="8105" y="8299"/>
                    <a:pt x="7991" y="6779"/>
                    <a:pt x="7493" y="5368"/>
                  </a:cubicBezTo>
                  <a:cubicBezTo>
                    <a:pt x="7113" y="4286"/>
                    <a:pt x="6652" y="3487"/>
                    <a:pt x="6394" y="3256"/>
                  </a:cubicBezTo>
                  <a:lnTo>
                    <a:pt x="6389" y="3261"/>
                  </a:lnTo>
                  <a:cubicBezTo>
                    <a:pt x="6338" y="3105"/>
                    <a:pt x="6285" y="2954"/>
                    <a:pt x="6231" y="2805"/>
                  </a:cubicBezTo>
                  <a:cubicBezTo>
                    <a:pt x="5847" y="1757"/>
                    <a:pt x="5053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8"/>
            <p:cNvGrpSpPr/>
            <p:nvPr/>
          </p:nvGrpSpPr>
          <p:grpSpPr>
            <a:xfrm>
              <a:off x="4675174" y="2644799"/>
              <a:ext cx="336253" cy="110671"/>
              <a:chOff x="4675174" y="2644799"/>
              <a:chExt cx="336253" cy="110671"/>
            </a:xfrm>
          </p:grpSpPr>
          <p:sp>
            <p:nvSpPr>
              <p:cNvPr id="2517" name="Google Shape;2517;p38"/>
              <p:cNvSpPr/>
              <p:nvPr/>
            </p:nvSpPr>
            <p:spPr>
              <a:xfrm>
                <a:off x="4868150" y="2644799"/>
                <a:ext cx="143277" cy="11067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19" extrusionOk="0">
                    <a:moveTo>
                      <a:pt x="549" y="1"/>
                    </a:moveTo>
                    <a:lnTo>
                      <a:pt x="0" y="48"/>
                    </a:lnTo>
                    <a:cubicBezTo>
                      <a:pt x="41" y="129"/>
                      <a:pt x="128" y="329"/>
                      <a:pt x="99" y="511"/>
                    </a:cubicBezTo>
                    <a:cubicBezTo>
                      <a:pt x="77" y="642"/>
                      <a:pt x="170" y="751"/>
                      <a:pt x="300" y="905"/>
                    </a:cubicBezTo>
                    <a:cubicBezTo>
                      <a:pt x="425" y="1054"/>
                      <a:pt x="582" y="1240"/>
                      <a:pt x="686" y="1515"/>
                    </a:cubicBezTo>
                    <a:cubicBezTo>
                      <a:pt x="717" y="1601"/>
                      <a:pt x="800" y="1619"/>
                      <a:pt x="863" y="1619"/>
                    </a:cubicBezTo>
                    <a:cubicBezTo>
                      <a:pt x="1031" y="1619"/>
                      <a:pt x="1238" y="1501"/>
                      <a:pt x="1263" y="1394"/>
                    </a:cubicBezTo>
                    <a:lnTo>
                      <a:pt x="1259" y="1391"/>
                    </a:lnTo>
                    <a:cubicBezTo>
                      <a:pt x="1156" y="921"/>
                      <a:pt x="549" y="634"/>
                      <a:pt x="542" y="632"/>
                    </a:cubicBezTo>
                    <a:cubicBezTo>
                      <a:pt x="513" y="620"/>
                      <a:pt x="526" y="579"/>
                      <a:pt x="552" y="579"/>
                    </a:cubicBezTo>
                    <a:cubicBezTo>
                      <a:pt x="556" y="579"/>
                      <a:pt x="560" y="580"/>
                      <a:pt x="565" y="583"/>
                    </a:cubicBezTo>
                    <a:cubicBezTo>
                      <a:pt x="591" y="595"/>
                      <a:pt x="1201" y="884"/>
                      <a:pt x="1312" y="1380"/>
                    </a:cubicBezTo>
                    <a:cubicBezTo>
                      <a:pt x="1312" y="1380"/>
                      <a:pt x="1312" y="1380"/>
                      <a:pt x="1312" y="1382"/>
                    </a:cubicBezTo>
                    <a:cubicBezTo>
                      <a:pt x="1333" y="1405"/>
                      <a:pt x="1396" y="1430"/>
                      <a:pt x="1473" y="1430"/>
                    </a:cubicBezTo>
                    <a:cubicBezTo>
                      <a:pt x="1526" y="1430"/>
                      <a:pt x="1694" y="1415"/>
                      <a:pt x="1764" y="1249"/>
                    </a:cubicBezTo>
                    <a:cubicBezTo>
                      <a:pt x="1662" y="781"/>
                      <a:pt x="800" y="541"/>
                      <a:pt x="793" y="539"/>
                    </a:cubicBezTo>
                    <a:cubicBezTo>
                      <a:pt x="760" y="529"/>
                      <a:pt x="770" y="485"/>
                      <a:pt x="799" y="485"/>
                    </a:cubicBezTo>
                    <a:cubicBezTo>
                      <a:pt x="801" y="485"/>
                      <a:pt x="804" y="486"/>
                      <a:pt x="807" y="486"/>
                    </a:cubicBezTo>
                    <a:cubicBezTo>
                      <a:pt x="842" y="497"/>
                      <a:pt x="1683" y="732"/>
                      <a:pt x="1811" y="1216"/>
                    </a:cubicBezTo>
                    <a:cubicBezTo>
                      <a:pt x="1839" y="1220"/>
                      <a:pt x="1865" y="1222"/>
                      <a:pt x="1889" y="1222"/>
                    </a:cubicBezTo>
                    <a:cubicBezTo>
                      <a:pt x="1982" y="1222"/>
                      <a:pt x="2046" y="1190"/>
                      <a:pt x="2067" y="1133"/>
                    </a:cubicBezTo>
                    <a:cubicBezTo>
                      <a:pt x="2095" y="1056"/>
                      <a:pt x="2044" y="947"/>
                      <a:pt x="1939" y="858"/>
                    </a:cubicBezTo>
                    <a:cubicBezTo>
                      <a:pt x="1736" y="684"/>
                      <a:pt x="1238" y="490"/>
                      <a:pt x="872" y="393"/>
                    </a:cubicBezTo>
                    <a:cubicBezTo>
                      <a:pt x="696" y="348"/>
                      <a:pt x="595" y="223"/>
                      <a:pt x="5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8"/>
              <p:cNvSpPr/>
              <p:nvPr/>
            </p:nvSpPr>
            <p:spPr>
              <a:xfrm>
                <a:off x="4675174" y="2644799"/>
                <a:ext cx="143277" cy="11067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19" extrusionOk="0">
                    <a:moveTo>
                      <a:pt x="1549" y="1"/>
                    </a:moveTo>
                    <a:cubicBezTo>
                      <a:pt x="1503" y="223"/>
                      <a:pt x="1400" y="348"/>
                      <a:pt x="1225" y="393"/>
                    </a:cubicBezTo>
                    <a:cubicBezTo>
                      <a:pt x="860" y="490"/>
                      <a:pt x="360" y="684"/>
                      <a:pt x="159" y="858"/>
                    </a:cubicBezTo>
                    <a:cubicBezTo>
                      <a:pt x="52" y="947"/>
                      <a:pt x="1" y="1054"/>
                      <a:pt x="31" y="1133"/>
                    </a:cubicBezTo>
                    <a:cubicBezTo>
                      <a:pt x="52" y="1191"/>
                      <a:pt x="117" y="1221"/>
                      <a:pt x="211" y="1221"/>
                    </a:cubicBezTo>
                    <a:cubicBezTo>
                      <a:pt x="234" y="1221"/>
                      <a:pt x="260" y="1219"/>
                      <a:pt x="287" y="1216"/>
                    </a:cubicBezTo>
                    <a:cubicBezTo>
                      <a:pt x="416" y="732"/>
                      <a:pt x="1254" y="497"/>
                      <a:pt x="1291" y="486"/>
                    </a:cubicBezTo>
                    <a:cubicBezTo>
                      <a:pt x="1294" y="486"/>
                      <a:pt x="1296" y="485"/>
                      <a:pt x="1299" y="485"/>
                    </a:cubicBezTo>
                    <a:cubicBezTo>
                      <a:pt x="1326" y="485"/>
                      <a:pt x="1336" y="529"/>
                      <a:pt x="1305" y="537"/>
                    </a:cubicBezTo>
                    <a:cubicBezTo>
                      <a:pt x="1296" y="541"/>
                      <a:pt x="436" y="781"/>
                      <a:pt x="332" y="1249"/>
                    </a:cubicBezTo>
                    <a:cubicBezTo>
                      <a:pt x="402" y="1415"/>
                      <a:pt x="572" y="1430"/>
                      <a:pt x="623" y="1430"/>
                    </a:cubicBezTo>
                    <a:cubicBezTo>
                      <a:pt x="702" y="1430"/>
                      <a:pt x="763" y="1405"/>
                      <a:pt x="786" y="1382"/>
                    </a:cubicBezTo>
                    <a:cubicBezTo>
                      <a:pt x="786" y="1380"/>
                      <a:pt x="786" y="1380"/>
                      <a:pt x="786" y="1380"/>
                    </a:cubicBezTo>
                    <a:cubicBezTo>
                      <a:pt x="895" y="884"/>
                      <a:pt x="1507" y="595"/>
                      <a:pt x="1533" y="583"/>
                    </a:cubicBezTo>
                    <a:cubicBezTo>
                      <a:pt x="1537" y="581"/>
                      <a:pt x="1540" y="581"/>
                      <a:pt x="1543" y="581"/>
                    </a:cubicBezTo>
                    <a:cubicBezTo>
                      <a:pt x="1567" y="581"/>
                      <a:pt x="1580" y="618"/>
                      <a:pt x="1554" y="630"/>
                    </a:cubicBezTo>
                    <a:cubicBezTo>
                      <a:pt x="1549" y="634"/>
                      <a:pt x="941" y="921"/>
                      <a:pt x="837" y="1391"/>
                    </a:cubicBezTo>
                    <a:lnTo>
                      <a:pt x="834" y="1394"/>
                    </a:lnTo>
                    <a:cubicBezTo>
                      <a:pt x="858" y="1501"/>
                      <a:pt x="1067" y="1619"/>
                      <a:pt x="1233" y="1619"/>
                    </a:cubicBezTo>
                    <a:cubicBezTo>
                      <a:pt x="1298" y="1619"/>
                      <a:pt x="1381" y="1601"/>
                      <a:pt x="1412" y="1515"/>
                    </a:cubicBezTo>
                    <a:cubicBezTo>
                      <a:pt x="1516" y="1240"/>
                      <a:pt x="1672" y="1054"/>
                      <a:pt x="1798" y="905"/>
                    </a:cubicBezTo>
                    <a:cubicBezTo>
                      <a:pt x="1928" y="751"/>
                      <a:pt x="2020" y="642"/>
                      <a:pt x="1999" y="511"/>
                    </a:cubicBezTo>
                    <a:cubicBezTo>
                      <a:pt x="1970" y="329"/>
                      <a:pt x="2055" y="129"/>
                      <a:pt x="2096" y="48"/>
                    </a:cubicBez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9" name="Google Shape;2519;p38"/>
            <p:cNvSpPr/>
            <p:nvPr/>
          </p:nvSpPr>
          <p:spPr>
            <a:xfrm>
              <a:off x="4578746" y="2255326"/>
              <a:ext cx="79090" cy="264544"/>
            </a:xfrm>
            <a:custGeom>
              <a:avLst/>
              <a:gdLst/>
              <a:ahLst/>
              <a:cxnLst/>
              <a:rect l="l" t="t" r="r" b="b"/>
              <a:pathLst>
                <a:path w="1157" h="3870" extrusionOk="0">
                  <a:moveTo>
                    <a:pt x="1156" y="1"/>
                  </a:moveTo>
                  <a:lnTo>
                    <a:pt x="1156" y="1"/>
                  </a:lnTo>
                  <a:cubicBezTo>
                    <a:pt x="380" y="1242"/>
                    <a:pt x="225" y="2564"/>
                    <a:pt x="141" y="3293"/>
                  </a:cubicBezTo>
                  <a:cubicBezTo>
                    <a:pt x="97" y="3666"/>
                    <a:pt x="78" y="3831"/>
                    <a:pt x="11" y="3866"/>
                  </a:cubicBezTo>
                  <a:lnTo>
                    <a:pt x="1" y="3870"/>
                  </a:lnTo>
                  <a:lnTo>
                    <a:pt x="8" y="3870"/>
                  </a:lnTo>
                  <a:cubicBezTo>
                    <a:pt x="174" y="3870"/>
                    <a:pt x="481" y="3552"/>
                    <a:pt x="804" y="3072"/>
                  </a:cubicBezTo>
                  <a:cubicBezTo>
                    <a:pt x="781" y="2900"/>
                    <a:pt x="770" y="2727"/>
                    <a:pt x="770" y="2553"/>
                  </a:cubicBezTo>
                  <a:cubicBezTo>
                    <a:pt x="770" y="2518"/>
                    <a:pt x="770" y="2483"/>
                    <a:pt x="772" y="2446"/>
                  </a:cubicBezTo>
                  <a:cubicBezTo>
                    <a:pt x="781" y="1727"/>
                    <a:pt x="884" y="1012"/>
                    <a:pt x="1079" y="321"/>
                  </a:cubicBezTo>
                  <a:cubicBezTo>
                    <a:pt x="1104" y="214"/>
                    <a:pt x="1130" y="107"/>
                    <a:pt x="1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8"/>
            <p:cNvSpPr/>
            <p:nvPr/>
          </p:nvSpPr>
          <p:spPr>
            <a:xfrm>
              <a:off x="5026432" y="2250677"/>
              <a:ext cx="81824" cy="269192"/>
            </a:xfrm>
            <a:custGeom>
              <a:avLst/>
              <a:gdLst/>
              <a:ahLst/>
              <a:cxnLst/>
              <a:rect l="l" t="t" r="r" b="b"/>
              <a:pathLst>
                <a:path w="1197" h="3938" extrusionOk="0">
                  <a:moveTo>
                    <a:pt x="1" y="0"/>
                  </a:moveTo>
                  <a:cubicBezTo>
                    <a:pt x="20" y="76"/>
                    <a:pt x="39" y="151"/>
                    <a:pt x="57" y="226"/>
                  </a:cubicBezTo>
                  <a:cubicBezTo>
                    <a:pt x="255" y="870"/>
                    <a:pt x="392" y="1631"/>
                    <a:pt x="402" y="2512"/>
                  </a:cubicBezTo>
                  <a:cubicBezTo>
                    <a:pt x="402" y="2549"/>
                    <a:pt x="404" y="2586"/>
                    <a:pt x="404" y="2621"/>
                  </a:cubicBezTo>
                  <a:cubicBezTo>
                    <a:pt x="404" y="2789"/>
                    <a:pt x="395" y="2956"/>
                    <a:pt x="376" y="3122"/>
                  </a:cubicBezTo>
                  <a:cubicBezTo>
                    <a:pt x="704" y="3612"/>
                    <a:pt x="1016" y="3938"/>
                    <a:pt x="1184" y="3938"/>
                  </a:cubicBezTo>
                  <a:cubicBezTo>
                    <a:pt x="1188" y="3938"/>
                    <a:pt x="1193" y="3936"/>
                    <a:pt x="1196" y="3936"/>
                  </a:cubicBezTo>
                  <a:lnTo>
                    <a:pt x="1188" y="3934"/>
                  </a:lnTo>
                  <a:cubicBezTo>
                    <a:pt x="1123" y="3899"/>
                    <a:pt x="1100" y="3733"/>
                    <a:pt x="1058" y="3361"/>
                  </a:cubicBezTo>
                  <a:cubicBezTo>
                    <a:pt x="972" y="2619"/>
                    <a:pt x="814" y="12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8"/>
            <p:cNvSpPr/>
            <p:nvPr/>
          </p:nvSpPr>
          <p:spPr>
            <a:xfrm>
              <a:off x="4629721" y="2009925"/>
              <a:ext cx="426132" cy="533331"/>
            </a:xfrm>
            <a:custGeom>
              <a:avLst/>
              <a:gdLst/>
              <a:ahLst/>
              <a:cxnLst/>
              <a:rect l="l" t="t" r="r" b="b"/>
              <a:pathLst>
                <a:path w="6095" h="7628" extrusionOk="0">
                  <a:moveTo>
                    <a:pt x="2419" y="129"/>
                  </a:moveTo>
                  <a:cubicBezTo>
                    <a:pt x="2489" y="129"/>
                    <a:pt x="2561" y="155"/>
                    <a:pt x="2619" y="213"/>
                  </a:cubicBezTo>
                  <a:cubicBezTo>
                    <a:pt x="2798" y="392"/>
                    <a:pt x="2672" y="699"/>
                    <a:pt x="2418" y="699"/>
                  </a:cubicBezTo>
                  <a:cubicBezTo>
                    <a:pt x="2260" y="699"/>
                    <a:pt x="2132" y="572"/>
                    <a:pt x="2132" y="415"/>
                  </a:cubicBezTo>
                  <a:cubicBezTo>
                    <a:pt x="2132" y="243"/>
                    <a:pt x="2272" y="129"/>
                    <a:pt x="2419" y="129"/>
                  </a:cubicBezTo>
                  <a:close/>
                  <a:moveTo>
                    <a:pt x="3656" y="128"/>
                  </a:moveTo>
                  <a:cubicBezTo>
                    <a:pt x="3803" y="128"/>
                    <a:pt x="3943" y="243"/>
                    <a:pt x="3943" y="415"/>
                  </a:cubicBezTo>
                  <a:cubicBezTo>
                    <a:pt x="3943" y="571"/>
                    <a:pt x="3815" y="699"/>
                    <a:pt x="3657" y="699"/>
                  </a:cubicBezTo>
                  <a:cubicBezTo>
                    <a:pt x="3405" y="699"/>
                    <a:pt x="3277" y="392"/>
                    <a:pt x="3456" y="213"/>
                  </a:cubicBezTo>
                  <a:cubicBezTo>
                    <a:pt x="3514" y="155"/>
                    <a:pt x="3586" y="128"/>
                    <a:pt x="3656" y="128"/>
                  </a:cubicBezTo>
                  <a:close/>
                  <a:moveTo>
                    <a:pt x="3005" y="504"/>
                  </a:moveTo>
                  <a:cubicBezTo>
                    <a:pt x="3070" y="504"/>
                    <a:pt x="3198" y="632"/>
                    <a:pt x="3368" y="814"/>
                  </a:cubicBezTo>
                  <a:cubicBezTo>
                    <a:pt x="3410" y="860"/>
                    <a:pt x="3450" y="902"/>
                    <a:pt x="3485" y="937"/>
                  </a:cubicBezTo>
                  <a:lnTo>
                    <a:pt x="3489" y="948"/>
                  </a:lnTo>
                  <a:lnTo>
                    <a:pt x="3482" y="956"/>
                  </a:lnTo>
                  <a:lnTo>
                    <a:pt x="3443" y="983"/>
                  </a:lnTo>
                  <a:cubicBezTo>
                    <a:pt x="3415" y="1212"/>
                    <a:pt x="3123" y="1389"/>
                    <a:pt x="3003" y="1389"/>
                  </a:cubicBezTo>
                  <a:cubicBezTo>
                    <a:pt x="2889" y="1389"/>
                    <a:pt x="2595" y="1209"/>
                    <a:pt x="2565" y="984"/>
                  </a:cubicBezTo>
                  <a:lnTo>
                    <a:pt x="2527" y="956"/>
                  </a:lnTo>
                  <a:lnTo>
                    <a:pt x="2521" y="948"/>
                  </a:lnTo>
                  <a:lnTo>
                    <a:pt x="2525" y="937"/>
                  </a:lnTo>
                  <a:cubicBezTo>
                    <a:pt x="2569" y="890"/>
                    <a:pt x="2612" y="839"/>
                    <a:pt x="2656" y="788"/>
                  </a:cubicBezTo>
                  <a:cubicBezTo>
                    <a:pt x="2788" y="635"/>
                    <a:pt x="2902" y="504"/>
                    <a:pt x="3005" y="504"/>
                  </a:cubicBezTo>
                  <a:close/>
                  <a:moveTo>
                    <a:pt x="3776" y="1"/>
                  </a:moveTo>
                  <a:cubicBezTo>
                    <a:pt x="3622" y="1"/>
                    <a:pt x="3440" y="55"/>
                    <a:pt x="3293" y="99"/>
                  </a:cubicBezTo>
                  <a:cubicBezTo>
                    <a:pt x="3184" y="131"/>
                    <a:pt x="3100" y="157"/>
                    <a:pt x="3047" y="157"/>
                  </a:cubicBezTo>
                  <a:cubicBezTo>
                    <a:pt x="3000" y="157"/>
                    <a:pt x="2923" y="136"/>
                    <a:pt x="2825" y="110"/>
                  </a:cubicBezTo>
                  <a:cubicBezTo>
                    <a:pt x="2683" y="73"/>
                    <a:pt x="2504" y="25"/>
                    <a:pt x="2344" y="25"/>
                  </a:cubicBezTo>
                  <a:cubicBezTo>
                    <a:pt x="2186" y="25"/>
                    <a:pt x="2079" y="73"/>
                    <a:pt x="2023" y="173"/>
                  </a:cubicBezTo>
                  <a:cubicBezTo>
                    <a:pt x="1964" y="276"/>
                    <a:pt x="1904" y="532"/>
                    <a:pt x="1848" y="777"/>
                  </a:cubicBezTo>
                  <a:cubicBezTo>
                    <a:pt x="1797" y="997"/>
                    <a:pt x="1750" y="1207"/>
                    <a:pt x="1701" y="1321"/>
                  </a:cubicBezTo>
                  <a:lnTo>
                    <a:pt x="1694" y="1330"/>
                  </a:lnTo>
                  <a:cubicBezTo>
                    <a:pt x="852" y="2055"/>
                    <a:pt x="0" y="3912"/>
                    <a:pt x="0" y="6056"/>
                  </a:cubicBezTo>
                  <a:cubicBezTo>
                    <a:pt x="0" y="6198"/>
                    <a:pt x="7" y="6340"/>
                    <a:pt x="21" y="6480"/>
                  </a:cubicBezTo>
                  <a:cubicBezTo>
                    <a:pt x="885" y="7245"/>
                    <a:pt x="1967" y="7628"/>
                    <a:pt x="3048" y="7628"/>
                  </a:cubicBezTo>
                  <a:cubicBezTo>
                    <a:pt x="4130" y="7628"/>
                    <a:pt x="5211" y="7245"/>
                    <a:pt x="6075" y="6479"/>
                  </a:cubicBezTo>
                  <a:cubicBezTo>
                    <a:pt x="6087" y="6342"/>
                    <a:pt x="6094" y="6202"/>
                    <a:pt x="6094" y="6056"/>
                  </a:cubicBezTo>
                  <a:cubicBezTo>
                    <a:pt x="6094" y="3523"/>
                    <a:pt x="5051" y="1978"/>
                    <a:pt x="4430" y="1284"/>
                  </a:cubicBezTo>
                  <a:lnTo>
                    <a:pt x="4425" y="1279"/>
                  </a:lnTo>
                  <a:cubicBezTo>
                    <a:pt x="4373" y="1154"/>
                    <a:pt x="4318" y="963"/>
                    <a:pt x="4260" y="760"/>
                  </a:cubicBezTo>
                  <a:cubicBezTo>
                    <a:pt x="4188" y="506"/>
                    <a:pt x="4113" y="243"/>
                    <a:pt x="4041" y="122"/>
                  </a:cubicBezTo>
                  <a:cubicBezTo>
                    <a:pt x="3994" y="41"/>
                    <a:pt x="3906" y="1"/>
                    <a:pt x="3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8"/>
            <p:cNvSpPr/>
            <p:nvPr/>
          </p:nvSpPr>
          <p:spPr>
            <a:xfrm>
              <a:off x="4806213" y="2077994"/>
              <a:ext cx="67199" cy="29562"/>
            </a:xfrm>
            <a:custGeom>
              <a:avLst/>
              <a:gdLst/>
              <a:ahLst/>
              <a:cxnLst/>
              <a:rect l="l" t="t" r="r" b="b"/>
              <a:pathLst>
                <a:path w="820" h="361" extrusionOk="0">
                  <a:moveTo>
                    <a:pt x="820" y="1"/>
                  </a:moveTo>
                  <a:cubicBezTo>
                    <a:pt x="706" y="76"/>
                    <a:pt x="513" y="190"/>
                    <a:pt x="409" y="190"/>
                  </a:cubicBezTo>
                  <a:cubicBezTo>
                    <a:pt x="306" y="190"/>
                    <a:pt x="124" y="85"/>
                    <a:pt x="1" y="3"/>
                  </a:cubicBezTo>
                  <a:lnTo>
                    <a:pt x="1" y="3"/>
                  </a:lnTo>
                  <a:cubicBezTo>
                    <a:pt x="46" y="204"/>
                    <a:pt x="316" y="360"/>
                    <a:pt x="409" y="360"/>
                  </a:cubicBezTo>
                  <a:cubicBezTo>
                    <a:pt x="515" y="360"/>
                    <a:pt x="776" y="202"/>
                    <a:pt x="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8"/>
            <p:cNvSpPr/>
            <p:nvPr/>
          </p:nvSpPr>
          <p:spPr>
            <a:xfrm>
              <a:off x="4805050" y="2045025"/>
              <a:ext cx="70074" cy="49575"/>
            </a:xfrm>
            <a:custGeom>
              <a:avLst/>
              <a:gdLst/>
              <a:ahLst/>
              <a:cxnLst/>
              <a:rect l="l" t="t" r="r" b="b"/>
              <a:pathLst>
                <a:path w="900" h="637" extrusionOk="0">
                  <a:moveTo>
                    <a:pt x="449" y="0"/>
                  </a:moveTo>
                  <a:cubicBezTo>
                    <a:pt x="358" y="0"/>
                    <a:pt x="244" y="134"/>
                    <a:pt x="122" y="276"/>
                  </a:cubicBezTo>
                  <a:cubicBezTo>
                    <a:pt x="83" y="323"/>
                    <a:pt x="41" y="370"/>
                    <a:pt x="1" y="414"/>
                  </a:cubicBezTo>
                  <a:cubicBezTo>
                    <a:pt x="155" y="526"/>
                    <a:pt x="355" y="637"/>
                    <a:pt x="449" y="637"/>
                  </a:cubicBezTo>
                  <a:cubicBezTo>
                    <a:pt x="565" y="637"/>
                    <a:pt x="809" y="477"/>
                    <a:pt x="900" y="414"/>
                  </a:cubicBezTo>
                  <a:cubicBezTo>
                    <a:pt x="868" y="381"/>
                    <a:pt x="832" y="342"/>
                    <a:pt x="793" y="302"/>
                  </a:cubicBezTo>
                  <a:cubicBezTo>
                    <a:pt x="674" y="174"/>
                    <a:pt x="509" y="0"/>
                    <a:pt x="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8"/>
            <p:cNvSpPr/>
            <p:nvPr/>
          </p:nvSpPr>
          <p:spPr>
            <a:xfrm>
              <a:off x="4629713" y="2455450"/>
              <a:ext cx="426125" cy="207178"/>
            </a:xfrm>
            <a:custGeom>
              <a:avLst/>
              <a:gdLst/>
              <a:ahLst/>
              <a:cxnLst/>
              <a:rect l="l" t="t" r="r" b="b"/>
              <a:pathLst>
                <a:path w="6068" h="2950" extrusionOk="0">
                  <a:moveTo>
                    <a:pt x="6068" y="1"/>
                  </a:moveTo>
                  <a:lnTo>
                    <a:pt x="6061" y="8"/>
                  </a:lnTo>
                  <a:cubicBezTo>
                    <a:pt x="5226" y="749"/>
                    <a:pt x="4148" y="1158"/>
                    <a:pt x="3031" y="1158"/>
                  </a:cubicBezTo>
                  <a:cubicBezTo>
                    <a:pt x="1918" y="1158"/>
                    <a:pt x="842" y="751"/>
                    <a:pt x="7" y="11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118" y="1156"/>
                    <a:pt x="691" y="2066"/>
                    <a:pt x="1008" y="2413"/>
                  </a:cubicBezTo>
                  <a:cubicBezTo>
                    <a:pt x="1499" y="2949"/>
                    <a:pt x="1692" y="2949"/>
                    <a:pt x="2406" y="2949"/>
                  </a:cubicBezTo>
                  <a:cubicBezTo>
                    <a:pt x="2770" y="2949"/>
                    <a:pt x="2833" y="2891"/>
                    <a:pt x="2833" y="2767"/>
                  </a:cubicBezTo>
                  <a:cubicBezTo>
                    <a:pt x="2833" y="2692"/>
                    <a:pt x="2919" y="2628"/>
                    <a:pt x="3021" y="2628"/>
                  </a:cubicBezTo>
                  <a:cubicBezTo>
                    <a:pt x="3121" y="2628"/>
                    <a:pt x="3207" y="2692"/>
                    <a:pt x="3207" y="2767"/>
                  </a:cubicBezTo>
                  <a:cubicBezTo>
                    <a:pt x="3207" y="2891"/>
                    <a:pt x="3272" y="2949"/>
                    <a:pt x="3636" y="2949"/>
                  </a:cubicBezTo>
                  <a:cubicBezTo>
                    <a:pt x="4348" y="2949"/>
                    <a:pt x="4541" y="2949"/>
                    <a:pt x="5032" y="2413"/>
                  </a:cubicBezTo>
                  <a:cubicBezTo>
                    <a:pt x="5388" y="2025"/>
                    <a:pt x="5959" y="1224"/>
                    <a:pt x="6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8"/>
            <p:cNvSpPr/>
            <p:nvPr/>
          </p:nvSpPr>
          <p:spPr>
            <a:xfrm>
              <a:off x="4859679" y="2016722"/>
              <a:ext cx="54096" cy="46370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8"/>
            <p:cNvSpPr/>
            <p:nvPr/>
          </p:nvSpPr>
          <p:spPr>
            <a:xfrm>
              <a:off x="4867243" y="2026294"/>
              <a:ext cx="28653" cy="24589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8"/>
            <p:cNvSpPr/>
            <p:nvPr/>
          </p:nvSpPr>
          <p:spPr>
            <a:xfrm>
              <a:off x="4878991" y="2025263"/>
              <a:ext cx="14212" cy="12094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8"/>
            <p:cNvSpPr/>
            <p:nvPr/>
          </p:nvSpPr>
          <p:spPr>
            <a:xfrm>
              <a:off x="4869020" y="2042286"/>
              <a:ext cx="5902" cy="5101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8"/>
            <p:cNvSpPr/>
            <p:nvPr/>
          </p:nvSpPr>
          <p:spPr>
            <a:xfrm>
              <a:off x="4776279" y="2016722"/>
              <a:ext cx="54096" cy="46370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8"/>
            <p:cNvSpPr/>
            <p:nvPr/>
          </p:nvSpPr>
          <p:spPr>
            <a:xfrm>
              <a:off x="4783843" y="2026294"/>
              <a:ext cx="28653" cy="24589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8"/>
            <p:cNvSpPr/>
            <p:nvPr/>
          </p:nvSpPr>
          <p:spPr>
            <a:xfrm>
              <a:off x="4795591" y="2025263"/>
              <a:ext cx="14212" cy="12094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8"/>
            <p:cNvSpPr/>
            <p:nvPr/>
          </p:nvSpPr>
          <p:spPr>
            <a:xfrm>
              <a:off x="4785620" y="2042286"/>
              <a:ext cx="5902" cy="5101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3" name="Google Shape;2533;p38"/>
          <p:cNvGrpSpPr/>
          <p:nvPr/>
        </p:nvGrpSpPr>
        <p:grpSpPr>
          <a:xfrm>
            <a:off x="7555398" y="2722593"/>
            <a:ext cx="699322" cy="930910"/>
            <a:chOff x="7527395" y="1975192"/>
            <a:chExt cx="832328" cy="1107962"/>
          </a:xfrm>
        </p:grpSpPr>
        <p:grpSp>
          <p:nvGrpSpPr>
            <p:cNvPr id="2534" name="Google Shape;2534;p38"/>
            <p:cNvGrpSpPr/>
            <p:nvPr/>
          </p:nvGrpSpPr>
          <p:grpSpPr>
            <a:xfrm flipH="1">
              <a:off x="7869519" y="2916170"/>
              <a:ext cx="377423" cy="166985"/>
              <a:chOff x="5775300" y="4463363"/>
              <a:chExt cx="190377" cy="84217"/>
            </a:xfrm>
          </p:grpSpPr>
          <p:sp>
            <p:nvSpPr>
              <p:cNvPr id="2535" name="Google Shape;2535;p38"/>
              <p:cNvSpPr/>
              <p:nvPr/>
            </p:nvSpPr>
            <p:spPr>
              <a:xfrm>
                <a:off x="5872779" y="4502669"/>
                <a:ext cx="86472" cy="15791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1" extrusionOk="0">
                    <a:moveTo>
                      <a:pt x="0" y="1"/>
                    </a:moveTo>
                    <a:cubicBezTo>
                      <a:pt x="370" y="94"/>
                      <a:pt x="784" y="102"/>
                      <a:pt x="908" y="102"/>
                    </a:cubicBezTo>
                    <a:cubicBezTo>
                      <a:pt x="996" y="102"/>
                      <a:pt x="1155" y="162"/>
                      <a:pt x="1264" y="230"/>
                    </a:cubicBezTo>
                    <a:cubicBezTo>
                      <a:pt x="1184" y="148"/>
                      <a:pt x="982" y="53"/>
                      <a:pt x="875" y="53"/>
                    </a:cubicBezTo>
                    <a:lnTo>
                      <a:pt x="805" y="53"/>
                    </a:lnTo>
                    <a:cubicBezTo>
                      <a:pt x="761" y="55"/>
                      <a:pt x="705" y="57"/>
                      <a:pt x="642" y="57"/>
                    </a:cubicBezTo>
                    <a:cubicBezTo>
                      <a:pt x="632" y="57"/>
                      <a:pt x="622" y="57"/>
                      <a:pt x="613" y="57"/>
                    </a:cubicBezTo>
                    <a:cubicBezTo>
                      <a:pt x="407" y="57"/>
                      <a:pt x="203" y="3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8"/>
              <p:cNvSpPr/>
              <p:nvPr/>
            </p:nvSpPr>
            <p:spPr>
              <a:xfrm>
                <a:off x="5880162" y="4506634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1"/>
                    </a:moveTo>
                    <a:cubicBezTo>
                      <a:pt x="218" y="65"/>
                      <a:pt x="443" y="100"/>
                      <a:pt x="669" y="104"/>
                    </a:cubicBezTo>
                    <a:cubicBezTo>
                      <a:pt x="792" y="104"/>
                      <a:pt x="1170" y="227"/>
                      <a:pt x="1244" y="334"/>
                    </a:cubicBezTo>
                    <a:lnTo>
                      <a:pt x="1244" y="332"/>
                    </a:lnTo>
                    <a:cubicBezTo>
                      <a:pt x="1251" y="318"/>
                      <a:pt x="1249" y="300"/>
                      <a:pt x="1240" y="286"/>
                    </a:cubicBezTo>
                    <a:cubicBezTo>
                      <a:pt x="1186" y="193"/>
                      <a:pt x="921" y="74"/>
                      <a:pt x="800" y="74"/>
                    </a:cubicBezTo>
                    <a:cubicBezTo>
                      <a:pt x="791" y="74"/>
                      <a:pt x="782" y="74"/>
                      <a:pt x="773" y="74"/>
                    </a:cubicBezTo>
                    <a:cubicBezTo>
                      <a:pt x="514" y="74"/>
                      <a:pt x="255" y="50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8"/>
              <p:cNvSpPr/>
              <p:nvPr/>
            </p:nvSpPr>
            <p:spPr>
              <a:xfrm>
                <a:off x="5805378" y="4463363"/>
                <a:ext cx="110124" cy="52088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762" extrusionOk="0">
                    <a:moveTo>
                      <a:pt x="236" y="1"/>
                    </a:moveTo>
                    <a:cubicBezTo>
                      <a:pt x="157" y="1"/>
                      <a:pt x="75" y="64"/>
                      <a:pt x="1" y="141"/>
                    </a:cubicBezTo>
                    <a:cubicBezTo>
                      <a:pt x="20" y="134"/>
                      <a:pt x="39" y="130"/>
                      <a:pt x="61" y="130"/>
                    </a:cubicBezTo>
                    <a:cubicBezTo>
                      <a:pt x="146" y="130"/>
                      <a:pt x="218" y="194"/>
                      <a:pt x="271" y="318"/>
                    </a:cubicBezTo>
                    <a:cubicBezTo>
                      <a:pt x="323" y="442"/>
                      <a:pt x="420" y="541"/>
                      <a:pt x="536" y="620"/>
                    </a:cubicBezTo>
                    <a:cubicBezTo>
                      <a:pt x="742" y="712"/>
                      <a:pt x="1048" y="760"/>
                      <a:pt x="1451" y="762"/>
                    </a:cubicBezTo>
                    <a:cubicBezTo>
                      <a:pt x="1514" y="762"/>
                      <a:pt x="1568" y="762"/>
                      <a:pt x="1610" y="760"/>
                    </a:cubicBezTo>
                    <a:cubicBezTo>
                      <a:pt x="1303" y="733"/>
                      <a:pt x="615" y="627"/>
                      <a:pt x="420" y="171"/>
                    </a:cubicBezTo>
                    <a:cubicBezTo>
                      <a:pt x="371" y="59"/>
                      <a:pt x="309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8"/>
              <p:cNvSpPr/>
              <p:nvPr/>
            </p:nvSpPr>
            <p:spPr>
              <a:xfrm>
                <a:off x="5924868" y="4515726"/>
                <a:ext cx="39374" cy="2023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296" extrusionOk="0">
                    <a:moveTo>
                      <a:pt x="1" y="1"/>
                    </a:moveTo>
                    <a:cubicBezTo>
                      <a:pt x="141" y="32"/>
                      <a:pt x="365" y="146"/>
                      <a:pt x="390" y="244"/>
                    </a:cubicBezTo>
                    <a:cubicBezTo>
                      <a:pt x="406" y="260"/>
                      <a:pt x="422" y="276"/>
                      <a:pt x="434" y="295"/>
                    </a:cubicBezTo>
                    <a:cubicBezTo>
                      <a:pt x="532" y="283"/>
                      <a:pt x="564" y="262"/>
                      <a:pt x="571" y="248"/>
                    </a:cubicBezTo>
                    <a:cubicBezTo>
                      <a:pt x="576" y="239"/>
                      <a:pt x="574" y="230"/>
                      <a:pt x="569" y="222"/>
                    </a:cubicBezTo>
                    <a:cubicBezTo>
                      <a:pt x="516" y="132"/>
                      <a:pt x="141" y="1"/>
                      <a:pt x="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8"/>
              <p:cNvSpPr/>
              <p:nvPr/>
            </p:nvSpPr>
            <p:spPr>
              <a:xfrm>
                <a:off x="5860748" y="4513606"/>
                <a:ext cx="86472" cy="15722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0" extrusionOk="0">
                    <a:moveTo>
                      <a:pt x="1" y="0"/>
                    </a:moveTo>
                    <a:cubicBezTo>
                      <a:pt x="371" y="93"/>
                      <a:pt x="783" y="102"/>
                      <a:pt x="907" y="102"/>
                    </a:cubicBezTo>
                    <a:cubicBezTo>
                      <a:pt x="995" y="102"/>
                      <a:pt x="1154" y="160"/>
                      <a:pt x="1265" y="230"/>
                    </a:cubicBezTo>
                    <a:cubicBezTo>
                      <a:pt x="1184" y="146"/>
                      <a:pt x="983" y="53"/>
                      <a:pt x="876" y="53"/>
                    </a:cubicBezTo>
                    <a:cubicBezTo>
                      <a:pt x="858" y="53"/>
                      <a:pt x="834" y="53"/>
                      <a:pt x="806" y="55"/>
                    </a:cubicBezTo>
                    <a:cubicBezTo>
                      <a:pt x="762" y="55"/>
                      <a:pt x="706" y="56"/>
                      <a:pt x="641" y="56"/>
                    </a:cubicBezTo>
                    <a:cubicBezTo>
                      <a:pt x="631" y="56"/>
                      <a:pt x="621" y="56"/>
                      <a:pt x="612" y="56"/>
                    </a:cubicBezTo>
                    <a:cubicBezTo>
                      <a:pt x="407" y="56"/>
                      <a:pt x="202" y="3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8"/>
              <p:cNvSpPr/>
              <p:nvPr/>
            </p:nvSpPr>
            <p:spPr>
              <a:xfrm>
                <a:off x="5868063" y="4517571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0"/>
                    </a:moveTo>
                    <a:cubicBezTo>
                      <a:pt x="218" y="65"/>
                      <a:pt x="443" y="98"/>
                      <a:pt x="669" y="104"/>
                    </a:cubicBezTo>
                    <a:cubicBezTo>
                      <a:pt x="791" y="104"/>
                      <a:pt x="1170" y="226"/>
                      <a:pt x="1244" y="333"/>
                    </a:cubicBezTo>
                    <a:lnTo>
                      <a:pt x="1244" y="331"/>
                    </a:lnTo>
                    <a:cubicBezTo>
                      <a:pt x="1251" y="316"/>
                      <a:pt x="1249" y="298"/>
                      <a:pt x="1240" y="286"/>
                    </a:cubicBezTo>
                    <a:cubicBezTo>
                      <a:pt x="1188" y="191"/>
                      <a:pt x="921" y="74"/>
                      <a:pt x="800" y="74"/>
                    </a:cubicBezTo>
                    <a:cubicBezTo>
                      <a:pt x="532" y="74"/>
                      <a:pt x="266" y="4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8"/>
              <p:cNvSpPr/>
              <p:nvPr/>
            </p:nvSpPr>
            <p:spPr>
              <a:xfrm>
                <a:off x="5775300" y="4474164"/>
                <a:ext cx="176978" cy="73416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074" extrusionOk="0">
                    <a:moveTo>
                      <a:pt x="499" y="0"/>
                    </a:moveTo>
                    <a:cubicBezTo>
                      <a:pt x="306" y="0"/>
                      <a:pt x="85" y="377"/>
                      <a:pt x="66" y="409"/>
                    </a:cubicBezTo>
                    <a:cubicBezTo>
                      <a:pt x="1" y="781"/>
                      <a:pt x="167" y="830"/>
                      <a:pt x="467" y="919"/>
                    </a:cubicBezTo>
                    <a:lnTo>
                      <a:pt x="564" y="947"/>
                    </a:lnTo>
                    <a:cubicBezTo>
                      <a:pt x="811" y="1024"/>
                      <a:pt x="1219" y="1038"/>
                      <a:pt x="1652" y="1054"/>
                    </a:cubicBezTo>
                    <a:cubicBezTo>
                      <a:pt x="1766" y="1058"/>
                      <a:pt x="1882" y="1063"/>
                      <a:pt x="1999" y="1068"/>
                    </a:cubicBezTo>
                    <a:cubicBezTo>
                      <a:pt x="2078" y="1072"/>
                      <a:pt x="2150" y="1073"/>
                      <a:pt x="2213" y="1073"/>
                    </a:cubicBezTo>
                    <a:cubicBezTo>
                      <a:pt x="2506" y="1073"/>
                      <a:pt x="2571" y="1037"/>
                      <a:pt x="2583" y="1014"/>
                    </a:cubicBezTo>
                    <a:cubicBezTo>
                      <a:pt x="2585" y="1009"/>
                      <a:pt x="2588" y="1002"/>
                      <a:pt x="2581" y="989"/>
                    </a:cubicBezTo>
                    <a:cubicBezTo>
                      <a:pt x="2529" y="898"/>
                      <a:pt x="2154" y="767"/>
                      <a:pt x="2026" y="767"/>
                    </a:cubicBezTo>
                    <a:cubicBezTo>
                      <a:pt x="2015" y="767"/>
                      <a:pt x="934" y="760"/>
                      <a:pt x="683" y="171"/>
                    </a:cubicBezTo>
                    <a:cubicBezTo>
                      <a:pt x="634" y="58"/>
                      <a:pt x="572" y="0"/>
                      <a:pt x="4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2" name="Google Shape;2542;p38"/>
            <p:cNvSpPr/>
            <p:nvPr/>
          </p:nvSpPr>
          <p:spPr>
            <a:xfrm>
              <a:off x="7629251" y="2039723"/>
              <a:ext cx="342" cy="34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2" y="1"/>
                  </a:moveTo>
                  <a:lnTo>
                    <a:pt x="1" y="4"/>
                  </a:lnTo>
                  <a:lnTo>
                    <a:pt x="4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A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7847383" y="2298938"/>
              <a:ext cx="512339" cy="670519"/>
            </a:xfrm>
            <a:custGeom>
              <a:avLst/>
              <a:gdLst/>
              <a:ahLst/>
              <a:cxnLst/>
              <a:rect l="l" t="t" r="r" b="b"/>
              <a:pathLst>
                <a:path w="7495" h="9809" extrusionOk="0">
                  <a:moveTo>
                    <a:pt x="552" y="432"/>
                  </a:moveTo>
                  <a:cubicBezTo>
                    <a:pt x="591" y="499"/>
                    <a:pt x="589" y="574"/>
                    <a:pt x="598" y="644"/>
                  </a:cubicBezTo>
                  <a:cubicBezTo>
                    <a:pt x="654" y="1039"/>
                    <a:pt x="705" y="1431"/>
                    <a:pt x="780" y="1822"/>
                  </a:cubicBezTo>
                  <a:cubicBezTo>
                    <a:pt x="852" y="2204"/>
                    <a:pt x="947" y="2583"/>
                    <a:pt x="1063" y="2955"/>
                  </a:cubicBezTo>
                  <a:cubicBezTo>
                    <a:pt x="1152" y="3232"/>
                    <a:pt x="1273" y="3498"/>
                    <a:pt x="1422" y="3747"/>
                  </a:cubicBezTo>
                  <a:cubicBezTo>
                    <a:pt x="1485" y="3856"/>
                    <a:pt x="1543" y="3966"/>
                    <a:pt x="1603" y="4077"/>
                  </a:cubicBezTo>
                  <a:cubicBezTo>
                    <a:pt x="1878" y="4587"/>
                    <a:pt x="2120" y="5113"/>
                    <a:pt x="2293" y="5667"/>
                  </a:cubicBezTo>
                  <a:cubicBezTo>
                    <a:pt x="2425" y="6094"/>
                    <a:pt x="2540" y="6526"/>
                    <a:pt x="2633" y="6964"/>
                  </a:cubicBezTo>
                  <a:cubicBezTo>
                    <a:pt x="2642" y="7008"/>
                    <a:pt x="2663" y="7050"/>
                    <a:pt x="2658" y="7096"/>
                  </a:cubicBezTo>
                  <a:cubicBezTo>
                    <a:pt x="2533" y="7032"/>
                    <a:pt x="2423" y="6948"/>
                    <a:pt x="2311" y="6864"/>
                  </a:cubicBezTo>
                  <a:cubicBezTo>
                    <a:pt x="2099" y="6708"/>
                    <a:pt x="1899" y="6535"/>
                    <a:pt x="1716" y="6343"/>
                  </a:cubicBezTo>
                  <a:cubicBezTo>
                    <a:pt x="1453" y="6065"/>
                    <a:pt x="1226" y="5756"/>
                    <a:pt x="1036" y="5423"/>
                  </a:cubicBezTo>
                  <a:cubicBezTo>
                    <a:pt x="787" y="4983"/>
                    <a:pt x="626" y="4510"/>
                    <a:pt x="517" y="4019"/>
                  </a:cubicBezTo>
                  <a:cubicBezTo>
                    <a:pt x="470" y="3789"/>
                    <a:pt x="433" y="3558"/>
                    <a:pt x="410" y="3325"/>
                  </a:cubicBezTo>
                  <a:cubicBezTo>
                    <a:pt x="370" y="2946"/>
                    <a:pt x="372" y="2567"/>
                    <a:pt x="381" y="2189"/>
                  </a:cubicBezTo>
                  <a:cubicBezTo>
                    <a:pt x="384" y="1976"/>
                    <a:pt x="403" y="1764"/>
                    <a:pt x="423" y="1554"/>
                  </a:cubicBezTo>
                  <a:cubicBezTo>
                    <a:pt x="440" y="1368"/>
                    <a:pt x="461" y="1184"/>
                    <a:pt x="477" y="1000"/>
                  </a:cubicBezTo>
                  <a:cubicBezTo>
                    <a:pt x="491" y="826"/>
                    <a:pt x="512" y="653"/>
                    <a:pt x="530" y="479"/>
                  </a:cubicBezTo>
                  <a:cubicBezTo>
                    <a:pt x="530" y="460"/>
                    <a:pt x="537" y="442"/>
                    <a:pt x="552" y="432"/>
                  </a:cubicBezTo>
                  <a:close/>
                  <a:moveTo>
                    <a:pt x="2306" y="1"/>
                  </a:moveTo>
                  <a:cubicBezTo>
                    <a:pt x="2278" y="10"/>
                    <a:pt x="2251" y="13"/>
                    <a:pt x="2224" y="13"/>
                  </a:cubicBezTo>
                  <a:cubicBezTo>
                    <a:pt x="2203" y="13"/>
                    <a:pt x="2182" y="11"/>
                    <a:pt x="2162" y="11"/>
                  </a:cubicBezTo>
                  <a:cubicBezTo>
                    <a:pt x="2160" y="11"/>
                    <a:pt x="2158" y="12"/>
                    <a:pt x="2156" y="12"/>
                  </a:cubicBezTo>
                  <a:cubicBezTo>
                    <a:pt x="2153" y="12"/>
                    <a:pt x="2149" y="11"/>
                    <a:pt x="2145" y="11"/>
                  </a:cubicBezTo>
                  <a:cubicBezTo>
                    <a:pt x="2137" y="11"/>
                    <a:pt x="2128" y="13"/>
                    <a:pt x="2125" y="23"/>
                  </a:cubicBezTo>
                  <a:cubicBezTo>
                    <a:pt x="2121" y="38"/>
                    <a:pt x="2134" y="46"/>
                    <a:pt x="2142" y="53"/>
                  </a:cubicBezTo>
                  <a:cubicBezTo>
                    <a:pt x="2223" y="118"/>
                    <a:pt x="2283" y="201"/>
                    <a:pt x="2353" y="276"/>
                  </a:cubicBezTo>
                  <a:cubicBezTo>
                    <a:pt x="2577" y="516"/>
                    <a:pt x="2791" y="767"/>
                    <a:pt x="3001" y="1021"/>
                  </a:cubicBezTo>
                  <a:cubicBezTo>
                    <a:pt x="3312" y="1400"/>
                    <a:pt x="3603" y="1796"/>
                    <a:pt x="3871" y="2206"/>
                  </a:cubicBezTo>
                  <a:cubicBezTo>
                    <a:pt x="4010" y="2418"/>
                    <a:pt x="4138" y="2637"/>
                    <a:pt x="4265" y="2856"/>
                  </a:cubicBezTo>
                  <a:cubicBezTo>
                    <a:pt x="4416" y="3116"/>
                    <a:pt x="4557" y="3382"/>
                    <a:pt x="4688" y="3654"/>
                  </a:cubicBezTo>
                  <a:cubicBezTo>
                    <a:pt x="4877" y="4042"/>
                    <a:pt x="5044" y="4440"/>
                    <a:pt x="5196" y="4845"/>
                  </a:cubicBezTo>
                  <a:cubicBezTo>
                    <a:pt x="5421" y="5442"/>
                    <a:pt x="5601" y="6054"/>
                    <a:pt x="5768" y="6669"/>
                  </a:cubicBezTo>
                  <a:cubicBezTo>
                    <a:pt x="5885" y="7101"/>
                    <a:pt x="5998" y="7536"/>
                    <a:pt x="6147" y="7958"/>
                  </a:cubicBezTo>
                  <a:cubicBezTo>
                    <a:pt x="6266" y="8291"/>
                    <a:pt x="6411" y="8610"/>
                    <a:pt x="6630" y="8891"/>
                  </a:cubicBezTo>
                  <a:cubicBezTo>
                    <a:pt x="6781" y="9080"/>
                    <a:pt x="6958" y="9245"/>
                    <a:pt x="7156" y="9382"/>
                  </a:cubicBezTo>
                  <a:cubicBezTo>
                    <a:pt x="7179" y="9399"/>
                    <a:pt x="7209" y="9413"/>
                    <a:pt x="7200" y="9448"/>
                  </a:cubicBezTo>
                  <a:cubicBezTo>
                    <a:pt x="7193" y="9481"/>
                    <a:pt x="7163" y="9485"/>
                    <a:pt x="7134" y="9488"/>
                  </a:cubicBezTo>
                  <a:cubicBezTo>
                    <a:pt x="7114" y="9490"/>
                    <a:pt x="7095" y="9491"/>
                    <a:pt x="7075" y="9491"/>
                  </a:cubicBezTo>
                  <a:cubicBezTo>
                    <a:pt x="6979" y="9491"/>
                    <a:pt x="6882" y="9470"/>
                    <a:pt x="6793" y="9429"/>
                  </a:cubicBezTo>
                  <a:cubicBezTo>
                    <a:pt x="6424" y="9269"/>
                    <a:pt x="6168" y="9003"/>
                    <a:pt x="6031" y="8617"/>
                  </a:cubicBezTo>
                  <a:cubicBezTo>
                    <a:pt x="5934" y="8338"/>
                    <a:pt x="5868" y="8053"/>
                    <a:pt x="5798" y="7767"/>
                  </a:cubicBezTo>
                  <a:cubicBezTo>
                    <a:pt x="5707" y="7394"/>
                    <a:pt x="5615" y="7018"/>
                    <a:pt x="5505" y="6648"/>
                  </a:cubicBezTo>
                  <a:cubicBezTo>
                    <a:pt x="5363" y="6173"/>
                    <a:pt x="5195" y="5707"/>
                    <a:pt x="5009" y="5249"/>
                  </a:cubicBezTo>
                  <a:cubicBezTo>
                    <a:pt x="4898" y="4976"/>
                    <a:pt x="4779" y="4710"/>
                    <a:pt x="4653" y="4447"/>
                  </a:cubicBezTo>
                  <a:cubicBezTo>
                    <a:pt x="4488" y="4103"/>
                    <a:pt x="4315" y="3765"/>
                    <a:pt x="4127" y="3433"/>
                  </a:cubicBezTo>
                  <a:cubicBezTo>
                    <a:pt x="3908" y="3046"/>
                    <a:pt x="3671" y="2671"/>
                    <a:pt x="3420" y="2304"/>
                  </a:cubicBezTo>
                  <a:cubicBezTo>
                    <a:pt x="3236" y="2040"/>
                    <a:pt x="3047" y="1778"/>
                    <a:pt x="2851" y="1522"/>
                  </a:cubicBezTo>
                  <a:cubicBezTo>
                    <a:pt x="2700" y="1328"/>
                    <a:pt x="2544" y="1140"/>
                    <a:pt x="2386" y="953"/>
                  </a:cubicBezTo>
                  <a:cubicBezTo>
                    <a:pt x="2220" y="758"/>
                    <a:pt x="2055" y="562"/>
                    <a:pt x="1880" y="378"/>
                  </a:cubicBezTo>
                  <a:cubicBezTo>
                    <a:pt x="1823" y="318"/>
                    <a:pt x="1745" y="285"/>
                    <a:pt x="1662" y="285"/>
                  </a:cubicBezTo>
                  <a:lnTo>
                    <a:pt x="128" y="285"/>
                  </a:lnTo>
                  <a:cubicBezTo>
                    <a:pt x="116" y="285"/>
                    <a:pt x="104" y="282"/>
                    <a:pt x="93" y="282"/>
                  </a:cubicBezTo>
                  <a:cubicBezTo>
                    <a:pt x="80" y="282"/>
                    <a:pt x="68" y="285"/>
                    <a:pt x="58" y="297"/>
                  </a:cubicBezTo>
                  <a:cubicBezTo>
                    <a:pt x="100" y="329"/>
                    <a:pt x="144" y="358"/>
                    <a:pt x="190" y="386"/>
                  </a:cubicBezTo>
                  <a:cubicBezTo>
                    <a:pt x="240" y="414"/>
                    <a:pt x="249" y="449"/>
                    <a:pt x="239" y="502"/>
                  </a:cubicBezTo>
                  <a:cubicBezTo>
                    <a:pt x="212" y="634"/>
                    <a:pt x="188" y="767"/>
                    <a:pt x="170" y="900"/>
                  </a:cubicBezTo>
                  <a:cubicBezTo>
                    <a:pt x="130" y="1182"/>
                    <a:pt x="95" y="1466"/>
                    <a:pt x="67" y="1752"/>
                  </a:cubicBezTo>
                  <a:cubicBezTo>
                    <a:pt x="40" y="2031"/>
                    <a:pt x="21" y="2310"/>
                    <a:pt x="12" y="2590"/>
                  </a:cubicBezTo>
                  <a:cubicBezTo>
                    <a:pt x="0" y="2955"/>
                    <a:pt x="11" y="3319"/>
                    <a:pt x="44" y="3684"/>
                  </a:cubicBezTo>
                  <a:cubicBezTo>
                    <a:pt x="65" y="3936"/>
                    <a:pt x="100" y="4187"/>
                    <a:pt x="149" y="4436"/>
                  </a:cubicBezTo>
                  <a:cubicBezTo>
                    <a:pt x="247" y="4930"/>
                    <a:pt x="400" y="5406"/>
                    <a:pt x="637" y="5854"/>
                  </a:cubicBezTo>
                  <a:cubicBezTo>
                    <a:pt x="861" y="6280"/>
                    <a:pt x="1157" y="6666"/>
                    <a:pt x="1511" y="6994"/>
                  </a:cubicBezTo>
                  <a:cubicBezTo>
                    <a:pt x="1843" y="7294"/>
                    <a:pt x="2214" y="7548"/>
                    <a:pt x="2614" y="7746"/>
                  </a:cubicBezTo>
                  <a:cubicBezTo>
                    <a:pt x="2798" y="7839"/>
                    <a:pt x="2986" y="7919"/>
                    <a:pt x="3179" y="7991"/>
                  </a:cubicBezTo>
                  <a:cubicBezTo>
                    <a:pt x="3198" y="7998"/>
                    <a:pt x="3215" y="8002"/>
                    <a:pt x="3230" y="8002"/>
                  </a:cubicBezTo>
                  <a:cubicBezTo>
                    <a:pt x="3269" y="8002"/>
                    <a:pt x="3294" y="7978"/>
                    <a:pt x="3312" y="7926"/>
                  </a:cubicBezTo>
                  <a:cubicBezTo>
                    <a:pt x="3328" y="7883"/>
                    <a:pt x="3335" y="7835"/>
                    <a:pt x="3335" y="7790"/>
                  </a:cubicBezTo>
                  <a:cubicBezTo>
                    <a:pt x="3343" y="7576"/>
                    <a:pt x="3307" y="7369"/>
                    <a:pt x="3268" y="7162"/>
                  </a:cubicBezTo>
                  <a:cubicBezTo>
                    <a:pt x="3135" y="6452"/>
                    <a:pt x="2949" y="5754"/>
                    <a:pt x="2795" y="5050"/>
                  </a:cubicBezTo>
                  <a:cubicBezTo>
                    <a:pt x="2747" y="4838"/>
                    <a:pt x="2700" y="4625"/>
                    <a:pt x="2660" y="4410"/>
                  </a:cubicBezTo>
                  <a:cubicBezTo>
                    <a:pt x="2618" y="4184"/>
                    <a:pt x="2584" y="3956"/>
                    <a:pt x="2553" y="3728"/>
                  </a:cubicBezTo>
                  <a:cubicBezTo>
                    <a:pt x="2528" y="3556"/>
                    <a:pt x="2507" y="3382"/>
                    <a:pt x="2500" y="3211"/>
                  </a:cubicBezTo>
                  <a:cubicBezTo>
                    <a:pt x="2488" y="3009"/>
                    <a:pt x="2498" y="2807"/>
                    <a:pt x="2535" y="2611"/>
                  </a:cubicBezTo>
                  <a:cubicBezTo>
                    <a:pt x="2554" y="2509"/>
                    <a:pt x="2579" y="2409"/>
                    <a:pt x="2637" y="2313"/>
                  </a:cubicBezTo>
                  <a:cubicBezTo>
                    <a:pt x="2646" y="2341"/>
                    <a:pt x="2653" y="2360"/>
                    <a:pt x="2658" y="2380"/>
                  </a:cubicBezTo>
                  <a:cubicBezTo>
                    <a:pt x="2824" y="2906"/>
                    <a:pt x="3010" y="3424"/>
                    <a:pt x="3210" y="3938"/>
                  </a:cubicBezTo>
                  <a:cubicBezTo>
                    <a:pt x="3550" y="4815"/>
                    <a:pt x="3939" y="5672"/>
                    <a:pt x="4348" y="6519"/>
                  </a:cubicBezTo>
                  <a:cubicBezTo>
                    <a:pt x="4593" y="7032"/>
                    <a:pt x="4849" y="7543"/>
                    <a:pt x="5086" y="8061"/>
                  </a:cubicBezTo>
                  <a:cubicBezTo>
                    <a:pt x="5202" y="8319"/>
                    <a:pt x="5314" y="8579"/>
                    <a:pt x="5394" y="8850"/>
                  </a:cubicBezTo>
                  <a:cubicBezTo>
                    <a:pt x="5447" y="9027"/>
                    <a:pt x="5491" y="9204"/>
                    <a:pt x="5466" y="9392"/>
                  </a:cubicBezTo>
                  <a:cubicBezTo>
                    <a:pt x="5449" y="9532"/>
                    <a:pt x="5387" y="9641"/>
                    <a:pt x="5260" y="9708"/>
                  </a:cubicBezTo>
                  <a:cubicBezTo>
                    <a:pt x="5245" y="9715"/>
                    <a:pt x="5224" y="9716"/>
                    <a:pt x="5216" y="9741"/>
                  </a:cubicBezTo>
                  <a:cubicBezTo>
                    <a:pt x="5463" y="9772"/>
                    <a:pt x="5708" y="9794"/>
                    <a:pt x="5955" y="9804"/>
                  </a:cubicBezTo>
                  <a:cubicBezTo>
                    <a:pt x="6033" y="9808"/>
                    <a:pt x="6111" y="9808"/>
                    <a:pt x="6189" y="9808"/>
                  </a:cubicBezTo>
                  <a:cubicBezTo>
                    <a:pt x="6267" y="9808"/>
                    <a:pt x="6346" y="9808"/>
                    <a:pt x="6424" y="9808"/>
                  </a:cubicBezTo>
                  <a:cubicBezTo>
                    <a:pt x="6431" y="9808"/>
                    <a:pt x="6439" y="9808"/>
                    <a:pt x="6446" y="9808"/>
                  </a:cubicBezTo>
                  <a:cubicBezTo>
                    <a:pt x="6679" y="9808"/>
                    <a:pt x="6913" y="9781"/>
                    <a:pt x="7141" y="9730"/>
                  </a:cubicBezTo>
                  <a:cubicBezTo>
                    <a:pt x="7237" y="9709"/>
                    <a:pt x="7332" y="9681"/>
                    <a:pt x="7412" y="9622"/>
                  </a:cubicBezTo>
                  <a:cubicBezTo>
                    <a:pt x="7495" y="9560"/>
                    <a:pt x="7495" y="9492"/>
                    <a:pt x="7411" y="9436"/>
                  </a:cubicBezTo>
                  <a:cubicBezTo>
                    <a:pt x="7312" y="9371"/>
                    <a:pt x="7216" y="9301"/>
                    <a:pt x="7125" y="9226"/>
                  </a:cubicBezTo>
                  <a:cubicBezTo>
                    <a:pt x="6916" y="9055"/>
                    <a:pt x="6741" y="8847"/>
                    <a:pt x="6611" y="8612"/>
                  </a:cubicBezTo>
                  <a:cubicBezTo>
                    <a:pt x="6448" y="8312"/>
                    <a:pt x="6367" y="7986"/>
                    <a:pt x="6292" y="7658"/>
                  </a:cubicBezTo>
                  <a:cubicBezTo>
                    <a:pt x="6173" y="7143"/>
                    <a:pt x="6057" y="6626"/>
                    <a:pt x="5898" y="6121"/>
                  </a:cubicBezTo>
                  <a:cubicBezTo>
                    <a:pt x="5696" y="5483"/>
                    <a:pt x="5451" y="4859"/>
                    <a:pt x="5167" y="4252"/>
                  </a:cubicBezTo>
                  <a:cubicBezTo>
                    <a:pt x="4963" y="3815"/>
                    <a:pt x="4742" y="3388"/>
                    <a:pt x="4500" y="2970"/>
                  </a:cubicBezTo>
                  <a:cubicBezTo>
                    <a:pt x="4199" y="2450"/>
                    <a:pt x="3868" y="1945"/>
                    <a:pt x="3508" y="1459"/>
                  </a:cubicBezTo>
                  <a:cubicBezTo>
                    <a:pt x="3254" y="1116"/>
                    <a:pt x="2987" y="781"/>
                    <a:pt x="2709" y="455"/>
                  </a:cubicBezTo>
                  <a:cubicBezTo>
                    <a:pt x="2577" y="300"/>
                    <a:pt x="2448" y="144"/>
                    <a:pt x="23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7779435" y="2336809"/>
              <a:ext cx="440701" cy="628000"/>
            </a:xfrm>
            <a:custGeom>
              <a:avLst/>
              <a:gdLst/>
              <a:ahLst/>
              <a:cxnLst/>
              <a:rect l="l" t="t" r="r" b="b"/>
              <a:pathLst>
                <a:path w="6447" h="9187" extrusionOk="0">
                  <a:moveTo>
                    <a:pt x="1164" y="1"/>
                  </a:moveTo>
                  <a:cubicBezTo>
                    <a:pt x="1120" y="44"/>
                    <a:pt x="1120" y="106"/>
                    <a:pt x="1105" y="158"/>
                  </a:cubicBezTo>
                  <a:cubicBezTo>
                    <a:pt x="999" y="528"/>
                    <a:pt x="903" y="900"/>
                    <a:pt x="821" y="1275"/>
                  </a:cubicBezTo>
                  <a:cubicBezTo>
                    <a:pt x="747" y="1612"/>
                    <a:pt x="689" y="1950"/>
                    <a:pt x="631" y="2290"/>
                  </a:cubicBezTo>
                  <a:cubicBezTo>
                    <a:pt x="570" y="2632"/>
                    <a:pt x="547" y="2981"/>
                    <a:pt x="561" y="3328"/>
                  </a:cubicBezTo>
                  <a:cubicBezTo>
                    <a:pt x="570" y="3512"/>
                    <a:pt x="591" y="3694"/>
                    <a:pt x="623" y="3877"/>
                  </a:cubicBezTo>
                  <a:cubicBezTo>
                    <a:pt x="682" y="4220"/>
                    <a:pt x="772" y="4559"/>
                    <a:pt x="891" y="4888"/>
                  </a:cubicBezTo>
                  <a:cubicBezTo>
                    <a:pt x="1026" y="5258"/>
                    <a:pt x="1189" y="5616"/>
                    <a:pt x="1380" y="5959"/>
                  </a:cubicBezTo>
                  <a:cubicBezTo>
                    <a:pt x="1459" y="6105"/>
                    <a:pt x="1541" y="6245"/>
                    <a:pt x="1629" y="6384"/>
                  </a:cubicBezTo>
                  <a:cubicBezTo>
                    <a:pt x="1641" y="6398"/>
                    <a:pt x="1646" y="6415"/>
                    <a:pt x="1645" y="6435"/>
                  </a:cubicBezTo>
                  <a:cubicBezTo>
                    <a:pt x="1527" y="6399"/>
                    <a:pt x="1413" y="6357"/>
                    <a:pt x="1301" y="6307"/>
                  </a:cubicBezTo>
                  <a:cubicBezTo>
                    <a:pt x="1003" y="6177"/>
                    <a:pt x="722" y="6005"/>
                    <a:pt x="472" y="5796"/>
                  </a:cubicBezTo>
                  <a:cubicBezTo>
                    <a:pt x="321" y="5672"/>
                    <a:pt x="184" y="5530"/>
                    <a:pt x="63" y="5374"/>
                  </a:cubicBezTo>
                  <a:cubicBezTo>
                    <a:pt x="47" y="5351"/>
                    <a:pt x="39" y="5316"/>
                    <a:pt x="0" y="5316"/>
                  </a:cubicBezTo>
                  <a:cubicBezTo>
                    <a:pt x="21" y="5376"/>
                    <a:pt x="42" y="5435"/>
                    <a:pt x="65" y="5493"/>
                  </a:cubicBezTo>
                  <a:cubicBezTo>
                    <a:pt x="284" y="6028"/>
                    <a:pt x="559" y="6531"/>
                    <a:pt x="929" y="6980"/>
                  </a:cubicBezTo>
                  <a:cubicBezTo>
                    <a:pt x="1275" y="7395"/>
                    <a:pt x="1687" y="7734"/>
                    <a:pt x="2135" y="8032"/>
                  </a:cubicBezTo>
                  <a:cubicBezTo>
                    <a:pt x="2688" y="8400"/>
                    <a:pt x="3278" y="8680"/>
                    <a:pt x="3925" y="8842"/>
                  </a:cubicBezTo>
                  <a:cubicBezTo>
                    <a:pt x="4362" y="8950"/>
                    <a:pt x="4804" y="9038"/>
                    <a:pt x="5245" y="9119"/>
                  </a:cubicBezTo>
                  <a:cubicBezTo>
                    <a:pt x="5442" y="9154"/>
                    <a:pt x="5641" y="9187"/>
                    <a:pt x="5843" y="9187"/>
                  </a:cubicBezTo>
                  <a:cubicBezTo>
                    <a:pt x="5888" y="9187"/>
                    <a:pt x="5933" y="9185"/>
                    <a:pt x="5978" y="9182"/>
                  </a:cubicBezTo>
                  <a:cubicBezTo>
                    <a:pt x="6292" y="9157"/>
                    <a:pt x="6446" y="8978"/>
                    <a:pt x="6415" y="8668"/>
                  </a:cubicBezTo>
                  <a:cubicBezTo>
                    <a:pt x="6383" y="8368"/>
                    <a:pt x="6275" y="8095"/>
                    <a:pt x="6157" y="7821"/>
                  </a:cubicBezTo>
                  <a:cubicBezTo>
                    <a:pt x="5996" y="7813"/>
                    <a:pt x="5838" y="7776"/>
                    <a:pt x="5687" y="7714"/>
                  </a:cubicBezTo>
                  <a:cubicBezTo>
                    <a:pt x="5477" y="7637"/>
                    <a:pt x="5284" y="7521"/>
                    <a:pt x="5116" y="7374"/>
                  </a:cubicBezTo>
                  <a:cubicBezTo>
                    <a:pt x="4977" y="7248"/>
                    <a:pt x="4895" y="7088"/>
                    <a:pt x="4828" y="6917"/>
                  </a:cubicBezTo>
                  <a:cubicBezTo>
                    <a:pt x="4595" y="6305"/>
                    <a:pt x="4439" y="5672"/>
                    <a:pt x="4278" y="5041"/>
                  </a:cubicBezTo>
                  <a:cubicBezTo>
                    <a:pt x="4192" y="4702"/>
                    <a:pt x="4099" y="4366"/>
                    <a:pt x="4031" y="4022"/>
                  </a:cubicBezTo>
                  <a:cubicBezTo>
                    <a:pt x="3990" y="3822"/>
                    <a:pt x="3955" y="3623"/>
                    <a:pt x="3932" y="3419"/>
                  </a:cubicBezTo>
                  <a:cubicBezTo>
                    <a:pt x="3904" y="3179"/>
                    <a:pt x="3878" y="2935"/>
                    <a:pt x="3887" y="2692"/>
                  </a:cubicBezTo>
                  <a:cubicBezTo>
                    <a:pt x="3834" y="2537"/>
                    <a:pt x="3782" y="2383"/>
                    <a:pt x="3731" y="2227"/>
                  </a:cubicBezTo>
                  <a:cubicBezTo>
                    <a:pt x="3694" y="2122"/>
                    <a:pt x="3661" y="2015"/>
                    <a:pt x="3620" y="1899"/>
                  </a:cubicBezTo>
                  <a:cubicBezTo>
                    <a:pt x="3552" y="2106"/>
                    <a:pt x="3543" y="2310"/>
                    <a:pt x="3545" y="2513"/>
                  </a:cubicBezTo>
                  <a:cubicBezTo>
                    <a:pt x="3550" y="2807"/>
                    <a:pt x="3578" y="3102"/>
                    <a:pt x="3627" y="3393"/>
                  </a:cubicBezTo>
                  <a:cubicBezTo>
                    <a:pt x="3711" y="3931"/>
                    <a:pt x="3831" y="4461"/>
                    <a:pt x="3952" y="4992"/>
                  </a:cubicBezTo>
                  <a:cubicBezTo>
                    <a:pt x="4097" y="5625"/>
                    <a:pt x="4265" y="6250"/>
                    <a:pt x="4358" y="6894"/>
                  </a:cubicBezTo>
                  <a:cubicBezTo>
                    <a:pt x="4379" y="7041"/>
                    <a:pt x="4393" y="7192"/>
                    <a:pt x="4365" y="7341"/>
                  </a:cubicBezTo>
                  <a:cubicBezTo>
                    <a:pt x="4347" y="7447"/>
                    <a:pt x="4301" y="7498"/>
                    <a:pt x="4225" y="7498"/>
                  </a:cubicBezTo>
                  <a:cubicBezTo>
                    <a:pt x="4194" y="7498"/>
                    <a:pt x="4159" y="7490"/>
                    <a:pt x="4118" y="7474"/>
                  </a:cubicBezTo>
                  <a:cubicBezTo>
                    <a:pt x="3859" y="7374"/>
                    <a:pt x="3606" y="7257"/>
                    <a:pt x="3363" y="7122"/>
                  </a:cubicBezTo>
                  <a:cubicBezTo>
                    <a:pt x="2516" y="6650"/>
                    <a:pt x="1872" y="5984"/>
                    <a:pt x="1469" y="5097"/>
                  </a:cubicBezTo>
                  <a:cubicBezTo>
                    <a:pt x="1117" y="4322"/>
                    <a:pt x="985" y="3500"/>
                    <a:pt x="956" y="2657"/>
                  </a:cubicBezTo>
                  <a:cubicBezTo>
                    <a:pt x="943" y="2250"/>
                    <a:pt x="954" y="1845"/>
                    <a:pt x="987" y="1440"/>
                  </a:cubicBezTo>
                  <a:cubicBezTo>
                    <a:pt x="1012" y="1144"/>
                    <a:pt x="1043" y="847"/>
                    <a:pt x="1085" y="555"/>
                  </a:cubicBezTo>
                  <a:cubicBezTo>
                    <a:pt x="1112" y="369"/>
                    <a:pt x="1138" y="185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7612504" y="1992624"/>
              <a:ext cx="218129" cy="177661"/>
            </a:xfrm>
            <a:custGeom>
              <a:avLst/>
              <a:gdLst/>
              <a:ahLst/>
              <a:cxnLst/>
              <a:rect l="l" t="t" r="r" b="b"/>
              <a:pathLst>
                <a:path w="3191" h="2599" extrusionOk="0">
                  <a:moveTo>
                    <a:pt x="908" y="1195"/>
                  </a:moveTo>
                  <a:cubicBezTo>
                    <a:pt x="1085" y="1195"/>
                    <a:pt x="1231" y="1335"/>
                    <a:pt x="1238" y="1512"/>
                  </a:cubicBezTo>
                  <a:cubicBezTo>
                    <a:pt x="1236" y="1692"/>
                    <a:pt x="1092" y="1840"/>
                    <a:pt x="912" y="1843"/>
                  </a:cubicBezTo>
                  <a:cubicBezTo>
                    <a:pt x="911" y="1843"/>
                    <a:pt x="910" y="1843"/>
                    <a:pt x="909" y="1843"/>
                  </a:cubicBezTo>
                  <a:cubicBezTo>
                    <a:pt x="733" y="1843"/>
                    <a:pt x="582" y="1693"/>
                    <a:pt x="582" y="1515"/>
                  </a:cubicBezTo>
                  <a:lnTo>
                    <a:pt x="584" y="1515"/>
                  </a:lnTo>
                  <a:cubicBezTo>
                    <a:pt x="587" y="1338"/>
                    <a:pt x="731" y="1196"/>
                    <a:pt x="908" y="1195"/>
                  </a:cubicBezTo>
                  <a:close/>
                  <a:moveTo>
                    <a:pt x="1773" y="0"/>
                  </a:moveTo>
                  <a:cubicBezTo>
                    <a:pt x="1707" y="0"/>
                    <a:pt x="1642" y="4"/>
                    <a:pt x="1578" y="13"/>
                  </a:cubicBezTo>
                  <a:cubicBezTo>
                    <a:pt x="1313" y="48"/>
                    <a:pt x="1076" y="155"/>
                    <a:pt x="854" y="295"/>
                  </a:cubicBezTo>
                  <a:cubicBezTo>
                    <a:pt x="531" y="499"/>
                    <a:pt x="246" y="742"/>
                    <a:pt x="30" y="1060"/>
                  </a:cubicBezTo>
                  <a:cubicBezTo>
                    <a:pt x="16" y="1082"/>
                    <a:pt x="0" y="1098"/>
                    <a:pt x="16" y="1132"/>
                  </a:cubicBezTo>
                  <a:cubicBezTo>
                    <a:pt x="137" y="1375"/>
                    <a:pt x="174" y="1638"/>
                    <a:pt x="98" y="1896"/>
                  </a:cubicBezTo>
                  <a:cubicBezTo>
                    <a:pt x="54" y="2048"/>
                    <a:pt x="114" y="2122"/>
                    <a:pt x="214" y="2203"/>
                  </a:cubicBezTo>
                  <a:cubicBezTo>
                    <a:pt x="219" y="2206"/>
                    <a:pt x="223" y="2210"/>
                    <a:pt x="228" y="2215"/>
                  </a:cubicBezTo>
                  <a:cubicBezTo>
                    <a:pt x="551" y="2492"/>
                    <a:pt x="933" y="2597"/>
                    <a:pt x="1367" y="2599"/>
                  </a:cubicBezTo>
                  <a:cubicBezTo>
                    <a:pt x="1711" y="2595"/>
                    <a:pt x="2056" y="2520"/>
                    <a:pt x="2397" y="2404"/>
                  </a:cubicBezTo>
                  <a:cubicBezTo>
                    <a:pt x="2572" y="2345"/>
                    <a:pt x="2730" y="2255"/>
                    <a:pt x="2854" y="2119"/>
                  </a:cubicBezTo>
                  <a:cubicBezTo>
                    <a:pt x="3115" y="1833"/>
                    <a:pt x="3191" y="1493"/>
                    <a:pt x="3135" y="1119"/>
                  </a:cubicBezTo>
                  <a:cubicBezTo>
                    <a:pt x="3016" y="350"/>
                    <a:pt x="2365" y="0"/>
                    <a:pt x="1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7858526" y="2332639"/>
              <a:ext cx="1572" cy="4033"/>
            </a:xfrm>
            <a:custGeom>
              <a:avLst/>
              <a:gdLst/>
              <a:ahLst/>
              <a:cxnLst/>
              <a:rect l="l" t="t" r="r" b="b"/>
              <a:pathLst>
                <a:path w="23" h="59" extrusionOk="0">
                  <a:moveTo>
                    <a:pt x="18" y="0"/>
                  </a:moveTo>
                  <a:lnTo>
                    <a:pt x="18" y="0"/>
                  </a:lnTo>
                  <a:cubicBezTo>
                    <a:pt x="0" y="16"/>
                    <a:pt x="5" y="37"/>
                    <a:pt x="9" y="58"/>
                  </a:cubicBezTo>
                  <a:cubicBezTo>
                    <a:pt x="23" y="41"/>
                    <a:pt x="18" y="20"/>
                    <a:pt x="18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7778000" y="2696443"/>
              <a:ext cx="1094" cy="1777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2" y="1"/>
                  </a:moveTo>
                  <a:cubicBezTo>
                    <a:pt x="2" y="9"/>
                    <a:pt x="0" y="20"/>
                    <a:pt x="12" y="25"/>
                  </a:cubicBezTo>
                  <a:cubicBezTo>
                    <a:pt x="16" y="17"/>
                    <a:pt x="11" y="4"/>
                    <a:pt x="2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7778683" y="2698152"/>
              <a:ext cx="1299" cy="1982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1"/>
                    <a:pt x="1" y="21"/>
                    <a:pt x="11" y="28"/>
                  </a:cubicBezTo>
                  <a:cubicBezTo>
                    <a:pt x="18" y="18"/>
                    <a:pt x="13" y="4"/>
                    <a:pt x="1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7630550" y="2036852"/>
              <a:ext cx="1436" cy="1367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1" y="1"/>
                  </a:moveTo>
                  <a:lnTo>
                    <a:pt x="1" y="15"/>
                  </a:lnTo>
                  <a:lnTo>
                    <a:pt x="6" y="20"/>
                  </a:lnTo>
                  <a:lnTo>
                    <a:pt x="20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7630072" y="2037809"/>
              <a:ext cx="957" cy="957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8" y="1"/>
                  </a:moveTo>
                  <a:cubicBezTo>
                    <a:pt x="4" y="2"/>
                    <a:pt x="1" y="8"/>
                    <a:pt x="1" y="9"/>
                  </a:cubicBezTo>
                  <a:cubicBezTo>
                    <a:pt x="3" y="12"/>
                    <a:pt x="4" y="14"/>
                    <a:pt x="6" y="14"/>
                  </a:cubicBezTo>
                  <a:cubicBezTo>
                    <a:pt x="8" y="14"/>
                    <a:pt x="11" y="9"/>
                    <a:pt x="13" y="6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7629251" y="2039723"/>
              <a:ext cx="342" cy="34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2" y="1"/>
                  </a:moveTo>
                  <a:lnTo>
                    <a:pt x="1" y="4"/>
                  </a:lnTo>
                  <a:lnTo>
                    <a:pt x="4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7626722" y="2149301"/>
              <a:ext cx="820" cy="752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6" y="0"/>
                  </a:moveTo>
                  <a:cubicBezTo>
                    <a:pt x="5" y="0"/>
                    <a:pt x="3" y="1"/>
                    <a:pt x="1" y="4"/>
                  </a:cubicBezTo>
                  <a:lnTo>
                    <a:pt x="8" y="11"/>
                  </a:lnTo>
                  <a:lnTo>
                    <a:pt x="11" y="7"/>
                  </a:lnTo>
                  <a:cubicBezTo>
                    <a:pt x="10" y="4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7646273" y="2179926"/>
              <a:ext cx="245882" cy="596556"/>
            </a:xfrm>
            <a:custGeom>
              <a:avLst/>
              <a:gdLst/>
              <a:ahLst/>
              <a:cxnLst/>
              <a:rect l="l" t="t" r="r" b="b"/>
              <a:pathLst>
                <a:path w="3597" h="8727" extrusionOk="0">
                  <a:moveTo>
                    <a:pt x="9" y="1"/>
                  </a:moveTo>
                  <a:cubicBezTo>
                    <a:pt x="8" y="1"/>
                    <a:pt x="8" y="1"/>
                    <a:pt x="7" y="1"/>
                  </a:cubicBezTo>
                  <a:cubicBezTo>
                    <a:pt x="0" y="8"/>
                    <a:pt x="6" y="15"/>
                    <a:pt x="13" y="20"/>
                  </a:cubicBezTo>
                  <a:cubicBezTo>
                    <a:pt x="43" y="90"/>
                    <a:pt x="76" y="159"/>
                    <a:pt x="104" y="227"/>
                  </a:cubicBezTo>
                  <a:cubicBezTo>
                    <a:pt x="342" y="807"/>
                    <a:pt x="490" y="1416"/>
                    <a:pt x="633" y="2024"/>
                  </a:cubicBezTo>
                  <a:cubicBezTo>
                    <a:pt x="828" y="2857"/>
                    <a:pt x="973" y="3702"/>
                    <a:pt x="1136" y="4541"/>
                  </a:cubicBezTo>
                  <a:cubicBezTo>
                    <a:pt x="1287" y="5316"/>
                    <a:pt x="1457" y="6086"/>
                    <a:pt x="1685" y="6843"/>
                  </a:cubicBezTo>
                  <a:cubicBezTo>
                    <a:pt x="1754" y="7085"/>
                    <a:pt x="1834" y="7322"/>
                    <a:pt x="1929" y="7555"/>
                  </a:cubicBezTo>
                  <a:cubicBezTo>
                    <a:pt x="1938" y="7560"/>
                    <a:pt x="1943" y="7571"/>
                    <a:pt x="1939" y="7581"/>
                  </a:cubicBezTo>
                  <a:cubicBezTo>
                    <a:pt x="1952" y="7587"/>
                    <a:pt x="1953" y="7595"/>
                    <a:pt x="1950" y="7608"/>
                  </a:cubicBezTo>
                  <a:cubicBezTo>
                    <a:pt x="1988" y="7608"/>
                    <a:pt x="1995" y="7643"/>
                    <a:pt x="2013" y="7665"/>
                  </a:cubicBezTo>
                  <a:cubicBezTo>
                    <a:pt x="2134" y="7821"/>
                    <a:pt x="2271" y="7963"/>
                    <a:pt x="2421" y="8090"/>
                  </a:cubicBezTo>
                  <a:cubicBezTo>
                    <a:pt x="2672" y="8297"/>
                    <a:pt x="2953" y="8468"/>
                    <a:pt x="3251" y="8598"/>
                  </a:cubicBezTo>
                  <a:cubicBezTo>
                    <a:pt x="3363" y="8649"/>
                    <a:pt x="3477" y="8693"/>
                    <a:pt x="3594" y="8726"/>
                  </a:cubicBezTo>
                  <a:cubicBezTo>
                    <a:pt x="3596" y="8707"/>
                    <a:pt x="3591" y="8689"/>
                    <a:pt x="3579" y="8675"/>
                  </a:cubicBezTo>
                  <a:cubicBezTo>
                    <a:pt x="3489" y="8538"/>
                    <a:pt x="3407" y="8396"/>
                    <a:pt x="3328" y="8253"/>
                  </a:cubicBezTo>
                  <a:cubicBezTo>
                    <a:pt x="3139" y="7909"/>
                    <a:pt x="2975" y="7550"/>
                    <a:pt x="2840" y="7182"/>
                  </a:cubicBezTo>
                  <a:cubicBezTo>
                    <a:pt x="2721" y="6852"/>
                    <a:pt x="2630" y="6514"/>
                    <a:pt x="2572" y="6170"/>
                  </a:cubicBezTo>
                  <a:cubicBezTo>
                    <a:pt x="2541" y="5988"/>
                    <a:pt x="2520" y="5805"/>
                    <a:pt x="2509" y="5621"/>
                  </a:cubicBezTo>
                  <a:cubicBezTo>
                    <a:pt x="2495" y="5274"/>
                    <a:pt x="2520" y="4925"/>
                    <a:pt x="2579" y="4583"/>
                  </a:cubicBezTo>
                  <a:cubicBezTo>
                    <a:pt x="2637" y="4243"/>
                    <a:pt x="2697" y="3903"/>
                    <a:pt x="2770" y="3568"/>
                  </a:cubicBezTo>
                  <a:cubicBezTo>
                    <a:pt x="2853" y="3193"/>
                    <a:pt x="2947" y="2822"/>
                    <a:pt x="3053" y="2452"/>
                  </a:cubicBezTo>
                  <a:cubicBezTo>
                    <a:pt x="3068" y="2399"/>
                    <a:pt x="3068" y="2338"/>
                    <a:pt x="3112" y="2294"/>
                  </a:cubicBezTo>
                  <a:lnTo>
                    <a:pt x="3112" y="2290"/>
                  </a:lnTo>
                  <a:cubicBezTo>
                    <a:pt x="3109" y="2269"/>
                    <a:pt x="3103" y="2250"/>
                    <a:pt x="3123" y="2233"/>
                  </a:cubicBezTo>
                  <a:cubicBezTo>
                    <a:pt x="3149" y="2194"/>
                    <a:pt x="3119" y="2180"/>
                    <a:pt x="3093" y="2162"/>
                  </a:cubicBezTo>
                  <a:cubicBezTo>
                    <a:pt x="2797" y="1973"/>
                    <a:pt x="2520" y="1761"/>
                    <a:pt x="2276" y="1505"/>
                  </a:cubicBezTo>
                  <a:cubicBezTo>
                    <a:pt x="2041" y="1260"/>
                    <a:pt x="1857" y="983"/>
                    <a:pt x="1761" y="651"/>
                  </a:cubicBezTo>
                  <a:cubicBezTo>
                    <a:pt x="1734" y="564"/>
                    <a:pt x="1720" y="472"/>
                    <a:pt x="1683" y="387"/>
                  </a:cubicBezTo>
                  <a:cubicBezTo>
                    <a:pt x="1666" y="345"/>
                    <a:pt x="1639" y="326"/>
                    <a:pt x="1600" y="326"/>
                  </a:cubicBezTo>
                  <a:cubicBezTo>
                    <a:pt x="1591" y="326"/>
                    <a:pt x="1581" y="327"/>
                    <a:pt x="1571" y="329"/>
                  </a:cubicBezTo>
                  <a:cubicBezTo>
                    <a:pt x="1462" y="350"/>
                    <a:pt x="1353" y="359"/>
                    <a:pt x="1245" y="359"/>
                  </a:cubicBezTo>
                  <a:cubicBezTo>
                    <a:pt x="1089" y="359"/>
                    <a:pt x="934" y="339"/>
                    <a:pt x="779" y="304"/>
                  </a:cubicBezTo>
                  <a:cubicBezTo>
                    <a:pt x="512" y="245"/>
                    <a:pt x="263" y="136"/>
                    <a:pt x="23" y="6"/>
                  </a:cubicBezTo>
                  <a:cubicBezTo>
                    <a:pt x="19" y="5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7778820" y="2698152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D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8044529" y="2520898"/>
              <a:ext cx="155855" cy="350606"/>
            </a:xfrm>
            <a:custGeom>
              <a:avLst/>
              <a:gdLst/>
              <a:ahLst/>
              <a:cxnLst/>
              <a:rect l="l" t="t" r="r" b="b"/>
              <a:pathLst>
                <a:path w="2280" h="5129" extrusionOk="0">
                  <a:moveTo>
                    <a:pt x="9" y="0"/>
                  </a:moveTo>
                  <a:lnTo>
                    <a:pt x="9" y="0"/>
                  </a:lnTo>
                  <a:cubicBezTo>
                    <a:pt x="0" y="244"/>
                    <a:pt x="26" y="486"/>
                    <a:pt x="54" y="728"/>
                  </a:cubicBezTo>
                  <a:cubicBezTo>
                    <a:pt x="77" y="930"/>
                    <a:pt x="112" y="1131"/>
                    <a:pt x="153" y="1331"/>
                  </a:cubicBezTo>
                  <a:cubicBezTo>
                    <a:pt x="221" y="1673"/>
                    <a:pt x="314" y="2009"/>
                    <a:pt x="400" y="2348"/>
                  </a:cubicBezTo>
                  <a:cubicBezTo>
                    <a:pt x="561" y="2981"/>
                    <a:pt x="717" y="3614"/>
                    <a:pt x="950" y="4225"/>
                  </a:cubicBezTo>
                  <a:cubicBezTo>
                    <a:pt x="1015" y="4397"/>
                    <a:pt x="1099" y="4555"/>
                    <a:pt x="1238" y="4681"/>
                  </a:cubicBezTo>
                  <a:cubicBezTo>
                    <a:pt x="1406" y="4830"/>
                    <a:pt x="1599" y="4946"/>
                    <a:pt x="1809" y="5023"/>
                  </a:cubicBezTo>
                  <a:cubicBezTo>
                    <a:pt x="1960" y="5084"/>
                    <a:pt x="2118" y="5120"/>
                    <a:pt x="2279" y="5128"/>
                  </a:cubicBezTo>
                  <a:cubicBezTo>
                    <a:pt x="2272" y="5107"/>
                    <a:pt x="2265" y="5086"/>
                    <a:pt x="2256" y="5065"/>
                  </a:cubicBezTo>
                  <a:cubicBezTo>
                    <a:pt x="1979" y="4431"/>
                    <a:pt x="1664" y="3813"/>
                    <a:pt x="1367" y="3189"/>
                  </a:cubicBezTo>
                  <a:cubicBezTo>
                    <a:pt x="977" y="2371"/>
                    <a:pt x="601" y="1543"/>
                    <a:pt x="274" y="696"/>
                  </a:cubicBezTo>
                  <a:cubicBezTo>
                    <a:pt x="184" y="465"/>
                    <a:pt x="96" y="232"/>
                    <a:pt x="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8"/>
            <p:cNvSpPr/>
            <p:nvPr/>
          </p:nvSpPr>
          <p:spPr>
            <a:xfrm>
              <a:off x="7627337" y="1975192"/>
              <a:ext cx="712969" cy="972454"/>
            </a:xfrm>
            <a:custGeom>
              <a:avLst/>
              <a:gdLst/>
              <a:ahLst/>
              <a:cxnLst/>
              <a:rect l="l" t="t" r="r" b="b"/>
              <a:pathLst>
                <a:path w="10430" h="14226" extrusionOk="0">
                  <a:moveTo>
                    <a:pt x="1614" y="1"/>
                  </a:moveTo>
                  <a:cubicBezTo>
                    <a:pt x="1534" y="1"/>
                    <a:pt x="1454" y="7"/>
                    <a:pt x="1373" y="21"/>
                  </a:cubicBezTo>
                  <a:cubicBezTo>
                    <a:pt x="805" y="116"/>
                    <a:pt x="397" y="457"/>
                    <a:pt x="60" y="901"/>
                  </a:cubicBezTo>
                  <a:lnTo>
                    <a:pt x="69" y="910"/>
                  </a:lnTo>
                  <a:cubicBezTo>
                    <a:pt x="81" y="899"/>
                    <a:pt x="95" y="890"/>
                    <a:pt x="107" y="880"/>
                  </a:cubicBezTo>
                  <a:cubicBezTo>
                    <a:pt x="258" y="738"/>
                    <a:pt x="423" y="610"/>
                    <a:pt x="598" y="499"/>
                  </a:cubicBezTo>
                  <a:cubicBezTo>
                    <a:pt x="899" y="309"/>
                    <a:pt x="1216" y="190"/>
                    <a:pt x="1558" y="190"/>
                  </a:cubicBezTo>
                  <a:cubicBezTo>
                    <a:pt x="1666" y="190"/>
                    <a:pt x="1777" y="202"/>
                    <a:pt x="1890" y="228"/>
                  </a:cubicBezTo>
                  <a:cubicBezTo>
                    <a:pt x="2294" y="317"/>
                    <a:pt x="2616" y="531"/>
                    <a:pt x="2821" y="894"/>
                  </a:cubicBezTo>
                  <a:cubicBezTo>
                    <a:pt x="2975" y="1164"/>
                    <a:pt x="3032" y="1478"/>
                    <a:pt x="2982" y="1784"/>
                  </a:cubicBezTo>
                  <a:cubicBezTo>
                    <a:pt x="2918" y="2216"/>
                    <a:pt x="2684" y="2526"/>
                    <a:pt x="2278" y="2687"/>
                  </a:cubicBezTo>
                  <a:cubicBezTo>
                    <a:pt x="1915" y="2831"/>
                    <a:pt x="1535" y="2914"/>
                    <a:pt x="1144" y="2914"/>
                  </a:cubicBezTo>
                  <a:cubicBezTo>
                    <a:pt x="1106" y="2914"/>
                    <a:pt x="1069" y="2913"/>
                    <a:pt x="1031" y="2912"/>
                  </a:cubicBezTo>
                  <a:cubicBezTo>
                    <a:pt x="775" y="2905"/>
                    <a:pt x="525" y="2845"/>
                    <a:pt x="297" y="2735"/>
                  </a:cubicBezTo>
                  <a:cubicBezTo>
                    <a:pt x="192" y="2684"/>
                    <a:pt x="102" y="2612"/>
                    <a:pt x="4" y="2552"/>
                  </a:cubicBezTo>
                  <a:lnTo>
                    <a:pt x="0" y="2556"/>
                  </a:lnTo>
                  <a:cubicBezTo>
                    <a:pt x="64" y="2652"/>
                    <a:pt x="128" y="2747"/>
                    <a:pt x="188" y="2843"/>
                  </a:cubicBezTo>
                  <a:cubicBezTo>
                    <a:pt x="207" y="2875"/>
                    <a:pt x="234" y="2901"/>
                    <a:pt x="265" y="2920"/>
                  </a:cubicBezTo>
                  <a:cubicBezTo>
                    <a:pt x="474" y="3043"/>
                    <a:pt x="696" y="3141"/>
                    <a:pt x="928" y="3211"/>
                  </a:cubicBezTo>
                  <a:cubicBezTo>
                    <a:pt x="1122" y="3268"/>
                    <a:pt x="1318" y="3302"/>
                    <a:pt x="1517" y="3302"/>
                  </a:cubicBezTo>
                  <a:cubicBezTo>
                    <a:pt x="1600" y="3302"/>
                    <a:pt x="1685" y="3296"/>
                    <a:pt x="1769" y="3283"/>
                  </a:cubicBezTo>
                  <a:cubicBezTo>
                    <a:pt x="1814" y="3276"/>
                    <a:pt x="1849" y="3272"/>
                    <a:pt x="1879" y="3272"/>
                  </a:cubicBezTo>
                  <a:cubicBezTo>
                    <a:pt x="1977" y="3272"/>
                    <a:pt x="2008" y="3319"/>
                    <a:pt x="2048" y="3478"/>
                  </a:cubicBezTo>
                  <a:cubicBezTo>
                    <a:pt x="2080" y="3613"/>
                    <a:pt x="2123" y="3744"/>
                    <a:pt x="2180" y="3872"/>
                  </a:cubicBezTo>
                  <a:cubicBezTo>
                    <a:pt x="2422" y="4377"/>
                    <a:pt x="2830" y="4723"/>
                    <a:pt x="3279" y="5031"/>
                  </a:cubicBezTo>
                  <a:cubicBezTo>
                    <a:pt x="3289" y="5019"/>
                    <a:pt x="3301" y="5017"/>
                    <a:pt x="3313" y="5017"/>
                  </a:cubicBezTo>
                  <a:cubicBezTo>
                    <a:pt x="3324" y="5017"/>
                    <a:pt x="3336" y="5019"/>
                    <a:pt x="3347" y="5019"/>
                  </a:cubicBezTo>
                  <a:lnTo>
                    <a:pt x="4881" y="5019"/>
                  </a:lnTo>
                  <a:cubicBezTo>
                    <a:pt x="4964" y="5019"/>
                    <a:pt x="5042" y="5052"/>
                    <a:pt x="5099" y="5112"/>
                  </a:cubicBezTo>
                  <a:cubicBezTo>
                    <a:pt x="5276" y="5296"/>
                    <a:pt x="5440" y="5492"/>
                    <a:pt x="5605" y="5687"/>
                  </a:cubicBezTo>
                  <a:cubicBezTo>
                    <a:pt x="5765" y="5874"/>
                    <a:pt x="5921" y="6062"/>
                    <a:pt x="6070" y="6257"/>
                  </a:cubicBezTo>
                  <a:cubicBezTo>
                    <a:pt x="6266" y="6513"/>
                    <a:pt x="6457" y="6774"/>
                    <a:pt x="6639" y="7040"/>
                  </a:cubicBezTo>
                  <a:cubicBezTo>
                    <a:pt x="6892" y="7405"/>
                    <a:pt x="7127" y="7780"/>
                    <a:pt x="7346" y="8168"/>
                  </a:cubicBezTo>
                  <a:cubicBezTo>
                    <a:pt x="7535" y="8499"/>
                    <a:pt x="7709" y="8837"/>
                    <a:pt x="7872" y="9181"/>
                  </a:cubicBezTo>
                  <a:cubicBezTo>
                    <a:pt x="8000" y="9444"/>
                    <a:pt x="8119" y="9712"/>
                    <a:pt x="8228" y="9984"/>
                  </a:cubicBezTo>
                  <a:cubicBezTo>
                    <a:pt x="8415" y="10443"/>
                    <a:pt x="8584" y="10908"/>
                    <a:pt x="8726" y="11383"/>
                  </a:cubicBezTo>
                  <a:cubicBezTo>
                    <a:pt x="8834" y="11753"/>
                    <a:pt x="8927" y="12128"/>
                    <a:pt x="9018" y="12503"/>
                  </a:cubicBezTo>
                  <a:cubicBezTo>
                    <a:pt x="9087" y="12787"/>
                    <a:pt x="9153" y="13074"/>
                    <a:pt x="9252" y="13351"/>
                  </a:cubicBezTo>
                  <a:cubicBezTo>
                    <a:pt x="9387" y="13737"/>
                    <a:pt x="9643" y="14004"/>
                    <a:pt x="10014" y="14163"/>
                  </a:cubicBezTo>
                  <a:cubicBezTo>
                    <a:pt x="10102" y="14204"/>
                    <a:pt x="10198" y="14225"/>
                    <a:pt x="10294" y="14225"/>
                  </a:cubicBezTo>
                  <a:cubicBezTo>
                    <a:pt x="10314" y="14225"/>
                    <a:pt x="10333" y="14225"/>
                    <a:pt x="10353" y="14223"/>
                  </a:cubicBezTo>
                  <a:cubicBezTo>
                    <a:pt x="10384" y="14219"/>
                    <a:pt x="10412" y="14216"/>
                    <a:pt x="10421" y="14182"/>
                  </a:cubicBezTo>
                  <a:cubicBezTo>
                    <a:pt x="10430" y="14147"/>
                    <a:pt x="10398" y="14135"/>
                    <a:pt x="10374" y="14118"/>
                  </a:cubicBezTo>
                  <a:cubicBezTo>
                    <a:pt x="10176" y="13983"/>
                    <a:pt x="9998" y="13816"/>
                    <a:pt x="9848" y="13627"/>
                  </a:cubicBezTo>
                  <a:cubicBezTo>
                    <a:pt x="9629" y="13346"/>
                    <a:pt x="9483" y="13027"/>
                    <a:pt x="9364" y="12694"/>
                  </a:cubicBezTo>
                  <a:cubicBezTo>
                    <a:pt x="9215" y="12272"/>
                    <a:pt x="9103" y="11839"/>
                    <a:pt x="8985" y="11405"/>
                  </a:cubicBezTo>
                  <a:cubicBezTo>
                    <a:pt x="8819" y="10790"/>
                    <a:pt x="8638" y="10178"/>
                    <a:pt x="8414" y="9581"/>
                  </a:cubicBezTo>
                  <a:cubicBezTo>
                    <a:pt x="8261" y="9176"/>
                    <a:pt x="8095" y="8778"/>
                    <a:pt x="7905" y="8390"/>
                  </a:cubicBezTo>
                  <a:cubicBezTo>
                    <a:pt x="7774" y="8118"/>
                    <a:pt x="7634" y="7852"/>
                    <a:pt x="7483" y="7592"/>
                  </a:cubicBezTo>
                  <a:cubicBezTo>
                    <a:pt x="7355" y="7373"/>
                    <a:pt x="7227" y="7154"/>
                    <a:pt x="7088" y="6942"/>
                  </a:cubicBezTo>
                  <a:cubicBezTo>
                    <a:pt x="6818" y="6532"/>
                    <a:pt x="6529" y="6136"/>
                    <a:pt x="6219" y="5757"/>
                  </a:cubicBezTo>
                  <a:cubicBezTo>
                    <a:pt x="6008" y="5503"/>
                    <a:pt x="5794" y="5252"/>
                    <a:pt x="5570" y="5012"/>
                  </a:cubicBezTo>
                  <a:cubicBezTo>
                    <a:pt x="5500" y="4937"/>
                    <a:pt x="5440" y="4854"/>
                    <a:pt x="5360" y="4789"/>
                  </a:cubicBezTo>
                  <a:cubicBezTo>
                    <a:pt x="5351" y="4782"/>
                    <a:pt x="5339" y="4774"/>
                    <a:pt x="5342" y="4759"/>
                  </a:cubicBezTo>
                  <a:cubicBezTo>
                    <a:pt x="5345" y="4749"/>
                    <a:pt x="5354" y="4747"/>
                    <a:pt x="5363" y="4747"/>
                  </a:cubicBezTo>
                  <a:cubicBezTo>
                    <a:pt x="5366" y="4747"/>
                    <a:pt x="5370" y="4748"/>
                    <a:pt x="5374" y="4748"/>
                  </a:cubicBezTo>
                  <a:cubicBezTo>
                    <a:pt x="5376" y="4748"/>
                    <a:pt x="5377" y="4747"/>
                    <a:pt x="5379" y="4747"/>
                  </a:cubicBezTo>
                  <a:cubicBezTo>
                    <a:pt x="5397" y="4747"/>
                    <a:pt x="5416" y="4748"/>
                    <a:pt x="5434" y="4748"/>
                  </a:cubicBezTo>
                  <a:cubicBezTo>
                    <a:pt x="5465" y="4748"/>
                    <a:pt x="5495" y="4746"/>
                    <a:pt x="5525" y="4735"/>
                  </a:cubicBezTo>
                  <a:cubicBezTo>
                    <a:pt x="5512" y="4719"/>
                    <a:pt x="5502" y="4702"/>
                    <a:pt x="5488" y="4686"/>
                  </a:cubicBezTo>
                  <a:cubicBezTo>
                    <a:pt x="5295" y="4477"/>
                    <a:pt x="5104" y="4265"/>
                    <a:pt x="4907" y="4058"/>
                  </a:cubicBezTo>
                  <a:cubicBezTo>
                    <a:pt x="4657" y="3790"/>
                    <a:pt x="4408" y="3522"/>
                    <a:pt x="4185" y="3231"/>
                  </a:cubicBezTo>
                  <a:cubicBezTo>
                    <a:pt x="4026" y="3024"/>
                    <a:pt x="3913" y="2798"/>
                    <a:pt x="3877" y="2530"/>
                  </a:cubicBezTo>
                  <a:cubicBezTo>
                    <a:pt x="3808" y="1991"/>
                    <a:pt x="3610" y="1478"/>
                    <a:pt x="3300" y="1032"/>
                  </a:cubicBezTo>
                  <a:cubicBezTo>
                    <a:pt x="3033" y="652"/>
                    <a:pt x="2704" y="340"/>
                    <a:pt x="2272" y="149"/>
                  </a:cubicBezTo>
                  <a:cubicBezTo>
                    <a:pt x="2060" y="54"/>
                    <a:pt x="1840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8029012" y="278407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8"/>
            <p:cNvSpPr/>
            <p:nvPr/>
          </p:nvSpPr>
          <p:spPr>
            <a:xfrm>
              <a:off x="7872676" y="2328401"/>
              <a:ext cx="156675" cy="455603"/>
            </a:xfrm>
            <a:custGeom>
              <a:avLst/>
              <a:gdLst/>
              <a:ahLst/>
              <a:cxnLst/>
              <a:rect l="l" t="t" r="r" b="b"/>
              <a:pathLst>
                <a:path w="2292" h="6665" extrusionOk="0">
                  <a:moveTo>
                    <a:pt x="182" y="1"/>
                  </a:moveTo>
                  <a:cubicBezTo>
                    <a:pt x="167" y="11"/>
                    <a:pt x="160" y="29"/>
                    <a:pt x="160" y="48"/>
                  </a:cubicBezTo>
                  <a:cubicBezTo>
                    <a:pt x="142" y="222"/>
                    <a:pt x="121" y="395"/>
                    <a:pt x="107" y="569"/>
                  </a:cubicBezTo>
                  <a:cubicBezTo>
                    <a:pt x="91" y="753"/>
                    <a:pt x="70" y="937"/>
                    <a:pt x="53" y="1123"/>
                  </a:cubicBezTo>
                  <a:cubicBezTo>
                    <a:pt x="33" y="1333"/>
                    <a:pt x="14" y="1545"/>
                    <a:pt x="11" y="1758"/>
                  </a:cubicBezTo>
                  <a:cubicBezTo>
                    <a:pt x="2" y="2136"/>
                    <a:pt x="0" y="2515"/>
                    <a:pt x="40" y="2894"/>
                  </a:cubicBezTo>
                  <a:cubicBezTo>
                    <a:pt x="63" y="3127"/>
                    <a:pt x="100" y="3358"/>
                    <a:pt x="147" y="3588"/>
                  </a:cubicBezTo>
                  <a:cubicBezTo>
                    <a:pt x="256" y="4079"/>
                    <a:pt x="417" y="4552"/>
                    <a:pt x="666" y="4994"/>
                  </a:cubicBezTo>
                  <a:cubicBezTo>
                    <a:pt x="856" y="5325"/>
                    <a:pt x="1083" y="5635"/>
                    <a:pt x="1346" y="5914"/>
                  </a:cubicBezTo>
                  <a:cubicBezTo>
                    <a:pt x="1529" y="6104"/>
                    <a:pt x="1729" y="6277"/>
                    <a:pt x="1941" y="6433"/>
                  </a:cubicBezTo>
                  <a:cubicBezTo>
                    <a:pt x="2051" y="6517"/>
                    <a:pt x="2163" y="6601"/>
                    <a:pt x="2286" y="6665"/>
                  </a:cubicBezTo>
                  <a:cubicBezTo>
                    <a:pt x="2291" y="6619"/>
                    <a:pt x="2272" y="6577"/>
                    <a:pt x="2263" y="6533"/>
                  </a:cubicBezTo>
                  <a:cubicBezTo>
                    <a:pt x="2170" y="6095"/>
                    <a:pt x="2055" y="5663"/>
                    <a:pt x="1923" y="5237"/>
                  </a:cubicBezTo>
                  <a:cubicBezTo>
                    <a:pt x="1750" y="4682"/>
                    <a:pt x="1508" y="4156"/>
                    <a:pt x="1233" y="3646"/>
                  </a:cubicBezTo>
                  <a:cubicBezTo>
                    <a:pt x="1173" y="3535"/>
                    <a:pt x="1115" y="3425"/>
                    <a:pt x="1052" y="3316"/>
                  </a:cubicBezTo>
                  <a:cubicBezTo>
                    <a:pt x="903" y="3067"/>
                    <a:pt x="782" y="2801"/>
                    <a:pt x="693" y="2525"/>
                  </a:cubicBezTo>
                  <a:cubicBezTo>
                    <a:pt x="577" y="2152"/>
                    <a:pt x="482" y="1773"/>
                    <a:pt x="410" y="1391"/>
                  </a:cubicBezTo>
                  <a:cubicBezTo>
                    <a:pt x="335" y="1000"/>
                    <a:pt x="284" y="608"/>
                    <a:pt x="228" y="213"/>
                  </a:cubicBezTo>
                  <a:cubicBezTo>
                    <a:pt x="219" y="143"/>
                    <a:pt x="221" y="69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8"/>
            <p:cNvSpPr/>
            <p:nvPr/>
          </p:nvSpPr>
          <p:spPr>
            <a:xfrm>
              <a:off x="8029012" y="2783942"/>
              <a:ext cx="342" cy="273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7650292" y="2062410"/>
              <a:ext cx="64529" cy="55301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7659316" y="2073826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7673329" y="2072595"/>
              <a:ext cx="16953" cy="14423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7661435" y="2092898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7527395" y="2033276"/>
              <a:ext cx="131934" cy="125306"/>
            </a:xfrm>
            <a:custGeom>
              <a:avLst/>
              <a:gdLst/>
              <a:ahLst/>
              <a:cxnLst/>
              <a:rect l="l" t="t" r="r" b="b"/>
              <a:pathLst>
                <a:path w="2075" h="1971" extrusionOk="0">
                  <a:moveTo>
                    <a:pt x="1624" y="0"/>
                  </a:moveTo>
                  <a:cubicBezTo>
                    <a:pt x="1276" y="247"/>
                    <a:pt x="445" y="556"/>
                    <a:pt x="197" y="947"/>
                  </a:cubicBezTo>
                  <a:cubicBezTo>
                    <a:pt x="0" y="1255"/>
                    <a:pt x="335" y="1284"/>
                    <a:pt x="528" y="1322"/>
                  </a:cubicBezTo>
                  <a:cubicBezTo>
                    <a:pt x="961" y="1408"/>
                    <a:pt x="1385" y="1859"/>
                    <a:pt x="1550" y="1943"/>
                  </a:cubicBezTo>
                  <a:cubicBezTo>
                    <a:pt x="1587" y="1962"/>
                    <a:pt x="1620" y="1971"/>
                    <a:pt x="1649" y="1971"/>
                  </a:cubicBezTo>
                  <a:cubicBezTo>
                    <a:pt x="2074" y="1971"/>
                    <a:pt x="1624" y="0"/>
                    <a:pt x="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7539640" y="2039768"/>
              <a:ext cx="80371" cy="56834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928" y="231"/>
                    <a:pt x="228" y="516"/>
                    <a:pt x="16" y="864"/>
                  </a:cubicBezTo>
                  <a:cubicBezTo>
                    <a:pt x="2" y="885"/>
                    <a:pt x="0" y="893"/>
                    <a:pt x="7" y="893"/>
                  </a:cubicBezTo>
                  <a:cubicBezTo>
                    <a:pt x="25" y="893"/>
                    <a:pt x="105" y="834"/>
                    <a:pt x="219" y="774"/>
                  </a:cubicBezTo>
                  <a:cubicBezTo>
                    <a:pt x="335" y="714"/>
                    <a:pt x="482" y="655"/>
                    <a:pt x="640" y="653"/>
                  </a:cubicBezTo>
                  <a:cubicBezTo>
                    <a:pt x="646" y="653"/>
                    <a:pt x="652" y="653"/>
                    <a:pt x="659" y="653"/>
                  </a:cubicBezTo>
                  <a:cubicBezTo>
                    <a:pt x="751" y="653"/>
                    <a:pt x="844" y="677"/>
                    <a:pt x="924" y="723"/>
                  </a:cubicBezTo>
                  <a:cubicBezTo>
                    <a:pt x="943" y="736"/>
                    <a:pt x="966" y="741"/>
                    <a:pt x="991" y="741"/>
                  </a:cubicBezTo>
                  <a:lnTo>
                    <a:pt x="1007" y="741"/>
                  </a:lnTo>
                  <a:lnTo>
                    <a:pt x="1007" y="729"/>
                  </a:lnTo>
                  <a:cubicBezTo>
                    <a:pt x="1000" y="469"/>
                    <a:pt x="1147" y="203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7535633" y="2038879"/>
              <a:ext cx="86345" cy="80804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1357" y="1"/>
                  </a:moveTo>
                  <a:lnTo>
                    <a:pt x="1357" y="1"/>
                  </a:lnTo>
                  <a:cubicBezTo>
                    <a:pt x="1257" y="61"/>
                    <a:pt x="1138" y="122"/>
                    <a:pt x="1017" y="187"/>
                  </a:cubicBezTo>
                  <a:cubicBezTo>
                    <a:pt x="647" y="381"/>
                    <a:pt x="228" y="601"/>
                    <a:pt x="67" y="856"/>
                  </a:cubicBezTo>
                  <a:cubicBezTo>
                    <a:pt x="18" y="932"/>
                    <a:pt x="0" y="995"/>
                    <a:pt x="14" y="1041"/>
                  </a:cubicBezTo>
                  <a:cubicBezTo>
                    <a:pt x="25" y="1079"/>
                    <a:pt x="58" y="1109"/>
                    <a:pt x="112" y="1132"/>
                  </a:cubicBezTo>
                  <a:cubicBezTo>
                    <a:pt x="123" y="1133"/>
                    <a:pt x="133" y="1135"/>
                    <a:pt x="146" y="1135"/>
                  </a:cubicBezTo>
                  <a:cubicBezTo>
                    <a:pt x="214" y="1135"/>
                    <a:pt x="310" y="1112"/>
                    <a:pt x="412" y="1091"/>
                  </a:cubicBezTo>
                  <a:cubicBezTo>
                    <a:pt x="535" y="1065"/>
                    <a:pt x="673" y="1034"/>
                    <a:pt x="793" y="1034"/>
                  </a:cubicBezTo>
                  <a:cubicBezTo>
                    <a:pt x="891" y="1034"/>
                    <a:pt x="964" y="1055"/>
                    <a:pt x="1015" y="1098"/>
                  </a:cubicBezTo>
                  <a:cubicBezTo>
                    <a:pt x="1106" y="1170"/>
                    <a:pt x="1210" y="1227"/>
                    <a:pt x="1320" y="1268"/>
                  </a:cubicBezTo>
                  <a:lnTo>
                    <a:pt x="1320" y="1268"/>
                  </a:lnTo>
                  <a:cubicBezTo>
                    <a:pt x="1268" y="1206"/>
                    <a:pt x="1142" y="1045"/>
                    <a:pt x="1073" y="867"/>
                  </a:cubicBezTo>
                  <a:cubicBezTo>
                    <a:pt x="1064" y="828"/>
                    <a:pt x="1061" y="788"/>
                    <a:pt x="1059" y="748"/>
                  </a:cubicBezTo>
                  <a:cubicBezTo>
                    <a:pt x="1054" y="748"/>
                    <a:pt x="1049" y="749"/>
                    <a:pt x="1043" y="749"/>
                  </a:cubicBezTo>
                  <a:cubicBezTo>
                    <a:pt x="1022" y="749"/>
                    <a:pt x="1000" y="743"/>
                    <a:pt x="982" y="730"/>
                  </a:cubicBezTo>
                  <a:cubicBezTo>
                    <a:pt x="901" y="683"/>
                    <a:pt x="809" y="658"/>
                    <a:pt x="716" y="658"/>
                  </a:cubicBezTo>
                  <a:cubicBezTo>
                    <a:pt x="713" y="658"/>
                    <a:pt x="710" y="658"/>
                    <a:pt x="707" y="658"/>
                  </a:cubicBezTo>
                  <a:cubicBezTo>
                    <a:pt x="554" y="658"/>
                    <a:pt x="409" y="714"/>
                    <a:pt x="298" y="771"/>
                  </a:cubicBezTo>
                  <a:cubicBezTo>
                    <a:pt x="186" y="827"/>
                    <a:pt x="107" y="883"/>
                    <a:pt x="88" y="883"/>
                  </a:cubicBezTo>
                  <a:cubicBezTo>
                    <a:pt x="81" y="883"/>
                    <a:pt x="84" y="874"/>
                    <a:pt x="97" y="853"/>
                  </a:cubicBezTo>
                  <a:cubicBezTo>
                    <a:pt x="309" y="520"/>
                    <a:pt x="992" y="252"/>
                    <a:pt x="1334" y="34"/>
                  </a:cubicBezTo>
                  <a:cubicBezTo>
                    <a:pt x="1341" y="24"/>
                    <a:pt x="1350" y="11"/>
                    <a:pt x="1357" y="1"/>
                  </a:cubicBezTo>
                  <a:close/>
                  <a:moveTo>
                    <a:pt x="1320" y="1268"/>
                  </a:moveTo>
                  <a:cubicBezTo>
                    <a:pt x="1321" y="1269"/>
                    <a:pt x="1321" y="1269"/>
                    <a:pt x="1322" y="1270"/>
                  </a:cubicBezTo>
                  <a:lnTo>
                    <a:pt x="1322" y="1268"/>
                  </a:lnTo>
                  <a:cubicBezTo>
                    <a:pt x="1321" y="1268"/>
                    <a:pt x="1321" y="1268"/>
                    <a:pt x="1320" y="12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8"/>
          <p:cNvGrpSpPr/>
          <p:nvPr/>
        </p:nvGrpSpPr>
        <p:grpSpPr>
          <a:xfrm flipH="1">
            <a:off x="2201865" y="4271884"/>
            <a:ext cx="2554431" cy="673373"/>
            <a:chOff x="9641789" y="4060422"/>
            <a:chExt cx="3261531" cy="859771"/>
          </a:xfrm>
        </p:grpSpPr>
        <p:sp>
          <p:nvSpPr>
            <p:cNvPr id="2568" name="Google Shape;2568;p38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8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8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8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8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8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8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8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38"/>
          <p:cNvGrpSpPr/>
          <p:nvPr/>
        </p:nvGrpSpPr>
        <p:grpSpPr>
          <a:xfrm flipH="1">
            <a:off x="5310811" y="4281574"/>
            <a:ext cx="1424637" cy="375548"/>
            <a:chOff x="9641789" y="4060422"/>
            <a:chExt cx="3261531" cy="859771"/>
          </a:xfrm>
        </p:grpSpPr>
        <p:sp>
          <p:nvSpPr>
            <p:cNvPr id="2604" name="Google Shape;2604;p38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8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8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8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8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8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8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8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8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8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8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8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8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8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8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8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8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8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8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8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8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8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8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8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8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8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8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8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8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8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8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8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8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38"/>
          <p:cNvGrpSpPr/>
          <p:nvPr/>
        </p:nvGrpSpPr>
        <p:grpSpPr>
          <a:xfrm>
            <a:off x="3725017" y="3861874"/>
            <a:ext cx="462302" cy="628454"/>
            <a:chOff x="6555954" y="480687"/>
            <a:chExt cx="462302" cy="628454"/>
          </a:xfrm>
        </p:grpSpPr>
        <p:sp>
          <p:nvSpPr>
            <p:cNvPr id="2640" name="Google Shape;2640;p38"/>
            <p:cNvSpPr/>
            <p:nvPr/>
          </p:nvSpPr>
          <p:spPr>
            <a:xfrm>
              <a:off x="6692152" y="103736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8"/>
            <p:cNvSpPr/>
            <p:nvPr/>
          </p:nvSpPr>
          <p:spPr>
            <a:xfrm>
              <a:off x="6791409" y="103722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8"/>
            <p:cNvSpPr/>
            <p:nvPr/>
          </p:nvSpPr>
          <p:spPr>
            <a:xfrm>
              <a:off x="6555954" y="534195"/>
              <a:ext cx="462302" cy="513228"/>
            </a:xfrm>
            <a:custGeom>
              <a:avLst/>
              <a:gdLst/>
              <a:ahLst/>
              <a:cxnLst/>
              <a:rect l="l" t="t" r="r" b="b"/>
              <a:pathLst>
                <a:path w="6763" h="7508" extrusionOk="0">
                  <a:moveTo>
                    <a:pt x="3360" y="841"/>
                  </a:moveTo>
                  <a:cubicBezTo>
                    <a:pt x="3387" y="841"/>
                    <a:pt x="3414" y="846"/>
                    <a:pt x="3440" y="858"/>
                  </a:cubicBezTo>
                  <a:cubicBezTo>
                    <a:pt x="3596" y="926"/>
                    <a:pt x="3728" y="1035"/>
                    <a:pt x="3824" y="1173"/>
                  </a:cubicBezTo>
                  <a:cubicBezTo>
                    <a:pt x="3838" y="1191"/>
                    <a:pt x="3849" y="1205"/>
                    <a:pt x="3821" y="1221"/>
                  </a:cubicBezTo>
                  <a:cubicBezTo>
                    <a:pt x="3687" y="1300"/>
                    <a:pt x="3559" y="1382"/>
                    <a:pt x="3410" y="1426"/>
                  </a:cubicBezTo>
                  <a:lnTo>
                    <a:pt x="3410" y="1428"/>
                  </a:lnTo>
                  <a:cubicBezTo>
                    <a:pt x="3396" y="1431"/>
                    <a:pt x="3381" y="1435"/>
                    <a:pt x="3365" y="1436"/>
                  </a:cubicBezTo>
                  <a:cubicBezTo>
                    <a:pt x="3318" y="1436"/>
                    <a:pt x="3270" y="1426"/>
                    <a:pt x="3226" y="1405"/>
                  </a:cubicBezTo>
                  <a:cubicBezTo>
                    <a:pt x="3118" y="1357"/>
                    <a:pt x="3014" y="1300"/>
                    <a:pt x="2918" y="1229"/>
                  </a:cubicBezTo>
                  <a:cubicBezTo>
                    <a:pt x="2892" y="1212"/>
                    <a:pt x="2888" y="1198"/>
                    <a:pt x="2906" y="1170"/>
                  </a:cubicBezTo>
                  <a:cubicBezTo>
                    <a:pt x="3000" y="1023"/>
                    <a:pt x="3125" y="912"/>
                    <a:pt x="3291" y="852"/>
                  </a:cubicBezTo>
                  <a:cubicBezTo>
                    <a:pt x="3314" y="845"/>
                    <a:pt x="3337" y="841"/>
                    <a:pt x="3360" y="841"/>
                  </a:cubicBezTo>
                  <a:close/>
                  <a:moveTo>
                    <a:pt x="2899" y="1278"/>
                  </a:moveTo>
                  <a:cubicBezTo>
                    <a:pt x="2995" y="1343"/>
                    <a:pt x="3098" y="1401"/>
                    <a:pt x="3205" y="1450"/>
                  </a:cubicBezTo>
                  <a:cubicBezTo>
                    <a:pt x="3251" y="1471"/>
                    <a:pt x="3301" y="1481"/>
                    <a:pt x="3350" y="1481"/>
                  </a:cubicBezTo>
                  <a:cubicBezTo>
                    <a:pt x="3398" y="1481"/>
                    <a:pt x="3447" y="1471"/>
                    <a:pt x="3493" y="1452"/>
                  </a:cubicBezTo>
                  <a:cubicBezTo>
                    <a:pt x="3589" y="1410"/>
                    <a:pt x="3682" y="1363"/>
                    <a:pt x="3773" y="1308"/>
                  </a:cubicBezTo>
                  <a:cubicBezTo>
                    <a:pt x="3786" y="1302"/>
                    <a:pt x="3796" y="1290"/>
                    <a:pt x="3811" y="1290"/>
                  </a:cubicBezTo>
                  <a:cubicBezTo>
                    <a:pt x="3813" y="1290"/>
                    <a:pt x="3815" y="1290"/>
                    <a:pt x="3817" y="1291"/>
                  </a:cubicBezTo>
                  <a:cubicBezTo>
                    <a:pt x="3824" y="1312"/>
                    <a:pt x="3810" y="1326"/>
                    <a:pt x="3800" y="1340"/>
                  </a:cubicBezTo>
                  <a:lnTo>
                    <a:pt x="3801" y="1342"/>
                  </a:lnTo>
                  <a:cubicBezTo>
                    <a:pt x="3710" y="1487"/>
                    <a:pt x="3566" y="1592"/>
                    <a:pt x="3400" y="1634"/>
                  </a:cubicBezTo>
                  <a:cubicBezTo>
                    <a:pt x="3387" y="1638"/>
                    <a:pt x="3374" y="1640"/>
                    <a:pt x="3360" y="1640"/>
                  </a:cubicBezTo>
                  <a:cubicBezTo>
                    <a:pt x="3347" y="1640"/>
                    <a:pt x="3334" y="1638"/>
                    <a:pt x="3321" y="1634"/>
                  </a:cubicBezTo>
                  <a:cubicBezTo>
                    <a:pt x="3162" y="1596"/>
                    <a:pt x="3023" y="1499"/>
                    <a:pt x="2930" y="1366"/>
                  </a:cubicBezTo>
                  <a:cubicBezTo>
                    <a:pt x="2911" y="1340"/>
                    <a:pt x="2900" y="1310"/>
                    <a:pt x="2899" y="1278"/>
                  </a:cubicBezTo>
                  <a:close/>
                  <a:moveTo>
                    <a:pt x="2692" y="53"/>
                  </a:moveTo>
                  <a:cubicBezTo>
                    <a:pt x="2831" y="53"/>
                    <a:pt x="2969" y="106"/>
                    <a:pt x="3091" y="225"/>
                  </a:cubicBezTo>
                  <a:cubicBezTo>
                    <a:pt x="3183" y="316"/>
                    <a:pt x="3254" y="426"/>
                    <a:pt x="3300" y="547"/>
                  </a:cubicBezTo>
                  <a:cubicBezTo>
                    <a:pt x="3321" y="604"/>
                    <a:pt x="3344" y="658"/>
                    <a:pt x="3363" y="714"/>
                  </a:cubicBezTo>
                  <a:cubicBezTo>
                    <a:pt x="3370" y="732"/>
                    <a:pt x="3377" y="751"/>
                    <a:pt x="3398" y="753"/>
                  </a:cubicBezTo>
                  <a:cubicBezTo>
                    <a:pt x="3400" y="753"/>
                    <a:pt x="3401" y="753"/>
                    <a:pt x="3403" y="753"/>
                  </a:cubicBezTo>
                  <a:cubicBezTo>
                    <a:pt x="3423" y="753"/>
                    <a:pt x="3423" y="730"/>
                    <a:pt x="3430" y="714"/>
                  </a:cubicBezTo>
                  <a:cubicBezTo>
                    <a:pt x="3475" y="590"/>
                    <a:pt x="3517" y="463"/>
                    <a:pt x="3596" y="355"/>
                  </a:cubicBezTo>
                  <a:cubicBezTo>
                    <a:pt x="3694" y="218"/>
                    <a:pt x="3814" y="106"/>
                    <a:pt x="3982" y="69"/>
                  </a:cubicBezTo>
                  <a:cubicBezTo>
                    <a:pt x="4027" y="59"/>
                    <a:pt x="4070" y="54"/>
                    <a:pt x="4112" y="54"/>
                  </a:cubicBezTo>
                  <a:cubicBezTo>
                    <a:pt x="4268" y="54"/>
                    <a:pt x="4407" y="120"/>
                    <a:pt x="4534" y="223"/>
                  </a:cubicBezTo>
                  <a:cubicBezTo>
                    <a:pt x="4681" y="344"/>
                    <a:pt x="4739" y="514"/>
                    <a:pt x="4797" y="686"/>
                  </a:cubicBezTo>
                  <a:cubicBezTo>
                    <a:pt x="4846" y="833"/>
                    <a:pt x="4873" y="987"/>
                    <a:pt x="4878" y="1142"/>
                  </a:cubicBezTo>
                  <a:cubicBezTo>
                    <a:pt x="4885" y="1285"/>
                    <a:pt x="4848" y="1419"/>
                    <a:pt x="4795" y="1548"/>
                  </a:cubicBezTo>
                  <a:cubicBezTo>
                    <a:pt x="4720" y="1733"/>
                    <a:pt x="4722" y="1918"/>
                    <a:pt x="4748" y="2109"/>
                  </a:cubicBezTo>
                  <a:cubicBezTo>
                    <a:pt x="4753" y="2152"/>
                    <a:pt x="4760" y="2194"/>
                    <a:pt x="4767" y="2236"/>
                  </a:cubicBezTo>
                  <a:cubicBezTo>
                    <a:pt x="4764" y="2237"/>
                    <a:pt x="4761" y="2237"/>
                    <a:pt x="4758" y="2237"/>
                  </a:cubicBezTo>
                  <a:cubicBezTo>
                    <a:pt x="4746" y="2237"/>
                    <a:pt x="4744" y="2225"/>
                    <a:pt x="4739" y="2218"/>
                  </a:cubicBezTo>
                  <a:cubicBezTo>
                    <a:pt x="4592" y="1983"/>
                    <a:pt x="4427" y="1759"/>
                    <a:pt x="4250" y="1548"/>
                  </a:cubicBezTo>
                  <a:cubicBezTo>
                    <a:pt x="4159" y="1442"/>
                    <a:pt x="4059" y="1345"/>
                    <a:pt x="3952" y="1259"/>
                  </a:cubicBezTo>
                  <a:cubicBezTo>
                    <a:pt x="3928" y="1240"/>
                    <a:pt x="3907" y="1217"/>
                    <a:pt x="3893" y="1191"/>
                  </a:cubicBezTo>
                  <a:cubicBezTo>
                    <a:pt x="3794" y="1031"/>
                    <a:pt x="3652" y="903"/>
                    <a:pt x="3484" y="821"/>
                  </a:cubicBezTo>
                  <a:cubicBezTo>
                    <a:pt x="3443" y="800"/>
                    <a:pt x="3402" y="791"/>
                    <a:pt x="3363" y="791"/>
                  </a:cubicBezTo>
                  <a:cubicBezTo>
                    <a:pt x="3309" y="791"/>
                    <a:pt x="3255" y="808"/>
                    <a:pt x="3202" y="833"/>
                  </a:cubicBezTo>
                  <a:cubicBezTo>
                    <a:pt x="3084" y="886"/>
                    <a:pt x="2984" y="970"/>
                    <a:pt x="2913" y="1075"/>
                  </a:cubicBezTo>
                  <a:cubicBezTo>
                    <a:pt x="2846" y="1173"/>
                    <a:pt x="2765" y="1259"/>
                    <a:pt x="2672" y="1333"/>
                  </a:cubicBezTo>
                  <a:cubicBezTo>
                    <a:pt x="2560" y="1424"/>
                    <a:pt x="2471" y="1534"/>
                    <a:pt x="2380" y="1645"/>
                  </a:cubicBezTo>
                  <a:cubicBezTo>
                    <a:pt x="2224" y="1831"/>
                    <a:pt x="2096" y="2034"/>
                    <a:pt x="1962" y="2236"/>
                  </a:cubicBezTo>
                  <a:cubicBezTo>
                    <a:pt x="1966" y="2141"/>
                    <a:pt x="1975" y="2046"/>
                    <a:pt x="1989" y="1952"/>
                  </a:cubicBezTo>
                  <a:cubicBezTo>
                    <a:pt x="2003" y="1824"/>
                    <a:pt x="1983" y="1694"/>
                    <a:pt x="1934" y="1575"/>
                  </a:cubicBezTo>
                  <a:cubicBezTo>
                    <a:pt x="1873" y="1413"/>
                    <a:pt x="1833" y="1252"/>
                    <a:pt x="1847" y="1079"/>
                  </a:cubicBezTo>
                  <a:cubicBezTo>
                    <a:pt x="1861" y="888"/>
                    <a:pt x="1906" y="700"/>
                    <a:pt x="1982" y="525"/>
                  </a:cubicBezTo>
                  <a:cubicBezTo>
                    <a:pt x="1999" y="495"/>
                    <a:pt x="2020" y="465"/>
                    <a:pt x="2041" y="437"/>
                  </a:cubicBezTo>
                  <a:cubicBezTo>
                    <a:pt x="2157" y="327"/>
                    <a:pt x="2182" y="277"/>
                    <a:pt x="2287" y="199"/>
                  </a:cubicBezTo>
                  <a:cubicBezTo>
                    <a:pt x="2414" y="105"/>
                    <a:pt x="2554" y="53"/>
                    <a:pt x="2692" y="53"/>
                  </a:cubicBezTo>
                  <a:close/>
                  <a:moveTo>
                    <a:pt x="1438" y="3310"/>
                  </a:moveTo>
                  <a:lnTo>
                    <a:pt x="1438" y="3310"/>
                  </a:lnTo>
                  <a:cubicBezTo>
                    <a:pt x="1445" y="3319"/>
                    <a:pt x="1442" y="3331"/>
                    <a:pt x="1433" y="3335"/>
                  </a:cubicBezTo>
                  <a:cubicBezTo>
                    <a:pt x="1352" y="3579"/>
                    <a:pt x="1268" y="3822"/>
                    <a:pt x="1189" y="4068"/>
                  </a:cubicBezTo>
                  <a:cubicBezTo>
                    <a:pt x="1046" y="4509"/>
                    <a:pt x="1010" y="4978"/>
                    <a:pt x="1044" y="5442"/>
                  </a:cubicBezTo>
                  <a:lnTo>
                    <a:pt x="1044" y="5444"/>
                  </a:lnTo>
                  <a:cubicBezTo>
                    <a:pt x="1051" y="5546"/>
                    <a:pt x="1023" y="5603"/>
                    <a:pt x="937" y="5654"/>
                  </a:cubicBezTo>
                  <a:cubicBezTo>
                    <a:pt x="874" y="5693"/>
                    <a:pt x="816" y="5737"/>
                    <a:pt x="756" y="5779"/>
                  </a:cubicBezTo>
                  <a:cubicBezTo>
                    <a:pt x="570" y="5893"/>
                    <a:pt x="386" y="6010"/>
                    <a:pt x="153" y="6021"/>
                  </a:cubicBezTo>
                  <a:cubicBezTo>
                    <a:pt x="241" y="5835"/>
                    <a:pt x="265" y="5638"/>
                    <a:pt x="309" y="5451"/>
                  </a:cubicBezTo>
                  <a:cubicBezTo>
                    <a:pt x="411" y="4995"/>
                    <a:pt x="555" y="4555"/>
                    <a:pt x="777" y="4145"/>
                  </a:cubicBezTo>
                  <a:cubicBezTo>
                    <a:pt x="788" y="4127"/>
                    <a:pt x="793" y="4106"/>
                    <a:pt x="811" y="4094"/>
                  </a:cubicBezTo>
                  <a:cubicBezTo>
                    <a:pt x="932" y="3866"/>
                    <a:pt x="1089" y="3664"/>
                    <a:pt x="1265" y="3475"/>
                  </a:cubicBezTo>
                  <a:cubicBezTo>
                    <a:pt x="1312" y="3421"/>
                    <a:pt x="1365" y="3370"/>
                    <a:pt x="1422" y="3323"/>
                  </a:cubicBezTo>
                  <a:lnTo>
                    <a:pt x="1438" y="3310"/>
                  </a:lnTo>
                  <a:close/>
                  <a:moveTo>
                    <a:pt x="5288" y="3281"/>
                  </a:moveTo>
                  <a:cubicBezTo>
                    <a:pt x="5346" y="3321"/>
                    <a:pt x="5397" y="3370"/>
                    <a:pt x="5441" y="3424"/>
                  </a:cubicBezTo>
                  <a:cubicBezTo>
                    <a:pt x="5484" y="3479"/>
                    <a:pt x="5539" y="3522"/>
                    <a:pt x="5583" y="3575"/>
                  </a:cubicBezTo>
                  <a:cubicBezTo>
                    <a:pt x="5777" y="3806"/>
                    <a:pt x="5944" y="4061"/>
                    <a:pt x="6075" y="4332"/>
                  </a:cubicBezTo>
                  <a:cubicBezTo>
                    <a:pt x="6084" y="4346"/>
                    <a:pt x="6087" y="4362"/>
                    <a:pt x="6087" y="4378"/>
                  </a:cubicBezTo>
                  <a:cubicBezTo>
                    <a:pt x="6200" y="4611"/>
                    <a:pt x="6291" y="4853"/>
                    <a:pt x="6359" y="5102"/>
                  </a:cubicBezTo>
                  <a:cubicBezTo>
                    <a:pt x="6435" y="5365"/>
                    <a:pt x="6478" y="5637"/>
                    <a:pt x="6554" y="5901"/>
                  </a:cubicBezTo>
                  <a:cubicBezTo>
                    <a:pt x="6566" y="5943"/>
                    <a:pt x="6584" y="5984"/>
                    <a:pt x="6608" y="6021"/>
                  </a:cubicBezTo>
                  <a:cubicBezTo>
                    <a:pt x="6426" y="6015"/>
                    <a:pt x="6279" y="5943"/>
                    <a:pt x="6135" y="5858"/>
                  </a:cubicBezTo>
                  <a:lnTo>
                    <a:pt x="6135" y="5859"/>
                  </a:lnTo>
                  <a:cubicBezTo>
                    <a:pt x="5989" y="5786"/>
                    <a:pt x="5865" y="5684"/>
                    <a:pt x="5735" y="5589"/>
                  </a:cubicBezTo>
                  <a:cubicBezTo>
                    <a:pt x="5682" y="5551"/>
                    <a:pt x="5672" y="5512"/>
                    <a:pt x="5679" y="5451"/>
                  </a:cubicBezTo>
                  <a:cubicBezTo>
                    <a:pt x="5735" y="4972"/>
                    <a:pt x="5674" y="4506"/>
                    <a:pt x="5535" y="4047"/>
                  </a:cubicBezTo>
                  <a:cubicBezTo>
                    <a:pt x="5460" y="3796"/>
                    <a:pt x="5386" y="3545"/>
                    <a:pt x="5288" y="3303"/>
                  </a:cubicBezTo>
                  <a:cubicBezTo>
                    <a:pt x="5286" y="3296"/>
                    <a:pt x="5286" y="3288"/>
                    <a:pt x="5288" y="3281"/>
                  </a:cubicBezTo>
                  <a:close/>
                  <a:moveTo>
                    <a:pt x="2832" y="1249"/>
                  </a:moveTo>
                  <a:cubicBezTo>
                    <a:pt x="2904" y="1501"/>
                    <a:pt x="3090" y="1617"/>
                    <a:pt x="3321" y="1683"/>
                  </a:cubicBezTo>
                  <a:cubicBezTo>
                    <a:pt x="3336" y="1687"/>
                    <a:pt x="3352" y="1689"/>
                    <a:pt x="3367" y="1689"/>
                  </a:cubicBezTo>
                  <a:cubicBezTo>
                    <a:pt x="3396" y="1689"/>
                    <a:pt x="3425" y="1683"/>
                    <a:pt x="3453" y="1671"/>
                  </a:cubicBezTo>
                  <a:cubicBezTo>
                    <a:pt x="3649" y="1598"/>
                    <a:pt x="3807" y="1480"/>
                    <a:pt x="3887" y="1273"/>
                  </a:cubicBezTo>
                  <a:cubicBezTo>
                    <a:pt x="4043" y="1387"/>
                    <a:pt x="4184" y="1522"/>
                    <a:pt x="4303" y="1673"/>
                  </a:cubicBezTo>
                  <a:cubicBezTo>
                    <a:pt x="4918" y="2429"/>
                    <a:pt x="5320" y="3288"/>
                    <a:pt x="5544" y="4232"/>
                  </a:cubicBezTo>
                  <a:cubicBezTo>
                    <a:pt x="5621" y="4566"/>
                    <a:pt x="5667" y="4904"/>
                    <a:pt x="5654" y="5248"/>
                  </a:cubicBezTo>
                  <a:lnTo>
                    <a:pt x="5654" y="5249"/>
                  </a:lnTo>
                  <a:cubicBezTo>
                    <a:pt x="5651" y="5397"/>
                    <a:pt x="5630" y="5542"/>
                    <a:pt x="5591" y="5686"/>
                  </a:cubicBezTo>
                  <a:cubicBezTo>
                    <a:pt x="5593" y="5695"/>
                    <a:pt x="5595" y="5705"/>
                    <a:pt x="5586" y="5712"/>
                  </a:cubicBezTo>
                  <a:cubicBezTo>
                    <a:pt x="5526" y="5968"/>
                    <a:pt x="5425" y="6212"/>
                    <a:pt x="5285" y="6434"/>
                  </a:cubicBezTo>
                  <a:cubicBezTo>
                    <a:pt x="5018" y="6859"/>
                    <a:pt x="4667" y="7186"/>
                    <a:pt x="4198" y="7374"/>
                  </a:cubicBezTo>
                  <a:cubicBezTo>
                    <a:pt x="4060" y="7430"/>
                    <a:pt x="3919" y="7462"/>
                    <a:pt x="3774" y="7462"/>
                  </a:cubicBezTo>
                  <a:cubicBezTo>
                    <a:pt x="3715" y="7462"/>
                    <a:pt x="3656" y="7457"/>
                    <a:pt x="3596" y="7446"/>
                  </a:cubicBezTo>
                  <a:cubicBezTo>
                    <a:pt x="3524" y="7434"/>
                    <a:pt x="3468" y="7402"/>
                    <a:pt x="3435" y="7332"/>
                  </a:cubicBezTo>
                  <a:cubicBezTo>
                    <a:pt x="3414" y="7291"/>
                    <a:pt x="3382" y="7269"/>
                    <a:pt x="3351" y="7269"/>
                  </a:cubicBezTo>
                  <a:cubicBezTo>
                    <a:pt x="3321" y="7269"/>
                    <a:pt x="3292" y="7288"/>
                    <a:pt x="3272" y="7327"/>
                  </a:cubicBezTo>
                  <a:cubicBezTo>
                    <a:pt x="3212" y="7444"/>
                    <a:pt x="3111" y="7465"/>
                    <a:pt x="3000" y="7470"/>
                  </a:cubicBezTo>
                  <a:cubicBezTo>
                    <a:pt x="2985" y="7471"/>
                    <a:pt x="2971" y="7471"/>
                    <a:pt x="2956" y="7471"/>
                  </a:cubicBezTo>
                  <a:cubicBezTo>
                    <a:pt x="2694" y="7471"/>
                    <a:pt x="2436" y="7398"/>
                    <a:pt x="2215" y="7257"/>
                  </a:cubicBezTo>
                  <a:cubicBezTo>
                    <a:pt x="1631" y="6888"/>
                    <a:pt x="1287" y="6350"/>
                    <a:pt x="1128" y="5686"/>
                  </a:cubicBezTo>
                  <a:cubicBezTo>
                    <a:pt x="1056" y="5379"/>
                    <a:pt x="1046" y="5060"/>
                    <a:pt x="1096" y="4748"/>
                  </a:cubicBezTo>
                  <a:cubicBezTo>
                    <a:pt x="1261" y="3636"/>
                    <a:pt x="1694" y="2635"/>
                    <a:pt x="2357" y="1731"/>
                  </a:cubicBezTo>
                  <a:cubicBezTo>
                    <a:pt x="2476" y="1564"/>
                    <a:pt x="2618" y="1415"/>
                    <a:pt x="2779" y="1287"/>
                  </a:cubicBezTo>
                  <a:cubicBezTo>
                    <a:pt x="2797" y="1273"/>
                    <a:pt x="2814" y="1261"/>
                    <a:pt x="2832" y="1249"/>
                  </a:cubicBezTo>
                  <a:close/>
                  <a:moveTo>
                    <a:pt x="2680" y="0"/>
                  </a:moveTo>
                  <a:cubicBezTo>
                    <a:pt x="2677" y="0"/>
                    <a:pt x="2674" y="0"/>
                    <a:pt x="2671" y="0"/>
                  </a:cubicBezTo>
                  <a:cubicBezTo>
                    <a:pt x="2574" y="2"/>
                    <a:pt x="2478" y="27"/>
                    <a:pt x="2394" y="72"/>
                  </a:cubicBezTo>
                  <a:cubicBezTo>
                    <a:pt x="2287" y="128"/>
                    <a:pt x="2190" y="202"/>
                    <a:pt x="2108" y="291"/>
                  </a:cubicBezTo>
                  <a:cubicBezTo>
                    <a:pt x="2062" y="342"/>
                    <a:pt x="2064" y="334"/>
                    <a:pt x="1975" y="439"/>
                  </a:cubicBezTo>
                  <a:cubicBezTo>
                    <a:pt x="1950" y="467"/>
                    <a:pt x="1876" y="646"/>
                    <a:pt x="1855" y="717"/>
                  </a:cubicBezTo>
                  <a:cubicBezTo>
                    <a:pt x="1773" y="1005"/>
                    <a:pt x="1752" y="1293"/>
                    <a:pt x="1876" y="1575"/>
                  </a:cubicBezTo>
                  <a:cubicBezTo>
                    <a:pt x="1929" y="1697"/>
                    <a:pt x="1948" y="1832"/>
                    <a:pt x="1933" y="1966"/>
                  </a:cubicBezTo>
                  <a:cubicBezTo>
                    <a:pt x="1924" y="2067"/>
                    <a:pt x="1905" y="2169"/>
                    <a:pt x="1894" y="2271"/>
                  </a:cubicBezTo>
                  <a:cubicBezTo>
                    <a:pt x="1891" y="2341"/>
                    <a:pt x="1848" y="2402"/>
                    <a:pt x="1784" y="2432"/>
                  </a:cubicBezTo>
                  <a:cubicBezTo>
                    <a:pt x="1747" y="2453"/>
                    <a:pt x="1712" y="2479"/>
                    <a:pt x="1680" y="2509"/>
                  </a:cubicBezTo>
                  <a:cubicBezTo>
                    <a:pt x="1386" y="2749"/>
                    <a:pt x="1145" y="3039"/>
                    <a:pt x="928" y="3347"/>
                  </a:cubicBezTo>
                  <a:cubicBezTo>
                    <a:pt x="485" y="3975"/>
                    <a:pt x="199" y="4667"/>
                    <a:pt x="48" y="5418"/>
                  </a:cubicBezTo>
                  <a:cubicBezTo>
                    <a:pt x="30" y="5502"/>
                    <a:pt x="29" y="5589"/>
                    <a:pt x="1" y="5672"/>
                  </a:cubicBezTo>
                  <a:lnTo>
                    <a:pt x="1" y="5968"/>
                  </a:lnTo>
                  <a:cubicBezTo>
                    <a:pt x="36" y="6026"/>
                    <a:pt x="99" y="6055"/>
                    <a:pt x="179" y="6055"/>
                  </a:cubicBezTo>
                  <a:cubicBezTo>
                    <a:pt x="200" y="6055"/>
                    <a:pt x="224" y="6053"/>
                    <a:pt x="248" y="6049"/>
                  </a:cubicBezTo>
                  <a:cubicBezTo>
                    <a:pt x="416" y="6017"/>
                    <a:pt x="567" y="5938"/>
                    <a:pt x="711" y="5849"/>
                  </a:cubicBezTo>
                  <a:cubicBezTo>
                    <a:pt x="819" y="5784"/>
                    <a:pt x="923" y="5710"/>
                    <a:pt x="1021" y="5630"/>
                  </a:cubicBezTo>
                  <a:cubicBezTo>
                    <a:pt x="1036" y="5617"/>
                    <a:pt x="1046" y="5610"/>
                    <a:pt x="1053" y="5610"/>
                  </a:cubicBezTo>
                  <a:cubicBezTo>
                    <a:pt x="1063" y="5610"/>
                    <a:pt x="1068" y="5622"/>
                    <a:pt x="1075" y="5649"/>
                  </a:cubicBezTo>
                  <a:cubicBezTo>
                    <a:pt x="1221" y="6250"/>
                    <a:pt x="1510" y="6766"/>
                    <a:pt x="2003" y="7153"/>
                  </a:cubicBezTo>
                  <a:cubicBezTo>
                    <a:pt x="2239" y="7341"/>
                    <a:pt x="2504" y="7467"/>
                    <a:pt x="2809" y="7497"/>
                  </a:cubicBezTo>
                  <a:cubicBezTo>
                    <a:pt x="2809" y="7497"/>
                    <a:pt x="2811" y="7497"/>
                    <a:pt x="2813" y="7499"/>
                  </a:cubicBezTo>
                  <a:cubicBezTo>
                    <a:pt x="2821" y="7499"/>
                    <a:pt x="2830" y="7500"/>
                    <a:pt x="2839" y="7502"/>
                  </a:cubicBezTo>
                  <a:cubicBezTo>
                    <a:pt x="2843" y="7503"/>
                    <a:pt x="2848" y="7503"/>
                    <a:pt x="2853" y="7503"/>
                  </a:cubicBezTo>
                  <a:cubicBezTo>
                    <a:pt x="2857" y="7503"/>
                    <a:pt x="2862" y="7503"/>
                    <a:pt x="2865" y="7504"/>
                  </a:cubicBezTo>
                  <a:lnTo>
                    <a:pt x="2878" y="7504"/>
                  </a:lnTo>
                  <a:lnTo>
                    <a:pt x="2888" y="7506"/>
                  </a:lnTo>
                  <a:cubicBezTo>
                    <a:pt x="2897" y="7506"/>
                    <a:pt x="2907" y="7506"/>
                    <a:pt x="2916" y="7507"/>
                  </a:cubicBezTo>
                  <a:lnTo>
                    <a:pt x="2977" y="7507"/>
                  </a:lnTo>
                  <a:lnTo>
                    <a:pt x="3021" y="7504"/>
                  </a:lnTo>
                  <a:cubicBezTo>
                    <a:pt x="3028" y="7502"/>
                    <a:pt x="3037" y="7500"/>
                    <a:pt x="3046" y="7500"/>
                  </a:cubicBezTo>
                  <a:cubicBezTo>
                    <a:pt x="3070" y="7488"/>
                    <a:pt x="3100" y="7491"/>
                    <a:pt x="3126" y="7484"/>
                  </a:cubicBezTo>
                  <a:cubicBezTo>
                    <a:pt x="3195" y="7469"/>
                    <a:pt x="3254" y="7423"/>
                    <a:pt x="3288" y="7362"/>
                  </a:cubicBezTo>
                  <a:cubicBezTo>
                    <a:pt x="3308" y="7323"/>
                    <a:pt x="3329" y="7304"/>
                    <a:pt x="3350" y="7304"/>
                  </a:cubicBezTo>
                  <a:cubicBezTo>
                    <a:pt x="3371" y="7304"/>
                    <a:pt x="3392" y="7323"/>
                    <a:pt x="3412" y="7362"/>
                  </a:cubicBezTo>
                  <a:cubicBezTo>
                    <a:pt x="3475" y="7481"/>
                    <a:pt x="3589" y="7486"/>
                    <a:pt x="3698" y="7491"/>
                  </a:cubicBezTo>
                  <a:cubicBezTo>
                    <a:pt x="3721" y="7493"/>
                    <a:pt x="3743" y="7493"/>
                    <a:pt x="3766" y="7493"/>
                  </a:cubicBezTo>
                  <a:cubicBezTo>
                    <a:pt x="4042" y="7493"/>
                    <a:pt x="4292" y="7395"/>
                    <a:pt x="4524" y="7246"/>
                  </a:cubicBezTo>
                  <a:cubicBezTo>
                    <a:pt x="5121" y="6864"/>
                    <a:pt x="5488" y="6315"/>
                    <a:pt x="5649" y="5630"/>
                  </a:cubicBezTo>
                  <a:cubicBezTo>
                    <a:pt x="5657" y="5598"/>
                    <a:pt x="5664" y="5587"/>
                    <a:pt x="5673" y="5587"/>
                  </a:cubicBezTo>
                  <a:cubicBezTo>
                    <a:pt x="5683" y="5587"/>
                    <a:pt x="5695" y="5600"/>
                    <a:pt x="5711" y="5612"/>
                  </a:cubicBezTo>
                  <a:cubicBezTo>
                    <a:pt x="5903" y="5766"/>
                    <a:pt x="6103" y="5907"/>
                    <a:pt x="6335" y="5998"/>
                  </a:cubicBezTo>
                  <a:cubicBezTo>
                    <a:pt x="6414" y="6028"/>
                    <a:pt x="6493" y="6052"/>
                    <a:pt x="6577" y="6052"/>
                  </a:cubicBezTo>
                  <a:cubicBezTo>
                    <a:pt x="6599" y="6052"/>
                    <a:pt x="6622" y="6051"/>
                    <a:pt x="6645" y="6047"/>
                  </a:cubicBezTo>
                  <a:cubicBezTo>
                    <a:pt x="6713" y="6036"/>
                    <a:pt x="6747" y="6003"/>
                    <a:pt x="6750" y="5936"/>
                  </a:cubicBezTo>
                  <a:cubicBezTo>
                    <a:pt x="6750" y="5928"/>
                    <a:pt x="6752" y="5921"/>
                    <a:pt x="6762" y="5917"/>
                  </a:cubicBezTo>
                  <a:lnTo>
                    <a:pt x="6762" y="5770"/>
                  </a:lnTo>
                  <a:cubicBezTo>
                    <a:pt x="6750" y="5766"/>
                    <a:pt x="6752" y="5756"/>
                    <a:pt x="6752" y="5745"/>
                  </a:cubicBezTo>
                  <a:cubicBezTo>
                    <a:pt x="6745" y="5616"/>
                    <a:pt x="6727" y="5484"/>
                    <a:pt x="6696" y="5358"/>
                  </a:cubicBezTo>
                  <a:cubicBezTo>
                    <a:pt x="6517" y="4523"/>
                    <a:pt x="6175" y="3764"/>
                    <a:pt x="5639" y="3095"/>
                  </a:cubicBezTo>
                  <a:cubicBezTo>
                    <a:pt x="5418" y="2818"/>
                    <a:pt x="5181" y="2553"/>
                    <a:pt x="4873" y="2367"/>
                  </a:cubicBezTo>
                  <a:cubicBezTo>
                    <a:pt x="4857" y="2360"/>
                    <a:pt x="4846" y="2346"/>
                    <a:pt x="4843" y="2330"/>
                  </a:cubicBezTo>
                  <a:cubicBezTo>
                    <a:pt x="4792" y="2062"/>
                    <a:pt x="4743" y="1794"/>
                    <a:pt x="4859" y="1529"/>
                  </a:cubicBezTo>
                  <a:cubicBezTo>
                    <a:pt x="4948" y="1324"/>
                    <a:pt x="4946" y="1112"/>
                    <a:pt x="4908" y="896"/>
                  </a:cubicBezTo>
                  <a:cubicBezTo>
                    <a:pt x="4881" y="754"/>
                    <a:pt x="4841" y="616"/>
                    <a:pt x="4787" y="483"/>
                  </a:cubicBezTo>
                  <a:lnTo>
                    <a:pt x="4787" y="483"/>
                  </a:lnTo>
                  <a:cubicBezTo>
                    <a:pt x="4787" y="483"/>
                    <a:pt x="4787" y="483"/>
                    <a:pt x="4787" y="483"/>
                  </a:cubicBezTo>
                  <a:cubicBezTo>
                    <a:pt x="4791" y="483"/>
                    <a:pt x="4718" y="351"/>
                    <a:pt x="4708" y="334"/>
                  </a:cubicBezTo>
                  <a:cubicBezTo>
                    <a:pt x="4625" y="214"/>
                    <a:pt x="4511" y="121"/>
                    <a:pt x="4380" y="62"/>
                  </a:cubicBezTo>
                  <a:cubicBezTo>
                    <a:pt x="4295" y="23"/>
                    <a:pt x="4203" y="3"/>
                    <a:pt x="4112" y="3"/>
                  </a:cubicBezTo>
                  <a:cubicBezTo>
                    <a:pt x="3948" y="3"/>
                    <a:pt x="3786" y="67"/>
                    <a:pt x="3668" y="190"/>
                  </a:cubicBezTo>
                  <a:cubicBezTo>
                    <a:pt x="3563" y="302"/>
                    <a:pt x="3482" y="432"/>
                    <a:pt x="3426" y="574"/>
                  </a:cubicBezTo>
                  <a:cubicBezTo>
                    <a:pt x="3419" y="591"/>
                    <a:pt x="3414" y="609"/>
                    <a:pt x="3405" y="626"/>
                  </a:cubicBezTo>
                  <a:cubicBezTo>
                    <a:pt x="3405" y="628"/>
                    <a:pt x="3400" y="630"/>
                    <a:pt x="3393" y="635"/>
                  </a:cubicBezTo>
                  <a:cubicBezTo>
                    <a:pt x="3354" y="525"/>
                    <a:pt x="3302" y="421"/>
                    <a:pt x="3239" y="325"/>
                  </a:cubicBezTo>
                  <a:cubicBezTo>
                    <a:pt x="3110" y="141"/>
                    <a:pt x="2945" y="0"/>
                    <a:pt x="2680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8"/>
            <p:cNvSpPr/>
            <p:nvPr/>
          </p:nvSpPr>
          <p:spPr>
            <a:xfrm>
              <a:off x="6622075" y="611750"/>
              <a:ext cx="326454" cy="377445"/>
            </a:xfrm>
            <a:custGeom>
              <a:avLst/>
              <a:gdLst/>
              <a:ahLst/>
              <a:cxnLst/>
              <a:rect l="l" t="t" r="r" b="b"/>
              <a:pathLst>
                <a:path w="4624" h="5324" extrusionOk="0">
                  <a:moveTo>
                    <a:pt x="1787" y="0"/>
                  </a:moveTo>
                  <a:cubicBezTo>
                    <a:pt x="1770" y="14"/>
                    <a:pt x="1752" y="26"/>
                    <a:pt x="1735" y="39"/>
                  </a:cubicBezTo>
                  <a:cubicBezTo>
                    <a:pt x="1573" y="167"/>
                    <a:pt x="1431" y="316"/>
                    <a:pt x="1312" y="484"/>
                  </a:cubicBezTo>
                  <a:cubicBezTo>
                    <a:pt x="649" y="1387"/>
                    <a:pt x="216" y="2388"/>
                    <a:pt x="52" y="3499"/>
                  </a:cubicBezTo>
                  <a:cubicBezTo>
                    <a:pt x="1" y="3811"/>
                    <a:pt x="11" y="4130"/>
                    <a:pt x="85" y="4439"/>
                  </a:cubicBezTo>
                  <a:cubicBezTo>
                    <a:pt x="155" y="4476"/>
                    <a:pt x="208" y="4537"/>
                    <a:pt x="271" y="4586"/>
                  </a:cubicBezTo>
                  <a:cubicBezTo>
                    <a:pt x="530" y="4800"/>
                    <a:pt x="821" y="4974"/>
                    <a:pt x="1135" y="5098"/>
                  </a:cubicBezTo>
                  <a:cubicBezTo>
                    <a:pt x="1372" y="5195"/>
                    <a:pt x="1619" y="5261"/>
                    <a:pt x="1873" y="5295"/>
                  </a:cubicBezTo>
                  <a:cubicBezTo>
                    <a:pt x="2019" y="5314"/>
                    <a:pt x="2165" y="5324"/>
                    <a:pt x="2312" y="5324"/>
                  </a:cubicBezTo>
                  <a:cubicBezTo>
                    <a:pt x="2441" y="5324"/>
                    <a:pt x="2570" y="5316"/>
                    <a:pt x="2699" y="5302"/>
                  </a:cubicBezTo>
                  <a:cubicBezTo>
                    <a:pt x="3106" y="5254"/>
                    <a:pt x="3500" y="5130"/>
                    <a:pt x="3859" y="4935"/>
                  </a:cubicBezTo>
                  <a:cubicBezTo>
                    <a:pt x="4063" y="4826"/>
                    <a:pt x="4252" y="4695"/>
                    <a:pt x="4426" y="4546"/>
                  </a:cubicBezTo>
                  <a:cubicBezTo>
                    <a:pt x="4461" y="4514"/>
                    <a:pt x="4487" y="4467"/>
                    <a:pt x="4541" y="4464"/>
                  </a:cubicBezTo>
                  <a:cubicBezTo>
                    <a:pt x="4536" y="4455"/>
                    <a:pt x="4538" y="4443"/>
                    <a:pt x="4548" y="4437"/>
                  </a:cubicBezTo>
                  <a:cubicBezTo>
                    <a:pt x="4587" y="4294"/>
                    <a:pt x="4608" y="4148"/>
                    <a:pt x="4611" y="4001"/>
                  </a:cubicBezTo>
                  <a:cubicBezTo>
                    <a:pt x="4624" y="3657"/>
                    <a:pt x="4578" y="3319"/>
                    <a:pt x="4499" y="2984"/>
                  </a:cubicBezTo>
                  <a:cubicBezTo>
                    <a:pt x="4277" y="2039"/>
                    <a:pt x="3873" y="1180"/>
                    <a:pt x="3260" y="426"/>
                  </a:cubicBezTo>
                  <a:cubicBezTo>
                    <a:pt x="3139" y="274"/>
                    <a:pt x="2999" y="140"/>
                    <a:pt x="2844" y="25"/>
                  </a:cubicBezTo>
                  <a:cubicBezTo>
                    <a:pt x="2764" y="232"/>
                    <a:pt x="2606" y="349"/>
                    <a:pt x="2408" y="423"/>
                  </a:cubicBezTo>
                  <a:cubicBezTo>
                    <a:pt x="2381" y="435"/>
                    <a:pt x="2352" y="441"/>
                    <a:pt x="2322" y="441"/>
                  </a:cubicBezTo>
                  <a:cubicBezTo>
                    <a:pt x="2307" y="441"/>
                    <a:pt x="2291" y="440"/>
                    <a:pt x="2276" y="437"/>
                  </a:cubicBezTo>
                  <a:cubicBezTo>
                    <a:pt x="2045" y="370"/>
                    <a:pt x="1859" y="253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8"/>
            <p:cNvSpPr/>
            <p:nvPr/>
          </p:nvSpPr>
          <p:spPr>
            <a:xfrm>
              <a:off x="6626100" y="925550"/>
              <a:ext cx="318403" cy="122027"/>
            </a:xfrm>
            <a:custGeom>
              <a:avLst/>
              <a:gdLst/>
              <a:ahLst/>
              <a:cxnLst/>
              <a:rect l="l" t="t" r="r" b="b"/>
              <a:pathLst>
                <a:path w="4456" h="1785" extrusionOk="0">
                  <a:moveTo>
                    <a:pt x="1" y="0"/>
                  </a:moveTo>
                  <a:lnTo>
                    <a:pt x="1" y="0"/>
                  </a:lnTo>
                  <a:cubicBezTo>
                    <a:pt x="160" y="668"/>
                    <a:pt x="506" y="1206"/>
                    <a:pt x="1093" y="1576"/>
                  </a:cubicBezTo>
                  <a:cubicBezTo>
                    <a:pt x="1308" y="1713"/>
                    <a:pt x="1557" y="1784"/>
                    <a:pt x="1810" y="1784"/>
                  </a:cubicBezTo>
                  <a:cubicBezTo>
                    <a:pt x="1830" y="1784"/>
                    <a:pt x="1850" y="1784"/>
                    <a:pt x="1870" y="1783"/>
                  </a:cubicBezTo>
                  <a:cubicBezTo>
                    <a:pt x="1980" y="1779"/>
                    <a:pt x="2084" y="1757"/>
                    <a:pt x="2141" y="1641"/>
                  </a:cubicBezTo>
                  <a:cubicBezTo>
                    <a:pt x="2161" y="1602"/>
                    <a:pt x="2191" y="1584"/>
                    <a:pt x="2222" y="1584"/>
                  </a:cubicBezTo>
                  <a:cubicBezTo>
                    <a:pt x="2253" y="1584"/>
                    <a:pt x="2285" y="1604"/>
                    <a:pt x="2304" y="1644"/>
                  </a:cubicBezTo>
                  <a:cubicBezTo>
                    <a:pt x="2340" y="1716"/>
                    <a:pt x="2394" y="1746"/>
                    <a:pt x="2466" y="1760"/>
                  </a:cubicBezTo>
                  <a:cubicBezTo>
                    <a:pt x="2524" y="1771"/>
                    <a:pt x="2582" y="1775"/>
                    <a:pt x="2640" y="1775"/>
                  </a:cubicBezTo>
                  <a:cubicBezTo>
                    <a:pt x="2786" y="1775"/>
                    <a:pt x="2929" y="1744"/>
                    <a:pt x="3067" y="1688"/>
                  </a:cubicBezTo>
                  <a:cubicBezTo>
                    <a:pt x="3537" y="1499"/>
                    <a:pt x="3889" y="1173"/>
                    <a:pt x="4154" y="747"/>
                  </a:cubicBezTo>
                  <a:cubicBezTo>
                    <a:pt x="4296" y="526"/>
                    <a:pt x="4398" y="282"/>
                    <a:pt x="4456" y="26"/>
                  </a:cubicBezTo>
                  <a:lnTo>
                    <a:pt x="4456" y="26"/>
                  </a:lnTo>
                  <a:cubicBezTo>
                    <a:pt x="4401" y="30"/>
                    <a:pt x="4375" y="77"/>
                    <a:pt x="4340" y="107"/>
                  </a:cubicBezTo>
                  <a:cubicBezTo>
                    <a:pt x="4166" y="258"/>
                    <a:pt x="3975" y="387"/>
                    <a:pt x="3774" y="496"/>
                  </a:cubicBezTo>
                  <a:cubicBezTo>
                    <a:pt x="3414" y="693"/>
                    <a:pt x="3020" y="817"/>
                    <a:pt x="2613" y="863"/>
                  </a:cubicBezTo>
                  <a:cubicBezTo>
                    <a:pt x="2483" y="878"/>
                    <a:pt x="2352" y="885"/>
                    <a:pt x="2221" y="885"/>
                  </a:cubicBezTo>
                  <a:cubicBezTo>
                    <a:pt x="2076" y="885"/>
                    <a:pt x="1931" y="876"/>
                    <a:pt x="1787" y="857"/>
                  </a:cubicBezTo>
                  <a:cubicBezTo>
                    <a:pt x="1533" y="822"/>
                    <a:pt x="1284" y="756"/>
                    <a:pt x="1048" y="659"/>
                  </a:cubicBezTo>
                  <a:cubicBezTo>
                    <a:pt x="735" y="535"/>
                    <a:pt x="444" y="363"/>
                    <a:pt x="185" y="149"/>
                  </a:cubicBezTo>
                  <a:cubicBezTo>
                    <a:pt x="124" y="98"/>
                    <a:pt x="71" y="3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8"/>
            <p:cNvSpPr/>
            <p:nvPr/>
          </p:nvSpPr>
          <p:spPr>
            <a:xfrm>
              <a:off x="6628209" y="480687"/>
              <a:ext cx="320323" cy="98025"/>
            </a:xfrm>
            <a:custGeom>
              <a:avLst/>
              <a:gdLst/>
              <a:ahLst/>
              <a:cxnLst/>
              <a:rect l="l" t="t" r="r" b="b"/>
              <a:pathLst>
                <a:path w="4686" h="1434" extrusionOk="0">
                  <a:moveTo>
                    <a:pt x="3162" y="0"/>
                  </a:moveTo>
                  <a:cubicBezTo>
                    <a:pt x="3025" y="0"/>
                    <a:pt x="2920" y="80"/>
                    <a:pt x="2871" y="222"/>
                  </a:cubicBezTo>
                  <a:cubicBezTo>
                    <a:pt x="2851" y="287"/>
                    <a:pt x="2841" y="354"/>
                    <a:pt x="2839" y="422"/>
                  </a:cubicBezTo>
                  <a:cubicBezTo>
                    <a:pt x="2839" y="438"/>
                    <a:pt x="2841" y="457"/>
                    <a:pt x="2820" y="462"/>
                  </a:cubicBezTo>
                  <a:cubicBezTo>
                    <a:pt x="2817" y="463"/>
                    <a:pt x="2814" y="463"/>
                    <a:pt x="2812" y="463"/>
                  </a:cubicBezTo>
                  <a:cubicBezTo>
                    <a:pt x="2796" y="463"/>
                    <a:pt x="2785" y="449"/>
                    <a:pt x="2778" y="434"/>
                  </a:cubicBezTo>
                  <a:cubicBezTo>
                    <a:pt x="2755" y="380"/>
                    <a:pt x="2751" y="318"/>
                    <a:pt x="2769" y="261"/>
                  </a:cubicBezTo>
                  <a:cubicBezTo>
                    <a:pt x="2781" y="217"/>
                    <a:pt x="2797" y="173"/>
                    <a:pt x="2813" y="129"/>
                  </a:cubicBezTo>
                  <a:cubicBezTo>
                    <a:pt x="2808" y="129"/>
                    <a:pt x="2802" y="129"/>
                    <a:pt x="2795" y="131"/>
                  </a:cubicBezTo>
                  <a:cubicBezTo>
                    <a:pt x="2788" y="134"/>
                    <a:pt x="2783" y="140"/>
                    <a:pt x="2776" y="143"/>
                  </a:cubicBezTo>
                  <a:cubicBezTo>
                    <a:pt x="2643" y="238"/>
                    <a:pt x="2592" y="373"/>
                    <a:pt x="2578" y="529"/>
                  </a:cubicBezTo>
                  <a:cubicBezTo>
                    <a:pt x="2573" y="601"/>
                    <a:pt x="2571" y="673"/>
                    <a:pt x="2543" y="739"/>
                  </a:cubicBezTo>
                  <a:cubicBezTo>
                    <a:pt x="2534" y="764"/>
                    <a:pt x="2527" y="792"/>
                    <a:pt x="2497" y="792"/>
                  </a:cubicBezTo>
                  <a:cubicBezTo>
                    <a:pt x="2469" y="790"/>
                    <a:pt x="2469" y="760"/>
                    <a:pt x="2460" y="739"/>
                  </a:cubicBezTo>
                  <a:cubicBezTo>
                    <a:pt x="2459" y="732"/>
                    <a:pt x="2457" y="723"/>
                    <a:pt x="2455" y="716"/>
                  </a:cubicBezTo>
                  <a:cubicBezTo>
                    <a:pt x="2425" y="595"/>
                    <a:pt x="2452" y="480"/>
                    <a:pt x="2483" y="366"/>
                  </a:cubicBezTo>
                  <a:lnTo>
                    <a:pt x="2473" y="352"/>
                  </a:lnTo>
                  <a:lnTo>
                    <a:pt x="2438" y="387"/>
                  </a:lnTo>
                  <a:cubicBezTo>
                    <a:pt x="2425" y="400"/>
                    <a:pt x="2415" y="421"/>
                    <a:pt x="2396" y="421"/>
                  </a:cubicBezTo>
                  <a:cubicBezTo>
                    <a:pt x="2394" y="421"/>
                    <a:pt x="2392" y="421"/>
                    <a:pt x="2390" y="420"/>
                  </a:cubicBezTo>
                  <a:cubicBezTo>
                    <a:pt x="2362" y="411"/>
                    <a:pt x="2371" y="383"/>
                    <a:pt x="2369" y="362"/>
                  </a:cubicBezTo>
                  <a:cubicBezTo>
                    <a:pt x="2364" y="294"/>
                    <a:pt x="2353" y="226"/>
                    <a:pt x="2336" y="159"/>
                  </a:cubicBezTo>
                  <a:cubicBezTo>
                    <a:pt x="2306" y="227"/>
                    <a:pt x="2311" y="292"/>
                    <a:pt x="2301" y="354"/>
                  </a:cubicBezTo>
                  <a:cubicBezTo>
                    <a:pt x="2297" y="371"/>
                    <a:pt x="2303" y="394"/>
                    <a:pt x="2282" y="401"/>
                  </a:cubicBezTo>
                  <a:cubicBezTo>
                    <a:pt x="2278" y="402"/>
                    <a:pt x="2275" y="402"/>
                    <a:pt x="2272" y="402"/>
                  </a:cubicBezTo>
                  <a:cubicBezTo>
                    <a:pt x="2256" y="402"/>
                    <a:pt x="2248" y="387"/>
                    <a:pt x="2236" y="376"/>
                  </a:cubicBezTo>
                  <a:cubicBezTo>
                    <a:pt x="2225" y="365"/>
                    <a:pt x="2220" y="349"/>
                    <a:pt x="2204" y="349"/>
                  </a:cubicBezTo>
                  <a:cubicBezTo>
                    <a:pt x="2202" y="349"/>
                    <a:pt x="2200" y="349"/>
                    <a:pt x="2197" y="350"/>
                  </a:cubicBezTo>
                  <a:cubicBezTo>
                    <a:pt x="2203" y="373"/>
                    <a:pt x="2208" y="394"/>
                    <a:pt x="2213" y="415"/>
                  </a:cubicBezTo>
                  <a:cubicBezTo>
                    <a:pt x="2243" y="518"/>
                    <a:pt x="2255" y="624"/>
                    <a:pt x="2225" y="729"/>
                  </a:cubicBezTo>
                  <a:cubicBezTo>
                    <a:pt x="2218" y="753"/>
                    <a:pt x="2217" y="788"/>
                    <a:pt x="2185" y="790"/>
                  </a:cubicBezTo>
                  <a:cubicBezTo>
                    <a:pt x="2184" y="790"/>
                    <a:pt x="2184" y="790"/>
                    <a:pt x="2183" y="790"/>
                  </a:cubicBezTo>
                  <a:cubicBezTo>
                    <a:pt x="2152" y="790"/>
                    <a:pt x="2146" y="756"/>
                    <a:pt x="2138" y="732"/>
                  </a:cubicBezTo>
                  <a:cubicBezTo>
                    <a:pt x="2129" y="713"/>
                    <a:pt x="2126" y="694"/>
                    <a:pt x="2122" y="674"/>
                  </a:cubicBezTo>
                  <a:cubicBezTo>
                    <a:pt x="2113" y="606"/>
                    <a:pt x="2106" y="539"/>
                    <a:pt x="2097" y="473"/>
                  </a:cubicBezTo>
                  <a:cubicBezTo>
                    <a:pt x="2080" y="317"/>
                    <a:pt x="1984" y="173"/>
                    <a:pt x="1864" y="126"/>
                  </a:cubicBezTo>
                  <a:lnTo>
                    <a:pt x="1864" y="126"/>
                  </a:lnTo>
                  <a:cubicBezTo>
                    <a:pt x="1880" y="164"/>
                    <a:pt x="1896" y="201"/>
                    <a:pt x="1908" y="240"/>
                  </a:cubicBezTo>
                  <a:cubicBezTo>
                    <a:pt x="1927" y="306"/>
                    <a:pt x="1938" y="371"/>
                    <a:pt x="1903" y="438"/>
                  </a:cubicBezTo>
                  <a:cubicBezTo>
                    <a:pt x="1896" y="451"/>
                    <a:pt x="1887" y="464"/>
                    <a:pt x="1869" y="464"/>
                  </a:cubicBezTo>
                  <a:cubicBezTo>
                    <a:pt x="1868" y="464"/>
                    <a:pt x="1867" y="464"/>
                    <a:pt x="1866" y="464"/>
                  </a:cubicBezTo>
                  <a:cubicBezTo>
                    <a:pt x="1847" y="460"/>
                    <a:pt x="1843" y="443"/>
                    <a:pt x="1842" y="425"/>
                  </a:cubicBezTo>
                  <a:cubicBezTo>
                    <a:pt x="1842" y="404"/>
                    <a:pt x="1842" y="382"/>
                    <a:pt x="1840" y="359"/>
                  </a:cubicBezTo>
                  <a:cubicBezTo>
                    <a:pt x="1828" y="138"/>
                    <a:pt x="1703" y="6"/>
                    <a:pt x="1518" y="6"/>
                  </a:cubicBezTo>
                  <a:cubicBezTo>
                    <a:pt x="1475" y="6"/>
                    <a:pt x="1429" y="13"/>
                    <a:pt x="1380" y="27"/>
                  </a:cubicBezTo>
                  <a:cubicBezTo>
                    <a:pt x="1556" y="48"/>
                    <a:pt x="1622" y="162"/>
                    <a:pt x="1649" y="310"/>
                  </a:cubicBezTo>
                  <a:cubicBezTo>
                    <a:pt x="1654" y="334"/>
                    <a:pt x="1666" y="362"/>
                    <a:pt x="1640" y="376"/>
                  </a:cubicBezTo>
                  <a:cubicBezTo>
                    <a:pt x="1634" y="379"/>
                    <a:pt x="1629" y="380"/>
                    <a:pt x="1624" y="380"/>
                  </a:cubicBezTo>
                  <a:cubicBezTo>
                    <a:pt x="1605" y="380"/>
                    <a:pt x="1591" y="361"/>
                    <a:pt x="1577" y="348"/>
                  </a:cubicBezTo>
                  <a:cubicBezTo>
                    <a:pt x="1526" y="301"/>
                    <a:pt x="1480" y="248"/>
                    <a:pt x="1428" y="203"/>
                  </a:cubicBezTo>
                  <a:cubicBezTo>
                    <a:pt x="1365" y="145"/>
                    <a:pt x="1285" y="115"/>
                    <a:pt x="1203" y="115"/>
                  </a:cubicBezTo>
                  <a:cubicBezTo>
                    <a:pt x="1165" y="115"/>
                    <a:pt x="1126" y="121"/>
                    <a:pt x="1089" y="134"/>
                  </a:cubicBezTo>
                  <a:cubicBezTo>
                    <a:pt x="974" y="173"/>
                    <a:pt x="867" y="236"/>
                    <a:pt x="774" y="317"/>
                  </a:cubicBezTo>
                  <a:lnTo>
                    <a:pt x="784" y="329"/>
                  </a:lnTo>
                  <a:cubicBezTo>
                    <a:pt x="881" y="299"/>
                    <a:pt x="977" y="273"/>
                    <a:pt x="1079" y="273"/>
                  </a:cubicBezTo>
                  <a:cubicBezTo>
                    <a:pt x="1167" y="273"/>
                    <a:pt x="1251" y="275"/>
                    <a:pt x="1326" y="329"/>
                  </a:cubicBezTo>
                  <a:cubicBezTo>
                    <a:pt x="1347" y="345"/>
                    <a:pt x="1366" y="368"/>
                    <a:pt x="1354" y="397"/>
                  </a:cubicBezTo>
                  <a:cubicBezTo>
                    <a:pt x="1349" y="410"/>
                    <a:pt x="1339" y="414"/>
                    <a:pt x="1329" y="414"/>
                  </a:cubicBezTo>
                  <a:cubicBezTo>
                    <a:pt x="1319" y="414"/>
                    <a:pt x="1308" y="410"/>
                    <a:pt x="1300" y="408"/>
                  </a:cubicBezTo>
                  <a:cubicBezTo>
                    <a:pt x="1246" y="395"/>
                    <a:pt x="1194" y="389"/>
                    <a:pt x="1142" y="389"/>
                  </a:cubicBezTo>
                  <a:cubicBezTo>
                    <a:pt x="1015" y="389"/>
                    <a:pt x="894" y="424"/>
                    <a:pt x="774" y="478"/>
                  </a:cubicBezTo>
                  <a:cubicBezTo>
                    <a:pt x="523" y="590"/>
                    <a:pt x="287" y="736"/>
                    <a:pt x="1" y="748"/>
                  </a:cubicBezTo>
                  <a:cubicBezTo>
                    <a:pt x="131" y="810"/>
                    <a:pt x="262" y="836"/>
                    <a:pt x="394" y="836"/>
                  </a:cubicBezTo>
                  <a:cubicBezTo>
                    <a:pt x="502" y="836"/>
                    <a:pt x="611" y="818"/>
                    <a:pt x="721" y="787"/>
                  </a:cubicBezTo>
                  <a:cubicBezTo>
                    <a:pt x="837" y="751"/>
                    <a:pt x="947" y="702"/>
                    <a:pt x="1051" y="639"/>
                  </a:cubicBezTo>
                  <a:cubicBezTo>
                    <a:pt x="1060" y="633"/>
                    <a:pt x="1071" y="624"/>
                    <a:pt x="1081" y="624"/>
                  </a:cubicBezTo>
                  <a:cubicBezTo>
                    <a:pt x="1087" y="624"/>
                    <a:pt x="1092" y="626"/>
                    <a:pt x="1098" y="632"/>
                  </a:cubicBezTo>
                  <a:cubicBezTo>
                    <a:pt x="1121" y="657"/>
                    <a:pt x="1093" y="667"/>
                    <a:pt x="1081" y="681"/>
                  </a:cubicBezTo>
                  <a:cubicBezTo>
                    <a:pt x="1058" y="708"/>
                    <a:pt x="1030" y="729"/>
                    <a:pt x="1009" y="757"/>
                  </a:cubicBezTo>
                  <a:cubicBezTo>
                    <a:pt x="823" y="988"/>
                    <a:pt x="586" y="1127"/>
                    <a:pt x="290" y="1162"/>
                  </a:cubicBezTo>
                  <a:cubicBezTo>
                    <a:pt x="295" y="1181"/>
                    <a:pt x="309" y="1183"/>
                    <a:pt x="320" y="1188"/>
                  </a:cubicBezTo>
                  <a:cubicBezTo>
                    <a:pt x="430" y="1239"/>
                    <a:pt x="550" y="1265"/>
                    <a:pt x="671" y="1265"/>
                  </a:cubicBezTo>
                  <a:cubicBezTo>
                    <a:pt x="707" y="1265"/>
                    <a:pt x="744" y="1263"/>
                    <a:pt x="781" y="1258"/>
                  </a:cubicBezTo>
                  <a:cubicBezTo>
                    <a:pt x="890" y="1244"/>
                    <a:pt x="984" y="1206"/>
                    <a:pt x="1053" y="1109"/>
                  </a:cubicBezTo>
                  <a:cubicBezTo>
                    <a:pt x="1119" y="1016"/>
                    <a:pt x="1209" y="939"/>
                    <a:pt x="1310" y="886"/>
                  </a:cubicBezTo>
                  <a:cubicBezTo>
                    <a:pt x="1407" y="829"/>
                    <a:pt x="1518" y="799"/>
                    <a:pt x="1629" y="799"/>
                  </a:cubicBezTo>
                  <a:cubicBezTo>
                    <a:pt x="1683" y="799"/>
                    <a:pt x="1738" y="806"/>
                    <a:pt x="1791" y="820"/>
                  </a:cubicBezTo>
                  <a:cubicBezTo>
                    <a:pt x="1961" y="865"/>
                    <a:pt x="2082" y="981"/>
                    <a:pt x="2180" y="1123"/>
                  </a:cubicBezTo>
                  <a:cubicBezTo>
                    <a:pt x="2245" y="1220"/>
                    <a:pt x="2297" y="1323"/>
                    <a:pt x="2336" y="1433"/>
                  </a:cubicBezTo>
                  <a:cubicBezTo>
                    <a:pt x="2343" y="1428"/>
                    <a:pt x="2346" y="1426"/>
                    <a:pt x="2348" y="1425"/>
                  </a:cubicBezTo>
                  <a:cubicBezTo>
                    <a:pt x="2355" y="1407"/>
                    <a:pt x="2362" y="1390"/>
                    <a:pt x="2369" y="1374"/>
                  </a:cubicBezTo>
                  <a:cubicBezTo>
                    <a:pt x="2420" y="1241"/>
                    <a:pt x="2495" y="1120"/>
                    <a:pt x="2588" y="1013"/>
                  </a:cubicBezTo>
                  <a:cubicBezTo>
                    <a:pt x="2708" y="873"/>
                    <a:pt x="2879" y="799"/>
                    <a:pt x="3054" y="799"/>
                  </a:cubicBezTo>
                  <a:cubicBezTo>
                    <a:pt x="3141" y="799"/>
                    <a:pt x="3228" y="817"/>
                    <a:pt x="3311" y="855"/>
                  </a:cubicBezTo>
                  <a:cubicBezTo>
                    <a:pt x="3447" y="915"/>
                    <a:pt x="3565" y="1009"/>
                    <a:pt x="3651" y="1132"/>
                  </a:cubicBezTo>
                  <a:cubicBezTo>
                    <a:pt x="3738" y="1257"/>
                    <a:pt x="3879" y="1310"/>
                    <a:pt x="4024" y="1310"/>
                  </a:cubicBezTo>
                  <a:cubicBezTo>
                    <a:pt x="4147" y="1310"/>
                    <a:pt x="4273" y="1272"/>
                    <a:pt x="4373" y="1209"/>
                  </a:cubicBezTo>
                  <a:cubicBezTo>
                    <a:pt x="4368" y="1197"/>
                    <a:pt x="4357" y="1200"/>
                    <a:pt x="4347" y="1199"/>
                  </a:cubicBezTo>
                  <a:cubicBezTo>
                    <a:pt x="4136" y="1162"/>
                    <a:pt x="3947" y="1083"/>
                    <a:pt x="3798" y="923"/>
                  </a:cubicBezTo>
                  <a:cubicBezTo>
                    <a:pt x="3723" y="841"/>
                    <a:pt x="3670" y="741"/>
                    <a:pt x="3586" y="667"/>
                  </a:cubicBezTo>
                  <a:cubicBezTo>
                    <a:pt x="3575" y="660"/>
                    <a:pt x="3572" y="645"/>
                    <a:pt x="3582" y="634"/>
                  </a:cubicBezTo>
                  <a:cubicBezTo>
                    <a:pt x="3586" y="627"/>
                    <a:pt x="3593" y="623"/>
                    <a:pt x="3600" y="623"/>
                  </a:cubicBezTo>
                  <a:cubicBezTo>
                    <a:pt x="3604" y="623"/>
                    <a:pt x="3608" y="625"/>
                    <a:pt x="3612" y="627"/>
                  </a:cubicBezTo>
                  <a:cubicBezTo>
                    <a:pt x="3623" y="634"/>
                    <a:pt x="3635" y="641"/>
                    <a:pt x="3644" y="646"/>
                  </a:cubicBezTo>
                  <a:cubicBezTo>
                    <a:pt x="3846" y="763"/>
                    <a:pt x="4058" y="835"/>
                    <a:pt x="4287" y="835"/>
                  </a:cubicBezTo>
                  <a:cubicBezTo>
                    <a:pt x="4326" y="835"/>
                    <a:pt x="4366" y="833"/>
                    <a:pt x="4406" y="829"/>
                  </a:cubicBezTo>
                  <a:cubicBezTo>
                    <a:pt x="4505" y="820"/>
                    <a:pt x="4599" y="792"/>
                    <a:pt x="4685" y="746"/>
                  </a:cubicBezTo>
                  <a:cubicBezTo>
                    <a:pt x="4624" y="737"/>
                    <a:pt x="4571" y="732"/>
                    <a:pt x="4520" y="722"/>
                  </a:cubicBezTo>
                  <a:cubicBezTo>
                    <a:pt x="4348" y="690"/>
                    <a:pt x="4194" y="615"/>
                    <a:pt x="4040" y="538"/>
                  </a:cubicBezTo>
                  <a:cubicBezTo>
                    <a:pt x="3880" y="458"/>
                    <a:pt x="3716" y="389"/>
                    <a:pt x="3540" y="389"/>
                  </a:cubicBezTo>
                  <a:cubicBezTo>
                    <a:pt x="3486" y="389"/>
                    <a:pt x="3432" y="395"/>
                    <a:pt x="3376" y="410"/>
                  </a:cubicBezTo>
                  <a:cubicBezTo>
                    <a:pt x="3369" y="411"/>
                    <a:pt x="3361" y="413"/>
                    <a:pt x="3354" y="413"/>
                  </a:cubicBezTo>
                  <a:cubicBezTo>
                    <a:pt x="3345" y="413"/>
                    <a:pt x="3337" y="410"/>
                    <a:pt x="3332" y="399"/>
                  </a:cubicBezTo>
                  <a:cubicBezTo>
                    <a:pt x="3323" y="382"/>
                    <a:pt x="3326" y="362"/>
                    <a:pt x="3339" y="347"/>
                  </a:cubicBezTo>
                  <a:cubicBezTo>
                    <a:pt x="3365" y="315"/>
                    <a:pt x="3402" y="294"/>
                    <a:pt x="3444" y="289"/>
                  </a:cubicBezTo>
                  <a:cubicBezTo>
                    <a:pt x="3494" y="277"/>
                    <a:pt x="3543" y="272"/>
                    <a:pt x="3593" y="272"/>
                  </a:cubicBezTo>
                  <a:cubicBezTo>
                    <a:pt x="3697" y="272"/>
                    <a:pt x="3800" y="296"/>
                    <a:pt x="3901" y="333"/>
                  </a:cubicBezTo>
                  <a:lnTo>
                    <a:pt x="3910" y="320"/>
                  </a:lnTo>
                  <a:cubicBezTo>
                    <a:pt x="3828" y="247"/>
                    <a:pt x="3733" y="187"/>
                    <a:pt x="3631" y="147"/>
                  </a:cubicBezTo>
                  <a:cubicBezTo>
                    <a:pt x="3579" y="126"/>
                    <a:pt x="3528" y="115"/>
                    <a:pt x="3480" y="115"/>
                  </a:cubicBezTo>
                  <a:cubicBezTo>
                    <a:pt x="3385" y="115"/>
                    <a:pt x="3299" y="156"/>
                    <a:pt x="3219" y="233"/>
                  </a:cubicBezTo>
                  <a:cubicBezTo>
                    <a:pt x="3179" y="273"/>
                    <a:pt x="3139" y="315"/>
                    <a:pt x="3097" y="354"/>
                  </a:cubicBezTo>
                  <a:cubicBezTo>
                    <a:pt x="3085" y="365"/>
                    <a:pt x="3074" y="381"/>
                    <a:pt x="3058" y="381"/>
                  </a:cubicBezTo>
                  <a:cubicBezTo>
                    <a:pt x="3054" y="381"/>
                    <a:pt x="3050" y="380"/>
                    <a:pt x="3046" y="378"/>
                  </a:cubicBezTo>
                  <a:cubicBezTo>
                    <a:pt x="3021" y="368"/>
                    <a:pt x="3030" y="343"/>
                    <a:pt x="3032" y="324"/>
                  </a:cubicBezTo>
                  <a:cubicBezTo>
                    <a:pt x="3055" y="164"/>
                    <a:pt x="3123" y="47"/>
                    <a:pt x="3312" y="24"/>
                  </a:cubicBezTo>
                  <a:cubicBezTo>
                    <a:pt x="3277" y="17"/>
                    <a:pt x="3260" y="12"/>
                    <a:pt x="3241" y="8"/>
                  </a:cubicBezTo>
                  <a:cubicBezTo>
                    <a:pt x="3213" y="3"/>
                    <a:pt x="3187" y="0"/>
                    <a:pt x="31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8"/>
            <p:cNvSpPr/>
            <p:nvPr/>
          </p:nvSpPr>
          <p:spPr>
            <a:xfrm>
              <a:off x="6676450" y="529150"/>
              <a:ext cx="218122" cy="161125"/>
            </a:xfrm>
            <a:custGeom>
              <a:avLst/>
              <a:gdLst/>
              <a:ahLst/>
              <a:cxnLst/>
              <a:rect l="l" t="t" r="r" b="b"/>
              <a:pathLst>
                <a:path w="3053" h="2186" extrusionOk="0">
                  <a:moveTo>
                    <a:pt x="715" y="250"/>
                  </a:moveTo>
                  <a:cubicBezTo>
                    <a:pt x="716" y="250"/>
                    <a:pt x="717" y="250"/>
                    <a:pt x="718" y="251"/>
                  </a:cubicBezTo>
                  <a:cubicBezTo>
                    <a:pt x="933" y="252"/>
                    <a:pt x="1112" y="428"/>
                    <a:pt x="1112" y="640"/>
                  </a:cubicBezTo>
                  <a:cubicBezTo>
                    <a:pt x="1112" y="855"/>
                    <a:pt x="939" y="1027"/>
                    <a:pt x="724" y="1027"/>
                  </a:cubicBezTo>
                  <a:cubicBezTo>
                    <a:pt x="722" y="1027"/>
                    <a:pt x="720" y="1027"/>
                    <a:pt x="718" y="1027"/>
                  </a:cubicBezTo>
                  <a:cubicBezTo>
                    <a:pt x="499" y="1027"/>
                    <a:pt x="335" y="862"/>
                    <a:pt x="335" y="641"/>
                  </a:cubicBezTo>
                  <a:cubicBezTo>
                    <a:pt x="315" y="430"/>
                    <a:pt x="525" y="250"/>
                    <a:pt x="715" y="250"/>
                  </a:cubicBezTo>
                  <a:close/>
                  <a:moveTo>
                    <a:pt x="2353" y="250"/>
                  </a:moveTo>
                  <a:cubicBezTo>
                    <a:pt x="2355" y="250"/>
                    <a:pt x="2357" y="250"/>
                    <a:pt x="2359" y="251"/>
                  </a:cubicBezTo>
                  <a:cubicBezTo>
                    <a:pt x="2572" y="252"/>
                    <a:pt x="2748" y="426"/>
                    <a:pt x="2750" y="641"/>
                  </a:cubicBezTo>
                  <a:cubicBezTo>
                    <a:pt x="2750" y="855"/>
                    <a:pt x="2576" y="1027"/>
                    <a:pt x="2363" y="1027"/>
                  </a:cubicBezTo>
                  <a:cubicBezTo>
                    <a:pt x="2361" y="1027"/>
                    <a:pt x="2359" y="1027"/>
                    <a:pt x="2357" y="1027"/>
                  </a:cubicBezTo>
                  <a:cubicBezTo>
                    <a:pt x="2141" y="1027"/>
                    <a:pt x="1980" y="857"/>
                    <a:pt x="1971" y="641"/>
                  </a:cubicBezTo>
                  <a:cubicBezTo>
                    <a:pt x="1962" y="404"/>
                    <a:pt x="2187" y="250"/>
                    <a:pt x="2353" y="250"/>
                  </a:cubicBezTo>
                  <a:close/>
                  <a:moveTo>
                    <a:pt x="859" y="0"/>
                  </a:moveTo>
                  <a:cubicBezTo>
                    <a:pt x="721" y="0"/>
                    <a:pt x="582" y="53"/>
                    <a:pt x="455" y="147"/>
                  </a:cubicBezTo>
                  <a:cubicBezTo>
                    <a:pt x="350" y="224"/>
                    <a:pt x="288" y="312"/>
                    <a:pt x="178" y="415"/>
                  </a:cubicBezTo>
                  <a:cubicBezTo>
                    <a:pt x="171" y="422"/>
                    <a:pt x="165" y="431"/>
                    <a:pt x="162" y="440"/>
                  </a:cubicBezTo>
                  <a:cubicBezTo>
                    <a:pt x="81" y="626"/>
                    <a:pt x="32" y="824"/>
                    <a:pt x="15" y="1025"/>
                  </a:cubicBezTo>
                  <a:cubicBezTo>
                    <a:pt x="1" y="1201"/>
                    <a:pt x="41" y="1362"/>
                    <a:pt x="102" y="1523"/>
                  </a:cubicBezTo>
                  <a:cubicBezTo>
                    <a:pt x="151" y="1642"/>
                    <a:pt x="171" y="1772"/>
                    <a:pt x="155" y="1900"/>
                  </a:cubicBezTo>
                  <a:cubicBezTo>
                    <a:pt x="143" y="1995"/>
                    <a:pt x="134" y="2090"/>
                    <a:pt x="130" y="2186"/>
                  </a:cubicBezTo>
                  <a:cubicBezTo>
                    <a:pt x="264" y="1983"/>
                    <a:pt x="392" y="1779"/>
                    <a:pt x="546" y="1592"/>
                  </a:cubicBezTo>
                  <a:cubicBezTo>
                    <a:pt x="637" y="1483"/>
                    <a:pt x="726" y="1371"/>
                    <a:pt x="839" y="1280"/>
                  </a:cubicBezTo>
                  <a:cubicBezTo>
                    <a:pt x="932" y="1206"/>
                    <a:pt x="1012" y="1120"/>
                    <a:pt x="1081" y="1022"/>
                  </a:cubicBezTo>
                  <a:cubicBezTo>
                    <a:pt x="1152" y="917"/>
                    <a:pt x="1252" y="833"/>
                    <a:pt x="1368" y="780"/>
                  </a:cubicBezTo>
                  <a:cubicBezTo>
                    <a:pt x="1422" y="755"/>
                    <a:pt x="1475" y="738"/>
                    <a:pt x="1530" y="738"/>
                  </a:cubicBezTo>
                  <a:cubicBezTo>
                    <a:pt x="1569" y="738"/>
                    <a:pt x="1610" y="747"/>
                    <a:pt x="1650" y="768"/>
                  </a:cubicBezTo>
                  <a:cubicBezTo>
                    <a:pt x="1819" y="850"/>
                    <a:pt x="1961" y="978"/>
                    <a:pt x="2059" y="1138"/>
                  </a:cubicBezTo>
                  <a:cubicBezTo>
                    <a:pt x="2073" y="1162"/>
                    <a:pt x="2090" y="1185"/>
                    <a:pt x="2113" y="1202"/>
                  </a:cubicBezTo>
                  <a:cubicBezTo>
                    <a:pt x="2211" y="1280"/>
                    <a:pt x="2302" y="1365"/>
                    <a:pt x="2385" y="1460"/>
                  </a:cubicBezTo>
                  <a:cubicBezTo>
                    <a:pt x="2576" y="1681"/>
                    <a:pt x="2751" y="1918"/>
                    <a:pt x="2907" y="2165"/>
                  </a:cubicBezTo>
                  <a:cubicBezTo>
                    <a:pt x="2912" y="2172"/>
                    <a:pt x="2912" y="2186"/>
                    <a:pt x="2925" y="2186"/>
                  </a:cubicBezTo>
                  <a:cubicBezTo>
                    <a:pt x="2927" y="2186"/>
                    <a:pt x="2930" y="2185"/>
                    <a:pt x="2934" y="2184"/>
                  </a:cubicBezTo>
                  <a:cubicBezTo>
                    <a:pt x="2928" y="2142"/>
                    <a:pt x="2921" y="2100"/>
                    <a:pt x="2914" y="2058"/>
                  </a:cubicBezTo>
                  <a:cubicBezTo>
                    <a:pt x="2888" y="1867"/>
                    <a:pt x="2886" y="1679"/>
                    <a:pt x="2962" y="1497"/>
                  </a:cubicBezTo>
                  <a:cubicBezTo>
                    <a:pt x="3014" y="1367"/>
                    <a:pt x="3053" y="1234"/>
                    <a:pt x="3046" y="1090"/>
                  </a:cubicBezTo>
                  <a:cubicBezTo>
                    <a:pt x="3041" y="934"/>
                    <a:pt x="3012" y="782"/>
                    <a:pt x="2965" y="633"/>
                  </a:cubicBezTo>
                  <a:cubicBezTo>
                    <a:pt x="2907" y="463"/>
                    <a:pt x="2849" y="291"/>
                    <a:pt x="2702" y="170"/>
                  </a:cubicBezTo>
                  <a:cubicBezTo>
                    <a:pt x="2574" y="67"/>
                    <a:pt x="2435" y="2"/>
                    <a:pt x="2280" y="2"/>
                  </a:cubicBezTo>
                  <a:cubicBezTo>
                    <a:pt x="2237" y="2"/>
                    <a:pt x="2193" y="7"/>
                    <a:pt x="2148" y="17"/>
                  </a:cubicBezTo>
                  <a:cubicBezTo>
                    <a:pt x="1980" y="54"/>
                    <a:pt x="1861" y="165"/>
                    <a:pt x="1763" y="301"/>
                  </a:cubicBezTo>
                  <a:cubicBezTo>
                    <a:pt x="1684" y="412"/>
                    <a:pt x="1642" y="538"/>
                    <a:pt x="1596" y="662"/>
                  </a:cubicBezTo>
                  <a:cubicBezTo>
                    <a:pt x="1589" y="679"/>
                    <a:pt x="1589" y="701"/>
                    <a:pt x="1567" y="701"/>
                  </a:cubicBezTo>
                  <a:cubicBezTo>
                    <a:pt x="1566" y="701"/>
                    <a:pt x="1565" y="701"/>
                    <a:pt x="1564" y="701"/>
                  </a:cubicBezTo>
                  <a:cubicBezTo>
                    <a:pt x="1545" y="699"/>
                    <a:pt x="1536" y="680"/>
                    <a:pt x="1529" y="662"/>
                  </a:cubicBezTo>
                  <a:cubicBezTo>
                    <a:pt x="1510" y="606"/>
                    <a:pt x="1489" y="550"/>
                    <a:pt x="1466" y="496"/>
                  </a:cubicBezTo>
                  <a:cubicBezTo>
                    <a:pt x="1421" y="375"/>
                    <a:pt x="1349" y="265"/>
                    <a:pt x="1258" y="173"/>
                  </a:cubicBezTo>
                  <a:cubicBezTo>
                    <a:pt x="1136" y="54"/>
                    <a:pt x="998" y="0"/>
                    <a:pt x="859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8"/>
            <p:cNvSpPr/>
            <p:nvPr/>
          </p:nvSpPr>
          <p:spPr>
            <a:xfrm>
              <a:off x="6919550" y="756700"/>
              <a:ext cx="60699" cy="180175"/>
            </a:xfrm>
            <a:custGeom>
              <a:avLst/>
              <a:gdLst/>
              <a:ahLst/>
              <a:cxnLst/>
              <a:rect l="l" t="t" r="r" b="b"/>
              <a:pathLst>
                <a:path w="879" h="2579" extrusionOk="0">
                  <a:moveTo>
                    <a:pt x="2" y="0"/>
                  </a:moveTo>
                  <a:cubicBezTo>
                    <a:pt x="1" y="7"/>
                    <a:pt x="1" y="16"/>
                    <a:pt x="2" y="23"/>
                  </a:cubicBezTo>
                  <a:cubicBezTo>
                    <a:pt x="102" y="265"/>
                    <a:pt x="174" y="515"/>
                    <a:pt x="251" y="766"/>
                  </a:cubicBezTo>
                  <a:cubicBezTo>
                    <a:pt x="390" y="1225"/>
                    <a:pt x="449" y="1692"/>
                    <a:pt x="393" y="2172"/>
                  </a:cubicBezTo>
                  <a:cubicBezTo>
                    <a:pt x="386" y="2232"/>
                    <a:pt x="397" y="2270"/>
                    <a:pt x="449" y="2309"/>
                  </a:cubicBezTo>
                  <a:cubicBezTo>
                    <a:pt x="581" y="2404"/>
                    <a:pt x="704" y="2507"/>
                    <a:pt x="849" y="2579"/>
                  </a:cubicBezTo>
                  <a:cubicBezTo>
                    <a:pt x="879" y="2540"/>
                    <a:pt x="847" y="2503"/>
                    <a:pt x="849" y="2463"/>
                  </a:cubicBezTo>
                  <a:cubicBezTo>
                    <a:pt x="854" y="2361"/>
                    <a:pt x="854" y="2260"/>
                    <a:pt x="847" y="2156"/>
                  </a:cubicBezTo>
                  <a:cubicBezTo>
                    <a:pt x="835" y="2025"/>
                    <a:pt x="858" y="1893"/>
                    <a:pt x="835" y="1762"/>
                  </a:cubicBezTo>
                  <a:cubicBezTo>
                    <a:pt x="803" y="1564"/>
                    <a:pt x="788" y="1362"/>
                    <a:pt x="788" y="1161"/>
                  </a:cubicBezTo>
                  <a:cubicBezTo>
                    <a:pt x="788" y="1140"/>
                    <a:pt x="781" y="1115"/>
                    <a:pt x="803" y="1097"/>
                  </a:cubicBezTo>
                  <a:cubicBezTo>
                    <a:pt x="803" y="1082"/>
                    <a:pt x="798" y="1066"/>
                    <a:pt x="791" y="1052"/>
                  </a:cubicBezTo>
                  <a:cubicBezTo>
                    <a:pt x="658" y="780"/>
                    <a:pt x="493" y="526"/>
                    <a:pt x="299" y="295"/>
                  </a:cubicBezTo>
                  <a:cubicBezTo>
                    <a:pt x="253" y="242"/>
                    <a:pt x="200" y="198"/>
                    <a:pt x="157" y="144"/>
                  </a:cubicBezTo>
                  <a:cubicBezTo>
                    <a:pt x="111" y="89"/>
                    <a:pt x="60" y="4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6602980" y="761075"/>
              <a:ext cx="48544" cy="170006"/>
            </a:xfrm>
            <a:custGeom>
              <a:avLst/>
              <a:gdLst/>
              <a:ahLst/>
              <a:cxnLst/>
              <a:rect l="l" t="t" r="r" b="b"/>
              <a:pathLst>
                <a:path w="710" h="2457" extrusionOk="0">
                  <a:moveTo>
                    <a:pt x="699" y="0"/>
                  </a:moveTo>
                  <a:cubicBezTo>
                    <a:pt x="643" y="46"/>
                    <a:pt x="588" y="98"/>
                    <a:pt x="541" y="153"/>
                  </a:cubicBezTo>
                  <a:cubicBezTo>
                    <a:pt x="367" y="342"/>
                    <a:pt x="208" y="544"/>
                    <a:pt x="89" y="771"/>
                  </a:cubicBezTo>
                  <a:cubicBezTo>
                    <a:pt x="111" y="789"/>
                    <a:pt x="103" y="814"/>
                    <a:pt x="103" y="835"/>
                  </a:cubicBezTo>
                  <a:cubicBezTo>
                    <a:pt x="111" y="1017"/>
                    <a:pt x="101" y="1203"/>
                    <a:pt x="73" y="1383"/>
                  </a:cubicBezTo>
                  <a:cubicBezTo>
                    <a:pt x="24" y="1681"/>
                    <a:pt x="32" y="1978"/>
                    <a:pt x="29" y="2276"/>
                  </a:cubicBezTo>
                  <a:cubicBezTo>
                    <a:pt x="29" y="2335"/>
                    <a:pt x="1" y="2397"/>
                    <a:pt x="32" y="2456"/>
                  </a:cubicBezTo>
                  <a:cubicBezTo>
                    <a:pt x="94" y="2414"/>
                    <a:pt x="150" y="2370"/>
                    <a:pt x="213" y="2332"/>
                  </a:cubicBezTo>
                  <a:cubicBezTo>
                    <a:pt x="304" y="2277"/>
                    <a:pt x="332" y="2216"/>
                    <a:pt x="318" y="2100"/>
                  </a:cubicBezTo>
                  <a:cubicBezTo>
                    <a:pt x="266" y="1636"/>
                    <a:pt x="325" y="1182"/>
                    <a:pt x="469" y="738"/>
                  </a:cubicBezTo>
                  <a:cubicBezTo>
                    <a:pt x="548" y="496"/>
                    <a:pt x="629" y="253"/>
                    <a:pt x="709" y="12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8"/>
            <p:cNvSpPr/>
            <p:nvPr/>
          </p:nvSpPr>
          <p:spPr>
            <a:xfrm>
              <a:off x="6564075" y="814423"/>
              <a:ext cx="46562" cy="133403"/>
            </a:xfrm>
            <a:custGeom>
              <a:avLst/>
              <a:gdLst/>
              <a:ahLst/>
              <a:cxnLst/>
              <a:rect l="l" t="t" r="r" b="b"/>
              <a:pathLst>
                <a:path w="681" h="1928" extrusionOk="0">
                  <a:moveTo>
                    <a:pt x="658" y="0"/>
                  </a:moveTo>
                  <a:cubicBezTo>
                    <a:pt x="638" y="13"/>
                    <a:pt x="633" y="34"/>
                    <a:pt x="624" y="50"/>
                  </a:cubicBezTo>
                  <a:cubicBezTo>
                    <a:pt x="400" y="462"/>
                    <a:pt x="258" y="902"/>
                    <a:pt x="154" y="1356"/>
                  </a:cubicBezTo>
                  <a:cubicBezTo>
                    <a:pt x="112" y="1547"/>
                    <a:pt x="88" y="1741"/>
                    <a:pt x="0" y="1927"/>
                  </a:cubicBezTo>
                  <a:cubicBezTo>
                    <a:pt x="232" y="1918"/>
                    <a:pt x="417" y="1799"/>
                    <a:pt x="603" y="1685"/>
                  </a:cubicBezTo>
                  <a:cubicBezTo>
                    <a:pt x="570" y="1626"/>
                    <a:pt x="600" y="1564"/>
                    <a:pt x="600" y="1505"/>
                  </a:cubicBezTo>
                  <a:cubicBezTo>
                    <a:pt x="601" y="1207"/>
                    <a:pt x="593" y="910"/>
                    <a:pt x="644" y="614"/>
                  </a:cubicBezTo>
                  <a:cubicBezTo>
                    <a:pt x="672" y="432"/>
                    <a:pt x="680" y="248"/>
                    <a:pt x="672" y="64"/>
                  </a:cubicBezTo>
                  <a:cubicBezTo>
                    <a:pt x="672" y="43"/>
                    <a:pt x="680" y="18"/>
                    <a:pt x="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8"/>
            <p:cNvSpPr/>
            <p:nvPr/>
          </p:nvSpPr>
          <p:spPr>
            <a:xfrm>
              <a:off x="6972875" y="834375"/>
              <a:ext cx="35700" cy="113548"/>
            </a:xfrm>
            <a:custGeom>
              <a:avLst/>
              <a:gdLst/>
              <a:ahLst/>
              <a:cxnLst/>
              <a:rect l="l" t="t" r="r" b="b"/>
              <a:pathLst>
                <a:path w="545" h="1642" extrusionOk="0">
                  <a:moveTo>
                    <a:pt x="23" y="0"/>
                  </a:moveTo>
                  <a:cubicBezTo>
                    <a:pt x="1" y="18"/>
                    <a:pt x="9" y="41"/>
                    <a:pt x="9" y="63"/>
                  </a:cubicBezTo>
                  <a:cubicBezTo>
                    <a:pt x="8" y="265"/>
                    <a:pt x="23" y="467"/>
                    <a:pt x="57" y="665"/>
                  </a:cubicBezTo>
                  <a:cubicBezTo>
                    <a:pt x="80" y="794"/>
                    <a:pt x="55" y="928"/>
                    <a:pt x="69" y="1059"/>
                  </a:cubicBezTo>
                  <a:cubicBezTo>
                    <a:pt x="74" y="1163"/>
                    <a:pt x="76" y="1264"/>
                    <a:pt x="69" y="1366"/>
                  </a:cubicBezTo>
                  <a:cubicBezTo>
                    <a:pt x="67" y="1404"/>
                    <a:pt x="99" y="1441"/>
                    <a:pt x="69" y="1480"/>
                  </a:cubicBezTo>
                  <a:cubicBezTo>
                    <a:pt x="213" y="1566"/>
                    <a:pt x="362" y="1636"/>
                    <a:pt x="544" y="1641"/>
                  </a:cubicBezTo>
                  <a:cubicBezTo>
                    <a:pt x="520" y="1606"/>
                    <a:pt x="502" y="1566"/>
                    <a:pt x="490" y="1524"/>
                  </a:cubicBezTo>
                  <a:cubicBezTo>
                    <a:pt x="414" y="1259"/>
                    <a:pt x="371" y="987"/>
                    <a:pt x="295" y="724"/>
                  </a:cubicBezTo>
                  <a:cubicBezTo>
                    <a:pt x="227" y="475"/>
                    <a:pt x="136" y="232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8"/>
            <p:cNvSpPr/>
            <p:nvPr/>
          </p:nvSpPr>
          <p:spPr>
            <a:xfrm>
              <a:off x="6747225" y="582168"/>
              <a:ext cx="77919" cy="48216"/>
            </a:xfrm>
            <a:custGeom>
              <a:avLst/>
              <a:gdLst/>
              <a:ahLst/>
              <a:cxnLst/>
              <a:rect l="l" t="t" r="r" b="b"/>
              <a:pathLst>
                <a:path w="963" h="596" extrusionOk="0">
                  <a:moveTo>
                    <a:pt x="473" y="0"/>
                  </a:moveTo>
                  <a:cubicBezTo>
                    <a:pt x="449" y="0"/>
                    <a:pt x="426" y="4"/>
                    <a:pt x="403" y="12"/>
                  </a:cubicBezTo>
                  <a:cubicBezTo>
                    <a:pt x="237" y="72"/>
                    <a:pt x="112" y="182"/>
                    <a:pt x="18" y="329"/>
                  </a:cubicBezTo>
                  <a:cubicBezTo>
                    <a:pt x="0" y="357"/>
                    <a:pt x="4" y="371"/>
                    <a:pt x="30" y="389"/>
                  </a:cubicBezTo>
                  <a:cubicBezTo>
                    <a:pt x="126" y="459"/>
                    <a:pt x="232" y="517"/>
                    <a:pt x="340" y="564"/>
                  </a:cubicBezTo>
                  <a:cubicBezTo>
                    <a:pt x="382" y="585"/>
                    <a:pt x="430" y="596"/>
                    <a:pt x="477" y="596"/>
                  </a:cubicBezTo>
                  <a:cubicBezTo>
                    <a:pt x="493" y="594"/>
                    <a:pt x="509" y="591"/>
                    <a:pt x="524" y="585"/>
                  </a:cubicBezTo>
                  <a:cubicBezTo>
                    <a:pt x="673" y="541"/>
                    <a:pt x="803" y="459"/>
                    <a:pt x="935" y="382"/>
                  </a:cubicBezTo>
                  <a:cubicBezTo>
                    <a:pt x="963" y="364"/>
                    <a:pt x="950" y="350"/>
                    <a:pt x="938" y="333"/>
                  </a:cubicBezTo>
                  <a:cubicBezTo>
                    <a:pt x="842" y="194"/>
                    <a:pt x="709" y="86"/>
                    <a:pt x="554" y="17"/>
                  </a:cubicBezTo>
                  <a:cubicBezTo>
                    <a:pt x="528" y="6"/>
                    <a:pt x="501" y="0"/>
                    <a:pt x="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8"/>
            <p:cNvSpPr/>
            <p:nvPr/>
          </p:nvSpPr>
          <p:spPr>
            <a:xfrm>
              <a:off x="6746700" y="609275"/>
              <a:ext cx="77925" cy="36850"/>
            </a:xfrm>
            <a:custGeom>
              <a:avLst/>
              <a:gdLst/>
              <a:ahLst/>
              <a:cxnLst/>
              <a:rect l="l" t="t" r="r" b="b"/>
              <a:pathLst>
                <a:path w="92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33"/>
                    <a:pt x="15" y="62"/>
                    <a:pt x="36" y="89"/>
                  </a:cubicBezTo>
                  <a:cubicBezTo>
                    <a:pt x="129" y="222"/>
                    <a:pt x="267" y="318"/>
                    <a:pt x="425" y="357"/>
                  </a:cubicBezTo>
                  <a:cubicBezTo>
                    <a:pt x="438" y="360"/>
                    <a:pt x="451" y="362"/>
                    <a:pt x="464" y="362"/>
                  </a:cubicBezTo>
                  <a:cubicBezTo>
                    <a:pt x="478" y="362"/>
                    <a:pt x="491" y="360"/>
                    <a:pt x="504" y="357"/>
                  </a:cubicBezTo>
                  <a:cubicBezTo>
                    <a:pt x="670" y="315"/>
                    <a:pt x="814" y="210"/>
                    <a:pt x="905" y="64"/>
                  </a:cubicBezTo>
                  <a:cubicBezTo>
                    <a:pt x="914" y="50"/>
                    <a:pt x="928" y="36"/>
                    <a:pt x="921" y="13"/>
                  </a:cubicBezTo>
                  <a:cubicBezTo>
                    <a:pt x="919" y="13"/>
                    <a:pt x="917" y="13"/>
                    <a:pt x="915" y="13"/>
                  </a:cubicBezTo>
                  <a:cubicBezTo>
                    <a:pt x="900" y="13"/>
                    <a:pt x="890" y="25"/>
                    <a:pt x="877" y="31"/>
                  </a:cubicBezTo>
                  <a:cubicBezTo>
                    <a:pt x="786" y="85"/>
                    <a:pt x="690" y="134"/>
                    <a:pt x="593" y="176"/>
                  </a:cubicBezTo>
                  <a:cubicBezTo>
                    <a:pt x="549" y="196"/>
                    <a:pt x="502" y="205"/>
                    <a:pt x="454" y="205"/>
                  </a:cubicBezTo>
                  <a:cubicBezTo>
                    <a:pt x="404" y="205"/>
                    <a:pt x="354" y="194"/>
                    <a:pt x="308" y="173"/>
                  </a:cubicBezTo>
                  <a:cubicBezTo>
                    <a:pt x="201" y="124"/>
                    <a:pt x="99" y="6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8"/>
            <p:cNvSpPr/>
            <p:nvPr/>
          </p:nvSpPr>
          <p:spPr>
            <a:xfrm>
              <a:off x="6653023" y="760188"/>
              <a:ext cx="1641" cy="1777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18" y="1"/>
                  </a:moveTo>
                  <a:lnTo>
                    <a:pt x="1" y="13"/>
                  </a:lnTo>
                  <a:lnTo>
                    <a:pt x="11" y="25"/>
                  </a:lnTo>
                  <a:cubicBezTo>
                    <a:pt x="20" y="22"/>
                    <a:pt x="23" y="10"/>
                    <a:pt x="18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8"/>
            <p:cNvSpPr/>
            <p:nvPr/>
          </p:nvSpPr>
          <p:spPr>
            <a:xfrm>
              <a:off x="6937190" y="922608"/>
              <a:ext cx="1230" cy="1846"/>
            </a:xfrm>
            <a:custGeom>
              <a:avLst/>
              <a:gdLst/>
              <a:ahLst/>
              <a:cxnLst/>
              <a:rect l="l" t="t" r="r" b="b"/>
              <a:pathLst>
                <a:path w="18" h="27" extrusionOk="0">
                  <a:moveTo>
                    <a:pt x="14" y="0"/>
                  </a:moveTo>
                  <a:cubicBezTo>
                    <a:pt x="4" y="6"/>
                    <a:pt x="0" y="18"/>
                    <a:pt x="7" y="27"/>
                  </a:cubicBezTo>
                  <a:cubicBezTo>
                    <a:pt x="18" y="20"/>
                    <a:pt x="16" y="9"/>
                    <a:pt x="14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8"/>
            <p:cNvSpPr/>
            <p:nvPr/>
          </p:nvSpPr>
          <p:spPr>
            <a:xfrm>
              <a:off x="6681324" y="702425"/>
              <a:ext cx="273" cy="47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1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495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6" name="Google Shape;2656;p38"/>
            <p:cNvGrpSpPr/>
            <p:nvPr/>
          </p:nvGrpSpPr>
          <p:grpSpPr>
            <a:xfrm flipH="1">
              <a:off x="6689845" y="547342"/>
              <a:ext cx="67201" cy="57591"/>
              <a:chOff x="6688530" y="2567647"/>
              <a:chExt cx="64529" cy="55301"/>
            </a:xfrm>
          </p:grpSpPr>
          <p:sp>
            <p:nvSpPr>
              <p:cNvPr id="2657" name="Google Shape;2657;p38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8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8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8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1" name="Google Shape;2661;p38"/>
            <p:cNvGrpSpPr/>
            <p:nvPr/>
          </p:nvGrpSpPr>
          <p:grpSpPr>
            <a:xfrm flipH="1">
              <a:off x="6805946" y="547342"/>
              <a:ext cx="67201" cy="57591"/>
              <a:chOff x="6688530" y="2567647"/>
              <a:chExt cx="64529" cy="55301"/>
            </a:xfrm>
          </p:grpSpPr>
          <p:sp>
            <p:nvSpPr>
              <p:cNvPr id="2662" name="Google Shape;2662;p38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8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8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8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線上媒體 2" title="Assembly Project Penguin want to live (competition with friend)">
            <a:hlinkClick r:id="" action="ppaction://media"/>
            <a:extLst>
              <a:ext uri="{FF2B5EF4-FFF2-40B4-BE49-F238E27FC236}">
                <a16:creationId xmlns:a16="http://schemas.microsoft.com/office/drawing/2014/main" id="{FED1C46C-A3C1-4232-BE7B-E79D6B67696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9973" y="104596"/>
            <a:ext cx="8779970" cy="49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30"/>
          <p:cNvGrpSpPr/>
          <p:nvPr/>
        </p:nvGrpSpPr>
        <p:grpSpPr>
          <a:xfrm>
            <a:off x="-8409" y="3238475"/>
            <a:ext cx="9144207" cy="1905250"/>
            <a:chOff x="-8409" y="3238475"/>
            <a:chExt cx="9144207" cy="1905250"/>
          </a:xfrm>
        </p:grpSpPr>
        <p:sp>
          <p:nvSpPr>
            <p:cNvPr id="1251" name="Google Shape;1251;p30"/>
            <p:cNvSpPr/>
            <p:nvPr/>
          </p:nvSpPr>
          <p:spPr>
            <a:xfrm>
              <a:off x="-8400" y="3245625"/>
              <a:ext cx="9144000" cy="18981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 rot="10800000" flipH="1">
              <a:off x="0" y="3238475"/>
              <a:ext cx="8999968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-8409" y="3400808"/>
              <a:ext cx="9144207" cy="996002"/>
              <a:chOff x="637480" y="3826824"/>
              <a:chExt cx="8109442" cy="996002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5678280" y="2995460"/>
            <a:ext cx="2910590" cy="767260"/>
            <a:chOff x="5678280" y="2995460"/>
            <a:chExt cx="2910590" cy="767260"/>
          </a:xfrm>
        </p:grpSpPr>
        <p:grpSp>
          <p:nvGrpSpPr>
            <p:cNvPr id="1277" name="Google Shape;1277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278" name="Google Shape;1278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9" name="Google Shape;1349;p30"/>
          <p:cNvGrpSpPr/>
          <p:nvPr/>
        </p:nvGrpSpPr>
        <p:grpSpPr>
          <a:xfrm>
            <a:off x="-1863031" y="2427689"/>
            <a:ext cx="3553156" cy="2914309"/>
            <a:chOff x="-16105" y="4501294"/>
            <a:chExt cx="784638" cy="643548"/>
          </a:xfrm>
        </p:grpSpPr>
        <p:sp>
          <p:nvSpPr>
            <p:cNvPr id="1350" name="Google Shape;1350;p30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30"/>
          <p:cNvSpPr txBox="1">
            <a:spLocks noGrp="1"/>
          </p:cNvSpPr>
          <p:nvPr>
            <p:ph type="title"/>
          </p:nvPr>
        </p:nvSpPr>
        <p:spPr>
          <a:xfrm>
            <a:off x="739602" y="1581094"/>
            <a:ext cx="5480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b="1">
                <a:solidFill>
                  <a:schemeClr val="accent5"/>
                </a:solidFill>
                <a:ea typeface="Microsoft JhengHei"/>
              </a:rPr>
              <a:t>Inspiration</a:t>
            </a:r>
          </a:p>
        </p:txBody>
      </p:sp>
      <p:grpSp>
        <p:nvGrpSpPr>
          <p:cNvPr id="1363" name="Google Shape;1363;p30"/>
          <p:cNvGrpSpPr/>
          <p:nvPr/>
        </p:nvGrpSpPr>
        <p:grpSpPr>
          <a:xfrm>
            <a:off x="5678280" y="2995460"/>
            <a:ext cx="2910590" cy="767260"/>
            <a:chOff x="9641789" y="4060422"/>
            <a:chExt cx="3261531" cy="859771"/>
          </a:xfrm>
        </p:grpSpPr>
        <p:sp>
          <p:nvSpPr>
            <p:cNvPr id="1364" name="Google Shape;1364;p30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30"/>
          <p:cNvSpPr txBox="1">
            <a:spLocks noGrp="1"/>
          </p:cNvSpPr>
          <p:nvPr>
            <p:ph type="title" idx="2"/>
          </p:nvPr>
        </p:nvSpPr>
        <p:spPr>
          <a:xfrm>
            <a:off x="6127375" y="1431633"/>
            <a:ext cx="2012400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00" name="Google Shape;1400;p30"/>
          <p:cNvSpPr/>
          <p:nvPr/>
        </p:nvSpPr>
        <p:spPr>
          <a:xfrm>
            <a:off x="6124064" y="997493"/>
            <a:ext cx="105285" cy="91055"/>
          </a:xfrm>
          <a:custGeom>
            <a:avLst/>
            <a:gdLst/>
            <a:ahLst/>
            <a:cxnLst/>
            <a:rect l="l" t="t" r="r" b="b"/>
            <a:pathLst>
              <a:path w="299" h="256" extrusionOk="0">
                <a:moveTo>
                  <a:pt x="129" y="1"/>
                </a:moveTo>
                <a:cubicBezTo>
                  <a:pt x="63" y="1"/>
                  <a:pt x="0" y="52"/>
                  <a:pt x="0" y="128"/>
                </a:cubicBezTo>
                <a:cubicBezTo>
                  <a:pt x="0" y="198"/>
                  <a:pt x="58" y="256"/>
                  <a:pt x="128" y="256"/>
                </a:cubicBezTo>
                <a:cubicBezTo>
                  <a:pt x="241" y="256"/>
                  <a:pt x="298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45"/>
          <p:cNvSpPr txBox="1">
            <a:spLocks noGrp="1"/>
          </p:cNvSpPr>
          <p:nvPr>
            <p:ph type="title"/>
          </p:nvPr>
        </p:nvSpPr>
        <p:spPr>
          <a:xfrm>
            <a:off x="713273" y="694275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127" name="Google Shape;3127;p45"/>
          <p:cNvSpPr txBox="1"/>
          <p:nvPr/>
        </p:nvSpPr>
        <p:spPr>
          <a:xfrm>
            <a:off x="713275" y="3715250"/>
            <a:ext cx="38586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128" name="Google Shape;3128;p45"/>
          <p:cNvGrpSpPr/>
          <p:nvPr/>
        </p:nvGrpSpPr>
        <p:grpSpPr>
          <a:xfrm flipH="1">
            <a:off x="4771795" y="4196950"/>
            <a:ext cx="1809171" cy="476915"/>
            <a:chOff x="9641789" y="4060422"/>
            <a:chExt cx="3261531" cy="859771"/>
          </a:xfrm>
        </p:grpSpPr>
        <p:sp>
          <p:nvSpPr>
            <p:cNvPr id="3129" name="Google Shape;3129;p45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5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5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5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5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5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5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5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5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5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5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5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5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5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5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5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5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5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5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5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5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5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5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5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5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5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5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5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5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5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5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5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5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5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5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4" name="Google Shape;3164;p45"/>
          <p:cNvGrpSpPr/>
          <p:nvPr/>
        </p:nvGrpSpPr>
        <p:grpSpPr>
          <a:xfrm flipH="1">
            <a:off x="5247922" y="2909968"/>
            <a:ext cx="858277" cy="1466614"/>
            <a:chOff x="4408084" y="3388939"/>
            <a:chExt cx="770170" cy="1316057"/>
          </a:xfrm>
        </p:grpSpPr>
        <p:sp>
          <p:nvSpPr>
            <p:cNvPr id="3165" name="Google Shape;3165;p45"/>
            <p:cNvSpPr/>
            <p:nvPr/>
          </p:nvSpPr>
          <p:spPr>
            <a:xfrm>
              <a:off x="4997448" y="3877131"/>
              <a:ext cx="180806" cy="442478"/>
            </a:xfrm>
            <a:custGeom>
              <a:avLst/>
              <a:gdLst/>
              <a:ahLst/>
              <a:cxnLst/>
              <a:rect l="l" t="t" r="r" b="b"/>
              <a:pathLst>
                <a:path w="2645" h="6473" extrusionOk="0">
                  <a:moveTo>
                    <a:pt x="0" y="0"/>
                  </a:moveTo>
                  <a:lnTo>
                    <a:pt x="170" y="3445"/>
                  </a:lnTo>
                  <a:cubicBezTo>
                    <a:pt x="970" y="4390"/>
                    <a:pt x="1624" y="5570"/>
                    <a:pt x="2015" y="6275"/>
                  </a:cubicBezTo>
                  <a:cubicBezTo>
                    <a:pt x="2087" y="6404"/>
                    <a:pt x="2157" y="6473"/>
                    <a:pt x="2220" y="6473"/>
                  </a:cubicBezTo>
                  <a:cubicBezTo>
                    <a:pt x="2251" y="6473"/>
                    <a:pt x="2283" y="6453"/>
                    <a:pt x="2313" y="6418"/>
                  </a:cubicBezTo>
                  <a:cubicBezTo>
                    <a:pt x="2521" y="6161"/>
                    <a:pt x="2644" y="4963"/>
                    <a:pt x="2260" y="3103"/>
                  </a:cubicBezTo>
                  <a:cubicBezTo>
                    <a:pt x="2020" y="1936"/>
                    <a:pt x="1108" y="1064"/>
                    <a:pt x="304" y="295"/>
                  </a:cubicBezTo>
                  <a:cubicBezTo>
                    <a:pt x="199" y="193"/>
                    <a:pt x="97" y="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5"/>
            <p:cNvSpPr/>
            <p:nvPr/>
          </p:nvSpPr>
          <p:spPr>
            <a:xfrm>
              <a:off x="5013513" y="3899553"/>
              <a:ext cx="158248" cy="400438"/>
            </a:xfrm>
            <a:custGeom>
              <a:avLst/>
              <a:gdLst/>
              <a:ahLst/>
              <a:cxnLst/>
              <a:rect l="l" t="t" r="r" b="b"/>
              <a:pathLst>
                <a:path w="2315" h="5858" extrusionOk="0">
                  <a:moveTo>
                    <a:pt x="0" y="0"/>
                  </a:moveTo>
                  <a:cubicBezTo>
                    <a:pt x="53" y="118"/>
                    <a:pt x="99" y="237"/>
                    <a:pt x="141" y="358"/>
                  </a:cubicBezTo>
                  <a:cubicBezTo>
                    <a:pt x="623" y="1226"/>
                    <a:pt x="1597" y="3033"/>
                    <a:pt x="1780" y="3990"/>
                  </a:cubicBezTo>
                  <a:cubicBezTo>
                    <a:pt x="1899" y="4607"/>
                    <a:pt x="1988" y="5231"/>
                    <a:pt x="2044" y="5857"/>
                  </a:cubicBezTo>
                  <a:cubicBezTo>
                    <a:pt x="2250" y="5542"/>
                    <a:pt x="2314" y="4393"/>
                    <a:pt x="1981" y="2775"/>
                  </a:cubicBezTo>
                  <a:cubicBezTo>
                    <a:pt x="1739" y="1604"/>
                    <a:pt x="761" y="7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5"/>
            <p:cNvSpPr/>
            <p:nvPr/>
          </p:nvSpPr>
          <p:spPr>
            <a:xfrm>
              <a:off x="4408084" y="3388939"/>
              <a:ext cx="694170" cy="1151209"/>
            </a:xfrm>
            <a:custGeom>
              <a:avLst/>
              <a:gdLst/>
              <a:ahLst/>
              <a:cxnLst/>
              <a:rect l="l" t="t" r="r" b="b"/>
              <a:pathLst>
                <a:path w="10155" h="16841" extrusionOk="0">
                  <a:moveTo>
                    <a:pt x="6992" y="0"/>
                  </a:moveTo>
                  <a:cubicBezTo>
                    <a:pt x="5705" y="0"/>
                    <a:pt x="5071" y="1485"/>
                    <a:pt x="4906" y="2876"/>
                  </a:cubicBezTo>
                  <a:cubicBezTo>
                    <a:pt x="4885" y="3068"/>
                    <a:pt x="4862" y="3245"/>
                    <a:pt x="4845" y="3407"/>
                  </a:cubicBezTo>
                  <a:cubicBezTo>
                    <a:pt x="4676" y="4864"/>
                    <a:pt x="4645" y="5127"/>
                    <a:pt x="4227" y="5835"/>
                  </a:cubicBezTo>
                  <a:cubicBezTo>
                    <a:pt x="4057" y="6122"/>
                    <a:pt x="3598" y="6497"/>
                    <a:pt x="3065" y="6930"/>
                  </a:cubicBezTo>
                  <a:cubicBezTo>
                    <a:pt x="2006" y="7791"/>
                    <a:pt x="556" y="8971"/>
                    <a:pt x="295" y="10381"/>
                  </a:cubicBezTo>
                  <a:cubicBezTo>
                    <a:pt x="1" y="11958"/>
                    <a:pt x="232" y="13420"/>
                    <a:pt x="528" y="13773"/>
                  </a:cubicBezTo>
                  <a:cubicBezTo>
                    <a:pt x="579" y="13833"/>
                    <a:pt x="631" y="13863"/>
                    <a:pt x="683" y="13863"/>
                  </a:cubicBezTo>
                  <a:cubicBezTo>
                    <a:pt x="749" y="13863"/>
                    <a:pt x="813" y="13815"/>
                    <a:pt x="870" y="13718"/>
                  </a:cubicBezTo>
                  <a:cubicBezTo>
                    <a:pt x="995" y="13508"/>
                    <a:pt x="1156" y="13156"/>
                    <a:pt x="1340" y="12751"/>
                  </a:cubicBezTo>
                  <a:cubicBezTo>
                    <a:pt x="1731" y="11894"/>
                    <a:pt x="2217" y="10833"/>
                    <a:pt x="2722" y="10263"/>
                  </a:cubicBezTo>
                  <a:lnTo>
                    <a:pt x="2722" y="10263"/>
                  </a:lnTo>
                  <a:cubicBezTo>
                    <a:pt x="2655" y="10612"/>
                    <a:pt x="2595" y="10978"/>
                    <a:pt x="2543" y="11350"/>
                  </a:cubicBezTo>
                  <a:cubicBezTo>
                    <a:pt x="2225" y="13547"/>
                    <a:pt x="2418" y="14912"/>
                    <a:pt x="3169" y="15778"/>
                  </a:cubicBezTo>
                  <a:cubicBezTo>
                    <a:pt x="3782" y="16488"/>
                    <a:pt x="4759" y="16836"/>
                    <a:pt x="6152" y="16841"/>
                  </a:cubicBezTo>
                  <a:lnTo>
                    <a:pt x="6184" y="16841"/>
                  </a:lnTo>
                  <a:cubicBezTo>
                    <a:pt x="7578" y="16841"/>
                    <a:pt x="8598" y="16473"/>
                    <a:pt x="9213" y="15749"/>
                  </a:cubicBezTo>
                  <a:cubicBezTo>
                    <a:pt x="9967" y="14860"/>
                    <a:pt x="10155" y="13471"/>
                    <a:pt x="9806" y="11375"/>
                  </a:cubicBezTo>
                  <a:cubicBezTo>
                    <a:pt x="9420" y="9076"/>
                    <a:pt x="9247" y="8350"/>
                    <a:pt x="8421" y="6489"/>
                  </a:cubicBezTo>
                  <a:cubicBezTo>
                    <a:pt x="7860" y="5225"/>
                    <a:pt x="8191" y="3968"/>
                    <a:pt x="8484" y="2856"/>
                  </a:cubicBezTo>
                  <a:cubicBezTo>
                    <a:pt x="8593" y="2446"/>
                    <a:pt x="8694" y="2055"/>
                    <a:pt x="8736" y="1711"/>
                  </a:cubicBezTo>
                  <a:cubicBezTo>
                    <a:pt x="8800" y="1166"/>
                    <a:pt x="8675" y="789"/>
                    <a:pt x="8316" y="455"/>
                  </a:cubicBezTo>
                  <a:cubicBezTo>
                    <a:pt x="7990" y="149"/>
                    <a:pt x="7621" y="18"/>
                    <a:pt x="7046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5"/>
            <p:cNvSpPr/>
            <p:nvPr/>
          </p:nvSpPr>
          <p:spPr>
            <a:xfrm>
              <a:off x="4639137" y="4558574"/>
              <a:ext cx="144439" cy="146422"/>
            </a:xfrm>
            <a:custGeom>
              <a:avLst/>
              <a:gdLst/>
              <a:ahLst/>
              <a:cxnLst/>
              <a:rect l="l" t="t" r="r" b="b"/>
              <a:pathLst>
                <a:path w="2113" h="2142" extrusionOk="0">
                  <a:moveTo>
                    <a:pt x="1976" y="1"/>
                  </a:moveTo>
                  <a:lnTo>
                    <a:pt x="1325" y="160"/>
                  </a:lnTo>
                  <a:cubicBezTo>
                    <a:pt x="1359" y="425"/>
                    <a:pt x="1292" y="604"/>
                    <a:pt x="1117" y="719"/>
                  </a:cubicBezTo>
                  <a:cubicBezTo>
                    <a:pt x="745" y="963"/>
                    <a:pt x="263" y="1370"/>
                    <a:pt x="100" y="1640"/>
                  </a:cubicBezTo>
                  <a:cubicBezTo>
                    <a:pt x="21" y="1771"/>
                    <a:pt x="0" y="1903"/>
                    <a:pt x="46" y="1985"/>
                  </a:cubicBezTo>
                  <a:cubicBezTo>
                    <a:pt x="75" y="2036"/>
                    <a:pt x="126" y="2061"/>
                    <a:pt x="193" y="2061"/>
                  </a:cubicBezTo>
                  <a:cubicBezTo>
                    <a:pt x="250" y="2061"/>
                    <a:pt x="319" y="2042"/>
                    <a:pt x="394" y="2003"/>
                  </a:cubicBezTo>
                  <a:cubicBezTo>
                    <a:pt x="351" y="1417"/>
                    <a:pt x="1201" y="839"/>
                    <a:pt x="1238" y="814"/>
                  </a:cubicBezTo>
                  <a:lnTo>
                    <a:pt x="1268" y="819"/>
                  </a:lnTo>
                  <a:lnTo>
                    <a:pt x="1261" y="849"/>
                  </a:lnTo>
                  <a:cubicBezTo>
                    <a:pt x="1252" y="856"/>
                    <a:pt x="379" y="1450"/>
                    <a:pt x="440" y="2017"/>
                  </a:cubicBezTo>
                  <a:lnTo>
                    <a:pt x="437" y="2018"/>
                  </a:lnTo>
                  <a:cubicBezTo>
                    <a:pt x="503" y="2097"/>
                    <a:pt x="601" y="2141"/>
                    <a:pt x="703" y="2141"/>
                  </a:cubicBezTo>
                  <a:cubicBezTo>
                    <a:pt x="857" y="2141"/>
                    <a:pt x="989" y="2055"/>
                    <a:pt x="1013" y="1996"/>
                  </a:cubicBezTo>
                  <a:lnTo>
                    <a:pt x="1015" y="1994"/>
                  </a:lnTo>
                  <a:lnTo>
                    <a:pt x="1012" y="1992"/>
                  </a:lnTo>
                  <a:cubicBezTo>
                    <a:pt x="948" y="1401"/>
                    <a:pt x="1518" y="854"/>
                    <a:pt x="1543" y="830"/>
                  </a:cubicBezTo>
                  <a:lnTo>
                    <a:pt x="1573" y="830"/>
                  </a:lnTo>
                  <a:lnTo>
                    <a:pt x="1573" y="861"/>
                  </a:lnTo>
                  <a:cubicBezTo>
                    <a:pt x="1567" y="867"/>
                    <a:pt x="994" y="1417"/>
                    <a:pt x="1057" y="1985"/>
                  </a:cubicBezTo>
                  <a:lnTo>
                    <a:pt x="1052" y="1990"/>
                  </a:lnTo>
                  <a:lnTo>
                    <a:pt x="1054" y="1990"/>
                  </a:lnTo>
                  <a:cubicBezTo>
                    <a:pt x="1099" y="2068"/>
                    <a:pt x="1250" y="2124"/>
                    <a:pt x="1415" y="2124"/>
                  </a:cubicBezTo>
                  <a:cubicBezTo>
                    <a:pt x="1573" y="2124"/>
                    <a:pt x="1758" y="2068"/>
                    <a:pt x="1764" y="1908"/>
                  </a:cubicBezTo>
                  <a:cubicBezTo>
                    <a:pt x="1774" y="1563"/>
                    <a:pt x="1879" y="1298"/>
                    <a:pt x="1964" y="1084"/>
                  </a:cubicBezTo>
                  <a:cubicBezTo>
                    <a:pt x="2051" y="863"/>
                    <a:pt x="2113" y="704"/>
                    <a:pt x="2037" y="562"/>
                  </a:cubicBezTo>
                  <a:cubicBezTo>
                    <a:pt x="1932" y="365"/>
                    <a:pt x="1962" y="95"/>
                    <a:pt x="1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5"/>
            <p:cNvSpPr/>
            <p:nvPr/>
          </p:nvSpPr>
          <p:spPr>
            <a:xfrm>
              <a:off x="4900084" y="4558493"/>
              <a:ext cx="144303" cy="146490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7" y="1"/>
                  </a:moveTo>
                  <a:lnTo>
                    <a:pt x="137" y="1"/>
                  </a:lnTo>
                  <a:cubicBezTo>
                    <a:pt x="151" y="95"/>
                    <a:pt x="181" y="365"/>
                    <a:pt x="75" y="563"/>
                  </a:cubicBezTo>
                  <a:cubicBezTo>
                    <a:pt x="0" y="705"/>
                    <a:pt x="63" y="865"/>
                    <a:pt x="149" y="1086"/>
                  </a:cubicBezTo>
                  <a:cubicBezTo>
                    <a:pt x="233" y="1300"/>
                    <a:pt x="338" y="1564"/>
                    <a:pt x="349" y="1910"/>
                  </a:cubicBezTo>
                  <a:cubicBezTo>
                    <a:pt x="354" y="2069"/>
                    <a:pt x="540" y="2127"/>
                    <a:pt x="698" y="2127"/>
                  </a:cubicBezTo>
                  <a:cubicBezTo>
                    <a:pt x="861" y="2127"/>
                    <a:pt x="1013" y="2071"/>
                    <a:pt x="1059" y="1992"/>
                  </a:cubicBezTo>
                  <a:lnTo>
                    <a:pt x="1061" y="1992"/>
                  </a:lnTo>
                  <a:lnTo>
                    <a:pt x="1055" y="1987"/>
                  </a:lnTo>
                  <a:cubicBezTo>
                    <a:pt x="1119" y="1419"/>
                    <a:pt x="545" y="868"/>
                    <a:pt x="540" y="863"/>
                  </a:cubicBezTo>
                  <a:lnTo>
                    <a:pt x="540" y="832"/>
                  </a:lnTo>
                  <a:lnTo>
                    <a:pt x="570" y="832"/>
                  </a:lnTo>
                  <a:cubicBezTo>
                    <a:pt x="594" y="856"/>
                    <a:pt x="1164" y="1405"/>
                    <a:pt x="1101" y="1994"/>
                  </a:cubicBezTo>
                  <a:lnTo>
                    <a:pt x="1097" y="1997"/>
                  </a:lnTo>
                  <a:lnTo>
                    <a:pt x="1099" y="1997"/>
                  </a:lnTo>
                  <a:cubicBezTo>
                    <a:pt x="1124" y="2057"/>
                    <a:pt x="1255" y="2143"/>
                    <a:pt x="1410" y="2143"/>
                  </a:cubicBezTo>
                  <a:cubicBezTo>
                    <a:pt x="1411" y="2143"/>
                    <a:pt x="1413" y="2143"/>
                    <a:pt x="1415" y="2143"/>
                  </a:cubicBezTo>
                  <a:cubicBezTo>
                    <a:pt x="1515" y="2143"/>
                    <a:pt x="1611" y="2098"/>
                    <a:pt x="1676" y="2020"/>
                  </a:cubicBezTo>
                  <a:lnTo>
                    <a:pt x="1674" y="2018"/>
                  </a:lnTo>
                  <a:cubicBezTo>
                    <a:pt x="1736" y="1452"/>
                    <a:pt x="861" y="858"/>
                    <a:pt x="852" y="853"/>
                  </a:cubicBezTo>
                  <a:lnTo>
                    <a:pt x="845" y="823"/>
                  </a:lnTo>
                  <a:lnTo>
                    <a:pt x="875" y="816"/>
                  </a:lnTo>
                  <a:cubicBezTo>
                    <a:pt x="912" y="840"/>
                    <a:pt x="1762" y="1419"/>
                    <a:pt x="1718" y="2004"/>
                  </a:cubicBezTo>
                  <a:cubicBezTo>
                    <a:pt x="1793" y="2042"/>
                    <a:pt x="1862" y="2061"/>
                    <a:pt x="1920" y="2061"/>
                  </a:cubicBezTo>
                  <a:cubicBezTo>
                    <a:pt x="1986" y="2061"/>
                    <a:pt x="2037" y="2036"/>
                    <a:pt x="2065" y="1985"/>
                  </a:cubicBezTo>
                  <a:cubicBezTo>
                    <a:pt x="2111" y="1903"/>
                    <a:pt x="2092" y="1771"/>
                    <a:pt x="2013" y="1640"/>
                  </a:cubicBezTo>
                  <a:cubicBezTo>
                    <a:pt x="1850" y="1370"/>
                    <a:pt x="1367" y="963"/>
                    <a:pt x="994" y="719"/>
                  </a:cubicBezTo>
                  <a:cubicBezTo>
                    <a:pt x="819" y="604"/>
                    <a:pt x="754" y="425"/>
                    <a:pt x="785" y="16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5"/>
            <p:cNvSpPr/>
            <p:nvPr/>
          </p:nvSpPr>
          <p:spPr>
            <a:xfrm>
              <a:off x="4573215" y="4008243"/>
              <a:ext cx="520269" cy="533325"/>
            </a:xfrm>
            <a:custGeom>
              <a:avLst/>
              <a:gdLst/>
              <a:ahLst/>
              <a:cxnLst/>
              <a:rect l="l" t="t" r="r" b="b"/>
              <a:pathLst>
                <a:path w="7611" h="7802" extrusionOk="0">
                  <a:moveTo>
                    <a:pt x="1527" y="0"/>
                  </a:moveTo>
                  <a:cubicBezTo>
                    <a:pt x="702" y="721"/>
                    <a:pt x="451" y="1080"/>
                    <a:pt x="339" y="1201"/>
                  </a:cubicBezTo>
                  <a:cubicBezTo>
                    <a:pt x="270" y="1564"/>
                    <a:pt x="202" y="1930"/>
                    <a:pt x="141" y="2342"/>
                  </a:cubicBezTo>
                  <a:cubicBezTo>
                    <a:pt x="62" y="2896"/>
                    <a:pt x="14" y="3429"/>
                    <a:pt x="11" y="3936"/>
                  </a:cubicBezTo>
                  <a:lnTo>
                    <a:pt x="7" y="3931"/>
                  </a:lnTo>
                  <a:lnTo>
                    <a:pt x="7" y="4094"/>
                  </a:lnTo>
                  <a:cubicBezTo>
                    <a:pt x="0" y="5361"/>
                    <a:pt x="291" y="6269"/>
                    <a:pt x="900" y="6874"/>
                  </a:cubicBezTo>
                  <a:cubicBezTo>
                    <a:pt x="1340" y="7312"/>
                    <a:pt x="1939" y="7593"/>
                    <a:pt x="2718" y="7719"/>
                  </a:cubicBezTo>
                  <a:lnTo>
                    <a:pt x="2737" y="7723"/>
                  </a:lnTo>
                  <a:lnTo>
                    <a:pt x="2753" y="7724"/>
                  </a:lnTo>
                  <a:cubicBezTo>
                    <a:pt x="3086" y="7777"/>
                    <a:pt x="3421" y="7802"/>
                    <a:pt x="3757" y="7802"/>
                  </a:cubicBezTo>
                  <a:cubicBezTo>
                    <a:pt x="3766" y="7802"/>
                    <a:pt x="3774" y="7802"/>
                    <a:pt x="3782" y="7802"/>
                  </a:cubicBezTo>
                  <a:cubicBezTo>
                    <a:pt x="4360" y="7802"/>
                    <a:pt x="4856" y="7740"/>
                    <a:pt x="5281" y="7623"/>
                  </a:cubicBezTo>
                  <a:cubicBezTo>
                    <a:pt x="5866" y="7467"/>
                    <a:pt x="6338" y="7207"/>
                    <a:pt x="6696" y="6846"/>
                  </a:cubicBezTo>
                  <a:cubicBezTo>
                    <a:pt x="7325" y="6206"/>
                    <a:pt x="7611" y="5253"/>
                    <a:pt x="7567" y="3932"/>
                  </a:cubicBezTo>
                  <a:lnTo>
                    <a:pt x="7562" y="3790"/>
                  </a:lnTo>
                  <a:lnTo>
                    <a:pt x="7465" y="3894"/>
                  </a:lnTo>
                  <a:cubicBezTo>
                    <a:pt x="6571" y="4851"/>
                    <a:pt x="5304" y="5463"/>
                    <a:pt x="3992" y="5575"/>
                  </a:cubicBezTo>
                  <a:cubicBezTo>
                    <a:pt x="3843" y="5587"/>
                    <a:pt x="3692" y="5594"/>
                    <a:pt x="3545" y="5594"/>
                  </a:cubicBezTo>
                  <a:cubicBezTo>
                    <a:pt x="2232" y="5594"/>
                    <a:pt x="1038" y="5089"/>
                    <a:pt x="237" y="4202"/>
                  </a:cubicBezTo>
                  <a:cubicBezTo>
                    <a:pt x="262" y="2514"/>
                    <a:pt x="1506" y="358"/>
                    <a:pt x="1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5"/>
            <p:cNvSpPr/>
            <p:nvPr/>
          </p:nvSpPr>
          <p:spPr>
            <a:xfrm>
              <a:off x="4745209" y="3388961"/>
              <a:ext cx="241773" cy="193723"/>
            </a:xfrm>
            <a:custGeom>
              <a:avLst/>
              <a:gdLst/>
              <a:ahLst/>
              <a:cxnLst/>
              <a:rect l="l" t="t" r="r" b="b"/>
              <a:pathLst>
                <a:path w="3481" h="2726" extrusionOk="0">
                  <a:moveTo>
                    <a:pt x="2046" y="1"/>
                  </a:moveTo>
                  <a:cubicBezTo>
                    <a:pt x="742" y="1"/>
                    <a:pt x="171" y="1505"/>
                    <a:pt x="0" y="2726"/>
                  </a:cubicBezTo>
                  <a:cubicBezTo>
                    <a:pt x="62" y="2668"/>
                    <a:pt x="128" y="2615"/>
                    <a:pt x="198" y="2559"/>
                  </a:cubicBezTo>
                  <a:cubicBezTo>
                    <a:pt x="384" y="2412"/>
                    <a:pt x="549" y="2240"/>
                    <a:pt x="724" y="2081"/>
                  </a:cubicBezTo>
                  <a:cubicBezTo>
                    <a:pt x="1084" y="1755"/>
                    <a:pt x="1411" y="1800"/>
                    <a:pt x="1830" y="1555"/>
                  </a:cubicBezTo>
                  <a:cubicBezTo>
                    <a:pt x="2314" y="1271"/>
                    <a:pt x="2959" y="808"/>
                    <a:pt x="3480" y="582"/>
                  </a:cubicBezTo>
                  <a:cubicBezTo>
                    <a:pt x="3442" y="536"/>
                    <a:pt x="3399" y="492"/>
                    <a:pt x="3356" y="452"/>
                  </a:cubicBezTo>
                  <a:cubicBezTo>
                    <a:pt x="3002" y="121"/>
                    <a:pt x="2611" y="17"/>
                    <a:pt x="2100" y="1"/>
                  </a:cubicBezTo>
                  <a:cubicBezTo>
                    <a:pt x="2082" y="1"/>
                    <a:pt x="2064" y="1"/>
                    <a:pt x="2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5"/>
            <p:cNvSpPr/>
            <p:nvPr/>
          </p:nvSpPr>
          <p:spPr>
            <a:xfrm>
              <a:off x="4803447" y="3510730"/>
              <a:ext cx="205688" cy="292365"/>
            </a:xfrm>
            <a:custGeom>
              <a:avLst/>
              <a:gdLst/>
              <a:ahLst/>
              <a:cxnLst/>
              <a:rect l="l" t="t" r="r" b="b"/>
              <a:pathLst>
                <a:path w="3009" h="4277" extrusionOk="0">
                  <a:moveTo>
                    <a:pt x="2842" y="1"/>
                  </a:moveTo>
                  <a:cubicBezTo>
                    <a:pt x="2836" y="1"/>
                    <a:pt x="2830" y="2"/>
                    <a:pt x="2824" y="3"/>
                  </a:cubicBezTo>
                  <a:cubicBezTo>
                    <a:pt x="1131" y="290"/>
                    <a:pt x="435" y="2580"/>
                    <a:pt x="18" y="3947"/>
                  </a:cubicBezTo>
                  <a:cubicBezTo>
                    <a:pt x="0" y="4009"/>
                    <a:pt x="5" y="4058"/>
                    <a:pt x="33" y="4096"/>
                  </a:cubicBezTo>
                  <a:cubicBezTo>
                    <a:pt x="74" y="4151"/>
                    <a:pt x="160" y="4179"/>
                    <a:pt x="296" y="4179"/>
                  </a:cubicBezTo>
                  <a:cubicBezTo>
                    <a:pt x="523" y="4179"/>
                    <a:pt x="833" y="4100"/>
                    <a:pt x="998" y="4054"/>
                  </a:cubicBezTo>
                  <a:cubicBezTo>
                    <a:pt x="1173" y="4005"/>
                    <a:pt x="1354" y="3981"/>
                    <a:pt x="1536" y="3981"/>
                  </a:cubicBezTo>
                  <a:cubicBezTo>
                    <a:pt x="1894" y="3981"/>
                    <a:pt x="2223" y="4075"/>
                    <a:pt x="2442" y="4240"/>
                  </a:cubicBezTo>
                  <a:lnTo>
                    <a:pt x="2491" y="4277"/>
                  </a:lnTo>
                  <a:lnTo>
                    <a:pt x="2476" y="4217"/>
                  </a:lnTo>
                  <a:cubicBezTo>
                    <a:pt x="2248" y="3316"/>
                    <a:pt x="2405" y="2648"/>
                    <a:pt x="2586" y="1873"/>
                  </a:cubicBezTo>
                  <a:cubicBezTo>
                    <a:pt x="2614" y="1761"/>
                    <a:pt x="2640" y="1647"/>
                    <a:pt x="2667" y="1528"/>
                  </a:cubicBezTo>
                  <a:cubicBezTo>
                    <a:pt x="2684" y="1454"/>
                    <a:pt x="2710" y="1353"/>
                    <a:pt x="2740" y="1234"/>
                  </a:cubicBezTo>
                  <a:cubicBezTo>
                    <a:pt x="2886" y="674"/>
                    <a:pt x="3008" y="162"/>
                    <a:pt x="2909" y="34"/>
                  </a:cubicBezTo>
                  <a:cubicBezTo>
                    <a:pt x="2893" y="13"/>
                    <a:pt x="2868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5"/>
            <p:cNvSpPr/>
            <p:nvPr/>
          </p:nvSpPr>
          <p:spPr>
            <a:xfrm>
              <a:off x="4537532" y="3849378"/>
              <a:ext cx="552875" cy="720625"/>
            </a:xfrm>
            <a:custGeom>
              <a:avLst/>
              <a:gdLst/>
              <a:ahLst/>
              <a:cxnLst/>
              <a:rect l="l" t="t" r="r" b="b"/>
              <a:pathLst>
                <a:path w="8088" h="10542" extrusionOk="0">
                  <a:moveTo>
                    <a:pt x="5247" y="0"/>
                  </a:moveTo>
                  <a:cubicBezTo>
                    <a:pt x="5198" y="0"/>
                    <a:pt x="5155" y="2"/>
                    <a:pt x="5117" y="5"/>
                  </a:cubicBezTo>
                  <a:cubicBezTo>
                    <a:pt x="2610" y="191"/>
                    <a:pt x="0" y="5596"/>
                    <a:pt x="1734" y="9037"/>
                  </a:cubicBezTo>
                  <a:cubicBezTo>
                    <a:pt x="1796" y="9159"/>
                    <a:pt x="1700" y="9182"/>
                    <a:pt x="1586" y="9182"/>
                  </a:cubicBezTo>
                  <a:cubicBezTo>
                    <a:pt x="1517" y="9182"/>
                    <a:pt x="1440" y="9174"/>
                    <a:pt x="1389" y="9174"/>
                  </a:cubicBezTo>
                  <a:cubicBezTo>
                    <a:pt x="1324" y="9174"/>
                    <a:pt x="1298" y="9187"/>
                    <a:pt x="1374" y="9249"/>
                  </a:cubicBezTo>
                  <a:cubicBezTo>
                    <a:pt x="1848" y="9629"/>
                    <a:pt x="2432" y="10273"/>
                    <a:pt x="2770" y="10529"/>
                  </a:cubicBezTo>
                  <a:lnTo>
                    <a:pt x="3482" y="10529"/>
                  </a:lnTo>
                  <a:cubicBezTo>
                    <a:pt x="3941" y="10380"/>
                    <a:pt x="4518" y="10140"/>
                    <a:pt x="4798" y="10140"/>
                  </a:cubicBezTo>
                  <a:cubicBezTo>
                    <a:pt x="5102" y="10141"/>
                    <a:pt x="5343" y="10408"/>
                    <a:pt x="5580" y="10541"/>
                  </a:cubicBezTo>
                  <a:lnTo>
                    <a:pt x="6069" y="10541"/>
                  </a:lnTo>
                  <a:cubicBezTo>
                    <a:pt x="6609" y="10269"/>
                    <a:pt x="6804" y="9379"/>
                    <a:pt x="7132" y="9014"/>
                  </a:cubicBezTo>
                  <a:cubicBezTo>
                    <a:pt x="7793" y="8278"/>
                    <a:pt x="8087" y="7009"/>
                    <a:pt x="7765" y="5170"/>
                  </a:cubicBezTo>
                  <a:cubicBezTo>
                    <a:pt x="7388" y="3034"/>
                    <a:pt x="7228" y="2431"/>
                    <a:pt x="6539" y="668"/>
                  </a:cubicBezTo>
                  <a:cubicBezTo>
                    <a:pt x="6320" y="108"/>
                    <a:pt x="5630" y="0"/>
                    <a:pt x="5247" y="0"/>
                  </a:cubicBezTo>
                  <a:close/>
                </a:path>
              </a:pathLst>
            </a:custGeom>
            <a:solidFill>
              <a:schemeClr val="lt1"/>
            </a:solidFill>
            <a:ln w="1100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5"/>
            <p:cNvSpPr/>
            <p:nvPr/>
          </p:nvSpPr>
          <p:spPr>
            <a:xfrm>
              <a:off x="4874950" y="3469441"/>
              <a:ext cx="51063" cy="42518"/>
            </a:xfrm>
            <a:custGeom>
              <a:avLst/>
              <a:gdLst/>
              <a:ahLst/>
              <a:cxnLst/>
              <a:rect l="l" t="t" r="r" b="b"/>
              <a:pathLst>
                <a:path w="747" h="622" extrusionOk="0">
                  <a:moveTo>
                    <a:pt x="408" y="0"/>
                  </a:moveTo>
                  <a:cubicBezTo>
                    <a:pt x="392" y="0"/>
                    <a:pt x="376" y="1"/>
                    <a:pt x="360" y="4"/>
                  </a:cubicBezTo>
                  <a:cubicBezTo>
                    <a:pt x="87" y="46"/>
                    <a:pt x="1" y="398"/>
                    <a:pt x="225" y="561"/>
                  </a:cubicBezTo>
                  <a:cubicBezTo>
                    <a:pt x="283" y="603"/>
                    <a:pt x="346" y="622"/>
                    <a:pt x="407" y="622"/>
                  </a:cubicBezTo>
                  <a:cubicBezTo>
                    <a:pt x="585" y="622"/>
                    <a:pt x="747" y="465"/>
                    <a:pt x="714" y="261"/>
                  </a:cubicBezTo>
                  <a:cubicBezTo>
                    <a:pt x="690" y="109"/>
                    <a:pt x="558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5"/>
            <p:cNvSpPr/>
            <p:nvPr/>
          </p:nvSpPr>
          <p:spPr>
            <a:xfrm>
              <a:off x="4419956" y="3560768"/>
              <a:ext cx="358398" cy="766903"/>
            </a:xfrm>
            <a:custGeom>
              <a:avLst/>
              <a:gdLst/>
              <a:ahLst/>
              <a:cxnLst/>
              <a:rect l="l" t="t" r="r" b="b"/>
              <a:pathLst>
                <a:path w="5243" h="11219" extrusionOk="0">
                  <a:moveTo>
                    <a:pt x="5242" y="0"/>
                  </a:moveTo>
                  <a:lnTo>
                    <a:pt x="5242" y="0"/>
                  </a:lnTo>
                  <a:cubicBezTo>
                    <a:pt x="5146" y="77"/>
                    <a:pt x="5046" y="165"/>
                    <a:pt x="4942" y="265"/>
                  </a:cubicBezTo>
                  <a:cubicBezTo>
                    <a:pt x="4939" y="282"/>
                    <a:pt x="4937" y="300"/>
                    <a:pt x="4935" y="317"/>
                  </a:cubicBezTo>
                  <a:lnTo>
                    <a:pt x="4874" y="852"/>
                  </a:lnTo>
                  <a:cubicBezTo>
                    <a:pt x="4706" y="2325"/>
                    <a:pt x="4670" y="2632"/>
                    <a:pt x="4234" y="3380"/>
                  </a:cubicBezTo>
                  <a:cubicBezTo>
                    <a:pt x="4046" y="3701"/>
                    <a:pt x="3599" y="4071"/>
                    <a:pt x="3030" y="4539"/>
                  </a:cubicBezTo>
                  <a:cubicBezTo>
                    <a:pt x="1992" y="5393"/>
                    <a:pt x="572" y="6560"/>
                    <a:pt x="323" y="7919"/>
                  </a:cubicBezTo>
                  <a:cubicBezTo>
                    <a:pt x="1" y="9669"/>
                    <a:pt x="339" y="11081"/>
                    <a:pt x="522" y="11217"/>
                  </a:cubicBezTo>
                  <a:lnTo>
                    <a:pt x="522" y="11217"/>
                  </a:lnTo>
                  <a:lnTo>
                    <a:pt x="535" y="11202"/>
                  </a:lnTo>
                  <a:cubicBezTo>
                    <a:pt x="386" y="10643"/>
                    <a:pt x="275" y="9558"/>
                    <a:pt x="507" y="8299"/>
                  </a:cubicBezTo>
                  <a:cubicBezTo>
                    <a:pt x="756" y="6941"/>
                    <a:pt x="2178" y="5771"/>
                    <a:pt x="3214" y="4918"/>
                  </a:cubicBezTo>
                  <a:cubicBezTo>
                    <a:pt x="3783" y="4450"/>
                    <a:pt x="4232" y="4080"/>
                    <a:pt x="4420" y="3761"/>
                  </a:cubicBezTo>
                  <a:cubicBezTo>
                    <a:pt x="4856" y="3010"/>
                    <a:pt x="4891" y="2703"/>
                    <a:pt x="5060" y="1233"/>
                  </a:cubicBezTo>
                  <a:lnTo>
                    <a:pt x="5121" y="696"/>
                  </a:lnTo>
                  <a:cubicBezTo>
                    <a:pt x="5149" y="463"/>
                    <a:pt x="5189" y="230"/>
                    <a:pt x="5242" y="0"/>
                  </a:cubicBezTo>
                  <a:close/>
                  <a:moveTo>
                    <a:pt x="522" y="11217"/>
                  </a:moveTo>
                  <a:lnTo>
                    <a:pt x="521" y="11218"/>
                  </a:lnTo>
                  <a:lnTo>
                    <a:pt x="523" y="11218"/>
                  </a:lnTo>
                  <a:cubicBezTo>
                    <a:pt x="522" y="11218"/>
                    <a:pt x="522" y="11218"/>
                    <a:pt x="522" y="112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5"/>
            <p:cNvSpPr/>
            <p:nvPr/>
          </p:nvSpPr>
          <p:spPr>
            <a:xfrm>
              <a:off x="4764885" y="3394821"/>
              <a:ext cx="210379" cy="141421"/>
            </a:xfrm>
            <a:custGeom>
              <a:avLst/>
              <a:gdLst/>
              <a:ahLst/>
              <a:cxnLst/>
              <a:rect l="l" t="t" r="r" b="b"/>
              <a:pathLst>
                <a:path w="3029" h="2036" extrusionOk="0">
                  <a:moveTo>
                    <a:pt x="1780" y="0"/>
                  </a:moveTo>
                  <a:lnTo>
                    <a:pt x="1287" y="565"/>
                  </a:lnTo>
                  <a:lnTo>
                    <a:pt x="1287" y="565"/>
                  </a:lnTo>
                  <a:cubicBezTo>
                    <a:pt x="1356" y="523"/>
                    <a:pt x="1430" y="488"/>
                    <a:pt x="1507" y="459"/>
                  </a:cubicBezTo>
                  <a:cubicBezTo>
                    <a:pt x="1705" y="377"/>
                    <a:pt x="1917" y="335"/>
                    <a:pt x="2132" y="333"/>
                  </a:cubicBezTo>
                  <a:cubicBezTo>
                    <a:pt x="2525" y="333"/>
                    <a:pt x="2841" y="482"/>
                    <a:pt x="2934" y="596"/>
                  </a:cubicBezTo>
                  <a:cubicBezTo>
                    <a:pt x="2969" y="544"/>
                    <a:pt x="3002" y="496"/>
                    <a:pt x="3028" y="461"/>
                  </a:cubicBezTo>
                  <a:cubicBezTo>
                    <a:pt x="3011" y="444"/>
                    <a:pt x="2997" y="426"/>
                    <a:pt x="2979" y="410"/>
                  </a:cubicBezTo>
                  <a:cubicBezTo>
                    <a:pt x="2685" y="132"/>
                    <a:pt x="2362" y="16"/>
                    <a:pt x="1829" y="0"/>
                  </a:cubicBezTo>
                  <a:close/>
                  <a:moveTo>
                    <a:pt x="1287" y="565"/>
                  </a:moveTo>
                  <a:cubicBezTo>
                    <a:pt x="1248" y="588"/>
                    <a:pt x="1210" y="613"/>
                    <a:pt x="1174" y="640"/>
                  </a:cubicBezTo>
                  <a:cubicBezTo>
                    <a:pt x="1096" y="691"/>
                    <a:pt x="1023" y="749"/>
                    <a:pt x="953" y="810"/>
                  </a:cubicBezTo>
                  <a:cubicBezTo>
                    <a:pt x="555" y="1162"/>
                    <a:pt x="222" y="1639"/>
                    <a:pt x="1" y="2035"/>
                  </a:cubicBezTo>
                  <a:lnTo>
                    <a:pt x="1287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5"/>
            <p:cNvSpPr/>
            <p:nvPr/>
          </p:nvSpPr>
          <p:spPr>
            <a:xfrm>
              <a:off x="4868729" y="3417625"/>
              <a:ext cx="97615" cy="18662"/>
            </a:xfrm>
            <a:custGeom>
              <a:avLst/>
              <a:gdLst/>
              <a:ahLst/>
              <a:cxnLst/>
              <a:rect l="l" t="t" r="r" b="b"/>
              <a:pathLst>
                <a:path w="1428" h="273" extrusionOk="0">
                  <a:moveTo>
                    <a:pt x="625" y="1"/>
                  </a:moveTo>
                  <a:cubicBezTo>
                    <a:pt x="411" y="1"/>
                    <a:pt x="199" y="45"/>
                    <a:pt x="1" y="127"/>
                  </a:cubicBezTo>
                  <a:cubicBezTo>
                    <a:pt x="144" y="74"/>
                    <a:pt x="295" y="46"/>
                    <a:pt x="446" y="46"/>
                  </a:cubicBezTo>
                  <a:cubicBezTo>
                    <a:pt x="451" y="46"/>
                    <a:pt x="455" y="46"/>
                    <a:pt x="460" y="47"/>
                  </a:cubicBezTo>
                  <a:lnTo>
                    <a:pt x="527" y="47"/>
                  </a:lnTo>
                  <a:cubicBezTo>
                    <a:pt x="562" y="43"/>
                    <a:pt x="595" y="43"/>
                    <a:pt x="626" y="43"/>
                  </a:cubicBezTo>
                  <a:cubicBezTo>
                    <a:pt x="630" y="43"/>
                    <a:pt x="634" y="43"/>
                    <a:pt x="638" y="43"/>
                  </a:cubicBezTo>
                  <a:cubicBezTo>
                    <a:pt x="843" y="43"/>
                    <a:pt x="1047" y="88"/>
                    <a:pt x="1233" y="176"/>
                  </a:cubicBezTo>
                  <a:cubicBezTo>
                    <a:pt x="1297" y="202"/>
                    <a:pt x="1360" y="234"/>
                    <a:pt x="1421" y="272"/>
                  </a:cubicBezTo>
                  <a:lnTo>
                    <a:pt x="1421" y="272"/>
                  </a:lnTo>
                  <a:lnTo>
                    <a:pt x="1428" y="264"/>
                  </a:lnTo>
                  <a:cubicBezTo>
                    <a:pt x="1335" y="150"/>
                    <a:pt x="1019" y="1"/>
                    <a:pt x="625" y="1"/>
                  </a:cubicBezTo>
                  <a:close/>
                  <a:moveTo>
                    <a:pt x="1421" y="272"/>
                  </a:moveTo>
                  <a:lnTo>
                    <a:pt x="1421" y="273"/>
                  </a:lnTo>
                  <a:lnTo>
                    <a:pt x="1422" y="273"/>
                  </a:lnTo>
                  <a:cubicBezTo>
                    <a:pt x="1422" y="272"/>
                    <a:pt x="1422" y="272"/>
                    <a:pt x="1421" y="27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5"/>
            <p:cNvSpPr/>
            <p:nvPr/>
          </p:nvSpPr>
          <p:spPr>
            <a:xfrm>
              <a:off x="4618864" y="4248150"/>
              <a:ext cx="467456" cy="321672"/>
            </a:xfrm>
            <a:custGeom>
              <a:avLst/>
              <a:gdLst/>
              <a:ahLst/>
              <a:cxnLst/>
              <a:rect l="l" t="t" r="r" b="b"/>
              <a:pathLst>
                <a:path w="6761" h="4685" extrusionOk="0">
                  <a:moveTo>
                    <a:pt x="6606" y="0"/>
                  </a:moveTo>
                  <a:cubicBezTo>
                    <a:pt x="5532" y="842"/>
                    <a:pt x="4236" y="1398"/>
                    <a:pt x="2842" y="1531"/>
                  </a:cubicBezTo>
                  <a:cubicBezTo>
                    <a:pt x="2630" y="1551"/>
                    <a:pt x="2419" y="1561"/>
                    <a:pt x="2212" y="1561"/>
                  </a:cubicBezTo>
                  <a:cubicBezTo>
                    <a:pt x="1427" y="1561"/>
                    <a:pt x="683" y="1420"/>
                    <a:pt x="1" y="1159"/>
                  </a:cubicBezTo>
                  <a:lnTo>
                    <a:pt x="1" y="1159"/>
                  </a:lnTo>
                  <a:cubicBezTo>
                    <a:pt x="53" y="1873"/>
                    <a:pt x="223" y="2567"/>
                    <a:pt x="539" y="3193"/>
                  </a:cubicBezTo>
                  <a:cubicBezTo>
                    <a:pt x="600" y="3315"/>
                    <a:pt x="504" y="3338"/>
                    <a:pt x="390" y="3338"/>
                  </a:cubicBezTo>
                  <a:cubicBezTo>
                    <a:pt x="322" y="3338"/>
                    <a:pt x="248" y="3330"/>
                    <a:pt x="197" y="3330"/>
                  </a:cubicBezTo>
                  <a:cubicBezTo>
                    <a:pt x="132" y="3330"/>
                    <a:pt x="106" y="3344"/>
                    <a:pt x="183" y="3405"/>
                  </a:cubicBezTo>
                  <a:cubicBezTo>
                    <a:pt x="653" y="3782"/>
                    <a:pt x="1230" y="4418"/>
                    <a:pt x="1566" y="4672"/>
                  </a:cubicBezTo>
                  <a:lnTo>
                    <a:pt x="2271" y="4672"/>
                  </a:lnTo>
                  <a:cubicBezTo>
                    <a:pt x="2727" y="4525"/>
                    <a:pt x="3298" y="4287"/>
                    <a:pt x="3577" y="4287"/>
                  </a:cubicBezTo>
                  <a:cubicBezTo>
                    <a:pt x="3877" y="4289"/>
                    <a:pt x="4117" y="4553"/>
                    <a:pt x="4352" y="4685"/>
                  </a:cubicBezTo>
                  <a:lnTo>
                    <a:pt x="4836" y="4685"/>
                  </a:lnTo>
                  <a:cubicBezTo>
                    <a:pt x="5372" y="4417"/>
                    <a:pt x="5565" y="3533"/>
                    <a:pt x="5889" y="3170"/>
                  </a:cubicBezTo>
                  <a:cubicBezTo>
                    <a:pt x="6464" y="2530"/>
                    <a:pt x="6761" y="1480"/>
                    <a:pt x="6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5"/>
            <p:cNvSpPr/>
            <p:nvPr/>
          </p:nvSpPr>
          <p:spPr>
            <a:xfrm>
              <a:off x="4741295" y="3415182"/>
              <a:ext cx="234746" cy="171857"/>
            </a:xfrm>
            <a:custGeom>
              <a:avLst/>
              <a:gdLst/>
              <a:ahLst/>
              <a:cxnLst/>
              <a:rect l="l" t="t" r="r" b="b"/>
              <a:pathLst>
                <a:path w="3351" h="2453" extrusionOk="0">
                  <a:moveTo>
                    <a:pt x="2468" y="0"/>
                  </a:moveTo>
                  <a:cubicBezTo>
                    <a:pt x="2176" y="0"/>
                    <a:pt x="1734" y="83"/>
                    <a:pt x="1289" y="477"/>
                  </a:cubicBezTo>
                  <a:cubicBezTo>
                    <a:pt x="528" y="1152"/>
                    <a:pt x="0" y="2283"/>
                    <a:pt x="54" y="2426"/>
                  </a:cubicBezTo>
                  <a:cubicBezTo>
                    <a:pt x="60" y="2442"/>
                    <a:pt x="75" y="2453"/>
                    <a:pt x="91" y="2453"/>
                  </a:cubicBezTo>
                  <a:cubicBezTo>
                    <a:pt x="112" y="2453"/>
                    <a:pt x="135" y="2439"/>
                    <a:pt x="168" y="2409"/>
                  </a:cubicBezTo>
                  <a:cubicBezTo>
                    <a:pt x="991" y="1609"/>
                    <a:pt x="1534" y="1531"/>
                    <a:pt x="1976" y="1531"/>
                  </a:cubicBezTo>
                  <a:cubicBezTo>
                    <a:pt x="2036" y="1531"/>
                    <a:pt x="2094" y="1533"/>
                    <a:pt x="2151" y="1534"/>
                  </a:cubicBezTo>
                  <a:cubicBezTo>
                    <a:pt x="2202" y="1536"/>
                    <a:pt x="2249" y="1536"/>
                    <a:pt x="2297" y="1536"/>
                  </a:cubicBezTo>
                  <a:cubicBezTo>
                    <a:pt x="2535" y="1536"/>
                    <a:pt x="2791" y="1515"/>
                    <a:pt x="3058" y="1268"/>
                  </a:cubicBezTo>
                  <a:cubicBezTo>
                    <a:pt x="3256" y="1084"/>
                    <a:pt x="3350" y="398"/>
                    <a:pt x="3284" y="284"/>
                  </a:cubicBezTo>
                  <a:cubicBezTo>
                    <a:pt x="3215" y="168"/>
                    <a:pt x="2886" y="0"/>
                    <a:pt x="2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5"/>
            <p:cNvSpPr/>
            <p:nvPr/>
          </p:nvSpPr>
          <p:spPr>
            <a:xfrm flipH="1">
              <a:off x="4851451" y="3440522"/>
              <a:ext cx="64529" cy="55301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5"/>
            <p:cNvSpPr/>
            <p:nvPr/>
          </p:nvSpPr>
          <p:spPr>
            <a:xfrm flipH="1">
              <a:off x="4872778" y="3451938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5"/>
            <p:cNvSpPr/>
            <p:nvPr/>
          </p:nvSpPr>
          <p:spPr>
            <a:xfrm flipH="1">
              <a:off x="4875991" y="3450708"/>
              <a:ext cx="16953" cy="14423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5"/>
            <p:cNvSpPr/>
            <p:nvPr/>
          </p:nvSpPr>
          <p:spPr>
            <a:xfrm flipH="1">
              <a:off x="4897797" y="3471010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4" name="Google Shape;3184;p45"/>
            <p:cNvGrpSpPr/>
            <p:nvPr/>
          </p:nvGrpSpPr>
          <p:grpSpPr>
            <a:xfrm rot="-643072">
              <a:off x="4967378" y="3406274"/>
              <a:ext cx="123473" cy="132597"/>
              <a:chOff x="5074998" y="3461743"/>
              <a:chExt cx="226679" cy="243422"/>
            </a:xfrm>
          </p:grpSpPr>
          <p:sp>
            <p:nvSpPr>
              <p:cNvPr id="3185" name="Google Shape;3185;p45"/>
              <p:cNvSpPr/>
              <p:nvPr/>
            </p:nvSpPr>
            <p:spPr>
              <a:xfrm>
                <a:off x="5074998" y="3603379"/>
                <a:ext cx="196770" cy="101786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776" extrusionOk="0">
                    <a:moveTo>
                      <a:pt x="905" y="0"/>
                    </a:moveTo>
                    <a:cubicBezTo>
                      <a:pt x="812" y="0"/>
                      <a:pt x="745" y="18"/>
                      <a:pt x="700" y="54"/>
                    </a:cubicBezTo>
                    <a:cubicBezTo>
                      <a:pt x="512" y="207"/>
                      <a:pt x="211" y="298"/>
                      <a:pt x="0" y="323"/>
                    </a:cubicBezTo>
                    <a:cubicBezTo>
                      <a:pt x="0" y="505"/>
                      <a:pt x="23" y="656"/>
                      <a:pt x="83" y="729"/>
                    </a:cubicBezTo>
                    <a:cubicBezTo>
                      <a:pt x="108" y="760"/>
                      <a:pt x="137" y="775"/>
                      <a:pt x="173" y="775"/>
                    </a:cubicBezTo>
                    <a:cubicBezTo>
                      <a:pt x="201" y="775"/>
                      <a:pt x="232" y="766"/>
                      <a:pt x="267" y="749"/>
                    </a:cubicBezTo>
                    <a:cubicBezTo>
                      <a:pt x="316" y="724"/>
                      <a:pt x="388" y="668"/>
                      <a:pt x="481" y="598"/>
                    </a:cubicBezTo>
                    <a:cubicBezTo>
                      <a:pt x="691" y="435"/>
                      <a:pt x="1010" y="188"/>
                      <a:pt x="1329" y="126"/>
                    </a:cubicBezTo>
                    <a:lnTo>
                      <a:pt x="1385" y="116"/>
                    </a:lnTo>
                    <a:cubicBezTo>
                      <a:pt x="1422" y="109"/>
                      <a:pt x="1461" y="102"/>
                      <a:pt x="1499" y="95"/>
                    </a:cubicBezTo>
                    <a:cubicBezTo>
                      <a:pt x="1438" y="86"/>
                      <a:pt x="1364" y="72"/>
                      <a:pt x="1289" y="56"/>
                    </a:cubicBezTo>
                    <a:cubicBezTo>
                      <a:pt x="1164" y="30"/>
                      <a:pt x="1022" y="0"/>
                      <a:pt x="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5"/>
              <p:cNvSpPr/>
              <p:nvPr/>
            </p:nvSpPr>
            <p:spPr>
              <a:xfrm>
                <a:off x="5075261" y="3461743"/>
                <a:ext cx="226417" cy="187963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433" extrusionOk="0">
                    <a:moveTo>
                      <a:pt x="310" y="87"/>
                    </a:moveTo>
                    <a:cubicBezTo>
                      <a:pt x="654" y="307"/>
                      <a:pt x="1396" y="581"/>
                      <a:pt x="1620" y="924"/>
                    </a:cubicBezTo>
                    <a:cubicBezTo>
                      <a:pt x="1636" y="946"/>
                      <a:pt x="1638" y="954"/>
                      <a:pt x="1631" y="954"/>
                    </a:cubicBezTo>
                    <a:cubicBezTo>
                      <a:pt x="1611" y="954"/>
                      <a:pt x="1531" y="898"/>
                      <a:pt x="1415" y="842"/>
                    </a:cubicBezTo>
                    <a:cubicBezTo>
                      <a:pt x="1299" y="784"/>
                      <a:pt x="1148" y="728"/>
                      <a:pt x="991" y="728"/>
                    </a:cubicBezTo>
                    <a:cubicBezTo>
                      <a:pt x="891" y="728"/>
                      <a:pt x="793" y="753"/>
                      <a:pt x="707" y="802"/>
                    </a:cubicBezTo>
                    <a:cubicBezTo>
                      <a:pt x="686" y="814"/>
                      <a:pt x="663" y="821"/>
                      <a:pt x="640" y="821"/>
                    </a:cubicBezTo>
                    <a:cubicBezTo>
                      <a:pt x="628" y="821"/>
                      <a:pt x="616" y="819"/>
                      <a:pt x="603" y="814"/>
                    </a:cubicBezTo>
                    <a:cubicBezTo>
                      <a:pt x="603" y="553"/>
                      <a:pt x="444" y="283"/>
                      <a:pt x="310" y="87"/>
                    </a:cubicBezTo>
                    <a:close/>
                    <a:moveTo>
                      <a:pt x="207" y="1"/>
                    </a:moveTo>
                    <a:cubicBezTo>
                      <a:pt x="172" y="151"/>
                      <a:pt x="5" y="914"/>
                      <a:pt x="0" y="1433"/>
                    </a:cubicBezTo>
                    <a:cubicBezTo>
                      <a:pt x="204" y="1408"/>
                      <a:pt x="495" y="1319"/>
                      <a:pt x="673" y="1172"/>
                    </a:cubicBezTo>
                    <a:cubicBezTo>
                      <a:pt x="726" y="1130"/>
                      <a:pt x="801" y="1110"/>
                      <a:pt x="903" y="1110"/>
                    </a:cubicBezTo>
                    <a:cubicBezTo>
                      <a:pt x="1024" y="1110"/>
                      <a:pt x="1168" y="1140"/>
                      <a:pt x="1296" y="1166"/>
                    </a:cubicBezTo>
                    <a:cubicBezTo>
                      <a:pt x="1403" y="1189"/>
                      <a:pt x="1502" y="1209"/>
                      <a:pt x="1573" y="1209"/>
                    </a:cubicBezTo>
                    <a:cubicBezTo>
                      <a:pt x="1585" y="1209"/>
                      <a:pt x="1597" y="1208"/>
                      <a:pt x="1608" y="1207"/>
                    </a:cubicBezTo>
                    <a:cubicBezTo>
                      <a:pt x="1666" y="1182"/>
                      <a:pt x="1699" y="1151"/>
                      <a:pt x="1711" y="1112"/>
                    </a:cubicBezTo>
                    <a:cubicBezTo>
                      <a:pt x="1725" y="1065"/>
                      <a:pt x="1708" y="1003"/>
                      <a:pt x="1657" y="926"/>
                    </a:cubicBezTo>
                    <a:cubicBezTo>
                      <a:pt x="1489" y="670"/>
                      <a:pt x="1056" y="449"/>
                      <a:pt x="672" y="255"/>
                    </a:cubicBezTo>
                    <a:cubicBezTo>
                      <a:pt x="495" y="165"/>
                      <a:pt x="326" y="80"/>
                      <a:pt x="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45"/>
              <p:cNvSpPr/>
              <p:nvPr/>
            </p:nvSpPr>
            <p:spPr>
              <a:xfrm>
                <a:off x="5116189" y="3473024"/>
                <a:ext cx="174207" cy="11398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86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2" y="197"/>
                      <a:pt x="293" y="467"/>
                      <a:pt x="293" y="728"/>
                    </a:cubicBezTo>
                    <a:cubicBezTo>
                      <a:pt x="305" y="732"/>
                      <a:pt x="318" y="733"/>
                      <a:pt x="330" y="735"/>
                    </a:cubicBezTo>
                    <a:cubicBezTo>
                      <a:pt x="353" y="733"/>
                      <a:pt x="375" y="728"/>
                      <a:pt x="395" y="716"/>
                    </a:cubicBezTo>
                    <a:cubicBezTo>
                      <a:pt x="482" y="667"/>
                      <a:pt x="580" y="642"/>
                      <a:pt x="680" y="642"/>
                    </a:cubicBezTo>
                    <a:cubicBezTo>
                      <a:pt x="838" y="642"/>
                      <a:pt x="987" y="698"/>
                      <a:pt x="1105" y="754"/>
                    </a:cubicBezTo>
                    <a:cubicBezTo>
                      <a:pt x="1220" y="810"/>
                      <a:pt x="1301" y="868"/>
                      <a:pt x="1320" y="868"/>
                    </a:cubicBezTo>
                    <a:cubicBezTo>
                      <a:pt x="1327" y="868"/>
                      <a:pt x="1326" y="860"/>
                      <a:pt x="1312" y="838"/>
                    </a:cubicBezTo>
                    <a:cubicBezTo>
                      <a:pt x="1084" y="495"/>
                      <a:pt x="344" y="22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8" name="Google Shape;3188;p45"/>
          <p:cNvGrpSpPr/>
          <p:nvPr/>
        </p:nvGrpSpPr>
        <p:grpSpPr>
          <a:xfrm flipH="1">
            <a:off x="6990901" y="3142826"/>
            <a:ext cx="617657" cy="900740"/>
            <a:chOff x="7678743" y="3613336"/>
            <a:chExt cx="775659" cy="1131157"/>
          </a:xfrm>
        </p:grpSpPr>
        <p:sp>
          <p:nvSpPr>
            <p:cNvPr id="3189" name="Google Shape;3189;p45"/>
            <p:cNvSpPr/>
            <p:nvPr/>
          </p:nvSpPr>
          <p:spPr>
            <a:xfrm>
              <a:off x="7692141" y="4543041"/>
              <a:ext cx="123043" cy="42245"/>
            </a:xfrm>
            <a:custGeom>
              <a:avLst/>
              <a:gdLst/>
              <a:ahLst/>
              <a:cxnLst/>
              <a:rect l="l" t="t" r="r" b="b"/>
              <a:pathLst>
                <a:path w="1800" h="618" extrusionOk="0">
                  <a:moveTo>
                    <a:pt x="234" y="1"/>
                  </a:moveTo>
                  <a:cubicBezTo>
                    <a:pt x="155" y="1"/>
                    <a:pt x="77" y="13"/>
                    <a:pt x="1" y="39"/>
                  </a:cubicBezTo>
                  <a:cubicBezTo>
                    <a:pt x="34" y="37"/>
                    <a:pt x="66" y="34"/>
                    <a:pt x="98" y="34"/>
                  </a:cubicBezTo>
                  <a:cubicBezTo>
                    <a:pt x="105" y="34"/>
                    <a:pt x="113" y="34"/>
                    <a:pt x="120" y="34"/>
                  </a:cubicBezTo>
                  <a:cubicBezTo>
                    <a:pt x="280" y="34"/>
                    <a:pt x="444" y="66"/>
                    <a:pt x="532" y="111"/>
                  </a:cubicBezTo>
                  <a:cubicBezTo>
                    <a:pt x="720" y="215"/>
                    <a:pt x="1274" y="499"/>
                    <a:pt x="1800" y="618"/>
                  </a:cubicBezTo>
                  <a:cubicBezTo>
                    <a:pt x="1361" y="500"/>
                    <a:pt x="907" y="243"/>
                    <a:pt x="683" y="113"/>
                  </a:cubicBezTo>
                  <a:cubicBezTo>
                    <a:pt x="646" y="94"/>
                    <a:pt x="616" y="76"/>
                    <a:pt x="593" y="64"/>
                  </a:cubicBezTo>
                  <a:cubicBezTo>
                    <a:pt x="522" y="25"/>
                    <a:pt x="387" y="1"/>
                    <a:pt x="250" y="1"/>
                  </a:cubicBezTo>
                  <a:cubicBezTo>
                    <a:pt x="245" y="1"/>
                    <a:pt x="239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5"/>
            <p:cNvSpPr/>
            <p:nvPr/>
          </p:nvSpPr>
          <p:spPr>
            <a:xfrm>
              <a:off x="7679221" y="4548237"/>
              <a:ext cx="123112" cy="36845"/>
            </a:xfrm>
            <a:custGeom>
              <a:avLst/>
              <a:gdLst/>
              <a:ahLst/>
              <a:cxnLst/>
              <a:rect l="l" t="t" r="r" b="b"/>
              <a:pathLst>
                <a:path w="1801" h="539" extrusionOk="0">
                  <a:moveTo>
                    <a:pt x="309" y="0"/>
                  </a:moveTo>
                  <a:cubicBezTo>
                    <a:pt x="137" y="0"/>
                    <a:pt x="16" y="39"/>
                    <a:pt x="2" y="97"/>
                  </a:cubicBezTo>
                  <a:cubicBezTo>
                    <a:pt x="1" y="105"/>
                    <a:pt x="1" y="114"/>
                    <a:pt x="2" y="123"/>
                  </a:cubicBezTo>
                  <a:cubicBezTo>
                    <a:pt x="46" y="98"/>
                    <a:pt x="118" y="84"/>
                    <a:pt x="220" y="84"/>
                  </a:cubicBezTo>
                  <a:cubicBezTo>
                    <a:pt x="434" y="84"/>
                    <a:pt x="739" y="144"/>
                    <a:pt x="858" y="209"/>
                  </a:cubicBezTo>
                  <a:cubicBezTo>
                    <a:pt x="1156" y="363"/>
                    <a:pt x="1473" y="474"/>
                    <a:pt x="1801" y="538"/>
                  </a:cubicBezTo>
                  <a:cubicBezTo>
                    <a:pt x="1328" y="402"/>
                    <a:pt x="868" y="165"/>
                    <a:pt x="700" y="74"/>
                  </a:cubicBezTo>
                  <a:cubicBezTo>
                    <a:pt x="619" y="30"/>
                    <a:pt x="462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5"/>
            <p:cNvSpPr/>
            <p:nvPr/>
          </p:nvSpPr>
          <p:spPr>
            <a:xfrm>
              <a:off x="7678743" y="4556987"/>
              <a:ext cx="241780" cy="100212"/>
            </a:xfrm>
            <a:custGeom>
              <a:avLst/>
              <a:gdLst/>
              <a:ahLst/>
              <a:cxnLst/>
              <a:rect l="l" t="t" r="r" b="b"/>
              <a:pathLst>
                <a:path w="3537" h="1466" extrusionOk="0">
                  <a:moveTo>
                    <a:pt x="227" y="0"/>
                  </a:moveTo>
                  <a:cubicBezTo>
                    <a:pt x="99" y="0"/>
                    <a:pt x="18" y="21"/>
                    <a:pt x="9" y="58"/>
                  </a:cubicBezTo>
                  <a:cubicBezTo>
                    <a:pt x="1" y="95"/>
                    <a:pt x="53" y="225"/>
                    <a:pt x="730" y="554"/>
                  </a:cubicBezTo>
                  <a:cubicBezTo>
                    <a:pt x="882" y="628"/>
                    <a:pt x="1033" y="703"/>
                    <a:pt x="1182" y="777"/>
                  </a:cubicBezTo>
                  <a:cubicBezTo>
                    <a:pt x="1741" y="1057"/>
                    <a:pt x="2271" y="1320"/>
                    <a:pt x="2627" y="1387"/>
                  </a:cubicBezTo>
                  <a:cubicBezTo>
                    <a:pt x="2674" y="1396"/>
                    <a:pt x="2720" y="1406"/>
                    <a:pt x="2765" y="1413"/>
                  </a:cubicBezTo>
                  <a:cubicBezTo>
                    <a:pt x="2904" y="1441"/>
                    <a:pt x="3025" y="1466"/>
                    <a:pt x="3128" y="1466"/>
                  </a:cubicBezTo>
                  <a:cubicBezTo>
                    <a:pt x="3317" y="1466"/>
                    <a:pt x="3461" y="1385"/>
                    <a:pt x="3537" y="991"/>
                  </a:cubicBezTo>
                  <a:cubicBezTo>
                    <a:pt x="3530" y="931"/>
                    <a:pt x="3417" y="102"/>
                    <a:pt x="3105" y="102"/>
                  </a:cubicBezTo>
                  <a:cubicBezTo>
                    <a:pt x="3035" y="102"/>
                    <a:pt x="2956" y="146"/>
                    <a:pt x="2872" y="232"/>
                  </a:cubicBezTo>
                  <a:cubicBezTo>
                    <a:pt x="2706" y="402"/>
                    <a:pt x="2465" y="488"/>
                    <a:pt x="2160" y="488"/>
                  </a:cubicBezTo>
                  <a:cubicBezTo>
                    <a:pt x="1655" y="488"/>
                    <a:pt x="1079" y="247"/>
                    <a:pt x="846" y="119"/>
                  </a:cubicBezTo>
                  <a:cubicBezTo>
                    <a:pt x="732" y="58"/>
                    <a:pt x="432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5"/>
            <p:cNvSpPr/>
            <p:nvPr/>
          </p:nvSpPr>
          <p:spPr>
            <a:xfrm>
              <a:off x="7869873" y="4694661"/>
              <a:ext cx="124821" cy="23583"/>
            </a:xfrm>
            <a:custGeom>
              <a:avLst/>
              <a:gdLst/>
              <a:ahLst/>
              <a:cxnLst/>
              <a:rect l="l" t="t" r="r" b="b"/>
              <a:pathLst>
                <a:path w="1826" h="345" extrusionOk="0">
                  <a:moveTo>
                    <a:pt x="1826" y="1"/>
                  </a:moveTo>
                  <a:lnTo>
                    <a:pt x="1826" y="1"/>
                  </a:lnTo>
                  <a:cubicBezTo>
                    <a:pt x="1572" y="57"/>
                    <a:pt x="1254" y="86"/>
                    <a:pt x="877" y="86"/>
                  </a:cubicBezTo>
                  <a:cubicBezTo>
                    <a:pt x="784" y="86"/>
                    <a:pt x="702" y="85"/>
                    <a:pt x="639" y="83"/>
                  </a:cubicBezTo>
                  <a:cubicBezTo>
                    <a:pt x="597" y="83"/>
                    <a:pt x="562" y="81"/>
                    <a:pt x="537" y="81"/>
                  </a:cubicBezTo>
                  <a:cubicBezTo>
                    <a:pt x="393" y="81"/>
                    <a:pt x="101" y="218"/>
                    <a:pt x="1" y="344"/>
                  </a:cubicBezTo>
                  <a:cubicBezTo>
                    <a:pt x="148" y="241"/>
                    <a:pt x="372" y="153"/>
                    <a:pt x="506" y="153"/>
                  </a:cubicBezTo>
                  <a:cubicBezTo>
                    <a:pt x="690" y="153"/>
                    <a:pt x="1303" y="143"/>
                    <a:pt x="18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5"/>
            <p:cNvSpPr/>
            <p:nvPr/>
          </p:nvSpPr>
          <p:spPr>
            <a:xfrm>
              <a:off x="7863174" y="4700539"/>
              <a:ext cx="120993" cy="33358"/>
            </a:xfrm>
            <a:custGeom>
              <a:avLst/>
              <a:gdLst/>
              <a:ahLst/>
              <a:cxnLst/>
              <a:rect l="l" t="t" r="r" b="b"/>
              <a:pathLst>
                <a:path w="1770" h="488" extrusionOk="0">
                  <a:moveTo>
                    <a:pt x="1769" y="0"/>
                  </a:moveTo>
                  <a:lnTo>
                    <a:pt x="1769" y="0"/>
                  </a:lnTo>
                  <a:cubicBezTo>
                    <a:pt x="1314" y="99"/>
                    <a:pt x="830" y="111"/>
                    <a:pt x="604" y="111"/>
                  </a:cubicBezTo>
                  <a:cubicBezTo>
                    <a:pt x="406" y="111"/>
                    <a:pt x="1" y="319"/>
                    <a:pt x="1" y="449"/>
                  </a:cubicBezTo>
                  <a:cubicBezTo>
                    <a:pt x="1" y="463"/>
                    <a:pt x="6" y="477"/>
                    <a:pt x="15" y="488"/>
                  </a:cubicBezTo>
                  <a:cubicBezTo>
                    <a:pt x="111" y="328"/>
                    <a:pt x="637" y="153"/>
                    <a:pt x="807" y="153"/>
                  </a:cubicBezTo>
                  <a:cubicBezTo>
                    <a:pt x="1133" y="149"/>
                    <a:pt x="1457" y="97"/>
                    <a:pt x="1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5"/>
            <p:cNvSpPr/>
            <p:nvPr/>
          </p:nvSpPr>
          <p:spPr>
            <a:xfrm>
              <a:off x="7866045" y="4637718"/>
              <a:ext cx="247659" cy="106774"/>
            </a:xfrm>
            <a:custGeom>
              <a:avLst/>
              <a:gdLst/>
              <a:ahLst/>
              <a:cxnLst/>
              <a:rect l="l" t="t" r="r" b="b"/>
              <a:pathLst>
                <a:path w="3623" h="1562" extrusionOk="0">
                  <a:moveTo>
                    <a:pt x="2830" y="1"/>
                  </a:moveTo>
                  <a:cubicBezTo>
                    <a:pt x="2723" y="1"/>
                    <a:pt x="2646" y="83"/>
                    <a:pt x="2601" y="246"/>
                  </a:cubicBezTo>
                  <a:cubicBezTo>
                    <a:pt x="2355" y="1107"/>
                    <a:pt x="783" y="1116"/>
                    <a:pt x="765" y="1116"/>
                  </a:cubicBezTo>
                  <a:cubicBezTo>
                    <a:pt x="563" y="1116"/>
                    <a:pt x="1" y="1330"/>
                    <a:pt x="1" y="1454"/>
                  </a:cubicBezTo>
                  <a:cubicBezTo>
                    <a:pt x="1" y="1482"/>
                    <a:pt x="41" y="1507"/>
                    <a:pt x="113" y="1526"/>
                  </a:cubicBezTo>
                  <a:cubicBezTo>
                    <a:pt x="209" y="1550"/>
                    <a:pt x="358" y="1562"/>
                    <a:pt x="558" y="1562"/>
                  </a:cubicBezTo>
                  <a:cubicBezTo>
                    <a:pt x="651" y="1562"/>
                    <a:pt x="755" y="1559"/>
                    <a:pt x="870" y="1554"/>
                  </a:cubicBezTo>
                  <a:cubicBezTo>
                    <a:pt x="1040" y="1545"/>
                    <a:pt x="1209" y="1540"/>
                    <a:pt x="1375" y="1535"/>
                  </a:cubicBezTo>
                  <a:cubicBezTo>
                    <a:pt x="1999" y="1512"/>
                    <a:pt x="2592" y="1491"/>
                    <a:pt x="2935" y="1381"/>
                  </a:cubicBezTo>
                  <a:cubicBezTo>
                    <a:pt x="2981" y="1365"/>
                    <a:pt x="3027" y="1352"/>
                    <a:pt x="3070" y="1338"/>
                  </a:cubicBezTo>
                  <a:cubicBezTo>
                    <a:pt x="3316" y="1261"/>
                    <a:pt x="3495" y="1207"/>
                    <a:pt x="3568" y="1067"/>
                  </a:cubicBezTo>
                  <a:cubicBezTo>
                    <a:pt x="3623" y="962"/>
                    <a:pt x="3616" y="812"/>
                    <a:pt x="3547" y="597"/>
                  </a:cubicBezTo>
                  <a:cubicBezTo>
                    <a:pt x="3516" y="553"/>
                    <a:pt x="3112" y="1"/>
                    <a:pt x="2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5"/>
            <p:cNvSpPr/>
            <p:nvPr/>
          </p:nvSpPr>
          <p:spPr>
            <a:xfrm>
              <a:off x="7768361" y="3613336"/>
              <a:ext cx="665460" cy="1072666"/>
            </a:xfrm>
            <a:custGeom>
              <a:avLst/>
              <a:gdLst/>
              <a:ahLst/>
              <a:cxnLst/>
              <a:rect l="l" t="t" r="r" b="b"/>
              <a:pathLst>
                <a:path w="9735" h="15692" extrusionOk="0">
                  <a:moveTo>
                    <a:pt x="1915" y="1"/>
                  </a:moveTo>
                  <a:cubicBezTo>
                    <a:pt x="1400" y="1"/>
                    <a:pt x="911" y="234"/>
                    <a:pt x="455" y="695"/>
                  </a:cubicBezTo>
                  <a:lnTo>
                    <a:pt x="423" y="741"/>
                  </a:lnTo>
                  <a:cubicBezTo>
                    <a:pt x="266" y="968"/>
                    <a:pt x="1" y="1351"/>
                    <a:pt x="80" y="1696"/>
                  </a:cubicBezTo>
                  <a:cubicBezTo>
                    <a:pt x="164" y="1917"/>
                    <a:pt x="337" y="2111"/>
                    <a:pt x="348" y="2122"/>
                  </a:cubicBezTo>
                  <a:cubicBezTo>
                    <a:pt x="488" y="2222"/>
                    <a:pt x="485" y="2432"/>
                    <a:pt x="450" y="2541"/>
                  </a:cubicBezTo>
                  <a:cubicBezTo>
                    <a:pt x="433" y="2596"/>
                    <a:pt x="407" y="2632"/>
                    <a:pt x="383" y="2632"/>
                  </a:cubicBezTo>
                  <a:cubicBezTo>
                    <a:pt x="380" y="2632"/>
                    <a:pt x="377" y="2632"/>
                    <a:pt x="374" y="2630"/>
                  </a:cubicBezTo>
                  <a:lnTo>
                    <a:pt x="334" y="2615"/>
                  </a:lnTo>
                  <a:lnTo>
                    <a:pt x="334" y="2615"/>
                  </a:lnTo>
                  <a:lnTo>
                    <a:pt x="346" y="2657"/>
                  </a:lnTo>
                  <a:cubicBezTo>
                    <a:pt x="572" y="3491"/>
                    <a:pt x="718" y="5295"/>
                    <a:pt x="562" y="6549"/>
                  </a:cubicBezTo>
                  <a:lnTo>
                    <a:pt x="543" y="6705"/>
                  </a:lnTo>
                  <a:cubicBezTo>
                    <a:pt x="439" y="7513"/>
                    <a:pt x="323" y="8430"/>
                    <a:pt x="727" y="9566"/>
                  </a:cubicBezTo>
                  <a:cubicBezTo>
                    <a:pt x="1188" y="10863"/>
                    <a:pt x="2261" y="12264"/>
                    <a:pt x="4007" y="13843"/>
                  </a:cubicBezTo>
                  <a:cubicBezTo>
                    <a:pt x="5272" y="14990"/>
                    <a:pt x="8095" y="15691"/>
                    <a:pt x="9208" y="15691"/>
                  </a:cubicBezTo>
                  <a:cubicBezTo>
                    <a:pt x="9487" y="15691"/>
                    <a:pt x="9655" y="15649"/>
                    <a:pt x="9710" y="15567"/>
                  </a:cubicBezTo>
                  <a:cubicBezTo>
                    <a:pt x="9732" y="15531"/>
                    <a:pt x="9734" y="15488"/>
                    <a:pt x="9711" y="15439"/>
                  </a:cubicBezTo>
                  <a:cubicBezTo>
                    <a:pt x="9533" y="15120"/>
                    <a:pt x="9308" y="14820"/>
                    <a:pt x="9071" y="14502"/>
                  </a:cubicBezTo>
                  <a:cubicBezTo>
                    <a:pt x="8368" y="13563"/>
                    <a:pt x="7571" y="12497"/>
                    <a:pt x="7313" y="10235"/>
                  </a:cubicBezTo>
                  <a:cubicBezTo>
                    <a:pt x="7250" y="9681"/>
                    <a:pt x="7157" y="9129"/>
                    <a:pt x="7038" y="8584"/>
                  </a:cubicBezTo>
                  <a:lnTo>
                    <a:pt x="7038" y="8584"/>
                  </a:lnTo>
                  <a:cubicBezTo>
                    <a:pt x="7327" y="8663"/>
                    <a:pt x="7594" y="8743"/>
                    <a:pt x="7839" y="8817"/>
                  </a:cubicBezTo>
                  <a:cubicBezTo>
                    <a:pt x="8246" y="8940"/>
                    <a:pt x="8577" y="9038"/>
                    <a:pt x="8826" y="9077"/>
                  </a:cubicBezTo>
                  <a:cubicBezTo>
                    <a:pt x="8952" y="9120"/>
                    <a:pt x="9056" y="9148"/>
                    <a:pt x="9135" y="9148"/>
                  </a:cubicBezTo>
                  <a:cubicBezTo>
                    <a:pt x="9137" y="9149"/>
                    <a:pt x="9140" y="9149"/>
                    <a:pt x="9143" y="9149"/>
                  </a:cubicBezTo>
                  <a:cubicBezTo>
                    <a:pt x="9189" y="9149"/>
                    <a:pt x="9233" y="9135"/>
                    <a:pt x="9271" y="9108"/>
                  </a:cubicBezTo>
                  <a:cubicBezTo>
                    <a:pt x="9340" y="9056"/>
                    <a:pt x="9368" y="8952"/>
                    <a:pt x="9359" y="8773"/>
                  </a:cubicBezTo>
                  <a:cubicBezTo>
                    <a:pt x="9357" y="8743"/>
                    <a:pt x="9355" y="8714"/>
                    <a:pt x="9350" y="8684"/>
                  </a:cubicBezTo>
                  <a:cubicBezTo>
                    <a:pt x="9347" y="8651"/>
                    <a:pt x="9343" y="8614"/>
                    <a:pt x="9336" y="8575"/>
                  </a:cubicBezTo>
                  <a:cubicBezTo>
                    <a:pt x="8993" y="6936"/>
                    <a:pt x="7285" y="6051"/>
                    <a:pt x="6154" y="5465"/>
                  </a:cubicBezTo>
                  <a:lnTo>
                    <a:pt x="6002" y="5386"/>
                  </a:lnTo>
                  <a:cubicBezTo>
                    <a:pt x="5954" y="5271"/>
                    <a:pt x="5907" y="5158"/>
                    <a:pt x="5863" y="5051"/>
                  </a:cubicBezTo>
                  <a:cubicBezTo>
                    <a:pt x="5728" y="4727"/>
                    <a:pt x="5611" y="4445"/>
                    <a:pt x="5539" y="4227"/>
                  </a:cubicBezTo>
                  <a:cubicBezTo>
                    <a:pt x="4694" y="1661"/>
                    <a:pt x="3272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5"/>
            <p:cNvSpPr/>
            <p:nvPr/>
          </p:nvSpPr>
          <p:spPr>
            <a:xfrm>
              <a:off x="7765627" y="3750121"/>
              <a:ext cx="585209" cy="930482"/>
            </a:xfrm>
            <a:custGeom>
              <a:avLst/>
              <a:gdLst/>
              <a:ahLst/>
              <a:cxnLst/>
              <a:rect l="l" t="t" r="r" b="b"/>
              <a:pathLst>
                <a:path w="8561" h="13612" extrusionOk="0">
                  <a:moveTo>
                    <a:pt x="4168" y="0"/>
                  </a:moveTo>
                  <a:cubicBezTo>
                    <a:pt x="3978" y="0"/>
                    <a:pt x="3675" y="165"/>
                    <a:pt x="3216" y="416"/>
                  </a:cubicBezTo>
                  <a:cubicBezTo>
                    <a:pt x="2867" y="605"/>
                    <a:pt x="2432" y="842"/>
                    <a:pt x="1890" y="1092"/>
                  </a:cubicBezTo>
                  <a:cubicBezTo>
                    <a:pt x="1643" y="1206"/>
                    <a:pt x="1412" y="1264"/>
                    <a:pt x="1198" y="1264"/>
                  </a:cubicBezTo>
                  <a:cubicBezTo>
                    <a:pt x="1195" y="1264"/>
                    <a:pt x="1193" y="1264"/>
                    <a:pt x="1190" y="1264"/>
                  </a:cubicBezTo>
                  <a:cubicBezTo>
                    <a:pt x="965" y="1264"/>
                    <a:pt x="745" y="1191"/>
                    <a:pt x="565" y="1054"/>
                  </a:cubicBezTo>
                  <a:cubicBezTo>
                    <a:pt x="549" y="1041"/>
                    <a:pt x="535" y="1031"/>
                    <a:pt x="526" y="1027"/>
                  </a:cubicBezTo>
                  <a:lnTo>
                    <a:pt x="490" y="1005"/>
                  </a:lnTo>
                  <a:lnTo>
                    <a:pt x="490" y="1005"/>
                  </a:lnTo>
                  <a:lnTo>
                    <a:pt x="493" y="1047"/>
                  </a:lnTo>
                  <a:cubicBezTo>
                    <a:pt x="644" y="2076"/>
                    <a:pt x="737" y="3050"/>
                    <a:pt x="704" y="3703"/>
                  </a:cubicBezTo>
                  <a:cubicBezTo>
                    <a:pt x="698" y="3801"/>
                    <a:pt x="591" y="4735"/>
                    <a:pt x="574" y="4854"/>
                  </a:cubicBezTo>
                  <a:cubicBezTo>
                    <a:pt x="418" y="6018"/>
                    <a:pt x="1" y="8220"/>
                    <a:pt x="1082" y="9812"/>
                  </a:cubicBezTo>
                  <a:cubicBezTo>
                    <a:pt x="1200" y="9984"/>
                    <a:pt x="1151" y="10273"/>
                    <a:pt x="1189" y="10619"/>
                  </a:cubicBezTo>
                  <a:cubicBezTo>
                    <a:pt x="1242" y="11087"/>
                    <a:pt x="1296" y="11571"/>
                    <a:pt x="1552" y="11790"/>
                  </a:cubicBezTo>
                  <a:cubicBezTo>
                    <a:pt x="1845" y="12005"/>
                    <a:pt x="2171" y="12305"/>
                    <a:pt x="2299" y="12426"/>
                  </a:cubicBezTo>
                  <a:cubicBezTo>
                    <a:pt x="2551" y="12622"/>
                    <a:pt x="3130" y="12728"/>
                    <a:pt x="3451" y="12728"/>
                  </a:cubicBezTo>
                  <a:cubicBezTo>
                    <a:pt x="3459" y="12728"/>
                    <a:pt x="3468" y="12728"/>
                    <a:pt x="3476" y="12728"/>
                  </a:cubicBezTo>
                  <a:cubicBezTo>
                    <a:pt x="3518" y="12728"/>
                    <a:pt x="3561" y="12724"/>
                    <a:pt x="3603" y="12717"/>
                  </a:cubicBezTo>
                  <a:cubicBezTo>
                    <a:pt x="4296" y="13415"/>
                    <a:pt x="5828" y="13471"/>
                    <a:pt x="7180" y="13522"/>
                  </a:cubicBezTo>
                  <a:cubicBezTo>
                    <a:pt x="7691" y="13539"/>
                    <a:pt x="8175" y="13559"/>
                    <a:pt x="8550" y="13611"/>
                  </a:cubicBezTo>
                  <a:lnTo>
                    <a:pt x="8561" y="13569"/>
                  </a:lnTo>
                  <a:cubicBezTo>
                    <a:pt x="7492" y="13238"/>
                    <a:pt x="6343" y="11968"/>
                    <a:pt x="5891" y="10985"/>
                  </a:cubicBezTo>
                  <a:cubicBezTo>
                    <a:pt x="5374" y="9856"/>
                    <a:pt x="4320" y="7251"/>
                    <a:pt x="4117" y="6052"/>
                  </a:cubicBezTo>
                  <a:cubicBezTo>
                    <a:pt x="3926" y="4940"/>
                    <a:pt x="4729" y="4563"/>
                    <a:pt x="5207" y="4339"/>
                  </a:cubicBezTo>
                  <a:cubicBezTo>
                    <a:pt x="5418" y="4239"/>
                    <a:pt x="5558" y="4174"/>
                    <a:pt x="5554" y="4080"/>
                  </a:cubicBezTo>
                  <a:cubicBezTo>
                    <a:pt x="5549" y="3981"/>
                    <a:pt x="5379" y="3880"/>
                    <a:pt x="4944" y="3717"/>
                  </a:cubicBezTo>
                  <a:cubicBezTo>
                    <a:pt x="4900" y="3699"/>
                    <a:pt x="4843" y="3678"/>
                    <a:pt x="4776" y="3652"/>
                  </a:cubicBezTo>
                  <a:cubicBezTo>
                    <a:pt x="4469" y="3534"/>
                    <a:pt x="3957" y="3336"/>
                    <a:pt x="3649" y="3270"/>
                  </a:cubicBezTo>
                  <a:cubicBezTo>
                    <a:pt x="3347" y="2872"/>
                    <a:pt x="3582" y="2507"/>
                    <a:pt x="3880" y="2046"/>
                  </a:cubicBezTo>
                  <a:cubicBezTo>
                    <a:pt x="4194" y="1560"/>
                    <a:pt x="4548" y="1010"/>
                    <a:pt x="4406" y="244"/>
                  </a:cubicBezTo>
                  <a:cubicBezTo>
                    <a:pt x="4375" y="77"/>
                    <a:pt x="4299" y="0"/>
                    <a:pt x="4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5"/>
            <p:cNvSpPr/>
            <p:nvPr/>
          </p:nvSpPr>
          <p:spPr>
            <a:xfrm>
              <a:off x="7765900" y="3634048"/>
              <a:ext cx="222572" cy="147926"/>
            </a:xfrm>
            <a:custGeom>
              <a:avLst/>
              <a:gdLst/>
              <a:ahLst/>
              <a:cxnLst/>
              <a:rect l="l" t="t" r="r" b="b"/>
              <a:pathLst>
                <a:path w="3256" h="2164" extrusionOk="0">
                  <a:moveTo>
                    <a:pt x="1631" y="0"/>
                  </a:moveTo>
                  <a:cubicBezTo>
                    <a:pt x="1351" y="0"/>
                    <a:pt x="1043" y="69"/>
                    <a:pt x="719" y="241"/>
                  </a:cubicBezTo>
                  <a:cubicBezTo>
                    <a:pt x="310" y="459"/>
                    <a:pt x="0" y="1079"/>
                    <a:pt x="158" y="1514"/>
                  </a:cubicBezTo>
                  <a:lnTo>
                    <a:pt x="156" y="1514"/>
                  </a:lnTo>
                  <a:cubicBezTo>
                    <a:pt x="297" y="1903"/>
                    <a:pt x="815" y="2163"/>
                    <a:pt x="1475" y="2163"/>
                  </a:cubicBezTo>
                  <a:cubicBezTo>
                    <a:pt x="1552" y="2163"/>
                    <a:pt x="1632" y="2159"/>
                    <a:pt x="1713" y="2152"/>
                  </a:cubicBezTo>
                  <a:cubicBezTo>
                    <a:pt x="2712" y="2063"/>
                    <a:pt x="3256" y="1293"/>
                    <a:pt x="3100" y="860"/>
                  </a:cubicBezTo>
                  <a:cubicBezTo>
                    <a:pt x="2983" y="540"/>
                    <a:pt x="2415" y="0"/>
                    <a:pt x="1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5"/>
            <p:cNvSpPr/>
            <p:nvPr/>
          </p:nvSpPr>
          <p:spPr>
            <a:xfrm>
              <a:off x="7807257" y="3691128"/>
              <a:ext cx="64529" cy="55165"/>
            </a:xfrm>
            <a:custGeom>
              <a:avLst/>
              <a:gdLst/>
              <a:ahLst/>
              <a:cxnLst/>
              <a:rect l="l" t="t" r="r" b="b"/>
              <a:pathLst>
                <a:path w="944" h="807" extrusionOk="0">
                  <a:moveTo>
                    <a:pt x="400" y="0"/>
                  </a:moveTo>
                  <a:cubicBezTo>
                    <a:pt x="179" y="0"/>
                    <a:pt x="2" y="180"/>
                    <a:pt x="2" y="402"/>
                  </a:cubicBezTo>
                  <a:cubicBezTo>
                    <a:pt x="0" y="645"/>
                    <a:pt x="199" y="807"/>
                    <a:pt x="407" y="807"/>
                  </a:cubicBezTo>
                  <a:cubicBezTo>
                    <a:pt x="506" y="807"/>
                    <a:pt x="607" y="770"/>
                    <a:pt x="689" y="688"/>
                  </a:cubicBezTo>
                  <a:cubicBezTo>
                    <a:pt x="943" y="434"/>
                    <a:pt x="762" y="1"/>
                    <a:pt x="403" y="1"/>
                  </a:cubicBezTo>
                  <a:cubicBezTo>
                    <a:pt x="402" y="0"/>
                    <a:pt x="401" y="0"/>
                    <a:pt x="4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5"/>
            <p:cNvSpPr/>
            <p:nvPr/>
          </p:nvSpPr>
          <p:spPr>
            <a:xfrm>
              <a:off x="7816212" y="3702407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7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5"/>
            <p:cNvSpPr/>
            <p:nvPr/>
          </p:nvSpPr>
          <p:spPr>
            <a:xfrm>
              <a:off x="7830294" y="3701177"/>
              <a:ext cx="16884" cy="14423"/>
            </a:xfrm>
            <a:custGeom>
              <a:avLst/>
              <a:gdLst/>
              <a:ahLst/>
              <a:cxnLst/>
              <a:rect l="l" t="t" r="r" b="b"/>
              <a:pathLst>
                <a:path w="247" h="211" extrusionOk="0">
                  <a:moveTo>
                    <a:pt x="106" y="1"/>
                  </a:moveTo>
                  <a:cubicBezTo>
                    <a:pt x="47" y="1"/>
                    <a:pt x="1" y="48"/>
                    <a:pt x="1" y="106"/>
                  </a:cubicBezTo>
                  <a:cubicBezTo>
                    <a:pt x="0" y="169"/>
                    <a:pt x="52" y="211"/>
                    <a:pt x="106" y="211"/>
                  </a:cubicBezTo>
                  <a:cubicBezTo>
                    <a:pt x="132" y="211"/>
                    <a:pt x="158" y="201"/>
                    <a:pt x="180" y="180"/>
                  </a:cubicBezTo>
                  <a:cubicBezTo>
                    <a:pt x="247" y="115"/>
                    <a:pt x="199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5"/>
            <p:cNvSpPr/>
            <p:nvPr/>
          </p:nvSpPr>
          <p:spPr>
            <a:xfrm>
              <a:off x="7818331" y="3721479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5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5" y="89"/>
                  </a:cubicBezTo>
                  <a:cubicBezTo>
                    <a:pt x="56" y="89"/>
                    <a:pt x="67" y="85"/>
                    <a:pt x="76" y="75"/>
                  </a:cubicBezTo>
                  <a:cubicBezTo>
                    <a:pt x="103" y="47"/>
                    <a:pt x="83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5"/>
            <p:cNvSpPr/>
            <p:nvPr/>
          </p:nvSpPr>
          <p:spPr>
            <a:xfrm>
              <a:off x="7950195" y="3631451"/>
              <a:ext cx="467155" cy="1040880"/>
            </a:xfrm>
            <a:custGeom>
              <a:avLst/>
              <a:gdLst/>
              <a:ahLst/>
              <a:cxnLst/>
              <a:rect l="l" t="t" r="r" b="b"/>
              <a:pathLst>
                <a:path w="6834" h="15227" extrusionOk="0">
                  <a:moveTo>
                    <a:pt x="0" y="0"/>
                  </a:moveTo>
                  <a:lnTo>
                    <a:pt x="0" y="0"/>
                  </a:lnTo>
                  <a:cubicBezTo>
                    <a:pt x="570" y="483"/>
                    <a:pt x="1087" y="993"/>
                    <a:pt x="1524" y="1764"/>
                  </a:cubicBezTo>
                  <a:cubicBezTo>
                    <a:pt x="1617" y="1787"/>
                    <a:pt x="1671" y="1864"/>
                    <a:pt x="1697" y="2001"/>
                  </a:cubicBezTo>
                  <a:cubicBezTo>
                    <a:pt x="1706" y="2048"/>
                    <a:pt x="1713" y="2094"/>
                    <a:pt x="1720" y="2139"/>
                  </a:cubicBezTo>
                  <a:cubicBezTo>
                    <a:pt x="1862" y="2441"/>
                    <a:pt x="1983" y="2749"/>
                    <a:pt x="2085" y="3067"/>
                  </a:cubicBezTo>
                  <a:cubicBezTo>
                    <a:pt x="2392" y="4006"/>
                    <a:pt x="3457" y="6164"/>
                    <a:pt x="3819" y="9192"/>
                  </a:cubicBezTo>
                  <a:cubicBezTo>
                    <a:pt x="4159" y="12036"/>
                    <a:pt x="5549" y="14264"/>
                    <a:pt x="6820" y="15226"/>
                  </a:cubicBezTo>
                  <a:cubicBezTo>
                    <a:pt x="6834" y="15195"/>
                    <a:pt x="6832" y="15158"/>
                    <a:pt x="6816" y="15126"/>
                  </a:cubicBezTo>
                  <a:cubicBezTo>
                    <a:pt x="6140" y="13897"/>
                    <a:pt x="4835" y="12982"/>
                    <a:pt x="4474" y="9956"/>
                  </a:cubicBezTo>
                  <a:cubicBezTo>
                    <a:pt x="4113" y="6929"/>
                    <a:pt x="3031" y="4937"/>
                    <a:pt x="2725" y="3998"/>
                  </a:cubicBezTo>
                  <a:cubicBezTo>
                    <a:pt x="2085" y="2038"/>
                    <a:pt x="1077" y="5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5"/>
            <p:cNvSpPr/>
            <p:nvPr/>
          </p:nvSpPr>
          <p:spPr>
            <a:xfrm>
              <a:off x="7798180" y="3749780"/>
              <a:ext cx="278283" cy="321690"/>
            </a:xfrm>
            <a:custGeom>
              <a:avLst/>
              <a:gdLst/>
              <a:ahLst/>
              <a:cxnLst/>
              <a:rect l="l" t="t" r="r" b="b"/>
              <a:pathLst>
                <a:path w="4071" h="4706" extrusionOk="0">
                  <a:moveTo>
                    <a:pt x="3687" y="0"/>
                  </a:moveTo>
                  <a:cubicBezTo>
                    <a:pt x="3498" y="0"/>
                    <a:pt x="3193" y="165"/>
                    <a:pt x="2733" y="416"/>
                  </a:cubicBezTo>
                  <a:cubicBezTo>
                    <a:pt x="2383" y="607"/>
                    <a:pt x="1948" y="843"/>
                    <a:pt x="1404" y="1094"/>
                  </a:cubicBezTo>
                  <a:cubicBezTo>
                    <a:pt x="1157" y="1208"/>
                    <a:pt x="924" y="1266"/>
                    <a:pt x="710" y="1266"/>
                  </a:cubicBezTo>
                  <a:cubicBezTo>
                    <a:pt x="708" y="1266"/>
                    <a:pt x="705" y="1266"/>
                    <a:pt x="702" y="1266"/>
                  </a:cubicBezTo>
                  <a:cubicBezTo>
                    <a:pt x="475" y="1266"/>
                    <a:pt x="256" y="1191"/>
                    <a:pt x="75" y="1054"/>
                  </a:cubicBezTo>
                  <a:cubicBezTo>
                    <a:pt x="60" y="1041"/>
                    <a:pt x="46" y="1031"/>
                    <a:pt x="37" y="1026"/>
                  </a:cubicBezTo>
                  <a:lnTo>
                    <a:pt x="0" y="1005"/>
                  </a:lnTo>
                  <a:lnTo>
                    <a:pt x="0" y="1005"/>
                  </a:lnTo>
                  <a:lnTo>
                    <a:pt x="4" y="1045"/>
                  </a:lnTo>
                  <a:cubicBezTo>
                    <a:pt x="84" y="2063"/>
                    <a:pt x="210" y="3871"/>
                    <a:pt x="128" y="4528"/>
                  </a:cubicBezTo>
                  <a:cubicBezTo>
                    <a:pt x="121" y="4583"/>
                    <a:pt x="114" y="4642"/>
                    <a:pt x="105" y="4705"/>
                  </a:cubicBezTo>
                  <a:cubicBezTo>
                    <a:pt x="780" y="4644"/>
                    <a:pt x="2283" y="4393"/>
                    <a:pt x="3031" y="2952"/>
                  </a:cubicBezTo>
                  <a:cubicBezTo>
                    <a:pt x="2998" y="2668"/>
                    <a:pt x="3182" y="2383"/>
                    <a:pt x="3401" y="2046"/>
                  </a:cubicBezTo>
                  <a:cubicBezTo>
                    <a:pt x="3715" y="1560"/>
                    <a:pt x="4071" y="1010"/>
                    <a:pt x="3927" y="244"/>
                  </a:cubicBezTo>
                  <a:cubicBezTo>
                    <a:pt x="3922" y="224"/>
                    <a:pt x="3918" y="207"/>
                    <a:pt x="3913" y="189"/>
                  </a:cubicBezTo>
                  <a:cubicBezTo>
                    <a:pt x="3911" y="184"/>
                    <a:pt x="3910" y="179"/>
                    <a:pt x="3908" y="174"/>
                  </a:cubicBezTo>
                  <a:cubicBezTo>
                    <a:pt x="3904" y="163"/>
                    <a:pt x="3901" y="153"/>
                    <a:pt x="3897" y="142"/>
                  </a:cubicBezTo>
                  <a:cubicBezTo>
                    <a:pt x="3896" y="137"/>
                    <a:pt x="3892" y="132"/>
                    <a:pt x="3890" y="126"/>
                  </a:cubicBezTo>
                  <a:cubicBezTo>
                    <a:pt x="3885" y="118"/>
                    <a:pt x="3881" y="111"/>
                    <a:pt x="3876" y="102"/>
                  </a:cubicBezTo>
                  <a:cubicBezTo>
                    <a:pt x="3874" y="98"/>
                    <a:pt x="3871" y="93"/>
                    <a:pt x="3867" y="89"/>
                  </a:cubicBezTo>
                  <a:cubicBezTo>
                    <a:pt x="3862" y="81"/>
                    <a:pt x="3857" y="74"/>
                    <a:pt x="3850" y="67"/>
                  </a:cubicBezTo>
                  <a:cubicBezTo>
                    <a:pt x="3848" y="65"/>
                    <a:pt x="3845" y="61"/>
                    <a:pt x="3843" y="58"/>
                  </a:cubicBezTo>
                  <a:cubicBezTo>
                    <a:pt x="3834" y="49"/>
                    <a:pt x="3824" y="42"/>
                    <a:pt x="3813" y="35"/>
                  </a:cubicBezTo>
                  <a:lnTo>
                    <a:pt x="3806" y="30"/>
                  </a:lnTo>
                  <a:cubicBezTo>
                    <a:pt x="3797" y="25"/>
                    <a:pt x="3789" y="21"/>
                    <a:pt x="3780" y="18"/>
                  </a:cubicBezTo>
                  <a:cubicBezTo>
                    <a:pt x="3776" y="16"/>
                    <a:pt x="3771" y="14"/>
                    <a:pt x="3766" y="12"/>
                  </a:cubicBezTo>
                  <a:cubicBezTo>
                    <a:pt x="3762" y="11"/>
                    <a:pt x="3757" y="9"/>
                    <a:pt x="3752" y="9"/>
                  </a:cubicBezTo>
                  <a:cubicBezTo>
                    <a:pt x="3731" y="4"/>
                    <a:pt x="3710" y="0"/>
                    <a:pt x="3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5"/>
            <p:cNvSpPr/>
            <p:nvPr/>
          </p:nvSpPr>
          <p:spPr>
            <a:xfrm>
              <a:off x="8093406" y="3893264"/>
              <a:ext cx="360996" cy="193725"/>
            </a:xfrm>
            <a:custGeom>
              <a:avLst/>
              <a:gdLst/>
              <a:ahLst/>
              <a:cxnLst/>
              <a:rect l="l" t="t" r="r" b="b"/>
              <a:pathLst>
                <a:path w="5281" h="2834" extrusionOk="0">
                  <a:moveTo>
                    <a:pt x="0" y="1"/>
                  </a:moveTo>
                  <a:lnTo>
                    <a:pt x="1184" y="2818"/>
                  </a:lnTo>
                  <a:lnTo>
                    <a:pt x="1189" y="2834"/>
                  </a:lnTo>
                  <a:lnTo>
                    <a:pt x="1206" y="2832"/>
                  </a:lnTo>
                  <a:cubicBezTo>
                    <a:pt x="1887" y="2728"/>
                    <a:pt x="2488" y="2695"/>
                    <a:pt x="3004" y="2695"/>
                  </a:cubicBezTo>
                  <a:cubicBezTo>
                    <a:pt x="3499" y="2695"/>
                    <a:pt x="3915" y="2725"/>
                    <a:pt x="4248" y="2748"/>
                  </a:cubicBezTo>
                  <a:cubicBezTo>
                    <a:pt x="4471" y="2764"/>
                    <a:pt x="4657" y="2777"/>
                    <a:pt x="4807" y="2777"/>
                  </a:cubicBezTo>
                  <a:cubicBezTo>
                    <a:pt x="5022" y="2777"/>
                    <a:pt x="5160" y="2749"/>
                    <a:pt x="5218" y="2660"/>
                  </a:cubicBezTo>
                  <a:cubicBezTo>
                    <a:pt x="5281" y="2564"/>
                    <a:pt x="5247" y="2408"/>
                    <a:pt x="5105" y="2136"/>
                  </a:cubicBezTo>
                  <a:cubicBezTo>
                    <a:pt x="4409" y="979"/>
                    <a:pt x="3030" y="594"/>
                    <a:pt x="2053" y="402"/>
                  </a:cubicBezTo>
                  <a:cubicBezTo>
                    <a:pt x="1706" y="336"/>
                    <a:pt x="1373" y="288"/>
                    <a:pt x="1078" y="245"/>
                  </a:cubicBezTo>
                  <a:cubicBezTo>
                    <a:pt x="838" y="211"/>
                    <a:pt x="631" y="182"/>
                    <a:pt x="456" y="146"/>
                  </a:cubicBezTo>
                  <a:cubicBezTo>
                    <a:pt x="265" y="110"/>
                    <a:pt x="137" y="71"/>
                    <a:pt x="53" y="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5"/>
            <p:cNvSpPr/>
            <p:nvPr/>
          </p:nvSpPr>
          <p:spPr>
            <a:xfrm>
              <a:off x="7861260" y="4539369"/>
              <a:ext cx="150933" cy="80115"/>
            </a:xfrm>
            <a:custGeom>
              <a:avLst/>
              <a:gdLst/>
              <a:ahLst/>
              <a:cxnLst/>
              <a:rect l="l" t="t" r="r" b="b"/>
              <a:pathLst>
                <a:path w="2208" h="1172" extrusionOk="0">
                  <a:moveTo>
                    <a:pt x="1" y="0"/>
                  </a:moveTo>
                  <a:cubicBezTo>
                    <a:pt x="44" y="93"/>
                    <a:pt x="88" y="172"/>
                    <a:pt x="158" y="232"/>
                  </a:cubicBezTo>
                  <a:cubicBezTo>
                    <a:pt x="451" y="449"/>
                    <a:pt x="779" y="747"/>
                    <a:pt x="907" y="868"/>
                  </a:cubicBezTo>
                  <a:cubicBezTo>
                    <a:pt x="1161" y="1064"/>
                    <a:pt x="1740" y="1171"/>
                    <a:pt x="2062" y="1171"/>
                  </a:cubicBezTo>
                  <a:cubicBezTo>
                    <a:pt x="2110" y="1171"/>
                    <a:pt x="2159" y="1168"/>
                    <a:pt x="2208" y="1161"/>
                  </a:cubicBezTo>
                  <a:lnTo>
                    <a:pt x="2192" y="1147"/>
                  </a:lnTo>
                  <a:cubicBezTo>
                    <a:pt x="2032" y="989"/>
                    <a:pt x="1880" y="833"/>
                    <a:pt x="1722" y="675"/>
                  </a:cubicBezTo>
                  <a:cubicBezTo>
                    <a:pt x="1114" y="580"/>
                    <a:pt x="533" y="3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5"/>
            <p:cNvSpPr/>
            <p:nvPr/>
          </p:nvSpPr>
          <p:spPr>
            <a:xfrm>
              <a:off x="7813456" y="4368626"/>
              <a:ext cx="500370" cy="307050"/>
            </a:xfrm>
            <a:custGeom>
              <a:avLst/>
              <a:gdLst/>
              <a:ahLst/>
              <a:cxnLst/>
              <a:rect l="l" t="t" r="r" b="b"/>
              <a:pathLst>
                <a:path w="7252" h="4450" extrusionOk="0">
                  <a:moveTo>
                    <a:pt x="1" y="0"/>
                  </a:moveTo>
                  <a:cubicBezTo>
                    <a:pt x="309" y="878"/>
                    <a:pt x="1692" y="2470"/>
                    <a:pt x="2904" y="3633"/>
                  </a:cubicBezTo>
                  <a:cubicBezTo>
                    <a:pt x="3172" y="3892"/>
                    <a:pt x="3728" y="4209"/>
                    <a:pt x="4908" y="4325"/>
                  </a:cubicBezTo>
                  <a:cubicBezTo>
                    <a:pt x="6088" y="4440"/>
                    <a:pt x="6927" y="4450"/>
                    <a:pt x="7175" y="4450"/>
                  </a:cubicBezTo>
                  <a:cubicBezTo>
                    <a:pt x="7226" y="4450"/>
                    <a:pt x="7252" y="4449"/>
                    <a:pt x="7251" y="4449"/>
                  </a:cubicBezTo>
                  <a:cubicBezTo>
                    <a:pt x="6051" y="4188"/>
                    <a:pt x="4443" y="3694"/>
                    <a:pt x="3323" y="2761"/>
                  </a:cubicBezTo>
                  <a:cubicBezTo>
                    <a:pt x="3195" y="2654"/>
                    <a:pt x="3076" y="2542"/>
                    <a:pt x="2958" y="2432"/>
                  </a:cubicBezTo>
                  <a:cubicBezTo>
                    <a:pt x="1934" y="2057"/>
                    <a:pt x="900" y="134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5"/>
            <p:cNvSpPr/>
            <p:nvPr/>
          </p:nvSpPr>
          <p:spPr>
            <a:xfrm>
              <a:off x="7684257" y="3676239"/>
              <a:ext cx="131934" cy="125306"/>
            </a:xfrm>
            <a:custGeom>
              <a:avLst/>
              <a:gdLst/>
              <a:ahLst/>
              <a:cxnLst/>
              <a:rect l="l" t="t" r="r" b="b"/>
              <a:pathLst>
                <a:path w="2075" h="1971" extrusionOk="0">
                  <a:moveTo>
                    <a:pt x="1624" y="0"/>
                  </a:moveTo>
                  <a:cubicBezTo>
                    <a:pt x="1276" y="247"/>
                    <a:pt x="445" y="556"/>
                    <a:pt x="197" y="947"/>
                  </a:cubicBezTo>
                  <a:cubicBezTo>
                    <a:pt x="0" y="1255"/>
                    <a:pt x="335" y="1284"/>
                    <a:pt x="528" y="1322"/>
                  </a:cubicBezTo>
                  <a:cubicBezTo>
                    <a:pt x="961" y="1408"/>
                    <a:pt x="1385" y="1859"/>
                    <a:pt x="1550" y="1943"/>
                  </a:cubicBezTo>
                  <a:cubicBezTo>
                    <a:pt x="1587" y="1962"/>
                    <a:pt x="1620" y="1971"/>
                    <a:pt x="1649" y="1971"/>
                  </a:cubicBezTo>
                  <a:cubicBezTo>
                    <a:pt x="2074" y="1971"/>
                    <a:pt x="1624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5"/>
            <p:cNvSpPr/>
            <p:nvPr/>
          </p:nvSpPr>
          <p:spPr>
            <a:xfrm>
              <a:off x="7696502" y="3682730"/>
              <a:ext cx="80371" cy="56834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928" y="231"/>
                    <a:pt x="228" y="516"/>
                    <a:pt x="16" y="864"/>
                  </a:cubicBezTo>
                  <a:cubicBezTo>
                    <a:pt x="2" y="885"/>
                    <a:pt x="0" y="893"/>
                    <a:pt x="7" y="893"/>
                  </a:cubicBezTo>
                  <a:cubicBezTo>
                    <a:pt x="25" y="893"/>
                    <a:pt x="105" y="834"/>
                    <a:pt x="219" y="774"/>
                  </a:cubicBezTo>
                  <a:cubicBezTo>
                    <a:pt x="335" y="714"/>
                    <a:pt x="482" y="655"/>
                    <a:pt x="640" y="653"/>
                  </a:cubicBezTo>
                  <a:cubicBezTo>
                    <a:pt x="646" y="653"/>
                    <a:pt x="652" y="653"/>
                    <a:pt x="659" y="653"/>
                  </a:cubicBezTo>
                  <a:cubicBezTo>
                    <a:pt x="751" y="653"/>
                    <a:pt x="844" y="677"/>
                    <a:pt x="924" y="723"/>
                  </a:cubicBezTo>
                  <a:cubicBezTo>
                    <a:pt x="943" y="736"/>
                    <a:pt x="966" y="741"/>
                    <a:pt x="991" y="741"/>
                  </a:cubicBezTo>
                  <a:lnTo>
                    <a:pt x="1007" y="741"/>
                  </a:lnTo>
                  <a:lnTo>
                    <a:pt x="1007" y="729"/>
                  </a:lnTo>
                  <a:cubicBezTo>
                    <a:pt x="1000" y="469"/>
                    <a:pt x="1147" y="203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5"/>
            <p:cNvSpPr/>
            <p:nvPr/>
          </p:nvSpPr>
          <p:spPr>
            <a:xfrm>
              <a:off x="7692496" y="3681841"/>
              <a:ext cx="86345" cy="80804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1357" y="1"/>
                  </a:moveTo>
                  <a:lnTo>
                    <a:pt x="1357" y="1"/>
                  </a:lnTo>
                  <a:cubicBezTo>
                    <a:pt x="1257" y="61"/>
                    <a:pt x="1138" y="122"/>
                    <a:pt x="1017" y="187"/>
                  </a:cubicBezTo>
                  <a:cubicBezTo>
                    <a:pt x="647" y="381"/>
                    <a:pt x="228" y="601"/>
                    <a:pt x="67" y="856"/>
                  </a:cubicBezTo>
                  <a:cubicBezTo>
                    <a:pt x="18" y="932"/>
                    <a:pt x="0" y="995"/>
                    <a:pt x="14" y="1041"/>
                  </a:cubicBezTo>
                  <a:cubicBezTo>
                    <a:pt x="25" y="1079"/>
                    <a:pt x="58" y="1109"/>
                    <a:pt x="112" y="1132"/>
                  </a:cubicBezTo>
                  <a:cubicBezTo>
                    <a:pt x="123" y="1133"/>
                    <a:pt x="133" y="1135"/>
                    <a:pt x="146" y="1135"/>
                  </a:cubicBezTo>
                  <a:cubicBezTo>
                    <a:pt x="214" y="1135"/>
                    <a:pt x="310" y="1112"/>
                    <a:pt x="412" y="1091"/>
                  </a:cubicBezTo>
                  <a:cubicBezTo>
                    <a:pt x="535" y="1065"/>
                    <a:pt x="673" y="1034"/>
                    <a:pt x="793" y="1034"/>
                  </a:cubicBezTo>
                  <a:cubicBezTo>
                    <a:pt x="891" y="1034"/>
                    <a:pt x="964" y="1055"/>
                    <a:pt x="1015" y="1098"/>
                  </a:cubicBezTo>
                  <a:cubicBezTo>
                    <a:pt x="1106" y="1170"/>
                    <a:pt x="1210" y="1227"/>
                    <a:pt x="1320" y="1268"/>
                  </a:cubicBezTo>
                  <a:lnTo>
                    <a:pt x="1320" y="1268"/>
                  </a:lnTo>
                  <a:cubicBezTo>
                    <a:pt x="1268" y="1206"/>
                    <a:pt x="1142" y="1045"/>
                    <a:pt x="1073" y="867"/>
                  </a:cubicBezTo>
                  <a:cubicBezTo>
                    <a:pt x="1064" y="828"/>
                    <a:pt x="1061" y="788"/>
                    <a:pt x="1059" y="748"/>
                  </a:cubicBezTo>
                  <a:cubicBezTo>
                    <a:pt x="1054" y="748"/>
                    <a:pt x="1049" y="749"/>
                    <a:pt x="1043" y="749"/>
                  </a:cubicBezTo>
                  <a:cubicBezTo>
                    <a:pt x="1022" y="749"/>
                    <a:pt x="1000" y="743"/>
                    <a:pt x="982" y="730"/>
                  </a:cubicBezTo>
                  <a:cubicBezTo>
                    <a:pt x="901" y="683"/>
                    <a:pt x="809" y="658"/>
                    <a:pt x="716" y="658"/>
                  </a:cubicBezTo>
                  <a:cubicBezTo>
                    <a:pt x="713" y="658"/>
                    <a:pt x="710" y="658"/>
                    <a:pt x="707" y="658"/>
                  </a:cubicBezTo>
                  <a:cubicBezTo>
                    <a:pt x="554" y="658"/>
                    <a:pt x="409" y="714"/>
                    <a:pt x="298" y="771"/>
                  </a:cubicBezTo>
                  <a:cubicBezTo>
                    <a:pt x="186" y="827"/>
                    <a:pt x="107" y="883"/>
                    <a:pt x="88" y="883"/>
                  </a:cubicBezTo>
                  <a:cubicBezTo>
                    <a:pt x="81" y="883"/>
                    <a:pt x="84" y="874"/>
                    <a:pt x="97" y="853"/>
                  </a:cubicBezTo>
                  <a:cubicBezTo>
                    <a:pt x="309" y="520"/>
                    <a:pt x="992" y="252"/>
                    <a:pt x="1334" y="34"/>
                  </a:cubicBezTo>
                  <a:cubicBezTo>
                    <a:pt x="1341" y="24"/>
                    <a:pt x="1350" y="11"/>
                    <a:pt x="1357" y="1"/>
                  </a:cubicBezTo>
                  <a:close/>
                  <a:moveTo>
                    <a:pt x="1320" y="1268"/>
                  </a:moveTo>
                  <a:cubicBezTo>
                    <a:pt x="1321" y="1269"/>
                    <a:pt x="1321" y="1269"/>
                    <a:pt x="1322" y="1270"/>
                  </a:cubicBezTo>
                  <a:lnTo>
                    <a:pt x="1322" y="1268"/>
                  </a:lnTo>
                  <a:cubicBezTo>
                    <a:pt x="1321" y="1268"/>
                    <a:pt x="1321" y="1268"/>
                    <a:pt x="1320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5"/>
            <p:cNvSpPr/>
            <p:nvPr/>
          </p:nvSpPr>
          <p:spPr>
            <a:xfrm>
              <a:off x="7799200" y="4045750"/>
              <a:ext cx="9525" cy="86900"/>
            </a:xfrm>
            <a:custGeom>
              <a:avLst/>
              <a:gdLst/>
              <a:ahLst/>
              <a:cxnLst/>
              <a:rect l="l" t="t" r="r" b="b"/>
              <a:pathLst>
                <a:path w="381" h="3476" extrusionOk="0">
                  <a:moveTo>
                    <a:pt x="381" y="0"/>
                  </a:moveTo>
                  <a:lnTo>
                    <a:pt x="0" y="2786"/>
                  </a:lnTo>
                  <a:lnTo>
                    <a:pt x="95" y="34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211" name="Google Shape;3211;p45"/>
          <p:cNvGrpSpPr/>
          <p:nvPr/>
        </p:nvGrpSpPr>
        <p:grpSpPr>
          <a:xfrm>
            <a:off x="5617876" y="509833"/>
            <a:ext cx="319698" cy="319698"/>
            <a:chOff x="5552692" y="539489"/>
            <a:chExt cx="260404" cy="260404"/>
          </a:xfrm>
        </p:grpSpPr>
        <p:sp>
          <p:nvSpPr>
            <p:cNvPr id="3212" name="Google Shape;3212;p45"/>
            <p:cNvSpPr/>
            <p:nvPr/>
          </p:nvSpPr>
          <p:spPr>
            <a:xfrm>
              <a:off x="5552692" y="539489"/>
              <a:ext cx="260404" cy="260404"/>
            </a:xfrm>
            <a:prstGeom prst="ellipse">
              <a:avLst/>
            </a:pr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3" name="Google Shape;3213;p45"/>
            <p:cNvGrpSpPr/>
            <p:nvPr/>
          </p:nvGrpSpPr>
          <p:grpSpPr>
            <a:xfrm>
              <a:off x="5603904" y="590703"/>
              <a:ext cx="157975" cy="157975"/>
              <a:chOff x="4417380" y="1687279"/>
              <a:chExt cx="397907" cy="397907"/>
            </a:xfrm>
          </p:grpSpPr>
          <p:sp>
            <p:nvSpPr>
              <p:cNvPr id="3214" name="Google Shape;3214;p45"/>
              <p:cNvSpPr/>
              <p:nvPr/>
            </p:nvSpPr>
            <p:spPr>
              <a:xfrm>
                <a:off x="4417380" y="1687279"/>
                <a:ext cx="397907" cy="39790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6" extrusionOk="0">
                    <a:moveTo>
                      <a:pt x="9525" y="2794"/>
                    </a:moveTo>
                    <a:cubicBezTo>
                      <a:pt x="11382" y="2845"/>
                      <a:pt x="13514" y="4021"/>
                      <a:pt x="13514" y="6949"/>
                    </a:cubicBezTo>
                    <a:cubicBezTo>
                      <a:pt x="13514" y="7361"/>
                      <a:pt x="13500" y="7674"/>
                      <a:pt x="13486" y="7912"/>
                    </a:cubicBezTo>
                    <a:cubicBezTo>
                      <a:pt x="13689" y="7867"/>
                      <a:pt x="14004" y="7789"/>
                      <a:pt x="14208" y="7789"/>
                    </a:cubicBezTo>
                    <a:cubicBezTo>
                      <a:pt x="14882" y="7789"/>
                      <a:pt x="15370" y="8202"/>
                      <a:pt x="15370" y="8769"/>
                    </a:cubicBezTo>
                    <a:cubicBezTo>
                      <a:pt x="15370" y="9574"/>
                      <a:pt x="14598" y="9882"/>
                      <a:pt x="14137" y="10066"/>
                    </a:cubicBezTo>
                    <a:cubicBezTo>
                      <a:pt x="14020" y="10112"/>
                      <a:pt x="13857" y="10178"/>
                      <a:pt x="13767" y="10231"/>
                    </a:cubicBezTo>
                    <a:cubicBezTo>
                      <a:pt x="13822" y="10949"/>
                      <a:pt x="14437" y="11278"/>
                      <a:pt x="15354" y="11690"/>
                    </a:cubicBezTo>
                    <a:cubicBezTo>
                      <a:pt x="16061" y="12007"/>
                      <a:pt x="16794" y="12336"/>
                      <a:pt x="16794" y="13104"/>
                    </a:cubicBezTo>
                    <a:cubicBezTo>
                      <a:pt x="16794" y="13896"/>
                      <a:pt x="16088" y="14016"/>
                      <a:pt x="15520" y="14112"/>
                    </a:cubicBezTo>
                    <a:cubicBezTo>
                      <a:pt x="15333" y="14146"/>
                      <a:pt x="15111" y="14183"/>
                      <a:pt x="14855" y="14239"/>
                    </a:cubicBezTo>
                    <a:cubicBezTo>
                      <a:pt x="14768" y="14620"/>
                      <a:pt x="14600" y="15156"/>
                      <a:pt x="13939" y="15156"/>
                    </a:cubicBezTo>
                    <a:cubicBezTo>
                      <a:pt x="13709" y="15156"/>
                      <a:pt x="13258" y="15035"/>
                      <a:pt x="12916" y="15035"/>
                    </a:cubicBezTo>
                    <a:cubicBezTo>
                      <a:pt x="12370" y="15035"/>
                      <a:pt x="12048" y="15253"/>
                      <a:pt x="11642" y="15531"/>
                    </a:cubicBezTo>
                    <a:cubicBezTo>
                      <a:pt x="11160" y="15860"/>
                      <a:pt x="10556" y="16272"/>
                      <a:pt x="9534" y="16272"/>
                    </a:cubicBezTo>
                    <a:cubicBezTo>
                      <a:pt x="8510" y="16272"/>
                      <a:pt x="7908" y="15860"/>
                      <a:pt x="7425" y="15531"/>
                    </a:cubicBezTo>
                    <a:cubicBezTo>
                      <a:pt x="7020" y="15255"/>
                      <a:pt x="6698" y="15035"/>
                      <a:pt x="6151" y="15035"/>
                    </a:cubicBezTo>
                    <a:cubicBezTo>
                      <a:pt x="5810" y="15035"/>
                      <a:pt x="5357" y="15156"/>
                      <a:pt x="5129" y="15156"/>
                    </a:cubicBezTo>
                    <a:cubicBezTo>
                      <a:pt x="4467" y="15156"/>
                      <a:pt x="4298" y="14620"/>
                      <a:pt x="4211" y="14239"/>
                    </a:cubicBezTo>
                    <a:cubicBezTo>
                      <a:pt x="3956" y="14183"/>
                      <a:pt x="3735" y="14146"/>
                      <a:pt x="3547" y="14112"/>
                    </a:cubicBezTo>
                    <a:cubicBezTo>
                      <a:pt x="2980" y="14016"/>
                      <a:pt x="2272" y="13896"/>
                      <a:pt x="2272" y="13104"/>
                    </a:cubicBezTo>
                    <a:cubicBezTo>
                      <a:pt x="2272" y="12336"/>
                      <a:pt x="3004" y="12007"/>
                      <a:pt x="3712" y="11690"/>
                    </a:cubicBezTo>
                    <a:cubicBezTo>
                      <a:pt x="4630" y="11280"/>
                      <a:pt x="5246" y="10949"/>
                      <a:pt x="5299" y="10231"/>
                    </a:cubicBezTo>
                    <a:cubicBezTo>
                      <a:pt x="5209" y="10178"/>
                      <a:pt x="5046" y="10112"/>
                      <a:pt x="4929" y="10066"/>
                    </a:cubicBezTo>
                    <a:cubicBezTo>
                      <a:pt x="4469" y="9882"/>
                      <a:pt x="3696" y="9573"/>
                      <a:pt x="3696" y="8769"/>
                    </a:cubicBezTo>
                    <a:cubicBezTo>
                      <a:pt x="3696" y="8202"/>
                      <a:pt x="4186" y="7789"/>
                      <a:pt x="4858" y="7789"/>
                    </a:cubicBezTo>
                    <a:cubicBezTo>
                      <a:pt x="5062" y="7789"/>
                      <a:pt x="5378" y="7867"/>
                      <a:pt x="5580" y="7912"/>
                    </a:cubicBezTo>
                    <a:cubicBezTo>
                      <a:pt x="5568" y="7674"/>
                      <a:pt x="5554" y="7361"/>
                      <a:pt x="5554" y="6949"/>
                    </a:cubicBezTo>
                    <a:cubicBezTo>
                      <a:pt x="5554" y="4011"/>
                      <a:pt x="7692" y="2840"/>
                      <a:pt x="9525" y="2794"/>
                    </a:cubicBezTo>
                    <a:close/>
                    <a:moveTo>
                      <a:pt x="2794" y="1"/>
                    </a:moveTo>
                    <a:cubicBezTo>
                      <a:pt x="1255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5" y="19065"/>
                      <a:pt x="2794" y="19065"/>
                    </a:cubicBezTo>
                    <a:lnTo>
                      <a:pt x="16274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4" y="1"/>
                    </a:cubicBez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45"/>
              <p:cNvSpPr/>
              <p:nvPr/>
            </p:nvSpPr>
            <p:spPr>
              <a:xfrm>
                <a:off x="4492363" y="1768878"/>
                <a:ext cx="248270" cy="234704"/>
              </a:xfrm>
              <a:custGeom>
                <a:avLst/>
                <a:gdLst/>
                <a:ahLst/>
                <a:cxnLst/>
                <a:rect l="l" t="t" r="r" b="b"/>
                <a:pathLst>
                  <a:path w="11896" h="11246" extrusionOk="0">
                    <a:moveTo>
                      <a:pt x="5930" y="0"/>
                    </a:moveTo>
                    <a:cubicBezTo>
                      <a:pt x="5093" y="21"/>
                      <a:pt x="3077" y="428"/>
                      <a:pt x="3077" y="3039"/>
                    </a:cubicBezTo>
                    <a:cubicBezTo>
                      <a:pt x="3077" y="3478"/>
                      <a:pt x="3094" y="3798"/>
                      <a:pt x="3107" y="4028"/>
                    </a:cubicBezTo>
                    <a:cubicBezTo>
                      <a:pt x="3142" y="4647"/>
                      <a:pt x="3077" y="5187"/>
                      <a:pt x="2410" y="5187"/>
                    </a:cubicBezTo>
                    <a:cubicBezTo>
                      <a:pt x="2173" y="5187"/>
                      <a:pt x="1840" y="5114"/>
                      <a:pt x="1608" y="5061"/>
                    </a:cubicBezTo>
                    <a:lnTo>
                      <a:pt x="1608" y="5061"/>
                    </a:lnTo>
                    <a:cubicBezTo>
                      <a:pt x="2217" y="5314"/>
                      <a:pt x="2827" y="5535"/>
                      <a:pt x="2827" y="6215"/>
                    </a:cubicBezTo>
                    <a:cubicBezTo>
                      <a:pt x="2827" y="7791"/>
                      <a:pt x="1472" y="8398"/>
                      <a:pt x="577" y="8799"/>
                    </a:cubicBezTo>
                    <a:cubicBezTo>
                      <a:pt x="400" y="8879"/>
                      <a:pt x="169" y="8981"/>
                      <a:pt x="0" y="9077"/>
                    </a:cubicBezTo>
                    <a:cubicBezTo>
                      <a:pt x="386" y="9148"/>
                      <a:pt x="526" y="9160"/>
                      <a:pt x="965" y="9263"/>
                    </a:cubicBezTo>
                    <a:cubicBezTo>
                      <a:pt x="1348" y="9355"/>
                      <a:pt x="1603" y="9620"/>
                      <a:pt x="1713" y="10103"/>
                    </a:cubicBezTo>
                    <a:cubicBezTo>
                      <a:pt x="2012" y="10046"/>
                      <a:pt x="2244" y="10007"/>
                      <a:pt x="2558" y="10007"/>
                    </a:cubicBezTo>
                    <a:cubicBezTo>
                      <a:pt x="3450" y="10007"/>
                      <a:pt x="3988" y="10373"/>
                      <a:pt x="4460" y="10697"/>
                    </a:cubicBezTo>
                    <a:cubicBezTo>
                      <a:pt x="4892" y="10991"/>
                      <a:pt x="5261" y="11244"/>
                      <a:pt x="5941" y="11246"/>
                    </a:cubicBezTo>
                    <a:cubicBezTo>
                      <a:pt x="6620" y="11244"/>
                      <a:pt x="6990" y="10991"/>
                      <a:pt x="7420" y="10697"/>
                    </a:cubicBezTo>
                    <a:cubicBezTo>
                      <a:pt x="7894" y="10373"/>
                      <a:pt x="8430" y="10007"/>
                      <a:pt x="9323" y="10007"/>
                    </a:cubicBezTo>
                    <a:cubicBezTo>
                      <a:pt x="9638" y="10007"/>
                      <a:pt x="9870" y="10044"/>
                      <a:pt x="10169" y="10103"/>
                    </a:cubicBezTo>
                    <a:cubicBezTo>
                      <a:pt x="10280" y="9616"/>
                      <a:pt x="10535" y="9355"/>
                      <a:pt x="10917" y="9263"/>
                    </a:cubicBezTo>
                    <a:cubicBezTo>
                      <a:pt x="11308" y="9171"/>
                      <a:pt x="11524" y="9140"/>
                      <a:pt x="11895" y="9075"/>
                    </a:cubicBezTo>
                    <a:cubicBezTo>
                      <a:pt x="11727" y="8988"/>
                      <a:pt x="11487" y="8880"/>
                      <a:pt x="11304" y="8799"/>
                    </a:cubicBezTo>
                    <a:cubicBezTo>
                      <a:pt x="10409" y="8398"/>
                      <a:pt x="9054" y="7791"/>
                      <a:pt x="9054" y="6215"/>
                    </a:cubicBezTo>
                    <a:cubicBezTo>
                      <a:pt x="9054" y="5541"/>
                      <a:pt x="9663" y="5312"/>
                      <a:pt x="10271" y="5061"/>
                    </a:cubicBezTo>
                    <a:lnTo>
                      <a:pt x="10271" y="5061"/>
                    </a:lnTo>
                    <a:cubicBezTo>
                      <a:pt x="9985" y="5105"/>
                      <a:pt x="9811" y="5187"/>
                      <a:pt x="9472" y="5187"/>
                    </a:cubicBezTo>
                    <a:cubicBezTo>
                      <a:pt x="8805" y="5187"/>
                      <a:pt x="8739" y="4647"/>
                      <a:pt x="8773" y="4028"/>
                    </a:cubicBezTo>
                    <a:cubicBezTo>
                      <a:pt x="8787" y="3798"/>
                      <a:pt x="8805" y="3478"/>
                      <a:pt x="8805" y="3039"/>
                    </a:cubicBezTo>
                    <a:cubicBezTo>
                      <a:pt x="8805" y="439"/>
                      <a:pt x="6795" y="25"/>
                      <a:pt x="5930" y="0"/>
                    </a:cubicBez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6" name="Google Shape;3216;p45"/>
          <p:cNvGrpSpPr/>
          <p:nvPr/>
        </p:nvGrpSpPr>
        <p:grpSpPr>
          <a:xfrm>
            <a:off x="7463405" y="963522"/>
            <a:ext cx="319698" cy="319724"/>
            <a:chOff x="7147475" y="918664"/>
            <a:chExt cx="260404" cy="260404"/>
          </a:xfrm>
        </p:grpSpPr>
        <p:sp>
          <p:nvSpPr>
            <p:cNvPr id="3217" name="Google Shape;3217;p45"/>
            <p:cNvSpPr/>
            <p:nvPr/>
          </p:nvSpPr>
          <p:spPr>
            <a:xfrm>
              <a:off x="7147475" y="918664"/>
              <a:ext cx="260404" cy="260404"/>
            </a:xfrm>
            <a:prstGeom prst="ellipse">
              <a:avLst/>
            </a:pr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8" name="Google Shape;3218;p45"/>
            <p:cNvGrpSpPr/>
            <p:nvPr/>
          </p:nvGrpSpPr>
          <p:grpSpPr>
            <a:xfrm>
              <a:off x="7198733" y="969925"/>
              <a:ext cx="157888" cy="157880"/>
              <a:chOff x="266768" y="1721375"/>
              <a:chExt cx="397907" cy="397887"/>
            </a:xfrm>
          </p:grpSpPr>
          <p:sp>
            <p:nvSpPr>
              <p:cNvPr id="3219" name="Google Shape;3219;p45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45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1" name="Google Shape;3221;p45"/>
          <p:cNvGrpSpPr/>
          <p:nvPr/>
        </p:nvGrpSpPr>
        <p:grpSpPr>
          <a:xfrm>
            <a:off x="6224509" y="1318658"/>
            <a:ext cx="319701" cy="319701"/>
            <a:chOff x="6018198" y="1543547"/>
            <a:chExt cx="257865" cy="257865"/>
          </a:xfrm>
        </p:grpSpPr>
        <p:sp>
          <p:nvSpPr>
            <p:cNvPr id="3222" name="Google Shape;3222;p45"/>
            <p:cNvSpPr/>
            <p:nvPr/>
          </p:nvSpPr>
          <p:spPr>
            <a:xfrm>
              <a:off x="6018198" y="1543547"/>
              <a:ext cx="257865" cy="257865"/>
            </a:xfrm>
            <a:prstGeom prst="ellipse">
              <a:avLst/>
            </a:pr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3" name="Google Shape;3223;p45"/>
            <p:cNvGrpSpPr/>
            <p:nvPr/>
          </p:nvGrpSpPr>
          <p:grpSpPr>
            <a:xfrm>
              <a:off x="6068967" y="1594312"/>
              <a:ext cx="156332" cy="156341"/>
              <a:chOff x="864491" y="1723250"/>
              <a:chExt cx="397866" cy="397887"/>
            </a:xfrm>
          </p:grpSpPr>
          <p:sp>
            <p:nvSpPr>
              <p:cNvPr id="3224" name="Google Shape;3224;p45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45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45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7" name="Google Shape;3227;p45"/>
          <p:cNvGrpSpPr/>
          <p:nvPr/>
        </p:nvGrpSpPr>
        <p:grpSpPr>
          <a:xfrm>
            <a:off x="6857395" y="2242562"/>
            <a:ext cx="319698" cy="319698"/>
            <a:chOff x="6887083" y="2272217"/>
            <a:chExt cx="260404" cy="260404"/>
          </a:xfrm>
        </p:grpSpPr>
        <p:sp>
          <p:nvSpPr>
            <p:cNvPr id="3228" name="Google Shape;3228;p45"/>
            <p:cNvSpPr/>
            <p:nvPr/>
          </p:nvSpPr>
          <p:spPr>
            <a:xfrm>
              <a:off x="6887083" y="2272217"/>
              <a:ext cx="260404" cy="260404"/>
            </a:xfrm>
            <a:prstGeom prst="ellipse">
              <a:avLst/>
            </a:pr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9" name="Google Shape;3229;p45"/>
            <p:cNvGrpSpPr/>
            <p:nvPr/>
          </p:nvGrpSpPr>
          <p:grpSpPr>
            <a:xfrm>
              <a:off x="6938350" y="2323482"/>
              <a:ext cx="157880" cy="157880"/>
              <a:chOff x="1379798" y="1723250"/>
              <a:chExt cx="397887" cy="397887"/>
            </a:xfrm>
          </p:grpSpPr>
          <p:sp>
            <p:nvSpPr>
              <p:cNvPr id="3230" name="Google Shape;3230;p45"/>
              <p:cNvSpPr/>
              <p:nvPr/>
            </p:nvSpPr>
            <p:spPr>
              <a:xfrm>
                <a:off x="1462169" y="1793977"/>
                <a:ext cx="23354" cy="23312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17" extrusionOk="0">
                    <a:moveTo>
                      <a:pt x="559" y="1"/>
                    </a:moveTo>
                    <a:cubicBezTo>
                      <a:pt x="251" y="1"/>
                      <a:pt x="0" y="250"/>
                      <a:pt x="0" y="558"/>
                    </a:cubicBezTo>
                    <a:cubicBezTo>
                      <a:pt x="0" y="866"/>
                      <a:pt x="251" y="1117"/>
                      <a:pt x="559" y="1117"/>
                    </a:cubicBezTo>
                    <a:cubicBezTo>
                      <a:pt x="867" y="1117"/>
                      <a:pt x="1118" y="866"/>
                      <a:pt x="1118" y="558"/>
                    </a:cubicBezTo>
                    <a:cubicBezTo>
                      <a:pt x="1118" y="250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45"/>
              <p:cNvSpPr/>
              <p:nvPr/>
            </p:nvSpPr>
            <p:spPr>
              <a:xfrm>
                <a:off x="1379798" y="1723250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4506" y="2271"/>
                    </a:moveTo>
                    <a:cubicBezTo>
                      <a:pt x="5429" y="2271"/>
                      <a:pt x="6181" y="3023"/>
                      <a:pt x="6181" y="3947"/>
                    </a:cubicBezTo>
                    <a:cubicBezTo>
                      <a:pt x="6181" y="4872"/>
                      <a:pt x="5429" y="5622"/>
                      <a:pt x="4506" y="5622"/>
                    </a:cubicBezTo>
                    <a:cubicBezTo>
                      <a:pt x="3583" y="5622"/>
                      <a:pt x="2831" y="4872"/>
                      <a:pt x="2831" y="3947"/>
                    </a:cubicBezTo>
                    <a:cubicBezTo>
                      <a:pt x="2831" y="3023"/>
                      <a:pt x="3583" y="2271"/>
                      <a:pt x="4506" y="2271"/>
                    </a:cubicBezTo>
                    <a:close/>
                    <a:moveTo>
                      <a:pt x="5622" y="6740"/>
                    </a:moveTo>
                    <a:cubicBezTo>
                      <a:pt x="5932" y="6740"/>
                      <a:pt x="6181" y="6989"/>
                      <a:pt x="6181" y="7299"/>
                    </a:cubicBezTo>
                    <a:lnTo>
                      <a:pt x="6181" y="16234"/>
                    </a:lnTo>
                    <a:cubicBezTo>
                      <a:pt x="6181" y="16544"/>
                      <a:pt x="5932" y="16793"/>
                      <a:pt x="5622" y="16793"/>
                    </a:cubicBezTo>
                    <a:lnTo>
                      <a:pt x="3388" y="16793"/>
                    </a:lnTo>
                    <a:cubicBezTo>
                      <a:pt x="3080" y="16793"/>
                      <a:pt x="2831" y="16544"/>
                      <a:pt x="2831" y="16234"/>
                    </a:cubicBezTo>
                    <a:lnTo>
                      <a:pt x="2831" y="7299"/>
                    </a:lnTo>
                    <a:cubicBezTo>
                      <a:pt x="2831" y="6989"/>
                      <a:pt x="3080" y="6740"/>
                      <a:pt x="3388" y="6740"/>
                    </a:cubicBezTo>
                    <a:close/>
                    <a:moveTo>
                      <a:pt x="12596" y="6721"/>
                    </a:moveTo>
                    <a:cubicBezTo>
                      <a:pt x="12811" y="6721"/>
                      <a:pt x="13027" y="6739"/>
                      <a:pt x="13241" y="6774"/>
                    </a:cubicBezTo>
                    <a:cubicBezTo>
                      <a:pt x="15058" y="7069"/>
                      <a:pt x="16235" y="8557"/>
                      <a:pt x="16235" y="10223"/>
                    </a:cubicBezTo>
                    <a:lnTo>
                      <a:pt x="16235" y="16234"/>
                    </a:lnTo>
                    <a:cubicBezTo>
                      <a:pt x="16235" y="16544"/>
                      <a:pt x="15985" y="16793"/>
                      <a:pt x="15676" y="16793"/>
                    </a:cubicBezTo>
                    <a:lnTo>
                      <a:pt x="13441" y="16793"/>
                    </a:lnTo>
                    <a:cubicBezTo>
                      <a:pt x="13133" y="16793"/>
                      <a:pt x="12884" y="16544"/>
                      <a:pt x="12884" y="16234"/>
                    </a:cubicBezTo>
                    <a:lnTo>
                      <a:pt x="12884" y="11209"/>
                    </a:lnTo>
                    <a:cubicBezTo>
                      <a:pt x="12884" y="10593"/>
                      <a:pt x="12382" y="10091"/>
                      <a:pt x="11766" y="10091"/>
                    </a:cubicBezTo>
                    <a:cubicBezTo>
                      <a:pt x="11150" y="10091"/>
                      <a:pt x="10650" y="10593"/>
                      <a:pt x="10650" y="11209"/>
                    </a:cubicBezTo>
                    <a:lnTo>
                      <a:pt x="10650" y="16234"/>
                    </a:lnTo>
                    <a:cubicBezTo>
                      <a:pt x="10650" y="16544"/>
                      <a:pt x="10399" y="16793"/>
                      <a:pt x="10091" y="16793"/>
                    </a:cubicBezTo>
                    <a:lnTo>
                      <a:pt x="7857" y="16793"/>
                    </a:lnTo>
                    <a:cubicBezTo>
                      <a:pt x="7547" y="16793"/>
                      <a:pt x="7298" y="16544"/>
                      <a:pt x="7298" y="16234"/>
                    </a:cubicBezTo>
                    <a:lnTo>
                      <a:pt x="7298" y="7299"/>
                    </a:lnTo>
                    <a:cubicBezTo>
                      <a:pt x="7298" y="6989"/>
                      <a:pt x="7547" y="6740"/>
                      <a:pt x="7857" y="6740"/>
                    </a:cubicBezTo>
                    <a:lnTo>
                      <a:pt x="10091" y="6740"/>
                    </a:lnTo>
                    <a:cubicBezTo>
                      <a:pt x="10377" y="6740"/>
                      <a:pt x="10613" y="6956"/>
                      <a:pt x="10644" y="7234"/>
                    </a:cubicBezTo>
                    <a:cubicBezTo>
                      <a:pt x="11219" y="6901"/>
                      <a:pt x="11901" y="6721"/>
                      <a:pt x="12596" y="6721"/>
                    </a:cubicBezTo>
                    <a:close/>
                    <a:moveTo>
                      <a:pt x="2831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31" y="19065"/>
                    </a:cubicBezTo>
                    <a:lnTo>
                      <a:pt x="16235" y="19065"/>
                    </a:lnTo>
                    <a:cubicBezTo>
                      <a:pt x="17774" y="19065"/>
                      <a:pt x="19065" y="17775"/>
                      <a:pt x="19065" y="16234"/>
                    </a:cubicBezTo>
                    <a:lnTo>
                      <a:pt x="19065" y="2831"/>
                    </a:lnTo>
                    <a:cubicBezTo>
                      <a:pt x="19065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45"/>
              <p:cNvSpPr/>
              <p:nvPr/>
            </p:nvSpPr>
            <p:spPr>
              <a:xfrm>
                <a:off x="1555413" y="1886846"/>
                <a:ext cx="139912" cy="163558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7837" extrusionOk="0">
                    <a:moveTo>
                      <a:pt x="4182" y="0"/>
                    </a:moveTo>
                    <a:cubicBezTo>
                      <a:pt x="3474" y="0"/>
                      <a:pt x="2782" y="261"/>
                      <a:pt x="2332" y="711"/>
                    </a:cubicBezTo>
                    <a:cubicBezTo>
                      <a:pt x="2108" y="935"/>
                      <a:pt x="1938" y="1142"/>
                      <a:pt x="1686" y="1142"/>
                    </a:cubicBezTo>
                    <a:cubicBezTo>
                      <a:pt x="1618" y="1142"/>
                      <a:pt x="1544" y="1127"/>
                      <a:pt x="1462" y="1093"/>
                    </a:cubicBezTo>
                    <a:cubicBezTo>
                      <a:pt x="1253" y="1006"/>
                      <a:pt x="1117" y="803"/>
                      <a:pt x="1117" y="576"/>
                    </a:cubicBezTo>
                    <a:lnTo>
                      <a:pt x="1117" y="17"/>
                    </a:lnTo>
                    <a:lnTo>
                      <a:pt x="1" y="17"/>
                    </a:lnTo>
                    <a:lnTo>
                      <a:pt x="1" y="7836"/>
                    </a:lnTo>
                    <a:lnTo>
                      <a:pt x="1117" y="7836"/>
                    </a:lnTo>
                    <a:lnTo>
                      <a:pt x="1117" y="3370"/>
                    </a:lnTo>
                    <a:cubicBezTo>
                      <a:pt x="1117" y="2137"/>
                      <a:pt x="2120" y="1135"/>
                      <a:pt x="3351" y="1135"/>
                    </a:cubicBezTo>
                    <a:cubicBezTo>
                      <a:pt x="4584" y="1135"/>
                      <a:pt x="5585" y="2137"/>
                      <a:pt x="5585" y="3370"/>
                    </a:cubicBezTo>
                    <a:lnTo>
                      <a:pt x="5585" y="7836"/>
                    </a:lnTo>
                    <a:lnTo>
                      <a:pt x="6703" y="7836"/>
                    </a:lnTo>
                    <a:lnTo>
                      <a:pt x="6703" y="2384"/>
                    </a:lnTo>
                    <a:cubicBezTo>
                      <a:pt x="6703" y="1266"/>
                      <a:pt x="5932" y="245"/>
                      <a:pt x="4648" y="38"/>
                    </a:cubicBezTo>
                    <a:cubicBezTo>
                      <a:pt x="4493" y="13"/>
                      <a:pt x="4337" y="0"/>
                      <a:pt x="4182" y="0"/>
                    </a:cubicBez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45"/>
              <p:cNvSpPr/>
              <p:nvPr/>
            </p:nvSpPr>
            <p:spPr>
              <a:xfrm>
                <a:off x="1462169" y="1887200"/>
                <a:ext cx="23354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820" extrusionOk="0">
                    <a:moveTo>
                      <a:pt x="0" y="0"/>
                    </a:moveTo>
                    <a:lnTo>
                      <a:pt x="0" y="7819"/>
                    </a:lnTo>
                    <a:lnTo>
                      <a:pt x="1118" y="781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4" name="Google Shape;3234;p45"/>
          <p:cNvGrpSpPr/>
          <p:nvPr/>
        </p:nvGrpSpPr>
        <p:grpSpPr>
          <a:xfrm>
            <a:off x="5086455" y="2015437"/>
            <a:ext cx="319698" cy="319698"/>
            <a:chOff x="5041614" y="2272219"/>
            <a:chExt cx="260404" cy="260404"/>
          </a:xfrm>
        </p:grpSpPr>
        <p:sp>
          <p:nvSpPr>
            <p:cNvPr id="3235" name="Google Shape;3235;p45"/>
            <p:cNvSpPr/>
            <p:nvPr/>
          </p:nvSpPr>
          <p:spPr>
            <a:xfrm>
              <a:off x="5041614" y="2272219"/>
              <a:ext cx="260404" cy="260404"/>
            </a:xfrm>
            <a:prstGeom prst="ellipse">
              <a:avLst/>
            </a:pr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6" name="Google Shape;3236;p45"/>
            <p:cNvGrpSpPr/>
            <p:nvPr/>
          </p:nvGrpSpPr>
          <p:grpSpPr>
            <a:xfrm>
              <a:off x="5092761" y="2323432"/>
              <a:ext cx="157975" cy="157975"/>
              <a:chOff x="4933458" y="1687279"/>
              <a:chExt cx="397907" cy="397907"/>
            </a:xfrm>
          </p:grpSpPr>
          <p:sp>
            <p:nvSpPr>
              <p:cNvPr id="3237" name="Google Shape;3237;p45"/>
              <p:cNvSpPr/>
              <p:nvPr/>
            </p:nvSpPr>
            <p:spPr>
              <a:xfrm>
                <a:off x="5071801" y="1766541"/>
                <a:ext cx="125867" cy="241215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11558" extrusionOk="0">
                    <a:moveTo>
                      <a:pt x="2415" y="1"/>
                    </a:moveTo>
                    <a:cubicBezTo>
                      <a:pt x="2233" y="993"/>
                      <a:pt x="1808" y="2415"/>
                      <a:pt x="0" y="2785"/>
                    </a:cubicBezTo>
                    <a:lnTo>
                      <a:pt x="0" y="4244"/>
                    </a:lnTo>
                    <a:lnTo>
                      <a:pt x="1228" y="4244"/>
                    </a:lnTo>
                    <a:cubicBezTo>
                      <a:pt x="1537" y="4244"/>
                      <a:pt x="1787" y="4496"/>
                      <a:pt x="1787" y="4803"/>
                    </a:cubicBezTo>
                    <a:lnTo>
                      <a:pt x="1787" y="9077"/>
                    </a:lnTo>
                    <a:cubicBezTo>
                      <a:pt x="1787" y="10222"/>
                      <a:pt x="2553" y="11558"/>
                      <a:pt x="4714" y="11558"/>
                    </a:cubicBezTo>
                    <a:cubicBezTo>
                      <a:pt x="5212" y="11558"/>
                      <a:pt x="5689" y="11535"/>
                      <a:pt x="6031" y="11512"/>
                    </a:cubicBezTo>
                    <a:lnTo>
                      <a:pt x="6031" y="9905"/>
                    </a:lnTo>
                    <a:lnTo>
                      <a:pt x="4891" y="9905"/>
                    </a:lnTo>
                    <a:cubicBezTo>
                      <a:pt x="3535" y="9905"/>
                      <a:pt x="3351" y="9125"/>
                      <a:pt x="3351" y="8363"/>
                    </a:cubicBezTo>
                    <a:lnTo>
                      <a:pt x="3351" y="4803"/>
                    </a:lnTo>
                    <a:cubicBezTo>
                      <a:pt x="3351" y="4496"/>
                      <a:pt x="3600" y="4244"/>
                      <a:pt x="3910" y="4244"/>
                    </a:cubicBezTo>
                    <a:lnTo>
                      <a:pt x="6031" y="4244"/>
                    </a:lnTo>
                    <a:lnTo>
                      <a:pt x="6031" y="2681"/>
                    </a:lnTo>
                    <a:lnTo>
                      <a:pt x="3910" y="2681"/>
                    </a:lnTo>
                    <a:cubicBezTo>
                      <a:pt x="3600" y="2681"/>
                      <a:pt x="3351" y="2431"/>
                      <a:pt x="3351" y="2122"/>
                    </a:cubicBezTo>
                    <a:lnTo>
                      <a:pt x="3351" y="1"/>
                    </a:ln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45"/>
              <p:cNvSpPr/>
              <p:nvPr/>
            </p:nvSpPr>
            <p:spPr>
              <a:xfrm>
                <a:off x="4933458" y="1687279"/>
                <a:ext cx="397907" cy="39790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6" extrusionOk="0">
                    <a:moveTo>
                      <a:pt x="10539" y="2681"/>
                    </a:moveTo>
                    <a:cubicBezTo>
                      <a:pt x="10846" y="2681"/>
                      <a:pt x="11059" y="2932"/>
                      <a:pt x="11059" y="3240"/>
                    </a:cubicBezTo>
                    <a:lnTo>
                      <a:pt x="11059" y="5362"/>
                    </a:lnTo>
                    <a:lnTo>
                      <a:pt x="13219" y="5362"/>
                    </a:lnTo>
                    <a:cubicBezTo>
                      <a:pt x="13528" y="5362"/>
                      <a:pt x="13778" y="5612"/>
                      <a:pt x="13778" y="5921"/>
                    </a:cubicBezTo>
                    <a:lnTo>
                      <a:pt x="13778" y="8601"/>
                    </a:lnTo>
                    <a:cubicBezTo>
                      <a:pt x="13778" y="8911"/>
                      <a:pt x="13528" y="9160"/>
                      <a:pt x="13219" y="9160"/>
                    </a:cubicBezTo>
                    <a:lnTo>
                      <a:pt x="11096" y="9160"/>
                    </a:lnTo>
                    <a:lnTo>
                      <a:pt x="11096" y="12161"/>
                    </a:lnTo>
                    <a:cubicBezTo>
                      <a:pt x="11096" y="12440"/>
                      <a:pt x="11121" y="12520"/>
                      <a:pt x="11133" y="12541"/>
                    </a:cubicBezTo>
                    <a:cubicBezTo>
                      <a:pt x="11140" y="12541"/>
                      <a:pt x="11234" y="12585"/>
                      <a:pt x="11520" y="12585"/>
                    </a:cubicBezTo>
                    <a:lnTo>
                      <a:pt x="13219" y="12585"/>
                    </a:lnTo>
                    <a:cubicBezTo>
                      <a:pt x="13528" y="12585"/>
                      <a:pt x="13741" y="12836"/>
                      <a:pt x="13741" y="13144"/>
                    </a:cubicBezTo>
                    <a:lnTo>
                      <a:pt x="13741" y="15826"/>
                    </a:lnTo>
                    <a:cubicBezTo>
                      <a:pt x="13741" y="16113"/>
                      <a:pt x="13560" y="16351"/>
                      <a:pt x="13273" y="16382"/>
                    </a:cubicBezTo>
                    <a:cubicBezTo>
                      <a:pt x="13236" y="16385"/>
                      <a:pt x="12341" y="16474"/>
                      <a:pt x="11342" y="16474"/>
                    </a:cubicBezTo>
                    <a:cubicBezTo>
                      <a:pt x="8564" y="16474"/>
                      <a:pt x="7298" y="14609"/>
                      <a:pt x="7298" y="12877"/>
                    </a:cubicBezTo>
                    <a:lnTo>
                      <a:pt x="7298" y="9160"/>
                    </a:lnTo>
                    <a:lnTo>
                      <a:pt x="6070" y="9160"/>
                    </a:lnTo>
                    <a:cubicBezTo>
                      <a:pt x="5760" y="9160"/>
                      <a:pt x="5511" y="8911"/>
                      <a:pt x="5511" y="8601"/>
                    </a:cubicBezTo>
                    <a:lnTo>
                      <a:pt x="5511" y="6100"/>
                    </a:lnTo>
                    <a:cubicBezTo>
                      <a:pt x="5511" y="5808"/>
                      <a:pt x="5734" y="5568"/>
                      <a:pt x="6024" y="5543"/>
                    </a:cubicBezTo>
                    <a:cubicBezTo>
                      <a:pt x="7535" y="5417"/>
                      <a:pt x="7797" y="4524"/>
                      <a:pt x="8000" y="3275"/>
                    </a:cubicBezTo>
                    <a:lnTo>
                      <a:pt x="8021" y="3148"/>
                    </a:lnTo>
                    <a:cubicBezTo>
                      <a:pt x="8066" y="2879"/>
                      <a:pt x="8299" y="2681"/>
                      <a:pt x="8571" y="2681"/>
                    </a:cubicBezTo>
                    <a:close/>
                    <a:moveTo>
                      <a:pt x="2794" y="1"/>
                    </a:moveTo>
                    <a:cubicBezTo>
                      <a:pt x="1253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3" y="19065"/>
                      <a:pt x="2794" y="19065"/>
                    </a:cubicBezTo>
                    <a:lnTo>
                      <a:pt x="16272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2" y="1"/>
                    </a:cubicBezTo>
                    <a:close/>
                  </a:path>
                </a:pathLst>
              </a:custGeom>
              <a:solidFill>
                <a:srgbClr val="317EA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9" name="Google Shape;3239;p45"/>
          <p:cNvSpPr/>
          <p:nvPr/>
        </p:nvSpPr>
        <p:spPr>
          <a:xfrm>
            <a:off x="5041624" y="1349568"/>
            <a:ext cx="104933" cy="91055"/>
          </a:xfrm>
          <a:custGeom>
            <a:avLst/>
            <a:gdLst/>
            <a:ahLst/>
            <a:cxnLst/>
            <a:rect l="l" t="t" r="r" b="b"/>
            <a:pathLst>
              <a:path w="298" h="256" extrusionOk="0">
                <a:moveTo>
                  <a:pt x="129" y="1"/>
                </a:moveTo>
                <a:cubicBezTo>
                  <a:pt x="64" y="1"/>
                  <a:pt x="1" y="52"/>
                  <a:pt x="1" y="128"/>
                </a:cubicBezTo>
                <a:cubicBezTo>
                  <a:pt x="1" y="198"/>
                  <a:pt x="59" y="256"/>
                  <a:pt x="127" y="256"/>
                </a:cubicBezTo>
                <a:cubicBezTo>
                  <a:pt x="241" y="256"/>
                  <a:pt x="297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3240;p45"/>
          <p:cNvSpPr/>
          <p:nvPr/>
        </p:nvSpPr>
        <p:spPr>
          <a:xfrm>
            <a:off x="6018199" y="2526218"/>
            <a:ext cx="104933" cy="91055"/>
          </a:xfrm>
          <a:custGeom>
            <a:avLst/>
            <a:gdLst/>
            <a:ahLst/>
            <a:cxnLst/>
            <a:rect l="l" t="t" r="r" b="b"/>
            <a:pathLst>
              <a:path w="298" h="256" extrusionOk="0">
                <a:moveTo>
                  <a:pt x="129" y="1"/>
                </a:moveTo>
                <a:cubicBezTo>
                  <a:pt x="64" y="1"/>
                  <a:pt x="1" y="52"/>
                  <a:pt x="1" y="128"/>
                </a:cubicBezTo>
                <a:cubicBezTo>
                  <a:pt x="1" y="198"/>
                  <a:pt x="59" y="256"/>
                  <a:pt x="127" y="256"/>
                </a:cubicBezTo>
                <a:cubicBezTo>
                  <a:pt x="241" y="256"/>
                  <a:pt x="297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1" name="Google Shape;3241;p45"/>
          <p:cNvGrpSpPr/>
          <p:nvPr/>
        </p:nvGrpSpPr>
        <p:grpSpPr>
          <a:xfrm>
            <a:off x="515650" y="4043574"/>
            <a:ext cx="395165" cy="687298"/>
            <a:chOff x="5607550" y="344503"/>
            <a:chExt cx="456944" cy="794748"/>
          </a:xfrm>
        </p:grpSpPr>
        <p:sp>
          <p:nvSpPr>
            <p:cNvPr id="3242" name="Google Shape;3242;p45"/>
            <p:cNvSpPr/>
            <p:nvPr/>
          </p:nvSpPr>
          <p:spPr>
            <a:xfrm>
              <a:off x="5669837" y="1032766"/>
              <a:ext cx="128759" cy="106486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rgbClr val="FBA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5"/>
            <p:cNvSpPr/>
            <p:nvPr/>
          </p:nvSpPr>
          <p:spPr>
            <a:xfrm>
              <a:off x="5817052" y="1032563"/>
              <a:ext cx="128759" cy="106486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rgbClr val="FBA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5"/>
            <p:cNvSpPr/>
            <p:nvPr/>
          </p:nvSpPr>
          <p:spPr>
            <a:xfrm>
              <a:off x="5647125" y="869750"/>
              <a:ext cx="185150" cy="86325"/>
            </a:xfrm>
            <a:custGeom>
              <a:avLst/>
              <a:gdLst/>
              <a:ahLst/>
              <a:cxnLst/>
              <a:rect l="l" t="t" r="r" b="b"/>
              <a:pathLst>
                <a:path w="7406" h="3453" extrusionOk="0">
                  <a:moveTo>
                    <a:pt x="310" y="0"/>
                  </a:moveTo>
                  <a:lnTo>
                    <a:pt x="3810" y="2215"/>
                  </a:lnTo>
                  <a:lnTo>
                    <a:pt x="6835" y="3215"/>
                  </a:lnTo>
                  <a:lnTo>
                    <a:pt x="7406" y="3453"/>
                  </a:lnTo>
                  <a:lnTo>
                    <a:pt x="6001" y="3286"/>
                  </a:lnTo>
                  <a:lnTo>
                    <a:pt x="4287" y="2858"/>
                  </a:lnTo>
                  <a:lnTo>
                    <a:pt x="2691" y="2286"/>
                  </a:lnTo>
                  <a:lnTo>
                    <a:pt x="1286" y="1643"/>
                  </a:lnTo>
                  <a:lnTo>
                    <a:pt x="381" y="1143"/>
                  </a:lnTo>
                  <a:lnTo>
                    <a:pt x="0" y="929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245" name="Google Shape;3245;p45"/>
            <p:cNvSpPr/>
            <p:nvPr/>
          </p:nvSpPr>
          <p:spPr>
            <a:xfrm>
              <a:off x="5890625" y="584000"/>
              <a:ext cx="91075" cy="300625"/>
            </a:xfrm>
            <a:custGeom>
              <a:avLst/>
              <a:gdLst/>
              <a:ahLst/>
              <a:cxnLst/>
              <a:rect l="l" t="t" r="r" b="b"/>
              <a:pathLst>
                <a:path w="3643" h="12025" extrusionOk="0">
                  <a:moveTo>
                    <a:pt x="0" y="0"/>
                  </a:moveTo>
                  <a:lnTo>
                    <a:pt x="2000" y="11073"/>
                  </a:lnTo>
                  <a:lnTo>
                    <a:pt x="3476" y="12025"/>
                  </a:lnTo>
                  <a:lnTo>
                    <a:pt x="3643" y="10406"/>
                  </a:lnTo>
                  <a:lnTo>
                    <a:pt x="2643" y="4905"/>
                  </a:lnTo>
                  <a:lnTo>
                    <a:pt x="2000" y="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246" name="Google Shape;3246;p45"/>
            <p:cNvSpPr/>
            <p:nvPr/>
          </p:nvSpPr>
          <p:spPr>
            <a:xfrm>
              <a:off x="5611425" y="636975"/>
              <a:ext cx="122025" cy="289925"/>
            </a:xfrm>
            <a:custGeom>
              <a:avLst/>
              <a:gdLst/>
              <a:ahLst/>
              <a:cxnLst/>
              <a:rect l="l" t="t" r="r" b="b"/>
              <a:pathLst>
                <a:path w="4881" h="11597" extrusionOk="0">
                  <a:moveTo>
                    <a:pt x="3786" y="119"/>
                  </a:moveTo>
                  <a:lnTo>
                    <a:pt x="595" y="3120"/>
                  </a:lnTo>
                  <a:lnTo>
                    <a:pt x="0" y="5001"/>
                  </a:lnTo>
                  <a:lnTo>
                    <a:pt x="47" y="6096"/>
                  </a:lnTo>
                  <a:lnTo>
                    <a:pt x="500" y="6525"/>
                  </a:lnTo>
                  <a:lnTo>
                    <a:pt x="928" y="5977"/>
                  </a:lnTo>
                  <a:lnTo>
                    <a:pt x="785" y="7930"/>
                  </a:lnTo>
                  <a:lnTo>
                    <a:pt x="833" y="10168"/>
                  </a:lnTo>
                  <a:lnTo>
                    <a:pt x="1262" y="11597"/>
                  </a:lnTo>
                  <a:lnTo>
                    <a:pt x="1333" y="7978"/>
                  </a:lnTo>
                  <a:lnTo>
                    <a:pt x="3000" y="3834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317EAF"/>
            </a:solidFill>
            <a:ln>
              <a:noFill/>
            </a:ln>
          </p:spPr>
        </p:sp>
        <p:sp>
          <p:nvSpPr>
            <p:cNvPr id="3247" name="Google Shape;3247;p45"/>
            <p:cNvSpPr/>
            <p:nvPr/>
          </p:nvSpPr>
          <p:spPr>
            <a:xfrm>
              <a:off x="5607550" y="378200"/>
              <a:ext cx="391979" cy="664025"/>
            </a:xfrm>
            <a:custGeom>
              <a:avLst/>
              <a:gdLst/>
              <a:ahLst/>
              <a:cxnLst/>
              <a:rect l="l" t="t" r="r" b="b"/>
              <a:pathLst>
                <a:path w="5704" h="9714" extrusionOk="0">
                  <a:moveTo>
                    <a:pt x="4730" y="757"/>
                  </a:moveTo>
                  <a:cubicBezTo>
                    <a:pt x="5003" y="757"/>
                    <a:pt x="5220" y="886"/>
                    <a:pt x="5391" y="1099"/>
                  </a:cubicBezTo>
                  <a:cubicBezTo>
                    <a:pt x="5523" y="1259"/>
                    <a:pt x="5607" y="1450"/>
                    <a:pt x="5637" y="1653"/>
                  </a:cubicBezTo>
                  <a:cubicBezTo>
                    <a:pt x="5656" y="1779"/>
                    <a:pt x="5614" y="1902"/>
                    <a:pt x="5593" y="2025"/>
                  </a:cubicBezTo>
                  <a:lnTo>
                    <a:pt x="5593" y="2023"/>
                  </a:lnTo>
                  <a:cubicBezTo>
                    <a:pt x="5574" y="2133"/>
                    <a:pt x="5514" y="2207"/>
                    <a:pt x="5425" y="2267"/>
                  </a:cubicBezTo>
                  <a:cubicBezTo>
                    <a:pt x="5256" y="2381"/>
                    <a:pt x="5067" y="2435"/>
                    <a:pt x="4871" y="2470"/>
                  </a:cubicBezTo>
                  <a:cubicBezTo>
                    <a:pt x="4771" y="2487"/>
                    <a:pt x="4671" y="2497"/>
                    <a:pt x="4569" y="2497"/>
                  </a:cubicBezTo>
                  <a:cubicBezTo>
                    <a:pt x="4554" y="2497"/>
                    <a:pt x="4539" y="2497"/>
                    <a:pt x="4524" y="2496"/>
                  </a:cubicBezTo>
                  <a:cubicBezTo>
                    <a:pt x="4516" y="2496"/>
                    <a:pt x="4508" y="2497"/>
                    <a:pt x="4500" y="2497"/>
                  </a:cubicBezTo>
                  <a:cubicBezTo>
                    <a:pt x="4381" y="2497"/>
                    <a:pt x="4262" y="2484"/>
                    <a:pt x="4145" y="2463"/>
                  </a:cubicBezTo>
                  <a:cubicBezTo>
                    <a:pt x="3882" y="2416"/>
                    <a:pt x="3584" y="2123"/>
                    <a:pt x="3521" y="1786"/>
                  </a:cubicBezTo>
                  <a:cubicBezTo>
                    <a:pt x="3468" y="1499"/>
                    <a:pt x="3579" y="1278"/>
                    <a:pt x="3796" y="1101"/>
                  </a:cubicBezTo>
                  <a:cubicBezTo>
                    <a:pt x="4045" y="894"/>
                    <a:pt x="4355" y="775"/>
                    <a:pt x="4678" y="759"/>
                  </a:cubicBezTo>
                  <a:cubicBezTo>
                    <a:pt x="4696" y="758"/>
                    <a:pt x="4713" y="757"/>
                    <a:pt x="4730" y="757"/>
                  </a:cubicBezTo>
                  <a:close/>
                  <a:moveTo>
                    <a:pt x="5041" y="4043"/>
                  </a:moveTo>
                  <a:cubicBezTo>
                    <a:pt x="5099" y="4107"/>
                    <a:pt x="5148" y="4178"/>
                    <a:pt x="5186" y="4255"/>
                  </a:cubicBezTo>
                  <a:cubicBezTo>
                    <a:pt x="5298" y="4460"/>
                    <a:pt x="5402" y="4668"/>
                    <a:pt x="5458" y="4896"/>
                  </a:cubicBezTo>
                  <a:cubicBezTo>
                    <a:pt x="5505" y="5051"/>
                    <a:pt x="5539" y="5208"/>
                    <a:pt x="5554" y="5368"/>
                  </a:cubicBezTo>
                  <a:cubicBezTo>
                    <a:pt x="5579" y="5571"/>
                    <a:pt x="5581" y="5775"/>
                    <a:pt x="5600" y="5978"/>
                  </a:cubicBezTo>
                  <a:cubicBezTo>
                    <a:pt x="5602" y="5990"/>
                    <a:pt x="5605" y="6011"/>
                    <a:pt x="5595" y="6011"/>
                  </a:cubicBezTo>
                  <a:cubicBezTo>
                    <a:pt x="5542" y="6011"/>
                    <a:pt x="5514" y="6059"/>
                    <a:pt x="5468" y="6067"/>
                  </a:cubicBezTo>
                  <a:cubicBezTo>
                    <a:pt x="5462" y="6069"/>
                    <a:pt x="5456" y="6069"/>
                    <a:pt x="5450" y="6069"/>
                  </a:cubicBezTo>
                  <a:cubicBezTo>
                    <a:pt x="5416" y="6069"/>
                    <a:pt x="5401" y="6047"/>
                    <a:pt x="5395" y="6010"/>
                  </a:cubicBezTo>
                  <a:cubicBezTo>
                    <a:pt x="5348" y="5655"/>
                    <a:pt x="5263" y="5308"/>
                    <a:pt x="5199" y="4958"/>
                  </a:cubicBezTo>
                  <a:cubicBezTo>
                    <a:pt x="5137" y="4654"/>
                    <a:pt x="5079" y="4351"/>
                    <a:pt x="5041" y="4043"/>
                  </a:cubicBezTo>
                  <a:close/>
                  <a:moveTo>
                    <a:pt x="4091" y="49"/>
                  </a:moveTo>
                  <a:cubicBezTo>
                    <a:pt x="4421" y="49"/>
                    <a:pt x="4729" y="153"/>
                    <a:pt x="5011" y="365"/>
                  </a:cubicBezTo>
                  <a:cubicBezTo>
                    <a:pt x="5321" y="594"/>
                    <a:pt x="5537" y="933"/>
                    <a:pt x="5612" y="1311"/>
                  </a:cubicBezTo>
                  <a:cubicBezTo>
                    <a:pt x="5614" y="1332"/>
                    <a:pt x="5616" y="1352"/>
                    <a:pt x="5616" y="1373"/>
                  </a:cubicBezTo>
                  <a:cubicBezTo>
                    <a:pt x="5625" y="1378"/>
                    <a:pt x="5628" y="1388"/>
                    <a:pt x="5625" y="1399"/>
                  </a:cubicBezTo>
                  <a:cubicBezTo>
                    <a:pt x="5625" y="1401"/>
                    <a:pt x="5621" y="1401"/>
                    <a:pt x="5619" y="1402"/>
                  </a:cubicBezTo>
                  <a:cubicBezTo>
                    <a:pt x="5618" y="1394"/>
                    <a:pt x="5616" y="1385"/>
                    <a:pt x="5612" y="1374"/>
                  </a:cubicBezTo>
                  <a:cubicBezTo>
                    <a:pt x="5546" y="1252"/>
                    <a:pt x="5481" y="1127"/>
                    <a:pt x="5384" y="1020"/>
                  </a:cubicBezTo>
                  <a:cubicBezTo>
                    <a:pt x="5202" y="822"/>
                    <a:pt x="4986" y="713"/>
                    <a:pt x="4724" y="713"/>
                  </a:cubicBezTo>
                  <a:cubicBezTo>
                    <a:pt x="4689" y="713"/>
                    <a:pt x="4653" y="715"/>
                    <a:pt x="4616" y="719"/>
                  </a:cubicBezTo>
                  <a:cubicBezTo>
                    <a:pt x="4317" y="745"/>
                    <a:pt x="4029" y="859"/>
                    <a:pt x="3789" y="1045"/>
                  </a:cubicBezTo>
                  <a:cubicBezTo>
                    <a:pt x="3635" y="1166"/>
                    <a:pt x="3509" y="1311"/>
                    <a:pt x="3473" y="1513"/>
                  </a:cubicBezTo>
                  <a:cubicBezTo>
                    <a:pt x="3426" y="1776"/>
                    <a:pt x="3509" y="2005"/>
                    <a:pt x="3672" y="2211"/>
                  </a:cubicBezTo>
                  <a:cubicBezTo>
                    <a:pt x="3731" y="2284"/>
                    <a:pt x="3801" y="2351"/>
                    <a:pt x="3877" y="2407"/>
                  </a:cubicBezTo>
                  <a:cubicBezTo>
                    <a:pt x="3978" y="2463"/>
                    <a:pt x="4085" y="2500"/>
                    <a:pt x="4197" y="2521"/>
                  </a:cubicBezTo>
                  <a:cubicBezTo>
                    <a:pt x="4304" y="2536"/>
                    <a:pt x="4412" y="2543"/>
                    <a:pt x="4519" y="2543"/>
                  </a:cubicBezTo>
                  <a:cubicBezTo>
                    <a:pt x="4590" y="2543"/>
                    <a:pt x="4660" y="2540"/>
                    <a:pt x="4730" y="2533"/>
                  </a:cubicBezTo>
                  <a:cubicBezTo>
                    <a:pt x="4879" y="2521"/>
                    <a:pt x="5025" y="2489"/>
                    <a:pt x="5167" y="2442"/>
                  </a:cubicBezTo>
                  <a:cubicBezTo>
                    <a:pt x="5277" y="2409"/>
                    <a:pt x="5379" y="2356"/>
                    <a:pt x="5470" y="2286"/>
                  </a:cubicBezTo>
                  <a:cubicBezTo>
                    <a:pt x="5476" y="2280"/>
                    <a:pt x="5483" y="2277"/>
                    <a:pt x="5491" y="2277"/>
                  </a:cubicBezTo>
                  <a:cubicBezTo>
                    <a:pt x="5495" y="2277"/>
                    <a:pt x="5500" y="2278"/>
                    <a:pt x="5504" y="2281"/>
                  </a:cubicBezTo>
                  <a:cubicBezTo>
                    <a:pt x="5490" y="2353"/>
                    <a:pt x="5454" y="2417"/>
                    <a:pt x="5425" y="2484"/>
                  </a:cubicBezTo>
                  <a:cubicBezTo>
                    <a:pt x="5332" y="2684"/>
                    <a:pt x="5218" y="2873"/>
                    <a:pt x="5102" y="3063"/>
                  </a:cubicBezTo>
                  <a:cubicBezTo>
                    <a:pt x="5014" y="3208"/>
                    <a:pt x="4979" y="3368"/>
                    <a:pt x="4964" y="3534"/>
                  </a:cubicBezTo>
                  <a:cubicBezTo>
                    <a:pt x="4932" y="3832"/>
                    <a:pt x="4992" y="4123"/>
                    <a:pt x="5042" y="4414"/>
                  </a:cubicBezTo>
                  <a:cubicBezTo>
                    <a:pt x="5095" y="4711"/>
                    <a:pt x="5153" y="5007"/>
                    <a:pt x="5209" y="5303"/>
                  </a:cubicBezTo>
                  <a:cubicBezTo>
                    <a:pt x="5248" y="5443"/>
                    <a:pt x="5269" y="5587"/>
                    <a:pt x="5295" y="5729"/>
                  </a:cubicBezTo>
                  <a:cubicBezTo>
                    <a:pt x="5342" y="5975"/>
                    <a:pt x="5381" y="6223"/>
                    <a:pt x="5405" y="6472"/>
                  </a:cubicBezTo>
                  <a:cubicBezTo>
                    <a:pt x="5426" y="6714"/>
                    <a:pt x="5430" y="6956"/>
                    <a:pt x="5416" y="7198"/>
                  </a:cubicBezTo>
                  <a:cubicBezTo>
                    <a:pt x="5398" y="7470"/>
                    <a:pt x="5349" y="7740"/>
                    <a:pt x="5269" y="8003"/>
                  </a:cubicBezTo>
                  <a:cubicBezTo>
                    <a:pt x="5263" y="8020"/>
                    <a:pt x="5258" y="8036"/>
                    <a:pt x="5251" y="8054"/>
                  </a:cubicBezTo>
                  <a:cubicBezTo>
                    <a:pt x="5246" y="8068"/>
                    <a:pt x="5233" y="8076"/>
                    <a:pt x="5220" y="8076"/>
                  </a:cubicBezTo>
                  <a:cubicBezTo>
                    <a:pt x="5215" y="8076"/>
                    <a:pt x="5210" y="8075"/>
                    <a:pt x="5206" y="8073"/>
                  </a:cubicBezTo>
                  <a:cubicBezTo>
                    <a:pt x="5181" y="8068"/>
                    <a:pt x="5190" y="8050"/>
                    <a:pt x="5193" y="8034"/>
                  </a:cubicBezTo>
                  <a:cubicBezTo>
                    <a:pt x="5249" y="7845"/>
                    <a:pt x="5283" y="7649"/>
                    <a:pt x="5293" y="7451"/>
                  </a:cubicBezTo>
                  <a:cubicBezTo>
                    <a:pt x="5304" y="7242"/>
                    <a:pt x="5302" y="7033"/>
                    <a:pt x="5288" y="6825"/>
                  </a:cubicBezTo>
                  <a:cubicBezTo>
                    <a:pt x="5272" y="6639"/>
                    <a:pt x="5246" y="6455"/>
                    <a:pt x="5213" y="6273"/>
                  </a:cubicBezTo>
                  <a:cubicBezTo>
                    <a:pt x="5156" y="5966"/>
                    <a:pt x="5085" y="5662"/>
                    <a:pt x="5009" y="5359"/>
                  </a:cubicBezTo>
                  <a:cubicBezTo>
                    <a:pt x="5004" y="5342"/>
                    <a:pt x="5004" y="5322"/>
                    <a:pt x="5000" y="5305"/>
                  </a:cubicBezTo>
                  <a:cubicBezTo>
                    <a:pt x="4951" y="5140"/>
                    <a:pt x="4911" y="4973"/>
                    <a:pt x="4879" y="4805"/>
                  </a:cubicBezTo>
                  <a:cubicBezTo>
                    <a:pt x="4836" y="4604"/>
                    <a:pt x="4794" y="4402"/>
                    <a:pt x="4760" y="4200"/>
                  </a:cubicBezTo>
                  <a:cubicBezTo>
                    <a:pt x="4734" y="4044"/>
                    <a:pt x="4723" y="3888"/>
                    <a:pt x="4704" y="3732"/>
                  </a:cubicBezTo>
                  <a:cubicBezTo>
                    <a:pt x="4694" y="3641"/>
                    <a:pt x="4685" y="3550"/>
                    <a:pt x="4667" y="3459"/>
                  </a:cubicBezTo>
                  <a:cubicBezTo>
                    <a:pt x="4646" y="3345"/>
                    <a:pt x="4608" y="3317"/>
                    <a:pt x="4492" y="3310"/>
                  </a:cubicBezTo>
                  <a:cubicBezTo>
                    <a:pt x="4019" y="3278"/>
                    <a:pt x="3568" y="3166"/>
                    <a:pt x="3149" y="2936"/>
                  </a:cubicBezTo>
                  <a:cubicBezTo>
                    <a:pt x="3058" y="2887"/>
                    <a:pt x="2969" y="2831"/>
                    <a:pt x="2876" y="2784"/>
                  </a:cubicBezTo>
                  <a:cubicBezTo>
                    <a:pt x="2852" y="2772"/>
                    <a:pt x="2832" y="2765"/>
                    <a:pt x="2815" y="2765"/>
                  </a:cubicBezTo>
                  <a:cubicBezTo>
                    <a:pt x="2781" y="2765"/>
                    <a:pt x="2758" y="2790"/>
                    <a:pt x="2741" y="2842"/>
                  </a:cubicBezTo>
                  <a:cubicBezTo>
                    <a:pt x="2588" y="3312"/>
                    <a:pt x="2334" y="3729"/>
                    <a:pt x="2045" y="4127"/>
                  </a:cubicBezTo>
                  <a:cubicBezTo>
                    <a:pt x="1829" y="4421"/>
                    <a:pt x="1610" y="4714"/>
                    <a:pt x="1393" y="5009"/>
                  </a:cubicBezTo>
                  <a:cubicBezTo>
                    <a:pt x="1331" y="5124"/>
                    <a:pt x="1258" y="5233"/>
                    <a:pt x="1194" y="5349"/>
                  </a:cubicBezTo>
                  <a:cubicBezTo>
                    <a:pt x="1077" y="5568"/>
                    <a:pt x="974" y="5796"/>
                    <a:pt x="884" y="6029"/>
                  </a:cubicBezTo>
                  <a:cubicBezTo>
                    <a:pt x="756" y="6357"/>
                    <a:pt x="663" y="6697"/>
                    <a:pt x="605" y="7044"/>
                  </a:cubicBezTo>
                  <a:cubicBezTo>
                    <a:pt x="567" y="7270"/>
                    <a:pt x="549" y="7501"/>
                    <a:pt x="553" y="7733"/>
                  </a:cubicBezTo>
                  <a:cubicBezTo>
                    <a:pt x="553" y="7768"/>
                    <a:pt x="565" y="7807"/>
                    <a:pt x="535" y="7838"/>
                  </a:cubicBezTo>
                  <a:cubicBezTo>
                    <a:pt x="523" y="7850"/>
                    <a:pt x="535" y="7864"/>
                    <a:pt x="544" y="7875"/>
                  </a:cubicBezTo>
                  <a:cubicBezTo>
                    <a:pt x="555" y="7887"/>
                    <a:pt x="576" y="7905"/>
                    <a:pt x="556" y="7922"/>
                  </a:cubicBezTo>
                  <a:cubicBezTo>
                    <a:pt x="549" y="7927"/>
                    <a:pt x="541" y="7930"/>
                    <a:pt x="532" y="7930"/>
                  </a:cubicBezTo>
                  <a:cubicBezTo>
                    <a:pt x="520" y="7930"/>
                    <a:pt x="508" y="7925"/>
                    <a:pt x="498" y="7915"/>
                  </a:cubicBezTo>
                  <a:cubicBezTo>
                    <a:pt x="455" y="7878"/>
                    <a:pt x="439" y="7824"/>
                    <a:pt x="434" y="7771"/>
                  </a:cubicBezTo>
                  <a:cubicBezTo>
                    <a:pt x="409" y="7587"/>
                    <a:pt x="395" y="7403"/>
                    <a:pt x="377" y="7217"/>
                  </a:cubicBezTo>
                  <a:cubicBezTo>
                    <a:pt x="358" y="7016"/>
                    <a:pt x="374" y="6816"/>
                    <a:pt x="386" y="6618"/>
                  </a:cubicBezTo>
                  <a:cubicBezTo>
                    <a:pt x="398" y="6418"/>
                    <a:pt x="391" y="6211"/>
                    <a:pt x="441" y="6013"/>
                  </a:cubicBezTo>
                  <a:cubicBezTo>
                    <a:pt x="449" y="5987"/>
                    <a:pt x="460" y="5960"/>
                    <a:pt x="476" y="5939"/>
                  </a:cubicBezTo>
                  <a:cubicBezTo>
                    <a:pt x="735" y="5554"/>
                    <a:pt x="975" y="5156"/>
                    <a:pt x="1193" y="4744"/>
                  </a:cubicBezTo>
                  <a:cubicBezTo>
                    <a:pt x="1258" y="4623"/>
                    <a:pt x="1315" y="4495"/>
                    <a:pt x="1393" y="4381"/>
                  </a:cubicBezTo>
                  <a:cubicBezTo>
                    <a:pt x="1421" y="4321"/>
                    <a:pt x="1447" y="4262"/>
                    <a:pt x="1473" y="4202"/>
                  </a:cubicBezTo>
                  <a:cubicBezTo>
                    <a:pt x="1482" y="4185"/>
                    <a:pt x="1499" y="4164"/>
                    <a:pt x="1470" y="4151"/>
                  </a:cubicBezTo>
                  <a:cubicBezTo>
                    <a:pt x="1464" y="4149"/>
                    <a:pt x="1460" y="4147"/>
                    <a:pt x="1456" y="4147"/>
                  </a:cubicBezTo>
                  <a:cubicBezTo>
                    <a:pt x="1439" y="4147"/>
                    <a:pt x="1435" y="4169"/>
                    <a:pt x="1428" y="4183"/>
                  </a:cubicBezTo>
                  <a:cubicBezTo>
                    <a:pt x="1378" y="4278"/>
                    <a:pt x="1329" y="4370"/>
                    <a:pt x="1280" y="4465"/>
                  </a:cubicBezTo>
                  <a:cubicBezTo>
                    <a:pt x="1107" y="4803"/>
                    <a:pt x="923" y="5135"/>
                    <a:pt x="725" y="5459"/>
                  </a:cubicBezTo>
                  <a:cubicBezTo>
                    <a:pt x="705" y="5492"/>
                    <a:pt x="686" y="5526"/>
                    <a:pt x="665" y="5559"/>
                  </a:cubicBezTo>
                  <a:cubicBezTo>
                    <a:pt x="654" y="5578"/>
                    <a:pt x="641" y="5588"/>
                    <a:pt x="625" y="5588"/>
                  </a:cubicBezTo>
                  <a:cubicBezTo>
                    <a:pt x="613" y="5588"/>
                    <a:pt x="600" y="5582"/>
                    <a:pt x="586" y="5568"/>
                  </a:cubicBezTo>
                  <a:cubicBezTo>
                    <a:pt x="539" y="5519"/>
                    <a:pt x="490" y="5471"/>
                    <a:pt x="444" y="5422"/>
                  </a:cubicBezTo>
                  <a:cubicBezTo>
                    <a:pt x="431" y="5410"/>
                    <a:pt x="416" y="5403"/>
                    <a:pt x="399" y="5403"/>
                  </a:cubicBezTo>
                  <a:cubicBezTo>
                    <a:pt x="397" y="5403"/>
                    <a:pt x="395" y="5403"/>
                    <a:pt x="393" y="5403"/>
                  </a:cubicBezTo>
                  <a:cubicBezTo>
                    <a:pt x="384" y="5431"/>
                    <a:pt x="377" y="5459"/>
                    <a:pt x="369" y="5489"/>
                  </a:cubicBezTo>
                  <a:cubicBezTo>
                    <a:pt x="307" y="5654"/>
                    <a:pt x="281" y="5825"/>
                    <a:pt x="249" y="5997"/>
                  </a:cubicBezTo>
                  <a:cubicBezTo>
                    <a:pt x="246" y="6025"/>
                    <a:pt x="242" y="6060"/>
                    <a:pt x="206" y="6064"/>
                  </a:cubicBezTo>
                  <a:cubicBezTo>
                    <a:pt x="205" y="6064"/>
                    <a:pt x="204" y="6064"/>
                    <a:pt x="203" y="6064"/>
                  </a:cubicBezTo>
                  <a:cubicBezTo>
                    <a:pt x="169" y="6064"/>
                    <a:pt x="151" y="6037"/>
                    <a:pt x="139" y="6010"/>
                  </a:cubicBezTo>
                  <a:cubicBezTo>
                    <a:pt x="123" y="5976"/>
                    <a:pt x="113" y="5939"/>
                    <a:pt x="111" y="5903"/>
                  </a:cubicBezTo>
                  <a:cubicBezTo>
                    <a:pt x="99" y="5712"/>
                    <a:pt x="123" y="5522"/>
                    <a:pt x="183" y="5340"/>
                  </a:cubicBezTo>
                  <a:cubicBezTo>
                    <a:pt x="211" y="5207"/>
                    <a:pt x="256" y="5075"/>
                    <a:pt x="316" y="4951"/>
                  </a:cubicBezTo>
                  <a:cubicBezTo>
                    <a:pt x="325" y="4930"/>
                    <a:pt x="334" y="4907"/>
                    <a:pt x="342" y="4884"/>
                  </a:cubicBezTo>
                  <a:cubicBezTo>
                    <a:pt x="321" y="4830"/>
                    <a:pt x="362" y="4795"/>
                    <a:pt x="384" y="4758"/>
                  </a:cubicBezTo>
                  <a:cubicBezTo>
                    <a:pt x="491" y="4574"/>
                    <a:pt x="621" y="4405"/>
                    <a:pt x="768" y="4253"/>
                  </a:cubicBezTo>
                  <a:cubicBezTo>
                    <a:pt x="819" y="4204"/>
                    <a:pt x="853" y="4137"/>
                    <a:pt x="921" y="4107"/>
                  </a:cubicBezTo>
                  <a:cubicBezTo>
                    <a:pt x="1035" y="3974"/>
                    <a:pt x="1177" y="3873"/>
                    <a:pt x="1312" y="3764"/>
                  </a:cubicBezTo>
                  <a:cubicBezTo>
                    <a:pt x="1445" y="3655"/>
                    <a:pt x="1594" y="3555"/>
                    <a:pt x="1738" y="3457"/>
                  </a:cubicBezTo>
                  <a:cubicBezTo>
                    <a:pt x="1750" y="3452"/>
                    <a:pt x="1761" y="3447"/>
                    <a:pt x="1773" y="3441"/>
                  </a:cubicBezTo>
                  <a:lnTo>
                    <a:pt x="1785" y="3425"/>
                  </a:lnTo>
                  <a:cubicBezTo>
                    <a:pt x="1789" y="3394"/>
                    <a:pt x="1817" y="3378"/>
                    <a:pt x="1838" y="3359"/>
                  </a:cubicBezTo>
                  <a:cubicBezTo>
                    <a:pt x="2032" y="3161"/>
                    <a:pt x="2208" y="2949"/>
                    <a:pt x="2320" y="2691"/>
                  </a:cubicBezTo>
                  <a:cubicBezTo>
                    <a:pt x="2337" y="2649"/>
                    <a:pt x="2357" y="2609"/>
                    <a:pt x="2374" y="2568"/>
                  </a:cubicBezTo>
                  <a:cubicBezTo>
                    <a:pt x="2493" y="2275"/>
                    <a:pt x="2504" y="1967"/>
                    <a:pt x="2499" y="1657"/>
                  </a:cubicBezTo>
                  <a:cubicBezTo>
                    <a:pt x="2492" y="1348"/>
                    <a:pt x="2578" y="1045"/>
                    <a:pt x="2744" y="784"/>
                  </a:cubicBezTo>
                  <a:cubicBezTo>
                    <a:pt x="2984" y="407"/>
                    <a:pt x="3323" y="168"/>
                    <a:pt x="3761" y="82"/>
                  </a:cubicBezTo>
                  <a:cubicBezTo>
                    <a:pt x="3873" y="60"/>
                    <a:pt x="3983" y="49"/>
                    <a:pt x="4091" y="49"/>
                  </a:cubicBezTo>
                  <a:close/>
                  <a:moveTo>
                    <a:pt x="2827" y="2815"/>
                  </a:moveTo>
                  <a:cubicBezTo>
                    <a:pt x="2843" y="2815"/>
                    <a:pt x="2867" y="2829"/>
                    <a:pt x="2907" y="2854"/>
                  </a:cubicBezTo>
                  <a:cubicBezTo>
                    <a:pt x="3203" y="3038"/>
                    <a:pt x="3516" y="3182"/>
                    <a:pt x="3857" y="3264"/>
                  </a:cubicBezTo>
                  <a:cubicBezTo>
                    <a:pt x="4073" y="3315"/>
                    <a:pt x="4292" y="3348"/>
                    <a:pt x="4511" y="3364"/>
                  </a:cubicBezTo>
                  <a:cubicBezTo>
                    <a:pt x="4585" y="3369"/>
                    <a:pt x="4609" y="3406"/>
                    <a:pt x="4618" y="3466"/>
                  </a:cubicBezTo>
                  <a:cubicBezTo>
                    <a:pt x="4634" y="3559"/>
                    <a:pt x="4646" y="3652"/>
                    <a:pt x="4655" y="3746"/>
                  </a:cubicBezTo>
                  <a:cubicBezTo>
                    <a:pt x="4685" y="4039"/>
                    <a:pt x="4732" y="4330"/>
                    <a:pt x="4787" y="4619"/>
                  </a:cubicBezTo>
                  <a:cubicBezTo>
                    <a:pt x="4878" y="5100"/>
                    <a:pt x="5020" y="5568"/>
                    <a:pt x="5118" y="6046"/>
                  </a:cubicBezTo>
                  <a:cubicBezTo>
                    <a:pt x="5209" y="6483"/>
                    <a:pt x="5270" y="6923"/>
                    <a:pt x="5248" y="7368"/>
                  </a:cubicBezTo>
                  <a:cubicBezTo>
                    <a:pt x="5237" y="7573"/>
                    <a:pt x="5207" y="7777"/>
                    <a:pt x="5156" y="7975"/>
                  </a:cubicBezTo>
                  <a:cubicBezTo>
                    <a:pt x="5151" y="7998"/>
                    <a:pt x="5148" y="8019"/>
                    <a:pt x="5142" y="8041"/>
                  </a:cubicBezTo>
                  <a:cubicBezTo>
                    <a:pt x="5055" y="8385"/>
                    <a:pt x="4899" y="8699"/>
                    <a:pt x="4695" y="8990"/>
                  </a:cubicBezTo>
                  <a:cubicBezTo>
                    <a:pt x="4569" y="9174"/>
                    <a:pt x="4432" y="9353"/>
                    <a:pt x="4257" y="9495"/>
                  </a:cubicBezTo>
                  <a:cubicBezTo>
                    <a:pt x="4098" y="9624"/>
                    <a:pt x="3906" y="9658"/>
                    <a:pt x="3712" y="9661"/>
                  </a:cubicBezTo>
                  <a:cubicBezTo>
                    <a:pt x="3634" y="9664"/>
                    <a:pt x="3556" y="9667"/>
                    <a:pt x="3478" y="9667"/>
                  </a:cubicBezTo>
                  <a:cubicBezTo>
                    <a:pt x="3400" y="9667"/>
                    <a:pt x="3323" y="9664"/>
                    <a:pt x="3246" y="9653"/>
                  </a:cubicBezTo>
                  <a:cubicBezTo>
                    <a:pt x="3119" y="9635"/>
                    <a:pt x="3084" y="9600"/>
                    <a:pt x="3070" y="9475"/>
                  </a:cubicBezTo>
                  <a:cubicBezTo>
                    <a:pt x="3061" y="9397"/>
                    <a:pt x="2983" y="9337"/>
                    <a:pt x="2881" y="9333"/>
                  </a:cubicBezTo>
                  <a:cubicBezTo>
                    <a:pt x="2879" y="9333"/>
                    <a:pt x="2877" y="9333"/>
                    <a:pt x="2876" y="9333"/>
                  </a:cubicBezTo>
                  <a:cubicBezTo>
                    <a:pt x="2786" y="9333"/>
                    <a:pt x="2730" y="9379"/>
                    <a:pt x="2716" y="9463"/>
                  </a:cubicBezTo>
                  <a:cubicBezTo>
                    <a:pt x="2714" y="9474"/>
                    <a:pt x="2713" y="9484"/>
                    <a:pt x="2713" y="9493"/>
                  </a:cubicBezTo>
                  <a:cubicBezTo>
                    <a:pt x="2706" y="9619"/>
                    <a:pt x="2681" y="9654"/>
                    <a:pt x="2558" y="9661"/>
                  </a:cubicBezTo>
                  <a:cubicBezTo>
                    <a:pt x="2499" y="9665"/>
                    <a:pt x="2440" y="9666"/>
                    <a:pt x="2382" y="9666"/>
                  </a:cubicBezTo>
                  <a:cubicBezTo>
                    <a:pt x="1959" y="9666"/>
                    <a:pt x="1558" y="9574"/>
                    <a:pt x="1194" y="9332"/>
                  </a:cubicBezTo>
                  <a:cubicBezTo>
                    <a:pt x="1128" y="9290"/>
                    <a:pt x="1073" y="9234"/>
                    <a:pt x="1030" y="9169"/>
                  </a:cubicBezTo>
                  <a:cubicBezTo>
                    <a:pt x="805" y="8834"/>
                    <a:pt x="675" y="8462"/>
                    <a:pt x="625" y="8062"/>
                  </a:cubicBezTo>
                  <a:cubicBezTo>
                    <a:pt x="597" y="7808"/>
                    <a:pt x="593" y="7551"/>
                    <a:pt x="618" y="7296"/>
                  </a:cubicBezTo>
                  <a:cubicBezTo>
                    <a:pt x="618" y="7288"/>
                    <a:pt x="621" y="7281"/>
                    <a:pt x="625" y="7274"/>
                  </a:cubicBezTo>
                  <a:cubicBezTo>
                    <a:pt x="726" y="6446"/>
                    <a:pt x="1016" y="5685"/>
                    <a:pt x="1470" y="4991"/>
                  </a:cubicBezTo>
                  <a:cubicBezTo>
                    <a:pt x="1648" y="4718"/>
                    <a:pt x="1859" y="4467"/>
                    <a:pt x="2052" y="4204"/>
                  </a:cubicBezTo>
                  <a:cubicBezTo>
                    <a:pt x="2348" y="3801"/>
                    <a:pt x="2613" y="3378"/>
                    <a:pt x="2776" y="2900"/>
                  </a:cubicBezTo>
                  <a:cubicBezTo>
                    <a:pt x="2795" y="2841"/>
                    <a:pt x="2804" y="2815"/>
                    <a:pt x="2827" y="2815"/>
                  </a:cubicBezTo>
                  <a:close/>
                  <a:moveTo>
                    <a:pt x="4032" y="0"/>
                  </a:moveTo>
                  <a:cubicBezTo>
                    <a:pt x="4013" y="0"/>
                    <a:pt x="3996" y="1"/>
                    <a:pt x="3984" y="2"/>
                  </a:cubicBezTo>
                  <a:lnTo>
                    <a:pt x="3929" y="7"/>
                  </a:lnTo>
                  <a:cubicBezTo>
                    <a:pt x="3493" y="47"/>
                    <a:pt x="3132" y="235"/>
                    <a:pt x="2846" y="564"/>
                  </a:cubicBezTo>
                  <a:cubicBezTo>
                    <a:pt x="2585" y="861"/>
                    <a:pt x="2444" y="1243"/>
                    <a:pt x="2453" y="1636"/>
                  </a:cubicBezTo>
                  <a:cubicBezTo>
                    <a:pt x="2457" y="2028"/>
                    <a:pt x="2425" y="2410"/>
                    <a:pt x="2230" y="2766"/>
                  </a:cubicBezTo>
                  <a:cubicBezTo>
                    <a:pt x="2088" y="3022"/>
                    <a:pt x="1910" y="3252"/>
                    <a:pt x="1682" y="3429"/>
                  </a:cubicBezTo>
                  <a:cubicBezTo>
                    <a:pt x="1408" y="3641"/>
                    <a:pt x="1124" y="3839"/>
                    <a:pt x="872" y="4078"/>
                  </a:cubicBezTo>
                  <a:cubicBezTo>
                    <a:pt x="453" y="4472"/>
                    <a:pt x="167" y="4940"/>
                    <a:pt x="48" y="5506"/>
                  </a:cubicBezTo>
                  <a:cubicBezTo>
                    <a:pt x="39" y="5545"/>
                    <a:pt x="36" y="5585"/>
                    <a:pt x="29" y="5626"/>
                  </a:cubicBezTo>
                  <a:cubicBezTo>
                    <a:pt x="9" y="5724"/>
                    <a:pt x="1" y="5825"/>
                    <a:pt x="1" y="5925"/>
                  </a:cubicBezTo>
                  <a:lnTo>
                    <a:pt x="1" y="5938"/>
                  </a:lnTo>
                  <a:cubicBezTo>
                    <a:pt x="1" y="5960"/>
                    <a:pt x="6" y="5983"/>
                    <a:pt x="15" y="6004"/>
                  </a:cubicBezTo>
                  <a:cubicBezTo>
                    <a:pt x="22" y="6024"/>
                    <a:pt x="23" y="6045"/>
                    <a:pt x="30" y="6066"/>
                  </a:cubicBezTo>
                  <a:cubicBezTo>
                    <a:pt x="55" y="6142"/>
                    <a:pt x="126" y="6201"/>
                    <a:pt x="200" y="6201"/>
                  </a:cubicBezTo>
                  <a:cubicBezTo>
                    <a:pt x="245" y="6201"/>
                    <a:pt x="292" y="6179"/>
                    <a:pt x="330" y="6127"/>
                  </a:cubicBezTo>
                  <a:cubicBezTo>
                    <a:pt x="342" y="6110"/>
                    <a:pt x="360" y="6094"/>
                    <a:pt x="384" y="6067"/>
                  </a:cubicBezTo>
                  <a:lnTo>
                    <a:pt x="384" y="6067"/>
                  </a:lnTo>
                  <a:cubicBezTo>
                    <a:pt x="374" y="6146"/>
                    <a:pt x="367" y="6211"/>
                    <a:pt x="358" y="6278"/>
                  </a:cubicBezTo>
                  <a:cubicBezTo>
                    <a:pt x="300" y="6707"/>
                    <a:pt x="297" y="7144"/>
                    <a:pt x="348" y="7577"/>
                  </a:cubicBezTo>
                  <a:cubicBezTo>
                    <a:pt x="411" y="8113"/>
                    <a:pt x="556" y="8622"/>
                    <a:pt x="839" y="9092"/>
                  </a:cubicBezTo>
                  <a:cubicBezTo>
                    <a:pt x="977" y="9323"/>
                    <a:pt x="1189" y="9444"/>
                    <a:pt x="1424" y="9540"/>
                  </a:cubicBezTo>
                  <a:cubicBezTo>
                    <a:pt x="1652" y="9633"/>
                    <a:pt x="1892" y="9688"/>
                    <a:pt x="2138" y="9702"/>
                  </a:cubicBezTo>
                  <a:lnTo>
                    <a:pt x="2157" y="9702"/>
                  </a:lnTo>
                  <a:cubicBezTo>
                    <a:pt x="2181" y="9702"/>
                    <a:pt x="2204" y="9707"/>
                    <a:pt x="2225" y="9714"/>
                  </a:cubicBezTo>
                  <a:lnTo>
                    <a:pt x="2485" y="9714"/>
                  </a:lnTo>
                  <a:cubicBezTo>
                    <a:pt x="2502" y="9709"/>
                    <a:pt x="2520" y="9705"/>
                    <a:pt x="2539" y="9705"/>
                  </a:cubicBezTo>
                  <a:cubicBezTo>
                    <a:pt x="2539" y="9703"/>
                    <a:pt x="2539" y="9702"/>
                    <a:pt x="2539" y="9702"/>
                  </a:cubicBezTo>
                  <a:lnTo>
                    <a:pt x="2569" y="9702"/>
                  </a:lnTo>
                  <a:cubicBezTo>
                    <a:pt x="2697" y="9696"/>
                    <a:pt x="2753" y="9640"/>
                    <a:pt x="2758" y="9511"/>
                  </a:cubicBezTo>
                  <a:cubicBezTo>
                    <a:pt x="2763" y="9412"/>
                    <a:pt x="2790" y="9383"/>
                    <a:pt x="2872" y="9381"/>
                  </a:cubicBezTo>
                  <a:cubicBezTo>
                    <a:pt x="2874" y="9381"/>
                    <a:pt x="2876" y="9381"/>
                    <a:pt x="2878" y="9381"/>
                  </a:cubicBezTo>
                  <a:cubicBezTo>
                    <a:pt x="2976" y="9381"/>
                    <a:pt x="3025" y="9423"/>
                    <a:pt x="3032" y="9514"/>
                  </a:cubicBezTo>
                  <a:cubicBezTo>
                    <a:pt x="3037" y="9605"/>
                    <a:pt x="3093" y="9663"/>
                    <a:pt x="3198" y="9689"/>
                  </a:cubicBezTo>
                  <a:cubicBezTo>
                    <a:pt x="3233" y="9698"/>
                    <a:pt x="3270" y="9693"/>
                    <a:pt x="3305" y="9703"/>
                  </a:cubicBezTo>
                  <a:lnTo>
                    <a:pt x="3307" y="9703"/>
                  </a:lnTo>
                  <a:cubicBezTo>
                    <a:pt x="3331" y="9703"/>
                    <a:pt x="3354" y="9707"/>
                    <a:pt x="3377" y="9714"/>
                  </a:cubicBezTo>
                  <a:lnTo>
                    <a:pt x="3696" y="9714"/>
                  </a:lnTo>
                  <a:cubicBezTo>
                    <a:pt x="3715" y="9709"/>
                    <a:pt x="3736" y="9705"/>
                    <a:pt x="3757" y="9705"/>
                  </a:cubicBezTo>
                  <a:cubicBezTo>
                    <a:pt x="3757" y="9703"/>
                    <a:pt x="3757" y="9703"/>
                    <a:pt x="3757" y="9702"/>
                  </a:cubicBezTo>
                  <a:cubicBezTo>
                    <a:pt x="3768" y="9702"/>
                    <a:pt x="3778" y="9702"/>
                    <a:pt x="3788" y="9702"/>
                  </a:cubicBezTo>
                  <a:cubicBezTo>
                    <a:pt x="4061" y="9702"/>
                    <a:pt x="4296" y="9610"/>
                    <a:pt x="4485" y="9407"/>
                  </a:cubicBezTo>
                  <a:cubicBezTo>
                    <a:pt x="4757" y="9123"/>
                    <a:pt x="4981" y="8797"/>
                    <a:pt x="5153" y="8441"/>
                  </a:cubicBezTo>
                  <a:cubicBezTo>
                    <a:pt x="5433" y="7849"/>
                    <a:pt x="5509" y="7221"/>
                    <a:pt x="5460" y="6574"/>
                  </a:cubicBezTo>
                  <a:cubicBezTo>
                    <a:pt x="5457" y="6540"/>
                    <a:pt x="5459" y="6522"/>
                    <a:pt x="5489" y="6522"/>
                  </a:cubicBezTo>
                  <a:cubicBezTo>
                    <a:pt x="5494" y="6522"/>
                    <a:pt x="5500" y="6522"/>
                    <a:pt x="5507" y="6523"/>
                  </a:cubicBezTo>
                  <a:cubicBezTo>
                    <a:pt x="5514" y="6524"/>
                    <a:pt x="5520" y="6525"/>
                    <a:pt x="5526" y="6525"/>
                  </a:cubicBezTo>
                  <a:cubicBezTo>
                    <a:pt x="5576" y="6525"/>
                    <a:pt x="5609" y="6493"/>
                    <a:pt x="5628" y="6443"/>
                  </a:cubicBezTo>
                  <a:cubicBezTo>
                    <a:pt x="5642" y="6408"/>
                    <a:pt x="5651" y="6369"/>
                    <a:pt x="5653" y="6330"/>
                  </a:cubicBezTo>
                  <a:cubicBezTo>
                    <a:pt x="5665" y="5985"/>
                    <a:pt x="5639" y="5641"/>
                    <a:pt x="5598" y="5300"/>
                  </a:cubicBezTo>
                  <a:cubicBezTo>
                    <a:pt x="5542" y="4830"/>
                    <a:pt x="5367" y="4402"/>
                    <a:pt x="5093" y="4016"/>
                  </a:cubicBezTo>
                  <a:cubicBezTo>
                    <a:pt x="5039" y="3937"/>
                    <a:pt x="5009" y="3844"/>
                    <a:pt x="5007" y="3748"/>
                  </a:cubicBezTo>
                  <a:cubicBezTo>
                    <a:pt x="5002" y="3475"/>
                    <a:pt x="5051" y="3220"/>
                    <a:pt x="5207" y="2989"/>
                  </a:cubicBezTo>
                  <a:cubicBezTo>
                    <a:pt x="5307" y="2838"/>
                    <a:pt x="5393" y="2680"/>
                    <a:pt x="5465" y="2516"/>
                  </a:cubicBezTo>
                  <a:cubicBezTo>
                    <a:pt x="5546" y="2332"/>
                    <a:pt x="5626" y="2146"/>
                    <a:pt x="5684" y="1953"/>
                  </a:cubicBezTo>
                  <a:cubicBezTo>
                    <a:pt x="5695" y="1920"/>
                    <a:pt x="5677" y="1883"/>
                    <a:pt x="5702" y="1855"/>
                  </a:cubicBezTo>
                  <a:lnTo>
                    <a:pt x="5703" y="1572"/>
                  </a:lnTo>
                  <a:cubicBezTo>
                    <a:pt x="5675" y="1520"/>
                    <a:pt x="5688" y="1462"/>
                    <a:pt x="5681" y="1408"/>
                  </a:cubicBezTo>
                  <a:cubicBezTo>
                    <a:pt x="5589" y="698"/>
                    <a:pt x="5016" y="114"/>
                    <a:pt x="4315" y="17"/>
                  </a:cubicBezTo>
                  <a:cubicBezTo>
                    <a:pt x="4290" y="13"/>
                    <a:pt x="4130" y="0"/>
                    <a:pt x="4032" y="0"/>
                  </a:cubicBezTo>
                  <a:close/>
                </a:path>
              </a:pathLst>
            </a:custGeom>
            <a:solidFill>
              <a:srgbClr val="317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5"/>
            <p:cNvSpPr/>
            <p:nvPr/>
          </p:nvSpPr>
          <p:spPr>
            <a:xfrm>
              <a:off x="5644350" y="563525"/>
              <a:ext cx="333256" cy="393472"/>
            </a:xfrm>
            <a:custGeom>
              <a:avLst/>
              <a:gdLst/>
              <a:ahLst/>
              <a:cxnLst/>
              <a:rect l="l" t="t" r="r" b="b"/>
              <a:pathLst>
                <a:path w="4645" h="5496" extrusionOk="0">
                  <a:moveTo>
                    <a:pt x="2201" y="1"/>
                  </a:moveTo>
                  <a:cubicBezTo>
                    <a:pt x="2179" y="1"/>
                    <a:pt x="2170" y="27"/>
                    <a:pt x="2150" y="86"/>
                  </a:cubicBezTo>
                  <a:cubicBezTo>
                    <a:pt x="1987" y="563"/>
                    <a:pt x="1722" y="986"/>
                    <a:pt x="1426" y="1389"/>
                  </a:cubicBezTo>
                  <a:cubicBezTo>
                    <a:pt x="1235" y="1654"/>
                    <a:pt x="1022" y="1904"/>
                    <a:pt x="845" y="2176"/>
                  </a:cubicBezTo>
                  <a:cubicBezTo>
                    <a:pt x="390" y="2872"/>
                    <a:pt x="100" y="3631"/>
                    <a:pt x="0" y="4460"/>
                  </a:cubicBezTo>
                  <a:cubicBezTo>
                    <a:pt x="58" y="4469"/>
                    <a:pt x="102" y="4511"/>
                    <a:pt x="149" y="4543"/>
                  </a:cubicBezTo>
                  <a:cubicBezTo>
                    <a:pt x="639" y="4862"/>
                    <a:pt x="1170" y="5114"/>
                    <a:pt x="1727" y="5290"/>
                  </a:cubicBezTo>
                  <a:cubicBezTo>
                    <a:pt x="1976" y="5368"/>
                    <a:pt x="2232" y="5426"/>
                    <a:pt x="2492" y="5460"/>
                  </a:cubicBezTo>
                  <a:cubicBezTo>
                    <a:pt x="2666" y="5483"/>
                    <a:pt x="2841" y="5496"/>
                    <a:pt x="3016" y="5496"/>
                  </a:cubicBezTo>
                  <a:cubicBezTo>
                    <a:pt x="3063" y="5496"/>
                    <a:pt x="3111" y="5495"/>
                    <a:pt x="3158" y="5493"/>
                  </a:cubicBezTo>
                  <a:cubicBezTo>
                    <a:pt x="3359" y="5481"/>
                    <a:pt x="3561" y="5456"/>
                    <a:pt x="3759" y="5416"/>
                  </a:cubicBezTo>
                  <a:cubicBezTo>
                    <a:pt x="4001" y="5372"/>
                    <a:pt x="4238" y="5311"/>
                    <a:pt x="4471" y="5232"/>
                  </a:cubicBezTo>
                  <a:cubicBezTo>
                    <a:pt x="4480" y="5227"/>
                    <a:pt x="4491" y="5225"/>
                    <a:pt x="4502" y="5225"/>
                  </a:cubicBezTo>
                  <a:cubicBezTo>
                    <a:pt x="4507" y="5225"/>
                    <a:pt x="4513" y="5225"/>
                    <a:pt x="4518" y="5226"/>
                  </a:cubicBezTo>
                  <a:cubicBezTo>
                    <a:pt x="4523" y="5204"/>
                    <a:pt x="4527" y="5183"/>
                    <a:pt x="4532" y="5160"/>
                  </a:cubicBezTo>
                  <a:cubicBezTo>
                    <a:pt x="4581" y="4962"/>
                    <a:pt x="4611" y="4758"/>
                    <a:pt x="4622" y="4555"/>
                  </a:cubicBezTo>
                  <a:cubicBezTo>
                    <a:pt x="4644" y="4108"/>
                    <a:pt x="4585" y="3668"/>
                    <a:pt x="4494" y="3231"/>
                  </a:cubicBezTo>
                  <a:cubicBezTo>
                    <a:pt x="4394" y="2753"/>
                    <a:pt x="4253" y="2285"/>
                    <a:pt x="4162" y="1804"/>
                  </a:cubicBezTo>
                  <a:cubicBezTo>
                    <a:pt x="4106" y="1515"/>
                    <a:pt x="4059" y="1224"/>
                    <a:pt x="4031" y="931"/>
                  </a:cubicBezTo>
                  <a:cubicBezTo>
                    <a:pt x="4020" y="837"/>
                    <a:pt x="4008" y="744"/>
                    <a:pt x="3992" y="651"/>
                  </a:cubicBezTo>
                  <a:cubicBezTo>
                    <a:pt x="3983" y="593"/>
                    <a:pt x="3959" y="554"/>
                    <a:pt x="3887" y="549"/>
                  </a:cubicBezTo>
                  <a:cubicBezTo>
                    <a:pt x="3666" y="535"/>
                    <a:pt x="3447" y="500"/>
                    <a:pt x="3231" y="449"/>
                  </a:cubicBezTo>
                  <a:cubicBezTo>
                    <a:pt x="2891" y="369"/>
                    <a:pt x="2577" y="223"/>
                    <a:pt x="2281" y="39"/>
                  </a:cubicBezTo>
                  <a:cubicBezTo>
                    <a:pt x="2241" y="15"/>
                    <a:pt x="2218" y="1"/>
                    <a:pt x="2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5"/>
            <p:cNvSpPr/>
            <p:nvPr/>
          </p:nvSpPr>
          <p:spPr>
            <a:xfrm>
              <a:off x="5776925" y="1003091"/>
              <a:ext cx="60700" cy="39300"/>
            </a:xfrm>
            <a:custGeom>
              <a:avLst/>
              <a:gdLst/>
              <a:ahLst/>
              <a:cxnLst/>
              <a:rect l="l" t="t" r="r" b="b"/>
              <a:pathLst>
                <a:path w="2428" h="1572" extrusionOk="0">
                  <a:moveTo>
                    <a:pt x="404" y="1572"/>
                  </a:moveTo>
                  <a:lnTo>
                    <a:pt x="785" y="1286"/>
                  </a:lnTo>
                  <a:lnTo>
                    <a:pt x="857" y="929"/>
                  </a:lnTo>
                  <a:lnTo>
                    <a:pt x="1000" y="524"/>
                  </a:lnTo>
                  <a:lnTo>
                    <a:pt x="1547" y="953"/>
                  </a:lnTo>
                  <a:lnTo>
                    <a:pt x="1643" y="1310"/>
                  </a:lnTo>
                  <a:lnTo>
                    <a:pt x="2190" y="1572"/>
                  </a:lnTo>
                  <a:lnTo>
                    <a:pt x="2428" y="334"/>
                  </a:lnTo>
                  <a:lnTo>
                    <a:pt x="0" y="0"/>
                  </a:lnTo>
                  <a:lnTo>
                    <a:pt x="0" y="1405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353E66">
                    <a:alpha val="77254"/>
                  </a:srgbClr>
                </a:gs>
              </a:gsLst>
              <a:lin ang="16198662" scaled="0"/>
            </a:gradFill>
            <a:ln>
              <a:noFill/>
            </a:ln>
          </p:spPr>
        </p:sp>
        <p:sp>
          <p:nvSpPr>
            <p:cNvPr id="3250" name="Google Shape;3250;p45"/>
            <p:cNvSpPr/>
            <p:nvPr/>
          </p:nvSpPr>
          <p:spPr>
            <a:xfrm>
              <a:off x="5954480" y="652871"/>
              <a:ext cx="39525" cy="142268"/>
            </a:xfrm>
            <a:custGeom>
              <a:avLst/>
              <a:gdLst/>
              <a:ahLst/>
              <a:cxnLst/>
              <a:rect l="l" t="t" r="r" b="b"/>
              <a:pathLst>
                <a:path w="566" h="203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307"/>
                    <a:pt x="97" y="612"/>
                    <a:pt x="159" y="914"/>
                  </a:cubicBezTo>
                  <a:cubicBezTo>
                    <a:pt x="223" y="1264"/>
                    <a:pt x="308" y="1611"/>
                    <a:pt x="355" y="1966"/>
                  </a:cubicBezTo>
                  <a:cubicBezTo>
                    <a:pt x="361" y="2003"/>
                    <a:pt x="376" y="2027"/>
                    <a:pt x="411" y="2027"/>
                  </a:cubicBezTo>
                  <a:cubicBezTo>
                    <a:pt x="416" y="2027"/>
                    <a:pt x="422" y="2026"/>
                    <a:pt x="428" y="2025"/>
                  </a:cubicBezTo>
                  <a:cubicBezTo>
                    <a:pt x="476" y="2016"/>
                    <a:pt x="495" y="2037"/>
                    <a:pt x="558" y="1973"/>
                  </a:cubicBezTo>
                  <a:cubicBezTo>
                    <a:pt x="565" y="1966"/>
                    <a:pt x="562" y="1946"/>
                    <a:pt x="562" y="1934"/>
                  </a:cubicBezTo>
                  <a:cubicBezTo>
                    <a:pt x="542" y="1731"/>
                    <a:pt x="539" y="1527"/>
                    <a:pt x="516" y="1324"/>
                  </a:cubicBezTo>
                  <a:cubicBezTo>
                    <a:pt x="500" y="1164"/>
                    <a:pt x="467" y="1007"/>
                    <a:pt x="418" y="854"/>
                  </a:cubicBezTo>
                  <a:cubicBezTo>
                    <a:pt x="362" y="624"/>
                    <a:pt x="258" y="416"/>
                    <a:pt x="146" y="211"/>
                  </a:cubicBezTo>
                  <a:cubicBezTo>
                    <a:pt x="108" y="134"/>
                    <a:pt x="59" y="6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5"/>
            <p:cNvSpPr/>
            <p:nvPr/>
          </p:nvSpPr>
          <p:spPr>
            <a:xfrm>
              <a:off x="5715760" y="381550"/>
              <a:ext cx="275959" cy="244173"/>
            </a:xfrm>
            <a:custGeom>
              <a:avLst/>
              <a:gdLst/>
              <a:ahLst/>
              <a:cxnLst/>
              <a:rect l="l" t="t" r="r" b="b"/>
              <a:pathLst>
                <a:path w="4037" h="3572" extrusionOk="0">
                  <a:moveTo>
                    <a:pt x="2508" y="0"/>
                  </a:moveTo>
                  <a:cubicBezTo>
                    <a:pt x="2401" y="0"/>
                    <a:pt x="2291" y="11"/>
                    <a:pt x="2180" y="33"/>
                  </a:cubicBezTo>
                  <a:cubicBezTo>
                    <a:pt x="1741" y="121"/>
                    <a:pt x="1403" y="359"/>
                    <a:pt x="1163" y="735"/>
                  </a:cubicBezTo>
                  <a:cubicBezTo>
                    <a:pt x="996" y="996"/>
                    <a:pt x="910" y="1299"/>
                    <a:pt x="917" y="1609"/>
                  </a:cubicBezTo>
                  <a:cubicBezTo>
                    <a:pt x="923" y="1918"/>
                    <a:pt x="912" y="2226"/>
                    <a:pt x="793" y="2519"/>
                  </a:cubicBezTo>
                  <a:cubicBezTo>
                    <a:pt x="775" y="2561"/>
                    <a:pt x="756" y="2602"/>
                    <a:pt x="739" y="2642"/>
                  </a:cubicBezTo>
                  <a:cubicBezTo>
                    <a:pt x="626" y="2900"/>
                    <a:pt x="451" y="3112"/>
                    <a:pt x="257" y="3310"/>
                  </a:cubicBezTo>
                  <a:cubicBezTo>
                    <a:pt x="253" y="3313"/>
                    <a:pt x="227" y="3338"/>
                    <a:pt x="225" y="3340"/>
                  </a:cubicBezTo>
                  <a:cubicBezTo>
                    <a:pt x="209" y="3355"/>
                    <a:pt x="197" y="3373"/>
                    <a:pt x="190" y="3394"/>
                  </a:cubicBezTo>
                  <a:cubicBezTo>
                    <a:pt x="181" y="3413"/>
                    <a:pt x="169" y="3431"/>
                    <a:pt x="151" y="3445"/>
                  </a:cubicBezTo>
                  <a:cubicBezTo>
                    <a:pt x="101" y="3485"/>
                    <a:pt x="51" y="3527"/>
                    <a:pt x="1" y="3569"/>
                  </a:cubicBezTo>
                  <a:cubicBezTo>
                    <a:pt x="8" y="3571"/>
                    <a:pt x="16" y="3571"/>
                    <a:pt x="23" y="3571"/>
                  </a:cubicBezTo>
                  <a:cubicBezTo>
                    <a:pt x="38" y="3571"/>
                    <a:pt x="52" y="3569"/>
                    <a:pt x="65" y="3566"/>
                  </a:cubicBezTo>
                  <a:cubicBezTo>
                    <a:pt x="334" y="3513"/>
                    <a:pt x="576" y="3408"/>
                    <a:pt x="772" y="3212"/>
                  </a:cubicBezTo>
                  <a:cubicBezTo>
                    <a:pt x="981" y="3003"/>
                    <a:pt x="1093" y="2737"/>
                    <a:pt x="1196" y="2467"/>
                  </a:cubicBezTo>
                  <a:cubicBezTo>
                    <a:pt x="1220" y="2407"/>
                    <a:pt x="1247" y="2384"/>
                    <a:pt x="1304" y="2384"/>
                  </a:cubicBezTo>
                  <a:cubicBezTo>
                    <a:pt x="1306" y="2384"/>
                    <a:pt x="1308" y="2384"/>
                    <a:pt x="1310" y="2384"/>
                  </a:cubicBezTo>
                  <a:lnTo>
                    <a:pt x="2220" y="2384"/>
                  </a:lnTo>
                  <a:cubicBezTo>
                    <a:pt x="2230" y="2384"/>
                    <a:pt x="2240" y="2385"/>
                    <a:pt x="2250" y="2385"/>
                  </a:cubicBezTo>
                  <a:cubicBezTo>
                    <a:pt x="2268" y="2385"/>
                    <a:pt x="2286" y="2382"/>
                    <a:pt x="2297" y="2360"/>
                  </a:cubicBezTo>
                  <a:cubicBezTo>
                    <a:pt x="2220" y="2302"/>
                    <a:pt x="2152" y="2237"/>
                    <a:pt x="2090" y="2162"/>
                  </a:cubicBezTo>
                  <a:cubicBezTo>
                    <a:pt x="1927" y="1956"/>
                    <a:pt x="1845" y="1729"/>
                    <a:pt x="1892" y="1464"/>
                  </a:cubicBezTo>
                  <a:cubicBezTo>
                    <a:pt x="1929" y="1264"/>
                    <a:pt x="2053" y="1117"/>
                    <a:pt x="2210" y="996"/>
                  </a:cubicBezTo>
                  <a:cubicBezTo>
                    <a:pt x="2448" y="810"/>
                    <a:pt x="2735" y="698"/>
                    <a:pt x="3037" y="670"/>
                  </a:cubicBezTo>
                  <a:cubicBezTo>
                    <a:pt x="3073" y="666"/>
                    <a:pt x="3109" y="664"/>
                    <a:pt x="3144" y="664"/>
                  </a:cubicBezTo>
                  <a:cubicBezTo>
                    <a:pt x="3405" y="664"/>
                    <a:pt x="3620" y="773"/>
                    <a:pt x="3803" y="973"/>
                  </a:cubicBezTo>
                  <a:cubicBezTo>
                    <a:pt x="3901" y="1078"/>
                    <a:pt x="3966" y="1203"/>
                    <a:pt x="4033" y="1327"/>
                  </a:cubicBezTo>
                  <a:lnTo>
                    <a:pt x="4036" y="1324"/>
                  </a:lnTo>
                  <a:cubicBezTo>
                    <a:pt x="4035" y="1304"/>
                    <a:pt x="4035" y="1283"/>
                    <a:pt x="4031" y="1264"/>
                  </a:cubicBezTo>
                  <a:cubicBezTo>
                    <a:pt x="3956" y="884"/>
                    <a:pt x="3740" y="545"/>
                    <a:pt x="3430" y="316"/>
                  </a:cubicBezTo>
                  <a:cubicBezTo>
                    <a:pt x="3148" y="105"/>
                    <a:pt x="2839" y="0"/>
                    <a:pt x="2508" y="0"/>
                  </a:cubicBezTo>
                  <a:close/>
                </a:path>
              </a:pathLst>
            </a:custGeom>
            <a:solidFill>
              <a:srgbClr val="317EAF"/>
            </a:solidFill>
            <a:ln w="9525" cap="flat" cmpd="sng">
              <a:solidFill>
                <a:srgbClr val="317E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5"/>
            <p:cNvSpPr/>
            <p:nvPr/>
          </p:nvSpPr>
          <p:spPr>
            <a:xfrm>
              <a:off x="5956720" y="738863"/>
              <a:ext cx="29394" cy="189487"/>
            </a:xfrm>
            <a:custGeom>
              <a:avLst/>
              <a:gdLst/>
              <a:ahLst/>
              <a:cxnLst/>
              <a:rect l="l" t="t" r="r" b="b"/>
              <a:pathLst>
                <a:path w="430" h="2772" extrusionOk="0">
                  <a:moveTo>
                    <a:pt x="0" y="1"/>
                  </a:moveTo>
                  <a:cubicBezTo>
                    <a:pt x="2" y="18"/>
                    <a:pt x="4" y="36"/>
                    <a:pt x="9" y="53"/>
                  </a:cubicBezTo>
                  <a:cubicBezTo>
                    <a:pt x="85" y="357"/>
                    <a:pt x="156" y="662"/>
                    <a:pt x="213" y="969"/>
                  </a:cubicBezTo>
                  <a:cubicBezTo>
                    <a:pt x="246" y="1151"/>
                    <a:pt x="272" y="1333"/>
                    <a:pt x="286" y="1519"/>
                  </a:cubicBezTo>
                  <a:cubicBezTo>
                    <a:pt x="302" y="1728"/>
                    <a:pt x="304" y="1938"/>
                    <a:pt x="293" y="2147"/>
                  </a:cubicBezTo>
                  <a:cubicBezTo>
                    <a:pt x="283" y="2343"/>
                    <a:pt x="249" y="2539"/>
                    <a:pt x="193" y="2730"/>
                  </a:cubicBezTo>
                  <a:cubicBezTo>
                    <a:pt x="188" y="2746"/>
                    <a:pt x="181" y="2764"/>
                    <a:pt x="204" y="2769"/>
                  </a:cubicBezTo>
                  <a:cubicBezTo>
                    <a:pt x="208" y="2771"/>
                    <a:pt x="213" y="2771"/>
                    <a:pt x="217" y="2771"/>
                  </a:cubicBezTo>
                  <a:cubicBezTo>
                    <a:pt x="232" y="2771"/>
                    <a:pt x="246" y="2763"/>
                    <a:pt x="251" y="2750"/>
                  </a:cubicBezTo>
                  <a:cubicBezTo>
                    <a:pt x="258" y="2732"/>
                    <a:pt x="263" y="2715"/>
                    <a:pt x="269" y="2697"/>
                  </a:cubicBezTo>
                  <a:cubicBezTo>
                    <a:pt x="349" y="2436"/>
                    <a:pt x="398" y="2166"/>
                    <a:pt x="416" y="1892"/>
                  </a:cubicBezTo>
                  <a:cubicBezTo>
                    <a:pt x="430" y="1650"/>
                    <a:pt x="426" y="1409"/>
                    <a:pt x="405" y="1168"/>
                  </a:cubicBezTo>
                  <a:cubicBezTo>
                    <a:pt x="383" y="919"/>
                    <a:pt x="342" y="672"/>
                    <a:pt x="297" y="425"/>
                  </a:cubicBezTo>
                  <a:cubicBezTo>
                    <a:pt x="269" y="283"/>
                    <a:pt x="249" y="141"/>
                    <a:pt x="211" y="1"/>
                  </a:cubicBezTo>
                  <a:close/>
                </a:path>
              </a:pathLst>
            </a:custGeom>
            <a:solidFill>
              <a:srgbClr val="317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5"/>
            <p:cNvSpPr/>
            <p:nvPr/>
          </p:nvSpPr>
          <p:spPr>
            <a:xfrm>
              <a:off x="5614375" y="530450"/>
              <a:ext cx="377424" cy="393477"/>
            </a:xfrm>
            <a:custGeom>
              <a:avLst/>
              <a:gdLst/>
              <a:ahLst/>
              <a:cxnLst/>
              <a:rect l="l" t="t" r="r" b="b"/>
              <a:pathLst>
                <a:path w="5408" h="5653" extrusionOk="0">
                  <a:moveTo>
                    <a:pt x="5392" y="1"/>
                  </a:moveTo>
                  <a:cubicBezTo>
                    <a:pt x="5385" y="1"/>
                    <a:pt x="5379" y="4"/>
                    <a:pt x="5374" y="10"/>
                  </a:cubicBezTo>
                  <a:cubicBezTo>
                    <a:pt x="5283" y="80"/>
                    <a:pt x="5179" y="132"/>
                    <a:pt x="5069" y="166"/>
                  </a:cubicBezTo>
                  <a:cubicBezTo>
                    <a:pt x="4928" y="213"/>
                    <a:pt x="4781" y="243"/>
                    <a:pt x="4632" y="257"/>
                  </a:cubicBezTo>
                  <a:cubicBezTo>
                    <a:pt x="4561" y="263"/>
                    <a:pt x="4490" y="266"/>
                    <a:pt x="4418" y="266"/>
                  </a:cubicBezTo>
                  <a:cubicBezTo>
                    <a:pt x="4312" y="266"/>
                    <a:pt x="4206" y="259"/>
                    <a:pt x="4101" y="245"/>
                  </a:cubicBezTo>
                  <a:cubicBezTo>
                    <a:pt x="3989" y="224"/>
                    <a:pt x="3880" y="185"/>
                    <a:pt x="3780" y="131"/>
                  </a:cubicBezTo>
                  <a:cubicBezTo>
                    <a:pt x="3769" y="153"/>
                    <a:pt x="3753" y="157"/>
                    <a:pt x="3735" y="157"/>
                  </a:cubicBezTo>
                  <a:cubicBezTo>
                    <a:pt x="3725" y="157"/>
                    <a:pt x="3714" y="155"/>
                    <a:pt x="3703" y="155"/>
                  </a:cubicBezTo>
                  <a:cubicBezTo>
                    <a:pt x="3501" y="155"/>
                    <a:pt x="3299" y="156"/>
                    <a:pt x="3096" y="156"/>
                  </a:cubicBezTo>
                  <a:cubicBezTo>
                    <a:pt x="2995" y="156"/>
                    <a:pt x="2894" y="156"/>
                    <a:pt x="2793" y="155"/>
                  </a:cubicBezTo>
                  <a:cubicBezTo>
                    <a:pt x="2732" y="155"/>
                    <a:pt x="2704" y="178"/>
                    <a:pt x="2679" y="239"/>
                  </a:cubicBezTo>
                  <a:cubicBezTo>
                    <a:pt x="2576" y="508"/>
                    <a:pt x="2464" y="776"/>
                    <a:pt x="2255" y="984"/>
                  </a:cubicBezTo>
                  <a:cubicBezTo>
                    <a:pt x="2059" y="1179"/>
                    <a:pt x="1817" y="1286"/>
                    <a:pt x="1547" y="1339"/>
                  </a:cubicBezTo>
                  <a:cubicBezTo>
                    <a:pt x="1534" y="1342"/>
                    <a:pt x="1521" y="1343"/>
                    <a:pt x="1507" y="1343"/>
                  </a:cubicBezTo>
                  <a:cubicBezTo>
                    <a:pt x="1499" y="1343"/>
                    <a:pt x="1491" y="1343"/>
                    <a:pt x="1484" y="1342"/>
                  </a:cubicBezTo>
                  <a:cubicBezTo>
                    <a:pt x="1534" y="1300"/>
                    <a:pt x="1584" y="1258"/>
                    <a:pt x="1634" y="1218"/>
                  </a:cubicBezTo>
                  <a:cubicBezTo>
                    <a:pt x="1652" y="1204"/>
                    <a:pt x="1673" y="1193"/>
                    <a:pt x="1673" y="1167"/>
                  </a:cubicBezTo>
                  <a:lnTo>
                    <a:pt x="1673" y="1167"/>
                  </a:lnTo>
                  <a:cubicBezTo>
                    <a:pt x="1662" y="1170"/>
                    <a:pt x="1650" y="1174"/>
                    <a:pt x="1640" y="1181"/>
                  </a:cubicBezTo>
                  <a:cubicBezTo>
                    <a:pt x="1496" y="1279"/>
                    <a:pt x="1349" y="1377"/>
                    <a:pt x="1214" y="1488"/>
                  </a:cubicBezTo>
                  <a:cubicBezTo>
                    <a:pt x="1077" y="1598"/>
                    <a:pt x="937" y="1698"/>
                    <a:pt x="823" y="1831"/>
                  </a:cubicBezTo>
                  <a:cubicBezTo>
                    <a:pt x="754" y="1861"/>
                    <a:pt x="721" y="1926"/>
                    <a:pt x="670" y="1977"/>
                  </a:cubicBezTo>
                  <a:cubicBezTo>
                    <a:pt x="523" y="2127"/>
                    <a:pt x="393" y="2298"/>
                    <a:pt x="286" y="2482"/>
                  </a:cubicBezTo>
                  <a:cubicBezTo>
                    <a:pt x="263" y="2518"/>
                    <a:pt x="221" y="2553"/>
                    <a:pt x="244" y="2608"/>
                  </a:cubicBezTo>
                  <a:cubicBezTo>
                    <a:pt x="235" y="2629"/>
                    <a:pt x="227" y="2653"/>
                    <a:pt x="218" y="2674"/>
                  </a:cubicBezTo>
                  <a:cubicBezTo>
                    <a:pt x="158" y="2799"/>
                    <a:pt x="113" y="2929"/>
                    <a:pt x="85" y="3064"/>
                  </a:cubicBezTo>
                  <a:cubicBezTo>
                    <a:pt x="25" y="3244"/>
                    <a:pt x="0" y="3434"/>
                    <a:pt x="13" y="3623"/>
                  </a:cubicBezTo>
                  <a:cubicBezTo>
                    <a:pt x="14" y="3658"/>
                    <a:pt x="23" y="3695"/>
                    <a:pt x="37" y="3728"/>
                  </a:cubicBezTo>
                  <a:cubicBezTo>
                    <a:pt x="49" y="3756"/>
                    <a:pt x="69" y="3788"/>
                    <a:pt x="104" y="3788"/>
                  </a:cubicBezTo>
                  <a:cubicBezTo>
                    <a:pt x="105" y="3788"/>
                    <a:pt x="107" y="3788"/>
                    <a:pt x="109" y="3788"/>
                  </a:cubicBezTo>
                  <a:cubicBezTo>
                    <a:pt x="146" y="3784"/>
                    <a:pt x="146" y="3749"/>
                    <a:pt x="153" y="3721"/>
                  </a:cubicBezTo>
                  <a:cubicBezTo>
                    <a:pt x="183" y="3549"/>
                    <a:pt x="209" y="3376"/>
                    <a:pt x="270" y="3211"/>
                  </a:cubicBezTo>
                  <a:cubicBezTo>
                    <a:pt x="279" y="3183"/>
                    <a:pt x="288" y="3155"/>
                    <a:pt x="295" y="3127"/>
                  </a:cubicBezTo>
                  <a:cubicBezTo>
                    <a:pt x="328" y="3132"/>
                    <a:pt x="332" y="3130"/>
                    <a:pt x="346" y="3144"/>
                  </a:cubicBezTo>
                  <a:cubicBezTo>
                    <a:pt x="393" y="3193"/>
                    <a:pt x="440" y="3242"/>
                    <a:pt x="490" y="3292"/>
                  </a:cubicBezTo>
                  <a:cubicBezTo>
                    <a:pt x="503" y="3306"/>
                    <a:pt x="516" y="3312"/>
                    <a:pt x="527" y="3312"/>
                  </a:cubicBezTo>
                  <a:cubicBezTo>
                    <a:pt x="542" y="3312"/>
                    <a:pt x="555" y="3302"/>
                    <a:pt x="567" y="3283"/>
                  </a:cubicBezTo>
                  <a:cubicBezTo>
                    <a:pt x="590" y="3246"/>
                    <a:pt x="607" y="3216"/>
                    <a:pt x="626" y="3183"/>
                  </a:cubicBezTo>
                  <a:cubicBezTo>
                    <a:pt x="824" y="2859"/>
                    <a:pt x="1008" y="2527"/>
                    <a:pt x="1182" y="2189"/>
                  </a:cubicBezTo>
                  <a:cubicBezTo>
                    <a:pt x="1231" y="2094"/>
                    <a:pt x="1280" y="2000"/>
                    <a:pt x="1329" y="1907"/>
                  </a:cubicBezTo>
                  <a:cubicBezTo>
                    <a:pt x="1337" y="1892"/>
                    <a:pt x="1341" y="1870"/>
                    <a:pt x="1359" y="1870"/>
                  </a:cubicBezTo>
                  <a:cubicBezTo>
                    <a:pt x="1362" y="1870"/>
                    <a:pt x="1367" y="1871"/>
                    <a:pt x="1371" y="1873"/>
                  </a:cubicBezTo>
                  <a:cubicBezTo>
                    <a:pt x="1401" y="1887"/>
                    <a:pt x="1384" y="1908"/>
                    <a:pt x="1375" y="1926"/>
                  </a:cubicBezTo>
                  <a:cubicBezTo>
                    <a:pt x="1349" y="1985"/>
                    <a:pt x="1322" y="2045"/>
                    <a:pt x="1296" y="2103"/>
                  </a:cubicBezTo>
                  <a:cubicBezTo>
                    <a:pt x="1217" y="2219"/>
                    <a:pt x="1159" y="2347"/>
                    <a:pt x="1094" y="2468"/>
                  </a:cubicBezTo>
                  <a:cubicBezTo>
                    <a:pt x="875" y="2881"/>
                    <a:pt x="633" y="3285"/>
                    <a:pt x="370" y="3672"/>
                  </a:cubicBezTo>
                  <a:cubicBezTo>
                    <a:pt x="358" y="3693"/>
                    <a:pt x="348" y="3716"/>
                    <a:pt x="342" y="3739"/>
                  </a:cubicBezTo>
                  <a:cubicBezTo>
                    <a:pt x="293" y="3937"/>
                    <a:pt x="298" y="4140"/>
                    <a:pt x="288" y="4342"/>
                  </a:cubicBezTo>
                  <a:cubicBezTo>
                    <a:pt x="276" y="4542"/>
                    <a:pt x="260" y="4740"/>
                    <a:pt x="279" y="4941"/>
                  </a:cubicBezTo>
                  <a:cubicBezTo>
                    <a:pt x="298" y="5127"/>
                    <a:pt x="311" y="5311"/>
                    <a:pt x="335" y="5495"/>
                  </a:cubicBezTo>
                  <a:cubicBezTo>
                    <a:pt x="342" y="5548"/>
                    <a:pt x="356" y="5602"/>
                    <a:pt x="400" y="5639"/>
                  </a:cubicBezTo>
                  <a:cubicBezTo>
                    <a:pt x="409" y="5648"/>
                    <a:pt x="420" y="5652"/>
                    <a:pt x="432" y="5652"/>
                  </a:cubicBezTo>
                  <a:cubicBezTo>
                    <a:pt x="440" y="5652"/>
                    <a:pt x="450" y="5650"/>
                    <a:pt x="458" y="5644"/>
                  </a:cubicBezTo>
                  <a:cubicBezTo>
                    <a:pt x="477" y="5628"/>
                    <a:pt x="484" y="5604"/>
                    <a:pt x="474" y="5592"/>
                  </a:cubicBezTo>
                  <a:cubicBezTo>
                    <a:pt x="462" y="5578"/>
                    <a:pt x="455" y="5492"/>
                    <a:pt x="455" y="5457"/>
                  </a:cubicBezTo>
                  <a:cubicBezTo>
                    <a:pt x="449" y="5225"/>
                    <a:pt x="469" y="4994"/>
                    <a:pt x="507" y="4766"/>
                  </a:cubicBezTo>
                  <a:cubicBezTo>
                    <a:pt x="565" y="4421"/>
                    <a:pt x="658" y="4080"/>
                    <a:pt x="786" y="3753"/>
                  </a:cubicBezTo>
                  <a:cubicBezTo>
                    <a:pt x="875" y="3519"/>
                    <a:pt x="979" y="3292"/>
                    <a:pt x="1096" y="3071"/>
                  </a:cubicBezTo>
                  <a:cubicBezTo>
                    <a:pt x="1159" y="2957"/>
                    <a:pt x="1231" y="2848"/>
                    <a:pt x="1294" y="2732"/>
                  </a:cubicBezTo>
                  <a:cubicBezTo>
                    <a:pt x="1512" y="2438"/>
                    <a:pt x="1731" y="2145"/>
                    <a:pt x="1946" y="1849"/>
                  </a:cubicBezTo>
                  <a:cubicBezTo>
                    <a:pt x="2236" y="1453"/>
                    <a:pt x="2490" y="1035"/>
                    <a:pt x="2642" y="564"/>
                  </a:cubicBezTo>
                  <a:cubicBezTo>
                    <a:pt x="2659" y="514"/>
                    <a:pt x="2683" y="488"/>
                    <a:pt x="2717" y="488"/>
                  </a:cubicBezTo>
                  <a:cubicBezTo>
                    <a:pt x="2735" y="488"/>
                    <a:pt x="2754" y="495"/>
                    <a:pt x="2777" y="508"/>
                  </a:cubicBezTo>
                  <a:cubicBezTo>
                    <a:pt x="2870" y="555"/>
                    <a:pt x="2960" y="611"/>
                    <a:pt x="3051" y="660"/>
                  </a:cubicBezTo>
                  <a:cubicBezTo>
                    <a:pt x="3470" y="890"/>
                    <a:pt x="3920" y="1000"/>
                    <a:pt x="4394" y="1034"/>
                  </a:cubicBezTo>
                  <a:cubicBezTo>
                    <a:pt x="4508" y="1041"/>
                    <a:pt x="4548" y="1069"/>
                    <a:pt x="4569" y="1183"/>
                  </a:cubicBezTo>
                  <a:cubicBezTo>
                    <a:pt x="4587" y="1274"/>
                    <a:pt x="4595" y="1365"/>
                    <a:pt x="4606" y="1456"/>
                  </a:cubicBezTo>
                  <a:cubicBezTo>
                    <a:pt x="4625" y="1612"/>
                    <a:pt x="4636" y="1768"/>
                    <a:pt x="4662" y="1922"/>
                  </a:cubicBezTo>
                  <a:cubicBezTo>
                    <a:pt x="4695" y="2126"/>
                    <a:pt x="4737" y="2327"/>
                    <a:pt x="4781" y="2529"/>
                  </a:cubicBezTo>
                  <a:cubicBezTo>
                    <a:pt x="4813" y="2697"/>
                    <a:pt x="4853" y="2864"/>
                    <a:pt x="4902" y="3029"/>
                  </a:cubicBezTo>
                  <a:lnTo>
                    <a:pt x="5113" y="3029"/>
                  </a:lnTo>
                  <a:cubicBezTo>
                    <a:pt x="5056" y="2732"/>
                    <a:pt x="4997" y="2436"/>
                    <a:pt x="4946" y="2138"/>
                  </a:cubicBezTo>
                  <a:cubicBezTo>
                    <a:pt x="4895" y="1847"/>
                    <a:pt x="4836" y="1558"/>
                    <a:pt x="4865" y="1258"/>
                  </a:cubicBezTo>
                  <a:cubicBezTo>
                    <a:pt x="4883" y="1093"/>
                    <a:pt x="4918" y="932"/>
                    <a:pt x="5006" y="786"/>
                  </a:cubicBezTo>
                  <a:cubicBezTo>
                    <a:pt x="5120" y="599"/>
                    <a:pt x="5235" y="409"/>
                    <a:pt x="5326" y="208"/>
                  </a:cubicBezTo>
                  <a:cubicBezTo>
                    <a:pt x="5358" y="141"/>
                    <a:pt x="5391" y="76"/>
                    <a:pt x="5407" y="6"/>
                  </a:cubicBezTo>
                  <a:cubicBezTo>
                    <a:pt x="5403" y="2"/>
                    <a:pt x="5397" y="1"/>
                    <a:pt x="5392" y="1"/>
                  </a:cubicBezTo>
                  <a:close/>
                </a:path>
              </a:pathLst>
            </a:custGeom>
            <a:solidFill>
              <a:srgbClr val="317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5"/>
            <p:cNvSpPr/>
            <p:nvPr/>
          </p:nvSpPr>
          <p:spPr>
            <a:xfrm>
              <a:off x="5991381" y="471988"/>
              <a:ext cx="1025" cy="2119"/>
            </a:xfrm>
            <a:custGeom>
              <a:avLst/>
              <a:gdLst/>
              <a:ahLst/>
              <a:cxnLst/>
              <a:rect l="l" t="t" r="r" b="b"/>
              <a:pathLst>
                <a:path w="15" h="31" extrusionOk="0">
                  <a:moveTo>
                    <a:pt x="4" y="1"/>
                  </a:moveTo>
                  <a:lnTo>
                    <a:pt x="1" y="4"/>
                  </a:lnTo>
                  <a:cubicBezTo>
                    <a:pt x="3" y="13"/>
                    <a:pt x="6" y="22"/>
                    <a:pt x="8" y="30"/>
                  </a:cubicBezTo>
                  <a:cubicBezTo>
                    <a:pt x="10" y="29"/>
                    <a:pt x="11" y="29"/>
                    <a:pt x="11" y="27"/>
                  </a:cubicBezTo>
                  <a:cubicBezTo>
                    <a:pt x="15" y="18"/>
                    <a:pt x="13" y="8"/>
                    <a:pt x="4" y="1"/>
                  </a:cubicBezTo>
                  <a:close/>
                </a:path>
              </a:pathLst>
            </a:custGeom>
            <a:solidFill>
              <a:srgbClr val="59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5"/>
            <p:cNvSpPr/>
            <p:nvPr/>
          </p:nvSpPr>
          <p:spPr>
            <a:xfrm>
              <a:off x="5731256" y="344503"/>
              <a:ext cx="239525" cy="129606"/>
            </a:xfrm>
            <a:custGeom>
              <a:avLst/>
              <a:gdLst/>
              <a:ahLst/>
              <a:cxnLst/>
              <a:rect l="l" t="t" r="r" b="b"/>
              <a:pathLst>
                <a:path w="3504" h="1896" extrusionOk="0">
                  <a:moveTo>
                    <a:pt x="1955" y="1"/>
                  </a:moveTo>
                  <a:lnTo>
                    <a:pt x="1955" y="1"/>
                  </a:lnTo>
                  <a:cubicBezTo>
                    <a:pt x="2155" y="99"/>
                    <a:pt x="2224" y="185"/>
                    <a:pt x="2246" y="244"/>
                  </a:cubicBezTo>
                  <a:cubicBezTo>
                    <a:pt x="2257" y="269"/>
                    <a:pt x="2257" y="299"/>
                    <a:pt x="2246" y="323"/>
                  </a:cubicBezTo>
                  <a:lnTo>
                    <a:pt x="2229" y="335"/>
                  </a:lnTo>
                  <a:lnTo>
                    <a:pt x="2211" y="327"/>
                  </a:lnTo>
                  <a:cubicBezTo>
                    <a:pt x="2071" y="125"/>
                    <a:pt x="1890" y="20"/>
                    <a:pt x="1689" y="20"/>
                  </a:cubicBezTo>
                  <a:cubicBezTo>
                    <a:pt x="1549" y="20"/>
                    <a:pt x="1403" y="73"/>
                    <a:pt x="1265" y="174"/>
                  </a:cubicBezTo>
                  <a:cubicBezTo>
                    <a:pt x="1338" y="146"/>
                    <a:pt x="1417" y="130"/>
                    <a:pt x="1496" y="127"/>
                  </a:cubicBezTo>
                  <a:cubicBezTo>
                    <a:pt x="1636" y="127"/>
                    <a:pt x="1764" y="193"/>
                    <a:pt x="1887" y="327"/>
                  </a:cubicBezTo>
                  <a:lnTo>
                    <a:pt x="1890" y="350"/>
                  </a:lnTo>
                  <a:lnTo>
                    <a:pt x="1871" y="360"/>
                  </a:lnTo>
                  <a:cubicBezTo>
                    <a:pt x="1813" y="353"/>
                    <a:pt x="1755" y="341"/>
                    <a:pt x="1699" y="323"/>
                  </a:cubicBezTo>
                  <a:cubicBezTo>
                    <a:pt x="1599" y="297"/>
                    <a:pt x="1487" y="265"/>
                    <a:pt x="1366" y="265"/>
                  </a:cubicBezTo>
                  <a:cubicBezTo>
                    <a:pt x="1084" y="265"/>
                    <a:pt x="854" y="446"/>
                    <a:pt x="667" y="818"/>
                  </a:cubicBezTo>
                  <a:cubicBezTo>
                    <a:pt x="891" y="567"/>
                    <a:pt x="1221" y="449"/>
                    <a:pt x="1408" y="449"/>
                  </a:cubicBezTo>
                  <a:cubicBezTo>
                    <a:pt x="1475" y="449"/>
                    <a:pt x="1519" y="465"/>
                    <a:pt x="1535" y="495"/>
                  </a:cubicBezTo>
                  <a:lnTo>
                    <a:pt x="1535" y="513"/>
                  </a:lnTo>
                  <a:lnTo>
                    <a:pt x="1519" y="525"/>
                  </a:lnTo>
                  <a:cubicBezTo>
                    <a:pt x="1114" y="579"/>
                    <a:pt x="912" y="770"/>
                    <a:pt x="698" y="974"/>
                  </a:cubicBezTo>
                  <a:cubicBezTo>
                    <a:pt x="516" y="1147"/>
                    <a:pt x="327" y="1326"/>
                    <a:pt x="1" y="1440"/>
                  </a:cubicBezTo>
                  <a:lnTo>
                    <a:pt x="48" y="1440"/>
                  </a:lnTo>
                  <a:cubicBezTo>
                    <a:pt x="896" y="1440"/>
                    <a:pt x="1347" y="851"/>
                    <a:pt x="1351" y="846"/>
                  </a:cubicBezTo>
                  <a:lnTo>
                    <a:pt x="1356" y="839"/>
                  </a:lnTo>
                  <a:lnTo>
                    <a:pt x="1377" y="830"/>
                  </a:lnTo>
                  <a:lnTo>
                    <a:pt x="1391" y="849"/>
                  </a:lnTo>
                  <a:lnTo>
                    <a:pt x="1382" y="870"/>
                  </a:lnTo>
                  <a:cubicBezTo>
                    <a:pt x="1370" y="889"/>
                    <a:pt x="1356" y="916"/>
                    <a:pt x="1338" y="947"/>
                  </a:cubicBezTo>
                  <a:cubicBezTo>
                    <a:pt x="1196" y="1200"/>
                    <a:pt x="881" y="1763"/>
                    <a:pt x="99" y="1896"/>
                  </a:cubicBezTo>
                  <a:lnTo>
                    <a:pt x="178" y="1896"/>
                  </a:lnTo>
                  <a:cubicBezTo>
                    <a:pt x="1175" y="1896"/>
                    <a:pt x="1563" y="1363"/>
                    <a:pt x="1710" y="1163"/>
                  </a:cubicBezTo>
                  <a:cubicBezTo>
                    <a:pt x="1724" y="1142"/>
                    <a:pt x="1736" y="1126"/>
                    <a:pt x="1747" y="1112"/>
                  </a:cubicBezTo>
                  <a:cubicBezTo>
                    <a:pt x="1938" y="872"/>
                    <a:pt x="2255" y="726"/>
                    <a:pt x="2593" y="726"/>
                  </a:cubicBezTo>
                  <a:cubicBezTo>
                    <a:pt x="2893" y="726"/>
                    <a:pt x="3207" y="840"/>
                    <a:pt x="3503" y="1054"/>
                  </a:cubicBezTo>
                  <a:cubicBezTo>
                    <a:pt x="3291" y="535"/>
                    <a:pt x="3067" y="130"/>
                    <a:pt x="2495" y="44"/>
                  </a:cubicBezTo>
                  <a:lnTo>
                    <a:pt x="2495" y="44"/>
                  </a:lnTo>
                  <a:cubicBezTo>
                    <a:pt x="2711" y="155"/>
                    <a:pt x="2865" y="348"/>
                    <a:pt x="2865" y="476"/>
                  </a:cubicBezTo>
                  <a:lnTo>
                    <a:pt x="2856" y="492"/>
                  </a:lnTo>
                  <a:lnTo>
                    <a:pt x="2839" y="495"/>
                  </a:lnTo>
                  <a:cubicBezTo>
                    <a:pt x="2757" y="465"/>
                    <a:pt x="2700" y="400"/>
                    <a:pt x="2636" y="325"/>
                  </a:cubicBezTo>
                  <a:cubicBezTo>
                    <a:pt x="2513" y="186"/>
                    <a:pt x="2364" y="15"/>
                    <a:pt x="1955" y="1"/>
                  </a:cubicBezTo>
                  <a:close/>
                </a:path>
              </a:pathLst>
            </a:custGeom>
            <a:solidFill>
              <a:srgbClr val="FBA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5"/>
            <p:cNvSpPr/>
            <p:nvPr/>
          </p:nvSpPr>
          <p:spPr>
            <a:xfrm>
              <a:off x="5836750" y="425725"/>
              <a:ext cx="162908" cy="129600"/>
            </a:xfrm>
            <a:custGeom>
              <a:avLst/>
              <a:gdLst/>
              <a:ahLst/>
              <a:cxnLst/>
              <a:rect l="l" t="t" r="r" b="b"/>
              <a:pathLst>
                <a:path w="2188" h="1741" extrusionOk="0">
                  <a:moveTo>
                    <a:pt x="1366" y="631"/>
                  </a:moveTo>
                  <a:cubicBezTo>
                    <a:pt x="1461" y="631"/>
                    <a:pt x="1558" y="666"/>
                    <a:pt x="1637" y="744"/>
                  </a:cubicBezTo>
                  <a:cubicBezTo>
                    <a:pt x="1880" y="988"/>
                    <a:pt x="1708" y="1405"/>
                    <a:pt x="1363" y="1405"/>
                  </a:cubicBezTo>
                  <a:cubicBezTo>
                    <a:pt x="1151" y="1405"/>
                    <a:pt x="977" y="1233"/>
                    <a:pt x="976" y="1020"/>
                  </a:cubicBezTo>
                  <a:cubicBezTo>
                    <a:pt x="976" y="787"/>
                    <a:pt x="1167" y="631"/>
                    <a:pt x="1366" y="631"/>
                  </a:cubicBezTo>
                  <a:close/>
                  <a:moveTo>
                    <a:pt x="1267" y="1"/>
                  </a:moveTo>
                  <a:cubicBezTo>
                    <a:pt x="1248" y="1"/>
                    <a:pt x="1230" y="2"/>
                    <a:pt x="1211" y="3"/>
                  </a:cubicBezTo>
                  <a:cubicBezTo>
                    <a:pt x="886" y="19"/>
                    <a:pt x="578" y="138"/>
                    <a:pt x="327" y="343"/>
                  </a:cubicBezTo>
                  <a:cubicBezTo>
                    <a:pt x="111" y="522"/>
                    <a:pt x="1" y="743"/>
                    <a:pt x="54" y="1030"/>
                  </a:cubicBezTo>
                  <a:cubicBezTo>
                    <a:pt x="115" y="1367"/>
                    <a:pt x="413" y="1659"/>
                    <a:pt x="676" y="1707"/>
                  </a:cubicBezTo>
                  <a:cubicBezTo>
                    <a:pt x="793" y="1728"/>
                    <a:pt x="912" y="1740"/>
                    <a:pt x="1032" y="1740"/>
                  </a:cubicBezTo>
                  <a:cubicBezTo>
                    <a:pt x="1040" y="1740"/>
                    <a:pt x="1048" y="1740"/>
                    <a:pt x="1056" y="1740"/>
                  </a:cubicBezTo>
                  <a:cubicBezTo>
                    <a:pt x="1066" y="1740"/>
                    <a:pt x="1076" y="1740"/>
                    <a:pt x="1085" y="1740"/>
                  </a:cubicBezTo>
                  <a:cubicBezTo>
                    <a:pt x="1191" y="1740"/>
                    <a:pt x="1297" y="1731"/>
                    <a:pt x="1403" y="1714"/>
                  </a:cubicBezTo>
                  <a:cubicBezTo>
                    <a:pt x="1600" y="1679"/>
                    <a:pt x="1787" y="1624"/>
                    <a:pt x="1956" y="1510"/>
                  </a:cubicBezTo>
                  <a:cubicBezTo>
                    <a:pt x="2045" y="1451"/>
                    <a:pt x="2105" y="1375"/>
                    <a:pt x="2124" y="1267"/>
                  </a:cubicBezTo>
                  <a:cubicBezTo>
                    <a:pt x="2147" y="1144"/>
                    <a:pt x="2187" y="1023"/>
                    <a:pt x="2168" y="897"/>
                  </a:cubicBezTo>
                  <a:cubicBezTo>
                    <a:pt x="2138" y="694"/>
                    <a:pt x="2054" y="501"/>
                    <a:pt x="1924" y="343"/>
                  </a:cubicBezTo>
                  <a:cubicBezTo>
                    <a:pt x="1752" y="131"/>
                    <a:pt x="1538" y="1"/>
                    <a:pt x="1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7" name="Google Shape;3257;p45"/>
            <p:cNvGrpSpPr/>
            <p:nvPr/>
          </p:nvGrpSpPr>
          <p:grpSpPr>
            <a:xfrm rot="-1674655" flipH="1">
              <a:off x="5900251" y="474387"/>
              <a:ext cx="67576" cy="57905"/>
              <a:chOff x="6688530" y="2567647"/>
              <a:chExt cx="64529" cy="55301"/>
            </a:xfrm>
          </p:grpSpPr>
          <p:sp>
            <p:nvSpPr>
              <p:cNvPr id="3258" name="Google Shape;3258;p4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rgbClr val="9FDC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4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4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2" name="Google Shape;3262;p45"/>
            <p:cNvGrpSpPr/>
            <p:nvPr/>
          </p:nvGrpSpPr>
          <p:grpSpPr>
            <a:xfrm>
              <a:off x="5982668" y="469875"/>
              <a:ext cx="81826" cy="69075"/>
              <a:chOff x="6061053" y="476510"/>
              <a:chExt cx="83437" cy="55782"/>
            </a:xfrm>
          </p:grpSpPr>
          <p:sp>
            <p:nvSpPr>
              <p:cNvPr id="3263" name="Google Shape;3263;p45"/>
              <p:cNvSpPr/>
              <p:nvPr/>
            </p:nvSpPr>
            <p:spPr>
              <a:xfrm>
                <a:off x="6061053" y="509352"/>
                <a:ext cx="71140" cy="2294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04" extrusionOk="0">
                    <a:moveTo>
                      <a:pt x="561" y="1"/>
                    </a:moveTo>
                    <a:cubicBezTo>
                      <a:pt x="522" y="1"/>
                      <a:pt x="484" y="9"/>
                      <a:pt x="448" y="24"/>
                    </a:cubicBezTo>
                    <a:cubicBezTo>
                      <a:pt x="327" y="84"/>
                      <a:pt x="136" y="119"/>
                      <a:pt x="2" y="129"/>
                    </a:cubicBezTo>
                    <a:cubicBezTo>
                      <a:pt x="1" y="175"/>
                      <a:pt x="11" y="222"/>
                      <a:pt x="34" y="263"/>
                    </a:cubicBezTo>
                    <a:cubicBezTo>
                      <a:pt x="53" y="289"/>
                      <a:pt x="80" y="303"/>
                      <a:pt x="115" y="303"/>
                    </a:cubicBezTo>
                    <a:cubicBezTo>
                      <a:pt x="133" y="303"/>
                      <a:pt x="154" y="300"/>
                      <a:pt x="176" y="292"/>
                    </a:cubicBezTo>
                    <a:cubicBezTo>
                      <a:pt x="223" y="275"/>
                      <a:pt x="269" y="254"/>
                      <a:pt x="313" y="233"/>
                    </a:cubicBezTo>
                    <a:cubicBezTo>
                      <a:pt x="448" y="168"/>
                      <a:pt x="649" y="72"/>
                      <a:pt x="853" y="47"/>
                    </a:cubicBezTo>
                    <a:lnTo>
                      <a:pt x="888" y="43"/>
                    </a:lnTo>
                    <a:cubicBezTo>
                      <a:pt x="905" y="42"/>
                      <a:pt x="924" y="40"/>
                      <a:pt x="942" y="36"/>
                    </a:cubicBezTo>
                    <a:cubicBezTo>
                      <a:pt x="907" y="33"/>
                      <a:pt x="868" y="29"/>
                      <a:pt x="826" y="24"/>
                    </a:cubicBezTo>
                    <a:cubicBezTo>
                      <a:pt x="746" y="12"/>
                      <a:pt x="663" y="3"/>
                      <a:pt x="581" y="1"/>
                    </a:cubicBezTo>
                    <a:cubicBezTo>
                      <a:pt x="574" y="1"/>
                      <a:pt x="568" y="1"/>
                      <a:pt x="561" y="1"/>
                    </a:cubicBezTo>
                    <a:close/>
                  </a:path>
                </a:pathLst>
              </a:custGeom>
              <a:solidFill>
                <a:srgbClr val="7E2D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45"/>
              <p:cNvSpPr/>
              <p:nvPr/>
            </p:nvSpPr>
            <p:spPr>
              <a:xfrm>
                <a:off x="6061354" y="476510"/>
                <a:ext cx="83135" cy="4240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62" extrusionOk="0">
                    <a:moveTo>
                      <a:pt x="181" y="26"/>
                    </a:moveTo>
                    <a:lnTo>
                      <a:pt x="181" y="26"/>
                    </a:lnTo>
                    <a:cubicBezTo>
                      <a:pt x="389" y="114"/>
                      <a:pt x="887" y="225"/>
                      <a:pt x="1034" y="363"/>
                    </a:cubicBezTo>
                    <a:cubicBezTo>
                      <a:pt x="1043" y="372"/>
                      <a:pt x="1045" y="375"/>
                      <a:pt x="1041" y="375"/>
                    </a:cubicBezTo>
                    <a:lnTo>
                      <a:pt x="1040" y="375"/>
                    </a:lnTo>
                    <a:cubicBezTo>
                      <a:pt x="1029" y="375"/>
                      <a:pt x="977" y="352"/>
                      <a:pt x="903" y="331"/>
                    </a:cubicBezTo>
                    <a:cubicBezTo>
                      <a:pt x="815" y="303"/>
                      <a:pt x="724" y="289"/>
                      <a:pt x="633" y="288"/>
                    </a:cubicBezTo>
                    <a:cubicBezTo>
                      <a:pt x="629" y="288"/>
                      <a:pt x="624" y="287"/>
                      <a:pt x="620" y="287"/>
                    </a:cubicBezTo>
                    <a:cubicBezTo>
                      <a:pt x="563" y="287"/>
                      <a:pt x="506" y="298"/>
                      <a:pt x="451" y="316"/>
                    </a:cubicBezTo>
                    <a:cubicBezTo>
                      <a:pt x="438" y="321"/>
                      <a:pt x="424" y="323"/>
                      <a:pt x="410" y="323"/>
                    </a:cubicBezTo>
                    <a:cubicBezTo>
                      <a:pt x="260" y="323"/>
                      <a:pt x="181" y="26"/>
                      <a:pt x="181" y="26"/>
                    </a:cubicBezTo>
                    <a:close/>
                    <a:moveTo>
                      <a:pt x="132" y="0"/>
                    </a:moveTo>
                    <a:cubicBezTo>
                      <a:pt x="111" y="54"/>
                      <a:pt x="4" y="356"/>
                      <a:pt x="0" y="561"/>
                    </a:cubicBezTo>
                    <a:cubicBezTo>
                      <a:pt x="132" y="552"/>
                      <a:pt x="319" y="517"/>
                      <a:pt x="435" y="458"/>
                    </a:cubicBezTo>
                    <a:cubicBezTo>
                      <a:pt x="476" y="440"/>
                      <a:pt x="520" y="433"/>
                      <a:pt x="563" y="433"/>
                    </a:cubicBezTo>
                    <a:cubicBezTo>
                      <a:pt x="568" y="433"/>
                      <a:pt x="572" y="433"/>
                      <a:pt x="577" y="433"/>
                    </a:cubicBezTo>
                    <a:cubicBezTo>
                      <a:pt x="661" y="437"/>
                      <a:pt x="743" y="444"/>
                      <a:pt x="826" y="456"/>
                    </a:cubicBezTo>
                    <a:cubicBezTo>
                      <a:pt x="892" y="466"/>
                      <a:pt x="961" y="472"/>
                      <a:pt x="1027" y="472"/>
                    </a:cubicBezTo>
                    <a:cubicBezTo>
                      <a:pt x="1070" y="461"/>
                      <a:pt x="1094" y="447"/>
                      <a:pt x="1098" y="430"/>
                    </a:cubicBezTo>
                    <a:cubicBezTo>
                      <a:pt x="1101" y="412"/>
                      <a:pt x="1089" y="393"/>
                      <a:pt x="1063" y="367"/>
                    </a:cubicBezTo>
                    <a:cubicBezTo>
                      <a:pt x="954" y="265"/>
                      <a:pt x="677" y="179"/>
                      <a:pt x="431" y="102"/>
                    </a:cubicBezTo>
                    <a:cubicBezTo>
                      <a:pt x="317" y="65"/>
                      <a:pt x="207" y="32"/>
                      <a:pt x="132" y="0"/>
                    </a:cubicBezTo>
                    <a:close/>
                  </a:path>
                </a:pathLst>
              </a:custGeom>
              <a:solidFill>
                <a:srgbClr val="FBA9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5"/>
              <p:cNvSpPr/>
              <p:nvPr/>
            </p:nvSpPr>
            <p:spPr>
              <a:xfrm>
                <a:off x="6074934" y="478321"/>
                <a:ext cx="65256" cy="2641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3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80" y="299"/>
                      <a:pt x="230" y="299"/>
                    </a:cubicBezTo>
                    <a:cubicBezTo>
                      <a:pt x="244" y="299"/>
                      <a:pt x="258" y="295"/>
                      <a:pt x="271" y="290"/>
                    </a:cubicBezTo>
                    <a:cubicBezTo>
                      <a:pt x="330" y="271"/>
                      <a:pt x="392" y="262"/>
                      <a:pt x="453" y="262"/>
                    </a:cubicBezTo>
                    <a:cubicBezTo>
                      <a:pt x="544" y="264"/>
                      <a:pt x="635" y="278"/>
                      <a:pt x="723" y="306"/>
                    </a:cubicBezTo>
                    <a:cubicBezTo>
                      <a:pt x="797" y="328"/>
                      <a:pt x="849" y="350"/>
                      <a:pt x="860" y="350"/>
                    </a:cubicBezTo>
                    <a:cubicBezTo>
                      <a:pt x="865" y="350"/>
                      <a:pt x="863" y="346"/>
                      <a:pt x="854" y="337"/>
                    </a:cubicBezTo>
                    <a:cubicBezTo>
                      <a:pt x="707" y="199"/>
                      <a:pt x="209" y="9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6" name="Google Shape;3266;p45"/>
            <p:cNvSpPr/>
            <p:nvPr/>
          </p:nvSpPr>
          <p:spPr>
            <a:xfrm>
              <a:off x="5642875" y="891650"/>
              <a:ext cx="321321" cy="152500"/>
            </a:xfrm>
            <a:custGeom>
              <a:avLst/>
              <a:gdLst/>
              <a:ahLst/>
              <a:cxnLst/>
              <a:rect l="l" t="t" r="r" b="b"/>
              <a:pathLst>
                <a:path w="4550" h="2393" extrusionOk="0">
                  <a:moveTo>
                    <a:pt x="33" y="0"/>
                  </a:moveTo>
                  <a:cubicBezTo>
                    <a:pt x="28" y="6"/>
                    <a:pt x="26" y="13"/>
                    <a:pt x="25" y="21"/>
                  </a:cubicBezTo>
                  <a:cubicBezTo>
                    <a:pt x="0" y="276"/>
                    <a:pt x="4" y="533"/>
                    <a:pt x="33" y="787"/>
                  </a:cubicBezTo>
                  <a:cubicBezTo>
                    <a:pt x="84" y="1187"/>
                    <a:pt x="212" y="1559"/>
                    <a:pt x="437" y="1894"/>
                  </a:cubicBezTo>
                  <a:cubicBezTo>
                    <a:pt x="480" y="1959"/>
                    <a:pt x="537" y="2015"/>
                    <a:pt x="601" y="2057"/>
                  </a:cubicBezTo>
                  <a:cubicBezTo>
                    <a:pt x="966" y="2299"/>
                    <a:pt x="1367" y="2391"/>
                    <a:pt x="1789" y="2391"/>
                  </a:cubicBezTo>
                  <a:cubicBezTo>
                    <a:pt x="1847" y="2391"/>
                    <a:pt x="1906" y="2390"/>
                    <a:pt x="1965" y="2386"/>
                  </a:cubicBezTo>
                  <a:cubicBezTo>
                    <a:pt x="2088" y="2379"/>
                    <a:pt x="2113" y="2346"/>
                    <a:pt x="2120" y="2218"/>
                  </a:cubicBezTo>
                  <a:cubicBezTo>
                    <a:pt x="2120" y="2209"/>
                    <a:pt x="2121" y="2199"/>
                    <a:pt x="2123" y="2188"/>
                  </a:cubicBezTo>
                  <a:cubicBezTo>
                    <a:pt x="2137" y="2104"/>
                    <a:pt x="2195" y="2058"/>
                    <a:pt x="2283" y="2058"/>
                  </a:cubicBezTo>
                  <a:cubicBezTo>
                    <a:pt x="2285" y="2058"/>
                    <a:pt x="2286" y="2058"/>
                    <a:pt x="2288" y="2058"/>
                  </a:cubicBezTo>
                  <a:cubicBezTo>
                    <a:pt x="2390" y="2062"/>
                    <a:pt x="2468" y="2122"/>
                    <a:pt x="2477" y="2200"/>
                  </a:cubicBezTo>
                  <a:cubicBezTo>
                    <a:pt x="2491" y="2325"/>
                    <a:pt x="2526" y="2360"/>
                    <a:pt x="2653" y="2378"/>
                  </a:cubicBezTo>
                  <a:cubicBezTo>
                    <a:pt x="2730" y="2389"/>
                    <a:pt x="2807" y="2392"/>
                    <a:pt x="2885" y="2392"/>
                  </a:cubicBezTo>
                  <a:cubicBezTo>
                    <a:pt x="2963" y="2392"/>
                    <a:pt x="3041" y="2389"/>
                    <a:pt x="3119" y="2386"/>
                  </a:cubicBezTo>
                  <a:cubicBezTo>
                    <a:pt x="3315" y="2383"/>
                    <a:pt x="3506" y="2349"/>
                    <a:pt x="3666" y="2220"/>
                  </a:cubicBezTo>
                  <a:cubicBezTo>
                    <a:pt x="3841" y="2078"/>
                    <a:pt x="3976" y="1899"/>
                    <a:pt x="4104" y="1715"/>
                  </a:cubicBezTo>
                  <a:cubicBezTo>
                    <a:pt x="4306" y="1424"/>
                    <a:pt x="4462" y="1110"/>
                    <a:pt x="4549" y="766"/>
                  </a:cubicBezTo>
                  <a:cubicBezTo>
                    <a:pt x="4544" y="765"/>
                    <a:pt x="4539" y="765"/>
                    <a:pt x="4534" y="765"/>
                  </a:cubicBezTo>
                  <a:cubicBezTo>
                    <a:pt x="4523" y="765"/>
                    <a:pt x="4513" y="767"/>
                    <a:pt x="4502" y="772"/>
                  </a:cubicBezTo>
                  <a:cubicBezTo>
                    <a:pt x="4271" y="851"/>
                    <a:pt x="4032" y="912"/>
                    <a:pt x="3790" y="956"/>
                  </a:cubicBezTo>
                  <a:cubicBezTo>
                    <a:pt x="3592" y="996"/>
                    <a:pt x="3392" y="1021"/>
                    <a:pt x="3191" y="1033"/>
                  </a:cubicBezTo>
                  <a:cubicBezTo>
                    <a:pt x="3144" y="1035"/>
                    <a:pt x="3096" y="1036"/>
                    <a:pt x="3049" y="1036"/>
                  </a:cubicBezTo>
                  <a:cubicBezTo>
                    <a:pt x="2873" y="1036"/>
                    <a:pt x="2697" y="1023"/>
                    <a:pt x="2523" y="1000"/>
                  </a:cubicBezTo>
                  <a:cubicBezTo>
                    <a:pt x="2263" y="966"/>
                    <a:pt x="2009" y="908"/>
                    <a:pt x="1758" y="830"/>
                  </a:cubicBezTo>
                  <a:cubicBezTo>
                    <a:pt x="1201" y="654"/>
                    <a:pt x="672" y="402"/>
                    <a:pt x="181" y="83"/>
                  </a:cubicBezTo>
                  <a:cubicBezTo>
                    <a:pt x="135" y="51"/>
                    <a:pt x="91" y="9"/>
                    <a:pt x="33" y="0"/>
                  </a:cubicBezTo>
                  <a:close/>
                </a:path>
              </a:pathLst>
            </a:custGeom>
            <a:solidFill>
              <a:srgbClr val="353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5"/>
            <p:cNvSpPr/>
            <p:nvPr/>
          </p:nvSpPr>
          <p:spPr>
            <a:xfrm rot="1207549">
              <a:off x="5653367" y="613859"/>
              <a:ext cx="61316" cy="205080"/>
            </a:xfrm>
            <a:custGeom>
              <a:avLst/>
              <a:gdLst/>
              <a:ahLst/>
              <a:cxnLst/>
              <a:rect l="l" t="t" r="r" b="b"/>
              <a:pathLst>
                <a:path w="1157" h="3870" extrusionOk="0">
                  <a:moveTo>
                    <a:pt x="1156" y="1"/>
                  </a:moveTo>
                  <a:lnTo>
                    <a:pt x="1156" y="1"/>
                  </a:lnTo>
                  <a:cubicBezTo>
                    <a:pt x="380" y="1242"/>
                    <a:pt x="225" y="2564"/>
                    <a:pt x="141" y="3293"/>
                  </a:cubicBezTo>
                  <a:cubicBezTo>
                    <a:pt x="97" y="3666"/>
                    <a:pt x="78" y="3831"/>
                    <a:pt x="11" y="3866"/>
                  </a:cubicBezTo>
                  <a:lnTo>
                    <a:pt x="1" y="3870"/>
                  </a:lnTo>
                  <a:lnTo>
                    <a:pt x="8" y="3870"/>
                  </a:lnTo>
                  <a:cubicBezTo>
                    <a:pt x="174" y="3870"/>
                    <a:pt x="481" y="3552"/>
                    <a:pt x="804" y="3072"/>
                  </a:cubicBezTo>
                  <a:cubicBezTo>
                    <a:pt x="781" y="2900"/>
                    <a:pt x="770" y="2727"/>
                    <a:pt x="770" y="2553"/>
                  </a:cubicBezTo>
                  <a:cubicBezTo>
                    <a:pt x="770" y="2518"/>
                    <a:pt x="770" y="2483"/>
                    <a:pt x="772" y="2446"/>
                  </a:cubicBezTo>
                  <a:cubicBezTo>
                    <a:pt x="781" y="1727"/>
                    <a:pt x="884" y="1012"/>
                    <a:pt x="1079" y="321"/>
                  </a:cubicBezTo>
                  <a:cubicBezTo>
                    <a:pt x="1104" y="214"/>
                    <a:pt x="1130" y="107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5"/>
            <p:cNvSpPr/>
            <p:nvPr/>
          </p:nvSpPr>
          <p:spPr>
            <a:xfrm>
              <a:off x="5625700" y="628650"/>
              <a:ext cx="96450" cy="92275"/>
            </a:xfrm>
            <a:custGeom>
              <a:avLst/>
              <a:gdLst/>
              <a:ahLst/>
              <a:cxnLst/>
              <a:rect l="l" t="t" r="r" b="b"/>
              <a:pathLst>
                <a:path w="3858" h="3691" extrusionOk="0">
                  <a:moveTo>
                    <a:pt x="2167" y="786"/>
                  </a:moveTo>
                  <a:lnTo>
                    <a:pt x="1000" y="1905"/>
                  </a:lnTo>
                  <a:lnTo>
                    <a:pt x="191" y="3000"/>
                  </a:lnTo>
                  <a:lnTo>
                    <a:pt x="0" y="3691"/>
                  </a:lnTo>
                  <a:lnTo>
                    <a:pt x="1429" y="3667"/>
                  </a:lnTo>
                  <a:lnTo>
                    <a:pt x="2596" y="1572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rgbClr val="317EAF"/>
            </a:solidFill>
            <a:ln>
              <a:noFill/>
            </a:ln>
          </p:spPr>
        </p:sp>
        <p:sp>
          <p:nvSpPr>
            <p:cNvPr id="3269" name="Google Shape;3269;p45"/>
            <p:cNvSpPr/>
            <p:nvPr/>
          </p:nvSpPr>
          <p:spPr>
            <a:xfrm>
              <a:off x="5646550" y="881075"/>
              <a:ext cx="13075" cy="16650"/>
            </a:xfrm>
            <a:custGeom>
              <a:avLst/>
              <a:gdLst/>
              <a:ahLst/>
              <a:cxnLst/>
              <a:rect l="l" t="t" r="r" b="b"/>
              <a:pathLst>
                <a:path w="523" h="666" extrusionOk="0">
                  <a:moveTo>
                    <a:pt x="23" y="95"/>
                  </a:moveTo>
                  <a:lnTo>
                    <a:pt x="0" y="500"/>
                  </a:lnTo>
                  <a:lnTo>
                    <a:pt x="476" y="66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270" name="Google Shape;3270;p45"/>
            <p:cNvSpPr/>
            <p:nvPr/>
          </p:nvSpPr>
          <p:spPr>
            <a:xfrm>
              <a:off x="5959075" y="907250"/>
              <a:ext cx="17875" cy="49425"/>
            </a:xfrm>
            <a:custGeom>
              <a:avLst/>
              <a:gdLst/>
              <a:ahLst/>
              <a:cxnLst/>
              <a:rect l="l" t="t" r="r" b="b"/>
              <a:pathLst>
                <a:path w="715" h="1977" extrusionOk="0">
                  <a:moveTo>
                    <a:pt x="619" y="0"/>
                  </a:moveTo>
                  <a:lnTo>
                    <a:pt x="95" y="1429"/>
                  </a:lnTo>
                  <a:lnTo>
                    <a:pt x="0" y="1977"/>
                  </a:lnTo>
                  <a:lnTo>
                    <a:pt x="453" y="1048"/>
                  </a:lnTo>
                  <a:lnTo>
                    <a:pt x="715" y="310"/>
                  </a:lnTo>
                  <a:close/>
                </a:path>
              </a:pathLst>
            </a:custGeom>
            <a:solidFill>
              <a:srgbClr val="317EAF"/>
            </a:solidFill>
            <a:ln>
              <a:noFill/>
            </a:ln>
          </p:spPr>
        </p:sp>
      </p:grpSp>
      <p:sp>
        <p:nvSpPr>
          <p:cNvPr id="3" name="副標題 2">
            <a:extLst>
              <a:ext uri="{FF2B5EF4-FFF2-40B4-BE49-F238E27FC236}">
                <a16:creationId xmlns:a16="http://schemas.microsoft.com/office/drawing/2014/main" id="{5201E285-6ACA-2523-6124-61311C02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2000" b="1">
                <a:solidFill>
                  <a:srgbClr val="7030A0"/>
                </a:solidFill>
              </a:rPr>
              <a:t>分工: 大家一起合作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38"/>
          <p:cNvSpPr/>
          <p:nvPr/>
        </p:nvSpPr>
        <p:spPr>
          <a:xfrm flipH="1">
            <a:off x="1206085" y="2807575"/>
            <a:ext cx="6567490" cy="1298406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zh-TW" altLang="en-US"/>
          </a:p>
        </p:txBody>
      </p:sp>
      <p:grpSp>
        <p:nvGrpSpPr>
          <p:cNvPr id="2452" name="Google Shape;2452;p38"/>
          <p:cNvGrpSpPr/>
          <p:nvPr/>
        </p:nvGrpSpPr>
        <p:grpSpPr>
          <a:xfrm>
            <a:off x="-1388406" y="2410396"/>
            <a:ext cx="3590278" cy="1695545"/>
            <a:chOff x="2495348" y="916544"/>
            <a:chExt cx="387711" cy="183086"/>
          </a:xfrm>
        </p:grpSpPr>
        <p:sp>
          <p:nvSpPr>
            <p:cNvPr id="2453" name="Google Shape;2453;p38"/>
            <p:cNvSpPr/>
            <p:nvPr/>
          </p:nvSpPr>
          <p:spPr>
            <a:xfrm>
              <a:off x="2575743" y="916544"/>
              <a:ext cx="239064" cy="56818"/>
            </a:xfrm>
            <a:custGeom>
              <a:avLst/>
              <a:gdLst/>
              <a:ahLst/>
              <a:cxnLst/>
              <a:rect l="l" t="t" r="r" b="b"/>
              <a:pathLst>
                <a:path w="8564" h="2015" extrusionOk="0">
                  <a:moveTo>
                    <a:pt x="1" y="0"/>
                  </a:moveTo>
                  <a:lnTo>
                    <a:pt x="637" y="183"/>
                  </a:lnTo>
                  <a:lnTo>
                    <a:pt x="1403" y="183"/>
                  </a:lnTo>
                  <a:lnTo>
                    <a:pt x="1025" y="293"/>
                  </a:lnTo>
                  <a:lnTo>
                    <a:pt x="1651" y="470"/>
                  </a:lnTo>
                  <a:lnTo>
                    <a:pt x="1651" y="468"/>
                  </a:lnTo>
                  <a:lnTo>
                    <a:pt x="2194" y="468"/>
                  </a:lnTo>
                  <a:lnTo>
                    <a:pt x="1926" y="547"/>
                  </a:lnTo>
                  <a:lnTo>
                    <a:pt x="1926" y="549"/>
                  </a:lnTo>
                  <a:lnTo>
                    <a:pt x="3421" y="975"/>
                  </a:lnTo>
                  <a:lnTo>
                    <a:pt x="4065" y="717"/>
                  </a:lnTo>
                  <a:lnTo>
                    <a:pt x="4298" y="781"/>
                  </a:lnTo>
                  <a:lnTo>
                    <a:pt x="4298" y="1268"/>
                  </a:lnTo>
                  <a:lnTo>
                    <a:pt x="4438" y="819"/>
                  </a:lnTo>
                  <a:lnTo>
                    <a:pt x="5616" y="1140"/>
                  </a:lnTo>
                  <a:lnTo>
                    <a:pt x="4641" y="1468"/>
                  </a:lnTo>
                  <a:lnTo>
                    <a:pt x="6813" y="1913"/>
                  </a:lnTo>
                  <a:lnTo>
                    <a:pt x="7250" y="1957"/>
                  </a:lnTo>
                  <a:lnTo>
                    <a:pt x="7832" y="1911"/>
                  </a:lnTo>
                  <a:lnTo>
                    <a:pt x="7832" y="1911"/>
                  </a:lnTo>
                  <a:lnTo>
                    <a:pt x="7569" y="1988"/>
                  </a:lnTo>
                  <a:lnTo>
                    <a:pt x="7841" y="2015"/>
                  </a:lnTo>
                  <a:lnTo>
                    <a:pt x="8563" y="1918"/>
                  </a:lnTo>
                  <a:lnTo>
                    <a:pt x="8183" y="989"/>
                  </a:lnTo>
                  <a:lnTo>
                    <a:pt x="5970" y="631"/>
                  </a:lnTo>
                  <a:lnTo>
                    <a:pt x="4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2834877" y="992110"/>
              <a:ext cx="48181" cy="107517"/>
            </a:xfrm>
            <a:custGeom>
              <a:avLst/>
              <a:gdLst/>
              <a:ahLst/>
              <a:cxnLst/>
              <a:rect l="l" t="t" r="r" b="b"/>
              <a:pathLst>
                <a:path w="1726" h="3813" extrusionOk="0">
                  <a:moveTo>
                    <a:pt x="171" y="1"/>
                  </a:moveTo>
                  <a:lnTo>
                    <a:pt x="1" y="339"/>
                  </a:lnTo>
                  <a:lnTo>
                    <a:pt x="1726" y="3812"/>
                  </a:lnTo>
                  <a:lnTo>
                    <a:pt x="623" y="127"/>
                  </a:lnTo>
                  <a:lnTo>
                    <a:pt x="837" y="8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2495348" y="983764"/>
              <a:ext cx="204142" cy="115864"/>
            </a:xfrm>
            <a:custGeom>
              <a:avLst/>
              <a:gdLst/>
              <a:ahLst/>
              <a:cxnLst/>
              <a:rect l="l" t="t" r="r" b="b"/>
              <a:pathLst>
                <a:path w="7313" h="4109" extrusionOk="0">
                  <a:moveTo>
                    <a:pt x="5700" y="1"/>
                  </a:moveTo>
                  <a:lnTo>
                    <a:pt x="5109" y="2245"/>
                  </a:lnTo>
                  <a:lnTo>
                    <a:pt x="3894" y="3999"/>
                  </a:lnTo>
                  <a:lnTo>
                    <a:pt x="3968" y="2474"/>
                  </a:lnTo>
                  <a:lnTo>
                    <a:pt x="3491" y="3326"/>
                  </a:lnTo>
                  <a:lnTo>
                    <a:pt x="3356" y="2727"/>
                  </a:lnTo>
                  <a:lnTo>
                    <a:pt x="2174" y="4054"/>
                  </a:lnTo>
                  <a:lnTo>
                    <a:pt x="0" y="4108"/>
                  </a:lnTo>
                  <a:lnTo>
                    <a:pt x="7313" y="4108"/>
                  </a:lnTo>
                  <a:lnTo>
                    <a:pt x="6750" y="2530"/>
                  </a:lnTo>
                  <a:lnTo>
                    <a:pt x="6945" y="1698"/>
                  </a:lnTo>
                  <a:lnTo>
                    <a:pt x="6945" y="1698"/>
                  </a:lnTo>
                  <a:lnTo>
                    <a:pt x="6242" y="2232"/>
                  </a:lnTo>
                  <a:lnTo>
                    <a:pt x="6031" y="2946"/>
                  </a:lnTo>
                  <a:lnTo>
                    <a:pt x="5859" y="1992"/>
                  </a:lnTo>
                  <a:lnTo>
                    <a:pt x="570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2722129" y="1099482"/>
              <a:ext cx="7956" cy="141"/>
            </a:xfrm>
            <a:custGeom>
              <a:avLst/>
              <a:gdLst/>
              <a:ahLst/>
              <a:cxnLst/>
              <a:rect l="l" t="t" r="r" b="b"/>
              <a:pathLst>
                <a:path w="285" h="5" extrusionOk="0">
                  <a:moveTo>
                    <a:pt x="0" y="1"/>
                  </a:moveTo>
                  <a:lnTo>
                    <a:pt x="6" y="4"/>
                  </a:lnTo>
                  <a:lnTo>
                    <a:pt x="28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2695610" y="957908"/>
              <a:ext cx="145465" cy="141721"/>
            </a:xfrm>
            <a:custGeom>
              <a:avLst/>
              <a:gdLst/>
              <a:ahLst/>
              <a:cxnLst/>
              <a:rect l="l" t="t" r="r" b="b"/>
              <a:pathLst>
                <a:path w="5211" h="5026" extrusionOk="0">
                  <a:moveTo>
                    <a:pt x="347" y="1"/>
                  </a:moveTo>
                  <a:lnTo>
                    <a:pt x="0" y="3016"/>
                  </a:lnTo>
                  <a:lnTo>
                    <a:pt x="35" y="3609"/>
                  </a:lnTo>
                  <a:lnTo>
                    <a:pt x="554" y="2348"/>
                  </a:lnTo>
                  <a:lnTo>
                    <a:pt x="1234" y="5025"/>
                  </a:lnTo>
                  <a:lnTo>
                    <a:pt x="2518" y="5025"/>
                  </a:lnTo>
                  <a:lnTo>
                    <a:pt x="4353" y="4170"/>
                  </a:lnTo>
                  <a:lnTo>
                    <a:pt x="4527" y="2979"/>
                  </a:lnTo>
                  <a:lnTo>
                    <a:pt x="5210" y="3254"/>
                  </a:lnTo>
                  <a:lnTo>
                    <a:pt x="5210" y="3254"/>
                  </a:lnTo>
                  <a:lnTo>
                    <a:pt x="4990" y="1552"/>
                  </a:lnTo>
                  <a:lnTo>
                    <a:pt x="3547" y="548"/>
                  </a:lnTo>
                  <a:lnTo>
                    <a:pt x="3275" y="521"/>
                  </a:lnTo>
                  <a:lnTo>
                    <a:pt x="3268" y="523"/>
                  </a:lnTo>
                  <a:lnTo>
                    <a:pt x="3168" y="1415"/>
                  </a:lnTo>
                  <a:lnTo>
                    <a:pt x="2956" y="490"/>
                  </a:lnTo>
                  <a:lnTo>
                    <a:pt x="2519" y="446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2495348" y="916544"/>
              <a:ext cx="175920" cy="183086"/>
            </a:xfrm>
            <a:custGeom>
              <a:avLst/>
              <a:gdLst/>
              <a:ahLst/>
              <a:cxnLst/>
              <a:rect l="l" t="t" r="r" b="b"/>
              <a:pathLst>
                <a:path w="6302" h="6493" extrusionOk="0">
                  <a:moveTo>
                    <a:pt x="2881" y="0"/>
                  </a:moveTo>
                  <a:lnTo>
                    <a:pt x="1876" y="3349"/>
                  </a:lnTo>
                  <a:lnTo>
                    <a:pt x="0" y="6492"/>
                  </a:lnTo>
                  <a:lnTo>
                    <a:pt x="0" y="6492"/>
                  </a:lnTo>
                  <a:lnTo>
                    <a:pt x="2174" y="6438"/>
                  </a:lnTo>
                  <a:lnTo>
                    <a:pt x="3356" y="5111"/>
                  </a:lnTo>
                  <a:lnTo>
                    <a:pt x="3491" y="5710"/>
                  </a:lnTo>
                  <a:lnTo>
                    <a:pt x="3968" y="4858"/>
                  </a:lnTo>
                  <a:lnTo>
                    <a:pt x="3894" y="6383"/>
                  </a:lnTo>
                  <a:lnTo>
                    <a:pt x="5109" y="4629"/>
                  </a:lnTo>
                  <a:lnTo>
                    <a:pt x="5700" y="2385"/>
                  </a:lnTo>
                  <a:lnTo>
                    <a:pt x="5859" y="4376"/>
                  </a:lnTo>
                  <a:lnTo>
                    <a:pt x="6301" y="975"/>
                  </a:lnTo>
                  <a:lnTo>
                    <a:pt x="4806" y="549"/>
                  </a:lnTo>
                  <a:lnTo>
                    <a:pt x="4706" y="1440"/>
                  </a:lnTo>
                  <a:lnTo>
                    <a:pt x="4531" y="470"/>
                  </a:lnTo>
                  <a:lnTo>
                    <a:pt x="3905" y="293"/>
                  </a:lnTo>
                  <a:lnTo>
                    <a:pt x="3764" y="1550"/>
                  </a:lnTo>
                  <a:lnTo>
                    <a:pt x="3515" y="183"/>
                  </a:lnTo>
                  <a:lnTo>
                    <a:pt x="3517" y="183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2658902" y="936761"/>
              <a:ext cx="73640" cy="130075"/>
            </a:xfrm>
            <a:custGeom>
              <a:avLst/>
              <a:gdLst/>
              <a:ahLst/>
              <a:cxnLst/>
              <a:rect l="l" t="t" r="r" b="b"/>
              <a:pathLst>
                <a:path w="2638" h="4613" extrusionOk="0">
                  <a:moveTo>
                    <a:pt x="1086" y="0"/>
                  </a:moveTo>
                  <a:lnTo>
                    <a:pt x="442" y="258"/>
                  </a:lnTo>
                  <a:lnTo>
                    <a:pt x="0" y="3659"/>
                  </a:lnTo>
                  <a:lnTo>
                    <a:pt x="172" y="4613"/>
                  </a:lnTo>
                  <a:lnTo>
                    <a:pt x="383" y="3899"/>
                  </a:lnTo>
                  <a:lnTo>
                    <a:pt x="1086" y="3365"/>
                  </a:lnTo>
                  <a:lnTo>
                    <a:pt x="1315" y="3766"/>
                  </a:lnTo>
                  <a:lnTo>
                    <a:pt x="1662" y="751"/>
                  </a:lnTo>
                  <a:lnTo>
                    <a:pt x="2637" y="423"/>
                  </a:lnTo>
                  <a:lnTo>
                    <a:pt x="1459" y="102"/>
                  </a:lnTo>
                  <a:lnTo>
                    <a:pt x="1319" y="551"/>
                  </a:lnTo>
                  <a:lnTo>
                    <a:pt x="1319" y="6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2765872" y="1001669"/>
              <a:ext cx="117187" cy="97958"/>
            </a:xfrm>
            <a:custGeom>
              <a:avLst/>
              <a:gdLst/>
              <a:ahLst/>
              <a:cxnLst/>
              <a:rect l="l" t="t" r="r" b="b"/>
              <a:pathLst>
                <a:path w="4198" h="3474" extrusionOk="0">
                  <a:moveTo>
                    <a:pt x="2473" y="0"/>
                  </a:moveTo>
                  <a:lnTo>
                    <a:pt x="2693" y="1702"/>
                  </a:lnTo>
                  <a:lnTo>
                    <a:pt x="2693" y="1702"/>
                  </a:lnTo>
                  <a:lnTo>
                    <a:pt x="2010" y="1427"/>
                  </a:lnTo>
                  <a:lnTo>
                    <a:pt x="1836" y="2618"/>
                  </a:lnTo>
                  <a:lnTo>
                    <a:pt x="1" y="3473"/>
                  </a:lnTo>
                  <a:lnTo>
                    <a:pt x="4198" y="3473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2683746" y="1024113"/>
              <a:ext cx="46339" cy="75513"/>
            </a:xfrm>
            <a:custGeom>
              <a:avLst/>
              <a:gdLst/>
              <a:ahLst/>
              <a:cxnLst/>
              <a:rect l="l" t="t" r="r" b="b"/>
              <a:pathLst>
                <a:path w="1660" h="2678" extrusionOk="0">
                  <a:moveTo>
                    <a:pt x="979" y="0"/>
                  </a:moveTo>
                  <a:lnTo>
                    <a:pt x="460" y="1261"/>
                  </a:lnTo>
                  <a:lnTo>
                    <a:pt x="425" y="668"/>
                  </a:lnTo>
                  <a:lnTo>
                    <a:pt x="196" y="267"/>
                  </a:lnTo>
                  <a:lnTo>
                    <a:pt x="1" y="1099"/>
                  </a:lnTo>
                  <a:lnTo>
                    <a:pt x="651" y="2309"/>
                  </a:lnTo>
                  <a:lnTo>
                    <a:pt x="746" y="2165"/>
                  </a:lnTo>
                  <a:lnTo>
                    <a:pt x="1375" y="2674"/>
                  </a:lnTo>
                  <a:lnTo>
                    <a:pt x="1659" y="2677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2794596" y="944430"/>
              <a:ext cx="63646" cy="72496"/>
            </a:xfrm>
            <a:custGeom>
              <a:avLst/>
              <a:gdLst/>
              <a:ahLst/>
              <a:cxnLst/>
              <a:rect l="l" t="t" r="r" b="b"/>
              <a:pathLst>
                <a:path w="2280" h="2571" extrusionOk="0">
                  <a:moveTo>
                    <a:pt x="343" y="0"/>
                  </a:moveTo>
                  <a:lnTo>
                    <a:pt x="723" y="929"/>
                  </a:lnTo>
                  <a:lnTo>
                    <a:pt x="1" y="1026"/>
                  </a:lnTo>
                  <a:lnTo>
                    <a:pt x="1444" y="2030"/>
                  </a:lnTo>
                  <a:lnTo>
                    <a:pt x="1614" y="1692"/>
                  </a:lnTo>
                  <a:lnTo>
                    <a:pt x="2280" y="2570"/>
                  </a:lnTo>
                  <a:lnTo>
                    <a:pt x="2066" y="1818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2683746" y="1055101"/>
              <a:ext cx="38551" cy="44524"/>
            </a:xfrm>
            <a:custGeom>
              <a:avLst/>
              <a:gdLst/>
              <a:ahLst/>
              <a:cxnLst/>
              <a:rect l="l" t="t" r="r" b="b"/>
              <a:pathLst>
                <a:path w="1381" h="1579" extrusionOk="0">
                  <a:moveTo>
                    <a:pt x="1" y="0"/>
                  </a:moveTo>
                  <a:lnTo>
                    <a:pt x="564" y="1578"/>
                  </a:lnTo>
                  <a:lnTo>
                    <a:pt x="1381" y="1578"/>
                  </a:lnTo>
                  <a:lnTo>
                    <a:pt x="1375" y="1575"/>
                  </a:lnTo>
                  <a:lnTo>
                    <a:pt x="746" y="1066"/>
                  </a:lnTo>
                  <a:lnTo>
                    <a:pt x="651" y="1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2593469" y="921676"/>
              <a:ext cx="21467" cy="38602"/>
            </a:xfrm>
            <a:custGeom>
              <a:avLst/>
              <a:gdLst/>
              <a:ahLst/>
              <a:cxnLst/>
              <a:rect l="l" t="t" r="r" b="b"/>
              <a:pathLst>
                <a:path w="769" h="1369" extrusionOk="0">
                  <a:moveTo>
                    <a:pt x="0" y="1"/>
                  </a:moveTo>
                  <a:lnTo>
                    <a:pt x="249" y="1368"/>
                  </a:lnTo>
                  <a:lnTo>
                    <a:pt x="390" y="11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2621803" y="929740"/>
              <a:ext cx="15186" cy="27408"/>
            </a:xfrm>
            <a:custGeom>
              <a:avLst/>
              <a:gdLst/>
              <a:ahLst/>
              <a:cxnLst/>
              <a:rect l="l" t="t" r="r" b="b"/>
              <a:pathLst>
                <a:path w="544" h="972" extrusionOk="0">
                  <a:moveTo>
                    <a:pt x="1" y="0"/>
                  </a:moveTo>
                  <a:lnTo>
                    <a:pt x="1" y="2"/>
                  </a:lnTo>
                  <a:lnTo>
                    <a:pt x="176" y="972"/>
                  </a:lnTo>
                  <a:lnTo>
                    <a:pt x="276" y="81"/>
                  </a:lnTo>
                  <a:lnTo>
                    <a:pt x="276" y="79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2778098" y="970427"/>
              <a:ext cx="16274" cy="27408"/>
            </a:xfrm>
            <a:custGeom>
              <a:avLst/>
              <a:gdLst/>
              <a:ahLst/>
              <a:cxnLst/>
              <a:rect l="l" t="t" r="r" b="b"/>
              <a:pathLst>
                <a:path w="583" h="972" extrusionOk="0">
                  <a:moveTo>
                    <a:pt x="583" y="0"/>
                  </a:moveTo>
                  <a:lnTo>
                    <a:pt x="1" y="46"/>
                  </a:lnTo>
                  <a:lnTo>
                    <a:pt x="213" y="971"/>
                  </a:lnTo>
                  <a:lnTo>
                    <a:pt x="313" y="79"/>
                  </a:lnTo>
                  <a:lnTo>
                    <a:pt x="320" y="77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38"/>
          <p:cNvGrpSpPr/>
          <p:nvPr/>
        </p:nvGrpSpPr>
        <p:grpSpPr>
          <a:xfrm>
            <a:off x="7347911" y="738074"/>
            <a:ext cx="3590278" cy="3346491"/>
            <a:chOff x="2982469" y="80805"/>
            <a:chExt cx="440304" cy="410426"/>
          </a:xfrm>
        </p:grpSpPr>
        <p:sp>
          <p:nvSpPr>
            <p:cNvPr id="2468" name="Google Shape;2468;p38"/>
            <p:cNvSpPr/>
            <p:nvPr/>
          </p:nvSpPr>
          <p:spPr>
            <a:xfrm>
              <a:off x="3194793" y="345895"/>
              <a:ext cx="165733" cy="110825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3241707" y="80805"/>
              <a:ext cx="118821" cy="248444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3172450" y="80805"/>
              <a:ext cx="71286" cy="142618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3061652" y="80805"/>
              <a:ext cx="110827" cy="293837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3217889" y="91882"/>
              <a:ext cx="60835" cy="194180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2982469" y="80805"/>
              <a:ext cx="212350" cy="410426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3044879" y="413709"/>
              <a:ext cx="167109" cy="77501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3194793" y="200584"/>
              <a:ext cx="123047" cy="213589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3163080" y="439601"/>
              <a:ext cx="166978" cy="51607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3285836" y="277224"/>
              <a:ext cx="74693" cy="108753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3299268" y="329189"/>
              <a:ext cx="123505" cy="162027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3172450" y="80805"/>
              <a:ext cx="69451" cy="11123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3144832" y="379847"/>
              <a:ext cx="49992" cy="59803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3011561" y="374579"/>
              <a:ext cx="81769" cy="79212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3213925" y="210986"/>
              <a:ext cx="13333" cy="101008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3241608" y="222423"/>
              <a:ext cx="9140" cy="44582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3310341" y="445365"/>
              <a:ext cx="68501" cy="2958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3163080" y="125024"/>
              <a:ext cx="14218" cy="119741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6" name="Google Shape;2486;p38"/>
          <p:cNvSpPr txBox="1">
            <a:spLocks noGrp="1"/>
          </p:cNvSpPr>
          <p:nvPr>
            <p:ph type="title"/>
          </p:nvPr>
        </p:nvSpPr>
        <p:spPr>
          <a:xfrm>
            <a:off x="1451600" y="227600"/>
            <a:ext cx="6367800" cy="12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" sz="6600">
                <a:solidFill>
                  <a:srgbClr val="000000"/>
                </a:solidFill>
              </a:rPr>
              <a:t>Little </a:t>
            </a:r>
            <a:r>
              <a:rPr lang="en-US" altLang="zh-TW" sz="6600">
                <a:solidFill>
                  <a:srgbClr val="000000"/>
                </a:solidFill>
                <a:ea typeface="Microsoft JhengHei"/>
              </a:rPr>
              <a:t>c</a:t>
            </a:r>
            <a:r>
              <a:rPr lang="zh-TW" altLang="en" sz="6600">
                <a:solidFill>
                  <a:srgbClr val="000000"/>
                </a:solidFill>
                <a:ea typeface="Microsoft JhengHei"/>
              </a:rPr>
              <a:t>oop</a:t>
            </a:r>
            <a:r>
              <a:rPr lang="en-US" altLang="zh-TW" sz="6600">
                <a:solidFill>
                  <a:srgbClr val="000000"/>
                </a:solidFill>
                <a:ea typeface="Microsoft JhengHei"/>
              </a:rPr>
              <a:t>é</a:t>
            </a:r>
            <a:r>
              <a:rPr lang="zh-TW" altLang="en" sz="6600">
                <a:solidFill>
                  <a:srgbClr val="000000"/>
                </a:solidFill>
                <a:ea typeface="Microsoft JhengHei"/>
              </a:rPr>
              <a:t>ration</a:t>
            </a:r>
            <a:endParaRPr lang="zh-TW" sz="800">
              <a:solidFill>
                <a:srgbClr val="5B5B5B"/>
              </a:solidFill>
              <a:ea typeface="Microsoft JhengHei"/>
            </a:endParaRPr>
          </a:p>
        </p:txBody>
      </p:sp>
      <p:grpSp>
        <p:nvGrpSpPr>
          <p:cNvPr id="2487" name="Google Shape;2487;p38"/>
          <p:cNvGrpSpPr/>
          <p:nvPr/>
        </p:nvGrpSpPr>
        <p:grpSpPr>
          <a:xfrm>
            <a:off x="-12552" y="4085238"/>
            <a:ext cx="9152409" cy="1100762"/>
            <a:chOff x="-12552" y="4085238"/>
            <a:chExt cx="9152409" cy="1100762"/>
          </a:xfrm>
        </p:grpSpPr>
        <p:sp>
          <p:nvSpPr>
            <p:cNvPr id="2488" name="Google Shape;2488;p38"/>
            <p:cNvSpPr/>
            <p:nvPr/>
          </p:nvSpPr>
          <p:spPr>
            <a:xfrm flipH="1">
              <a:off x="-12552" y="4091300"/>
              <a:ext cx="9152400" cy="10947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9" name="Google Shape;2489;p38"/>
            <p:cNvGrpSpPr/>
            <p:nvPr/>
          </p:nvGrpSpPr>
          <p:grpSpPr>
            <a:xfrm flipH="1">
              <a:off x="-4350" y="4085238"/>
              <a:ext cx="9144207" cy="1051923"/>
              <a:chOff x="-8409" y="4085238"/>
              <a:chExt cx="9144207" cy="1051923"/>
            </a:xfrm>
          </p:grpSpPr>
          <p:grpSp>
            <p:nvGrpSpPr>
              <p:cNvPr id="2490" name="Google Shape;2490;p38"/>
              <p:cNvGrpSpPr/>
              <p:nvPr/>
            </p:nvGrpSpPr>
            <p:grpSpPr>
              <a:xfrm>
                <a:off x="-8409" y="4141158"/>
                <a:ext cx="9144207" cy="996002"/>
                <a:chOff x="637480" y="3826824"/>
                <a:chExt cx="8109442" cy="996002"/>
              </a:xfrm>
            </p:grpSpPr>
            <p:sp>
              <p:nvSpPr>
                <p:cNvPr id="2491" name="Google Shape;2491;p38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8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8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8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8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8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8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8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8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8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8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8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8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8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8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8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8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8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8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8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8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8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13" name="Google Shape;2513;p38"/>
              <p:cNvSpPr/>
              <p:nvPr/>
            </p:nvSpPr>
            <p:spPr>
              <a:xfrm rot="10800000" flipH="1">
                <a:off x="238128" y="4085238"/>
                <a:ext cx="6968522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8"/>
          <p:cNvGrpSpPr/>
          <p:nvPr/>
        </p:nvGrpSpPr>
        <p:grpSpPr>
          <a:xfrm>
            <a:off x="926436" y="1977626"/>
            <a:ext cx="638140" cy="930931"/>
            <a:chOff x="4566516" y="1947370"/>
            <a:chExt cx="554038" cy="808100"/>
          </a:xfrm>
        </p:grpSpPr>
        <p:sp>
          <p:nvSpPr>
            <p:cNvPr id="2515" name="Google Shape;2515;p38"/>
            <p:cNvSpPr/>
            <p:nvPr/>
          </p:nvSpPr>
          <p:spPr>
            <a:xfrm>
              <a:off x="4566516" y="1947370"/>
              <a:ext cx="554038" cy="714883"/>
            </a:xfrm>
            <a:custGeom>
              <a:avLst/>
              <a:gdLst/>
              <a:ahLst/>
              <a:cxnLst/>
              <a:rect l="l" t="t" r="r" b="b"/>
              <a:pathLst>
                <a:path w="8105" h="10458" extrusionOk="0">
                  <a:moveTo>
                    <a:pt x="4772" y="1005"/>
                  </a:moveTo>
                  <a:cubicBezTo>
                    <a:pt x="4904" y="1005"/>
                    <a:pt x="4990" y="1043"/>
                    <a:pt x="5037" y="1124"/>
                  </a:cubicBezTo>
                  <a:cubicBezTo>
                    <a:pt x="5109" y="1245"/>
                    <a:pt x="5182" y="1508"/>
                    <a:pt x="5256" y="1762"/>
                  </a:cubicBezTo>
                  <a:cubicBezTo>
                    <a:pt x="5314" y="1965"/>
                    <a:pt x="5368" y="2158"/>
                    <a:pt x="5421" y="2281"/>
                  </a:cubicBezTo>
                  <a:lnTo>
                    <a:pt x="5424" y="2288"/>
                  </a:lnTo>
                  <a:cubicBezTo>
                    <a:pt x="6047" y="2980"/>
                    <a:pt x="7090" y="4525"/>
                    <a:pt x="7090" y="7058"/>
                  </a:cubicBezTo>
                  <a:cubicBezTo>
                    <a:pt x="7090" y="7204"/>
                    <a:pt x="7083" y="7344"/>
                    <a:pt x="7071" y="7481"/>
                  </a:cubicBezTo>
                  <a:lnTo>
                    <a:pt x="7076" y="7474"/>
                  </a:lnTo>
                  <a:lnTo>
                    <a:pt x="7076" y="7474"/>
                  </a:lnTo>
                  <a:cubicBezTo>
                    <a:pt x="6967" y="8697"/>
                    <a:pt x="6396" y="9498"/>
                    <a:pt x="6040" y="9886"/>
                  </a:cubicBezTo>
                  <a:cubicBezTo>
                    <a:pt x="5549" y="10422"/>
                    <a:pt x="5358" y="10422"/>
                    <a:pt x="4644" y="10422"/>
                  </a:cubicBezTo>
                  <a:cubicBezTo>
                    <a:pt x="4280" y="10422"/>
                    <a:pt x="4215" y="10363"/>
                    <a:pt x="4215" y="10240"/>
                  </a:cubicBezTo>
                  <a:cubicBezTo>
                    <a:pt x="4215" y="10165"/>
                    <a:pt x="4131" y="10101"/>
                    <a:pt x="4029" y="10101"/>
                  </a:cubicBezTo>
                  <a:cubicBezTo>
                    <a:pt x="3927" y="10101"/>
                    <a:pt x="3843" y="10165"/>
                    <a:pt x="3843" y="10240"/>
                  </a:cubicBezTo>
                  <a:cubicBezTo>
                    <a:pt x="3843" y="10363"/>
                    <a:pt x="3778" y="10422"/>
                    <a:pt x="3414" y="10422"/>
                  </a:cubicBezTo>
                  <a:cubicBezTo>
                    <a:pt x="2700" y="10422"/>
                    <a:pt x="2509" y="10422"/>
                    <a:pt x="2018" y="9886"/>
                  </a:cubicBezTo>
                  <a:cubicBezTo>
                    <a:pt x="1699" y="9539"/>
                    <a:pt x="1126" y="8629"/>
                    <a:pt x="1010" y="7477"/>
                  </a:cubicBezTo>
                  <a:lnTo>
                    <a:pt x="1010" y="7477"/>
                  </a:lnTo>
                  <a:lnTo>
                    <a:pt x="1017" y="7482"/>
                  </a:lnTo>
                  <a:cubicBezTo>
                    <a:pt x="1001" y="7342"/>
                    <a:pt x="994" y="7200"/>
                    <a:pt x="994" y="7058"/>
                  </a:cubicBezTo>
                  <a:cubicBezTo>
                    <a:pt x="994" y="4914"/>
                    <a:pt x="1848" y="3057"/>
                    <a:pt x="2690" y="2332"/>
                  </a:cubicBezTo>
                  <a:lnTo>
                    <a:pt x="2695" y="2323"/>
                  </a:lnTo>
                  <a:cubicBezTo>
                    <a:pt x="2746" y="2209"/>
                    <a:pt x="2793" y="2000"/>
                    <a:pt x="2844" y="1781"/>
                  </a:cubicBezTo>
                  <a:cubicBezTo>
                    <a:pt x="2900" y="1534"/>
                    <a:pt x="2958" y="1278"/>
                    <a:pt x="3019" y="1175"/>
                  </a:cubicBezTo>
                  <a:cubicBezTo>
                    <a:pt x="3075" y="1075"/>
                    <a:pt x="3180" y="1027"/>
                    <a:pt x="3340" y="1027"/>
                  </a:cubicBezTo>
                  <a:cubicBezTo>
                    <a:pt x="3499" y="1027"/>
                    <a:pt x="3677" y="1075"/>
                    <a:pt x="3820" y="1113"/>
                  </a:cubicBezTo>
                  <a:cubicBezTo>
                    <a:pt x="3918" y="1138"/>
                    <a:pt x="3996" y="1159"/>
                    <a:pt x="4041" y="1159"/>
                  </a:cubicBezTo>
                  <a:cubicBezTo>
                    <a:pt x="4096" y="1159"/>
                    <a:pt x="4180" y="1133"/>
                    <a:pt x="4288" y="1101"/>
                  </a:cubicBezTo>
                  <a:cubicBezTo>
                    <a:pt x="4436" y="1057"/>
                    <a:pt x="4618" y="1005"/>
                    <a:pt x="4772" y="1005"/>
                  </a:cubicBezTo>
                  <a:close/>
                  <a:moveTo>
                    <a:pt x="4039" y="0"/>
                  </a:moveTo>
                  <a:cubicBezTo>
                    <a:pt x="3026" y="0"/>
                    <a:pt x="2234" y="1757"/>
                    <a:pt x="1848" y="2805"/>
                  </a:cubicBezTo>
                  <a:cubicBezTo>
                    <a:pt x="1792" y="2959"/>
                    <a:pt x="1736" y="3121"/>
                    <a:pt x="1683" y="3284"/>
                  </a:cubicBezTo>
                  <a:cubicBezTo>
                    <a:pt x="1420" y="3547"/>
                    <a:pt x="978" y="4327"/>
                    <a:pt x="612" y="5368"/>
                  </a:cubicBezTo>
                  <a:cubicBezTo>
                    <a:pt x="114" y="6779"/>
                    <a:pt x="0" y="8299"/>
                    <a:pt x="133" y="8369"/>
                  </a:cubicBezTo>
                  <a:lnTo>
                    <a:pt x="163" y="8376"/>
                  </a:lnTo>
                  <a:lnTo>
                    <a:pt x="179" y="8373"/>
                  </a:lnTo>
                  <a:lnTo>
                    <a:pt x="190" y="8371"/>
                  </a:lnTo>
                  <a:cubicBezTo>
                    <a:pt x="256" y="8336"/>
                    <a:pt x="277" y="8170"/>
                    <a:pt x="319" y="7798"/>
                  </a:cubicBezTo>
                  <a:cubicBezTo>
                    <a:pt x="403" y="7069"/>
                    <a:pt x="558" y="5745"/>
                    <a:pt x="1334" y="4504"/>
                  </a:cubicBezTo>
                  <a:lnTo>
                    <a:pt x="1334" y="4504"/>
                  </a:lnTo>
                  <a:cubicBezTo>
                    <a:pt x="1308" y="4611"/>
                    <a:pt x="1282" y="4718"/>
                    <a:pt x="1257" y="4825"/>
                  </a:cubicBezTo>
                  <a:cubicBezTo>
                    <a:pt x="1063" y="5517"/>
                    <a:pt x="959" y="6232"/>
                    <a:pt x="950" y="6951"/>
                  </a:cubicBezTo>
                  <a:cubicBezTo>
                    <a:pt x="950" y="6986"/>
                    <a:pt x="949" y="7023"/>
                    <a:pt x="949" y="7058"/>
                  </a:cubicBezTo>
                  <a:cubicBezTo>
                    <a:pt x="949" y="7232"/>
                    <a:pt x="959" y="7405"/>
                    <a:pt x="982" y="7577"/>
                  </a:cubicBezTo>
                  <a:cubicBezTo>
                    <a:pt x="1036" y="8005"/>
                    <a:pt x="1150" y="8422"/>
                    <a:pt x="1322" y="8818"/>
                  </a:cubicBezTo>
                  <a:cubicBezTo>
                    <a:pt x="1329" y="8837"/>
                    <a:pt x="1338" y="8855"/>
                    <a:pt x="1347" y="8874"/>
                  </a:cubicBezTo>
                  <a:cubicBezTo>
                    <a:pt x="1429" y="9062"/>
                    <a:pt x="1524" y="9244"/>
                    <a:pt x="1631" y="9421"/>
                  </a:cubicBezTo>
                  <a:cubicBezTo>
                    <a:pt x="1734" y="9595"/>
                    <a:pt x="1853" y="9758"/>
                    <a:pt x="1988" y="9910"/>
                  </a:cubicBezTo>
                  <a:cubicBezTo>
                    <a:pt x="2490" y="10457"/>
                    <a:pt x="2686" y="10457"/>
                    <a:pt x="3412" y="10457"/>
                  </a:cubicBezTo>
                  <a:cubicBezTo>
                    <a:pt x="3578" y="10457"/>
                    <a:pt x="3691" y="10445"/>
                    <a:pt x="3764" y="10414"/>
                  </a:cubicBezTo>
                  <a:cubicBezTo>
                    <a:pt x="3773" y="10410"/>
                    <a:pt x="3782" y="10407"/>
                    <a:pt x="3790" y="10401"/>
                  </a:cubicBezTo>
                  <a:cubicBezTo>
                    <a:pt x="3796" y="10398"/>
                    <a:pt x="3803" y="10394"/>
                    <a:pt x="3808" y="10391"/>
                  </a:cubicBezTo>
                  <a:cubicBezTo>
                    <a:pt x="3857" y="10356"/>
                    <a:pt x="3876" y="10307"/>
                    <a:pt x="3876" y="10236"/>
                  </a:cubicBezTo>
                  <a:cubicBezTo>
                    <a:pt x="3876" y="10184"/>
                    <a:pt x="3948" y="10135"/>
                    <a:pt x="4027" y="10135"/>
                  </a:cubicBezTo>
                  <a:cubicBezTo>
                    <a:pt x="4062" y="10135"/>
                    <a:pt x="4096" y="10145"/>
                    <a:pt x="4125" y="10163"/>
                  </a:cubicBezTo>
                  <a:cubicBezTo>
                    <a:pt x="4132" y="10168"/>
                    <a:pt x="4139" y="10172"/>
                    <a:pt x="4145" y="10177"/>
                  </a:cubicBezTo>
                  <a:cubicBezTo>
                    <a:pt x="4146" y="10179"/>
                    <a:pt x="4148" y="10180"/>
                    <a:pt x="4150" y="10180"/>
                  </a:cubicBezTo>
                  <a:cubicBezTo>
                    <a:pt x="4166" y="10196"/>
                    <a:pt x="4176" y="10215"/>
                    <a:pt x="4176" y="10236"/>
                  </a:cubicBezTo>
                  <a:cubicBezTo>
                    <a:pt x="4176" y="10403"/>
                    <a:pt x="4290" y="10456"/>
                    <a:pt x="4642" y="10456"/>
                  </a:cubicBezTo>
                  <a:cubicBezTo>
                    <a:pt x="4867" y="10456"/>
                    <a:pt x="5040" y="10456"/>
                    <a:pt x="5188" y="10440"/>
                  </a:cubicBezTo>
                  <a:lnTo>
                    <a:pt x="5198" y="10438"/>
                  </a:lnTo>
                  <a:cubicBezTo>
                    <a:pt x="5225" y="10435"/>
                    <a:pt x="5249" y="10431"/>
                    <a:pt x="5272" y="10428"/>
                  </a:cubicBezTo>
                  <a:lnTo>
                    <a:pt x="5288" y="10426"/>
                  </a:lnTo>
                  <a:cubicBezTo>
                    <a:pt x="5360" y="10414"/>
                    <a:pt x="5430" y="10392"/>
                    <a:pt x="5496" y="10364"/>
                  </a:cubicBezTo>
                  <a:cubicBezTo>
                    <a:pt x="5509" y="10359"/>
                    <a:pt x="5519" y="10356"/>
                    <a:pt x="5530" y="10350"/>
                  </a:cubicBezTo>
                  <a:cubicBezTo>
                    <a:pt x="5619" y="10308"/>
                    <a:pt x="5701" y="10254"/>
                    <a:pt x="5777" y="10189"/>
                  </a:cubicBezTo>
                  <a:cubicBezTo>
                    <a:pt x="5814" y="10159"/>
                    <a:pt x="5849" y="10128"/>
                    <a:pt x="5887" y="10091"/>
                  </a:cubicBezTo>
                  <a:lnTo>
                    <a:pt x="5931" y="10047"/>
                  </a:lnTo>
                  <a:cubicBezTo>
                    <a:pt x="5973" y="10005"/>
                    <a:pt x="6019" y="9958"/>
                    <a:pt x="6064" y="9907"/>
                  </a:cubicBezTo>
                  <a:cubicBezTo>
                    <a:pt x="6415" y="9525"/>
                    <a:pt x="6974" y="8743"/>
                    <a:pt x="7102" y="7556"/>
                  </a:cubicBezTo>
                  <a:cubicBezTo>
                    <a:pt x="7120" y="7389"/>
                    <a:pt x="7128" y="7223"/>
                    <a:pt x="7128" y="7055"/>
                  </a:cubicBezTo>
                  <a:cubicBezTo>
                    <a:pt x="7128" y="7020"/>
                    <a:pt x="7128" y="6983"/>
                    <a:pt x="7127" y="6944"/>
                  </a:cubicBezTo>
                  <a:cubicBezTo>
                    <a:pt x="7116" y="6064"/>
                    <a:pt x="6981" y="5303"/>
                    <a:pt x="6781" y="4660"/>
                  </a:cubicBezTo>
                  <a:cubicBezTo>
                    <a:pt x="6764" y="4584"/>
                    <a:pt x="6744" y="4509"/>
                    <a:pt x="6725" y="4434"/>
                  </a:cubicBezTo>
                  <a:lnTo>
                    <a:pt x="6725" y="4434"/>
                  </a:lnTo>
                  <a:cubicBezTo>
                    <a:pt x="7539" y="5694"/>
                    <a:pt x="7696" y="7051"/>
                    <a:pt x="7782" y="7793"/>
                  </a:cubicBezTo>
                  <a:cubicBezTo>
                    <a:pt x="7826" y="8166"/>
                    <a:pt x="7847" y="8331"/>
                    <a:pt x="7912" y="8366"/>
                  </a:cubicBezTo>
                  <a:lnTo>
                    <a:pt x="7923" y="8369"/>
                  </a:lnTo>
                  <a:lnTo>
                    <a:pt x="7938" y="8373"/>
                  </a:lnTo>
                  <a:lnTo>
                    <a:pt x="7968" y="8364"/>
                  </a:lnTo>
                  <a:cubicBezTo>
                    <a:pt x="8105" y="8299"/>
                    <a:pt x="7991" y="6779"/>
                    <a:pt x="7493" y="5368"/>
                  </a:cubicBezTo>
                  <a:cubicBezTo>
                    <a:pt x="7113" y="4286"/>
                    <a:pt x="6652" y="3487"/>
                    <a:pt x="6394" y="3256"/>
                  </a:cubicBezTo>
                  <a:lnTo>
                    <a:pt x="6389" y="3261"/>
                  </a:lnTo>
                  <a:cubicBezTo>
                    <a:pt x="6338" y="3105"/>
                    <a:pt x="6285" y="2954"/>
                    <a:pt x="6231" y="2805"/>
                  </a:cubicBezTo>
                  <a:cubicBezTo>
                    <a:pt x="5847" y="1757"/>
                    <a:pt x="5053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8"/>
            <p:cNvGrpSpPr/>
            <p:nvPr/>
          </p:nvGrpSpPr>
          <p:grpSpPr>
            <a:xfrm>
              <a:off x="4675174" y="2644799"/>
              <a:ext cx="336253" cy="110671"/>
              <a:chOff x="4675174" y="2644799"/>
              <a:chExt cx="336253" cy="110671"/>
            </a:xfrm>
          </p:grpSpPr>
          <p:sp>
            <p:nvSpPr>
              <p:cNvPr id="2517" name="Google Shape;2517;p38"/>
              <p:cNvSpPr/>
              <p:nvPr/>
            </p:nvSpPr>
            <p:spPr>
              <a:xfrm>
                <a:off x="4868150" y="2644799"/>
                <a:ext cx="143277" cy="11067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19" extrusionOk="0">
                    <a:moveTo>
                      <a:pt x="549" y="1"/>
                    </a:moveTo>
                    <a:lnTo>
                      <a:pt x="0" y="48"/>
                    </a:lnTo>
                    <a:cubicBezTo>
                      <a:pt x="41" y="129"/>
                      <a:pt x="128" y="329"/>
                      <a:pt x="99" y="511"/>
                    </a:cubicBezTo>
                    <a:cubicBezTo>
                      <a:pt x="77" y="642"/>
                      <a:pt x="170" y="751"/>
                      <a:pt x="300" y="905"/>
                    </a:cubicBezTo>
                    <a:cubicBezTo>
                      <a:pt x="425" y="1054"/>
                      <a:pt x="582" y="1240"/>
                      <a:pt x="686" y="1515"/>
                    </a:cubicBezTo>
                    <a:cubicBezTo>
                      <a:pt x="717" y="1601"/>
                      <a:pt x="800" y="1619"/>
                      <a:pt x="863" y="1619"/>
                    </a:cubicBezTo>
                    <a:cubicBezTo>
                      <a:pt x="1031" y="1619"/>
                      <a:pt x="1238" y="1501"/>
                      <a:pt x="1263" y="1394"/>
                    </a:cubicBezTo>
                    <a:lnTo>
                      <a:pt x="1259" y="1391"/>
                    </a:lnTo>
                    <a:cubicBezTo>
                      <a:pt x="1156" y="921"/>
                      <a:pt x="549" y="634"/>
                      <a:pt x="542" y="632"/>
                    </a:cubicBezTo>
                    <a:cubicBezTo>
                      <a:pt x="513" y="620"/>
                      <a:pt x="526" y="579"/>
                      <a:pt x="552" y="579"/>
                    </a:cubicBezTo>
                    <a:cubicBezTo>
                      <a:pt x="556" y="579"/>
                      <a:pt x="560" y="580"/>
                      <a:pt x="565" y="583"/>
                    </a:cubicBezTo>
                    <a:cubicBezTo>
                      <a:pt x="591" y="595"/>
                      <a:pt x="1201" y="884"/>
                      <a:pt x="1312" y="1380"/>
                    </a:cubicBezTo>
                    <a:cubicBezTo>
                      <a:pt x="1312" y="1380"/>
                      <a:pt x="1312" y="1380"/>
                      <a:pt x="1312" y="1382"/>
                    </a:cubicBezTo>
                    <a:cubicBezTo>
                      <a:pt x="1333" y="1405"/>
                      <a:pt x="1396" y="1430"/>
                      <a:pt x="1473" y="1430"/>
                    </a:cubicBezTo>
                    <a:cubicBezTo>
                      <a:pt x="1526" y="1430"/>
                      <a:pt x="1694" y="1415"/>
                      <a:pt x="1764" y="1249"/>
                    </a:cubicBezTo>
                    <a:cubicBezTo>
                      <a:pt x="1662" y="781"/>
                      <a:pt x="800" y="541"/>
                      <a:pt x="793" y="539"/>
                    </a:cubicBezTo>
                    <a:cubicBezTo>
                      <a:pt x="760" y="529"/>
                      <a:pt x="770" y="485"/>
                      <a:pt x="799" y="485"/>
                    </a:cubicBezTo>
                    <a:cubicBezTo>
                      <a:pt x="801" y="485"/>
                      <a:pt x="804" y="486"/>
                      <a:pt x="807" y="486"/>
                    </a:cubicBezTo>
                    <a:cubicBezTo>
                      <a:pt x="842" y="497"/>
                      <a:pt x="1683" y="732"/>
                      <a:pt x="1811" y="1216"/>
                    </a:cubicBezTo>
                    <a:cubicBezTo>
                      <a:pt x="1839" y="1220"/>
                      <a:pt x="1865" y="1222"/>
                      <a:pt x="1889" y="1222"/>
                    </a:cubicBezTo>
                    <a:cubicBezTo>
                      <a:pt x="1982" y="1222"/>
                      <a:pt x="2046" y="1190"/>
                      <a:pt x="2067" y="1133"/>
                    </a:cubicBezTo>
                    <a:cubicBezTo>
                      <a:pt x="2095" y="1056"/>
                      <a:pt x="2044" y="947"/>
                      <a:pt x="1939" y="858"/>
                    </a:cubicBezTo>
                    <a:cubicBezTo>
                      <a:pt x="1736" y="684"/>
                      <a:pt x="1238" y="490"/>
                      <a:pt x="872" y="393"/>
                    </a:cubicBezTo>
                    <a:cubicBezTo>
                      <a:pt x="696" y="348"/>
                      <a:pt x="595" y="223"/>
                      <a:pt x="5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8"/>
              <p:cNvSpPr/>
              <p:nvPr/>
            </p:nvSpPr>
            <p:spPr>
              <a:xfrm>
                <a:off x="4675174" y="2644799"/>
                <a:ext cx="143277" cy="11067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19" extrusionOk="0">
                    <a:moveTo>
                      <a:pt x="1549" y="1"/>
                    </a:moveTo>
                    <a:cubicBezTo>
                      <a:pt x="1503" y="223"/>
                      <a:pt x="1400" y="348"/>
                      <a:pt x="1225" y="393"/>
                    </a:cubicBezTo>
                    <a:cubicBezTo>
                      <a:pt x="860" y="490"/>
                      <a:pt x="360" y="684"/>
                      <a:pt x="159" y="858"/>
                    </a:cubicBezTo>
                    <a:cubicBezTo>
                      <a:pt x="52" y="947"/>
                      <a:pt x="1" y="1054"/>
                      <a:pt x="31" y="1133"/>
                    </a:cubicBezTo>
                    <a:cubicBezTo>
                      <a:pt x="52" y="1191"/>
                      <a:pt x="117" y="1221"/>
                      <a:pt x="211" y="1221"/>
                    </a:cubicBezTo>
                    <a:cubicBezTo>
                      <a:pt x="234" y="1221"/>
                      <a:pt x="260" y="1219"/>
                      <a:pt x="287" y="1216"/>
                    </a:cubicBezTo>
                    <a:cubicBezTo>
                      <a:pt x="416" y="732"/>
                      <a:pt x="1254" y="497"/>
                      <a:pt x="1291" y="486"/>
                    </a:cubicBezTo>
                    <a:cubicBezTo>
                      <a:pt x="1294" y="486"/>
                      <a:pt x="1296" y="485"/>
                      <a:pt x="1299" y="485"/>
                    </a:cubicBezTo>
                    <a:cubicBezTo>
                      <a:pt x="1326" y="485"/>
                      <a:pt x="1336" y="529"/>
                      <a:pt x="1305" y="537"/>
                    </a:cubicBezTo>
                    <a:cubicBezTo>
                      <a:pt x="1296" y="541"/>
                      <a:pt x="436" y="781"/>
                      <a:pt x="332" y="1249"/>
                    </a:cubicBezTo>
                    <a:cubicBezTo>
                      <a:pt x="402" y="1415"/>
                      <a:pt x="572" y="1430"/>
                      <a:pt x="623" y="1430"/>
                    </a:cubicBezTo>
                    <a:cubicBezTo>
                      <a:pt x="702" y="1430"/>
                      <a:pt x="763" y="1405"/>
                      <a:pt x="786" y="1382"/>
                    </a:cubicBezTo>
                    <a:cubicBezTo>
                      <a:pt x="786" y="1380"/>
                      <a:pt x="786" y="1380"/>
                      <a:pt x="786" y="1380"/>
                    </a:cubicBezTo>
                    <a:cubicBezTo>
                      <a:pt x="895" y="884"/>
                      <a:pt x="1507" y="595"/>
                      <a:pt x="1533" y="583"/>
                    </a:cubicBezTo>
                    <a:cubicBezTo>
                      <a:pt x="1537" y="581"/>
                      <a:pt x="1540" y="581"/>
                      <a:pt x="1543" y="581"/>
                    </a:cubicBezTo>
                    <a:cubicBezTo>
                      <a:pt x="1567" y="581"/>
                      <a:pt x="1580" y="618"/>
                      <a:pt x="1554" y="630"/>
                    </a:cubicBezTo>
                    <a:cubicBezTo>
                      <a:pt x="1549" y="634"/>
                      <a:pt x="941" y="921"/>
                      <a:pt x="837" y="1391"/>
                    </a:cubicBezTo>
                    <a:lnTo>
                      <a:pt x="834" y="1394"/>
                    </a:lnTo>
                    <a:cubicBezTo>
                      <a:pt x="858" y="1501"/>
                      <a:pt x="1067" y="1619"/>
                      <a:pt x="1233" y="1619"/>
                    </a:cubicBezTo>
                    <a:cubicBezTo>
                      <a:pt x="1298" y="1619"/>
                      <a:pt x="1381" y="1601"/>
                      <a:pt x="1412" y="1515"/>
                    </a:cubicBezTo>
                    <a:cubicBezTo>
                      <a:pt x="1516" y="1240"/>
                      <a:pt x="1672" y="1054"/>
                      <a:pt x="1798" y="905"/>
                    </a:cubicBezTo>
                    <a:cubicBezTo>
                      <a:pt x="1928" y="751"/>
                      <a:pt x="2020" y="642"/>
                      <a:pt x="1999" y="511"/>
                    </a:cubicBezTo>
                    <a:cubicBezTo>
                      <a:pt x="1970" y="329"/>
                      <a:pt x="2055" y="129"/>
                      <a:pt x="2096" y="48"/>
                    </a:cubicBez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9" name="Google Shape;2519;p38"/>
            <p:cNvSpPr/>
            <p:nvPr/>
          </p:nvSpPr>
          <p:spPr>
            <a:xfrm>
              <a:off x="4578746" y="2255326"/>
              <a:ext cx="79090" cy="264544"/>
            </a:xfrm>
            <a:custGeom>
              <a:avLst/>
              <a:gdLst/>
              <a:ahLst/>
              <a:cxnLst/>
              <a:rect l="l" t="t" r="r" b="b"/>
              <a:pathLst>
                <a:path w="1157" h="3870" extrusionOk="0">
                  <a:moveTo>
                    <a:pt x="1156" y="1"/>
                  </a:moveTo>
                  <a:lnTo>
                    <a:pt x="1156" y="1"/>
                  </a:lnTo>
                  <a:cubicBezTo>
                    <a:pt x="380" y="1242"/>
                    <a:pt x="225" y="2564"/>
                    <a:pt x="141" y="3293"/>
                  </a:cubicBezTo>
                  <a:cubicBezTo>
                    <a:pt x="97" y="3666"/>
                    <a:pt x="78" y="3831"/>
                    <a:pt x="11" y="3866"/>
                  </a:cubicBezTo>
                  <a:lnTo>
                    <a:pt x="1" y="3870"/>
                  </a:lnTo>
                  <a:lnTo>
                    <a:pt x="8" y="3870"/>
                  </a:lnTo>
                  <a:cubicBezTo>
                    <a:pt x="174" y="3870"/>
                    <a:pt x="481" y="3552"/>
                    <a:pt x="804" y="3072"/>
                  </a:cubicBezTo>
                  <a:cubicBezTo>
                    <a:pt x="781" y="2900"/>
                    <a:pt x="770" y="2727"/>
                    <a:pt x="770" y="2553"/>
                  </a:cubicBezTo>
                  <a:cubicBezTo>
                    <a:pt x="770" y="2518"/>
                    <a:pt x="770" y="2483"/>
                    <a:pt x="772" y="2446"/>
                  </a:cubicBezTo>
                  <a:cubicBezTo>
                    <a:pt x="781" y="1727"/>
                    <a:pt x="884" y="1012"/>
                    <a:pt x="1079" y="321"/>
                  </a:cubicBezTo>
                  <a:cubicBezTo>
                    <a:pt x="1104" y="214"/>
                    <a:pt x="1130" y="107"/>
                    <a:pt x="1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8"/>
            <p:cNvSpPr/>
            <p:nvPr/>
          </p:nvSpPr>
          <p:spPr>
            <a:xfrm>
              <a:off x="5026432" y="2250677"/>
              <a:ext cx="81824" cy="269192"/>
            </a:xfrm>
            <a:custGeom>
              <a:avLst/>
              <a:gdLst/>
              <a:ahLst/>
              <a:cxnLst/>
              <a:rect l="l" t="t" r="r" b="b"/>
              <a:pathLst>
                <a:path w="1197" h="3938" extrusionOk="0">
                  <a:moveTo>
                    <a:pt x="1" y="0"/>
                  </a:moveTo>
                  <a:cubicBezTo>
                    <a:pt x="20" y="76"/>
                    <a:pt x="39" y="151"/>
                    <a:pt x="57" y="226"/>
                  </a:cubicBezTo>
                  <a:cubicBezTo>
                    <a:pt x="255" y="870"/>
                    <a:pt x="392" y="1631"/>
                    <a:pt x="402" y="2512"/>
                  </a:cubicBezTo>
                  <a:cubicBezTo>
                    <a:pt x="402" y="2549"/>
                    <a:pt x="404" y="2586"/>
                    <a:pt x="404" y="2621"/>
                  </a:cubicBezTo>
                  <a:cubicBezTo>
                    <a:pt x="404" y="2789"/>
                    <a:pt x="395" y="2956"/>
                    <a:pt x="376" y="3122"/>
                  </a:cubicBezTo>
                  <a:cubicBezTo>
                    <a:pt x="704" y="3612"/>
                    <a:pt x="1016" y="3938"/>
                    <a:pt x="1184" y="3938"/>
                  </a:cubicBezTo>
                  <a:cubicBezTo>
                    <a:pt x="1188" y="3938"/>
                    <a:pt x="1193" y="3936"/>
                    <a:pt x="1196" y="3936"/>
                  </a:cubicBezTo>
                  <a:lnTo>
                    <a:pt x="1188" y="3934"/>
                  </a:lnTo>
                  <a:cubicBezTo>
                    <a:pt x="1123" y="3899"/>
                    <a:pt x="1100" y="3733"/>
                    <a:pt x="1058" y="3361"/>
                  </a:cubicBezTo>
                  <a:cubicBezTo>
                    <a:pt x="972" y="2619"/>
                    <a:pt x="814" y="12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8"/>
            <p:cNvSpPr/>
            <p:nvPr/>
          </p:nvSpPr>
          <p:spPr>
            <a:xfrm>
              <a:off x="4629721" y="2009925"/>
              <a:ext cx="426132" cy="533331"/>
            </a:xfrm>
            <a:custGeom>
              <a:avLst/>
              <a:gdLst/>
              <a:ahLst/>
              <a:cxnLst/>
              <a:rect l="l" t="t" r="r" b="b"/>
              <a:pathLst>
                <a:path w="6095" h="7628" extrusionOk="0">
                  <a:moveTo>
                    <a:pt x="2419" y="129"/>
                  </a:moveTo>
                  <a:cubicBezTo>
                    <a:pt x="2489" y="129"/>
                    <a:pt x="2561" y="155"/>
                    <a:pt x="2619" y="213"/>
                  </a:cubicBezTo>
                  <a:cubicBezTo>
                    <a:pt x="2798" y="392"/>
                    <a:pt x="2672" y="699"/>
                    <a:pt x="2418" y="699"/>
                  </a:cubicBezTo>
                  <a:cubicBezTo>
                    <a:pt x="2260" y="699"/>
                    <a:pt x="2132" y="572"/>
                    <a:pt x="2132" y="415"/>
                  </a:cubicBezTo>
                  <a:cubicBezTo>
                    <a:pt x="2132" y="243"/>
                    <a:pt x="2272" y="129"/>
                    <a:pt x="2419" y="129"/>
                  </a:cubicBezTo>
                  <a:close/>
                  <a:moveTo>
                    <a:pt x="3656" y="128"/>
                  </a:moveTo>
                  <a:cubicBezTo>
                    <a:pt x="3803" y="128"/>
                    <a:pt x="3943" y="243"/>
                    <a:pt x="3943" y="415"/>
                  </a:cubicBezTo>
                  <a:cubicBezTo>
                    <a:pt x="3943" y="571"/>
                    <a:pt x="3815" y="699"/>
                    <a:pt x="3657" y="699"/>
                  </a:cubicBezTo>
                  <a:cubicBezTo>
                    <a:pt x="3405" y="699"/>
                    <a:pt x="3277" y="392"/>
                    <a:pt x="3456" y="213"/>
                  </a:cubicBezTo>
                  <a:cubicBezTo>
                    <a:pt x="3514" y="155"/>
                    <a:pt x="3586" y="128"/>
                    <a:pt x="3656" y="128"/>
                  </a:cubicBezTo>
                  <a:close/>
                  <a:moveTo>
                    <a:pt x="3005" y="504"/>
                  </a:moveTo>
                  <a:cubicBezTo>
                    <a:pt x="3070" y="504"/>
                    <a:pt x="3198" y="632"/>
                    <a:pt x="3368" y="814"/>
                  </a:cubicBezTo>
                  <a:cubicBezTo>
                    <a:pt x="3410" y="860"/>
                    <a:pt x="3450" y="902"/>
                    <a:pt x="3485" y="937"/>
                  </a:cubicBezTo>
                  <a:lnTo>
                    <a:pt x="3489" y="948"/>
                  </a:lnTo>
                  <a:lnTo>
                    <a:pt x="3482" y="956"/>
                  </a:lnTo>
                  <a:lnTo>
                    <a:pt x="3443" y="983"/>
                  </a:lnTo>
                  <a:cubicBezTo>
                    <a:pt x="3415" y="1212"/>
                    <a:pt x="3123" y="1389"/>
                    <a:pt x="3003" y="1389"/>
                  </a:cubicBezTo>
                  <a:cubicBezTo>
                    <a:pt x="2889" y="1389"/>
                    <a:pt x="2595" y="1209"/>
                    <a:pt x="2565" y="984"/>
                  </a:cubicBezTo>
                  <a:lnTo>
                    <a:pt x="2527" y="956"/>
                  </a:lnTo>
                  <a:lnTo>
                    <a:pt x="2521" y="948"/>
                  </a:lnTo>
                  <a:lnTo>
                    <a:pt x="2525" y="937"/>
                  </a:lnTo>
                  <a:cubicBezTo>
                    <a:pt x="2569" y="890"/>
                    <a:pt x="2612" y="839"/>
                    <a:pt x="2656" y="788"/>
                  </a:cubicBezTo>
                  <a:cubicBezTo>
                    <a:pt x="2788" y="635"/>
                    <a:pt x="2902" y="504"/>
                    <a:pt x="3005" y="504"/>
                  </a:cubicBezTo>
                  <a:close/>
                  <a:moveTo>
                    <a:pt x="3776" y="1"/>
                  </a:moveTo>
                  <a:cubicBezTo>
                    <a:pt x="3622" y="1"/>
                    <a:pt x="3440" y="55"/>
                    <a:pt x="3293" y="99"/>
                  </a:cubicBezTo>
                  <a:cubicBezTo>
                    <a:pt x="3184" y="131"/>
                    <a:pt x="3100" y="157"/>
                    <a:pt x="3047" y="157"/>
                  </a:cubicBezTo>
                  <a:cubicBezTo>
                    <a:pt x="3000" y="157"/>
                    <a:pt x="2923" y="136"/>
                    <a:pt x="2825" y="110"/>
                  </a:cubicBezTo>
                  <a:cubicBezTo>
                    <a:pt x="2683" y="73"/>
                    <a:pt x="2504" y="25"/>
                    <a:pt x="2344" y="25"/>
                  </a:cubicBezTo>
                  <a:cubicBezTo>
                    <a:pt x="2186" y="25"/>
                    <a:pt x="2079" y="73"/>
                    <a:pt x="2023" y="173"/>
                  </a:cubicBezTo>
                  <a:cubicBezTo>
                    <a:pt x="1964" y="276"/>
                    <a:pt x="1904" y="532"/>
                    <a:pt x="1848" y="777"/>
                  </a:cubicBezTo>
                  <a:cubicBezTo>
                    <a:pt x="1797" y="997"/>
                    <a:pt x="1750" y="1207"/>
                    <a:pt x="1701" y="1321"/>
                  </a:cubicBezTo>
                  <a:lnTo>
                    <a:pt x="1694" y="1330"/>
                  </a:lnTo>
                  <a:cubicBezTo>
                    <a:pt x="852" y="2055"/>
                    <a:pt x="0" y="3912"/>
                    <a:pt x="0" y="6056"/>
                  </a:cubicBezTo>
                  <a:cubicBezTo>
                    <a:pt x="0" y="6198"/>
                    <a:pt x="7" y="6340"/>
                    <a:pt x="21" y="6480"/>
                  </a:cubicBezTo>
                  <a:cubicBezTo>
                    <a:pt x="885" y="7245"/>
                    <a:pt x="1967" y="7628"/>
                    <a:pt x="3048" y="7628"/>
                  </a:cubicBezTo>
                  <a:cubicBezTo>
                    <a:pt x="4130" y="7628"/>
                    <a:pt x="5211" y="7245"/>
                    <a:pt x="6075" y="6479"/>
                  </a:cubicBezTo>
                  <a:cubicBezTo>
                    <a:pt x="6087" y="6342"/>
                    <a:pt x="6094" y="6202"/>
                    <a:pt x="6094" y="6056"/>
                  </a:cubicBezTo>
                  <a:cubicBezTo>
                    <a:pt x="6094" y="3523"/>
                    <a:pt x="5051" y="1978"/>
                    <a:pt x="4430" y="1284"/>
                  </a:cubicBezTo>
                  <a:lnTo>
                    <a:pt x="4425" y="1279"/>
                  </a:lnTo>
                  <a:cubicBezTo>
                    <a:pt x="4373" y="1154"/>
                    <a:pt x="4318" y="963"/>
                    <a:pt x="4260" y="760"/>
                  </a:cubicBezTo>
                  <a:cubicBezTo>
                    <a:pt x="4188" y="506"/>
                    <a:pt x="4113" y="243"/>
                    <a:pt x="4041" y="122"/>
                  </a:cubicBezTo>
                  <a:cubicBezTo>
                    <a:pt x="3994" y="41"/>
                    <a:pt x="3906" y="1"/>
                    <a:pt x="3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8"/>
            <p:cNvSpPr/>
            <p:nvPr/>
          </p:nvSpPr>
          <p:spPr>
            <a:xfrm>
              <a:off x="4806213" y="2077994"/>
              <a:ext cx="67199" cy="29562"/>
            </a:xfrm>
            <a:custGeom>
              <a:avLst/>
              <a:gdLst/>
              <a:ahLst/>
              <a:cxnLst/>
              <a:rect l="l" t="t" r="r" b="b"/>
              <a:pathLst>
                <a:path w="820" h="361" extrusionOk="0">
                  <a:moveTo>
                    <a:pt x="820" y="1"/>
                  </a:moveTo>
                  <a:cubicBezTo>
                    <a:pt x="706" y="76"/>
                    <a:pt x="513" y="190"/>
                    <a:pt x="409" y="190"/>
                  </a:cubicBezTo>
                  <a:cubicBezTo>
                    <a:pt x="306" y="190"/>
                    <a:pt x="124" y="85"/>
                    <a:pt x="1" y="3"/>
                  </a:cubicBezTo>
                  <a:lnTo>
                    <a:pt x="1" y="3"/>
                  </a:lnTo>
                  <a:cubicBezTo>
                    <a:pt x="46" y="204"/>
                    <a:pt x="316" y="360"/>
                    <a:pt x="409" y="360"/>
                  </a:cubicBezTo>
                  <a:cubicBezTo>
                    <a:pt x="515" y="360"/>
                    <a:pt x="776" y="202"/>
                    <a:pt x="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8"/>
            <p:cNvSpPr/>
            <p:nvPr/>
          </p:nvSpPr>
          <p:spPr>
            <a:xfrm>
              <a:off x="4805050" y="2045025"/>
              <a:ext cx="70074" cy="49575"/>
            </a:xfrm>
            <a:custGeom>
              <a:avLst/>
              <a:gdLst/>
              <a:ahLst/>
              <a:cxnLst/>
              <a:rect l="l" t="t" r="r" b="b"/>
              <a:pathLst>
                <a:path w="900" h="637" extrusionOk="0">
                  <a:moveTo>
                    <a:pt x="449" y="0"/>
                  </a:moveTo>
                  <a:cubicBezTo>
                    <a:pt x="358" y="0"/>
                    <a:pt x="244" y="134"/>
                    <a:pt x="122" y="276"/>
                  </a:cubicBezTo>
                  <a:cubicBezTo>
                    <a:pt x="83" y="323"/>
                    <a:pt x="41" y="370"/>
                    <a:pt x="1" y="414"/>
                  </a:cubicBezTo>
                  <a:cubicBezTo>
                    <a:pt x="155" y="526"/>
                    <a:pt x="355" y="637"/>
                    <a:pt x="449" y="637"/>
                  </a:cubicBezTo>
                  <a:cubicBezTo>
                    <a:pt x="565" y="637"/>
                    <a:pt x="809" y="477"/>
                    <a:pt x="900" y="414"/>
                  </a:cubicBezTo>
                  <a:cubicBezTo>
                    <a:pt x="868" y="381"/>
                    <a:pt x="832" y="342"/>
                    <a:pt x="793" y="302"/>
                  </a:cubicBezTo>
                  <a:cubicBezTo>
                    <a:pt x="674" y="174"/>
                    <a:pt x="509" y="0"/>
                    <a:pt x="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8"/>
            <p:cNvSpPr/>
            <p:nvPr/>
          </p:nvSpPr>
          <p:spPr>
            <a:xfrm>
              <a:off x="4629713" y="2455450"/>
              <a:ext cx="426125" cy="207178"/>
            </a:xfrm>
            <a:custGeom>
              <a:avLst/>
              <a:gdLst/>
              <a:ahLst/>
              <a:cxnLst/>
              <a:rect l="l" t="t" r="r" b="b"/>
              <a:pathLst>
                <a:path w="6068" h="2950" extrusionOk="0">
                  <a:moveTo>
                    <a:pt x="6068" y="1"/>
                  </a:moveTo>
                  <a:lnTo>
                    <a:pt x="6061" y="8"/>
                  </a:lnTo>
                  <a:cubicBezTo>
                    <a:pt x="5226" y="749"/>
                    <a:pt x="4148" y="1158"/>
                    <a:pt x="3031" y="1158"/>
                  </a:cubicBezTo>
                  <a:cubicBezTo>
                    <a:pt x="1918" y="1158"/>
                    <a:pt x="842" y="751"/>
                    <a:pt x="7" y="11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118" y="1156"/>
                    <a:pt x="691" y="2066"/>
                    <a:pt x="1008" y="2413"/>
                  </a:cubicBezTo>
                  <a:cubicBezTo>
                    <a:pt x="1499" y="2949"/>
                    <a:pt x="1692" y="2949"/>
                    <a:pt x="2406" y="2949"/>
                  </a:cubicBezTo>
                  <a:cubicBezTo>
                    <a:pt x="2770" y="2949"/>
                    <a:pt x="2833" y="2891"/>
                    <a:pt x="2833" y="2767"/>
                  </a:cubicBezTo>
                  <a:cubicBezTo>
                    <a:pt x="2833" y="2692"/>
                    <a:pt x="2919" y="2628"/>
                    <a:pt x="3021" y="2628"/>
                  </a:cubicBezTo>
                  <a:cubicBezTo>
                    <a:pt x="3121" y="2628"/>
                    <a:pt x="3207" y="2692"/>
                    <a:pt x="3207" y="2767"/>
                  </a:cubicBezTo>
                  <a:cubicBezTo>
                    <a:pt x="3207" y="2891"/>
                    <a:pt x="3272" y="2949"/>
                    <a:pt x="3636" y="2949"/>
                  </a:cubicBezTo>
                  <a:cubicBezTo>
                    <a:pt x="4348" y="2949"/>
                    <a:pt x="4541" y="2949"/>
                    <a:pt x="5032" y="2413"/>
                  </a:cubicBezTo>
                  <a:cubicBezTo>
                    <a:pt x="5388" y="2025"/>
                    <a:pt x="5959" y="1224"/>
                    <a:pt x="6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8"/>
            <p:cNvSpPr/>
            <p:nvPr/>
          </p:nvSpPr>
          <p:spPr>
            <a:xfrm>
              <a:off x="4859679" y="2016722"/>
              <a:ext cx="54096" cy="46370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8"/>
            <p:cNvSpPr/>
            <p:nvPr/>
          </p:nvSpPr>
          <p:spPr>
            <a:xfrm>
              <a:off x="4867243" y="2026294"/>
              <a:ext cx="28653" cy="24589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8"/>
            <p:cNvSpPr/>
            <p:nvPr/>
          </p:nvSpPr>
          <p:spPr>
            <a:xfrm>
              <a:off x="4878991" y="2025263"/>
              <a:ext cx="14212" cy="12094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8"/>
            <p:cNvSpPr/>
            <p:nvPr/>
          </p:nvSpPr>
          <p:spPr>
            <a:xfrm>
              <a:off x="4869020" y="2042286"/>
              <a:ext cx="5902" cy="5101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8"/>
            <p:cNvSpPr/>
            <p:nvPr/>
          </p:nvSpPr>
          <p:spPr>
            <a:xfrm>
              <a:off x="4776279" y="2016722"/>
              <a:ext cx="54096" cy="46370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8"/>
            <p:cNvSpPr/>
            <p:nvPr/>
          </p:nvSpPr>
          <p:spPr>
            <a:xfrm>
              <a:off x="4783843" y="2026294"/>
              <a:ext cx="28653" cy="24589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8"/>
            <p:cNvSpPr/>
            <p:nvPr/>
          </p:nvSpPr>
          <p:spPr>
            <a:xfrm>
              <a:off x="4795591" y="2025263"/>
              <a:ext cx="14212" cy="12094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8"/>
            <p:cNvSpPr/>
            <p:nvPr/>
          </p:nvSpPr>
          <p:spPr>
            <a:xfrm>
              <a:off x="4785620" y="2042286"/>
              <a:ext cx="5902" cy="5101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3" name="Google Shape;2533;p38"/>
          <p:cNvGrpSpPr/>
          <p:nvPr/>
        </p:nvGrpSpPr>
        <p:grpSpPr>
          <a:xfrm>
            <a:off x="7555398" y="2722593"/>
            <a:ext cx="699322" cy="930910"/>
            <a:chOff x="7527395" y="1975192"/>
            <a:chExt cx="832328" cy="1107962"/>
          </a:xfrm>
        </p:grpSpPr>
        <p:grpSp>
          <p:nvGrpSpPr>
            <p:cNvPr id="2534" name="Google Shape;2534;p38"/>
            <p:cNvGrpSpPr/>
            <p:nvPr/>
          </p:nvGrpSpPr>
          <p:grpSpPr>
            <a:xfrm flipH="1">
              <a:off x="7869519" y="2916170"/>
              <a:ext cx="377423" cy="166985"/>
              <a:chOff x="5775300" y="4463363"/>
              <a:chExt cx="190377" cy="84217"/>
            </a:xfrm>
          </p:grpSpPr>
          <p:sp>
            <p:nvSpPr>
              <p:cNvPr id="2535" name="Google Shape;2535;p38"/>
              <p:cNvSpPr/>
              <p:nvPr/>
            </p:nvSpPr>
            <p:spPr>
              <a:xfrm>
                <a:off x="5872779" y="4502669"/>
                <a:ext cx="86472" cy="15791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1" extrusionOk="0">
                    <a:moveTo>
                      <a:pt x="0" y="1"/>
                    </a:moveTo>
                    <a:cubicBezTo>
                      <a:pt x="370" y="94"/>
                      <a:pt x="784" y="102"/>
                      <a:pt x="908" y="102"/>
                    </a:cubicBezTo>
                    <a:cubicBezTo>
                      <a:pt x="996" y="102"/>
                      <a:pt x="1155" y="162"/>
                      <a:pt x="1264" y="230"/>
                    </a:cubicBezTo>
                    <a:cubicBezTo>
                      <a:pt x="1184" y="148"/>
                      <a:pt x="982" y="53"/>
                      <a:pt x="875" y="53"/>
                    </a:cubicBezTo>
                    <a:lnTo>
                      <a:pt x="805" y="53"/>
                    </a:lnTo>
                    <a:cubicBezTo>
                      <a:pt x="761" y="55"/>
                      <a:pt x="705" y="57"/>
                      <a:pt x="642" y="57"/>
                    </a:cubicBezTo>
                    <a:cubicBezTo>
                      <a:pt x="632" y="57"/>
                      <a:pt x="622" y="57"/>
                      <a:pt x="613" y="57"/>
                    </a:cubicBezTo>
                    <a:cubicBezTo>
                      <a:pt x="407" y="57"/>
                      <a:pt x="203" y="3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8"/>
              <p:cNvSpPr/>
              <p:nvPr/>
            </p:nvSpPr>
            <p:spPr>
              <a:xfrm>
                <a:off x="5880162" y="4506634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1"/>
                    </a:moveTo>
                    <a:cubicBezTo>
                      <a:pt x="218" y="65"/>
                      <a:pt x="443" y="100"/>
                      <a:pt x="669" y="104"/>
                    </a:cubicBezTo>
                    <a:cubicBezTo>
                      <a:pt x="792" y="104"/>
                      <a:pt x="1170" y="227"/>
                      <a:pt x="1244" y="334"/>
                    </a:cubicBezTo>
                    <a:lnTo>
                      <a:pt x="1244" y="332"/>
                    </a:lnTo>
                    <a:cubicBezTo>
                      <a:pt x="1251" y="318"/>
                      <a:pt x="1249" y="300"/>
                      <a:pt x="1240" y="286"/>
                    </a:cubicBezTo>
                    <a:cubicBezTo>
                      <a:pt x="1186" y="193"/>
                      <a:pt x="921" y="74"/>
                      <a:pt x="800" y="74"/>
                    </a:cubicBezTo>
                    <a:cubicBezTo>
                      <a:pt x="791" y="74"/>
                      <a:pt x="782" y="74"/>
                      <a:pt x="773" y="74"/>
                    </a:cubicBezTo>
                    <a:cubicBezTo>
                      <a:pt x="514" y="74"/>
                      <a:pt x="255" y="50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8"/>
              <p:cNvSpPr/>
              <p:nvPr/>
            </p:nvSpPr>
            <p:spPr>
              <a:xfrm>
                <a:off x="5805378" y="4463363"/>
                <a:ext cx="110124" cy="52088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762" extrusionOk="0">
                    <a:moveTo>
                      <a:pt x="236" y="1"/>
                    </a:moveTo>
                    <a:cubicBezTo>
                      <a:pt x="157" y="1"/>
                      <a:pt x="75" y="64"/>
                      <a:pt x="1" y="141"/>
                    </a:cubicBezTo>
                    <a:cubicBezTo>
                      <a:pt x="20" y="134"/>
                      <a:pt x="39" y="130"/>
                      <a:pt x="61" y="130"/>
                    </a:cubicBezTo>
                    <a:cubicBezTo>
                      <a:pt x="146" y="130"/>
                      <a:pt x="218" y="194"/>
                      <a:pt x="271" y="318"/>
                    </a:cubicBezTo>
                    <a:cubicBezTo>
                      <a:pt x="323" y="442"/>
                      <a:pt x="420" y="541"/>
                      <a:pt x="536" y="620"/>
                    </a:cubicBezTo>
                    <a:cubicBezTo>
                      <a:pt x="742" y="712"/>
                      <a:pt x="1048" y="760"/>
                      <a:pt x="1451" y="762"/>
                    </a:cubicBezTo>
                    <a:cubicBezTo>
                      <a:pt x="1514" y="762"/>
                      <a:pt x="1568" y="762"/>
                      <a:pt x="1610" y="760"/>
                    </a:cubicBezTo>
                    <a:cubicBezTo>
                      <a:pt x="1303" y="733"/>
                      <a:pt x="615" y="627"/>
                      <a:pt x="420" y="171"/>
                    </a:cubicBezTo>
                    <a:cubicBezTo>
                      <a:pt x="371" y="59"/>
                      <a:pt x="309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8"/>
              <p:cNvSpPr/>
              <p:nvPr/>
            </p:nvSpPr>
            <p:spPr>
              <a:xfrm>
                <a:off x="5924868" y="4515726"/>
                <a:ext cx="39374" cy="2023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296" extrusionOk="0">
                    <a:moveTo>
                      <a:pt x="1" y="1"/>
                    </a:moveTo>
                    <a:cubicBezTo>
                      <a:pt x="141" y="32"/>
                      <a:pt x="365" y="146"/>
                      <a:pt x="390" y="244"/>
                    </a:cubicBezTo>
                    <a:cubicBezTo>
                      <a:pt x="406" y="260"/>
                      <a:pt x="422" y="276"/>
                      <a:pt x="434" y="295"/>
                    </a:cubicBezTo>
                    <a:cubicBezTo>
                      <a:pt x="532" y="283"/>
                      <a:pt x="564" y="262"/>
                      <a:pt x="571" y="248"/>
                    </a:cubicBezTo>
                    <a:cubicBezTo>
                      <a:pt x="576" y="239"/>
                      <a:pt x="574" y="230"/>
                      <a:pt x="569" y="222"/>
                    </a:cubicBezTo>
                    <a:cubicBezTo>
                      <a:pt x="516" y="132"/>
                      <a:pt x="141" y="1"/>
                      <a:pt x="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8"/>
              <p:cNvSpPr/>
              <p:nvPr/>
            </p:nvSpPr>
            <p:spPr>
              <a:xfrm>
                <a:off x="5860748" y="4513606"/>
                <a:ext cx="86472" cy="15722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0" extrusionOk="0">
                    <a:moveTo>
                      <a:pt x="1" y="0"/>
                    </a:moveTo>
                    <a:cubicBezTo>
                      <a:pt x="371" y="93"/>
                      <a:pt x="783" y="102"/>
                      <a:pt x="907" y="102"/>
                    </a:cubicBezTo>
                    <a:cubicBezTo>
                      <a:pt x="995" y="102"/>
                      <a:pt x="1154" y="160"/>
                      <a:pt x="1265" y="230"/>
                    </a:cubicBezTo>
                    <a:cubicBezTo>
                      <a:pt x="1184" y="146"/>
                      <a:pt x="983" y="53"/>
                      <a:pt x="876" y="53"/>
                    </a:cubicBezTo>
                    <a:cubicBezTo>
                      <a:pt x="858" y="53"/>
                      <a:pt x="834" y="53"/>
                      <a:pt x="806" y="55"/>
                    </a:cubicBezTo>
                    <a:cubicBezTo>
                      <a:pt x="762" y="55"/>
                      <a:pt x="706" y="56"/>
                      <a:pt x="641" y="56"/>
                    </a:cubicBezTo>
                    <a:cubicBezTo>
                      <a:pt x="631" y="56"/>
                      <a:pt x="621" y="56"/>
                      <a:pt x="612" y="56"/>
                    </a:cubicBezTo>
                    <a:cubicBezTo>
                      <a:pt x="407" y="56"/>
                      <a:pt x="202" y="3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8"/>
              <p:cNvSpPr/>
              <p:nvPr/>
            </p:nvSpPr>
            <p:spPr>
              <a:xfrm>
                <a:off x="5868063" y="4517571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0"/>
                    </a:moveTo>
                    <a:cubicBezTo>
                      <a:pt x="218" y="65"/>
                      <a:pt x="443" y="98"/>
                      <a:pt x="669" y="104"/>
                    </a:cubicBezTo>
                    <a:cubicBezTo>
                      <a:pt x="791" y="104"/>
                      <a:pt x="1170" y="226"/>
                      <a:pt x="1244" y="333"/>
                    </a:cubicBezTo>
                    <a:lnTo>
                      <a:pt x="1244" y="331"/>
                    </a:lnTo>
                    <a:cubicBezTo>
                      <a:pt x="1251" y="316"/>
                      <a:pt x="1249" y="298"/>
                      <a:pt x="1240" y="286"/>
                    </a:cubicBezTo>
                    <a:cubicBezTo>
                      <a:pt x="1188" y="191"/>
                      <a:pt x="921" y="74"/>
                      <a:pt x="800" y="74"/>
                    </a:cubicBezTo>
                    <a:cubicBezTo>
                      <a:pt x="532" y="74"/>
                      <a:pt x="266" y="4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8"/>
              <p:cNvSpPr/>
              <p:nvPr/>
            </p:nvSpPr>
            <p:spPr>
              <a:xfrm>
                <a:off x="5775300" y="4474164"/>
                <a:ext cx="176978" cy="73416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074" extrusionOk="0">
                    <a:moveTo>
                      <a:pt x="499" y="0"/>
                    </a:moveTo>
                    <a:cubicBezTo>
                      <a:pt x="306" y="0"/>
                      <a:pt x="85" y="377"/>
                      <a:pt x="66" y="409"/>
                    </a:cubicBezTo>
                    <a:cubicBezTo>
                      <a:pt x="1" y="781"/>
                      <a:pt x="167" y="830"/>
                      <a:pt x="467" y="919"/>
                    </a:cubicBezTo>
                    <a:lnTo>
                      <a:pt x="564" y="947"/>
                    </a:lnTo>
                    <a:cubicBezTo>
                      <a:pt x="811" y="1024"/>
                      <a:pt x="1219" y="1038"/>
                      <a:pt x="1652" y="1054"/>
                    </a:cubicBezTo>
                    <a:cubicBezTo>
                      <a:pt x="1766" y="1058"/>
                      <a:pt x="1882" y="1063"/>
                      <a:pt x="1999" y="1068"/>
                    </a:cubicBezTo>
                    <a:cubicBezTo>
                      <a:pt x="2078" y="1072"/>
                      <a:pt x="2150" y="1073"/>
                      <a:pt x="2213" y="1073"/>
                    </a:cubicBezTo>
                    <a:cubicBezTo>
                      <a:pt x="2506" y="1073"/>
                      <a:pt x="2571" y="1037"/>
                      <a:pt x="2583" y="1014"/>
                    </a:cubicBezTo>
                    <a:cubicBezTo>
                      <a:pt x="2585" y="1009"/>
                      <a:pt x="2588" y="1002"/>
                      <a:pt x="2581" y="989"/>
                    </a:cubicBezTo>
                    <a:cubicBezTo>
                      <a:pt x="2529" y="898"/>
                      <a:pt x="2154" y="767"/>
                      <a:pt x="2026" y="767"/>
                    </a:cubicBezTo>
                    <a:cubicBezTo>
                      <a:pt x="2015" y="767"/>
                      <a:pt x="934" y="760"/>
                      <a:pt x="683" y="171"/>
                    </a:cubicBezTo>
                    <a:cubicBezTo>
                      <a:pt x="634" y="58"/>
                      <a:pt x="572" y="0"/>
                      <a:pt x="4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2" name="Google Shape;2542;p38"/>
            <p:cNvSpPr/>
            <p:nvPr/>
          </p:nvSpPr>
          <p:spPr>
            <a:xfrm>
              <a:off x="7629251" y="2039723"/>
              <a:ext cx="342" cy="34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2" y="1"/>
                  </a:moveTo>
                  <a:lnTo>
                    <a:pt x="1" y="4"/>
                  </a:lnTo>
                  <a:lnTo>
                    <a:pt x="4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A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7847383" y="2298938"/>
              <a:ext cx="512339" cy="670519"/>
            </a:xfrm>
            <a:custGeom>
              <a:avLst/>
              <a:gdLst/>
              <a:ahLst/>
              <a:cxnLst/>
              <a:rect l="l" t="t" r="r" b="b"/>
              <a:pathLst>
                <a:path w="7495" h="9809" extrusionOk="0">
                  <a:moveTo>
                    <a:pt x="552" y="432"/>
                  </a:moveTo>
                  <a:cubicBezTo>
                    <a:pt x="591" y="499"/>
                    <a:pt x="589" y="574"/>
                    <a:pt x="598" y="644"/>
                  </a:cubicBezTo>
                  <a:cubicBezTo>
                    <a:pt x="654" y="1039"/>
                    <a:pt x="705" y="1431"/>
                    <a:pt x="780" y="1822"/>
                  </a:cubicBezTo>
                  <a:cubicBezTo>
                    <a:pt x="852" y="2204"/>
                    <a:pt x="947" y="2583"/>
                    <a:pt x="1063" y="2955"/>
                  </a:cubicBezTo>
                  <a:cubicBezTo>
                    <a:pt x="1152" y="3232"/>
                    <a:pt x="1273" y="3498"/>
                    <a:pt x="1422" y="3747"/>
                  </a:cubicBezTo>
                  <a:cubicBezTo>
                    <a:pt x="1485" y="3856"/>
                    <a:pt x="1543" y="3966"/>
                    <a:pt x="1603" y="4077"/>
                  </a:cubicBezTo>
                  <a:cubicBezTo>
                    <a:pt x="1878" y="4587"/>
                    <a:pt x="2120" y="5113"/>
                    <a:pt x="2293" y="5667"/>
                  </a:cubicBezTo>
                  <a:cubicBezTo>
                    <a:pt x="2425" y="6094"/>
                    <a:pt x="2540" y="6526"/>
                    <a:pt x="2633" y="6964"/>
                  </a:cubicBezTo>
                  <a:cubicBezTo>
                    <a:pt x="2642" y="7008"/>
                    <a:pt x="2663" y="7050"/>
                    <a:pt x="2658" y="7096"/>
                  </a:cubicBezTo>
                  <a:cubicBezTo>
                    <a:pt x="2533" y="7032"/>
                    <a:pt x="2423" y="6948"/>
                    <a:pt x="2311" y="6864"/>
                  </a:cubicBezTo>
                  <a:cubicBezTo>
                    <a:pt x="2099" y="6708"/>
                    <a:pt x="1899" y="6535"/>
                    <a:pt x="1716" y="6343"/>
                  </a:cubicBezTo>
                  <a:cubicBezTo>
                    <a:pt x="1453" y="6065"/>
                    <a:pt x="1226" y="5756"/>
                    <a:pt x="1036" y="5423"/>
                  </a:cubicBezTo>
                  <a:cubicBezTo>
                    <a:pt x="787" y="4983"/>
                    <a:pt x="626" y="4510"/>
                    <a:pt x="517" y="4019"/>
                  </a:cubicBezTo>
                  <a:cubicBezTo>
                    <a:pt x="470" y="3789"/>
                    <a:pt x="433" y="3558"/>
                    <a:pt x="410" y="3325"/>
                  </a:cubicBezTo>
                  <a:cubicBezTo>
                    <a:pt x="370" y="2946"/>
                    <a:pt x="372" y="2567"/>
                    <a:pt x="381" y="2189"/>
                  </a:cubicBezTo>
                  <a:cubicBezTo>
                    <a:pt x="384" y="1976"/>
                    <a:pt x="403" y="1764"/>
                    <a:pt x="423" y="1554"/>
                  </a:cubicBezTo>
                  <a:cubicBezTo>
                    <a:pt x="440" y="1368"/>
                    <a:pt x="461" y="1184"/>
                    <a:pt x="477" y="1000"/>
                  </a:cubicBezTo>
                  <a:cubicBezTo>
                    <a:pt x="491" y="826"/>
                    <a:pt x="512" y="653"/>
                    <a:pt x="530" y="479"/>
                  </a:cubicBezTo>
                  <a:cubicBezTo>
                    <a:pt x="530" y="460"/>
                    <a:pt x="537" y="442"/>
                    <a:pt x="552" y="432"/>
                  </a:cubicBezTo>
                  <a:close/>
                  <a:moveTo>
                    <a:pt x="2306" y="1"/>
                  </a:moveTo>
                  <a:cubicBezTo>
                    <a:pt x="2278" y="10"/>
                    <a:pt x="2251" y="13"/>
                    <a:pt x="2224" y="13"/>
                  </a:cubicBezTo>
                  <a:cubicBezTo>
                    <a:pt x="2203" y="13"/>
                    <a:pt x="2182" y="11"/>
                    <a:pt x="2162" y="11"/>
                  </a:cubicBezTo>
                  <a:cubicBezTo>
                    <a:pt x="2160" y="11"/>
                    <a:pt x="2158" y="12"/>
                    <a:pt x="2156" y="12"/>
                  </a:cubicBezTo>
                  <a:cubicBezTo>
                    <a:pt x="2153" y="12"/>
                    <a:pt x="2149" y="11"/>
                    <a:pt x="2145" y="11"/>
                  </a:cubicBezTo>
                  <a:cubicBezTo>
                    <a:pt x="2137" y="11"/>
                    <a:pt x="2128" y="13"/>
                    <a:pt x="2125" y="23"/>
                  </a:cubicBezTo>
                  <a:cubicBezTo>
                    <a:pt x="2121" y="38"/>
                    <a:pt x="2134" y="46"/>
                    <a:pt x="2142" y="53"/>
                  </a:cubicBezTo>
                  <a:cubicBezTo>
                    <a:pt x="2223" y="118"/>
                    <a:pt x="2283" y="201"/>
                    <a:pt x="2353" y="276"/>
                  </a:cubicBezTo>
                  <a:cubicBezTo>
                    <a:pt x="2577" y="516"/>
                    <a:pt x="2791" y="767"/>
                    <a:pt x="3001" y="1021"/>
                  </a:cubicBezTo>
                  <a:cubicBezTo>
                    <a:pt x="3312" y="1400"/>
                    <a:pt x="3603" y="1796"/>
                    <a:pt x="3871" y="2206"/>
                  </a:cubicBezTo>
                  <a:cubicBezTo>
                    <a:pt x="4010" y="2418"/>
                    <a:pt x="4138" y="2637"/>
                    <a:pt x="4265" y="2856"/>
                  </a:cubicBezTo>
                  <a:cubicBezTo>
                    <a:pt x="4416" y="3116"/>
                    <a:pt x="4557" y="3382"/>
                    <a:pt x="4688" y="3654"/>
                  </a:cubicBezTo>
                  <a:cubicBezTo>
                    <a:pt x="4877" y="4042"/>
                    <a:pt x="5044" y="4440"/>
                    <a:pt x="5196" y="4845"/>
                  </a:cubicBezTo>
                  <a:cubicBezTo>
                    <a:pt x="5421" y="5442"/>
                    <a:pt x="5601" y="6054"/>
                    <a:pt x="5768" y="6669"/>
                  </a:cubicBezTo>
                  <a:cubicBezTo>
                    <a:pt x="5885" y="7101"/>
                    <a:pt x="5998" y="7536"/>
                    <a:pt x="6147" y="7958"/>
                  </a:cubicBezTo>
                  <a:cubicBezTo>
                    <a:pt x="6266" y="8291"/>
                    <a:pt x="6411" y="8610"/>
                    <a:pt x="6630" y="8891"/>
                  </a:cubicBezTo>
                  <a:cubicBezTo>
                    <a:pt x="6781" y="9080"/>
                    <a:pt x="6958" y="9245"/>
                    <a:pt x="7156" y="9382"/>
                  </a:cubicBezTo>
                  <a:cubicBezTo>
                    <a:pt x="7179" y="9399"/>
                    <a:pt x="7209" y="9413"/>
                    <a:pt x="7200" y="9448"/>
                  </a:cubicBezTo>
                  <a:cubicBezTo>
                    <a:pt x="7193" y="9481"/>
                    <a:pt x="7163" y="9485"/>
                    <a:pt x="7134" y="9488"/>
                  </a:cubicBezTo>
                  <a:cubicBezTo>
                    <a:pt x="7114" y="9490"/>
                    <a:pt x="7095" y="9491"/>
                    <a:pt x="7075" y="9491"/>
                  </a:cubicBezTo>
                  <a:cubicBezTo>
                    <a:pt x="6979" y="9491"/>
                    <a:pt x="6882" y="9470"/>
                    <a:pt x="6793" y="9429"/>
                  </a:cubicBezTo>
                  <a:cubicBezTo>
                    <a:pt x="6424" y="9269"/>
                    <a:pt x="6168" y="9003"/>
                    <a:pt x="6031" y="8617"/>
                  </a:cubicBezTo>
                  <a:cubicBezTo>
                    <a:pt x="5934" y="8338"/>
                    <a:pt x="5868" y="8053"/>
                    <a:pt x="5798" y="7767"/>
                  </a:cubicBezTo>
                  <a:cubicBezTo>
                    <a:pt x="5707" y="7394"/>
                    <a:pt x="5615" y="7018"/>
                    <a:pt x="5505" y="6648"/>
                  </a:cubicBezTo>
                  <a:cubicBezTo>
                    <a:pt x="5363" y="6173"/>
                    <a:pt x="5195" y="5707"/>
                    <a:pt x="5009" y="5249"/>
                  </a:cubicBezTo>
                  <a:cubicBezTo>
                    <a:pt x="4898" y="4976"/>
                    <a:pt x="4779" y="4710"/>
                    <a:pt x="4653" y="4447"/>
                  </a:cubicBezTo>
                  <a:cubicBezTo>
                    <a:pt x="4488" y="4103"/>
                    <a:pt x="4315" y="3765"/>
                    <a:pt x="4127" y="3433"/>
                  </a:cubicBezTo>
                  <a:cubicBezTo>
                    <a:pt x="3908" y="3046"/>
                    <a:pt x="3671" y="2671"/>
                    <a:pt x="3420" y="2304"/>
                  </a:cubicBezTo>
                  <a:cubicBezTo>
                    <a:pt x="3236" y="2040"/>
                    <a:pt x="3047" y="1778"/>
                    <a:pt x="2851" y="1522"/>
                  </a:cubicBezTo>
                  <a:cubicBezTo>
                    <a:pt x="2700" y="1328"/>
                    <a:pt x="2544" y="1140"/>
                    <a:pt x="2386" y="953"/>
                  </a:cubicBezTo>
                  <a:cubicBezTo>
                    <a:pt x="2220" y="758"/>
                    <a:pt x="2055" y="562"/>
                    <a:pt x="1880" y="378"/>
                  </a:cubicBezTo>
                  <a:cubicBezTo>
                    <a:pt x="1823" y="318"/>
                    <a:pt x="1745" y="285"/>
                    <a:pt x="1662" y="285"/>
                  </a:cubicBezTo>
                  <a:lnTo>
                    <a:pt x="128" y="285"/>
                  </a:lnTo>
                  <a:cubicBezTo>
                    <a:pt x="116" y="285"/>
                    <a:pt x="104" y="282"/>
                    <a:pt x="93" y="282"/>
                  </a:cubicBezTo>
                  <a:cubicBezTo>
                    <a:pt x="80" y="282"/>
                    <a:pt x="68" y="285"/>
                    <a:pt x="58" y="297"/>
                  </a:cubicBezTo>
                  <a:cubicBezTo>
                    <a:pt x="100" y="329"/>
                    <a:pt x="144" y="358"/>
                    <a:pt x="190" y="386"/>
                  </a:cubicBezTo>
                  <a:cubicBezTo>
                    <a:pt x="240" y="414"/>
                    <a:pt x="249" y="449"/>
                    <a:pt x="239" y="502"/>
                  </a:cubicBezTo>
                  <a:cubicBezTo>
                    <a:pt x="212" y="634"/>
                    <a:pt x="188" y="767"/>
                    <a:pt x="170" y="900"/>
                  </a:cubicBezTo>
                  <a:cubicBezTo>
                    <a:pt x="130" y="1182"/>
                    <a:pt x="95" y="1466"/>
                    <a:pt x="67" y="1752"/>
                  </a:cubicBezTo>
                  <a:cubicBezTo>
                    <a:pt x="40" y="2031"/>
                    <a:pt x="21" y="2310"/>
                    <a:pt x="12" y="2590"/>
                  </a:cubicBezTo>
                  <a:cubicBezTo>
                    <a:pt x="0" y="2955"/>
                    <a:pt x="11" y="3319"/>
                    <a:pt x="44" y="3684"/>
                  </a:cubicBezTo>
                  <a:cubicBezTo>
                    <a:pt x="65" y="3936"/>
                    <a:pt x="100" y="4187"/>
                    <a:pt x="149" y="4436"/>
                  </a:cubicBezTo>
                  <a:cubicBezTo>
                    <a:pt x="247" y="4930"/>
                    <a:pt x="400" y="5406"/>
                    <a:pt x="637" y="5854"/>
                  </a:cubicBezTo>
                  <a:cubicBezTo>
                    <a:pt x="861" y="6280"/>
                    <a:pt x="1157" y="6666"/>
                    <a:pt x="1511" y="6994"/>
                  </a:cubicBezTo>
                  <a:cubicBezTo>
                    <a:pt x="1843" y="7294"/>
                    <a:pt x="2214" y="7548"/>
                    <a:pt x="2614" y="7746"/>
                  </a:cubicBezTo>
                  <a:cubicBezTo>
                    <a:pt x="2798" y="7839"/>
                    <a:pt x="2986" y="7919"/>
                    <a:pt x="3179" y="7991"/>
                  </a:cubicBezTo>
                  <a:cubicBezTo>
                    <a:pt x="3198" y="7998"/>
                    <a:pt x="3215" y="8002"/>
                    <a:pt x="3230" y="8002"/>
                  </a:cubicBezTo>
                  <a:cubicBezTo>
                    <a:pt x="3269" y="8002"/>
                    <a:pt x="3294" y="7978"/>
                    <a:pt x="3312" y="7926"/>
                  </a:cubicBezTo>
                  <a:cubicBezTo>
                    <a:pt x="3328" y="7883"/>
                    <a:pt x="3335" y="7835"/>
                    <a:pt x="3335" y="7790"/>
                  </a:cubicBezTo>
                  <a:cubicBezTo>
                    <a:pt x="3343" y="7576"/>
                    <a:pt x="3307" y="7369"/>
                    <a:pt x="3268" y="7162"/>
                  </a:cubicBezTo>
                  <a:cubicBezTo>
                    <a:pt x="3135" y="6452"/>
                    <a:pt x="2949" y="5754"/>
                    <a:pt x="2795" y="5050"/>
                  </a:cubicBezTo>
                  <a:cubicBezTo>
                    <a:pt x="2747" y="4838"/>
                    <a:pt x="2700" y="4625"/>
                    <a:pt x="2660" y="4410"/>
                  </a:cubicBezTo>
                  <a:cubicBezTo>
                    <a:pt x="2618" y="4184"/>
                    <a:pt x="2584" y="3956"/>
                    <a:pt x="2553" y="3728"/>
                  </a:cubicBezTo>
                  <a:cubicBezTo>
                    <a:pt x="2528" y="3556"/>
                    <a:pt x="2507" y="3382"/>
                    <a:pt x="2500" y="3211"/>
                  </a:cubicBezTo>
                  <a:cubicBezTo>
                    <a:pt x="2488" y="3009"/>
                    <a:pt x="2498" y="2807"/>
                    <a:pt x="2535" y="2611"/>
                  </a:cubicBezTo>
                  <a:cubicBezTo>
                    <a:pt x="2554" y="2509"/>
                    <a:pt x="2579" y="2409"/>
                    <a:pt x="2637" y="2313"/>
                  </a:cubicBezTo>
                  <a:cubicBezTo>
                    <a:pt x="2646" y="2341"/>
                    <a:pt x="2653" y="2360"/>
                    <a:pt x="2658" y="2380"/>
                  </a:cubicBezTo>
                  <a:cubicBezTo>
                    <a:pt x="2824" y="2906"/>
                    <a:pt x="3010" y="3424"/>
                    <a:pt x="3210" y="3938"/>
                  </a:cubicBezTo>
                  <a:cubicBezTo>
                    <a:pt x="3550" y="4815"/>
                    <a:pt x="3939" y="5672"/>
                    <a:pt x="4348" y="6519"/>
                  </a:cubicBezTo>
                  <a:cubicBezTo>
                    <a:pt x="4593" y="7032"/>
                    <a:pt x="4849" y="7543"/>
                    <a:pt x="5086" y="8061"/>
                  </a:cubicBezTo>
                  <a:cubicBezTo>
                    <a:pt x="5202" y="8319"/>
                    <a:pt x="5314" y="8579"/>
                    <a:pt x="5394" y="8850"/>
                  </a:cubicBezTo>
                  <a:cubicBezTo>
                    <a:pt x="5447" y="9027"/>
                    <a:pt x="5491" y="9204"/>
                    <a:pt x="5466" y="9392"/>
                  </a:cubicBezTo>
                  <a:cubicBezTo>
                    <a:pt x="5449" y="9532"/>
                    <a:pt x="5387" y="9641"/>
                    <a:pt x="5260" y="9708"/>
                  </a:cubicBezTo>
                  <a:cubicBezTo>
                    <a:pt x="5245" y="9715"/>
                    <a:pt x="5224" y="9716"/>
                    <a:pt x="5216" y="9741"/>
                  </a:cubicBezTo>
                  <a:cubicBezTo>
                    <a:pt x="5463" y="9772"/>
                    <a:pt x="5708" y="9794"/>
                    <a:pt x="5955" y="9804"/>
                  </a:cubicBezTo>
                  <a:cubicBezTo>
                    <a:pt x="6033" y="9808"/>
                    <a:pt x="6111" y="9808"/>
                    <a:pt x="6189" y="9808"/>
                  </a:cubicBezTo>
                  <a:cubicBezTo>
                    <a:pt x="6267" y="9808"/>
                    <a:pt x="6346" y="9808"/>
                    <a:pt x="6424" y="9808"/>
                  </a:cubicBezTo>
                  <a:cubicBezTo>
                    <a:pt x="6431" y="9808"/>
                    <a:pt x="6439" y="9808"/>
                    <a:pt x="6446" y="9808"/>
                  </a:cubicBezTo>
                  <a:cubicBezTo>
                    <a:pt x="6679" y="9808"/>
                    <a:pt x="6913" y="9781"/>
                    <a:pt x="7141" y="9730"/>
                  </a:cubicBezTo>
                  <a:cubicBezTo>
                    <a:pt x="7237" y="9709"/>
                    <a:pt x="7332" y="9681"/>
                    <a:pt x="7412" y="9622"/>
                  </a:cubicBezTo>
                  <a:cubicBezTo>
                    <a:pt x="7495" y="9560"/>
                    <a:pt x="7495" y="9492"/>
                    <a:pt x="7411" y="9436"/>
                  </a:cubicBezTo>
                  <a:cubicBezTo>
                    <a:pt x="7312" y="9371"/>
                    <a:pt x="7216" y="9301"/>
                    <a:pt x="7125" y="9226"/>
                  </a:cubicBezTo>
                  <a:cubicBezTo>
                    <a:pt x="6916" y="9055"/>
                    <a:pt x="6741" y="8847"/>
                    <a:pt x="6611" y="8612"/>
                  </a:cubicBezTo>
                  <a:cubicBezTo>
                    <a:pt x="6448" y="8312"/>
                    <a:pt x="6367" y="7986"/>
                    <a:pt x="6292" y="7658"/>
                  </a:cubicBezTo>
                  <a:cubicBezTo>
                    <a:pt x="6173" y="7143"/>
                    <a:pt x="6057" y="6626"/>
                    <a:pt x="5898" y="6121"/>
                  </a:cubicBezTo>
                  <a:cubicBezTo>
                    <a:pt x="5696" y="5483"/>
                    <a:pt x="5451" y="4859"/>
                    <a:pt x="5167" y="4252"/>
                  </a:cubicBezTo>
                  <a:cubicBezTo>
                    <a:pt x="4963" y="3815"/>
                    <a:pt x="4742" y="3388"/>
                    <a:pt x="4500" y="2970"/>
                  </a:cubicBezTo>
                  <a:cubicBezTo>
                    <a:pt x="4199" y="2450"/>
                    <a:pt x="3868" y="1945"/>
                    <a:pt x="3508" y="1459"/>
                  </a:cubicBezTo>
                  <a:cubicBezTo>
                    <a:pt x="3254" y="1116"/>
                    <a:pt x="2987" y="781"/>
                    <a:pt x="2709" y="455"/>
                  </a:cubicBezTo>
                  <a:cubicBezTo>
                    <a:pt x="2577" y="300"/>
                    <a:pt x="2448" y="144"/>
                    <a:pt x="23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7779435" y="2336809"/>
              <a:ext cx="440701" cy="628000"/>
            </a:xfrm>
            <a:custGeom>
              <a:avLst/>
              <a:gdLst/>
              <a:ahLst/>
              <a:cxnLst/>
              <a:rect l="l" t="t" r="r" b="b"/>
              <a:pathLst>
                <a:path w="6447" h="9187" extrusionOk="0">
                  <a:moveTo>
                    <a:pt x="1164" y="1"/>
                  </a:moveTo>
                  <a:cubicBezTo>
                    <a:pt x="1120" y="44"/>
                    <a:pt x="1120" y="106"/>
                    <a:pt x="1105" y="158"/>
                  </a:cubicBezTo>
                  <a:cubicBezTo>
                    <a:pt x="999" y="528"/>
                    <a:pt x="903" y="900"/>
                    <a:pt x="821" y="1275"/>
                  </a:cubicBezTo>
                  <a:cubicBezTo>
                    <a:pt x="747" y="1612"/>
                    <a:pt x="689" y="1950"/>
                    <a:pt x="631" y="2290"/>
                  </a:cubicBezTo>
                  <a:cubicBezTo>
                    <a:pt x="570" y="2632"/>
                    <a:pt x="547" y="2981"/>
                    <a:pt x="561" y="3328"/>
                  </a:cubicBezTo>
                  <a:cubicBezTo>
                    <a:pt x="570" y="3512"/>
                    <a:pt x="591" y="3694"/>
                    <a:pt x="623" y="3877"/>
                  </a:cubicBezTo>
                  <a:cubicBezTo>
                    <a:pt x="682" y="4220"/>
                    <a:pt x="772" y="4559"/>
                    <a:pt x="891" y="4888"/>
                  </a:cubicBezTo>
                  <a:cubicBezTo>
                    <a:pt x="1026" y="5258"/>
                    <a:pt x="1189" y="5616"/>
                    <a:pt x="1380" y="5959"/>
                  </a:cubicBezTo>
                  <a:cubicBezTo>
                    <a:pt x="1459" y="6105"/>
                    <a:pt x="1541" y="6245"/>
                    <a:pt x="1629" y="6384"/>
                  </a:cubicBezTo>
                  <a:cubicBezTo>
                    <a:pt x="1641" y="6398"/>
                    <a:pt x="1646" y="6415"/>
                    <a:pt x="1645" y="6435"/>
                  </a:cubicBezTo>
                  <a:cubicBezTo>
                    <a:pt x="1527" y="6399"/>
                    <a:pt x="1413" y="6357"/>
                    <a:pt x="1301" y="6307"/>
                  </a:cubicBezTo>
                  <a:cubicBezTo>
                    <a:pt x="1003" y="6177"/>
                    <a:pt x="722" y="6005"/>
                    <a:pt x="472" y="5796"/>
                  </a:cubicBezTo>
                  <a:cubicBezTo>
                    <a:pt x="321" y="5672"/>
                    <a:pt x="184" y="5530"/>
                    <a:pt x="63" y="5374"/>
                  </a:cubicBezTo>
                  <a:cubicBezTo>
                    <a:pt x="47" y="5351"/>
                    <a:pt x="39" y="5316"/>
                    <a:pt x="0" y="5316"/>
                  </a:cubicBezTo>
                  <a:cubicBezTo>
                    <a:pt x="21" y="5376"/>
                    <a:pt x="42" y="5435"/>
                    <a:pt x="65" y="5493"/>
                  </a:cubicBezTo>
                  <a:cubicBezTo>
                    <a:pt x="284" y="6028"/>
                    <a:pt x="559" y="6531"/>
                    <a:pt x="929" y="6980"/>
                  </a:cubicBezTo>
                  <a:cubicBezTo>
                    <a:pt x="1275" y="7395"/>
                    <a:pt x="1687" y="7734"/>
                    <a:pt x="2135" y="8032"/>
                  </a:cubicBezTo>
                  <a:cubicBezTo>
                    <a:pt x="2688" y="8400"/>
                    <a:pt x="3278" y="8680"/>
                    <a:pt x="3925" y="8842"/>
                  </a:cubicBezTo>
                  <a:cubicBezTo>
                    <a:pt x="4362" y="8950"/>
                    <a:pt x="4804" y="9038"/>
                    <a:pt x="5245" y="9119"/>
                  </a:cubicBezTo>
                  <a:cubicBezTo>
                    <a:pt x="5442" y="9154"/>
                    <a:pt x="5641" y="9187"/>
                    <a:pt x="5843" y="9187"/>
                  </a:cubicBezTo>
                  <a:cubicBezTo>
                    <a:pt x="5888" y="9187"/>
                    <a:pt x="5933" y="9185"/>
                    <a:pt x="5978" y="9182"/>
                  </a:cubicBezTo>
                  <a:cubicBezTo>
                    <a:pt x="6292" y="9157"/>
                    <a:pt x="6446" y="8978"/>
                    <a:pt x="6415" y="8668"/>
                  </a:cubicBezTo>
                  <a:cubicBezTo>
                    <a:pt x="6383" y="8368"/>
                    <a:pt x="6275" y="8095"/>
                    <a:pt x="6157" y="7821"/>
                  </a:cubicBezTo>
                  <a:cubicBezTo>
                    <a:pt x="5996" y="7813"/>
                    <a:pt x="5838" y="7776"/>
                    <a:pt x="5687" y="7714"/>
                  </a:cubicBezTo>
                  <a:cubicBezTo>
                    <a:pt x="5477" y="7637"/>
                    <a:pt x="5284" y="7521"/>
                    <a:pt x="5116" y="7374"/>
                  </a:cubicBezTo>
                  <a:cubicBezTo>
                    <a:pt x="4977" y="7248"/>
                    <a:pt x="4895" y="7088"/>
                    <a:pt x="4828" y="6917"/>
                  </a:cubicBezTo>
                  <a:cubicBezTo>
                    <a:pt x="4595" y="6305"/>
                    <a:pt x="4439" y="5672"/>
                    <a:pt x="4278" y="5041"/>
                  </a:cubicBezTo>
                  <a:cubicBezTo>
                    <a:pt x="4192" y="4702"/>
                    <a:pt x="4099" y="4366"/>
                    <a:pt x="4031" y="4022"/>
                  </a:cubicBezTo>
                  <a:cubicBezTo>
                    <a:pt x="3990" y="3822"/>
                    <a:pt x="3955" y="3623"/>
                    <a:pt x="3932" y="3419"/>
                  </a:cubicBezTo>
                  <a:cubicBezTo>
                    <a:pt x="3904" y="3179"/>
                    <a:pt x="3878" y="2935"/>
                    <a:pt x="3887" y="2692"/>
                  </a:cubicBezTo>
                  <a:cubicBezTo>
                    <a:pt x="3834" y="2537"/>
                    <a:pt x="3782" y="2383"/>
                    <a:pt x="3731" y="2227"/>
                  </a:cubicBezTo>
                  <a:cubicBezTo>
                    <a:pt x="3694" y="2122"/>
                    <a:pt x="3661" y="2015"/>
                    <a:pt x="3620" y="1899"/>
                  </a:cubicBezTo>
                  <a:cubicBezTo>
                    <a:pt x="3552" y="2106"/>
                    <a:pt x="3543" y="2310"/>
                    <a:pt x="3545" y="2513"/>
                  </a:cubicBezTo>
                  <a:cubicBezTo>
                    <a:pt x="3550" y="2807"/>
                    <a:pt x="3578" y="3102"/>
                    <a:pt x="3627" y="3393"/>
                  </a:cubicBezTo>
                  <a:cubicBezTo>
                    <a:pt x="3711" y="3931"/>
                    <a:pt x="3831" y="4461"/>
                    <a:pt x="3952" y="4992"/>
                  </a:cubicBezTo>
                  <a:cubicBezTo>
                    <a:pt x="4097" y="5625"/>
                    <a:pt x="4265" y="6250"/>
                    <a:pt x="4358" y="6894"/>
                  </a:cubicBezTo>
                  <a:cubicBezTo>
                    <a:pt x="4379" y="7041"/>
                    <a:pt x="4393" y="7192"/>
                    <a:pt x="4365" y="7341"/>
                  </a:cubicBezTo>
                  <a:cubicBezTo>
                    <a:pt x="4347" y="7447"/>
                    <a:pt x="4301" y="7498"/>
                    <a:pt x="4225" y="7498"/>
                  </a:cubicBezTo>
                  <a:cubicBezTo>
                    <a:pt x="4194" y="7498"/>
                    <a:pt x="4159" y="7490"/>
                    <a:pt x="4118" y="7474"/>
                  </a:cubicBezTo>
                  <a:cubicBezTo>
                    <a:pt x="3859" y="7374"/>
                    <a:pt x="3606" y="7257"/>
                    <a:pt x="3363" y="7122"/>
                  </a:cubicBezTo>
                  <a:cubicBezTo>
                    <a:pt x="2516" y="6650"/>
                    <a:pt x="1872" y="5984"/>
                    <a:pt x="1469" y="5097"/>
                  </a:cubicBezTo>
                  <a:cubicBezTo>
                    <a:pt x="1117" y="4322"/>
                    <a:pt x="985" y="3500"/>
                    <a:pt x="956" y="2657"/>
                  </a:cubicBezTo>
                  <a:cubicBezTo>
                    <a:pt x="943" y="2250"/>
                    <a:pt x="954" y="1845"/>
                    <a:pt x="987" y="1440"/>
                  </a:cubicBezTo>
                  <a:cubicBezTo>
                    <a:pt x="1012" y="1144"/>
                    <a:pt x="1043" y="847"/>
                    <a:pt x="1085" y="555"/>
                  </a:cubicBezTo>
                  <a:cubicBezTo>
                    <a:pt x="1112" y="369"/>
                    <a:pt x="1138" y="185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7612504" y="1992624"/>
              <a:ext cx="218129" cy="177661"/>
            </a:xfrm>
            <a:custGeom>
              <a:avLst/>
              <a:gdLst/>
              <a:ahLst/>
              <a:cxnLst/>
              <a:rect l="l" t="t" r="r" b="b"/>
              <a:pathLst>
                <a:path w="3191" h="2599" extrusionOk="0">
                  <a:moveTo>
                    <a:pt x="908" y="1195"/>
                  </a:moveTo>
                  <a:cubicBezTo>
                    <a:pt x="1085" y="1195"/>
                    <a:pt x="1231" y="1335"/>
                    <a:pt x="1238" y="1512"/>
                  </a:cubicBezTo>
                  <a:cubicBezTo>
                    <a:pt x="1236" y="1692"/>
                    <a:pt x="1092" y="1840"/>
                    <a:pt x="912" y="1843"/>
                  </a:cubicBezTo>
                  <a:cubicBezTo>
                    <a:pt x="911" y="1843"/>
                    <a:pt x="910" y="1843"/>
                    <a:pt x="909" y="1843"/>
                  </a:cubicBezTo>
                  <a:cubicBezTo>
                    <a:pt x="733" y="1843"/>
                    <a:pt x="582" y="1693"/>
                    <a:pt x="582" y="1515"/>
                  </a:cubicBezTo>
                  <a:lnTo>
                    <a:pt x="584" y="1515"/>
                  </a:lnTo>
                  <a:cubicBezTo>
                    <a:pt x="587" y="1338"/>
                    <a:pt x="731" y="1196"/>
                    <a:pt x="908" y="1195"/>
                  </a:cubicBezTo>
                  <a:close/>
                  <a:moveTo>
                    <a:pt x="1773" y="0"/>
                  </a:moveTo>
                  <a:cubicBezTo>
                    <a:pt x="1707" y="0"/>
                    <a:pt x="1642" y="4"/>
                    <a:pt x="1578" y="13"/>
                  </a:cubicBezTo>
                  <a:cubicBezTo>
                    <a:pt x="1313" y="48"/>
                    <a:pt x="1076" y="155"/>
                    <a:pt x="854" y="295"/>
                  </a:cubicBezTo>
                  <a:cubicBezTo>
                    <a:pt x="531" y="499"/>
                    <a:pt x="246" y="742"/>
                    <a:pt x="30" y="1060"/>
                  </a:cubicBezTo>
                  <a:cubicBezTo>
                    <a:pt x="16" y="1082"/>
                    <a:pt x="0" y="1098"/>
                    <a:pt x="16" y="1132"/>
                  </a:cubicBezTo>
                  <a:cubicBezTo>
                    <a:pt x="137" y="1375"/>
                    <a:pt x="174" y="1638"/>
                    <a:pt x="98" y="1896"/>
                  </a:cubicBezTo>
                  <a:cubicBezTo>
                    <a:pt x="54" y="2048"/>
                    <a:pt x="114" y="2122"/>
                    <a:pt x="214" y="2203"/>
                  </a:cubicBezTo>
                  <a:cubicBezTo>
                    <a:pt x="219" y="2206"/>
                    <a:pt x="223" y="2210"/>
                    <a:pt x="228" y="2215"/>
                  </a:cubicBezTo>
                  <a:cubicBezTo>
                    <a:pt x="551" y="2492"/>
                    <a:pt x="933" y="2597"/>
                    <a:pt x="1367" y="2599"/>
                  </a:cubicBezTo>
                  <a:cubicBezTo>
                    <a:pt x="1711" y="2595"/>
                    <a:pt x="2056" y="2520"/>
                    <a:pt x="2397" y="2404"/>
                  </a:cubicBezTo>
                  <a:cubicBezTo>
                    <a:pt x="2572" y="2345"/>
                    <a:pt x="2730" y="2255"/>
                    <a:pt x="2854" y="2119"/>
                  </a:cubicBezTo>
                  <a:cubicBezTo>
                    <a:pt x="3115" y="1833"/>
                    <a:pt x="3191" y="1493"/>
                    <a:pt x="3135" y="1119"/>
                  </a:cubicBezTo>
                  <a:cubicBezTo>
                    <a:pt x="3016" y="350"/>
                    <a:pt x="2365" y="0"/>
                    <a:pt x="1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7858526" y="2332639"/>
              <a:ext cx="1572" cy="4033"/>
            </a:xfrm>
            <a:custGeom>
              <a:avLst/>
              <a:gdLst/>
              <a:ahLst/>
              <a:cxnLst/>
              <a:rect l="l" t="t" r="r" b="b"/>
              <a:pathLst>
                <a:path w="23" h="59" extrusionOk="0">
                  <a:moveTo>
                    <a:pt x="18" y="0"/>
                  </a:moveTo>
                  <a:lnTo>
                    <a:pt x="18" y="0"/>
                  </a:lnTo>
                  <a:cubicBezTo>
                    <a:pt x="0" y="16"/>
                    <a:pt x="5" y="37"/>
                    <a:pt x="9" y="58"/>
                  </a:cubicBezTo>
                  <a:cubicBezTo>
                    <a:pt x="23" y="41"/>
                    <a:pt x="18" y="20"/>
                    <a:pt x="18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7778000" y="2696443"/>
              <a:ext cx="1094" cy="1777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2" y="1"/>
                  </a:moveTo>
                  <a:cubicBezTo>
                    <a:pt x="2" y="9"/>
                    <a:pt x="0" y="20"/>
                    <a:pt x="12" y="25"/>
                  </a:cubicBezTo>
                  <a:cubicBezTo>
                    <a:pt x="16" y="17"/>
                    <a:pt x="11" y="4"/>
                    <a:pt x="2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7778683" y="2698152"/>
              <a:ext cx="1299" cy="1982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1"/>
                    <a:pt x="1" y="21"/>
                    <a:pt x="11" y="28"/>
                  </a:cubicBezTo>
                  <a:cubicBezTo>
                    <a:pt x="18" y="18"/>
                    <a:pt x="13" y="4"/>
                    <a:pt x="1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7630550" y="2036852"/>
              <a:ext cx="1436" cy="1367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1" y="1"/>
                  </a:moveTo>
                  <a:lnTo>
                    <a:pt x="1" y="15"/>
                  </a:lnTo>
                  <a:lnTo>
                    <a:pt x="6" y="20"/>
                  </a:lnTo>
                  <a:lnTo>
                    <a:pt x="20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7630072" y="2037809"/>
              <a:ext cx="957" cy="957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8" y="1"/>
                  </a:moveTo>
                  <a:cubicBezTo>
                    <a:pt x="4" y="2"/>
                    <a:pt x="1" y="8"/>
                    <a:pt x="1" y="9"/>
                  </a:cubicBezTo>
                  <a:cubicBezTo>
                    <a:pt x="3" y="12"/>
                    <a:pt x="4" y="14"/>
                    <a:pt x="6" y="14"/>
                  </a:cubicBezTo>
                  <a:cubicBezTo>
                    <a:pt x="8" y="14"/>
                    <a:pt x="11" y="9"/>
                    <a:pt x="13" y="6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7629251" y="2039723"/>
              <a:ext cx="342" cy="34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2" y="1"/>
                  </a:moveTo>
                  <a:lnTo>
                    <a:pt x="1" y="4"/>
                  </a:lnTo>
                  <a:lnTo>
                    <a:pt x="4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7626722" y="2149301"/>
              <a:ext cx="820" cy="752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6" y="0"/>
                  </a:moveTo>
                  <a:cubicBezTo>
                    <a:pt x="5" y="0"/>
                    <a:pt x="3" y="1"/>
                    <a:pt x="1" y="4"/>
                  </a:cubicBezTo>
                  <a:lnTo>
                    <a:pt x="8" y="11"/>
                  </a:lnTo>
                  <a:lnTo>
                    <a:pt x="11" y="7"/>
                  </a:lnTo>
                  <a:cubicBezTo>
                    <a:pt x="10" y="4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7646273" y="2179926"/>
              <a:ext cx="245882" cy="596556"/>
            </a:xfrm>
            <a:custGeom>
              <a:avLst/>
              <a:gdLst/>
              <a:ahLst/>
              <a:cxnLst/>
              <a:rect l="l" t="t" r="r" b="b"/>
              <a:pathLst>
                <a:path w="3597" h="8727" extrusionOk="0">
                  <a:moveTo>
                    <a:pt x="9" y="1"/>
                  </a:moveTo>
                  <a:cubicBezTo>
                    <a:pt x="8" y="1"/>
                    <a:pt x="8" y="1"/>
                    <a:pt x="7" y="1"/>
                  </a:cubicBezTo>
                  <a:cubicBezTo>
                    <a:pt x="0" y="8"/>
                    <a:pt x="6" y="15"/>
                    <a:pt x="13" y="20"/>
                  </a:cubicBezTo>
                  <a:cubicBezTo>
                    <a:pt x="43" y="90"/>
                    <a:pt x="76" y="159"/>
                    <a:pt x="104" y="227"/>
                  </a:cubicBezTo>
                  <a:cubicBezTo>
                    <a:pt x="342" y="807"/>
                    <a:pt x="490" y="1416"/>
                    <a:pt x="633" y="2024"/>
                  </a:cubicBezTo>
                  <a:cubicBezTo>
                    <a:pt x="828" y="2857"/>
                    <a:pt x="973" y="3702"/>
                    <a:pt x="1136" y="4541"/>
                  </a:cubicBezTo>
                  <a:cubicBezTo>
                    <a:pt x="1287" y="5316"/>
                    <a:pt x="1457" y="6086"/>
                    <a:pt x="1685" y="6843"/>
                  </a:cubicBezTo>
                  <a:cubicBezTo>
                    <a:pt x="1754" y="7085"/>
                    <a:pt x="1834" y="7322"/>
                    <a:pt x="1929" y="7555"/>
                  </a:cubicBezTo>
                  <a:cubicBezTo>
                    <a:pt x="1938" y="7560"/>
                    <a:pt x="1943" y="7571"/>
                    <a:pt x="1939" y="7581"/>
                  </a:cubicBezTo>
                  <a:cubicBezTo>
                    <a:pt x="1952" y="7587"/>
                    <a:pt x="1953" y="7595"/>
                    <a:pt x="1950" y="7608"/>
                  </a:cubicBezTo>
                  <a:cubicBezTo>
                    <a:pt x="1988" y="7608"/>
                    <a:pt x="1995" y="7643"/>
                    <a:pt x="2013" y="7665"/>
                  </a:cubicBezTo>
                  <a:cubicBezTo>
                    <a:pt x="2134" y="7821"/>
                    <a:pt x="2271" y="7963"/>
                    <a:pt x="2421" y="8090"/>
                  </a:cubicBezTo>
                  <a:cubicBezTo>
                    <a:pt x="2672" y="8297"/>
                    <a:pt x="2953" y="8468"/>
                    <a:pt x="3251" y="8598"/>
                  </a:cubicBezTo>
                  <a:cubicBezTo>
                    <a:pt x="3363" y="8649"/>
                    <a:pt x="3477" y="8693"/>
                    <a:pt x="3594" y="8726"/>
                  </a:cubicBezTo>
                  <a:cubicBezTo>
                    <a:pt x="3596" y="8707"/>
                    <a:pt x="3591" y="8689"/>
                    <a:pt x="3579" y="8675"/>
                  </a:cubicBezTo>
                  <a:cubicBezTo>
                    <a:pt x="3489" y="8538"/>
                    <a:pt x="3407" y="8396"/>
                    <a:pt x="3328" y="8253"/>
                  </a:cubicBezTo>
                  <a:cubicBezTo>
                    <a:pt x="3139" y="7909"/>
                    <a:pt x="2975" y="7550"/>
                    <a:pt x="2840" y="7182"/>
                  </a:cubicBezTo>
                  <a:cubicBezTo>
                    <a:pt x="2721" y="6852"/>
                    <a:pt x="2630" y="6514"/>
                    <a:pt x="2572" y="6170"/>
                  </a:cubicBezTo>
                  <a:cubicBezTo>
                    <a:pt x="2541" y="5988"/>
                    <a:pt x="2520" y="5805"/>
                    <a:pt x="2509" y="5621"/>
                  </a:cubicBezTo>
                  <a:cubicBezTo>
                    <a:pt x="2495" y="5274"/>
                    <a:pt x="2520" y="4925"/>
                    <a:pt x="2579" y="4583"/>
                  </a:cubicBezTo>
                  <a:cubicBezTo>
                    <a:pt x="2637" y="4243"/>
                    <a:pt x="2697" y="3903"/>
                    <a:pt x="2770" y="3568"/>
                  </a:cubicBezTo>
                  <a:cubicBezTo>
                    <a:pt x="2853" y="3193"/>
                    <a:pt x="2947" y="2822"/>
                    <a:pt x="3053" y="2452"/>
                  </a:cubicBezTo>
                  <a:cubicBezTo>
                    <a:pt x="3068" y="2399"/>
                    <a:pt x="3068" y="2338"/>
                    <a:pt x="3112" y="2294"/>
                  </a:cubicBezTo>
                  <a:lnTo>
                    <a:pt x="3112" y="2290"/>
                  </a:lnTo>
                  <a:cubicBezTo>
                    <a:pt x="3109" y="2269"/>
                    <a:pt x="3103" y="2250"/>
                    <a:pt x="3123" y="2233"/>
                  </a:cubicBezTo>
                  <a:cubicBezTo>
                    <a:pt x="3149" y="2194"/>
                    <a:pt x="3119" y="2180"/>
                    <a:pt x="3093" y="2162"/>
                  </a:cubicBezTo>
                  <a:cubicBezTo>
                    <a:pt x="2797" y="1973"/>
                    <a:pt x="2520" y="1761"/>
                    <a:pt x="2276" y="1505"/>
                  </a:cubicBezTo>
                  <a:cubicBezTo>
                    <a:pt x="2041" y="1260"/>
                    <a:pt x="1857" y="983"/>
                    <a:pt x="1761" y="651"/>
                  </a:cubicBezTo>
                  <a:cubicBezTo>
                    <a:pt x="1734" y="564"/>
                    <a:pt x="1720" y="472"/>
                    <a:pt x="1683" y="387"/>
                  </a:cubicBezTo>
                  <a:cubicBezTo>
                    <a:pt x="1666" y="345"/>
                    <a:pt x="1639" y="326"/>
                    <a:pt x="1600" y="326"/>
                  </a:cubicBezTo>
                  <a:cubicBezTo>
                    <a:pt x="1591" y="326"/>
                    <a:pt x="1581" y="327"/>
                    <a:pt x="1571" y="329"/>
                  </a:cubicBezTo>
                  <a:cubicBezTo>
                    <a:pt x="1462" y="350"/>
                    <a:pt x="1353" y="359"/>
                    <a:pt x="1245" y="359"/>
                  </a:cubicBezTo>
                  <a:cubicBezTo>
                    <a:pt x="1089" y="359"/>
                    <a:pt x="934" y="339"/>
                    <a:pt x="779" y="304"/>
                  </a:cubicBezTo>
                  <a:cubicBezTo>
                    <a:pt x="512" y="245"/>
                    <a:pt x="263" y="136"/>
                    <a:pt x="23" y="6"/>
                  </a:cubicBezTo>
                  <a:cubicBezTo>
                    <a:pt x="19" y="5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7778820" y="2698152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D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8044529" y="2520898"/>
              <a:ext cx="155855" cy="350606"/>
            </a:xfrm>
            <a:custGeom>
              <a:avLst/>
              <a:gdLst/>
              <a:ahLst/>
              <a:cxnLst/>
              <a:rect l="l" t="t" r="r" b="b"/>
              <a:pathLst>
                <a:path w="2280" h="5129" extrusionOk="0">
                  <a:moveTo>
                    <a:pt x="9" y="0"/>
                  </a:moveTo>
                  <a:lnTo>
                    <a:pt x="9" y="0"/>
                  </a:lnTo>
                  <a:cubicBezTo>
                    <a:pt x="0" y="244"/>
                    <a:pt x="26" y="486"/>
                    <a:pt x="54" y="728"/>
                  </a:cubicBezTo>
                  <a:cubicBezTo>
                    <a:pt x="77" y="930"/>
                    <a:pt x="112" y="1131"/>
                    <a:pt x="153" y="1331"/>
                  </a:cubicBezTo>
                  <a:cubicBezTo>
                    <a:pt x="221" y="1673"/>
                    <a:pt x="314" y="2009"/>
                    <a:pt x="400" y="2348"/>
                  </a:cubicBezTo>
                  <a:cubicBezTo>
                    <a:pt x="561" y="2981"/>
                    <a:pt x="717" y="3614"/>
                    <a:pt x="950" y="4225"/>
                  </a:cubicBezTo>
                  <a:cubicBezTo>
                    <a:pt x="1015" y="4397"/>
                    <a:pt x="1099" y="4555"/>
                    <a:pt x="1238" y="4681"/>
                  </a:cubicBezTo>
                  <a:cubicBezTo>
                    <a:pt x="1406" y="4830"/>
                    <a:pt x="1599" y="4946"/>
                    <a:pt x="1809" y="5023"/>
                  </a:cubicBezTo>
                  <a:cubicBezTo>
                    <a:pt x="1960" y="5084"/>
                    <a:pt x="2118" y="5120"/>
                    <a:pt x="2279" y="5128"/>
                  </a:cubicBezTo>
                  <a:cubicBezTo>
                    <a:pt x="2272" y="5107"/>
                    <a:pt x="2265" y="5086"/>
                    <a:pt x="2256" y="5065"/>
                  </a:cubicBezTo>
                  <a:cubicBezTo>
                    <a:pt x="1979" y="4431"/>
                    <a:pt x="1664" y="3813"/>
                    <a:pt x="1367" y="3189"/>
                  </a:cubicBezTo>
                  <a:cubicBezTo>
                    <a:pt x="977" y="2371"/>
                    <a:pt x="601" y="1543"/>
                    <a:pt x="274" y="696"/>
                  </a:cubicBezTo>
                  <a:cubicBezTo>
                    <a:pt x="184" y="465"/>
                    <a:pt x="96" y="232"/>
                    <a:pt x="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8"/>
            <p:cNvSpPr/>
            <p:nvPr/>
          </p:nvSpPr>
          <p:spPr>
            <a:xfrm>
              <a:off x="7627337" y="1975192"/>
              <a:ext cx="712969" cy="972454"/>
            </a:xfrm>
            <a:custGeom>
              <a:avLst/>
              <a:gdLst/>
              <a:ahLst/>
              <a:cxnLst/>
              <a:rect l="l" t="t" r="r" b="b"/>
              <a:pathLst>
                <a:path w="10430" h="14226" extrusionOk="0">
                  <a:moveTo>
                    <a:pt x="1614" y="1"/>
                  </a:moveTo>
                  <a:cubicBezTo>
                    <a:pt x="1534" y="1"/>
                    <a:pt x="1454" y="7"/>
                    <a:pt x="1373" y="21"/>
                  </a:cubicBezTo>
                  <a:cubicBezTo>
                    <a:pt x="805" y="116"/>
                    <a:pt x="397" y="457"/>
                    <a:pt x="60" y="901"/>
                  </a:cubicBezTo>
                  <a:lnTo>
                    <a:pt x="69" y="910"/>
                  </a:lnTo>
                  <a:cubicBezTo>
                    <a:pt x="81" y="899"/>
                    <a:pt x="95" y="890"/>
                    <a:pt x="107" y="880"/>
                  </a:cubicBezTo>
                  <a:cubicBezTo>
                    <a:pt x="258" y="738"/>
                    <a:pt x="423" y="610"/>
                    <a:pt x="598" y="499"/>
                  </a:cubicBezTo>
                  <a:cubicBezTo>
                    <a:pt x="899" y="309"/>
                    <a:pt x="1216" y="190"/>
                    <a:pt x="1558" y="190"/>
                  </a:cubicBezTo>
                  <a:cubicBezTo>
                    <a:pt x="1666" y="190"/>
                    <a:pt x="1777" y="202"/>
                    <a:pt x="1890" y="228"/>
                  </a:cubicBezTo>
                  <a:cubicBezTo>
                    <a:pt x="2294" y="317"/>
                    <a:pt x="2616" y="531"/>
                    <a:pt x="2821" y="894"/>
                  </a:cubicBezTo>
                  <a:cubicBezTo>
                    <a:pt x="2975" y="1164"/>
                    <a:pt x="3032" y="1478"/>
                    <a:pt x="2982" y="1784"/>
                  </a:cubicBezTo>
                  <a:cubicBezTo>
                    <a:pt x="2918" y="2216"/>
                    <a:pt x="2684" y="2526"/>
                    <a:pt x="2278" y="2687"/>
                  </a:cubicBezTo>
                  <a:cubicBezTo>
                    <a:pt x="1915" y="2831"/>
                    <a:pt x="1535" y="2914"/>
                    <a:pt x="1144" y="2914"/>
                  </a:cubicBezTo>
                  <a:cubicBezTo>
                    <a:pt x="1106" y="2914"/>
                    <a:pt x="1069" y="2913"/>
                    <a:pt x="1031" y="2912"/>
                  </a:cubicBezTo>
                  <a:cubicBezTo>
                    <a:pt x="775" y="2905"/>
                    <a:pt x="525" y="2845"/>
                    <a:pt x="297" y="2735"/>
                  </a:cubicBezTo>
                  <a:cubicBezTo>
                    <a:pt x="192" y="2684"/>
                    <a:pt x="102" y="2612"/>
                    <a:pt x="4" y="2552"/>
                  </a:cubicBezTo>
                  <a:lnTo>
                    <a:pt x="0" y="2556"/>
                  </a:lnTo>
                  <a:cubicBezTo>
                    <a:pt x="64" y="2652"/>
                    <a:pt x="128" y="2747"/>
                    <a:pt x="188" y="2843"/>
                  </a:cubicBezTo>
                  <a:cubicBezTo>
                    <a:pt x="207" y="2875"/>
                    <a:pt x="234" y="2901"/>
                    <a:pt x="265" y="2920"/>
                  </a:cubicBezTo>
                  <a:cubicBezTo>
                    <a:pt x="474" y="3043"/>
                    <a:pt x="696" y="3141"/>
                    <a:pt x="928" y="3211"/>
                  </a:cubicBezTo>
                  <a:cubicBezTo>
                    <a:pt x="1122" y="3268"/>
                    <a:pt x="1318" y="3302"/>
                    <a:pt x="1517" y="3302"/>
                  </a:cubicBezTo>
                  <a:cubicBezTo>
                    <a:pt x="1600" y="3302"/>
                    <a:pt x="1685" y="3296"/>
                    <a:pt x="1769" y="3283"/>
                  </a:cubicBezTo>
                  <a:cubicBezTo>
                    <a:pt x="1814" y="3276"/>
                    <a:pt x="1849" y="3272"/>
                    <a:pt x="1879" y="3272"/>
                  </a:cubicBezTo>
                  <a:cubicBezTo>
                    <a:pt x="1977" y="3272"/>
                    <a:pt x="2008" y="3319"/>
                    <a:pt x="2048" y="3478"/>
                  </a:cubicBezTo>
                  <a:cubicBezTo>
                    <a:pt x="2080" y="3613"/>
                    <a:pt x="2123" y="3744"/>
                    <a:pt x="2180" y="3872"/>
                  </a:cubicBezTo>
                  <a:cubicBezTo>
                    <a:pt x="2422" y="4377"/>
                    <a:pt x="2830" y="4723"/>
                    <a:pt x="3279" y="5031"/>
                  </a:cubicBezTo>
                  <a:cubicBezTo>
                    <a:pt x="3289" y="5019"/>
                    <a:pt x="3301" y="5017"/>
                    <a:pt x="3313" y="5017"/>
                  </a:cubicBezTo>
                  <a:cubicBezTo>
                    <a:pt x="3324" y="5017"/>
                    <a:pt x="3336" y="5019"/>
                    <a:pt x="3347" y="5019"/>
                  </a:cubicBezTo>
                  <a:lnTo>
                    <a:pt x="4881" y="5019"/>
                  </a:lnTo>
                  <a:cubicBezTo>
                    <a:pt x="4964" y="5019"/>
                    <a:pt x="5042" y="5052"/>
                    <a:pt x="5099" y="5112"/>
                  </a:cubicBezTo>
                  <a:cubicBezTo>
                    <a:pt x="5276" y="5296"/>
                    <a:pt x="5440" y="5492"/>
                    <a:pt x="5605" y="5687"/>
                  </a:cubicBezTo>
                  <a:cubicBezTo>
                    <a:pt x="5765" y="5874"/>
                    <a:pt x="5921" y="6062"/>
                    <a:pt x="6070" y="6257"/>
                  </a:cubicBezTo>
                  <a:cubicBezTo>
                    <a:pt x="6266" y="6513"/>
                    <a:pt x="6457" y="6774"/>
                    <a:pt x="6639" y="7040"/>
                  </a:cubicBezTo>
                  <a:cubicBezTo>
                    <a:pt x="6892" y="7405"/>
                    <a:pt x="7127" y="7780"/>
                    <a:pt x="7346" y="8168"/>
                  </a:cubicBezTo>
                  <a:cubicBezTo>
                    <a:pt x="7535" y="8499"/>
                    <a:pt x="7709" y="8837"/>
                    <a:pt x="7872" y="9181"/>
                  </a:cubicBezTo>
                  <a:cubicBezTo>
                    <a:pt x="8000" y="9444"/>
                    <a:pt x="8119" y="9712"/>
                    <a:pt x="8228" y="9984"/>
                  </a:cubicBezTo>
                  <a:cubicBezTo>
                    <a:pt x="8415" y="10443"/>
                    <a:pt x="8584" y="10908"/>
                    <a:pt x="8726" y="11383"/>
                  </a:cubicBezTo>
                  <a:cubicBezTo>
                    <a:pt x="8834" y="11753"/>
                    <a:pt x="8927" y="12128"/>
                    <a:pt x="9018" y="12503"/>
                  </a:cubicBezTo>
                  <a:cubicBezTo>
                    <a:pt x="9087" y="12787"/>
                    <a:pt x="9153" y="13074"/>
                    <a:pt x="9252" y="13351"/>
                  </a:cubicBezTo>
                  <a:cubicBezTo>
                    <a:pt x="9387" y="13737"/>
                    <a:pt x="9643" y="14004"/>
                    <a:pt x="10014" y="14163"/>
                  </a:cubicBezTo>
                  <a:cubicBezTo>
                    <a:pt x="10102" y="14204"/>
                    <a:pt x="10198" y="14225"/>
                    <a:pt x="10294" y="14225"/>
                  </a:cubicBezTo>
                  <a:cubicBezTo>
                    <a:pt x="10314" y="14225"/>
                    <a:pt x="10333" y="14225"/>
                    <a:pt x="10353" y="14223"/>
                  </a:cubicBezTo>
                  <a:cubicBezTo>
                    <a:pt x="10384" y="14219"/>
                    <a:pt x="10412" y="14216"/>
                    <a:pt x="10421" y="14182"/>
                  </a:cubicBezTo>
                  <a:cubicBezTo>
                    <a:pt x="10430" y="14147"/>
                    <a:pt x="10398" y="14135"/>
                    <a:pt x="10374" y="14118"/>
                  </a:cubicBezTo>
                  <a:cubicBezTo>
                    <a:pt x="10176" y="13983"/>
                    <a:pt x="9998" y="13816"/>
                    <a:pt x="9848" y="13627"/>
                  </a:cubicBezTo>
                  <a:cubicBezTo>
                    <a:pt x="9629" y="13346"/>
                    <a:pt x="9483" y="13027"/>
                    <a:pt x="9364" y="12694"/>
                  </a:cubicBezTo>
                  <a:cubicBezTo>
                    <a:pt x="9215" y="12272"/>
                    <a:pt x="9103" y="11839"/>
                    <a:pt x="8985" y="11405"/>
                  </a:cubicBezTo>
                  <a:cubicBezTo>
                    <a:pt x="8819" y="10790"/>
                    <a:pt x="8638" y="10178"/>
                    <a:pt x="8414" y="9581"/>
                  </a:cubicBezTo>
                  <a:cubicBezTo>
                    <a:pt x="8261" y="9176"/>
                    <a:pt x="8095" y="8778"/>
                    <a:pt x="7905" y="8390"/>
                  </a:cubicBezTo>
                  <a:cubicBezTo>
                    <a:pt x="7774" y="8118"/>
                    <a:pt x="7634" y="7852"/>
                    <a:pt x="7483" y="7592"/>
                  </a:cubicBezTo>
                  <a:cubicBezTo>
                    <a:pt x="7355" y="7373"/>
                    <a:pt x="7227" y="7154"/>
                    <a:pt x="7088" y="6942"/>
                  </a:cubicBezTo>
                  <a:cubicBezTo>
                    <a:pt x="6818" y="6532"/>
                    <a:pt x="6529" y="6136"/>
                    <a:pt x="6219" y="5757"/>
                  </a:cubicBezTo>
                  <a:cubicBezTo>
                    <a:pt x="6008" y="5503"/>
                    <a:pt x="5794" y="5252"/>
                    <a:pt x="5570" y="5012"/>
                  </a:cubicBezTo>
                  <a:cubicBezTo>
                    <a:pt x="5500" y="4937"/>
                    <a:pt x="5440" y="4854"/>
                    <a:pt x="5360" y="4789"/>
                  </a:cubicBezTo>
                  <a:cubicBezTo>
                    <a:pt x="5351" y="4782"/>
                    <a:pt x="5339" y="4774"/>
                    <a:pt x="5342" y="4759"/>
                  </a:cubicBezTo>
                  <a:cubicBezTo>
                    <a:pt x="5345" y="4749"/>
                    <a:pt x="5354" y="4747"/>
                    <a:pt x="5363" y="4747"/>
                  </a:cubicBezTo>
                  <a:cubicBezTo>
                    <a:pt x="5366" y="4747"/>
                    <a:pt x="5370" y="4748"/>
                    <a:pt x="5374" y="4748"/>
                  </a:cubicBezTo>
                  <a:cubicBezTo>
                    <a:pt x="5376" y="4748"/>
                    <a:pt x="5377" y="4747"/>
                    <a:pt x="5379" y="4747"/>
                  </a:cubicBezTo>
                  <a:cubicBezTo>
                    <a:pt x="5397" y="4747"/>
                    <a:pt x="5416" y="4748"/>
                    <a:pt x="5434" y="4748"/>
                  </a:cubicBezTo>
                  <a:cubicBezTo>
                    <a:pt x="5465" y="4748"/>
                    <a:pt x="5495" y="4746"/>
                    <a:pt x="5525" y="4735"/>
                  </a:cubicBezTo>
                  <a:cubicBezTo>
                    <a:pt x="5512" y="4719"/>
                    <a:pt x="5502" y="4702"/>
                    <a:pt x="5488" y="4686"/>
                  </a:cubicBezTo>
                  <a:cubicBezTo>
                    <a:pt x="5295" y="4477"/>
                    <a:pt x="5104" y="4265"/>
                    <a:pt x="4907" y="4058"/>
                  </a:cubicBezTo>
                  <a:cubicBezTo>
                    <a:pt x="4657" y="3790"/>
                    <a:pt x="4408" y="3522"/>
                    <a:pt x="4185" y="3231"/>
                  </a:cubicBezTo>
                  <a:cubicBezTo>
                    <a:pt x="4026" y="3024"/>
                    <a:pt x="3913" y="2798"/>
                    <a:pt x="3877" y="2530"/>
                  </a:cubicBezTo>
                  <a:cubicBezTo>
                    <a:pt x="3808" y="1991"/>
                    <a:pt x="3610" y="1478"/>
                    <a:pt x="3300" y="1032"/>
                  </a:cubicBezTo>
                  <a:cubicBezTo>
                    <a:pt x="3033" y="652"/>
                    <a:pt x="2704" y="340"/>
                    <a:pt x="2272" y="149"/>
                  </a:cubicBezTo>
                  <a:cubicBezTo>
                    <a:pt x="2060" y="54"/>
                    <a:pt x="1840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8029012" y="278407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8"/>
            <p:cNvSpPr/>
            <p:nvPr/>
          </p:nvSpPr>
          <p:spPr>
            <a:xfrm>
              <a:off x="7872676" y="2328401"/>
              <a:ext cx="156675" cy="455603"/>
            </a:xfrm>
            <a:custGeom>
              <a:avLst/>
              <a:gdLst/>
              <a:ahLst/>
              <a:cxnLst/>
              <a:rect l="l" t="t" r="r" b="b"/>
              <a:pathLst>
                <a:path w="2292" h="6665" extrusionOk="0">
                  <a:moveTo>
                    <a:pt x="182" y="1"/>
                  </a:moveTo>
                  <a:cubicBezTo>
                    <a:pt x="167" y="11"/>
                    <a:pt x="160" y="29"/>
                    <a:pt x="160" y="48"/>
                  </a:cubicBezTo>
                  <a:cubicBezTo>
                    <a:pt x="142" y="222"/>
                    <a:pt x="121" y="395"/>
                    <a:pt x="107" y="569"/>
                  </a:cubicBezTo>
                  <a:cubicBezTo>
                    <a:pt x="91" y="753"/>
                    <a:pt x="70" y="937"/>
                    <a:pt x="53" y="1123"/>
                  </a:cubicBezTo>
                  <a:cubicBezTo>
                    <a:pt x="33" y="1333"/>
                    <a:pt x="14" y="1545"/>
                    <a:pt x="11" y="1758"/>
                  </a:cubicBezTo>
                  <a:cubicBezTo>
                    <a:pt x="2" y="2136"/>
                    <a:pt x="0" y="2515"/>
                    <a:pt x="40" y="2894"/>
                  </a:cubicBezTo>
                  <a:cubicBezTo>
                    <a:pt x="63" y="3127"/>
                    <a:pt x="100" y="3358"/>
                    <a:pt x="147" y="3588"/>
                  </a:cubicBezTo>
                  <a:cubicBezTo>
                    <a:pt x="256" y="4079"/>
                    <a:pt x="417" y="4552"/>
                    <a:pt x="666" y="4994"/>
                  </a:cubicBezTo>
                  <a:cubicBezTo>
                    <a:pt x="856" y="5325"/>
                    <a:pt x="1083" y="5635"/>
                    <a:pt x="1346" y="5914"/>
                  </a:cubicBezTo>
                  <a:cubicBezTo>
                    <a:pt x="1529" y="6104"/>
                    <a:pt x="1729" y="6277"/>
                    <a:pt x="1941" y="6433"/>
                  </a:cubicBezTo>
                  <a:cubicBezTo>
                    <a:pt x="2051" y="6517"/>
                    <a:pt x="2163" y="6601"/>
                    <a:pt x="2286" y="6665"/>
                  </a:cubicBezTo>
                  <a:cubicBezTo>
                    <a:pt x="2291" y="6619"/>
                    <a:pt x="2272" y="6577"/>
                    <a:pt x="2263" y="6533"/>
                  </a:cubicBezTo>
                  <a:cubicBezTo>
                    <a:pt x="2170" y="6095"/>
                    <a:pt x="2055" y="5663"/>
                    <a:pt x="1923" y="5237"/>
                  </a:cubicBezTo>
                  <a:cubicBezTo>
                    <a:pt x="1750" y="4682"/>
                    <a:pt x="1508" y="4156"/>
                    <a:pt x="1233" y="3646"/>
                  </a:cubicBezTo>
                  <a:cubicBezTo>
                    <a:pt x="1173" y="3535"/>
                    <a:pt x="1115" y="3425"/>
                    <a:pt x="1052" y="3316"/>
                  </a:cubicBezTo>
                  <a:cubicBezTo>
                    <a:pt x="903" y="3067"/>
                    <a:pt x="782" y="2801"/>
                    <a:pt x="693" y="2525"/>
                  </a:cubicBezTo>
                  <a:cubicBezTo>
                    <a:pt x="577" y="2152"/>
                    <a:pt x="482" y="1773"/>
                    <a:pt x="410" y="1391"/>
                  </a:cubicBezTo>
                  <a:cubicBezTo>
                    <a:pt x="335" y="1000"/>
                    <a:pt x="284" y="608"/>
                    <a:pt x="228" y="213"/>
                  </a:cubicBezTo>
                  <a:cubicBezTo>
                    <a:pt x="219" y="143"/>
                    <a:pt x="221" y="69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8"/>
            <p:cNvSpPr/>
            <p:nvPr/>
          </p:nvSpPr>
          <p:spPr>
            <a:xfrm>
              <a:off x="8029012" y="2783942"/>
              <a:ext cx="342" cy="273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7650292" y="2062410"/>
              <a:ext cx="64529" cy="55301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7659316" y="2073826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7673329" y="2072595"/>
              <a:ext cx="16953" cy="14423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7661435" y="2092898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7527395" y="2033276"/>
              <a:ext cx="131934" cy="125306"/>
            </a:xfrm>
            <a:custGeom>
              <a:avLst/>
              <a:gdLst/>
              <a:ahLst/>
              <a:cxnLst/>
              <a:rect l="l" t="t" r="r" b="b"/>
              <a:pathLst>
                <a:path w="2075" h="1971" extrusionOk="0">
                  <a:moveTo>
                    <a:pt x="1624" y="0"/>
                  </a:moveTo>
                  <a:cubicBezTo>
                    <a:pt x="1276" y="247"/>
                    <a:pt x="445" y="556"/>
                    <a:pt x="197" y="947"/>
                  </a:cubicBezTo>
                  <a:cubicBezTo>
                    <a:pt x="0" y="1255"/>
                    <a:pt x="335" y="1284"/>
                    <a:pt x="528" y="1322"/>
                  </a:cubicBezTo>
                  <a:cubicBezTo>
                    <a:pt x="961" y="1408"/>
                    <a:pt x="1385" y="1859"/>
                    <a:pt x="1550" y="1943"/>
                  </a:cubicBezTo>
                  <a:cubicBezTo>
                    <a:pt x="1587" y="1962"/>
                    <a:pt x="1620" y="1971"/>
                    <a:pt x="1649" y="1971"/>
                  </a:cubicBezTo>
                  <a:cubicBezTo>
                    <a:pt x="2074" y="1971"/>
                    <a:pt x="1624" y="0"/>
                    <a:pt x="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7539640" y="2039768"/>
              <a:ext cx="80371" cy="56834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928" y="231"/>
                    <a:pt x="228" y="516"/>
                    <a:pt x="16" y="864"/>
                  </a:cubicBezTo>
                  <a:cubicBezTo>
                    <a:pt x="2" y="885"/>
                    <a:pt x="0" y="893"/>
                    <a:pt x="7" y="893"/>
                  </a:cubicBezTo>
                  <a:cubicBezTo>
                    <a:pt x="25" y="893"/>
                    <a:pt x="105" y="834"/>
                    <a:pt x="219" y="774"/>
                  </a:cubicBezTo>
                  <a:cubicBezTo>
                    <a:pt x="335" y="714"/>
                    <a:pt x="482" y="655"/>
                    <a:pt x="640" y="653"/>
                  </a:cubicBezTo>
                  <a:cubicBezTo>
                    <a:pt x="646" y="653"/>
                    <a:pt x="652" y="653"/>
                    <a:pt x="659" y="653"/>
                  </a:cubicBezTo>
                  <a:cubicBezTo>
                    <a:pt x="751" y="653"/>
                    <a:pt x="844" y="677"/>
                    <a:pt x="924" y="723"/>
                  </a:cubicBezTo>
                  <a:cubicBezTo>
                    <a:pt x="943" y="736"/>
                    <a:pt x="966" y="741"/>
                    <a:pt x="991" y="741"/>
                  </a:cubicBezTo>
                  <a:lnTo>
                    <a:pt x="1007" y="741"/>
                  </a:lnTo>
                  <a:lnTo>
                    <a:pt x="1007" y="729"/>
                  </a:lnTo>
                  <a:cubicBezTo>
                    <a:pt x="1000" y="469"/>
                    <a:pt x="1147" y="203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7535633" y="2038879"/>
              <a:ext cx="86345" cy="80804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1357" y="1"/>
                  </a:moveTo>
                  <a:lnTo>
                    <a:pt x="1357" y="1"/>
                  </a:lnTo>
                  <a:cubicBezTo>
                    <a:pt x="1257" y="61"/>
                    <a:pt x="1138" y="122"/>
                    <a:pt x="1017" y="187"/>
                  </a:cubicBezTo>
                  <a:cubicBezTo>
                    <a:pt x="647" y="381"/>
                    <a:pt x="228" y="601"/>
                    <a:pt x="67" y="856"/>
                  </a:cubicBezTo>
                  <a:cubicBezTo>
                    <a:pt x="18" y="932"/>
                    <a:pt x="0" y="995"/>
                    <a:pt x="14" y="1041"/>
                  </a:cubicBezTo>
                  <a:cubicBezTo>
                    <a:pt x="25" y="1079"/>
                    <a:pt x="58" y="1109"/>
                    <a:pt x="112" y="1132"/>
                  </a:cubicBezTo>
                  <a:cubicBezTo>
                    <a:pt x="123" y="1133"/>
                    <a:pt x="133" y="1135"/>
                    <a:pt x="146" y="1135"/>
                  </a:cubicBezTo>
                  <a:cubicBezTo>
                    <a:pt x="214" y="1135"/>
                    <a:pt x="310" y="1112"/>
                    <a:pt x="412" y="1091"/>
                  </a:cubicBezTo>
                  <a:cubicBezTo>
                    <a:pt x="535" y="1065"/>
                    <a:pt x="673" y="1034"/>
                    <a:pt x="793" y="1034"/>
                  </a:cubicBezTo>
                  <a:cubicBezTo>
                    <a:pt x="891" y="1034"/>
                    <a:pt x="964" y="1055"/>
                    <a:pt x="1015" y="1098"/>
                  </a:cubicBezTo>
                  <a:cubicBezTo>
                    <a:pt x="1106" y="1170"/>
                    <a:pt x="1210" y="1227"/>
                    <a:pt x="1320" y="1268"/>
                  </a:cubicBezTo>
                  <a:lnTo>
                    <a:pt x="1320" y="1268"/>
                  </a:lnTo>
                  <a:cubicBezTo>
                    <a:pt x="1268" y="1206"/>
                    <a:pt x="1142" y="1045"/>
                    <a:pt x="1073" y="867"/>
                  </a:cubicBezTo>
                  <a:cubicBezTo>
                    <a:pt x="1064" y="828"/>
                    <a:pt x="1061" y="788"/>
                    <a:pt x="1059" y="748"/>
                  </a:cubicBezTo>
                  <a:cubicBezTo>
                    <a:pt x="1054" y="748"/>
                    <a:pt x="1049" y="749"/>
                    <a:pt x="1043" y="749"/>
                  </a:cubicBezTo>
                  <a:cubicBezTo>
                    <a:pt x="1022" y="749"/>
                    <a:pt x="1000" y="743"/>
                    <a:pt x="982" y="730"/>
                  </a:cubicBezTo>
                  <a:cubicBezTo>
                    <a:pt x="901" y="683"/>
                    <a:pt x="809" y="658"/>
                    <a:pt x="716" y="658"/>
                  </a:cubicBezTo>
                  <a:cubicBezTo>
                    <a:pt x="713" y="658"/>
                    <a:pt x="710" y="658"/>
                    <a:pt x="707" y="658"/>
                  </a:cubicBezTo>
                  <a:cubicBezTo>
                    <a:pt x="554" y="658"/>
                    <a:pt x="409" y="714"/>
                    <a:pt x="298" y="771"/>
                  </a:cubicBezTo>
                  <a:cubicBezTo>
                    <a:pt x="186" y="827"/>
                    <a:pt x="107" y="883"/>
                    <a:pt x="88" y="883"/>
                  </a:cubicBezTo>
                  <a:cubicBezTo>
                    <a:pt x="81" y="883"/>
                    <a:pt x="84" y="874"/>
                    <a:pt x="97" y="853"/>
                  </a:cubicBezTo>
                  <a:cubicBezTo>
                    <a:pt x="309" y="520"/>
                    <a:pt x="992" y="252"/>
                    <a:pt x="1334" y="34"/>
                  </a:cubicBezTo>
                  <a:cubicBezTo>
                    <a:pt x="1341" y="24"/>
                    <a:pt x="1350" y="11"/>
                    <a:pt x="1357" y="1"/>
                  </a:cubicBezTo>
                  <a:close/>
                  <a:moveTo>
                    <a:pt x="1320" y="1268"/>
                  </a:moveTo>
                  <a:cubicBezTo>
                    <a:pt x="1321" y="1269"/>
                    <a:pt x="1321" y="1269"/>
                    <a:pt x="1322" y="1270"/>
                  </a:cubicBezTo>
                  <a:lnTo>
                    <a:pt x="1322" y="1268"/>
                  </a:lnTo>
                  <a:cubicBezTo>
                    <a:pt x="1321" y="1268"/>
                    <a:pt x="1321" y="1268"/>
                    <a:pt x="1320" y="12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8"/>
          <p:cNvGrpSpPr/>
          <p:nvPr/>
        </p:nvGrpSpPr>
        <p:grpSpPr>
          <a:xfrm flipH="1">
            <a:off x="2201865" y="4271884"/>
            <a:ext cx="2554431" cy="673373"/>
            <a:chOff x="9641789" y="4060422"/>
            <a:chExt cx="3261531" cy="859771"/>
          </a:xfrm>
        </p:grpSpPr>
        <p:sp>
          <p:nvSpPr>
            <p:cNvPr id="2568" name="Google Shape;2568;p38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8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8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8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8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8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8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8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38"/>
          <p:cNvGrpSpPr/>
          <p:nvPr/>
        </p:nvGrpSpPr>
        <p:grpSpPr>
          <a:xfrm flipH="1">
            <a:off x="5310811" y="4281574"/>
            <a:ext cx="1424637" cy="375548"/>
            <a:chOff x="9641789" y="4060422"/>
            <a:chExt cx="3261531" cy="859771"/>
          </a:xfrm>
        </p:grpSpPr>
        <p:sp>
          <p:nvSpPr>
            <p:cNvPr id="2604" name="Google Shape;2604;p38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8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8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8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8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8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8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8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8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8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8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8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8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8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8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8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8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8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8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8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8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8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8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8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8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8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8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8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8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8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8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8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8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38"/>
          <p:cNvGrpSpPr/>
          <p:nvPr/>
        </p:nvGrpSpPr>
        <p:grpSpPr>
          <a:xfrm>
            <a:off x="3725017" y="3861874"/>
            <a:ext cx="462302" cy="628454"/>
            <a:chOff x="6555954" y="480687"/>
            <a:chExt cx="462302" cy="628454"/>
          </a:xfrm>
        </p:grpSpPr>
        <p:sp>
          <p:nvSpPr>
            <p:cNvPr id="2640" name="Google Shape;2640;p38"/>
            <p:cNvSpPr/>
            <p:nvPr/>
          </p:nvSpPr>
          <p:spPr>
            <a:xfrm>
              <a:off x="6692152" y="103736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8"/>
            <p:cNvSpPr/>
            <p:nvPr/>
          </p:nvSpPr>
          <p:spPr>
            <a:xfrm>
              <a:off x="6791409" y="103722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8"/>
            <p:cNvSpPr/>
            <p:nvPr/>
          </p:nvSpPr>
          <p:spPr>
            <a:xfrm>
              <a:off x="6555954" y="534195"/>
              <a:ext cx="462302" cy="513228"/>
            </a:xfrm>
            <a:custGeom>
              <a:avLst/>
              <a:gdLst/>
              <a:ahLst/>
              <a:cxnLst/>
              <a:rect l="l" t="t" r="r" b="b"/>
              <a:pathLst>
                <a:path w="6763" h="7508" extrusionOk="0">
                  <a:moveTo>
                    <a:pt x="3360" y="841"/>
                  </a:moveTo>
                  <a:cubicBezTo>
                    <a:pt x="3387" y="841"/>
                    <a:pt x="3414" y="846"/>
                    <a:pt x="3440" y="858"/>
                  </a:cubicBezTo>
                  <a:cubicBezTo>
                    <a:pt x="3596" y="926"/>
                    <a:pt x="3728" y="1035"/>
                    <a:pt x="3824" y="1173"/>
                  </a:cubicBezTo>
                  <a:cubicBezTo>
                    <a:pt x="3838" y="1191"/>
                    <a:pt x="3849" y="1205"/>
                    <a:pt x="3821" y="1221"/>
                  </a:cubicBezTo>
                  <a:cubicBezTo>
                    <a:pt x="3687" y="1300"/>
                    <a:pt x="3559" y="1382"/>
                    <a:pt x="3410" y="1426"/>
                  </a:cubicBezTo>
                  <a:lnTo>
                    <a:pt x="3410" y="1428"/>
                  </a:lnTo>
                  <a:cubicBezTo>
                    <a:pt x="3396" y="1431"/>
                    <a:pt x="3381" y="1435"/>
                    <a:pt x="3365" y="1436"/>
                  </a:cubicBezTo>
                  <a:cubicBezTo>
                    <a:pt x="3318" y="1436"/>
                    <a:pt x="3270" y="1426"/>
                    <a:pt x="3226" y="1405"/>
                  </a:cubicBezTo>
                  <a:cubicBezTo>
                    <a:pt x="3118" y="1357"/>
                    <a:pt x="3014" y="1300"/>
                    <a:pt x="2918" y="1229"/>
                  </a:cubicBezTo>
                  <a:cubicBezTo>
                    <a:pt x="2892" y="1212"/>
                    <a:pt x="2888" y="1198"/>
                    <a:pt x="2906" y="1170"/>
                  </a:cubicBezTo>
                  <a:cubicBezTo>
                    <a:pt x="3000" y="1023"/>
                    <a:pt x="3125" y="912"/>
                    <a:pt x="3291" y="852"/>
                  </a:cubicBezTo>
                  <a:cubicBezTo>
                    <a:pt x="3314" y="845"/>
                    <a:pt x="3337" y="841"/>
                    <a:pt x="3360" y="841"/>
                  </a:cubicBezTo>
                  <a:close/>
                  <a:moveTo>
                    <a:pt x="2899" y="1278"/>
                  </a:moveTo>
                  <a:cubicBezTo>
                    <a:pt x="2995" y="1343"/>
                    <a:pt x="3098" y="1401"/>
                    <a:pt x="3205" y="1450"/>
                  </a:cubicBezTo>
                  <a:cubicBezTo>
                    <a:pt x="3251" y="1471"/>
                    <a:pt x="3301" y="1481"/>
                    <a:pt x="3350" y="1481"/>
                  </a:cubicBezTo>
                  <a:cubicBezTo>
                    <a:pt x="3398" y="1481"/>
                    <a:pt x="3447" y="1471"/>
                    <a:pt x="3493" y="1452"/>
                  </a:cubicBezTo>
                  <a:cubicBezTo>
                    <a:pt x="3589" y="1410"/>
                    <a:pt x="3682" y="1363"/>
                    <a:pt x="3773" y="1308"/>
                  </a:cubicBezTo>
                  <a:cubicBezTo>
                    <a:pt x="3786" y="1302"/>
                    <a:pt x="3796" y="1290"/>
                    <a:pt x="3811" y="1290"/>
                  </a:cubicBezTo>
                  <a:cubicBezTo>
                    <a:pt x="3813" y="1290"/>
                    <a:pt x="3815" y="1290"/>
                    <a:pt x="3817" y="1291"/>
                  </a:cubicBezTo>
                  <a:cubicBezTo>
                    <a:pt x="3824" y="1312"/>
                    <a:pt x="3810" y="1326"/>
                    <a:pt x="3800" y="1340"/>
                  </a:cubicBezTo>
                  <a:lnTo>
                    <a:pt x="3801" y="1342"/>
                  </a:lnTo>
                  <a:cubicBezTo>
                    <a:pt x="3710" y="1487"/>
                    <a:pt x="3566" y="1592"/>
                    <a:pt x="3400" y="1634"/>
                  </a:cubicBezTo>
                  <a:cubicBezTo>
                    <a:pt x="3387" y="1638"/>
                    <a:pt x="3374" y="1640"/>
                    <a:pt x="3360" y="1640"/>
                  </a:cubicBezTo>
                  <a:cubicBezTo>
                    <a:pt x="3347" y="1640"/>
                    <a:pt x="3334" y="1638"/>
                    <a:pt x="3321" y="1634"/>
                  </a:cubicBezTo>
                  <a:cubicBezTo>
                    <a:pt x="3162" y="1596"/>
                    <a:pt x="3023" y="1499"/>
                    <a:pt x="2930" y="1366"/>
                  </a:cubicBezTo>
                  <a:cubicBezTo>
                    <a:pt x="2911" y="1340"/>
                    <a:pt x="2900" y="1310"/>
                    <a:pt x="2899" y="1278"/>
                  </a:cubicBezTo>
                  <a:close/>
                  <a:moveTo>
                    <a:pt x="2692" y="53"/>
                  </a:moveTo>
                  <a:cubicBezTo>
                    <a:pt x="2831" y="53"/>
                    <a:pt x="2969" y="106"/>
                    <a:pt x="3091" y="225"/>
                  </a:cubicBezTo>
                  <a:cubicBezTo>
                    <a:pt x="3183" y="316"/>
                    <a:pt x="3254" y="426"/>
                    <a:pt x="3300" y="547"/>
                  </a:cubicBezTo>
                  <a:cubicBezTo>
                    <a:pt x="3321" y="604"/>
                    <a:pt x="3344" y="658"/>
                    <a:pt x="3363" y="714"/>
                  </a:cubicBezTo>
                  <a:cubicBezTo>
                    <a:pt x="3370" y="732"/>
                    <a:pt x="3377" y="751"/>
                    <a:pt x="3398" y="753"/>
                  </a:cubicBezTo>
                  <a:cubicBezTo>
                    <a:pt x="3400" y="753"/>
                    <a:pt x="3401" y="753"/>
                    <a:pt x="3403" y="753"/>
                  </a:cubicBezTo>
                  <a:cubicBezTo>
                    <a:pt x="3423" y="753"/>
                    <a:pt x="3423" y="730"/>
                    <a:pt x="3430" y="714"/>
                  </a:cubicBezTo>
                  <a:cubicBezTo>
                    <a:pt x="3475" y="590"/>
                    <a:pt x="3517" y="463"/>
                    <a:pt x="3596" y="355"/>
                  </a:cubicBezTo>
                  <a:cubicBezTo>
                    <a:pt x="3694" y="218"/>
                    <a:pt x="3814" y="106"/>
                    <a:pt x="3982" y="69"/>
                  </a:cubicBezTo>
                  <a:cubicBezTo>
                    <a:pt x="4027" y="59"/>
                    <a:pt x="4070" y="54"/>
                    <a:pt x="4112" y="54"/>
                  </a:cubicBezTo>
                  <a:cubicBezTo>
                    <a:pt x="4268" y="54"/>
                    <a:pt x="4407" y="120"/>
                    <a:pt x="4534" y="223"/>
                  </a:cubicBezTo>
                  <a:cubicBezTo>
                    <a:pt x="4681" y="344"/>
                    <a:pt x="4739" y="514"/>
                    <a:pt x="4797" y="686"/>
                  </a:cubicBezTo>
                  <a:cubicBezTo>
                    <a:pt x="4846" y="833"/>
                    <a:pt x="4873" y="987"/>
                    <a:pt x="4878" y="1142"/>
                  </a:cubicBezTo>
                  <a:cubicBezTo>
                    <a:pt x="4885" y="1285"/>
                    <a:pt x="4848" y="1419"/>
                    <a:pt x="4795" y="1548"/>
                  </a:cubicBezTo>
                  <a:cubicBezTo>
                    <a:pt x="4720" y="1733"/>
                    <a:pt x="4722" y="1918"/>
                    <a:pt x="4748" y="2109"/>
                  </a:cubicBezTo>
                  <a:cubicBezTo>
                    <a:pt x="4753" y="2152"/>
                    <a:pt x="4760" y="2194"/>
                    <a:pt x="4767" y="2236"/>
                  </a:cubicBezTo>
                  <a:cubicBezTo>
                    <a:pt x="4764" y="2237"/>
                    <a:pt x="4761" y="2237"/>
                    <a:pt x="4758" y="2237"/>
                  </a:cubicBezTo>
                  <a:cubicBezTo>
                    <a:pt x="4746" y="2237"/>
                    <a:pt x="4744" y="2225"/>
                    <a:pt x="4739" y="2218"/>
                  </a:cubicBezTo>
                  <a:cubicBezTo>
                    <a:pt x="4592" y="1983"/>
                    <a:pt x="4427" y="1759"/>
                    <a:pt x="4250" y="1548"/>
                  </a:cubicBezTo>
                  <a:cubicBezTo>
                    <a:pt x="4159" y="1442"/>
                    <a:pt x="4059" y="1345"/>
                    <a:pt x="3952" y="1259"/>
                  </a:cubicBezTo>
                  <a:cubicBezTo>
                    <a:pt x="3928" y="1240"/>
                    <a:pt x="3907" y="1217"/>
                    <a:pt x="3893" y="1191"/>
                  </a:cubicBezTo>
                  <a:cubicBezTo>
                    <a:pt x="3794" y="1031"/>
                    <a:pt x="3652" y="903"/>
                    <a:pt x="3484" y="821"/>
                  </a:cubicBezTo>
                  <a:cubicBezTo>
                    <a:pt x="3443" y="800"/>
                    <a:pt x="3402" y="791"/>
                    <a:pt x="3363" y="791"/>
                  </a:cubicBezTo>
                  <a:cubicBezTo>
                    <a:pt x="3309" y="791"/>
                    <a:pt x="3255" y="808"/>
                    <a:pt x="3202" y="833"/>
                  </a:cubicBezTo>
                  <a:cubicBezTo>
                    <a:pt x="3084" y="886"/>
                    <a:pt x="2984" y="970"/>
                    <a:pt x="2913" y="1075"/>
                  </a:cubicBezTo>
                  <a:cubicBezTo>
                    <a:pt x="2846" y="1173"/>
                    <a:pt x="2765" y="1259"/>
                    <a:pt x="2672" y="1333"/>
                  </a:cubicBezTo>
                  <a:cubicBezTo>
                    <a:pt x="2560" y="1424"/>
                    <a:pt x="2471" y="1534"/>
                    <a:pt x="2380" y="1645"/>
                  </a:cubicBezTo>
                  <a:cubicBezTo>
                    <a:pt x="2224" y="1831"/>
                    <a:pt x="2096" y="2034"/>
                    <a:pt x="1962" y="2236"/>
                  </a:cubicBezTo>
                  <a:cubicBezTo>
                    <a:pt x="1966" y="2141"/>
                    <a:pt x="1975" y="2046"/>
                    <a:pt x="1989" y="1952"/>
                  </a:cubicBezTo>
                  <a:cubicBezTo>
                    <a:pt x="2003" y="1824"/>
                    <a:pt x="1983" y="1694"/>
                    <a:pt x="1934" y="1575"/>
                  </a:cubicBezTo>
                  <a:cubicBezTo>
                    <a:pt x="1873" y="1413"/>
                    <a:pt x="1833" y="1252"/>
                    <a:pt x="1847" y="1079"/>
                  </a:cubicBezTo>
                  <a:cubicBezTo>
                    <a:pt x="1861" y="888"/>
                    <a:pt x="1906" y="700"/>
                    <a:pt x="1982" y="525"/>
                  </a:cubicBezTo>
                  <a:cubicBezTo>
                    <a:pt x="1999" y="495"/>
                    <a:pt x="2020" y="465"/>
                    <a:pt x="2041" y="437"/>
                  </a:cubicBezTo>
                  <a:cubicBezTo>
                    <a:pt x="2157" y="327"/>
                    <a:pt x="2182" y="277"/>
                    <a:pt x="2287" y="199"/>
                  </a:cubicBezTo>
                  <a:cubicBezTo>
                    <a:pt x="2414" y="105"/>
                    <a:pt x="2554" y="53"/>
                    <a:pt x="2692" y="53"/>
                  </a:cubicBezTo>
                  <a:close/>
                  <a:moveTo>
                    <a:pt x="1438" y="3310"/>
                  </a:moveTo>
                  <a:lnTo>
                    <a:pt x="1438" y="3310"/>
                  </a:lnTo>
                  <a:cubicBezTo>
                    <a:pt x="1445" y="3319"/>
                    <a:pt x="1442" y="3331"/>
                    <a:pt x="1433" y="3335"/>
                  </a:cubicBezTo>
                  <a:cubicBezTo>
                    <a:pt x="1352" y="3579"/>
                    <a:pt x="1268" y="3822"/>
                    <a:pt x="1189" y="4068"/>
                  </a:cubicBezTo>
                  <a:cubicBezTo>
                    <a:pt x="1046" y="4509"/>
                    <a:pt x="1010" y="4978"/>
                    <a:pt x="1044" y="5442"/>
                  </a:cubicBezTo>
                  <a:lnTo>
                    <a:pt x="1044" y="5444"/>
                  </a:lnTo>
                  <a:cubicBezTo>
                    <a:pt x="1051" y="5546"/>
                    <a:pt x="1023" y="5603"/>
                    <a:pt x="937" y="5654"/>
                  </a:cubicBezTo>
                  <a:cubicBezTo>
                    <a:pt x="874" y="5693"/>
                    <a:pt x="816" y="5737"/>
                    <a:pt x="756" y="5779"/>
                  </a:cubicBezTo>
                  <a:cubicBezTo>
                    <a:pt x="570" y="5893"/>
                    <a:pt x="386" y="6010"/>
                    <a:pt x="153" y="6021"/>
                  </a:cubicBezTo>
                  <a:cubicBezTo>
                    <a:pt x="241" y="5835"/>
                    <a:pt x="265" y="5638"/>
                    <a:pt x="309" y="5451"/>
                  </a:cubicBezTo>
                  <a:cubicBezTo>
                    <a:pt x="411" y="4995"/>
                    <a:pt x="555" y="4555"/>
                    <a:pt x="777" y="4145"/>
                  </a:cubicBezTo>
                  <a:cubicBezTo>
                    <a:pt x="788" y="4127"/>
                    <a:pt x="793" y="4106"/>
                    <a:pt x="811" y="4094"/>
                  </a:cubicBezTo>
                  <a:cubicBezTo>
                    <a:pt x="932" y="3866"/>
                    <a:pt x="1089" y="3664"/>
                    <a:pt x="1265" y="3475"/>
                  </a:cubicBezTo>
                  <a:cubicBezTo>
                    <a:pt x="1312" y="3421"/>
                    <a:pt x="1365" y="3370"/>
                    <a:pt x="1422" y="3323"/>
                  </a:cubicBezTo>
                  <a:lnTo>
                    <a:pt x="1438" y="3310"/>
                  </a:lnTo>
                  <a:close/>
                  <a:moveTo>
                    <a:pt x="5288" y="3281"/>
                  </a:moveTo>
                  <a:cubicBezTo>
                    <a:pt x="5346" y="3321"/>
                    <a:pt x="5397" y="3370"/>
                    <a:pt x="5441" y="3424"/>
                  </a:cubicBezTo>
                  <a:cubicBezTo>
                    <a:pt x="5484" y="3479"/>
                    <a:pt x="5539" y="3522"/>
                    <a:pt x="5583" y="3575"/>
                  </a:cubicBezTo>
                  <a:cubicBezTo>
                    <a:pt x="5777" y="3806"/>
                    <a:pt x="5944" y="4061"/>
                    <a:pt x="6075" y="4332"/>
                  </a:cubicBezTo>
                  <a:cubicBezTo>
                    <a:pt x="6084" y="4346"/>
                    <a:pt x="6087" y="4362"/>
                    <a:pt x="6087" y="4378"/>
                  </a:cubicBezTo>
                  <a:cubicBezTo>
                    <a:pt x="6200" y="4611"/>
                    <a:pt x="6291" y="4853"/>
                    <a:pt x="6359" y="5102"/>
                  </a:cubicBezTo>
                  <a:cubicBezTo>
                    <a:pt x="6435" y="5365"/>
                    <a:pt x="6478" y="5637"/>
                    <a:pt x="6554" y="5901"/>
                  </a:cubicBezTo>
                  <a:cubicBezTo>
                    <a:pt x="6566" y="5943"/>
                    <a:pt x="6584" y="5984"/>
                    <a:pt x="6608" y="6021"/>
                  </a:cubicBezTo>
                  <a:cubicBezTo>
                    <a:pt x="6426" y="6015"/>
                    <a:pt x="6279" y="5943"/>
                    <a:pt x="6135" y="5858"/>
                  </a:cubicBezTo>
                  <a:lnTo>
                    <a:pt x="6135" y="5859"/>
                  </a:lnTo>
                  <a:cubicBezTo>
                    <a:pt x="5989" y="5786"/>
                    <a:pt x="5865" y="5684"/>
                    <a:pt x="5735" y="5589"/>
                  </a:cubicBezTo>
                  <a:cubicBezTo>
                    <a:pt x="5682" y="5551"/>
                    <a:pt x="5672" y="5512"/>
                    <a:pt x="5679" y="5451"/>
                  </a:cubicBezTo>
                  <a:cubicBezTo>
                    <a:pt x="5735" y="4972"/>
                    <a:pt x="5674" y="4506"/>
                    <a:pt x="5535" y="4047"/>
                  </a:cubicBezTo>
                  <a:cubicBezTo>
                    <a:pt x="5460" y="3796"/>
                    <a:pt x="5386" y="3545"/>
                    <a:pt x="5288" y="3303"/>
                  </a:cubicBezTo>
                  <a:cubicBezTo>
                    <a:pt x="5286" y="3296"/>
                    <a:pt x="5286" y="3288"/>
                    <a:pt x="5288" y="3281"/>
                  </a:cubicBezTo>
                  <a:close/>
                  <a:moveTo>
                    <a:pt x="2832" y="1249"/>
                  </a:moveTo>
                  <a:cubicBezTo>
                    <a:pt x="2904" y="1501"/>
                    <a:pt x="3090" y="1617"/>
                    <a:pt x="3321" y="1683"/>
                  </a:cubicBezTo>
                  <a:cubicBezTo>
                    <a:pt x="3336" y="1687"/>
                    <a:pt x="3352" y="1689"/>
                    <a:pt x="3367" y="1689"/>
                  </a:cubicBezTo>
                  <a:cubicBezTo>
                    <a:pt x="3396" y="1689"/>
                    <a:pt x="3425" y="1683"/>
                    <a:pt x="3453" y="1671"/>
                  </a:cubicBezTo>
                  <a:cubicBezTo>
                    <a:pt x="3649" y="1598"/>
                    <a:pt x="3807" y="1480"/>
                    <a:pt x="3887" y="1273"/>
                  </a:cubicBezTo>
                  <a:cubicBezTo>
                    <a:pt x="4043" y="1387"/>
                    <a:pt x="4184" y="1522"/>
                    <a:pt x="4303" y="1673"/>
                  </a:cubicBezTo>
                  <a:cubicBezTo>
                    <a:pt x="4918" y="2429"/>
                    <a:pt x="5320" y="3288"/>
                    <a:pt x="5544" y="4232"/>
                  </a:cubicBezTo>
                  <a:cubicBezTo>
                    <a:pt x="5621" y="4566"/>
                    <a:pt x="5667" y="4904"/>
                    <a:pt x="5654" y="5248"/>
                  </a:cubicBezTo>
                  <a:lnTo>
                    <a:pt x="5654" y="5249"/>
                  </a:lnTo>
                  <a:cubicBezTo>
                    <a:pt x="5651" y="5397"/>
                    <a:pt x="5630" y="5542"/>
                    <a:pt x="5591" y="5686"/>
                  </a:cubicBezTo>
                  <a:cubicBezTo>
                    <a:pt x="5593" y="5695"/>
                    <a:pt x="5595" y="5705"/>
                    <a:pt x="5586" y="5712"/>
                  </a:cubicBezTo>
                  <a:cubicBezTo>
                    <a:pt x="5526" y="5968"/>
                    <a:pt x="5425" y="6212"/>
                    <a:pt x="5285" y="6434"/>
                  </a:cubicBezTo>
                  <a:cubicBezTo>
                    <a:pt x="5018" y="6859"/>
                    <a:pt x="4667" y="7186"/>
                    <a:pt x="4198" y="7374"/>
                  </a:cubicBezTo>
                  <a:cubicBezTo>
                    <a:pt x="4060" y="7430"/>
                    <a:pt x="3919" y="7462"/>
                    <a:pt x="3774" y="7462"/>
                  </a:cubicBezTo>
                  <a:cubicBezTo>
                    <a:pt x="3715" y="7462"/>
                    <a:pt x="3656" y="7457"/>
                    <a:pt x="3596" y="7446"/>
                  </a:cubicBezTo>
                  <a:cubicBezTo>
                    <a:pt x="3524" y="7434"/>
                    <a:pt x="3468" y="7402"/>
                    <a:pt x="3435" y="7332"/>
                  </a:cubicBezTo>
                  <a:cubicBezTo>
                    <a:pt x="3414" y="7291"/>
                    <a:pt x="3382" y="7269"/>
                    <a:pt x="3351" y="7269"/>
                  </a:cubicBezTo>
                  <a:cubicBezTo>
                    <a:pt x="3321" y="7269"/>
                    <a:pt x="3292" y="7288"/>
                    <a:pt x="3272" y="7327"/>
                  </a:cubicBezTo>
                  <a:cubicBezTo>
                    <a:pt x="3212" y="7444"/>
                    <a:pt x="3111" y="7465"/>
                    <a:pt x="3000" y="7470"/>
                  </a:cubicBezTo>
                  <a:cubicBezTo>
                    <a:pt x="2985" y="7471"/>
                    <a:pt x="2971" y="7471"/>
                    <a:pt x="2956" y="7471"/>
                  </a:cubicBezTo>
                  <a:cubicBezTo>
                    <a:pt x="2694" y="7471"/>
                    <a:pt x="2436" y="7398"/>
                    <a:pt x="2215" y="7257"/>
                  </a:cubicBezTo>
                  <a:cubicBezTo>
                    <a:pt x="1631" y="6888"/>
                    <a:pt x="1287" y="6350"/>
                    <a:pt x="1128" y="5686"/>
                  </a:cubicBezTo>
                  <a:cubicBezTo>
                    <a:pt x="1056" y="5379"/>
                    <a:pt x="1046" y="5060"/>
                    <a:pt x="1096" y="4748"/>
                  </a:cubicBezTo>
                  <a:cubicBezTo>
                    <a:pt x="1261" y="3636"/>
                    <a:pt x="1694" y="2635"/>
                    <a:pt x="2357" y="1731"/>
                  </a:cubicBezTo>
                  <a:cubicBezTo>
                    <a:pt x="2476" y="1564"/>
                    <a:pt x="2618" y="1415"/>
                    <a:pt x="2779" y="1287"/>
                  </a:cubicBezTo>
                  <a:cubicBezTo>
                    <a:pt x="2797" y="1273"/>
                    <a:pt x="2814" y="1261"/>
                    <a:pt x="2832" y="1249"/>
                  </a:cubicBezTo>
                  <a:close/>
                  <a:moveTo>
                    <a:pt x="2680" y="0"/>
                  </a:moveTo>
                  <a:cubicBezTo>
                    <a:pt x="2677" y="0"/>
                    <a:pt x="2674" y="0"/>
                    <a:pt x="2671" y="0"/>
                  </a:cubicBezTo>
                  <a:cubicBezTo>
                    <a:pt x="2574" y="2"/>
                    <a:pt x="2478" y="27"/>
                    <a:pt x="2394" y="72"/>
                  </a:cubicBezTo>
                  <a:cubicBezTo>
                    <a:pt x="2287" y="128"/>
                    <a:pt x="2190" y="202"/>
                    <a:pt x="2108" y="291"/>
                  </a:cubicBezTo>
                  <a:cubicBezTo>
                    <a:pt x="2062" y="342"/>
                    <a:pt x="2064" y="334"/>
                    <a:pt x="1975" y="439"/>
                  </a:cubicBezTo>
                  <a:cubicBezTo>
                    <a:pt x="1950" y="467"/>
                    <a:pt x="1876" y="646"/>
                    <a:pt x="1855" y="717"/>
                  </a:cubicBezTo>
                  <a:cubicBezTo>
                    <a:pt x="1773" y="1005"/>
                    <a:pt x="1752" y="1293"/>
                    <a:pt x="1876" y="1575"/>
                  </a:cubicBezTo>
                  <a:cubicBezTo>
                    <a:pt x="1929" y="1697"/>
                    <a:pt x="1948" y="1832"/>
                    <a:pt x="1933" y="1966"/>
                  </a:cubicBezTo>
                  <a:cubicBezTo>
                    <a:pt x="1924" y="2067"/>
                    <a:pt x="1905" y="2169"/>
                    <a:pt x="1894" y="2271"/>
                  </a:cubicBezTo>
                  <a:cubicBezTo>
                    <a:pt x="1891" y="2341"/>
                    <a:pt x="1848" y="2402"/>
                    <a:pt x="1784" y="2432"/>
                  </a:cubicBezTo>
                  <a:cubicBezTo>
                    <a:pt x="1747" y="2453"/>
                    <a:pt x="1712" y="2479"/>
                    <a:pt x="1680" y="2509"/>
                  </a:cubicBezTo>
                  <a:cubicBezTo>
                    <a:pt x="1386" y="2749"/>
                    <a:pt x="1145" y="3039"/>
                    <a:pt x="928" y="3347"/>
                  </a:cubicBezTo>
                  <a:cubicBezTo>
                    <a:pt x="485" y="3975"/>
                    <a:pt x="199" y="4667"/>
                    <a:pt x="48" y="5418"/>
                  </a:cubicBezTo>
                  <a:cubicBezTo>
                    <a:pt x="30" y="5502"/>
                    <a:pt x="29" y="5589"/>
                    <a:pt x="1" y="5672"/>
                  </a:cubicBezTo>
                  <a:lnTo>
                    <a:pt x="1" y="5968"/>
                  </a:lnTo>
                  <a:cubicBezTo>
                    <a:pt x="36" y="6026"/>
                    <a:pt x="99" y="6055"/>
                    <a:pt x="179" y="6055"/>
                  </a:cubicBezTo>
                  <a:cubicBezTo>
                    <a:pt x="200" y="6055"/>
                    <a:pt x="224" y="6053"/>
                    <a:pt x="248" y="6049"/>
                  </a:cubicBezTo>
                  <a:cubicBezTo>
                    <a:pt x="416" y="6017"/>
                    <a:pt x="567" y="5938"/>
                    <a:pt x="711" y="5849"/>
                  </a:cubicBezTo>
                  <a:cubicBezTo>
                    <a:pt x="819" y="5784"/>
                    <a:pt x="923" y="5710"/>
                    <a:pt x="1021" y="5630"/>
                  </a:cubicBezTo>
                  <a:cubicBezTo>
                    <a:pt x="1036" y="5617"/>
                    <a:pt x="1046" y="5610"/>
                    <a:pt x="1053" y="5610"/>
                  </a:cubicBezTo>
                  <a:cubicBezTo>
                    <a:pt x="1063" y="5610"/>
                    <a:pt x="1068" y="5622"/>
                    <a:pt x="1075" y="5649"/>
                  </a:cubicBezTo>
                  <a:cubicBezTo>
                    <a:pt x="1221" y="6250"/>
                    <a:pt x="1510" y="6766"/>
                    <a:pt x="2003" y="7153"/>
                  </a:cubicBezTo>
                  <a:cubicBezTo>
                    <a:pt x="2239" y="7341"/>
                    <a:pt x="2504" y="7467"/>
                    <a:pt x="2809" y="7497"/>
                  </a:cubicBezTo>
                  <a:cubicBezTo>
                    <a:pt x="2809" y="7497"/>
                    <a:pt x="2811" y="7497"/>
                    <a:pt x="2813" y="7499"/>
                  </a:cubicBezTo>
                  <a:cubicBezTo>
                    <a:pt x="2821" y="7499"/>
                    <a:pt x="2830" y="7500"/>
                    <a:pt x="2839" y="7502"/>
                  </a:cubicBezTo>
                  <a:cubicBezTo>
                    <a:pt x="2843" y="7503"/>
                    <a:pt x="2848" y="7503"/>
                    <a:pt x="2853" y="7503"/>
                  </a:cubicBezTo>
                  <a:cubicBezTo>
                    <a:pt x="2857" y="7503"/>
                    <a:pt x="2862" y="7503"/>
                    <a:pt x="2865" y="7504"/>
                  </a:cubicBezTo>
                  <a:lnTo>
                    <a:pt x="2878" y="7504"/>
                  </a:lnTo>
                  <a:lnTo>
                    <a:pt x="2888" y="7506"/>
                  </a:lnTo>
                  <a:cubicBezTo>
                    <a:pt x="2897" y="7506"/>
                    <a:pt x="2907" y="7506"/>
                    <a:pt x="2916" y="7507"/>
                  </a:cubicBezTo>
                  <a:lnTo>
                    <a:pt x="2977" y="7507"/>
                  </a:lnTo>
                  <a:lnTo>
                    <a:pt x="3021" y="7504"/>
                  </a:lnTo>
                  <a:cubicBezTo>
                    <a:pt x="3028" y="7502"/>
                    <a:pt x="3037" y="7500"/>
                    <a:pt x="3046" y="7500"/>
                  </a:cubicBezTo>
                  <a:cubicBezTo>
                    <a:pt x="3070" y="7488"/>
                    <a:pt x="3100" y="7491"/>
                    <a:pt x="3126" y="7484"/>
                  </a:cubicBezTo>
                  <a:cubicBezTo>
                    <a:pt x="3195" y="7469"/>
                    <a:pt x="3254" y="7423"/>
                    <a:pt x="3288" y="7362"/>
                  </a:cubicBezTo>
                  <a:cubicBezTo>
                    <a:pt x="3308" y="7323"/>
                    <a:pt x="3329" y="7304"/>
                    <a:pt x="3350" y="7304"/>
                  </a:cubicBezTo>
                  <a:cubicBezTo>
                    <a:pt x="3371" y="7304"/>
                    <a:pt x="3392" y="7323"/>
                    <a:pt x="3412" y="7362"/>
                  </a:cubicBezTo>
                  <a:cubicBezTo>
                    <a:pt x="3475" y="7481"/>
                    <a:pt x="3589" y="7486"/>
                    <a:pt x="3698" y="7491"/>
                  </a:cubicBezTo>
                  <a:cubicBezTo>
                    <a:pt x="3721" y="7493"/>
                    <a:pt x="3743" y="7493"/>
                    <a:pt x="3766" y="7493"/>
                  </a:cubicBezTo>
                  <a:cubicBezTo>
                    <a:pt x="4042" y="7493"/>
                    <a:pt x="4292" y="7395"/>
                    <a:pt x="4524" y="7246"/>
                  </a:cubicBezTo>
                  <a:cubicBezTo>
                    <a:pt x="5121" y="6864"/>
                    <a:pt x="5488" y="6315"/>
                    <a:pt x="5649" y="5630"/>
                  </a:cubicBezTo>
                  <a:cubicBezTo>
                    <a:pt x="5657" y="5598"/>
                    <a:pt x="5664" y="5587"/>
                    <a:pt x="5673" y="5587"/>
                  </a:cubicBezTo>
                  <a:cubicBezTo>
                    <a:pt x="5683" y="5587"/>
                    <a:pt x="5695" y="5600"/>
                    <a:pt x="5711" y="5612"/>
                  </a:cubicBezTo>
                  <a:cubicBezTo>
                    <a:pt x="5903" y="5766"/>
                    <a:pt x="6103" y="5907"/>
                    <a:pt x="6335" y="5998"/>
                  </a:cubicBezTo>
                  <a:cubicBezTo>
                    <a:pt x="6414" y="6028"/>
                    <a:pt x="6493" y="6052"/>
                    <a:pt x="6577" y="6052"/>
                  </a:cubicBezTo>
                  <a:cubicBezTo>
                    <a:pt x="6599" y="6052"/>
                    <a:pt x="6622" y="6051"/>
                    <a:pt x="6645" y="6047"/>
                  </a:cubicBezTo>
                  <a:cubicBezTo>
                    <a:pt x="6713" y="6036"/>
                    <a:pt x="6747" y="6003"/>
                    <a:pt x="6750" y="5936"/>
                  </a:cubicBezTo>
                  <a:cubicBezTo>
                    <a:pt x="6750" y="5928"/>
                    <a:pt x="6752" y="5921"/>
                    <a:pt x="6762" y="5917"/>
                  </a:cubicBezTo>
                  <a:lnTo>
                    <a:pt x="6762" y="5770"/>
                  </a:lnTo>
                  <a:cubicBezTo>
                    <a:pt x="6750" y="5766"/>
                    <a:pt x="6752" y="5756"/>
                    <a:pt x="6752" y="5745"/>
                  </a:cubicBezTo>
                  <a:cubicBezTo>
                    <a:pt x="6745" y="5616"/>
                    <a:pt x="6727" y="5484"/>
                    <a:pt x="6696" y="5358"/>
                  </a:cubicBezTo>
                  <a:cubicBezTo>
                    <a:pt x="6517" y="4523"/>
                    <a:pt x="6175" y="3764"/>
                    <a:pt x="5639" y="3095"/>
                  </a:cubicBezTo>
                  <a:cubicBezTo>
                    <a:pt x="5418" y="2818"/>
                    <a:pt x="5181" y="2553"/>
                    <a:pt x="4873" y="2367"/>
                  </a:cubicBezTo>
                  <a:cubicBezTo>
                    <a:pt x="4857" y="2360"/>
                    <a:pt x="4846" y="2346"/>
                    <a:pt x="4843" y="2330"/>
                  </a:cubicBezTo>
                  <a:cubicBezTo>
                    <a:pt x="4792" y="2062"/>
                    <a:pt x="4743" y="1794"/>
                    <a:pt x="4859" y="1529"/>
                  </a:cubicBezTo>
                  <a:cubicBezTo>
                    <a:pt x="4948" y="1324"/>
                    <a:pt x="4946" y="1112"/>
                    <a:pt x="4908" y="896"/>
                  </a:cubicBezTo>
                  <a:cubicBezTo>
                    <a:pt x="4881" y="754"/>
                    <a:pt x="4841" y="616"/>
                    <a:pt x="4787" y="483"/>
                  </a:cubicBezTo>
                  <a:lnTo>
                    <a:pt x="4787" y="483"/>
                  </a:lnTo>
                  <a:cubicBezTo>
                    <a:pt x="4787" y="483"/>
                    <a:pt x="4787" y="483"/>
                    <a:pt x="4787" y="483"/>
                  </a:cubicBezTo>
                  <a:cubicBezTo>
                    <a:pt x="4791" y="483"/>
                    <a:pt x="4718" y="351"/>
                    <a:pt x="4708" y="334"/>
                  </a:cubicBezTo>
                  <a:cubicBezTo>
                    <a:pt x="4625" y="214"/>
                    <a:pt x="4511" y="121"/>
                    <a:pt x="4380" y="62"/>
                  </a:cubicBezTo>
                  <a:cubicBezTo>
                    <a:pt x="4295" y="23"/>
                    <a:pt x="4203" y="3"/>
                    <a:pt x="4112" y="3"/>
                  </a:cubicBezTo>
                  <a:cubicBezTo>
                    <a:pt x="3948" y="3"/>
                    <a:pt x="3786" y="67"/>
                    <a:pt x="3668" y="190"/>
                  </a:cubicBezTo>
                  <a:cubicBezTo>
                    <a:pt x="3563" y="302"/>
                    <a:pt x="3482" y="432"/>
                    <a:pt x="3426" y="574"/>
                  </a:cubicBezTo>
                  <a:cubicBezTo>
                    <a:pt x="3419" y="591"/>
                    <a:pt x="3414" y="609"/>
                    <a:pt x="3405" y="626"/>
                  </a:cubicBezTo>
                  <a:cubicBezTo>
                    <a:pt x="3405" y="628"/>
                    <a:pt x="3400" y="630"/>
                    <a:pt x="3393" y="635"/>
                  </a:cubicBezTo>
                  <a:cubicBezTo>
                    <a:pt x="3354" y="525"/>
                    <a:pt x="3302" y="421"/>
                    <a:pt x="3239" y="325"/>
                  </a:cubicBezTo>
                  <a:cubicBezTo>
                    <a:pt x="3110" y="141"/>
                    <a:pt x="2945" y="0"/>
                    <a:pt x="2680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8"/>
            <p:cNvSpPr/>
            <p:nvPr/>
          </p:nvSpPr>
          <p:spPr>
            <a:xfrm>
              <a:off x="6622075" y="611750"/>
              <a:ext cx="326454" cy="377445"/>
            </a:xfrm>
            <a:custGeom>
              <a:avLst/>
              <a:gdLst/>
              <a:ahLst/>
              <a:cxnLst/>
              <a:rect l="l" t="t" r="r" b="b"/>
              <a:pathLst>
                <a:path w="4624" h="5324" extrusionOk="0">
                  <a:moveTo>
                    <a:pt x="1787" y="0"/>
                  </a:moveTo>
                  <a:cubicBezTo>
                    <a:pt x="1770" y="14"/>
                    <a:pt x="1752" y="26"/>
                    <a:pt x="1735" y="39"/>
                  </a:cubicBezTo>
                  <a:cubicBezTo>
                    <a:pt x="1573" y="167"/>
                    <a:pt x="1431" y="316"/>
                    <a:pt x="1312" y="484"/>
                  </a:cubicBezTo>
                  <a:cubicBezTo>
                    <a:pt x="649" y="1387"/>
                    <a:pt x="216" y="2388"/>
                    <a:pt x="52" y="3499"/>
                  </a:cubicBezTo>
                  <a:cubicBezTo>
                    <a:pt x="1" y="3811"/>
                    <a:pt x="11" y="4130"/>
                    <a:pt x="85" y="4439"/>
                  </a:cubicBezTo>
                  <a:cubicBezTo>
                    <a:pt x="155" y="4476"/>
                    <a:pt x="208" y="4537"/>
                    <a:pt x="271" y="4586"/>
                  </a:cubicBezTo>
                  <a:cubicBezTo>
                    <a:pt x="530" y="4800"/>
                    <a:pt x="821" y="4974"/>
                    <a:pt x="1135" y="5098"/>
                  </a:cubicBezTo>
                  <a:cubicBezTo>
                    <a:pt x="1372" y="5195"/>
                    <a:pt x="1619" y="5261"/>
                    <a:pt x="1873" y="5295"/>
                  </a:cubicBezTo>
                  <a:cubicBezTo>
                    <a:pt x="2019" y="5314"/>
                    <a:pt x="2165" y="5324"/>
                    <a:pt x="2312" y="5324"/>
                  </a:cubicBezTo>
                  <a:cubicBezTo>
                    <a:pt x="2441" y="5324"/>
                    <a:pt x="2570" y="5316"/>
                    <a:pt x="2699" y="5302"/>
                  </a:cubicBezTo>
                  <a:cubicBezTo>
                    <a:pt x="3106" y="5254"/>
                    <a:pt x="3500" y="5130"/>
                    <a:pt x="3859" y="4935"/>
                  </a:cubicBezTo>
                  <a:cubicBezTo>
                    <a:pt x="4063" y="4826"/>
                    <a:pt x="4252" y="4695"/>
                    <a:pt x="4426" y="4546"/>
                  </a:cubicBezTo>
                  <a:cubicBezTo>
                    <a:pt x="4461" y="4514"/>
                    <a:pt x="4487" y="4467"/>
                    <a:pt x="4541" y="4464"/>
                  </a:cubicBezTo>
                  <a:cubicBezTo>
                    <a:pt x="4536" y="4455"/>
                    <a:pt x="4538" y="4443"/>
                    <a:pt x="4548" y="4437"/>
                  </a:cubicBezTo>
                  <a:cubicBezTo>
                    <a:pt x="4587" y="4294"/>
                    <a:pt x="4608" y="4148"/>
                    <a:pt x="4611" y="4001"/>
                  </a:cubicBezTo>
                  <a:cubicBezTo>
                    <a:pt x="4624" y="3657"/>
                    <a:pt x="4578" y="3319"/>
                    <a:pt x="4499" y="2984"/>
                  </a:cubicBezTo>
                  <a:cubicBezTo>
                    <a:pt x="4277" y="2039"/>
                    <a:pt x="3873" y="1180"/>
                    <a:pt x="3260" y="426"/>
                  </a:cubicBezTo>
                  <a:cubicBezTo>
                    <a:pt x="3139" y="274"/>
                    <a:pt x="2999" y="140"/>
                    <a:pt x="2844" y="25"/>
                  </a:cubicBezTo>
                  <a:cubicBezTo>
                    <a:pt x="2764" y="232"/>
                    <a:pt x="2606" y="349"/>
                    <a:pt x="2408" y="423"/>
                  </a:cubicBezTo>
                  <a:cubicBezTo>
                    <a:pt x="2381" y="435"/>
                    <a:pt x="2352" y="441"/>
                    <a:pt x="2322" y="441"/>
                  </a:cubicBezTo>
                  <a:cubicBezTo>
                    <a:pt x="2307" y="441"/>
                    <a:pt x="2291" y="440"/>
                    <a:pt x="2276" y="437"/>
                  </a:cubicBezTo>
                  <a:cubicBezTo>
                    <a:pt x="2045" y="370"/>
                    <a:pt x="1859" y="253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8"/>
            <p:cNvSpPr/>
            <p:nvPr/>
          </p:nvSpPr>
          <p:spPr>
            <a:xfrm>
              <a:off x="6626100" y="925550"/>
              <a:ext cx="318403" cy="122027"/>
            </a:xfrm>
            <a:custGeom>
              <a:avLst/>
              <a:gdLst/>
              <a:ahLst/>
              <a:cxnLst/>
              <a:rect l="l" t="t" r="r" b="b"/>
              <a:pathLst>
                <a:path w="4456" h="1785" extrusionOk="0">
                  <a:moveTo>
                    <a:pt x="1" y="0"/>
                  </a:moveTo>
                  <a:lnTo>
                    <a:pt x="1" y="0"/>
                  </a:lnTo>
                  <a:cubicBezTo>
                    <a:pt x="160" y="668"/>
                    <a:pt x="506" y="1206"/>
                    <a:pt x="1093" y="1576"/>
                  </a:cubicBezTo>
                  <a:cubicBezTo>
                    <a:pt x="1308" y="1713"/>
                    <a:pt x="1557" y="1784"/>
                    <a:pt x="1810" y="1784"/>
                  </a:cubicBezTo>
                  <a:cubicBezTo>
                    <a:pt x="1830" y="1784"/>
                    <a:pt x="1850" y="1784"/>
                    <a:pt x="1870" y="1783"/>
                  </a:cubicBezTo>
                  <a:cubicBezTo>
                    <a:pt x="1980" y="1779"/>
                    <a:pt x="2084" y="1757"/>
                    <a:pt x="2141" y="1641"/>
                  </a:cubicBezTo>
                  <a:cubicBezTo>
                    <a:pt x="2161" y="1602"/>
                    <a:pt x="2191" y="1584"/>
                    <a:pt x="2222" y="1584"/>
                  </a:cubicBezTo>
                  <a:cubicBezTo>
                    <a:pt x="2253" y="1584"/>
                    <a:pt x="2285" y="1604"/>
                    <a:pt x="2304" y="1644"/>
                  </a:cubicBezTo>
                  <a:cubicBezTo>
                    <a:pt x="2340" y="1716"/>
                    <a:pt x="2394" y="1746"/>
                    <a:pt x="2466" y="1760"/>
                  </a:cubicBezTo>
                  <a:cubicBezTo>
                    <a:pt x="2524" y="1771"/>
                    <a:pt x="2582" y="1775"/>
                    <a:pt x="2640" y="1775"/>
                  </a:cubicBezTo>
                  <a:cubicBezTo>
                    <a:pt x="2786" y="1775"/>
                    <a:pt x="2929" y="1744"/>
                    <a:pt x="3067" y="1688"/>
                  </a:cubicBezTo>
                  <a:cubicBezTo>
                    <a:pt x="3537" y="1499"/>
                    <a:pt x="3889" y="1173"/>
                    <a:pt x="4154" y="747"/>
                  </a:cubicBezTo>
                  <a:cubicBezTo>
                    <a:pt x="4296" y="526"/>
                    <a:pt x="4398" y="282"/>
                    <a:pt x="4456" y="26"/>
                  </a:cubicBezTo>
                  <a:lnTo>
                    <a:pt x="4456" y="26"/>
                  </a:lnTo>
                  <a:cubicBezTo>
                    <a:pt x="4401" y="30"/>
                    <a:pt x="4375" y="77"/>
                    <a:pt x="4340" y="107"/>
                  </a:cubicBezTo>
                  <a:cubicBezTo>
                    <a:pt x="4166" y="258"/>
                    <a:pt x="3975" y="387"/>
                    <a:pt x="3774" y="496"/>
                  </a:cubicBezTo>
                  <a:cubicBezTo>
                    <a:pt x="3414" y="693"/>
                    <a:pt x="3020" y="817"/>
                    <a:pt x="2613" y="863"/>
                  </a:cubicBezTo>
                  <a:cubicBezTo>
                    <a:pt x="2483" y="878"/>
                    <a:pt x="2352" y="885"/>
                    <a:pt x="2221" y="885"/>
                  </a:cubicBezTo>
                  <a:cubicBezTo>
                    <a:pt x="2076" y="885"/>
                    <a:pt x="1931" y="876"/>
                    <a:pt x="1787" y="857"/>
                  </a:cubicBezTo>
                  <a:cubicBezTo>
                    <a:pt x="1533" y="822"/>
                    <a:pt x="1284" y="756"/>
                    <a:pt x="1048" y="659"/>
                  </a:cubicBezTo>
                  <a:cubicBezTo>
                    <a:pt x="735" y="535"/>
                    <a:pt x="444" y="363"/>
                    <a:pt x="185" y="149"/>
                  </a:cubicBezTo>
                  <a:cubicBezTo>
                    <a:pt x="124" y="98"/>
                    <a:pt x="71" y="3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8"/>
            <p:cNvSpPr/>
            <p:nvPr/>
          </p:nvSpPr>
          <p:spPr>
            <a:xfrm>
              <a:off x="6628209" y="480687"/>
              <a:ext cx="320323" cy="98025"/>
            </a:xfrm>
            <a:custGeom>
              <a:avLst/>
              <a:gdLst/>
              <a:ahLst/>
              <a:cxnLst/>
              <a:rect l="l" t="t" r="r" b="b"/>
              <a:pathLst>
                <a:path w="4686" h="1434" extrusionOk="0">
                  <a:moveTo>
                    <a:pt x="3162" y="0"/>
                  </a:moveTo>
                  <a:cubicBezTo>
                    <a:pt x="3025" y="0"/>
                    <a:pt x="2920" y="80"/>
                    <a:pt x="2871" y="222"/>
                  </a:cubicBezTo>
                  <a:cubicBezTo>
                    <a:pt x="2851" y="287"/>
                    <a:pt x="2841" y="354"/>
                    <a:pt x="2839" y="422"/>
                  </a:cubicBezTo>
                  <a:cubicBezTo>
                    <a:pt x="2839" y="438"/>
                    <a:pt x="2841" y="457"/>
                    <a:pt x="2820" y="462"/>
                  </a:cubicBezTo>
                  <a:cubicBezTo>
                    <a:pt x="2817" y="463"/>
                    <a:pt x="2814" y="463"/>
                    <a:pt x="2812" y="463"/>
                  </a:cubicBezTo>
                  <a:cubicBezTo>
                    <a:pt x="2796" y="463"/>
                    <a:pt x="2785" y="449"/>
                    <a:pt x="2778" y="434"/>
                  </a:cubicBezTo>
                  <a:cubicBezTo>
                    <a:pt x="2755" y="380"/>
                    <a:pt x="2751" y="318"/>
                    <a:pt x="2769" y="261"/>
                  </a:cubicBezTo>
                  <a:cubicBezTo>
                    <a:pt x="2781" y="217"/>
                    <a:pt x="2797" y="173"/>
                    <a:pt x="2813" y="129"/>
                  </a:cubicBezTo>
                  <a:cubicBezTo>
                    <a:pt x="2808" y="129"/>
                    <a:pt x="2802" y="129"/>
                    <a:pt x="2795" y="131"/>
                  </a:cubicBezTo>
                  <a:cubicBezTo>
                    <a:pt x="2788" y="134"/>
                    <a:pt x="2783" y="140"/>
                    <a:pt x="2776" y="143"/>
                  </a:cubicBezTo>
                  <a:cubicBezTo>
                    <a:pt x="2643" y="238"/>
                    <a:pt x="2592" y="373"/>
                    <a:pt x="2578" y="529"/>
                  </a:cubicBezTo>
                  <a:cubicBezTo>
                    <a:pt x="2573" y="601"/>
                    <a:pt x="2571" y="673"/>
                    <a:pt x="2543" y="739"/>
                  </a:cubicBezTo>
                  <a:cubicBezTo>
                    <a:pt x="2534" y="764"/>
                    <a:pt x="2527" y="792"/>
                    <a:pt x="2497" y="792"/>
                  </a:cubicBezTo>
                  <a:cubicBezTo>
                    <a:pt x="2469" y="790"/>
                    <a:pt x="2469" y="760"/>
                    <a:pt x="2460" y="739"/>
                  </a:cubicBezTo>
                  <a:cubicBezTo>
                    <a:pt x="2459" y="732"/>
                    <a:pt x="2457" y="723"/>
                    <a:pt x="2455" y="716"/>
                  </a:cubicBezTo>
                  <a:cubicBezTo>
                    <a:pt x="2425" y="595"/>
                    <a:pt x="2452" y="480"/>
                    <a:pt x="2483" y="366"/>
                  </a:cubicBezTo>
                  <a:lnTo>
                    <a:pt x="2473" y="352"/>
                  </a:lnTo>
                  <a:lnTo>
                    <a:pt x="2438" y="387"/>
                  </a:lnTo>
                  <a:cubicBezTo>
                    <a:pt x="2425" y="400"/>
                    <a:pt x="2415" y="421"/>
                    <a:pt x="2396" y="421"/>
                  </a:cubicBezTo>
                  <a:cubicBezTo>
                    <a:pt x="2394" y="421"/>
                    <a:pt x="2392" y="421"/>
                    <a:pt x="2390" y="420"/>
                  </a:cubicBezTo>
                  <a:cubicBezTo>
                    <a:pt x="2362" y="411"/>
                    <a:pt x="2371" y="383"/>
                    <a:pt x="2369" y="362"/>
                  </a:cubicBezTo>
                  <a:cubicBezTo>
                    <a:pt x="2364" y="294"/>
                    <a:pt x="2353" y="226"/>
                    <a:pt x="2336" y="159"/>
                  </a:cubicBezTo>
                  <a:cubicBezTo>
                    <a:pt x="2306" y="227"/>
                    <a:pt x="2311" y="292"/>
                    <a:pt x="2301" y="354"/>
                  </a:cubicBezTo>
                  <a:cubicBezTo>
                    <a:pt x="2297" y="371"/>
                    <a:pt x="2303" y="394"/>
                    <a:pt x="2282" y="401"/>
                  </a:cubicBezTo>
                  <a:cubicBezTo>
                    <a:pt x="2278" y="402"/>
                    <a:pt x="2275" y="402"/>
                    <a:pt x="2272" y="402"/>
                  </a:cubicBezTo>
                  <a:cubicBezTo>
                    <a:pt x="2256" y="402"/>
                    <a:pt x="2248" y="387"/>
                    <a:pt x="2236" y="376"/>
                  </a:cubicBezTo>
                  <a:cubicBezTo>
                    <a:pt x="2225" y="365"/>
                    <a:pt x="2220" y="349"/>
                    <a:pt x="2204" y="349"/>
                  </a:cubicBezTo>
                  <a:cubicBezTo>
                    <a:pt x="2202" y="349"/>
                    <a:pt x="2200" y="349"/>
                    <a:pt x="2197" y="350"/>
                  </a:cubicBezTo>
                  <a:cubicBezTo>
                    <a:pt x="2203" y="373"/>
                    <a:pt x="2208" y="394"/>
                    <a:pt x="2213" y="415"/>
                  </a:cubicBezTo>
                  <a:cubicBezTo>
                    <a:pt x="2243" y="518"/>
                    <a:pt x="2255" y="624"/>
                    <a:pt x="2225" y="729"/>
                  </a:cubicBezTo>
                  <a:cubicBezTo>
                    <a:pt x="2218" y="753"/>
                    <a:pt x="2217" y="788"/>
                    <a:pt x="2185" y="790"/>
                  </a:cubicBezTo>
                  <a:cubicBezTo>
                    <a:pt x="2184" y="790"/>
                    <a:pt x="2184" y="790"/>
                    <a:pt x="2183" y="790"/>
                  </a:cubicBezTo>
                  <a:cubicBezTo>
                    <a:pt x="2152" y="790"/>
                    <a:pt x="2146" y="756"/>
                    <a:pt x="2138" y="732"/>
                  </a:cubicBezTo>
                  <a:cubicBezTo>
                    <a:pt x="2129" y="713"/>
                    <a:pt x="2126" y="694"/>
                    <a:pt x="2122" y="674"/>
                  </a:cubicBezTo>
                  <a:cubicBezTo>
                    <a:pt x="2113" y="606"/>
                    <a:pt x="2106" y="539"/>
                    <a:pt x="2097" y="473"/>
                  </a:cubicBezTo>
                  <a:cubicBezTo>
                    <a:pt x="2080" y="317"/>
                    <a:pt x="1984" y="173"/>
                    <a:pt x="1864" y="126"/>
                  </a:cubicBezTo>
                  <a:lnTo>
                    <a:pt x="1864" y="126"/>
                  </a:lnTo>
                  <a:cubicBezTo>
                    <a:pt x="1880" y="164"/>
                    <a:pt x="1896" y="201"/>
                    <a:pt x="1908" y="240"/>
                  </a:cubicBezTo>
                  <a:cubicBezTo>
                    <a:pt x="1927" y="306"/>
                    <a:pt x="1938" y="371"/>
                    <a:pt x="1903" y="438"/>
                  </a:cubicBezTo>
                  <a:cubicBezTo>
                    <a:pt x="1896" y="451"/>
                    <a:pt x="1887" y="464"/>
                    <a:pt x="1869" y="464"/>
                  </a:cubicBezTo>
                  <a:cubicBezTo>
                    <a:pt x="1868" y="464"/>
                    <a:pt x="1867" y="464"/>
                    <a:pt x="1866" y="464"/>
                  </a:cubicBezTo>
                  <a:cubicBezTo>
                    <a:pt x="1847" y="460"/>
                    <a:pt x="1843" y="443"/>
                    <a:pt x="1842" y="425"/>
                  </a:cubicBezTo>
                  <a:cubicBezTo>
                    <a:pt x="1842" y="404"/>
                    <a:pt x="1842" y="382"/>
                    <a:pt x="1840" y="359"/>
                  </a:cubicBezTo>
                  <a:cubicBezTo>
                    <a:pt x="1828" y="138"/>
                    <a:pt x="1703" y="6"/>
                    <a:pt x="1518" y="6"/>
                  </a:cubicBezTo>
                  <a:cubicBezTo>
                    <a:pt x="1475" y="6"/>
                    <a:pt x="1429" y="13"/>
                    <a:pt x="1380" y="27"/>
                  </a:cubicBezTo>
                  <a:cubicBezTo>
                    <a:pt x="1556" y="48"/>
                    <a:pt x="1622" y="162"/>
                    <a:pt x="1649" y="310"/>
                  </a:cubicBezTo>
                  <a:cubicBezTo>
                    <a:pt x="1654" y="334"/>
                    <a:pt x="1666" y="362"/>
                    <a:pt x="1640" y="376"/>
                  </a:cubicBezTo>
                  <a:cubicBezTo>
                    <a:pt x="1634" y="379"/>
                    <a:pt x="1629" y="380"/>
                    <a:pt x="1624" y="380"/>
                  </a:cubicBezTo>
                  <a:cubicBezTo>
                    <a:pt x="1605" y="380"/>
                    <a:pt x="1591" y="361"/>
                    <a:pt x="1577" y="348"/>
                  </a:cubicBezTo>
                  <a:cubicBezTo>
                    <a:pt x="1526" y="301"/>
                    <a:pt x="1480" y="248"/>
                    <a:pt x="1428" y="203"/>
                  </a:cubicBezTo>
                  <a:cubicBezTo>
                    <a:pt x="1365" y="145"/>
                    <a:pt x="1285" y="115"/>
                    <a:pt x="1203" y="115"/>
                  </a:cubicBezTo>
                  <a:cubicBezTo>
                    <a:pt x="1165" y="115"/>
                    <a:pt x="1126" y="121"/>
                    <a:pt x="1089" y="134"/>
                  </a:cubicBezTo>
                  <a:cubicBezTo>
                    <a:pt x="974" y="173"/>
                    <a:pt x="867" y="236"/>
                    <a:pt x="774" y="317"/>
                  </a:cubicBezTo>
                  <a:lnTo>
                    <a:pt x="784" y="329"/>
                  </a:lnTo>
                  <a:cubicBezTo>
                    <a:pt x="881" y="299"/>
                    <a:pt x="977" y="273"/>
                    <a:pt x="1079" y="273"/>
                  </a:cubicBezTo>
                  <a:cubicBezTo>
                    <a:pt x="1167" y="273"/>
                    <a:pt x="1251" y="275"/>
                    <a:pt x="1326" y="329"/>
                  </a:cubicBezTo>
                  <a:cubicBezTo>
                    <a:pt x="1347" y="345"/>
                    <a:pt x="1366" y="368"/>
                    <a:pt x="1354" y="397"/>
                  </a:cubicBezTo>
                  <a:cubicBezTo>
                    <a:pt x="1349" y="410"/>
                    <a:pt x="1339" y="414"/>
                    <a:pt x="1329" y="414"/>
                  </a:cubicBezTo>
                  <a:cubicBezTo>
                    <a:pt x="1319" y="414"/>
                    <a:pt x="1308" y="410"/>
                    <a:pt x="1300" y="408"/>
                  </a:cubicBezTo>
                  <a:cubicBezTo>
                    <a:pt x="1246" y="395"/>
                    <a:pt x="1194" y="389"/>
                    <a:pt x="1142" y="389"/>
                  </a:cubicBezTo>
                  <a:cubicBezTo>
                    <a:pt x="1015" y="389"/>
                    <a:pt x="894" y="424"/>
                    <a:pt x="774" y="478"/>
                  </a:cubicBezTo>
                  <a:cubicBezTo>
                    <a:pt x="523" y="590"/>
                    <a:pt x="287" y="736"/>
                    <a:pt x="1" y="748"/>
                  </a:cubicBezTo>
                  <a:cubicBezTo>
                    <a:pt x="131" y="810"/>
                    <a:pt x="262" y="836"/>
                    <a:pt x="394" y="836"/>
                  </a:cubicBezTo>
                  <a:cubicBezTo>
                    <a:pt x="502" y="836"/>
                    <a:pt x="611" y="818"/>
                    <a:pt x="721" y="787"/>
                  </a:cubicBezTo>
                  <a:cubicBezTo>
                    <a:pt x="837" y="751"/>
                    <a:pt x="947" y="702"/>
                    <a:pt x="1051" y="639"/>
                  </a:cubicBezTo>
                  <a:cubicBezTo>
                    <a:pt x="1060" y="633"/>
                    <a:pt x="1071" y="624"/>
                    <a:pt x="1081" y="624"/>
                  </a:cubicBezTo>
                  <a:cubicBezTo>
                    <a:pt x="1087" y="624"/>
                    <a:pt x="1092" y="626"/>
                    <a:pt x="1098" y="632"/>
                  </a:cubicBezTo>
                  <a:cubicBezTo>
                    <a:pt x="1121" y="657"/>
                    <a:pt x="1093" y="667"/>
                    <a:pt x="1081" y="681"/>
                  </a:cubicBezTo>
                  <a:cubicBezTo>
                    <a:pt x="1058" y="708"/>
                    <a:pt x="1030" y="729"/>
                    <a:pt x="1009" y="757"/>
                  </a:cubicBezTo>
                  <a:cubicBezTo>
                    <a:pt x="823" y="988"/>
                    <a:pt x="586" y="1127"/>
                    <a:pt x="290" y="1162"/>
                  </a:cubicBezTo>
                  <a:cubicBezTo>
                    <a:pt x="295" y="1181"/>
                    <a:pt x="309" y="1183"/>
                    <a:pt x="320" y="1188"/>
                  </a:cubicBezTo>
                  <a:cubicBezTo>
                    <a:pt x="430" y="1239"/>
                    <a:pt x="550" y="1265"/>
                    <a:pt x="671" y="1265"/>
                  </a:cubicBezTo>
                  <a:cubicBezTo>
                    <a:pt x="707" y="1265"/>
                    <a:pt x="744" y="1263"/>
                    <a:pt x="781" y="1258"/>
                  </a:cubicBezTo>
                  <a:cubicBezTo>
                    <a:pt x="890" y="1244"/>
                    <a:pt x="984" y="1206"/>
                    <a:pt x="1053" y="1109"/>
                  </a:cubicBezTo>
                  <a:cubicBezTo>
                    <a:pt x="1119" y="1016"/>
                    <a:pt x="1209" y="939"/>
                    <a:pt x="1310" y="886"/>
                  </a:cubicBezTo>
                  <a:cubicBezTo>
                    <a:pt x="1407" y="829"/>
                    <a:pt x="1518" y="799"/>
                    <a:pt x="1629" y="799"/>
                  </a:cubicBezTo>
                  <a:cubicBezTo>
                    <a:pt x="1683" y="799"/>
                    <a:pt x="1738" y="806"/>
                    <a:pt x="1791" y="820"/>
                  </a:cubicBezTo>
                  <a:cubicBezTo>
                    <a:pt x="1961" y="865"/>
                    <a:pt x="2082" y="981"/>
                    <a:pt x="2180" y="1123"/>
                  </a:cubicBezTo>
                  <a:cubicBezTo>
                    <a:pt x="2245" y="1220"/>
                    <a:pt x="2297" y="1323"/>
                    <a:pt x="2336" y="1433"/>
                  </a:cubicBezTo>
                  <a:cubicBezTo>
                    <a:pt x="2343" y="1428"/>
                    <a:pt x="2346" y="1426"/>
                    <a:pt x="2348" y="1425"/>
                  </a:cubicBezTo>
                  <a:cubicBezTo>
                    <a:pt x="2355" y="1407"/>
                    <a:pt x="2362" y="1390"/>
                    <a:pt x="2369" y="1374"/>
                  </a:cubicBezTo>
                  <a:cubicBezTo>
                    <a:pt x="2420" y="1241"/>
                    <a:pt x="2495" y="1120"/>
                    <a:pt x="2588" y="1013"/>
                  </a:cubicBezTo>
                  <a:cubicBezTo>
                    <a:pt x="2708" y="873"/>
                    <a:pt x="2879" y="799"/>
                    <a:pt x="3054" y="799"/>
                  </a:cubicBezTo>
                  <a:cubicBezTo>
                    <a:pt x="3141" y="799"/>
                    <a:pt x="3228" y="817"/>
                    <a:pt x="3311" y="855"/>
                  </a:cubicBezTo>
                  <a:cubicBezTo>
                    <a:pt x="3447" y="915"/>
                    <a:pt x="3565" y="1009"/>
                    <a:pt x="3651" y="1132"/>
                  </a:cubicBezTo>
                  <a:cubicBezTo>
                    <a:pt x="3738" y="1257"/>
                    <a:pt x="3879" y="1310"/>
                    <a:pt x="4024" y="1310"/>
                  </a:cubicBezTo>
                  <a:cubicBezTo>
                    <a:pt x="4147" y="1310"/>
                    <a:pt x="4273" y="1272"/>
                    <a:pt x="4373" y="1209"/>
                  </a:cubicBezTo>
                  <a:cubicBezTo>
                    <a:pt x="4368" y="1197"/>
                    <a:pt x="4357" y="1200"/>
                    <a:pt x="4347" y="1199"/>
                  </a:cubicBezTo>
                  <a:cubicBezTo>
                    <a:pt x="4136" y="1162"/>
                    <a:pt x="3947" y="1083"/>
                    <a:pt x="3798" y="923"/>
                  </a:cubicBezTo>
                  <a:cubicBezTo>
                    <a:pt x="3723" y="841"/>
                    <a:pt x="3670" y="741"/>
                    <a:pt x="3586" y="667"/>
                  </a:cubicBezTo>
                  <a:cubicBezTo>
                    <a:pt x="3575" y="660"/>
                    <a:pt x="3572" y="645"/>
                    <a:pt x="3582" y="634"/>
                  </a:cubicBezTo>
                  <a:cubicBezTo>
                    <a:pt x="3586" y="627"/>
                    <a:pt x="3593" y="623"/>
                    <a:pt x="3600" y="623"/>
                  </a:cubicBezTo>
                  <a:cubicBezTo>
                    <a:pt x="3604" y="623"/>
                    <a:pt x="3608" y="625"/>
                    <a:pt x="3612" y="627"/>
                  </a:cubicBezTo>
                  <a:cubicBezTo>
                    <a:pt x="3623" y="634"/>
                    <a:pt x="3635" y="641"/>
                    <a:pt x="3644" y="646"/>
                  </a:cubicBezTo>
                  <a:cubicBezTo>
                    <a:pt x="3846" y="763"/>
                    <a:pt x="4058" y="835"/>
                    <a:pt x="4287" y="835"/>
                  </a:cubicBezTo>
                  <a:cubicBezTo>
                    <a:pt x="4326" y="835"/>
                    <a:pt x="4366" y="833"/>
                    <a:pt x="4406" y="829"/>
                  </a:cubicBezTo>
                  <a:cubicBezTo>
                    <a:pt x="4505" y="820"/>
                    <a:pt x="4599" y="792"/>
                    <a:pt x="4685" y="746"/>
                  </a:cubicBezTo>
                  <a:cubicBezTo>
                    <a:pt x="4624" y="737"/>
                    <a:pt x="4571" y="732"/>
                    <a:pt x="4520" y="722"/>
                  </a:cubicBezTo>
                  <a:cubicBezTo>
                    <a:pt x="4348" y="690"/>
                    <a:pt x="4194" y="615"/>
                    <a:pt x="4040" y="538"/>
                  </a:cubicBezTo>
                  <a:cubicBezTo>
                    <a:pt x="3880" y="458"/>
                    <a:pt x="3716" y="389"/>
                    <a:pt x="3540" y="389"/>
                  </a:cubicBezTo>
                  <a:cubicBezTo>
                    <a:pt x="3486" y="389"/>
                    <a:pt x="3432" y="395"/>
                    <a:pt x="3376" y="410"/>
                  </a:cubicBezTo>
                  <a:cubicBezTo>
                    <a:pt x="3369" y="411"/>
                    <a:pt x="3361" y="413"/>
                    <a:pt x="3354" y="413"/>
                  </a:cubicBezTo>
                  <a:cubicBezTo>
                    <a:pt x="3345" y="413"/>
                    <a:pt x="3337" y="410"/>
                    <a:pt x="3332" y="399"/>
                  </a:cubicBezTo>
                  <a:cubicBezTo>
                    <a:pt x="3323" y="382"/>
                    <a:pt x="3326" y="362"/>
                    <a:pt x="3339" y="347"/>
                  </a:cubicBezTo>
                  <a:cubicBezTo>
                    <a:pt x="3365" y="315"/>
                    <a:pt x="3402" y="294"/>
                    <a:pt x="3444" y="289"/>
                  </a:cubicBezTo>
                  <a:cubicBezTo>
                    <a:pt x="3494" y="277"/>
                    <a:pt x="3543" y="272"/>
                    <a:pt x="3593" y="272"/>
                  </a:cubicBezTo>
                  <a:cubicBezTo>
                    <a:pt x="3697" y="272"/>
                    <a:pt x="3800" y="296"/>
                    <a:pt x="3901" y="333"/>
                  </a:cubicBezTo>
                  <a:lnTo>
                    <a:pt x="3910" y="320"/>
                  </a:lnTo>
                  <a:cubicBezTo>
                    <a:pt x="3828" y="247"/>
                    <a:pt x="3733" y="187"/>
                    <a:pt x="3631" y="147"/>
                  </a:cubicBezTo>
                  <a:cubicBezTo>
                    <a:pt x="3579" y="126"/>
                    <a:pt x="3528" y="115"/>
                    <a:pt x="3480" y="115"/>
                  </a:cubicBezTo>
                  <a:cubicBezTo>
                    <a:pt x="3385" y="115"/>
                    <a:pt x="3299" y="156"/>
                    <a:pt x="3219" y="233"/>
                  </a:cubicBezTo>
                  <a:cubicBezTo>
                    <a:pt x="3179" y="273"/>
                    <a:pt x="3139" y="315"/>
                    <a:pt x="3097" y="354"/>
                  </a:cubicBezTo>
                  <a:cubicBezTo>
                    <a:pt x="3085" y="365"/>
                    <a:pt x="3074" y="381"/>
                    <a:pt x="3058" y="381"/>
                  </a:cubicBezTo>
                  <a:cubicBezTo>
                    <a:pt x="3054" y="381"/>
                    <a:pt x="3050" y="380"/>
                    <a:pt x="3046" y="378"/>
                  </a:cubicBezTo>
                  <a:cubicBezTo>
                    <a:pt x="3021" y="368"/>
                    <a:pt x="3030" y="343"/>
                    <a:pt x="3032" y="324"/>
                  </a:cubicBezTo>
                  <a:cubicBezTo>
                    <a:pt x="3055" y="164"/>
                    <a:pt x="3123" y="47"/>
                    <a:pt x="3312" y="24"/>
                  </a:cubicBezTo>
                  <a:cubicBezTo>
                    <a:pt x="3277" y="17"/>
                    <a:pt x="3260" y="12"/>
                    <a:pt x="3241" y="8"/>
                  </a:cubicBezTo>
                  <a:cubicBezTo>
                    <a:pt x="3213" y="3"/>
                    <a:pt x="3187" y="0"/>
                    <a:pt x="31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8"/>
            <p:cNvSpPr/>
            <p:nvPr/>
          </p:nvSpPr>
          <p:spPr>
            <a:xfrm>
              <a:off x="6676450" y="529150"/>
              <a:ext cx="218122" cy="161125"/>
            </a:xfrm>
            <a:custGeom>
              <a:avLst/>
              <a:gdLst/>
              <a:ahLst/>
              <a:cxnLst/>
              <a:rect l="l" t="t" r="r" b="b"/>
              <a:pathLst>
                <a:path w="3053" h="2186" extrusionOk="0">
                  <a:moveTo>
                    <a:pt x="715" y="250"/>
                  </a:moveTo>
                  <a:cubicBezTo>
                    <a:pt x="716" y="250"/>
                    <a:pt x="717" y="250"/>
                    <a:pt x="718" y="251"/>
                  </a:cubicBezTo>
                  <a:cubicBezTo>
                    <a:pt x="933" y="252"/>
                    <a:pt x="1112" y="428"/>
                    <a:pt x="1112" y="640"/>
                  </a:cubicBezTo>
                  <a:cubicBezTo>
                    <a:pt x="1112" y="855"/>
                    <a:pt x="939" y="1027"/>
                    <a:pt x="724" y="1027"/>
                  </a:cubicBezTo>
                  <a:cubicBezTo>
                    <a:pt x="722" y="1027"/>
                    <a:pt x="720" y="1027"/>
                    <a:pt x="718" y="1027"/>
                  </a:cubicBezTo>
                  <a:cubicBezTo>
                    <a:pt x="499" y="1027"/>
                    <a:pt x="335" y="862"/>
                    <a:pt x="335" y="641"/>
                  </a:cubicBezTo>
                  <a:cubicBezTo>
                    <a:pt x="315" y="430"/>
                    <a:pt x="525" y="250"/>
                    <a:pt x="715" y="250"/>
                  </a:cubicBezTo>
                  <a:close/>
                  <a:moveTo>
                    <a:pt x="2353" y="250"/>
                  </a:moveTo>
                  <a:cubicBezTo>
                    <a:pt x="2355" y="250"/>
                    <a:pt x="2357" y="250"/>
                    <a:pt x="2359" y="251"/>
                  </a:cubicBezTo>
                  <a:cubicBezTo>
                    <a:pt x="2572" y="252"/>
                    <a:pt x="2748" y="426"/>
                    <a:pt x="2750" y="641"/>
                  </a:cubicBezTo>
                  <a:cubicBezTo>
                    <a:pt x="2750" y="855"/>
                    <a:pt x="2576" y="1027"/>
                    <a:pt x="2363" y="1027"/>
                  </a:cubicBezTo>
                  <a:cubicBezTo>
                    <a:pt x="2361" y="1027"/>
                    <a:pt x="2359" y="1027"/>
                    <a:pt x="2357" y="1027"/>
                  </a:cubicBezTo>
                  <a:cubicBezTo>
                    <a:pt x="2141" y="1027"/>
                    <a:pt x="1980" y="857"/>
                    <a:pt x="1971" y="641"/>
                  </a:cubicBezTo>
                  <a:cubicBezTo>
                    <a:pt x="1962" y="404"/>
                    <a:pt x="2187" y="250"/>
                    <a:pt x="2353" y="250"/>
                  </a:cubicBezTo>
                  <a:close/>
                  <a:moveTo>
                    <a:pt x="859" y="0"/>
                  </a:moveTo>
                  <a:cubicBezTo>
                    <a:pt x="721" y="0"/>
                    <a:pt x="582" y="53"/>
                    <a:pt x="455" y="147"/>
                  </a:cubicBezTo>
                  <a:cubicBezTo>
                    <a:pt x="350" y="224"/>
                    <a:pt x="288" y="312"/>
                    <a:pt x="178" y="415"/>
                  </a:cubicBezTo>
                  <a:cubicBezTo>
                    <a:pt x="171" y="422"/>
                    <a:pt x="165" y="431"/>
                    <a:pt x="162" y="440"/>
                  </a:cubicBezTo>
                  <a:cubicBezTo>
                    <a:pt x="81" y="626"/>
                    <a:pt x="32" y="824"/>
                    <a:pt x="15" y="1025"/>
                  </a:cubicBezTo>
                  <a:cubicBezTo>
                    <a:pt x="1" y="1201"/>
                    <a:pt x="41" y="1362"/>
                    <a:pt x="102" y="1523"/>
                  </a:cubicBezTo>
                  <a:cubicBezTo>
                    <a:pt x="151" y="1642"/>
                    <a:pt x="171" y="1772"/>
                    <a:pt x="155" y="1900"/>
                  </a:cubicBezTo>
                  <a:cubicBezTo>
                    <a:pt x="143" y="1995"/>
                    <a:pt x="134" y="2090"/>
                    <a:pt x="130" y="2186"/>
                  </a:cubicBezTo>
                  <a:cubicBezTo>
                    <a:pt x="264" y="1983"/>
                    <a:pt x="392" y="1779"/>
                    <a:pt x="546" y="1592"/>
                  </a:cubicBezTo>
                  <a:cubicBezTo>
                    <a:pt x="637" y="1483"/>
                    <a:pt x="726" y="1371"/>
                    <a:pt x="839" y="1280"/>
                  </a:cubicBezTo>
                  <a:cubicBezTo>
                    <a:pt x="932" y="1206"/>
                    <a:pt x="1012" y="1120"/>
                    <a:pt x="1081" y="1022"/>
                  </a:cubicBezTo>
                  <a:cubicBezTo>
                    <a:pt x="1152" y="917"/>
                    <a:pt x="1252" y="833"/>
                    <a:pt x="1368" y="780"/>
                  </a:cubicBezTo>
                  <a:cubicBezTo>
                    <a:pt x="1422" y="755"/>
                    <a:pt x="1475" y="738"/>
                    <a:pt x="1530" y="738"/>
                  </a:cubicBezTo>
                  <a:cubicBezTo>
                    <a:pt x="1569" y="738"/>
                    <a:pt x="1610" y="747"/>
                    <a:pt x="1650" y="768"/>
                  </a:cubicBezTo>
                  <a:cubicBezTo>
                    <a:pt x="1819" y="850"/>
                    <a:pt x="1961" y="978"/>
                    <a:pt x="2059" y="1138"/>
                  </a:cubicBezTo>
                  <a:cubicBezTo>
                    <a:pt x="2073" y="1162"/>
                    <a:pt x="2090" y="1185"/>
                    <a:pt x="2113" y="1202"/>
                  </a:cubicBezTo>
                  <a:cubicBezTo>
                    <a:pt x="2211" y="1280"/>
                    <a:pt x="2302" y="1365"/>
                    <a:pt x="2385" y="1460"/>
                  </a:cubicBezTo>
                  <a:cubicBezTo>
                    <a:pt x="2576" y="1681"/>
                    <a:pt x="2751" y="1918"/>
                    <a:pt x="2907" y="2165"/>
                  </a:cubicBezTo>
                  <a:cubicBezTo>
                    <a:pt x="2912" y="2172"/>
                    <a:pt x="2912" y="2186"/>
                    <a:pt x="2925" y="2186"/>
                  </a:cubicBezTo>
                  <a:cubicBezTo>
                    <a:pt x="2927" y="2186"/>
                    <a:pt x="2930" y="2185"/>
                    <a:pt x="2934" y="2184"/>
                  </a:cubicBezTo>
                  <a:cubicBezTo>
                    <a:pt x="2928" y="2142"/>
                    <a:pt x="2921" y="2100"/>
                    <a:pt x="2914" y="2058"/>
                  </a:cubicBezTo>
                  <a:cubicBezTo>
                    <a:pt x="2888" y="1867"/>
                    <a:pt x="2886" y="1679"/>
                    <a:pt x="2962" y="1497"/>
                  </a:cubicBezTo>
                  <a:cubicBezTo>
                    <a:pt x="3014" y="1367"/>
                    <a:pt x="3053" y="1234"/>
                    <a:pt x="3046" y="1090"/>
                  </a:cubicBezTo>
                  <a:cubicBezTo>
                    <a:pt x="3041" y="934"/>
                    <a:pt x="3012" y="782"/>
                    <a:pt x="2965" y="633"/>
                  </a:cubicBezTo>
                  <a:cubicBezTo>
                    <a:pt x="2907" y="463"/>
                    <a:pt x="2849" y="291"/>
                    <a:pt x="2702" y="170"/>
                  </a:cubicBezTo>
                  <a:cubicBezTo>
                    <a:pt x="2574" y="67"/>
                    <a:pt x="2435" y="2"/>
                    <a:pt x="2280" y="2"/>
                  </a:cubicBezTo>
                  <a:cubicBezTo>
                    <a:pt x="2237" y="2"/>
                    <a:pt x="2193" y="7"/>
                    <a:pt x="2148" y="17"/>
                  </a:cubicBezTo>
                  <a:cubicBezTo>
                    <a:pt x="1980" y="54"/>
                    <a:pt x="1861" y="165"/>
                    <a:pt x="1763" y="301"/>
                  </a:cubicBezTo>
                  <a:cubicBezTo>
                    <a:pt x="1684" y="412"/>
                    <a:pt x="1642" y="538"/>
                    <a:pt x="1596" y="662"/>
                  </a:cubicBezTo>
                  <a:cubicBezTo>
                    <a:pt x="1589" y="679"/>
                    <a:pt x="1589" y="701"/>
                    <a:pt x="1567" y="701"/>
                  </a:cubicBezTo>
                  <a:cubicBezTo>
                    <a:pt x="1566" y="701"/>
                    <a:pt x="1565" y="701"/>
                    <a:pt x="1564" y="701"/>
                  </a:cubicBezTo>
                  <a:cubicBezTo>
                    <a:pt x="1545" y="699"/>
                    <a:pt x="1536" y="680"/>
                    <a:pt x="1529" y="662"/>
                  </a:cubicBezTo>
                  <a:cubicBezTo>
                    <a:pt x="1510" y="606"/>
                    <a:pt x="1489" y="550"/>
                    <a:pt x="1466" y="496"/>
                  </a:cubicBezTo>
                  <a:cubicBezTo>
                    <a:pt x="1421" y="375"/>
                    <a:pt x="1349" y="265"/>
                    <a:pt x="1258" y="173"/>
                  </a:cubicBezTo>
                  <a:cubicBezTo>
                    <a:pt x="1136" y="54"/>
                    <a:pt x="998" y="0"/>
                    <a:pt x="859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8"/>
            <p:cNvSpPr/>
            <p:nvPr/>
          </p:nvSpPr>
          <p:spPr>
            <a:xfrm>
              <a:off x="6919550" y="756700"/>
              <a:ext cx="60699" cy="180175"/>
            </a:xfrm>
            <a:custGeom>
              <a:avLst/>
              <a:gdLst/>
              <a:ahLst/>
              <a:cxnLst/>
              <a:rect l="l" t="t" r="r" b="b"/>
              <a:pathLst>
                <a:path w="879" h="2579" extrusionOk="0">
                  <a:moveTo>
                    <a:pt x="2" y="0"/>
                  </a:moveTo>
                  <a:cubicBezTo>
                    <a:pt x="1" y="7"/>
                    <a:pt x="1" y="16"/>
                    <a:pt x="2" y="23"/>
                  </a:cubicBezTo>
                  <a:cubicBezTo>
                    <a:pt x="102" y="265"/>
                    <a:pt x="174" y="515"/>
                    <a:pt x="251" y="766"/>
                  </a:cubicBezTo>
                  <a:cubicBezTo>
                    <a:pt x="390" y="1225"/>
                    <a:pt x="449" y="1692"/>
                    <a:pt x="393" y="2172"/>
                  </a:cubicBezTo>
                  <a:cubicBezTo>
                    <a:pt x="386" y="2232"/>
                    <a:pt x="397" y="2270"/>
                    <a:pt x="449" y="2309"/>
                  </a:cubicBezTo>
                  <a:cubicBezTo>
                    <a:pt x="581" y="2404"/>
                    <a:pt x="704" y="2507"/>
                    <a:pt x="849" y="2579"/>
                  </a:cubicBezTo>
                  <a:cubicBezTo>
                    <a:pt x="879" y="2540"/>
                    <a:pt x="847" y="2503"/>
                    <a:pt x="849" y="2463"/>
                  </a:cubicBezTo>
                  <a:cubicBezTo>
                    <a:pt x="854" y="2361"/>
                    <a:pt x="854" y="2260"/>
                    <a:pt x="847" y="2156"/>
                  </a:cubicBezTo>
                  <a:cubicBezTo>
                    <a:pt x="835" y="2025"/>
                    <a:pt x="858" y="1893"/>
                    <a:pt x="835" y="1762"/>
                  </a:cubicBezTo>
                  <a:cubicBezTo>
                    <a:pt x="803" y="1564"/>
                    <a:pt x="788" y="1362"/>
                    <a:pt x="788" y="1161"/>
                  </a:cubicBezTo>
                  <a:cubicBezTo>
                    <a:pt x="788" y="1140"/>
                    <a:pt x="781" y="1115"/>
                    <a:pt x="803" y="1097"/>
                  </a:cubicBezTo>
                  <a:cubicBezTo>
                    <a:pt x="803" y="1082"/>
                    <a:pt x="798" y="1066"/>
                    <a:pt x="791" y="1052"/>
                  </a:cubicBezTo>
                  <a:cubicBezTo>
                    <a:pt x="658" y="780"/>
                    <a:pt x="493" y="526"/>
                    <a:pt x="299" y="295"/>
                  </a:cubicBezTo>
                  <a:cubicBezTo>
                    <a:pt x="253" y="242"/>
                    <a:pt x="200" y="198"/>
                    <a:pt x="157" y="144"/>
                  </a:cubicBezTo>
                  <a:cubicBezTo>
                    <a:pt x="111" y="89"/>
                    <a:pt x="60" y="4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6602980" y="761075"/>
              <a:ext cx="48544" cy="170006"/>
            </a:xfrm>
            <a:custGeom>
              <a:avLst/>
              <a:gdLst/>
              <a:ahLst/>
              <a:cxnLst/>
              <a:rect l="l" t="t" r="r" b="b"/>
              <a:pathLst>
                <a:path w="710" h="2457" extrusionOk="0">
                  <a:moveTo>
                    <a:pt x="699" y="0"/>
                  </a:moveTo>
                  <a:cubicBezTo>
                    <a:pt x="643" y="46"/>
                    <a:pt x="588" y="98"/>
                    <a:pt x="541" y="153"/>
                  </a:cubicBezTo>
                  <a:cubicBezTo>
                    <a:pt x="367" y="342"/>
                    <a:pt x="208" y="544"/>
                    <a:pt x="89" y="771"/>
                  </a:cubicBezTo>
                  <a:cubicBezTo>
                    <a:pt x="111" y="789"/>
                    <a:pt x="103" y="814"/>
                    <a:pt x="103" y="835"/>
                  </a:cubicBezTo>
                  <a:cubicBezTo>
                    <a:pt x="111" y="1017"/>
                    <a:pt x="101" y="1203"/>
                    <a:pt x="73" y="1383"/>
                  </a:cubicBezTo>
                  <a:cubicBezTo>
                    <a:pt x="24" y="1681"/>
                    <a:pt x="32" y="1978"/>
                    <a:pt x="29" y="2276"/>
                  </a:cubicBezTo>
                  <a:cubicBezTo>
                    <a:pt x="29" y="2335"/>
                    <a:pt x="1" y="2397"/>
                    <a:pt x="32" y="2456"/>
                  </a:cubicBezTo>
                  <a:cubicBezTo>
                    <a:pt x="94" y="2414"/>
                    <a:pt x="150" y="2370"/>
                    <a:pt x="213" y="2332"/>
                  </a:cubicBezTo>
                  <a:cubicBezTo>
                    <a:pt x="304" y="2277"/>
                    <a:pt x="332" y="2216"/>
                    <a:pt x="318" y="2100"/>
                  </a:cubicBezTo>
                  <a:cubicBezTo>
                    <a:pt x="266" y="1636"/>
                    <a:pt x="325" y="1182"/>
                    <a:pt x="469" y="738"/>
                  </a:cubicBezTo>
                  <a:cubicBezTo>
                    <a:pt x="548" y="496"/>
                    <a:pt x="629" y="253"/>
                    <a:pt x="709" y="12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8"/>
            <p:cNvSpPr/>
            <p:nvPr/>
          </p:nvSpPr>
          <p:spPr>
            <a:xfrm>
              <a:off x="6564075" y="814423"/>
              <a:ext cx="46562" cy="133403"/>
            </a:xfrm>
            <a:custGeom>
              <a:avLst/>
              <a:gdLst/>
              <a:ahLst/>
              <a:cxnLst/>
              <a:rect l="l" t="t" r="r" b="b"/>
              <a:pathLst>
                <a:path w="681" h="1928" extrusionOk="0">
                  <a:moveTo>
                    <a:pt x="658" y="0"/>
                  </a:moveTo>
                  <a:cubicBezTo>
                    <a:pt x="638" y="13"/>
                    <a:pt x="633" y="34"/>
                    <a:pt x="624" y="50"/>
                  </a:cubicBezTo>
                  <a:cubicBezTo>
                    <a:pt x="400" y="462"/>
                    <a:pt x="258" y="902"/>
                    <a:pt x="154" y="1356"/>
                  </a:cubicBezTo>
                  <a:cubicBezTo>
                    <a:pt x="112" y="1547"/>
                    <a:pt x="88" y="1741"/>
                    <a:pt x="0" y="1927"/>
                  </a:cubicBezTo>
                  <a:cubicBezTo>
                    <a:pt x="232" y="1918"/>
                    <a:pt x="417" y="1799"/>
                    <a:pt x="603" y="1685"/>
                  </a:cubicBezTo>
                  <a:cubicBezTo>
                    <a:pt x="570" y="1626"/>
                    <a:pt x="600" y="1564"/>
                    <a:pt x="600" y="1505"/>
                  </a:cubicBezTo>
                  <a:cubicBezTo>
                    <a:pt x="601" y="1207"/>
                    <a:pt x="593" y="910"/>
                    <a:pt x="644" y="614"/>
                  </a:cubicBezTo>
                  <a:cubicBezTo>
                    <a:pt x="672" y="432"/>
                    <a:pt x="680" y="248"/>
                    <a:pt x="672" y="64"/>
                  </a:cubicBezTo>
                  <a:cubicBezTo>
                    <a:pt x="672" y="43"/>
                    <a:pt x="680" y="18"/>
                    <a:pt x="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8"/>
            <p:cNvSpPr/>
            <p:nvPr/>
          </p:nvSpPr>
          <p:spPr>
            <a:xfrm>
              <a:off x="6972875" y="834375"/>
              <a:ext cx="35700" cy="113548"/>
            </a:xfrm>
            <a:custGeom>
              <a:avLst/>
              <a:gdLst/>
              <a:ahLst/>
              <a:cxnLst/>
              <a:rect l="l" t="t" r="r" b="b"/>
              <a:pathLst>
                <a:path w="545" h="1642" extrusionOk="0">
                  <a:moveTo>
                    <a:pt x="23" y="0"/>
                  </a:moveTo>
                  <a:cubicBezTo>
                    <a:pt x="1" y="18"/>
                    <a:pt x="9" y="41"/>
                    <a:pt x="9" y="63"/>
                  </a:cubicBezTo>
                  <a:cubicBezTo>
                    <a:pt x="8" y="265"/>
                    <a:pt x="23" y="467"/>
                    <a:pt x="57" y="665"/>
                  </a:cubicBezTo>
                  <a:cubicBezTo>
                    <a:pt x="80" y="794"/>
                    <a:pt x="55" y="928"/>
                    <a:pt x="69" y="1059"/>
                  </a:cubicBezTo>
                  <a:cubicBezTo>
                    <a:pt x="74" y="1163"/>
                    <a:pt x="76" y="1264"/>
                    <a:pt x="69" y="1366"/>
                  </a:cubicBezTo>
                  <a:cubicBezTo>
                    <a:pt x="67" y="1404"/>
                    <a:pt x="99" y="1441"/>
                    <a:pt x="69" y="1480"/>
                  </a:cubicBezTo>
                  <a:cubicBezTo>
                    <a:pt x="213" y="1566"/>
                    <a:pt x="362" y="1636"/>
                    <a:pt x="544" y="1641"/>
                  </a:cubicBezTo>
                  <a:cubicBezTo>
                    <a:pt x="520" y="1606"/>
                    <a:pt x="502" y="1566"/>
                    <a:pt x="490" y="1524"/>
                  </a:cubicBezTo>
                  <a:cubicBezTo>
                    <a:pt x="414" y="1259"/>
                    <a:pt x="371" y="987"/>
                    <a:pt x="295" y="724"/>
                  </a:cubicBezTo>
                  <a:cubicBezTo>
                    <a:pt x="227" y="475"/>
                    <a:pt x="136" y="232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8"/>
            <p:cNvSpPr/>
            <p:nvPr/>
          </p:nvSpPr>
          <p:spPr>
            <a:xfrm>
              <a:off x="6747225" y="582168"/>
              <a:ext cx="77919" cy="48216"/>
            </a:xfrm>
            <a:custGeom>
              <a:avLst/>
              <a:gdLst/>
              <a:ahLst/>
              <a:cxnLst/>
              <a:rect l="l" t="t" r="r" b="b"/>
              <a:pathLst>
                <a:path w="963" h="596" extrusionOk="0">
                  <a:moveTo>
                    <a:pt x="473" y="0"/>
                  </a:moveTo>
                  <a:cubicBezTo>
                    <a:pt x="449" y="0"/>
                    <a:pt x="426" y="4"/>
                    <a:pt x="403" y="12"/>
                  </a:cubicBezTo>
                  <a:cubicBezTo>
                    <a:pt x="237" y="72"/>
                    <a:pt x="112" y="182"/>
                    <a:pt x="18" y="329"/>
                  </a:cubicBezTo>
                  <a:cubicBezTo>
                    <a:pt x="0" y="357"/>
                    <a:pt x="4" y="371"/>
                    <a:pt x="30" y="389"/>
                  </a:cubicBezTo>
                  <a:cubicBezTo>
                    <a:pt x="126" y="459"/>
                    <a:pt x="232" y="517"/>
                    <a:pt x="340" y="564"/>
                  </a:cubicBezTo>
                  <a:cubicBezTo>
                    <a:pt x="382" y="585"/>
                    <a:pt x="430" y="596"/>
                    <a:pt x="477" y="596"/>
                  </a:cubicBezTo>
                  <a:cubicBezTo>
                    <a:pt x="493" y="594"/>
                    <a:pt x="509" y="591"/>
                    <a:pt x="524" y="585"/>
                  </a:cubicBezTo>
                  <a:cubicBezTo>
                    <a:pt x="673" y="541"/>
                    <a:pt x="803" y="459"/>
                    <a:pt x="935" y="382"/>
                  </a:cubicBezTo>
                  <a:cubicBezTo>
                    <a:pt x="963" y="364"/>
                    <a:pt x="950" y="350"/>
                    <a:pt x="938" y="333"/>
                  </a:cubicBezTo>
                  <a:cubicBezTo>
                    <a:pt x="842" y="194"/>
                    <a:pt x="709" y="86"/>
                    <a:pt x="554" y="17"/>
                  </a:cubicBezTo>
                  <a:cubicBezTo>
                    <a:pt x="528" y="6"/>
                    <a:pt x="501" y="0"/>
                    <a:pt x="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8"/>
            <p:cNvSpPr/>
            <p:nvPr/>
          </p:nvSpPr>
          <p:spPr>
            <a:xfrm>
              <a:off x="6746700" y="609275"/>
              <a:ext cx="77925" cy="36850"/>
            </a:xfrm>
            <a:custGeom>
              <a:avLst/>
              <a:gdLst/>
              <a:ahLst/>
              <a:cxnLst/>
              <a:rect l="l" t="t" r="r" b="b"/>
              <a:pathLst>
                <a:path w="92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33"/>
                    <a:pt x="15" y="62"/>
                    <a:pt x="36" y="89"/>
                  </a:cubicBezTo>
                  <a:cubicBezTo>
                    <a:pt x="129" y="222"/>
                    <a:pt x="267" y="318"/>
                    <a:pt x="425" y="357"/>
                  </a:cubicBezTo>
                  <a:cubicBezTo>
                    <a:pt x="438" y="360"/>
                    <a:pt x="451" y="362"/>
                    <a:pt x="464" y="362"/>
                  </a:cubicBezTo>
                  <a:cubicBezTo>
                    <a:pt x="478" y="362"/>
                    <a:pt x="491" y="360"/>
                    <a:pt x="504" y="357"/>
                  </a:cubicBezTo>
                  <a:cubicBezTo>
                    <a:pt x="670" y="315"/>
                    <a:pt x="814" y="210"/>
                    <a:pt x="905" y="64"/>
                  </a:cubicBezTo>
                  <a:cubicBezTo>
                    <a:pt x="914" y="50"/>
                    <a:pt x="928" y="36"/>
                    <a:pt x="921" y="13"/>
                  </a:cubicBezTo>
                  <a:cubicBezTo>
                    <a:pt x="919" y="13"/>
                    <a:pt x="917" y="13"/>
                    <a:pt x="915" y="13"/>
                  </a:cubicBezTo>
                  <a:cubicBezTo>
                    <a:pt x="900" y="13"/>
                    <a:pt x="890" y="25"/>
                    <a:pt x="877" y="31"/>
                  </a:cubicBezTo>
                  <a:cubicBezTo>
                    <a:pt x="786" y="85"/>
                    <a:pt x="690" y="134"/>
                    <a:pt x="593" y="176"/>
                  </a:cubicBezTo>
                  <a:cubicBezTo>
                    <a:pt x="549" y="196"/>
                    <a:pt x="502" y="205"/>
                    <a:pt x="454" y="205"/>
                  </a:cubicBezTo>
                  <a:cubicBezTo>
                    <a:pt x="404" y="205"/>
                    <a:pt x="354" y="194"/>
                    <a:pt x="308" y="173"/>
                  </a:cubicBezTo>
                  <a:cubicBezTo>
                    <a:pt x="201" y="124"/>
                    <a:pt x="99" y="6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8"/>
            <p:cNvSpPr/>
            <p:nvPr/>
          </p:nvSpPr>
          <p:spPr>
            <a:xfrm>
              <a:off x="6653023" y="760188"/>
              <a:ext cx="1641" cy="1777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18" y="1"/>
                  </a:moveTo>
                  <a:lnTo>
                    <a:pt x="1" y="13"/>
                  </a:lnTo>
                  <a:lnTo>
                    <a:pt x="11" y="25"/>
                  </a:lnTo>
                  <a:cubicBezTo>
                    <a:pt x="20" y="22"/>
                    <a:pt x="23" y="10"/>
                    <a:pt x="18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8"/>
            <p:cNvSpPr/>
            <p:nvPr/>
          </p:nvSpPr>
          <p:spPr>
            <a:xfrm>
              <a:off x="6937190" y="922608"/>
              <a:ext cx="1230" cy="1846"/>
            </a:xfrm>
            <a:custGeom>
              <a:avLst/>
              <a:gdLst/>
              <a:ahLst/>
              <a:cxnLst/>
              <a:rect l="l" t="t" r="r" b="b"/>
              <a:pathLst>
                <a:path w="18" h="27" extrusionOk="0">
                  <a:moveTo>
                    <a:pt x="14" y="0"/>
                  </a:moveTo>
                  <a:cubicBezTo>
                    <a:pt x="4" y="6"/>
                    <a:pt x="0" y="18"/>
                    <a:pt x="7" y="27"/>
                  </a:cubicBezTo>
                  <a:cubicBezTo>
                    <a:pt x="18" y="20"/>
                    <a:pt x="16" y="9"/>
                    <a:pt x="14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8"/>
            <p:cNvSpPr/>
            <p:nvPr/>
          </p:nvSpPr>
          <p:spPr>
            <a:xfrm>
              <a:off x="6681324" y="702425"/>
              <a:ext cx="273" cy="47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1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495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6" name="Google Shape;2656;p38"/>
            <p:cNvGrpSpPr/>
            <p:nvPr/>
          </p:nvGrpSpPr>
          <p:grpSpPr>
            <a:xfrm flipH="1">
              <a:off x="6689845" y="547342"/>
              <a:ext cx="67201" cy="57591"/>
              <a:chOff x="6688530" y="2567647"/>
              <a:chExt cx="64529" cy="55301"/>
            </a:xfrm>
          </p:grpSpPr>
          <p:sp>
            <p:nvSpPr>
              <p:cNvPr id="2657" name="Google Shape;2657;p38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8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8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8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1" name="Google Shape;2661;p38"/>
            <p:cNvGrpSpPr/>
            <p:nvPr/>
          </p:nvGrpSpPr>
          <p:grpSpPr>
            <a:xfrm flipH="1">
              <a:off x="6805946" y="547342"/>
              <a:ext cx="67201" cy="57591"/>
              <a:chOff x="6688530" y="2567647"/>
              <a:chExt cx="64529" cy="55301"/>
            </a:xfrm>
          </p:grpSpPr>
          <p:sp>
            <p:nvSpPr>
              <p:cNvPr id="2662" name="Google Shape;2662;p38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8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8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8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B05F43A-A07D-49A7-828C-6F6710AFF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44" y="1405332"/>
            <a:ext cx="3528366" cy="3528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38"/>
          <p:cNvSpPr/>
          <p:nvPr/>
        </p:nvSpPr>
        <p:spPr>
          <a:xfrm flipH="1">
            <a:off x="1206085" y="2807575"/>
            <a:ext cx="6567490" cy="1298406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zh-TW" altLang="en-US"/>
          </a:p>
        </p:txBody>
      </p:sp>
      <p:grpSp>
        <p:nvGrpSpPr>
          <p:cNvPr id="2452" name="Google Shape;2452;p38"/>
          <p:cNvGrpSpPr/>
          <p:nvPr/>
        </p:nvGrpSpPr>
        <p:grpSpPr>
          <a:xfrm>
            <a:off x="-1388406" y="2410396"/>
            <a:ext cx="3590278" cy="1695545"/>
            <a:chOff x="2495348" y="916544"/>
            <a:chExt cx="387711" cy="183086"/>
          </a:xfrm>
        </p:grpSpPr>
        <p:sp>
          <p:nvSpPr>
            <p:cNvPr id="2453" name="Google Shape;2453;p38"/>
            <p:cNvSpPr/>
            <p:nvPr/>
          </p:nvSpPr>
          <p:spPr>
            <a:xfrm>
              <a:off x="2575743" y="916544"/>
              <a:ext cx="239064" cy="56818"/>
            </a:xfrm>
            <a:custGeom>
              <a:avLst/>
              <a:gdLst/>
              <a:ahLst/>
              <a:cxnLst/>
              <a:rect l="l" t="t" r="r" b="b"/>
              <a:pathLst>
                <a:path w="8564" h="2015" extrusionOk="0">
                  <a:moveTo>
                    <a:pt x="1" y="0"/>
                  </a:moveTo>
                  <a:lnTo>
                    <a:pt x="637" y="183"/>
                  </a:lnTo>
                  <a:lnTo>
                    <a:pt x="1403" y="183"/>
                  </a:lnTo>
                  <a:lnTo>
                    <a:pt x="1025" y="293"/>
                  </a:lnTo>
                  <a:lnTo>
                    <a:pt x="1651" y="470"/>
                  </a:lnTo>
                  <a:lnTo>
                    <a:pt x="1651" y="468"/>
                  </a:lnTo>
                  <a:lnTo>
                    <a:pt x="2194" y="468"/>
                  </a:lnTo>
                  <a:lnTo>
                    <a:pt x="1926" y="547"/>
                  </a:lnTo>
                  <a:lnTo>
                    <a:pt x="1926" y="549"/>
                  </a:lnTo>
                  <a:lnTo>
                    <a:pt x="3421" y="975"/>
                  </a:lnTo>
                  <a:lnTo>
                    <a:pt x="4065" y="717"/>
                  </a:lnTo>
                  <a:lnTo>
                    <a:pt x="4298" y="781"/>
                  </a:lnTo>
                  <a:lnTo>
                    <a:pt x="4298" y="1268"/>
                  </a:lnTo>
                  <a:lnTo>
                    <a:pt x="4438" y="819"/>
                  </a:lnTo>
                  <a:lnTo>
                    <a:pt x="5616" y="1140"/>
                  </a:lnTo>
                  <a:lnTo>
                    <a:pt x="4641" y="1468"/>
                  </a:lnTo>
                  <a:lnTo>
                    <a:pt x="6813" y="1913"/>
                  </a:lnTo>
                  <a:lnTo>
                    <a:pt x="7250" y="1957"/>
                  </a:lnTo>
                  <a:lnTo>
                    <a:pt x="7832" y="1911"/>
                  </a:lnTo>
                  <a:lnTo>
                    <a:pt x="7832" y="1911"/>
                  </a:lnTo>
                  <a:lnTo>
                    <a:pt x="7569" y="1988"/>
                  </a:lnTo>
                  <a:lnTo>
                    <a:pt x="7841" y="2015"/>
                  </a:lnTo>
                  <a:lnTo>
                    <a:pt x="8563" y="1918"/>
                  </a:lnTo>
                  <a:lnTo>
                    <a:pt x="8183" y="989"/>
                  </a:lnTo>
                  <a:lnTo>
                    <a:pt x="5970" y="631"/>
                  </a:lnTo>
                  <a:lnTo>
                    <a:pt x="4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2834877" y="992110"/>
              <a:ext cx="48181" cy="107517"/>
            </a:xfrm>
            <a:custGeom>
              <a:avLst/>
              <a:gdLst/>
              <a:ahLst/>
              <a:cxnLst/>
              <a:rect l="l" t="t" r="r" b="b"/>
              <a:pathLst>
                <a:path w="1726" h="3813" extrusionOk="0">
                  <a:moveTo>
                    <a:pt x="171" y="1"/>
                  </a:moveTo>
                  <a:lnTo>
                    <a:pt x="1" y="339"/>
                  </a:lnTo>
                  <a:lnTo>
                    <a:pt x="1726" y="3812"/>
                  </a:lnTo>
                  <a:lnTo>
                    <a:pt x="623" y="127"/>
                  </a:lnTo>
                  <a:lnTo>
                    <a:pt x="837" y="8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2495348" y="983764"/>
              <a:ext cx="204142" cy="115864"/>
            </a:xfrm>
            <a:custGeom>
              <a:avLst/>
              <a:gdLst/>
              <a:ahLst/>
              <a:cxnLst/>
              <a:rect l="l" t="t" r="r" b="b"/>
              <a:pathLst>
                <a:path w="7313" h="4109" extrusionOk="0">
                  <a:moveTo>
                    <a:pt x="5700" y="1"/>
                  </a:moveTo>
                  <a:lnTo>
                    <a:pt x="5109" y="2245"/>
                  </a:lnTo>
                  <a:lnTo>
                    <a:pt x="3894" y="3999"/>
                  </a:lnTo>
                  <a:lnTo>
                    <a:pt x="3968" y="2474"/>
                  </a:lnTo>
                  <a:lnTo>
                    <a:pt x="3491" y="3326"/>
                  </a:lnTo>
                  <a:lnTo>
                    <a:pt x="3356" y="2727"/>
                  </a:lnTo>
                  <a:lnTo>
                    <a:pt x="2174" y="4054"/>
                  </a:lnTo>
                  <a:lnTo>
                    <a:pt x="0" y="4108"/>
                  </a:lnTo>
                  <a:lnTo>
                    <a:pt x="7313" y="4108"/>
                  </a:lnTo>
                  <a:lnTo>
                    <a:pt x="6750" y="2530"/>
                  </a:lnTo>
                  <a:lnTo>
                    <a:pt x="6945" y="1698"/>
                  </a:lnTo>
                  <a:lnTo>
                    <a:pt x="6945" y="1698"/>
                  </a:lnTo>
                  <a:lnTo>
                    <a:pt x="6242" y="2232"/>
                  </a:lnTo>
                  <a:lnTo>
                    <a:pt x="6031" y="2946"/>
                  </a:lnTo>
                  <a:lnTo>
                    <a:pt x="5859" y="1992"/>
                  </a:lnTo>
                  <a:lnTo>
                    <a:pt x="570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2722129" y="1099482"/>
              <a:ext cx="7956" cy="141"/>
            </a:xfrm>
            <a:custGeom>
              <a:avLst/>
              <a:gdLst/>
              <a:ahLst/>
              <a:cxnLst/>
              <a:rect l="l" t="t" r="r" b="b"/>
              <a:pathLst>
                <a:path w="285" h="5" extrusionOk="0">
                  <a:moveTo>
                    <a:pt x="0" y="1"/>
                  </a:moveTo>
                  <a:lnTo>
                    <a:pt x="6" y="4"/>
                  </a:lnTo>
                  <a:lnTo>
                    <a:pt x="28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2695610" y="957908"/>
              <a:ext cx="145465" cy="141721"/>
            </a:xfrm>
            <a:custGeom>
              <a:avLst/>
              <a:gdLst/>
              <a:ahLst/>
              <a:cxnLst/>
              <a:rect l="l" t="t" r="r" b="b"/>
              <a:pathLst>
                <a:path w="5211" h="5026" extrusionOk="0">
                  <a:moveTo>
                    <a:pt x="347" y="1"/>
                  </a:moveTo>
                  <a:lnTo>
                    <a:pt x="0" y="3016"/>
                  </a:lnTo>
                  <a:lnTo>
                    <a:pt x="35" y="3609"/>
                  </a:lnTo>
                  <a:lnTo>
                    <a:pt x="554" y="2348"/>
                  </a:lnTo>
                  <a:lnTo>
                    <a:pt x="1234" y="5025"/>
                  </a:lnTo>
                  <a:lnTo>
                    <a:pt x="2518" y="5025"/>
                  </a:lnTo>
                  <a:lnTo>
                    <a:pt x="4353" y="4170"/>
                  </a:lnTo>
                  <a:lnTo>
                    <a:pt x="4527" y="2979"/>
                  </a:lnTo>
                  <a:lnTo>
                    <a:pt x="5210" y="3254"/>
                  </a:lnTo>
                  <a:lnTo>
                    <a:pt x="5210" y="3254"/>
                  </a:lnTo>
                  <a:lnTo>
                    <a:pt x="4990" y="1552"/>
                  </a:lnTo>
                  <a:lnTo>
                    <a:pt x="3547" y="548"/>
                  </a:lnTo>
                  <a:lnTo>
                    <a:pt x="3275" y="521"/>
                  </a:lnTo>
                  <a:lnTo>
                    <a:pt x="3268" y="523"/>
                  </a:lnTo>
                  <a:lnTo>
                    <a:pt x="3168" y="1415"/>
                  </a:lnTo>
                  <a:lnTo>
                    <a:pt x="2956" y="490"/>
                  </a:lnTo>
                  <a:lnTo>
                    <a:pt x="2519" y="446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2495348" y="916544"/>
              <a:ext cx="175920" cy="183086"/>
            </a:xfrm>
            <a:custGeom>
              <a:avLst/>
              <a:gdLst/>
              <a:ahLst/>
              <a:cxnLst/>
              <a:rect l="l" t="t" r="r" b="b"/>
              <a:pathLst>
                <a:path w="6302" h="6493" extrusionOk="0">
                  <a:moveTo>
                    <a:pt x="2881" y="0"/>
                  </a:moveTo>
                  <a:lnTo>
                    <a:pt x="1876" y="3349"/>
                  </a:lnTo>
                  <a:lnTo>
                    <a:pt x="0" y="6492"/>
                  </a:lnTo>
                  <a:lnTo>
                    <a:pt x="0" y="6492"/>
                  </a:lnTo>
                  <a:lnTo>
                    <a:pt x="2174" y="6438"/>
                  </a:lnTo>
                  <a:lnTo>
                    <a:pt x="3356" y="5111"/>
                  </a:lnTo>
                  <a:lnTo>
                    <a:pt x="3491" y="5710"/>
                  </a:lnTo>
                  <a:lnTo>
                    <a:pt x="3968" y="4858"/>
                  </a:lnTo>
                  <a:lnTo>
                    <a:pt x="3894" y="6383"/>
                  </a:lnTo>
                  <a:lnTo>
                    <a:pt x="5109" y="4629"/>
                  </a:lnTo>
                  <a:lnTo>
                    <a:pt x="5700" y="2385"/>
                  </a:lnTo>
                  <a:lnTo>
                    <a:pt x="5859" y="4376"/>
                  </a:lnTo>
                  <a:lnTo>
                    <a:pt x="6301" y="975"/>
                  </a:lnTo>
                  <a:lnTo>
                    <a:pt x="4806" y="549"/>
                  </a:lnTo>
                  <a:lnTo>
                    <a:pt x="4706" y="1440"/>
                  </a:lnTo>
                  <a:lnTo>
                    <a:pt x="4531" y="470"/>
                  </a:lnTo>
                  <a:lnTo>
                    <a:pt x="3905" y="293"/>
                  </a:lnTo>
                  <a:lnTo>
                    <a:pt x="3764" y="1550"/>
                  </a:lnTo>
                  <a:lnTo>
                    <a:pt x="3515" y="183"/>
                  </a:lnTo>
                  <a:lnTo>
                    <a:pt x="3517" y="183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2658902" y="936761"/>
              <a:ext cx="73640" cy="130075"/>
            </a:xfrm>
            <a:custGeom>
              <a:avLst/>
              <a:gdLst/>
              <a:ahLst/>
              <a:cxnLst/>
              <a:rect l="l" t="t" r="r" b="b"/>
              <a:pathLst>
                <a:path w="2638" h="4613" extrusionOk="0">
                  <a:moveTo>
                    <a:pt x="1086" y="0"/>
                  </a:moveTo>
                  <a:lnTo>
                    <a:pt x="442" y="258"/>
                  </a:lnTo>
                  <a:lnTo>
                    <a:pt x="0" y="3659"/>
                  </a:lnTo>
                  <a:lnTo>
                    <a:pt x="172" y="4613"/>
                  </a:lnTo>
                  <a:lnTo>
                    <a:pt x="383" y="3899"/>
                  </a:lnTo>
                  <a:lnTo>
                    <a:pt x="1086" y="3365"/>
                  </a:lnTo>
                  <a:lnTo>
                    <a:pt x="1315" y="3766"/>
                  </a:lnTo>
                  <a:lnTo>
                    <a:pt x="1662" y="751"/>
                  </a:lnTo>
                  <a:lnTo>
                    <a:pt x="2637" y="423"/>
                  </a:lnTo>
                  <a:lnTo>
                    <a:pt x="1459" y="102"/>
                  </a:lnTo>
                  <a:lnTo>
                    <a:pt x="1319" y="551"/>
                  </a:lnTo>
                  <a:lnTo>
                    <a:pt x="1319" y="6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2765872" y="1001669"/>
              <a:ext cx="117187" cy="97958"/>
            </a:xfrm>
            <a:custGeom>
              <a:avLst/>
              <a:gdLst/>
              <a:ahLst/>
              <a:cxnLst/>
              <a:rect l="l" t="t" r="r" b="b"/>
              <a:pathLst>
                <a:path w="4198" h="3474" extrusionOk="0">
                  <a:moveTo>
                    <a:pt x="2473" y="0"/>
                  </a:moveTo>
                  <a:lnTo>
                    <a:pt x="2693" y="1702"/>
                  </a:lnTo>
                  <a:lnTo>
                    <a:pt x="2693" y="1702"/>
                  </a:lnTo>
                  <a:lnTo>
                    <a:pt x="2010" y="1427"/>
                  </a:lnTo>
                  <a:lnTo>
                    <a:pt x="1836" y="2618"/>
                  </a:lnTo>
                  <a:lnTo>
                    <a:pt x="1" y="3473"/>
                  </a:lnTo>
                  <a:lnTo>
                    <a:pt x="4198" y="3473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2683746" y="1024113"/>
              <a:ext cx="46339" cy="75513"/>
            </a:xfrm>
            <a:custGeom>
              <a:avLst/>
              <a:gdLst/>
              <a:ahLst/>
              <a:cxnLst/>
              <a:rect l="l" t="t" r="r" b="b"/>
              <a:pathLst>
                <a:path w="1660" h="2678" extrusionOk="0">
                  <a:moveTo>
                    <a:pt x="979" y="0"/>
                  </a:moveTo>
                  <a:lnTo>
                    <a:pt x="460" y="1261"/>
                  </a:lnTo>
                  <a:lnTo>
                    <a:pt x="425" y="668"/>
                  </a:lnTo>
                  <a:lnTo>
                    <a:pt x="196" y="267"/>
                  </a:lnTo>
                  <a:lnTo>
                    <a:pt x="1" y="1099"/>
                  </a:lnTo>
                  <a:lnTo>
                    <a:pt x="651" y="2309"/>
                  </a:lnTo>
                  <a:lnTo>
                    <a:pt x="746" y="2165"/>
                  </a:lnTo>
                  <a:lnTo>
                    <a:pt x="1375" y="2674"/>
                  </a:lnTo>
                  <a:lnTo>
                    <a:pt x="1659" y="2677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2794596" y="944430"/>
              <a:ext cx="63646" cy="72496"/>
            </a:xfrm>
            <a:custGeom>
              <a:avLst/>
              <a:gdLst/>
              <a:ahLst/>
              <a:cxnLst/>
              <a:rect l="l" t="t" r="r" b="b"/>
              <a:pathLst>
                <a:path w="2280" h="2571" extrusionOk="0">
                  <a:moveTo>
                    <a:pt x="343" y="0"/>
                  </a:moveTo>
                  <a:lnTo>
                    <a:pt x="723" y="929"/>
                  </a:lnTo>
                  <a:lnTo>
                    <a:pt x="1" y="1026"/>
                  </a:lnTo>
                  <a:lnTo>
                    <a:pt x="1444" y="2030"/>
                  </a:lnTo>
                  <a:lnTo>
                    <a:pt x="1614" y="1692"/>
                  </a:lnTo>
                  <a:lnTo>
                    <a:pt x="2280" y="2570"/>
                  </a:lnTo>
                  <a:lnTo>
                    <a:pt x="2066" y="1818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2683746" y="1055101"/>
              <a:ext cx="38551" cy="44524"/>
            </a:xfrm>
            <a:custGeom>
              <a:avLst/>
              <a:gdLst/>
              <a:ahLst/>
              <a:cxnLst/>
              <a:rect l="l" t="t" r="r" b="b"/>
              <a:pathLst>
                <a:path w="1381" h="1579" extrusionOk="0">
                  <a:moveTo>
                    <a:pt x="1" y="0"/>
                  </a:moveTo>
                  <a:lnTo>
                    <a:pt x="564" y="1578"/>
                  </a:lnTo>
                  <a:lnTo>
                    <a:pt x="1381" y="1578"/>
                  </a:lnTo>
                  <a:lnTo>
                    <a:pt x="1375" y="1575"/>
                  </a:lnTo>
                  <a:lnTo>
                    <a:pt x="746" y="1066"/>
                  </a:lnTo>
                  <a:lnTo>
                    <a:pt x="651" y="1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2593469" y="921676"/>
              <a:ext cx="21467" cy="38602"/>
            </a:xfrm>
            <a:custGeom>
              <a:avLst/>
              <a:gdLst/>
              <a:ahLst/>
              <a:cxnLst/>
              <a:rect l="l" t="t" r="r" b="b"/>
              <a:pathLst>
                <a:path w="769" h="1369" extrusionOk="0">
                  <a:moveTo>
                    <a:pt x="0" y="1"/>
                  </a:moveTo>
                  <a:lnTo>
                    <a:pt x="249" y="1368"/>
                  </a:lnTo>
                  <a:lnTo>
                    <a:pt x="390" y="11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2621803" y="929740"/>
              <a:ext cx="15186" cy="27408"/>
            </a:xfrm>
            <a:custGeom>
              <a:avLst/>
              <a:gdLst/>
              <a:ahLst/>
              <a:cxnLst/>
              <a:rect l="l" t="t" r="r" b="b"/>
              <a:pathLst>
                <a:path w="544" h="972" extrusionOk="0">
                  <a:moveTo>
                    <a:pt x="1" y="0"/>
                  </a:moveTo>
                  <a:lnTo>
                    <a:pt x="1" y="2"/>
                  </a:lnTo>
                  <a:lnTo>
                    <a:pt x="176" y="972"/>
                  </a:lnTo>
                  <a:lnTo>
                    <a:pt x="276" y="81"/>
                  </a:lnTo>
                  <a:lnTo>
                    <a:pt x="276" y="79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2778098" y="970427"/>
              <a:ext cx="16274" cy="27408"/>
            </a:xfrm>
            <a:custGeom>
              <a:avLst/>
              <a:gdLst/>
              <a:ahLst/>
              <a:cxnLst/>
              <a:rect l="l" t="t" r="r" b="b"/>
              <a:pathLst>
                <a:path w="583" h="972" extrusionOk="0">
                  <a:moveTo>
                    <a:pt x="583" y="0"/>
                  </a:moveTo>
                  <a:lnTo>
                    <a:pt x="1" y="46"/>
                  </a:lnTo>
                  <a:lnTo>
                    <a:pt x="213" y="971"/>
                  </a:lnTo>
                  <a:lnTo>
                    <a:pt x="313" y="79"/>
                  </a:lnTo>
                  <a:lnTo>
                    <a:pt x="320" y="77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38"/>
          <p:cNvGrpSpPr/>
          <p:nvPr/>
        </p:nvGrpSpPr>
        <p:grpSpPr>
          <a:xfrm>
            <a:off x="7347911" y="738074"/>
            <a:ext cx="3590278" cy="3346491"/>
            <a:chOff x="2982469" y="80805"/>
            <a:chExt cx="440304" cy="410426"/>
          </a:xfrm>
        </p:grpSpPr>
        <p:sp>
          <p:nvSpPr>
            <p:cNvPr id="2468" name="Google Shape;2468;p38"/>
            <p:cNvSpPr/>
            <p:nvPr/>
          </p:nvSpPr>
          <p:spPr>
            <a:xfrm>
              <a:off x="3194793" y="345895"/>
              <a:ext cx="165733" cy="110825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3241707" y="80805"/>
              <a:ext cx="118821" cy="248444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3172450" y="80805"/>
              <a:ext cx="71286" cy="142618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3061652" y="80805"/>
              <a:ext cx="110827" cy="293837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3217889" y="91882"/>
              <a:ext cx="60835" cy="194180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2982469" y="80805"/>
              <a:ext cx="212350" cy="410426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3044879" y="413709"/>
              <a:ext cx="167109" cy="77501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3194793" y="200584"/>
              <a:ext cx="123047" cy="213589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3163080" y="439601"/>
              <a:ext cx="166978" cy="51607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3285836" y="277224"/>
              <a:ext cx="74693" cy="108753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3299268" y="329189"/>
              <a:ext cx="123505" cy="162027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3172450" y="80805"/>
              <a:ext cx="69451" cy="11123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3144832" y="379847"/>
              <a:ext cx="49992" cy="59803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3011561" y="374579"/>
              <a:ext cx="81769" cy="79212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3213925" y="210986"/>
              <a:ext cx="13333" cy="101008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3241608" y="222423"/>
              <a:ext cx="9140" cy="44582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3310341" y="445365"/>
              <a:ext cx="68501" cy="2958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3163080" y="125024"/>
              <a:ext cx="14218" cy="119741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6" name="Google Shape;2486;p38"/>
          <p:cNvSpPr txBox="1">
            <a:spLocks noGrp="1"/>
          </p:cNvSpPr>
          <p:nvPr>
            <p:ph type="title"/>
          </p:nvPr>
        </p:nvSpPr>
        <p:spPr>
          <a:xfrm>
            <a:off x="1451600" y="227600"/>
            <a:ext cx="6367800" cy="12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" sz="6600">
                <a:solidFill>
                  <a:srgbClr val="000000"/>
                </a:solidFill>
              </a:rPr>
              <a:t>Little </a:t>
            </a:r>
            <a:r>
              <a:rPr lang="en-US" altLang="zh-TW" sz="6600">
                <a:solidFill>
                  <a:srgbClr val="000000"/>
                </a:solidFill>
                <a:ea typeface="Microsoft JhengHei"/>
              </a:rPr>
              <a:t>c</a:t>
            </a:r>
            <a:r>
              <a:rPr lang="zh-TW" altLang="en" sz="6600">
                <a:solidFill>
                  <a:srgbClr val="000000"/>
                </a:solidFill>
                <a:ea typeface="Microsoft JhengHei"/>
              </a:rPr>
              <a:t>oop</a:t>
            </a:r>
            <a:r>
              <a:rPr lang="en-US" altLang="zh-TW" sz="6600">
                <a:solidFill>
                  <a:srgbClr val="000000"/>
                </a:solidFill>
                <a:ea typeface="Microsoft JhengHei"/>
              </a:rPr>
              <a:t>é</a:t>
            </a:r>
            <a:r>
              <a:rPr lang="zh-TW" altLang="en" sz="6600">
                <a:solidFill>
                  <a:srgbClr val="000000"/>
                </a:solidFill>
                <a:ea typeface="Microsoft JhengHei"/>
              </a:rPr>
              <a:t>ration</a:t>
            </a:r>
            <a:endParaRPr lang="zh-TW" sz="800">
              <a:solidFill>
                <a:srgbClr val="5B5B5B"/>
              </a:solidFill>
              <a:ea typeface="Microsoft JhengHei"/>
            </a:endParaRPr>
          </a:p>
        </p:txBody>
      </p:sp>
      <p:grpSp>
        <p:nvGrpSpPr>
          <p:cNvPr id="2487" name="Google Shape;2487;p38"/>
          <p:cNvGrpSpPr/>
          <p:nvPr/>
        </p:nvGrpSpPr>
        <p:grpSpPr>
          <a:xfrm>
            <a:off x="-12552" y="4085238"/>
            <a:ext cx="9152409" cy="1100762"/>
            <a:chOff x="-12552" y="4085238"/>
            <a:chExt cx="9152409" cy="1100762"/>
          </a:xfrm>
        </p:grpSpPr>
        <p:sp>
          <p:nvSpPr>
            <p:cNvPr id="2488" name="Google Shape;2488;p38"/>
            <p:cNvSpPr/>
            <p:nvPr/>
          </p:nvSpPr>
          <p:spPr>
            <a:xfrm flipH="1">
              <a:off x="-12552" y="4091300"/>
              <a:ext cx="9152400" cy="10947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9" name="Google Shape;2489;p38"/>
            <p:cNvGrpSpPr/>
            <p:nvPr/>
          </p:nvGrpSpPr>
          <p:grpSpPr>
            <a:xfrm flipH="1">
              <a:off x="-4350" y="4085238"/>
              <a:ext cx="9144207" cy="1051923"/>
              <a:chOff x="-8409" y="4085238"/>
              <a:chExt cx="9144207" cy="1051923"/>
            </a:xfrm>
          </p:grpSpPr>
          <p:grpSp>
            <p:nvGrpSpPr>
              <p:cNvPr id="2490" name="Google Shape;2490;p38"/>
              <p:cNvGrpSpPr/>
              <p:nvPr/>
            </p:nvGrpSpPr>
            <p:grpSpPr>
              <a:xfrm>
                <a:off x="-8409" y="4141158"/>
                <a:ext cx="9144207" cy="996002"/>
                <a:chOff x="637480" y="3826824"/>
                <a:chExt cx="8109442" cy="996002"/>
              </a:xfrm>
            </p:grpSpPr>
            <p:sp>
              <p:nvSpPr>
                <p:cNvPr id="2491" name="Google Shape;2491;p38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8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8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8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8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8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8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8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8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8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8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8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8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8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8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8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8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8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8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8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8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8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13" name="Google Shape;2513;p38"/>
              <p:cNvSpPr/>
              <p:nvPr/>
            </p:nvSpPr>
            <p:spPr>
              <a:xfrm rot="10800000" flipH="1">
                <a:off x="238128" y="4085238"/>
                <a:ext cx="6968522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8"/>
          <p:cNvGrpSpPr/>
          <p:nvPr/>
        </p:nvGrpSpPr>
        <p:grpSpPr>
          <a:xfrm>
            <a:off x="926436" y="1977626"/>
            <a:ext cx="638140" cy="930931"/>
            <a:chOff x="4566516" y="1947370"/>
            <a:chExt cx="554038" cy="808100"/>
          </a:xfrm>
        </p:grpSpPr>
        <p:sp>
          <p:nvSpPr>
            <p:cNvPr id="2515" name="Google Shape;2515;p38"/>
            <p:cNvSpPr/>
            <p:nvPr/>
          </p:nvSpPr>
          <p:spPr>
            <a:xfrm>
              <a:off x="4566516" y="1947370"/>
              <a:ext cx="554038" cy="714883"/>
            </a:xfrm>
            <a:custGeom>
              <a:avLst/>
              <a:gdLst/>
              <a:ahLst/>
              <a:cxnLst/>
              <a:rect l="l" t="t" r="r" b="b"/>
              <a:pathLst>
                <a:path w="8105" h="10458" extrusionOk="0">
                  <a:moveTo>
                    <a:pt x="4772" y="1005"/>
                  </a:moveTo>
                  <a:cubicBezTo>
                    <a:pt x="4904" y="1005"/>
                    <a:pt x="4990" y="1043"/>
                    <a:pt x="5037" y="1124"/>
                  </a:cubicBezTo>
                  <a:cubicBezTo>
                    <a:pt x="5109" y="1245"/>
                    <a:pt x="5182" y="1508"/>
                    <a:pt x="5256" y="1762"/>
                  </a:cubicBezTo>
                  <a:cubicBezTo>
                    <a:pt x="5314" y="1965"/>
                    <a:pt x="5368" y="2158"/>
                    <a:pt x="5421" y="2281"/>
                  </a:cubicBezTo>
                  <a:lnTo>
                    <a:pt x="5424" y="2288"/>
                  </a:lnTo>
                  <a:cubicBezTo>
                    <a:pt x="6047" y="2980"/>
                    <a:pt x="7090" y="4525"/>
                    <a:pt x="7090" y="7058"/>
                  </a:cubicBezTo>
                  <a:cubicBezTo>
                    <a:pt x="7090" y="7204"/>
                    <a:pt x="7083" y="7344"/>
                    <a:pt x="7071" y="7481"/>
                  </a:cubicBezTo>
                  <a:lnTo>
                    <a:pt x="7076" y="7474"/>
                  </a:lnTo>
                  <a:lnTo>
                    <a:pt x="7076" y="7474"/>
                  </a:lnTo>
                  <a:cubicBezTo>
                    <a:pt x="6967" y="8697"/>
                    <a:pt x="6396" y="9498"/>
                    <a:pt x="6040" y="9886"/>
                  </a:cubicBezTo>
                  <a:cubicBezTo>
                    <a:pt x="5549" y="10422"/>
                    <a:pt x="5358" y="10422"/>
                    <a:pt x="4644" y="10422"/>
                  </a:cubicBezTo>
                  <a:cubicBezTo>
                    <a:pt x="4280" y="10422"/>
                    <a:pt x="4215" y="10363"/>
                    <a:pt x="4215" y="10240"/>
                  </a:cubicBezTo>
                  <a:cubicBezTo>
                    <a:pt x="4215" y="10165"/>
                    <a:pt x="4131" y="10101"/>
                    <a:pt x="4029" y="10101"/>
                  </a:cubicBezTo>
                  <a:cubicBezTo>
                    <a:pt x="3927" y="10101"/>
                    <a:pt x="3843" y="10165"/>
                    <a:pt x="3843" y="10240"/>
                  </a:cubicBezTo>
                  <a:cubicBezTo>
                    <a:pt x="3843" y="10363"/>
                    <a:pt x="3778" y="10422"/>
                    <a:pt x="3414" y="10422"/>
                  </a:cubicBezTo>
                  <a:cubicBezTo>
                    <a:pt x="2700" y="10422"/>
                    <a:pt x="2509" y="10422"/>
                    <a:pt x="2018" y="9886"/>
                  </a:cubicBezTo>
                  <a:cubicBezTo>
                    <a:pt x="1699" y="9539"/>
                    <a:pt x="1126" y="8629"/>
                    <a:pt x="1010" y="7477"/>
                  </a:cubicBezTo>
                  <a:lnTo>
                    <a:pt x="1010" y="7477"/>
                  </a:lnTo>
                  <a:lnTo>
                    <a:pt x="1017" y="7482"/>
                  </a:lnTo>
                  <a:cubicBezTo>
                    <a:pt x="1001" y="7342"/>
                    <a:pt x="994" y="7200"/>
                    <a:pt x="994" y="7058"/>
                  </a:cubicBezTo>
                  <a:cubicBezTo>
                    <a:pt x="994" y="4914"/>
                    <a:pt x="1848" y="3057"/>
                    <a:pt x="2690" y="2332"/>
                  </a:cubicBezTo>
                  <a:lnTo>
                    <a:pt x="2695" y="2323"/>
                  </a:lnTo>
                  <a:cubicBezTo>
                    <a:pt x="2746" y="2209"/>
                    <a:pt x="2793" y="2000"/>
                    <a:pt x="2844" y="1781"/>
                  </a:cubicBezTo>
                  <a:cubicBezTo>
                    <a:pt x="2900" y="1534"/>
                    <a:pt x="2958" y="1278"/>
                    <a:pt x="3019" y="1175"/>
                  </a:cubicBezTo>
                  <a:cubicBezTo>
                    <a:pt x="3075" y="1075"/>
                    <a:pt x="3180" y="1027"/>
                    <a:pt x="3340" y="1027"/>
                  </a:cubicBezTo>
                  <a:cubicBezTo>
                    <a:pt x="3499" y="1027"/>
                    <a:pt x="3677" y="1075"/>
                    <a:pt x="3820" y="1113"/>
                  </a:cubicBezTo>
                  <a:cubicBezTo>
                    <a:pt x="3918" y="1138"/>
                    <a:pt x="3996" y="1159"/>
                    <a:pt x="4041" y="1159"/>
                  </a:cubicBezTo>
                  <a:cubicBezTo>
                    <a:pt x="4096" y="1159"/>
                    <a:pt x="4180" y="1133"/>
                    <a:pt x="4288" y="1101"/>
                  </a:cubicBezTo>
                  <a:cubicBezTo>
                    <a:pt x="4436" y="1057"/>
                    <a:pt x="4618" y="1005"/>
                    <a:pt x="4772" y="1005"/>
                  </a:cubicBezTo>
                  <a:close/>
                  <a:moveTo>
                    <a:pt x="4039" y="0"/>
                  </a:moveTo>
                  <a:cubicBezTo>
                    <a:pt x="3026" y="0"/>
                    <a:pt x="2234" y="1757"/>
                    <a:pt x="1848" y="2805"/>
                  </a:cubicBezTo>
                  <a:cubicBezTo>
                    <a:pt x="1792" y="2959"/>
                    <a:pt x="1736" y="3121"/>
                    <a:pt x="1683" y="3284"/>
                  </a:cubicBezTo>
                  <a:cubicBezTo>
                    <a:pt x="1420" y="3547"/>
                    <a:pt x="978" y="4327"/>
                    <a:pt x="612" y="5368"/>
                  </a:cubicBezTo>
                  <a:cubicBezTo>
                    <a:pt x="114" y="6779"/>
                    <a:pt x="0" y="8299"/>
                    <a:pt x="133" y="8369"/>
                  </a:cubicBezTo>
                  <a:lnTo>
                    <a:pt x="163" y="8376"/>
                  </a:lnTo>
                  <a:lnTo>
                    <a:pt x="179" y="8373"/>
                  </a:lnTo>
                  <a:lnTo>
                    <a:pt x="190" y="8371"/>
                  </a:lnTo>
                  <a:cubicBezTo>
                    <a:pt x="256" y="8336"/>
                    <a:pt x="277" y="8170"/>
                    <a:pt x="319" y="7798"/>
                  </a:cubicBezTo>
                  <a:cubicBezTo>
                    <a:pt x="403" y="7069"/>
                    <a:pt x="558" y="5745"/>
                    <a:pt x="1334" y="4504"/>
                  </a:cubicBezTo>
                  <a:lnTo>
                    <a:pt x="1334" y="4504"/>
                  </a:lnTo>
                  <a:cubicBezTo>
                    <a:pt x="1308" y="4611"/>
                    <a:pt x="1282" y="4718"/>
                    <a:pt x="1257" y="4825"/>
                  </a:cubicBezTo>
                  <a:cubicBezTo>
                    <a:pt x="1063" y="5517"/>
                    <a:pt x="959" y="6232"/>
                    <a:pt x="950" y="6951"/>
                  </a:cubicBezTo>
                  <a:cubicBezTo>
                    <a:pt x="950" y="6986"/>
                    <a:pt x="949" y="7023"/>
                    <a:pt x="949" y="7058"/>
                  </a:cubicBezTo>
                  <a:cubicBezTo>
                    <a:pt x="949" y="7232"/>
                    <a:pt x="959" y="7405"/>
                    <a:pt x="982" y="7577"/>
                  </a:cubicBezTo>
                  <a:cubicBezTo>
                    <a:pt x="1036" y="8005"/>
                    <a:pt x="1150" y="8422"/>
                    <a:pt x="1322" y="8818"/>
                  </a:cubicBezTo>
                  <a:cubicBezTo>
                    <a:pt x="1329" y="8837"/>
                    <a:pt x="1338" y="8855"/>
                    <a:pt x="1347" y="8874"/>
                  </a:cubicBezTo>
                  <a:cubicBezTo>
                    <a:pt x="1429" y="9062"/>
                    <a:pt x="1524" y="9244"/>
                    <a:pt x="1631" y="9421"/>
                  </a:cubicBezTo>
                  <a:cubicBezTo>
                    <a:pt x="1734" y="9595"/>
                    <a:pt x="1853" y="9758"/>
                    <a:pt x="1988" y="9910"/>
                  </a:cubicBezTo>
                  <a:cubicBezTo>
                    <a:pt x="2490" y="10457"/>
                    <a:pt x="2686" y="10457"/>
                    <a:pt x="3412" y="10457"/>
                  </a:cubicBezTo>
                  <a:cubicBezTo>
                    <a:pt x="3578" y="10457"/>
                    <a:pt x="3691" y="10445"/>
                    <a:pt x="3764" y="10414"/>
                  </a:cubicBezTo>
                  <a:cubicBezTo>
                    <a:pt x="3773" y="10410"/>
                    <a:pt x="3782" y="10407"/>
                    <a:pt x="3790" y="10401"/>
                  </a:cubicBezTo>
                  <a:cubicBezTo>
                    <a:pt x="3796" y="10398"/>
                    <a:pt x="3803" y="10394"/>
                    <a:pt x="3808" y="10391"/>
                  </a:cubicBezTo>
                  <a:cubicBezTo>
                    <a:pt x="3857" y="10356"/>
                    <a:pt x="3876" y="10307"/>
                    <a:pt x="3876" y="10236"/>
                  </a:cubicBezTo>
                  <a:cubicBezTo>
                    <a:pt x="3876" y="10184"/>
                    <a:pt x="3948" y="10135"/>
                    <a:pt x="4027" y="10135"/>
                  </a:cubicBezTo>
                  <a:cubicBezTo>
                    <a:pt x="4062" y="10135"/>
                    <a:pt x="4096" y="10145"/>
                    <a:pt x="4125" y="10163"/>
                  </a:cubicBezTo>
                  <a:cubicBezTo>
                    <a:pt x="4132" y="10168"/>
                    <a:pt x="4139" y="10172"/>
                    <a:pt x="4145" y="10177"/>
                  </a:cubicBezTo>
                  <a:cubicBezTo>
                    <a:pt x="4146" y="10179"/>
                    <a:pt x="4148" y="10180"/>
                    <a:pt x="4150" y="10180"/>
                  </a:cubicBezTo>
                  <a:cubicBezTo>
                    <a:pt x="4166" y="10196"/>
                    <a:pt x="4176" y="10215"/>
                    <a:pt x="4176" y="10236"/>
                  </a:cubicBezTo>
                  <a:cubicBezTo>
                    <a:pt x="4176" y="10403"/>
                    <a:pt x="4290" y="10456"/>
                    <a:pt x="4642" y="10456"/>
                  </a:cubicBezTo>
                  <a:cubicBezTo>
                    <a:pt x="4867" y="10456"/>
                    <a:pt x="5040" y="10456"/>
                    <a:pt x="5188" y="10440"/>
                  </a:cubicBezTo>
                  <a:lnTo>
                    <a:pt x="5198" y="10438"/>
                  </a:lnTo>
                  <a:cubicBezTo>
                    <a:pt x="5225" y="10435"/>
                    <a:pt x="5249" y="10431"/>
                    <a:pt x="5272" y="10428"/>
                  </a:cubicBezTo>
                  <a:lnTo>
                    <a:pt x="5288" y="10426"/>
                  </a:lnTo>
                  <a:cubicBezTo>
                    <a:pt x="5360" y="10414"/>
                    <a:pt x="5430" y="10392"/>
                    <a:pt x="5496" y="10364"/>
                  </a:cubicBezTo>
                  <a:cubicBezTo>
                    <a:pt x="5509" y="10359"/>
                    <a:pt x="5519" y="10356"/>
                    <a:pt x="5530" y="10350"/>
                  </a:cubicBezTo>
                  <a:cubicBezTo>
                    <a:pt x="5619" y="10308"/>
                    <a:pt x="5701" y="10254"/>
                    <a:pt x="5777" y="10189"/>
                  </a:cubicBezTo>
                  <a:cubicBezTo>
                    <a:pt x="5814" y="10159"/>
                    <a:pt x="5849" y="10128"/>
                    <a:pt x="5887" y="10091"/>
                  </a:cubicBezTo>
                  <a:lnTo>
                    <a:pt x="5931" y="10047"/>
                  </a:lnTo>
                  <a:cubicBezTo>
                    <a:pt x="5973" y="10005"/>
                    <a:pt x="6019" y="9958"/>
                    <a:pt x="6064" y="9907"/>
                  </a:cubicBezTo>
                  <a:cubicBezTo>
                    <a:pt x="6415" y="9525"/>
                    <a:pt x="6974" y="8743"/>
                    <a:pt x="7102" y="7556"/>
                  </a:cubicBezTo>
                  <a:cubicBezTo>
                    <a:pt x="7120" y="7389"/>
                    <a:pt x="7128" y="7223"/>
                    <a:pt x="7128" y="7055"/>
                  </a:cubicBezTo>
                  <a:cubicBezTo>
                    <a:pt x="7128" y="7020"/>
                    <a:pt x="7128" y="6983"/>
                    <a:pt x="7127" y="6944"/>
                  </a:cubicBezTo>
                  <a:cubicBezTo>
                    <a:pt x="7116" y="6064"/>
                    <a:pt x="6981" y="5303"/>
                    <a:pt x="6781" y="4660"/>
                  </a:cubicBezTo>
                  <a:cubicBezTo>
                    <a:pt x="6764" y="4584"/>
                    <a:pt x="6744" y="4509"/>
                    <a:pt x="6725" y="4434"/>
                  </a:cubicBezTo>
                  <a:lnTo>
                    <a:pt x="6725" y="4434"/>
                  </a:lnTo>
                  <a:cubicBezTo>
                    <a:pt x="7539" y="5694"/>
                    <a:pt x="7696" y="7051"/>
                    <a:pt x="7782" y="7793"/>
                  </a:cubicBezTo>
                  <a:cubicBezTo>
                    <a:pt x="7826" y="8166"/>
                    <a:pt x="7847" y="8331"/>
                    <a:pt x="7912" y="8366"/>
                  </a:cubicBezTo>
                  <a:lnTo>
                    <a:pt x="7923" y="8369"/>
                  </a:lnTo>
                  <a:lnTo>
                    <a:pt x="7938" y="8373"/>
                  </a:lnTo>
                  <a:lnTo>
                    <a:pt x="7968" y="8364"/>
                  </a:lnTo>
                  <a:cubicBezTo>
                    <a:pt x="8105" y="8299"/>
                    <a:pt x="7991" y="6779"/>
                    <a:pt x="7493" y="5368"/>
                  </a:cubicBezTo>
                  <a:cubicBezTo>
                    <a:pt x="7113" y="4286"/>
                    <a:pt x="6652" y="3487"/>
                    <a:pt x="6394" y="3256"/>
                  </a:cubicBezTo>
                  <a:lnTo>
                    <a:pt x="6389" y="3261"/>
                  </a:lnTo>
                  <a:cubicBezTo>
                    <a:pt x="6338" y="3105"/>
                    <a:pt x="6285" y="2954"/>
                    <a:pt x="6231" y="2805"/>
                  </a:cubicBezTo>
                  <a:cubicBezTo>
                    <a:pt x="5847" y="1757"/>
                    <a:pt x="5053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8"/>
            <p:cNvGrpSpPr/>
            <p:nvPr/>
          </p:nvGrpSpPr>
          <p:grpSpPr>
            <a:xfrm>
              <a:off x="4675174" y="2644799"/>
              <a:ext cx="336253" cy="110671"/>
              <a:chOff x="4675174" y="2644799"/>
              <a:chExt cx="336253" cy="110671"/>
            </a:xfrm>
          </p:grpSpPr>
          <p:sp>
            <p:nvSpPr>
              <p:cNvPr id="2517" name="Google Shape;2517;p38"/>
              <p:cNvSpPr/>
              <p:nvPr/>
            </p:nvSpPr>
            <p:spPr>
              <a:xfrm>
                <a:off x="4868150" y="2644799"/>
                <a:ext cx="143277" cy="11067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19" extrusionOk="0">
                    <a:moveTo>
                      <a:pt x="549" y="1"/>
                    </a:moveTo>
                    <a:lnTo>
                      <a:pt x="0" y="48"/>
                    </a:lnTo>
                    <a:cubicBezTo>
                      <a:pt x="41" y="129"/>
                      <a:pt x="128" y="329"/>
                      <a:pt x="99" y="511"/>
                    </a:cubicBezTo>
                    <a:cubicBezTo>
                      <a:pt x="77" y="642"/>
                      <a:pt x="170" y="751"/>
                      <a:pt x="300" y="905"/>
                    </a:cubicBezTo>
                    <a:cubicBezTo>
                      <a:pt x="425" y="1054"/>
                      <a:pt x="582" y="1240"/>
                      <a:pt x="686" y="1515"/>
                    </a:cubicBezTo>
                    <a:cubicBezTo>
                      <a:pt x="717" y="1601"/>
                      <a:pt x="800" y="1619"/>
                      <a:pt x="863" y="1619"/>
                    </a:cubicBezTo>
                    <a:cubicBezTo>
                      <a:pt x="1031" y="1619"/>
                      <a:pt x="1238" y="1501"/>
                      <a:pt x="1263" y="1394"/>
                    </a:cubicBezTo>
                    <a:lnTo>
                      <a:pt x="1259" y="1391"/>
                    </a:lnTo>
                    <a:cubicBezTo>
                      <a:pt x="1156" y="921"/>
                      <a:pt x="549" y="634"/>
                      <a:pt x="542" y="632"/>
                    </a:cubicBezTo>
                    <a:cubicBezTo>
                      <a:pt x="513" y="620"/>
                      <a:pt x="526" y="579"/>
                      <a:pt x="552" y="579"/>
                    </a:cubicBezTo>
                    <a:cubicBezTo>
                      <a:pt x="556" y="579"/>
                      <a:pt x="560" y="580"/>
                      <a:pt x="565" y="583"/>
                    </a:cubicBezTo>
                    <a:cubicBezTo>
                      <a:pt x="591" y="595"/>
                      <a:pt x="1201" y="884"/>
                      <a:pt x="1312" y="1380"/>
                    </a:cubicBezTo>
                    <a:cubicBezTo>
                      <a:pt x="1312" y="1380"/>
                      <a:pt x="1312" y="1380"/>
                      <a:pt x="1312" y="1382"/>
                    </a:cubicBezTo>
                    <a:cubicBezTo>
                      <a:pt x="1333" y="1405"/>
                      <a:pt x="1396" y="1430"/>
                      <a:pt x="1473" y="1430"/>
                    </a:cubicBezTo>
                    <a:cubicBezTo>
                      <a:pt x="1526" y="1430"/>
                      <a:pt x="1694" y="1415"/>
                      <a:pt x="1764" y="1249"/>
                    </a:cubicBezTo>
                    <a:cubicBezTo>
                      <a:pt x="1662" y="781"/>
                      <a:pt x="800" y="541"/>
                      <a:pt x="793" y="539"/>
                    </a:cubicBezTo>
                    <a:cubicBezTo>
                      <a:pt x="760" y="529"/>
                      <a:pt x="770" y="485"/>
                      <a:pt x="799" y="485"/>
                    </a:cubicBezTo>
                    <a:cubicBezTo>
                      <a:pt x="801" y="485"/>
                      <a:pt x="804" y="486"/>
                      <a:pt x="807" y="486"/>
                    </a:cubicBezTo>
                    <a:cubicBezTo>
                      <a:pt x="842" y="497"/>
                      <a:pt x="1683" y="732"/>
                      <a:pt x="1811" y="1216"/>
                    </a:cubicBezTo>
                    <a:cubicBezTo>
                      <a:pt x="1839" y="1220"/>
                      <a:pt x="1865" y="1222"/>
                      <a:pt x="1889" y="1222"/>
                    </a:cubicBezTo>
                    <a:cubicBezTo>
                      <a:pt x="1982" y="1222"/>
                      <a:pt x="2046" y="1190"/>
                      <a:pt x="2067" y="1133"/>
                    </a:cubicBezTo>
                    <a:cubicBezTo>
                      <a:pt x="2095" y="1056"/>
                      <a:pt x="2044" y="947"/>
                      <a:pt x="1939" y="858"/>
                    </a:cubicBezTo>
                    <a:cubicBezTo>
                      <a:pt x="1736" y="684"/>
                      <a:pt x="1238" y="490"/>
                      <a:pt x="872" y="393"/>
                    </a:cubicBezTo>
                    <a:cubicBezTo>
                      <a:pt x="696" y="348"/>
                      <a:pt x="595" y="223"/>
                      <a:pt x="5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8"/>
              <p:cNvSpPr/>
              <p:nvPr/>
            </p:nvSpPr>
            <p:spPr>
              <a:xfrm>
                <a:off x="4675174" y="2644799"/>
                <a:ext cx="143277" cy="11067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19" extrusionOk="0">
                    <a:moveTo>
                      <a:pt x="1549" y="1"/>
                    </a:moveTo>
                    <a:cubicBezTo>
                      <a:pt x="1503" y="223"/>
                      <a:pt x="1400" y="348"/>
                      <a:pt x="1225" y="393"/>
                    </a:cubicBezTo>
                    <a:cubicBezTo>
                      <a:pt x="860" y="490"/>
                      <a:pt x="360" y="684"/>
                      <a:pt x="159" y="858"/>
                    </a:cubicBezTo>
                    <a:cubicBezTo>
                      <a:pt x="52" y="947"/>
                      <a:pt x="1" y="1054"/>
                      <a:pt x="31" y="1133"/>
                    </a:cubicBezTo>
                    <a:cubicBezTo>
                      <a:pt x="52" y="1191"/>
                      <a:pt x="117" y="1221"/>
                      <a:pt x="211" y="1221"/>
                    </a:cubicBezTo>
                    <a:cubicBezTo>
                      <a:pt x="234" y="1221"/>
                      <a:pt x="260" y="1219"/>
                      <a:pt x="287" y="1216"/>
                    </a:cubicBezTo>
                    <a:cubicBezTo>
                      <a:pt x="416" y="732"/>
                      <a:pt x="1254" y="497"/>
                      <a:pt x="1291" y="486"/>
                    </a:cubicBezTo>
                    <a:cubicBezTo>
                      <a:pt x="1294" y="486"/>
                      <a:pt x="1296" y="485"/>
                      <a:pt x="1299" y="485"/>
                    </a:cubicBezTo>
                    <a:cubicBezTo>
                      <a:pt x="1326" y="485"/>
                      <a:pt x="1336" y="529"/>
                      <a:pt x="1305" y="537"/>
                    </a:cubicBezTo>
                    <a:cubicBezTo>
                      <a:pt x="1296" y="541"/>
                      <a:pt x="436" y="781"/>
                      <a:pt x="332" y="1249"/>
                    </a:cubicBezTo>
                    <a:cubicBezTo>
                      <a:pt x="402" y="1415"/>
                      <a:pt x="572" y="1430"/>
                      <a:pt x="623" y="1430"/>
                    </a:cubicBezTo>
                    <a:cubicBezTo>
                      <a:pt x="702" y="1430"/>
                      <a:pt x="763" y="1405"/>
                      <a:pt x="786" y="1382"/>
                    </a:cubicBezTo>
                    <a:cubicBezTo>
                      <a:pt x="786" y="1380"/>
                      <a:pt x="786" y="1380"/>
                      <a:pt x="786" y="1380"/>
                    </a:cubicBezTo>
                    <a:cubicBezTo>
                      <a:pt x="895" y="884"/>
                      <a:pt x="1507" y="595"/>
                      <a:pt x="1533" y="583"/>
                    </a:cubicBezTo>
                    <a:cubicBezTo>
                      <a:pt x="1537" y="581"/>
                      <a:pt x="1540" y="581"/>
                      <a:pt x="1543" y="581"/>
                    </a:cubicBezTo>
                    <a:cubicBezTo>
                      <a:pt x="1567" y="581"/>
                      <a:pt x="1580" y="618"/>
                      <a:pt x="1554" y="630"/>
                    </a:cubicBezTo>
                    <a:cubicBezTo>
                      <a:pt x="1549" y="634"/>
                      <a:pt x="941" y="921"/>
                      <a:pt x="837" y="1391"/>
                    </a:cubicBezTo>
                    <a:lnTo>
                      <a:pt x="834" y="1394"/>
                    </a:lnTo>
                    <a:cubicBezTo>
                      <a:pt x="858" y="1501"/>
                      <a:pt x="1067" y="1619"/>
                      <a:pt x="1233" y="1619"/>
                    </a:cubicBezTo>
                    <a:cubicBezTo>
                      <a:pt x="1298" y="1619"/>
                      <a:pt x="1381" y="1601"/>
                      <a:pt x="1412" y="1515"/>
                    </a:cubicBezTo>
                    <a:cubicBezTo>
                      <a:pt x="1516" y="1240"/>
                      <a:pt x="1672" y="1054"/>
                      <a:pt x="1798" y="905"/>
                    </a:cubicBezTo>
                    <a:cubicBezTo>
                      <a:pt x="1928" y="751"/>
                      <a:pt x="2020" y="642"/>
                      <a:pt x="1999" y="511"/>
                    </a:cubicBezTo>
                    <a:cubicBezTo>
                      <a:pt x="1970" y="329"/>
                      <a:pt x="2055" y="129"/>
                      <a:pt x="2096" y="48"/>
                    </a:cubicBez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9" name="Google Shape;2519;p38"/>
            <p:cNvSpPr/>
            <p:nvPr/>
          </p:nvSpPr>
          <p:spPr>
            <a:xfrm>
              <a:off x="4578746" y="2255326"/>
              <a:ext cx="79090" cy="264544"/>
            </a:xfrm>
            <a:custGeom>
              <a:avLst/>
              <a:gdLst/>
              <a:ahLst/>
              <a:cxnLst/>
              <a:rect l="l" t="t" r="r" b="b"/>
              <a:pathLst>
                <a:path w="1157" h="3870" extrusionOk="0">
                  <a:moveTo>
                    <a:pt x="1156" y="1"/>
                  </a:moveTo>
                  <a:lnTo>
                    <a:pt x="1156" y="1"/>
                  </a:lnTo>
                  <a:cubicBezTo>
                    <a:pt x="380" y="1242"/>
                    <a:pt x="225" y="2564"/>
                    <a:pt x="141" y="3293"/>
                  </a:cubicBezTo>
                  <a:cubicBezTo>
                    <a:pt x="97" y="3666"/>
                    <a:pt x="78" y="3831"/>
                    <a:pt x="11" y="3866"/>
                  </a:cubicBezTo>
                  <a:lnTo>
                    <a:pt x="1" y="3870"/>
                  </a:lnTo>
                  <a:lnTo>
                    <a:pt x="8" y="3870"/>
                  </a:lnTo>
                  <a:cubicBezTo>
                    <a:pt x="174" y="3870"/>
                    <a:pt x="481" y="3552"/>
                    <a:pt x="804" y="3072"/>
                  </a:cubicBezTo>
                  <a:cubicBezTo>
                    <a:pt x="781" y="2900"/>
                    <a:pt x="770" y="2727"/>
                    <a:pt x="770" y="2553"/>
                  </a:cubicBezTo>
                  <a:cubicBezTo>
                    <a:pt x="770" y="2518"/>
                    <a:pt x="770" y="2483"/>
                    <a:pt x="772" y="2446"/>
                  </a:cubicBezTo>
                  <a:cubicBezTo>
                    <a:pt x="781" y="1727"/>
                    <a:pt x="884" y="1012"/>
                    <a:pt x="1079" y="321"/>
                  </a:cubicBezTo>
                  <a:cubicBezTo>
                    <a:pt x="1104" y="214"/>
                    <a:pt x="1130" y="107"/>
                    <a:pt x="1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8"/>
            <p:cNvSpPr/>
            <p:nvPr/>
          </p:nvSpPr>
          <p:spPr>
            <a:xfrm>
              <a:off x="5026432" y="2250677"/>
              <a:ext cx="81824" cy="269192"/>
            </a:xfrm>
            <a:custGeom>
              <a:avLst/>
              <a:gdLst/>
              <a:ahLst/>
              <a:cxnLst/>
              <a:rect l="l" t="t" r="r" b="b"/>
              <a:pathLst>
                <a:path w="1197" h="3938" extrusionOk="0">
                  <a:moveTo>
                    <a:pt x="1" y="0"/>
                  </a:moveTo>
                  <a:cubicBezTo>
                    <a:pt x="20" y="76"/>
                    <a:pt x="39" y="151"/>
                    <a:pt x="57" y="226"/>
                  </a:cubicBezTo>
                  <a:cubicBezTo>
                    <a:pt x="255" y="870"/>
                    <a:pt x="392" y="1631"/>
                    <a:pt x="402" y="2512"/>
                  </a:cubicBezTo>
                  <a:cubicBezTo>
                    <a:pt x="402" y="2549"/>
                    <a:pt x="404" y="2586"/>
                    <a:pt x="404" y="2621"/>
                  </a:cubicBezTo>
                  <a:cubicBezTo>
                    <a:pt x="404" y="2789"/>
                    <a:pt x="395" y="2956"/>
                    <a:pt x="376" y="3122"/>
                  </a:cubicBezTo>
                  <a:cubicBezTo>
                    <a:pt x="704" y="3612"/>
                    <a:pt x="1016" y="3938"/>
                    <a:pt x="1184" y="3938"/>
                  </a:cubicBezTo>
                  <a:cubicBezTo>
                    <a:pt x="1188" y="3938"/>
                    <a:pt x="1193" y="3936"/>
                    <a:pt x="1196" y="3936"/>
                  </a:cubicBezTo>
                  <a:lnTo>
                    <a:pt x="1188" y="3934"/>
                  </a:lnTo>
                  <a:cubicBezTo>
                    <a:pt x="1123" y="3899"/>
                    <a:pt x="1100" y="3733"/>
                    <a:pt x="1058" y="3361"/>
                  </a:cubicBezTo>
                  <a:cubicBezTo>
                    <a:pt x="972" y="2619"/>
                    <a:pt x="814" y="12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8"/>
            <p:cNvSpPr/>
            <p:nvPr/>
          </p:nvSpPr>
          <p:spPr>
            <a:xfrm>
              <a:off x="4629721" y="2009925"/>
              <a:ext cx="426132" cy="533331"/>
            </a:xfrm>
            <a:custGeom>
              <a:avLst/>
              <a:gdLst/>
              <a:ahLst/>
              <a:cxnLst/>
              <a:rect l="l" t="t" r="r" b="b"/>
              <a:pathLst>
                <a:path w="6095" h="7628" extrusionOk="0">
                  <a:moveTo>
                    <a:pt x="2419" y="129"/>
                  </a:moveTo>
                  <a:cubicBezTo>
                    <a:pt x="2489" y="129"/>
                    <a:pt x="2561" y="155"/>
                    <a:pt x="2619" y="213"/>
                  </a:cubicBezTo>
                  <a:cubicBezTo>
                    <a:pt x="2798" y="392"/>
                    <a:pt x="2672" y="699"/>
                    <a:pt x="2418" y="699"/>
                  </a:cubicBezTo>
                  <a:cubicBezTo>
                    <a:pt x="2260" y="699"/>
                    <a:pt x="2132" y="572"/>
                    <a:pt x="2132" y="415"/>
                  </a:cubicBezTo>
                  <a:cubicBezTo>
                    <a:pt x="2132" y="243"/>
                    <a:pt x="2272" y="129"/>
                    <a:pt x="2419" y="129"/>
                  </a:cubicBezTo>
                  <a:close/>
                  <a:moveTo>
                    <a:pt x="3656" y="128"/>
                  </a:moveTo>
                  <a:cubicBezTo>
                    <a:pt x="3803" y="128"/>
                    <a:pt x="3943" y="243"/>
                    <a:pt x="3943" y="415"/>
                  </a:cubicBezTo>
                  <a:cubicBezTo>
                    <a:pt x="3943" y="571"/>
                    <a:pt x="3815" y="699"/>
                    <a:pt x="3657" y="699"/>
                  </a:cubicBezTo>
                  <a:cubicBezTo>
                    <a:pt x="3405" y="699"/>
                    <a:pt x="3277" y="392"/>
                    <a:pt x="3456" y="213"/>
                  </a:cubicBezTo>
                  <a:cubicBezTo>
                    <a:pt x="3514" y="155"/>
                    <a:pt x="3586" y="128"/>
                    <a:pt x="3656" y="128"/>
                  </a:cubicBezTo>
                  <a:close/>
                  <a:moveTo>
                    <a:pt x="3005" y="504"/>
                  </a:moveTo>
                  <a:cubicBezTo>
                    <a:pt x="3070" y="504"/>
                    <a:pt x="3198" y="632"/>
                    <a:pt x="3368" y="814"/>
                  </a:cubicBezTo>
                  <a:cubicBezTo>
                    <a:pt x="3410" y="860"/>
                    <a:pt x="3450" y="902"/>
                    <a:pt x="3485" y="937"/>
                  </a:cubicBezTo>
                  <a:lnTo>
                    <a:pt x="3489" y="948"/>
                  </a:lnTo>
                  <a:lnTo>
                    <a:pt x="3482" y="956"/>
                  </a:lnTo>
                  <a:lnTo>
                    <a:pt x="3443" y="983"/>
                  </a:lnTo>
                  <a:cubicBezTo>
                    <a:pt x="3415" y="1212"/>
                    <a:pt x="3123" y="1389"/>
                    <a:pt x="3003" y="1389"/>
                  </a:cubicBezTo>
                  <a:cubicBezTo>
                    <a:pt x="2889" y="1389"/>
                    <a:pt x="2595" y="1209"/>
                    <a:pt x="2565" y="984"/>
                  </a:cubicBezTo>
                  <a:lnTo>
                    <a:pt x="2527" y="956"/>
                  </a:lnTo>
                  <a:lnTo>
                    <a:pt x="2521" y="948"/>
                  </a:lnTo>
                  <a:lnTo>
                    <a:pt x="2525" y="937"/>
                  </a:lnTo>
                  <a:cubicBezTo>
                    <a:pt x="2569" y="890"/>
                    <a:pt x="2612" y="839"/>
                    <a:pt x="2656" y="788"/>
                  </a:cubicBezTo>
                  <a:cubicBezTo>
                    <a:pt x="2788" y="635"/>
                    <a:pt x="2902" y="504"/>
                    <a:pt x="3005" y="504"/>
                  </a:cubicBezTo>
                  <a:close/>
                  <a:moveTo>
                    <a:pt x="3776" y="1"/>
                  </a:moveTo>
                  <a:cubicBezTo>
                    <a:pt x="3622" y="1"/>
                    <a:pt x="3440" y="55"/>
                    <a:pt x="3293" y="99"/>
                  </a:cubicBezTo>
                  <a:cubicBezTo>
                    <a:pt x="3184" y="131"/>
                    <a:pt x="3100" y="157"/>
                    <a:pt x="3047" y="157"/>
                  </a:cubicBezTo>
                  <a:cubicBezTo>
                    <a:pt x="3000" y="157"/>
                    <a:pt x="2923" y="136"/>
                    <a:pt x="2825" y="110"/>
                  </a:cubicBezTo>
                  <a:cubicBezTo>
                    <a:pt x="2683" y="73"/>
                    <a:pt x="2504" y="25"/>
                    <a:pt x="2344" y="25"/>
                  </a:cubicBezTo>
                  <a:cubicBezTo>
                    <a:pt x="2186" y="25"/>
                    <a:pt x="2079" y="73"/>
                    <a:pt x="2023" y="173"/>
                  </a:cubicBezTo>
                  <a:cubicBezTo>
                    <a:pt x="1964" y="276"/>
                    <a:pt x="1904" y="532"/>
                    <a:pt x="1848" y="777"/>
                  </a:cubicBezTo>
                  <a:cubicBezTo>
                    <a:pt x="1797" y="997"/>
                    <a:pt x="1750" y="1207"/>
                    <a:pt x="1701" y="1321"/>
                  </a:cubicBezTo>
                  <a:lnTo>
                    <a:pt x="1694" y="1330"/>
                  </a:lnTo>
                  <a:cubicBezTo>
                    <a:pt x="852" y="2055"/>
                    <a:pt x="0" y="3912"/>
                    <a:pt x="0" y="6056"/>
                  </a:cubicBezTo>
                  <a:cubicBezTo>
                    <a:pt x="0" y="6198"/>
                    <a:pt x="7" y="6340"/>
                    <a:pt x="21" y="6480"/>
                  </a:cubicBezTo>
                  <a:cubicBezTo>
                    <a:pt x="885" y="7245"/>
                    <a:pt x="1967" y="7628"/>
                    <a:pt x="3048" y="7628"/>
                  </a:cubicBezTo>
                  <a:cubicBezTo>
                    <a:pt x="4130" y="7628"/>
                    <a:pt x="5211" y="7245"/>
                    <a:pt x="6075" y="6479"/>
                  </a:cubicBezTo>
                  <a:cubicBezTo>
                    <a:pt x="6087" y="6342"/>
                    <a:pt x="6094" y="6202"/>
                    <a:pt x="6094" y="6056"/>
                  </a:cubicBezTo>
                  <a:cubicBezTo>
                    <a:pt x="6094" y="3523"/>
                    <a:pt x="5051" y="1978"/>
                    <a:pt x="4430" y="1284"/>
                  </a:cubicBezTo>
                  <a:lnTo>
                    <a:pt x="4425" y="1279"/>
                  </a:lnTo>
                  <a:cubicBezTo>
                    <a:pt x="4373" y="1154"/>
                    <a:pt x="4318" y="963"/>
                    <a:pt x="4260" y="760"/>
                  </a:cubicBezTo>
                  <a:cubicBezTo>
                    <a:pt x="4188" y="506"/>
                    <a:pt x="4113" y="243"/>
                    <a:pt x="4041" y="122"/>
                  </a:cubicBezTo>
                  <a:cubicBezTo>
                    <a:pt x="3994" y="41"/>
                    <a:pt x="3906" y="1"/>
                    <a:pt x="3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8"/>
            <p:cNvSpPr/>
            <p:nvPr/>
          </p:nvSpPr>
          <p:spPr>
            <a:xfrm>
              <a:off x="4806213" y="2077994"/>
              <a:ext cx="67199" cy="29562"/>
            </a:xfrm>
            <a:custGeom>
              <a:avLst/>
              <a:gdLst/>
              <a:ahLst/>
              <a:cxnLst/>
              <a:rect l="l" t="t" r="r" b="b"/>
              <a:pathLst>
                <a:path w="820" h="361" extrusionOk="0">
                  <a:moveTo>
                    <a:pt x="820" y="1"/>
                  </a:moveTo>
                  <a:cubicBezTo>
                    <a:pt x="706" y="76"/>
                    <a:pt x="513" y="190"/>
                    <a:pt x="409" y="190"/>
                  </a:cubicBezTo>
                  <a:cubicBezTo>
                    <a:pt x="306" y="190"/>
                    <a:pt x="124" y="85"/>
                    <a:pt x="1" y="3"/>
                  </a:cubicBezTo>
                  <a:lnTo>
                    <a:pt x="1" y="3"/>
                  </a:lnTo>
                  <a:cubicBezTo>
                    <a:pt x="46" y="204"/>
                    <a:pt x="316" y="360"/>
                    <a:pt x="409" y="360"/>
                  </a:cubicBezTo>
                  <a:cubicBezTo>
                    <a:pt x="515" y="360"/>
                    <a:pt x="776" y="202"/>
                    <a:pt x="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8"/>
            <p:cNvSpPr/>
            <p:nvPr/>
          </p:nvSpPr>
          <p:spPr>
            <a:xfrm>
              <a:off x="4805050" y="2045025"/>
              <a:ext cx="70074" cy="49575"/>
            </a:xfrm>
            <a:custGeom>
              <a:avLst/>
              <a:gdLst/>
              <a:ahLst/>
              <a:cxnLst/>
              <a:rect l="l" t="t" r="r" b="b"/>
              <a:pathLst>
                <a:path w="900" h="637" extrusionOk="0">
                  <a:moveTo>
                    <a:pt x="449" y="0"/>
                  </a:moveTo>
                  <a:cubicBezTo>
                    <a:pt x="358" y="0"/>
                    <a:pt x="244" y="134"/>
                    <a:pt x="122" y="276"/>
                  </a:cubicBezTo>
                  <a:cubicBezTo>
                    <a:pt x="83" y="323"/>
                    <a:pt x="41" y="370"/>
                    <a:pt x="1" y="414"/>
                  </a:cubicBezTo>
                  <a:cubicBezTo>
                    <a:pt x="155" y="526"/>
                    <a:pt x="355" y="637"/>
                    <a:pt x="449" y="637"/>
                  </a:cubicBezTo>
                  <a:cubicBezTo>
                    <a:pt x="565" y="637"/>
                    <a:pt x="809" y="477"/>
                    <a:pt x="900" y="414"/>
                  </a:cubicBezTo>
                  <a:cubicBezTo>
                    <a:pt x="868" y="381"/>
                    <a:pt x="832" y="342"/>
                    <a:pt x="793" y="302"/>
                  </a:cubicBezTo>
                  <a:cubicBezTo>
                    <a:pt x="674" y="174"/>
                    <a:pt x="509" y="0"/>
                    <a:pt x="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8"/>
            <p:cNvSpPr/>
            <p:nvPr/>
          </p:nvSpPr>
          <p:spPr>
            <a:xfrm>
              <a:off x="4629713" y="2455450"/>
              <a:ext cx="426125" cy="207178"/>
            </a:xfrm>
            <a:custGeom>
              <a:avLst/>
              <a:gdLst/>
              <a:ahLst/>
              <a:cxnLst/>
              <a:rect l="l" t="t" r="r" b="b"/>
              <a:pathLst>
                <a:path w="6068" h="2950" extrusionOk="0">
                  <a:moveTo>
                    <a:pt x="6068" y="1"/>
                  </a:moveTo>
                  <a:lnTo>
                    <a:pt x="6061" y="8"/>
                  </a:lnTo>
                  <a:cubicBezTo>
                    <a:pt x="5226" y="749"/>
                    <a:pt x="4148" y="1158"/>
                    <a:pt x="3031" y="1158"/>
                  </a:cubicBezTo>
                  <a:cubicBezTo>
                    <a:pt x="1918" y="1158"/>
                    <a:pt x="842" y="751"/>
                    <a:pt x="7" y="11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118" y="1156"/>
                    <a:pt x="691" y="2066"/>
                    <a:pt x="1008" y="2413"/>
                  </a:cubicBezTo>
                  <a:cubicBezTo>
                    <a:pt x="1499" y="2949"/>
                    <a:pt x="1692" y="2949"/>
                    <a:pt x="2406" y="2949"/>
                  </a:cubicBezTo>
                  <a:cubicBezTo>
                    <a:pt x="2770" y="2949"/>
                    <a:pt x="2833" y="2891"/>
                    <a:pt x="2833" y="2767"/>
                  </a:cubicBezTo>
                  <a:cubicBezTo>
                    <a:pt x="2833" y="2692"/>
                    <a:pt x="2919" y="2628"/>
                    <a:pt x="3021" y="2628"/>
                  </a:cubicBezTo>
                  <a:cubicBezTo>
                    <a:pt x="3121" y="2628"/>
                    <a:pt x="3207" y="2692"/>
                    <a:pt x="3207" y="2767"/>
                  </a:cubicBezTo>
                  <a:cubicBezTo>
                    <a:pt x="3207" y="2891"/>
                    <a:pt x="3272" y="2949"/>
                    <a:pt x="3636" y="2949"/>
                  </a:cubicBezTo>
                  <a:cubicBezTo>
                    <a:pt x="4348" y="2949"/>
                    <a:pt x="4541" y="2949"/>
                    <a:pt x="5032" y="2413"/>
                  </a:cubicBezTo>
                  <a:cubicBezTo>
                    <a:pt x="5388" y="2025"/>
                    <a:pt x="5959" y="1224"/>
                    <a:pt x="6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8"/>
            <p:cNvSpPr/>
            <p:nvPr/>
          </p:nvSpPr>
          <p:spPr>
            <a:xfrm>
              <a:off x="4859679" y="2016722"/>
              <a:ext cx="54096" cy="46370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8"/>
            <p:cNvSpPr/>
            <p:nvPr/>
          </p:nvSpPr>
          <p:spPr>
            <a:xfrm>
              <a:off x="4867243" y="2026294"/>
              <a:ext cx="28653" cy="24589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8"/>
            <p:cNvSpPr/>
            <p:nvPr/>
          </p:nvSpPr>
          <p:spPr>
            <a:xfrm>
              <a:off x="4878991" y="2025263"/>
              <a:ext cx="14212" cy="12094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8"/>
            <p:cNvSpPr/>
            <p:nvPr/>
          </p:nvSpPr>
          <p:spPr>
            <a:xfrm>
              <a:off x="4869020" y="2042286"/>
              <a:ext cx="5902" cy="5101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8"/>
            <p:cNvSpPr/>
            <p:nvPr/>
          </p:nvSpPr>
          <p:spPr>
            <a:xfrm>
              <a:off x="4776279" y="2016722"/>
              <a:ext cx="54096" cy="46370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8"/>
            <p:cNvSpPr/>
            <p:nvPr/>
          </p:nvSpPr>
          <p:spPr>
            <a:xfrm>
              <a:off x="4783843" y="2026294"/>
              <a:ext cx="28653" cy="24589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8"/>
            <p:cNvSpPr/>
            <p:nvPr/>
          </p:nvSpPr>
          <p:spPr>
            <a:xfrm>
              <a:off x="4795591" y="2025263"/>
              <a:ext cx="14212" cy="12094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8"/>
            <p:cNvSpPr/>
            <p:nvPr/>
          </p:nvSpPr>
          <p:spPr>
            <a:xfrm>
              <a:off x="4785620" y="2042286"/>
              <a:ext cx="5902" cy="5101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3" name="Google Shape;2533;p38"/>
          <p:cNvGrpSpPr/>
          <p:nvPr/>
        </p:nvGrpSpPr>
        <p:grpSpPr>
          <a:xfrm>
            <a:off x="7555398" y="2722593"/>
            <a:ext cx="699322" cy="930910"/>
            <a:chOff x="7527395" y="1975192"/>
            <a:chExt cx="832328" cy="1107962"/>
          </a:xfrm>
        </p:grpSpPr>
        <p:grpSp>
          <p:nvGrpSpPr>
            <p:cNvPr id="2534" name="Google Shape;2534;p38"/>
            <p:cNvGrpSpPr/>
            <p:nvPr/>
          </p:nvGrpSpPr>
          <p:grpSpPr>
            <a:xfrm flipH="1">
              <a:off x="7869519" y="2916170"/>
              <a:ext cx="377423" cy="166985"/>
              <a:chOff x="5775300" y="4463363"/>
              <a:chExt cx="190377" cy="84217"/>
            </a:xfrm>
          </p:grpSpPr>
          <p:sp>
            <p:nvSpPr>
              <p:cNvPr id="2535" name="Google Shape;2535;p38"/>
              <p:cNvSpPr/>
              <p:nvPr/>
            </p:nvSpPr>
            <p:spPr>
              <a:xfrm>
                <a:off x="5872779" y="4502669"/>
                <a:ext cx="86472" cy="15791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1" extrusionOk="0">
                    <a:moveTo>
                      <a:pt x="0" y="1"/>
                    </a:moveTo>
                    <a:cubicBezTo>
                      <a:pt x="370" y="94"/>
                      <a:pt x="784" y="102"/>
                      <a:pt x="908" y="102"/>
                    </a:cubicBezTo>
                    <a:cubicBezTo>
                      <a:pt x="996" y="102"/>
                      <a:pt x="1155" y="162"/>
                      <a:pt x="1264" y="230"/>
                    </a:cubicBezTo>
                    <a:cubicBezTo>
                      <a:pt x="1184" y="148"/>
                      <a:pt x="982" y="53"/>
                      <a:pt x="875" y="53"/>
                    </a:cubicBezTo>
                    <a:lnTo>
                      <a:pt x="805" y="53"/>
                    </a:lnTo>
                    <a:cubicBezTo>
                      <a:pt x="761" y="55"/>
                      <a:pt x="705" y="57"/>
                      <a:pt x="642" y="57"/>
                    </a:cubicBezTo>
                    <a:cubicBezTo>
                      <a:pt x="632" y="57"/>
                      <a:pt x="622" y="57"/>
                      <a:pt x="613" y="57"/>
                    </a:cubicBezTo>
                    <a:cubicBezTo>
                      <a:pt x="407" y="57"/>
                      <a:pt x="203" y="3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8"/>
              <p:cNvSpPr/>
              <p:nvPr/>
            </p:nvSpPr>
            <p:spPr>
              <a:xfrm>
                <a:off x="5880162" y="4506634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1"/>
                    </a:moveTo>
                    <a:cubicBezTo>
                      <a:pt x="218" y="65"/>
                      <a:pt x="443" y="100"/>
                      <a:pt x="669" y="104"/>
                    </a:cubicBezTo>
                    <a:cubicBezTo>
                      <a:pt x="792" y="104"/>
                      <a:pt x="1170" y="227"/>
                      <a:pt x="1244" y="334"/>
                    </a:cubicBezTo>
                    <a:lnTo>
                      <a:pt x="1244" y="332"/>
                    </a:lnTo>
                    <a:cubicBezTo>
                      <a:pt x="1251" y="318"/>
                      <a:pt x="1249" y="300"/>
                      <a:pt x="1240" y="286"/>
                    </a:cubicBezTo>
                    <a:cubicBezTo>
                      <a:pt x="1186" y="193"/>
                      <a:pt x="921" y="74"/>
                      <a:pt x="800" y="74"/>
                    </a:cubicBezTo>
                    <a:cubicBezTo>
                      <a:pt x="791" y="74"/>
                      <a:pt x="782" y="74"/>
                      <a:pt x="773" y="74"/>
                    </a:cubicBezTo>
                    <a:cubicBezTo>
                      <a:pt x="514" y="74"/>
                      <a:pt x="255" y="50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8"/>
              <p:cNvSpPr/>
              <p:nvPr/>
            </p:nvSpPr>
            <p:spPr>
              <a:xfrm>
                <a:off x="5805378" y="4463363"/>
                <a:ext cx="110124" cy="52088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762" extrusionOk="0">
                    <a:moveTo>
                      <a:pt x="236" y="1"/>
                    </a:moveTo>
                    <a:cubicBezTo>
                      <a:pt x="157" y="1"/>
                      <a:pt x="75" y="64"/>
                      <a:pt x="1" y="141"/>
                    </a:cubicBezTo>
                    <a:cubicBezTo>
                      <a:pt x="20" y="134"/>
                      <a:pt x="39" y="130"/>
                      <a:pt x="61" y="130"/>
                    </a:cubicBezTo>
                    <a:cubicBezTo>
                      <a:pt x="146" y="130"/>
                      <a:pt x="218" y="194"/>
                      <a:pt x="271" y="318"/>
                    </a:cubicBezTo>
                    <a:cubicBezTo>
                      <a:pt x="323" y="442"/>
                      <a:pt x="420" y="541"/>
                      <a:pt x="536" y="620"/>
                    </a:cubicBezTo>
                    <a:cubicBezTo>
                      <a:pt x="742" y="712"/>
                      <a:pt x="1048" y="760"/>
                      <a:pt x="1451" y="762"/>
                    </a:cubicBezTo>
                    <a:cubicBezTo>
                      <a:pt x="1514" y="762"/>
                      <a:pt x="1568" y="762"/>
                      <a:pt x="1610" y="760"/>
                    </a:cubicBezTo>
                    <a:cubicBezTo>
                      <a:pt x="1303" y="733"/>
                      <a:pt x="615" y="627"/>
                      <a:pt x="420" y="171"/>
                    </a:cubicBezTo>
                    <a:cubicBezTo>
                      <a:pt x="371" y="59"/>
                      <a:pt x="309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8"/>
              <p:cNvSpPr/>
              <p:nvPr/>
            </p:nvSpPr>
            <p:spPr>
              <a:xfrm>
                <a:off x="5924868" y="4515726"/>
                <a:ext cx="39374" cy="2023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296" extrusionOk="0">
                    <a:moveTo>
                      <a:pt x="1" y="1"/>
                    </a:moveTo>
                    <a:cubicBezTo>
                      <a:pt x="141" y="32"/>
                      <a:pt x="365" y="146"/>
                      <a:pt x="390" y="244"/>
                    </a:cubicBezTo>
                    <a:cubicBezTo>
                      <a:pt x="406" y="260"/>
                      <a:pt x="422" y="276"/>
                      <a:pt x="434" y="295"/>
                    </a:cubicBezTo>
                    <a:cubicBezTo>
                      <a:pt x="532" y="283"/>
                      <a:pt x="564" y="262"/>
                      <a:pt x="571" y="248"/>
                    </a:cubicBezTo>
                    <a:cubicBezTo>
                      <a:pt x="576" y="239"/>
                      <a:pt x="574" y="230"/>
                      <a:pt x="569" y="222"/>
                    </a:cubicBezTo>
                    <a:cubicBezTo>
                      <a:pt x="516" y="132"/>
                      <a:pt x="141" y="1"/>
                      <a:pt x="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8"/>
              <p:cNvSpPr/>
              <p:nvPr/>
            </p:nvSpPr>
            <p:spPr>
              <a:xfrm>
                <a:off x="5860748" y="4513606"/>
                <a:ext cx="86472" cy="15722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0" extrusionOk="0">
                    <a:moveTo>
                      <a:pt x="1" y="0"/>
                    </a:moveTo>
                    <a:cubicBezTo>
                      <a:pt x="371" y="93"/>
                      <a:pt x="783" y="102"/>
                      <a:pt x="907" y="102"/>
                    </a:cubicBezTo>
                    <a:cubicBezTo>
                      <a:pt x="995" y="102"/>
                      <a:pt x="1154" y="160"/>
                      <a:pt x="1265" y="230"/>
                    </a:cubicBezTo>
                    <a:cubicBezTo>
                      <a:pt x="1184" y="146"/>
                      <a:pt x="983" y="53"/>
                      <a:pt x="876" y="53"/>
                    </a:cubicBezTo>
                    <a:cubicBezTo>
                      <a:pt x="858" y="53"/>
                      <a:pt x="834" y="53"/>
                      <a:pt x="806" y="55"/>
                    </a:cubicBezTo>
                    <a:cubicBezTo>
                      <a:pt x="762" y="55"/>
                      <a:pt x="706" y="56"/>
                      <a:pt x="641" y="56"/>
                    </a:cubicBezTo>
                    <a:cubicBezTo>
                      <a:pt x="631" y="56"/>
                      <a:pt x="621" y="56"/>
                      <a:pt x="612" y="56"/>
                    </a:cubicBezTo>
                    <a:cubicBezTo>
                      <a:pt x="407" y="56"/>
                      <a:pt x="202" y="3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8"/>
              <p:cNvSpPr/>
              <p:nvPr/>
            </p:nvSpPr>
            <p:spPr>
              <a:xfrm>
                <a:off x="5868063" y="4517571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0"/>
                    </a:moveTo>
                    <a:cubicBezTo>
                      <a:pt x="218" y="65"/>
                      <a:pt x="443" y="98"/>
                      <a:pt x="669" y="104"/>
                    </a:cubicBezTo>
                    <a:cubicBezTo>
                      <a:pt x="791" y="104"/>
                      <a:pt x="1170" y="226"/>
                      <a:pt x="1244" y="333"/>
                    </a:cubicBezTo>
                    <a:lnTo>
                      <a:pt x="1244" y="331"/>
                    </a:lnTo>
                    <a:cubicBezTo>
                      <a:pt x="1251" y="316"/>
                      <a:pt x="1249" y="298"/>
                      <a:pt x="1240" y="286"/>
                    </a:cubicBezTo>
                    <a:cubicBezTo>
                      <a:pt x="1188" y="191"/>
                      <a:pt x="921" y="74"/>
                      <a:pt x="800" y="74"/>
                    </a:cubicBezTo>
                    <a:cubicBezTo>
                      <a:pt x="532" y="74"/>
                      <a:pt x="266" y="4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8"/>
              <p:cNvSpPr/>
              <p:nvPr/>
            </p:nvSpPr>
            <p:spPr>
              <a:xfrm>
                <a:off x="5775300" y="4474164"/>
                <a:ext cx="176978" cy="73416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074" extrusionOk="0">
                    <a:moveTo>
                      <a:pt x="499" y="0"/>
                    </a:moveTo>
                    <a:cubicBezTo>
                      <a:pt x="306" y="0"/>
                      <a:pt x="85" y="377"/>
                      <a:pt x="66" y="409"/>
                    </a:cubicBezTo>
                    <a:cubicBezTo>
                      <a:pt x="1" y="781"/>
                      <a:pt x="167" y="830"/>
                      <a:pt x="467" y="919"/>
                    </a:cubicBezTo>
                    <a:lnTo>
                      <a:pt x="564" y="947"/>
                    </a:lnTo>
                    <a:cubicBezTo>
                      <a:pt x="811" y="1024"/>
                      <a:pt x="1219" y="1038"/>
                      <a:pt x="1652" y="1054"/>
                    </a:cubicBezTo>
                    <a:cubicBezTo>
                      <a:pt x="1766" y="1058"/>
                      <a:pt x="1882" y="1063"/>
                      <a:pt x="1999" y="1068"/>
                    </a:cubicBezTo>
                    <a:cubicBezTo>
                      <a:pt x="2078" y="1072"/>
                      <a:pt x="2150" y="1073"/>
                      <a:pt x="2213" y="1073"/>
                    </a:cubicBezTo>
                    <a:cubicBezTo>
                      <a:pt x="2506" y="1073"/>
                      <a:pt x="2571" y="1037"/>
                      <a:pt x="2583" y="1014"/>
                    </a:cubicBezTo>
                    <a:cubicBezTo>
                      <a:pt x="2585" y="1009"/>
                      <a:pt x="2588" y="1002"/>
                      <a:pt x="2581" y="989"/>
                    </a:cubicBezTo>
                    <a:cubicBezTo>
                      <a:pt x="2529" y="898"/>
                      <a:pt x="2154" y="767"/>
                      <a:pt x="2026" y="767"/>
                    </a:cubicBezTo>
                    <a:cubicBezTo>
                      <a:pt x="2015" y="767"/>
                      <a:pt x="934" y="760"/>
                      <a:pt x="683" y="171"/>
                    </a:cubicBezTo>
                    <a:cubicBezTo>
                      <a:pt x="634" y="58"/>
                      <a:pt x="572" y="0"/>
                      <a:pt x="4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2" name="Google Shape;2542;p38"/>
            <p:cNvSpPr/>
            <p:nvPr/>
          </p:nvSpPr>
          <p:spPr>
            <a:xfrm>
              <a:off x="7629251" y="2039723"/>
              <a:ext cx="342" cy="34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2" y="1"/>
                  </a:moveTo>
                  <a:lnTo>
                    <a:pt x="1" y="4"/>
                  </a:lnTo>
                  <a:lnTo>
                    <a:pt x="4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A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7847383" y="2298938"/>
              <a:ext cx="512339" cy="670519"/>
            </a:xfrm>
            <a:custGeom>
              <a:avLst/>
              <a:gdLst/>
              <a:ahLst/>
              <a:cxnLst/>
              <a:rect l="l" t="t" r="r" b="b"/>
              <a:pathLst>
                <a:path w="7495" h="9809" extrusionOk="0">
                  <a:moveTo>
                    <a:pt x="552" y="432"/>
                  </a:moveTo>
                  <a:cubicBezTo>
                    <a:pt x="591" y="499"/>
                    <a:pt x="589" y="574"/>
                    <a:pt x="598" y="644"/>
                  </a:cubicBezTo>
                  <a:cubicBezTo>
                    <a:pt x="654" y="1039"/>
                    <a:pt x="705" y="1431"/>
                    <a:pt x="780" y="1822"/>
                  </a:cubicBezTo>
                  <a:cubicBezTo>
                    <a:pt x="852" y="2204"/>
                    <a:pt x="947" y="2583"/>
                    <a:pt x="1063" y="2955"/>
                  </a:cubicBezTo>
                  <a:cubicBezTo>
                    <a:pt x="1152" y="3232"/>
                    <a:pt x="1273" y="3498"/>
                    <a:pt x="1422" y="3747"/>
                  </a:cubicBezTo>
                  <a:cubicBezTo>
                    <a:pt x="1485" y="3856"/>
                    <a:pt x="1543" y="3966"/>
                    <a:pt x="1603" y="4077"/>
                  </a:cubicBezTo>
                  <a:cubicBezTo>
                    <a:pt x="1878" y="4587"/>
                    <a:pt x="2120" y="5113"/>
                    <a:pt x="2293" y="5667"/>
                  </a:cubicBezTo>
                  <a:cubicBezTo>
                    <a:pt x="2425" y="6094"/>
                    <a:pt x="2540" y="6526"/>
                    <a:pt x="2633" y="6964"/>
                  </a:cubicBezTo>
                  <a:cubicBezTo>
                    <a:pt x="2642" y="7008"/>
                    <a:pt x="2663" y="7050"/>
                    <a:pt x="2658" y="7096"/>
                  </a:cubicBezTo>
                  <a:cubicBezTo>
                    <a:pt x="2533" y="7032"/>
                    <a:pt x="2423" y="6948"/>
                    <a:pt x="2311" y="6864"/>
                  </a:cubicBezTo>
                  <a:cubicBezTo>
                    <a:pt x="2099" y="6708"/>
                    <a:pt x="1899" y="6535"/>
                    <a:pt x="1716" y="6343"/>
                  </a:cubicBezTo>
                  <a:cubicBezTo>
                    <a:pt x="1453" y="6065"/>
                    <a:pt x="1226" y="5756"/>
                    <a:pt x="1036" y="5423"/>
                  </a:cubicBezTo>
                  <a:cubicBezTo>
                    <a:pt x="787" y="4983"/>
                    <a:pt x="626" y="4510"/>
                    <a:pt x="517" y="4019"/>
                  </a:cubicBezTo>
                  <a:cubicBezTo>
                    <a:pt x="470" y="3789"/>
                    <a:pt x="433" y="3558"/>
                    <a:pt x="410" y="3325"/>
                  </a:cubicBezTo>
                  <a:cubicBezTo>
                    <a:pt x="370" y="2946"/>
                    <a:pt x="372" y="2567"/>
                    <a:pt x="381" y="2189"/>
                  </a:cubicBezTo>
                  <a:cubicBezTo>
                    <a:pt x="384" y="1976"/>
                    <a:pt x="403" y="1764"/>
                    <a:pt x="423" y="1554"/>
                  </a:cubicBezTo>
                  <a:cubicBezTo>
                    <a:pt x="440" y="1368"/>
                    <a:pt x="461" y="1184"/>
                    <a:pt x="477" y="1000"/>
                  </a:cubicBezTo>
                  <a:cubicBezTo>
                    <a:pt x="491" y="826"/>
                    <a:pt x="512" y="653"/>
                    <a:pt x="530" y="479"/>
                  </a:cubicBezTo>
                  <a:cubicBezTo>
                    <a:pt x="530" y="460"/>
                    <a:pt x="537" y="442"/>
                    <a:pt x="552" y="432"/>
                  </a:cubicBezTo>
                  <a:close/>
                  <a:moveTo>
                    <a:pt x="2306" y="1"/>
                  </a:moveTo>
                  <a:cubicBezTo>
                    <a:pt x="2278" y="10"/>
                    <a:pt x="2251" y="13"/>
                    <a:pt x="2224" y="13"/>
                  </a:cubicBezTo>
                  <a:cubicBezTo>
                    <a:pt x="2203" y="13"/>
                    <a:pt x="2182" y="11"/>
                    <a:pt x="2162" y="11"/>
                  </a:cubicBezTo>
                  <a:cubicBezTo>
                    <a:pt x="2160" y="11"/>
                    <a:pt x="2158" y="12"/>
                    <a:pt x="2156" y="12"/>
                  </a:cubicBezTo>
                  <a:cubicBezTo>
                    <a:pt x="2153" y="12"/>
                    <a:pt x="2149" y="11"/>
                    <a:pt x="2145" y="11"/>
                  </a:cubicBezTo>
                  <a:cubicBezTo>
                    <a:pt x="2137" y="11"/>
                    <a:pt x="2128" y="13"/>
                    <a:pt x="2125" y="23"/>
                  </a:cubicBezTo>
                  <a:cubicBezTo>
                    <a:pt x="2121" y="38"/>
                    <a:pt x="2134" y="46"/>
                    <a:pt x="2142" y="53"/>
                  </a:cubicBezTo>
                  <a:cubicBezTo>
                    <a:pt x="2223" y="118"/>
                    <a:pt x="2283" y="201"/>
                    <a:pt x="2353" y="276"/>
                  </a:cubicBezTo>
                  <a:cubicBezTo>
                    <a:pt x="2577" y="516"/>
                    <a:pt x="2791" y="767"/>
                    <a:pt x="3001" y="1021"/>
                  </a:cubicBezTo>
                  <a:cubicBezTo>
                    <a:pt x="3312" y="1400"/>
                    <a:pt x="3603" y="1796"/>
                    <a:pt x="3871" y="2206"/>
                  </a:cubicBezTo>
                  <a:cubicBezTo>
                    <a:pt x="4010" y="2418"/>
                    <a:pt x="4138" y="2637"/>
                    <a:pt x="4265" y="2856"/>
                  </a:cubicBezTo>
                  <a:cubicBezTo>
                    <a:pt x="4416" y="3116"/>
                    <a:pt x="4557" y="3382"/>
                    <a:pt x="4688" y="3654"/>
                  </a:cubicBezTo>
                  <a:cubicBezTo>
                    <a:pt x="4877" y="4042"/>
                    <a:pt x="5044" y="4440"/>
                    <a:pt x="5196" y="4845"/>
                  </a:cubicBezTo>
                  <a:cubicBezTo>
                    <a:pt x="5421" y="5442"/>
                    <a:pt x="5601" y="6054"/>
                    <a:pt x="5768" y="6669"/>
                  </a:cubicBezTo>
                  <a:cubicBezTo>
                    <a:pt x="5885" y="7101"/>
                    <a:pt x="5998" y="7536"/>
                    <a:pt x="6147" y="7958"/>
                  </a:cubicBezTo>
                  <a:cubicBezTo>
                    <a:pt x="6266" y="8291"/>
                    <a:pt x="6411" y="8610"/>
                    <a:pt x="6630" y="8891"/>
                  </a:cubicBezTo>
                  <a:cubicBezTo>
                    <a:pt x="6781" y="9080"/>
                    <a:pt x="6958" y="9245"/>
                    <a:pt x="7156" y="9382"/>
                  </a:cubicBezTo>
                  <a:cubicBezTo>
                    <a:pt x="7179" y="9399"/>
                    <a:pt x="7209" y="9413"/>
                    <a:pt x="7200" y="9448"/>
                  </a:cubicBezTo>
                  <a:cubicBezTo>
                    <a:pt x="7193" y="9481"/>
                    <a:pt x="7163" y="9485"/>
                    <a:pt x="7134" y="9488"/>
                  </a:cubicBezTo>
                  <a:cubicBezTo>
                    <a:pt x="7114" y="9490"/>
                    <a:pt x="7095" y="9491"/>
                    <a:pt x="7075" y="9491"/>
                  </a:cubicBezTo>
                  <a:cubicBezTo>
                    <a:pt x="6979" y="9491"/>
                    <a:pt x="6882" y="9470"/>
                    <a:pt x="6793" y="9429"/>
                  </a:cubicBezTo>
                  <a:cubicBezTo>
                    <a:pt x="6424" y="9269"/>
                    <a:pt x="6168" y="9003"/>
                    <a:pt x="6031" y="8617"/>
                  </a:cubicBezTo>
                  <a:cubicBezTo>
                    <a:pt x="5934" y="8338"/>
                    <a:pt x="5868" y="8053"/>
                    <a:pt x="5798" y="7767"/>
                  </a:cubicBezTo>
                  <a:cubicBezTo>
                    <a:pt x="5707" y="7394"/>
                    <a:pt x="5615" y="7018"/>
                    <a:pt x="5505" y="6648"/>
                  </a:cubicBezTo>
                  <a:cubicBezTo>
                    <a:pt x="5363" y="6173"/>
                    <a:pt x="5195" y="5707"/>
                    <a:pt x="5009" y="5249"/>
                  </a:cubicBezTo>
                  <a:cubicBezTo>
                    <a:pt x="4898" y="4976"/>
                    <a:pt x="4779" y="4710"/>
                    <a:pt x="4653" y="4447"/>
                  </a:cubicBezTo>
                  <a:cubicBezTo>
                    <a:pt x="4488" y="4103"/>
                    <a:pt x="4315" y="3765"/>
                    <a:pt x="4127" y="3433"/>
                  </a:cubicBezTo>
                  <a:cubicBezTo>
                    <a:pt x="3908" y="3046"/>
                    <a:pt x="3671" y="2671"/>
                    <a:pt x="3420" y="2304"/>
                  </a:cubicBezTo>
                  <a:cubicBezTo>
                    <a:pt x="3236" y="2040"/>
                    <a:pt x="3047" y="1778"/>
                    <a:pt x="2851" y="1522"/>
                  </a:cubicBezTo>
                  <a:cubicBezTo>
                    <a:pt x="2700" y="1328"/>
                    <a:pt x="2544" y="1140"/>
                    <a:pt x="2386" y="953"/>
                  </a:cubicBezTo>
                  <a:cubicBezTo>
                    <a:pt x="2220" y="758"/>
                    <a:pt x="2055" y="562"/>
                    <a:pt x="1880" y="378"/>
                  </a:cubicBezTo>
                  <a:cubicBezTo>
                    <a:pt x="1823" y="318"/>
                    <a:pt x="1745" y="285"/>
                    <a:pt x="1662" y="285"/>
                  </a:cubicBezTo>
                  <a:lnTo>
                    <a:pt x="128" y="285"/>
                  </a:lnTo>
                  <a:cubicBezTo>
                    <a:pt x="116" y="285"/>
                    <a:pt x="104" y="282"/>
                    <a:pt x="93" y="282"/>
                  </a:cubicBezTo>
                  <a:cubicBezTo>
                    <a:pt x="80" y="282"/>
                    <a:pt x="68" y="285"/>
                    <a:pt x="58" y="297"/>
                  </a:cubicBezTo>
                  <a:cubicBezTo>
                    <a:pt x="100" y="329"/>
                    <a:pt x="144" y="358"/>
                    <a:pt x="190" y="386"/>
                  </a:cubicBezTo>
                  <a:cubicBezTo>
                    <a:pt x="240" y="414"/>
                    <a:pt x="249" y="449"/>
                    <a:pt x="239" y="502"/>
                  </a:cubicBezTo>
                  <a:cubicBezTo>
                    <a:pt x="212" y="634"/>
                    <a:pt x="188" y="767"/>
                    <a:pt x="170" y="900"/>
                  </a:cubicBezTo>
                  <a:cubicBezTo>
                    <a:pt x="130" y="1182"/>
                    <a:pt x="95" y="1466"/>
                    <a:pt x="67" y="1752"/>
                  </a:cubicBezTo>
                  <a:cubicBezTo>
                    <a:pt x="40" y="2031"/>
                    <a:pt x="21" y="2310"/>
                    <a:pt x="12" y="2590"/>
                  </a:cubicBezTo>
                  <a:cubicBezTo>
                    <a:pt x="0" y="2955"/>
                    <a:pt x="11" y="3319"/>
                    <a:pt x="44" y="3684"/>
                  </a:cubicBezTo>
                  <a:cubicBezTo>
                    <a:pt x="65" y="3936"/>
                    <a:pt x="100" y="4187"/>
                    <a:pt x="149" y="4436"/>
                  </a:cubicBezTo>
                  <a:cubicBezTo>
                    <a:pt x="247" y="4930"/>
                    <a:pt x="400" y="5406"/>
                    <a:pt x="637" y="5854"/>
                  </a:cubicBezTo>
                  <a:cubicBezTo>
                    <a:pt x="861" y="6280"/>
                    <a:pt x="1157" y="6666"/>
                    <a:pt x="1511" y="6994"/>
                  </a:cubicBezTo>
                  <a:cubicBezTo>
                    <a:pt x="1843" y="7294"/>
                    <a:pt x="2214" y="7548"/>
                    <a:pt x="2614" y="7746"/>
                  </a:cubicBezTo>
                  <a:cubicBezTo>
                    <a:pt x="2798" y="7839"/>
                    <a:pt x="2986" y="7919"/>
                    <a:pt x="3179" y="7991"/>
                  </a:cubicBezTo>
                  <a:cubicBezTo>
                    <a:pt x="3198" y="7998"/>
                    <a:pt x="3215" y="8002"/>
                    <a:pt x="3230" y="8002"/>
                  </a:cubicBezTo>
                  <a:cubicBezTo>
                    <a:pt x="3269" y="8002"/>
                    <a:pt x="3294" y="7978"/>
                    <a:pt x="3312" y="7926"/>
                  </a:cubicBezTo>
                  <a:cubicBezTo>
                    <a:pt x="3328" y="7883"/>
                    <a:pt x="3335" y="7835"/>
                    <a:pt x="3335" y="7790"/>
                  </a:cubicBezTo>
                  <a:cubicBezTo>
                    <a:pt x="3343" y="7576"/>
                    <a:pt x="3307" y="7369"/>
                    <a:pt x="3268" y="7162"/>
                  </a:cubicBezTo>
                  <a:cubicBezTo>
                    <a:pt x="3135" y="6452"/>
                    <a:pt x="2949" y="5754"/>
                    <a:pt x="2795" y="5050"/>
                  </a:cubicBezTo>
                  <a:cubicBezTo>
                    <a:pt x="2747" y="4838"/>
                    <a:pt x="2700" y="4625"/>
                    <a:pt x="2660" y="4410"/>
                  </a:cubicBezTo>
                  <a:cubicBezTo>
                    <a:pt x="2618" y="4184"/>
                    <a:pt x="2584" y="3956"/>
                    <a:pt x="2553" y="3728"/>
                  </a:cubicBezTo>
                  <a:cubicBezTo>
                    <a:pt x="2528" y="3556"/>
                    <a:pt x="2507" y="3382"/>
                    <a:pt x="2500" y="3211"/>
                  </a:cubicBezTo>
                  <a:cubicBezTo>
                    <a:pt x="2488" y="3009"/>
                    <a:pt x="2498" y="2807"/>
                    <a:pt x="2535" y="2611"/>
                  </a:cubicBezTo>
                  <a:cubicBezTo>
                    <a:pt x="2554" y="2509"/>
                    <a:pt x="2579" y="2409"/>
                    <a:pt x="2637" y="2313"/>
                  </a:cubicBezTo>
                  <a:cubicBezTo>
                    <a:pt x="2646" y="2341"/>
                    <a:pt x="2653" y="2360"/>
                    <a:pt x="2658" y="2380"/>
                  </a:cubicBezTo>
                  <a:cubicBezTo>
                    <a:pt x="2824" y="2906"/>
                    <a:pt x="3010" y="3424"/>
                    <a:pt x="3210" y="3938"/>
                  </a:cubicBezTo>
                  <a:cubicBezTo>
                    <a:pt x="3550" y="4815"/>
                    <a:pt x="3939" y="5672"/>
                    <a:pt x="4348" y="6519"/>
                  </a:cubicBezTo>
                  <a:cubicBezTo>
                    <a:pt x="4593" y="7032"/>
                    <a:pt x="4849" y="7543"/>
                    <a:pt x="5086" y="8061"/>
                  </a:cubicBezTo>
                  <a:cubicBezTo>
                    <a:pt x="5202" y="8319"/>
                    <a:pt x="5314" y="8579"/>
                    <a:pt x="5394" y="8850"/>
                  </a:cubicBezTo>
                  <a:cubicBezTo>
                    <a:pt x="5447" y="9027"/>
                    <a:pt x="5491" y="9204"/>
                    <a:pt x="5466" y="9392"/>
                  </a:cubicBezTo>
                  <a:cubicBezTo>
                    <a:pt x="5449" y="9532"/>
                    <a:pt x="5387" y="9641"/>
                    <a:pt x="5260" y="9708"/>
                  </a:cubicBezTo>
                  <a:cubicBezTo>
                    <a:pt x="5245" y="9715"/>
                    <a:pt x="5224" y="9716"/>
                    <a:pt x="5216" y="9741"/>
                  </a:cubicBezTo>
                  <a:cubicBezTo>
                    <a:pt x="5463" y="9772"/>
                    <a:pt x="5708" y="9794"/>
                    <a:pt x="5955" y="9804"/>
                  </a:cubicBezTo>
                  <a:cubicBezTo>
                    <a:pt x="6033" y="9808"/>
                    <a:pt x="6111" y="9808"/>
                    <a:pt x="6189" y="9808"/>
                  </a:cubicBezTo>
                  <a:cubicBezTo>
                    <a:pt x="6267" y="9808"/>
                    <a:pt x="6346" y="9808"/>
                    <a:pt x="6424" y="9808"/>
                  </a:cubicBezTo>
                  <a:cubicBezTo>
                    <a:pt x="6431" y="9808"/>
                    <a:pt x="6439" y="9808"/>
                    <a:pt x="6446" y="9808"/>
                  </a:cubicBezTo>
                  <a:cubicBezTo>
                    <a:pt x="6679" y="9808"/>
                    <a:pt x="6913" y="9781"/>
                    <a:pt x="7141" y="9730"/>
                  </a:cubicBezTo>
                  <a:cubicBezTo>
                    <a:pt x="7237" y="9709"/>
                    <a:pt x="7332" y="9681"/>
                    <a:pt x="7412" y="9622"/>
                  </a:cubicBezTo>
                  <a:cubicBezTo>
                    <a:pt x="7495" y="9560"/>
                    <a:pt x="7495" y="9492"/>
                    <a:pt x="7411" y="9436"/>
                  </a:cubicBezTo>
                  <a:cubicBezTo>
                    <a:pt x="7312" y="9371"/>
                    <a:pt x="7216" y="9301"/>
                    <a:pt x="7125" y="9226"/>
                  </a:cubicBezTo>
                  <a:cubicBezTo>
                    <a:pt x="6916" y="9055"/>
                    <a:pt x="6741" y="8847"/>
                    <a:pt x="6611" y="8612"/>
                  </a:cubicBezTo>
                  <a:cubicBezTo>
                    <a:pt x="6448" y="8312"/>
                    <a:pt x="6367" y="7986"/>
                    <a:pt x="6292" y="7658"/>
                  </a:cubicBezTo>
                  <a:cubicBezTo>
                    <a:pt x="6173" y="7143"/>
                    <a:pt x="6057" y="6626"/>
                    <a:pt x="5898" y="6121"/>
                  </a:cubicBezTo>
                  <a:cubicBezTo>
                    <a:pt x="5696" y="5483"/>
                    <a:pt x="5451" y="4859"/>
                    <a:pt x="5167" y="4252"/>
                  </a:cubicBezTo>
                  <a:cubicBezTo>
                    <a:pt x="4963" y="3815"/>
                    <a:pt x="4742" y="3388"/>
                    <a:pt x="4500" y="2970"/>
                  </a:cubicBezTo>
                  <a:cubicBezTo>
                    <a:pt x="4199" y="2450"/>
                    <a:pt x="3868" y="1945"/>
                    <a:pt x="3508" y="1459"/>
                  </a:cubicBezTo>
                  <a:cubicBezTo>
                    <a:pt x="3254" y="1116"/>
                    <a:pt x="2987" y="781"/>
                    <a:pt x="2709" y="455"/>
                  </a:cubicBezTo>
                  <a:cubicBezTo>
                    <a:pt x="2577" y="300"/>
                    <a:pt x="2448" y="144"/>
                    <a:pt x="23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7779435" y="2336809"/>
              <a:ext cx="440701" cy="628000"/>
            </a:xfrm>
            <a:custGeom>
              <a:avLst/>
              <a:gdLst/>
              <a:ahLst/>
              <a:cxnLst/>
              <a:rect l="l" t="t" r="r" b="b"/>
              <a:pathLst>
                <a:path w="6447" h="9187" extrusionOk="0">
                  <a:moveTo>
                    <a:pt x="1164" y="1"/>
                  </a:moveTo>
                  <a:cubicBezTo>
                    <a:pt x="1120" y="44"/>
                    <a:pt x="1120" y="106"/>
                    <a:pt x="1105" y="158"/>
                  </a:cubicBezTo>
                  <a:cubicBezTo>
                    <a:pt x="999" y="528"/>
                    <a:pt x="903" y="900"/>
                    <a:pt x="821" y="1275"/>
                  </a:cubicBezTo>
                  <a:cubicBezTo>
                    <a:pt x="747" y="1612"/>
                    <a:pt x="689" y="1950"/>
                    <a:pt x="631" y="2290"/>
                  </a:cubicBezTo>
                  <a:cubicBezTo>
                    <a:pt x="570" y="2632"/>
                    <a:pt x="547" y="2981"/>
                    <a:pt x="561" y="3328"/>
                  </a:cubicBezTo>
                  <a:cubicBezTo>
                    <a:pt x="570" y="3512"/>
                    <a:pt x="591" y="3694"/>
                    <a:pt x="623" y="3877"/>
                  </a:cubicBezTo>
                  <a:cubicBezTo>
                    <a:pt x="682" y="4220"/>
                    <a:pt x="772" y="4559"/>
                    <a:pt x="891" y="4888"/>
                  </a:cubicBezTo>
                  <a:cubicBezTo>
                    <a:pt x="1026" y="5258"/>
                    <a:pt x="1189" y="5616"/>
                    <a:pt x="1380" y="5959"/>
                  </a:cubicBezTo>
                  <a:cubicBezTo>
                    <a:pt x="1459" y="6105"/>
                    <a:pt x="1541" y="6245"/>
                    <a:pt x="1629" y="6384"/>
                  </a:cubicBezTo>
                  <a:cubicBezTo>
                    <a:pt x="1641" y="6398"/>
                    <a:pt x="1646" y="6415"/>
                    <a:pt x="1645" y="6435"/>
                  </a:cubicBezTo>
                  <a:cubicBezTo>
                    <a:pt x="1527" y="6399"/>
                    <a:pt x="1413" y="6357"/>
                    <a:pt x="1301" y="6307"/>
                  </a:cubicBezTo>
                  <a:cubicBezTo>
                    <a:pt x="1003" y="6177"/>
                    <a:pt x="722" y="6005"/>
                    <a:pt x="472" y="5796"/>
                  </a:cubicBezTo>
                  <a:cubicBezTo>
                    <a:pt x="321" y="5672"/>
                    <a:pt x="184" y="5530"/>
                    <a:pt x="63" y="5374"/>
                  </a:cubicBezTo>
                  <a:cubicBezTo>
                    <a:pt x="47" y="5351"/>
                    <a:pt x="39" y="5316"/>
                    <a:pt x="0" y="5316"/>
                  </a:cubicBezTo>
                  <a:cubicBezTo>
                    <a:pt x="21" y="5376"/>
                    <a:pt x="42" y="5435"/>
                    <a:pt x="65" y="5493"/>
                  </a:cubicBezTo>
                  <a:cubicBezTo>
                    <a:pt x="284" y="6028"/>
                    <a:pt x="559" y="6531"/>
                    <a:pt x="929" y="6980"/>
                  </a:cubicBezTo>
                  <a:cubicBezTo>
                    <a:pt x="1275" y="7395"/>
                    <a:pt x="1687" y="7734"/>
                    <a:pt x="2135" y="8032"/>
                  </a:cubicBezTo>
                  <a:cubicBezTo>
                    <a:pt x="2688" y="8400"/>
                    <a:pt x="3278" y="8680"/>
                    <a:pt x="3925" y="8842"/>
                  </a:cubicBezTo>
                  <a:cubicBezTo>
                    <a:pt x="4362" y="8950"/>
                    <a:pt x="4804" y="9038"/>
                    <a:pt x="5245" y="9119"/>
                  </a:cubicBezTo>
                  <a:cubicBezTo>
                    <a:pt x="5442" y="9154"/>
                    <a:pt x="5641" y="9187"/>
                    <a:pt x="5843" y="9187"/>
                  </a:cubicBezTo>
                  <a:cubicBezTo>
                    <a:pt x="5888" y="9187"/>
                    <a:pt x="5933" y="9185"/>
                    <a:pt x="5978" y="9182"/>
                  </a:cubicBezTo>
                  <a:cubicBezTo>
                    <a:pt x="6292" y="9157"/>
                    <a:pt x="6446" y="8978"/>
                    <a:pt x="6415" y="8668"/>
                  </a:cubicBezTo>
                  <a:cubicBezTo>
                    <a:pt x="6383" y="8368"/>
                    <a:pt x="6275" y="8095"/>
                    <a:pt x="6157" y="7821"/>
                  </a:cubicBezTo>
                  <a:cubicBezTo>
                    <a:pt x="5996" y="7813"/>
                    <a:pt x="5838" y="7776"/>
                    <a:pt x="5687" y="7714"/>
                  </a:cubicBezTo>
                  <a:cubicBezTo>
                    <a:pt x="5477" y="7637"/>
                    <a:pt x="5284" y="7521"/>
                    <a:pt x="5116" y="7374"/>
                  </a:cubicBezTo>
                  <a:cubicBezTo>
                    <a:pt x="4977" y="7248"/>
                    <a:pt x="4895" y="7088"/>
                    <a:pt x="4828" y="6917"/>
                  </a:cubicBezTo>
                  <a:cubicBezTo>
                    <a:pt x="4595" y="6305"/>
                    <a:pt x="4439" y="5672"/>
                    <a:pt x="4278" y="5041"/>
                  </a:cubicBezTo>
                  <a:cubicBezTo>
                    <a:pt x="4192" y="4702"/>
                    <a:pt x="4099" y="4366"/>
                    <a:pt x="4031" y="4022"/>
                  </a:cubicBezTo>
                  <a:cubicBezTo>
                    <a:pt x="3990" y="3822"/>
                    <a:pt x="3955" y="3623"/>
                    <a:pt x="3932" y="3419"/>
                  </a:cubicBezTo>
                  <a:cubicBezTo>
                    <a:pt x="3904" y="3179"/>
                    <a:pt x="3878" y="2935"/>
                    <a:pt x="3887" y="2692"/>
                  </a:cubicBezTo>
                  <a:cubicBezTo>
                    <a:pt x="3834" y="2537"/>
                    <a:pt x="3782" y="2383"/>
                    <a:pt x="3731" y="2227"/>
                  </a:cubicBezTo>
                  <a:cubicBezTo>
                    <a:pt x="3694" y="2122"/>
                    <a:pt x="3661" y="2015"/>
                    <a:pt x="3620" y="1899"/>
                  </a:cubicBezTo>
                  <a:cubicBezTo>
                    <a:pt x="3552" y="2106"/>
                    <a:pt x="3543" y="2310"/>
                    <a:pt x="3545" y="2513"/>
                  </a:cubicBezTo>
                  <a:cubicBezTo>
                    <a:pt x="3550" y="2807"/>
                    <a:pt x="3578" y="3102"/>
                    <a:pt x="3627" y="3393"/>
                  </a:cubicBezTo>
                  <a:cubicBezTo>
                    <a:pt x="3711" y="3931"/>
                    <a:pt x="3831" y="4461"/>
                    <a:pt x="3952" y="4992"/>
                  </a:cubicBezTo>
                  <a:cubicBezTo>
                    <a:pt x="4097" y="5625"/>
                    <a:pt x="4265" y="6250"/>
                    <a:pt x="4358" y="6894"/>
                  </a:cubicBezTo>
                  <a:cubicBezTo>
                    <a:pt x="4379" y="7041"/>
                    <a:pt x="4393" y="7192"/>
                    <a:pt x="4365" y="7341"/>
                  </a:cubicBezTo>
                  <a:cubicBezTo>
                    <a:pt x="4347" y="7447"/>
                    <a:pt x="4301" y="7498"/>
                    <a:pt x="4225" y="7498"/>
                  </a:cubicBezTo>
                  <a:cubicBezTo>
                    <a:pt x="4194" y="7498"/>
                    <a:pt x="4159" y="7490"/>
                    <a:pt x="4118" y="7474"/>
                  </a:cubicBezTo>
                  <a:cubicBezTo>
                    <a:pt x="3859" y="7374"/>
                    <a:pt x="3606" y="7257"/>
                    <a:pt x="3363" y="7122"/>
                  </a:cubicBezTo>
                  <a:cubicBezTo>
                    <a:pt x="2516" y="6650"/>
                    <a:pt x="1872" y="5984"/>
                    <a:pt x="1469" y="5097"/>
                  </a:cubicBezTo>
                  <a:cubicBezTo>
                    <a:pt x="1117" y="4322"/>
                    <a:pt x="985" y="3500"/>
                    <a:pt x="956" y="2657"/>
                  </a:cubicBezTo>
                  <a:cubicBezTo>
                    <a:pt x="943" y="2250"/>
                    <a:pt x="954" y="1845"/>
                    <a:pt x="987" y="1440"/>
                  </a:cubicBezTo>
                  <a:cubicBezTo>
                    <a:pt x="1012" y="1144"/>
                    <a:pt x="1043" y="847"/>
                    <a:pt x="1085" y="555"/>
                  </a:cubicBezTo>
                  <a:cubicBezTo>
                    <a:pt x="1112" y="369"/>
                    <a:pt x="1138" y="185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7612504" y="1992624"/>
              <a:ext cx="218129" cy="177661"/>
            </a:xfrm>
            <a:custGeom>
              <a:avLst/>
              <a:gdLst/>
              <a:ahLst/>
              <a:cxnLst/>
              <a:rect l="l" t="t" r="r" b="b"/>
              <a:pathLst>
                <a:path w="3191" h="2599" extrusionOk="0">
                  <a:moveTo>
                    <a:pt x="908" y="1195"/>
                  </a:moveTo>
                  <a:cubicBezTo>
                    <a:pt x="1085" y="1195"/>
                    <a:pt x="1231" y="1335"/>
                    <a:pt x="1238" y="1512"/>
                  </a:cubicBezTo>
                  <a:cubicBezTo>
                    <a:pt x="1236" y="1692"/>
                    <a:pt x="1092" y="1840"/>
                    <a:pt x="912" y="1843"/>
                  </a:cubicBezTo>
                  <a:cubicBezTo>
                    <a:pt x="911" y="1843"/>
                    <a:pt x="910" y="1843"/>
                    <a:pt x="909" y="1843"/>
                  </a:cubicBezTo>
                  <a:cubicBezTo>
                    <a:pt x="733" y="1843"/>
                    <a:pt x="582" y="1693"/>
                    <a:pt x="582" y="1515"/>
                  </a:cubicBezTo>
                  <a:lnTo>
                    <a:pt x="584" y="1515"/>
                  </a:lnTo>
                  <a:cubicBezTo>
                    <a:pt x="587" y="1338"/>
                    <a:pt x="731" y="1196"/>
                    <a:pt x="908" y="1195"/>
                  </a:cubicBezTo>
                  <a:close/>
                  <a:moveTo>
                    <a:pt x="1773" y="0"/>
                  </a:moveTo>
                  <a:cubicBezTo>
                    <a:pt x="1707" y="0"/>
                    <a:pt x="1642" y="4"/>
                    <a:pt x="1578" y="13"/>
                  </a:cubicBezTo>
                  <a:cubicBezTo>
                    <a:pt x="1313" y="48"/>
                    <a:pt x="1076" y="155"/>
                    <a:pt x="854" y="295"/>
                  </a:cubicBezTo>
                  <a:cubicBezTo>
                    <a:pt x="531" y="499"/>
                    <a:pt x="246" y="742"/>
                    <a:pt x="30" y="1060"/>
                  </a:cubicBezTo>
                  <a:cubicBezTo>
                    <a:pt x="16" y="1082"/>
                    <a:pt x="0" y="1098"/>
                    <a:pt x="16" y="1132"/>
                  </a:cubicBezTo>
                  <a:cubicBezTo>
                    <a:pt x="137" y="1375"/>
                    <a:pt x="174" y="1638"/>
                    <a:pt x="98" y="1896"/>
                  </a:cubicBezTo>
                  <a:cubicBezTo>
                    <a:pt x="54" y="2048"/>
                    <a:pt x="114" y="2122"/>
                    <a:pt x="214" y="2203"/>
                  </a:cubicBezTo>
                  <a:cubicBezTo>
                    <a:pt x="219" y="2206"/>
                    <a:pt x="223" y="2210"/>
                    <a:pt x="228" y="2215"/>
                  </a:cubicBezTo>
                  <a:cubicBezTo>
                    <a:pt x="551" y="2492"/>
                    <a:pt x="933" y="2597"/>
                    <a:pt x="1367" y="2599"/>
                  </a:cubicBezTo>
                  <a:cubicBezTo>
                    <a:pt x="1711" y="2595"/>
                    <a:pt x="2056" y="2520"/>
                    <a:pt x="2397" y="2404"/>
                  </a:cubicBezTo>
                  <a:cubicBezTo>
                    <a:pt x="2572" y="2345"/>
                    <a:pt x="2730" y="2255"/>
                    <a:pt x="2854" y="2119"/>
                  </a:cubicBezTo>
                  <a:cubicBezTo>
                    <a:pt x="3115" y="1833"/>
                    <a:pt x="3191" y="1493"/>
                    <a:pt x="3135" y="1119"/>
                  </a:cubicBezTo>
                  <a:cubicBezTo>
                    <a:pt x="3016" y="350"/>
                    <a:pt x="2365" y="0"/>
                    <a:pt x="1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7858526" y="2332639"/>
              <a:ext cx="1572" cy="4033"/>
            </a:xfrm>
            <a:custGeom>
              <a:avLst/>
              <a:gdLst/>
              <a:ahLst/>
              <a:cxnLst/>
              <a:rect l="l" t="t" r="r" b="b"/>
              <a:pathLst>
                <a:path w="23" h="59" extrusionOk="0">
                  <a:moveTo>
                    <a:pt x="18" y="0"/>
                  </a:moveTo>
                  <a:lnTo>
                    <a:pt x="18" y="0"/>
                  </a:lnTo>
                  <a:cubicBezTo>
                    <a:pt x="0" y="16"/>
                    <a:pt x="5" y="37"/>
                    <a:pt x="9" y="58"/>
                  </a:cubicBezTo>
                  <a:cubicBezTo>
                    <a:pt x="23" y="41"/>
                    <a:pt x="18" y="20"/>
                    <a:pt x="18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7778000" y="2696443"/>
              <a:ext cx="1094" cy="1777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2" y="1"/>
                  </a:moveTo>
                  <a:cubicBezTo>
                    <a:pt x="2" y="9"/>
                    <a:pt x="0" y="20"/>
                    <a:pt x="12" y="25"/>
                  </a:cubicBezTo>
                  <a:cubicBezTo>
                    <a:pt x="16" y="17"/>
                    <a:pt x="11" y="4"/>
                    <a:pt x="2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7778683" y="2698152"/>
              <a:ext cx="1299" cy="1982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1"/>
                    <a:pt x="1" y="21"/>
                    <a:pt x="11" y="28"/>
                  </a:cubicBezTo>
                  <a:cubicBezTo>
                    <a:pt x="18" y="18"/>
                    <a:pt x="13" y="4"/>
                    <a:pt x="1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7630550" y="2036852"/>
              <a:ext cx="1436" cy="1367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1" y="1"/>
                  </a:moveTo>
                  <a:lnTo>
                    <a:pt x="1" y="15"/>
                  </a:lnTo>
                  <a:lnTo>
                    <a:pt x="6" y="20"/>
                  </a:lnTo>
                  <a:lnTo>
                    <a:pt x="20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7630072" y="2037809"/>
              <a:ext cx="957" cy="957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8" y="1"/>
                  </a:moveTo>
                  <a:cubicBezTo>
                    <a:pt x="4" y="2"/>
                    <a:pt x="1" y="8"/>
                    <a:pt x="1" y="9"/>
                  </a:cubicBezTo>
                  <a:cubicBezTo>
                    <a:pt x="3" y="12"/>
                    <a:pt x="4" y="14"/>
                    <a:pt x="6" y="14"/>
                  </a:cubicBezTo>
                  <a:cubicBezTo>
                    <a:pt x="8" y="14"/>
                    <a:pt x="11" y="9"/>
                    <a:pt x="13" y="6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7629251" y="2039723"/>
              <a:ext cx="342" cy="34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2" y="1"/>
                  </a:moveTo>
                  <a:lnTo>
                    <a:pt x="1" y="4"/>
                  </a:lnTo>
                  <a:lnTo>
                    <a:pt x="4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7626722" y="2149301"/>
              <a:ext cx="820" cy="752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6" y="0"/>
                  </a:moveTo>
                  <a:cubicBezTo>
                    <a:pt x="5" y="0"/>
                    <a:pt x="3" y="1"/>
                    <a:pt x="1" y="4"/>
                  </a:cubicBezTo>
                  <a:lnTo>
                    <a:pt x="8" y="11"/>
                  </a:lnTo>
                  <a:lnTo>
                    <a:pt x="11" y="7"/>
                  </a:lnTo>
                  <a:cubicBezTo>
                    <a:pt x="10" y="4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7646273" y="2179926"/>
              <a:ext cx="245882" cy="596556"/>
            </a:xfrm>
            <a:custGeom>
              <a:avLst/>
              <a:gdLst/>
              <a:ahLst/>
              <a:cxnLst/>
              <a:rect l="l" t="t" r="r" b="b"/>
              <a:pathLst>
                <a:path w="3597" h="8727" extrusionOk="0">
                  <a:moveTo>
                    <a:pt x="9" y="1"/>
                  </a:moveTo>
                  <a:cubicBezTo>
                    <a:pt x="8" y="1"/>
                    <a:pt x="8" y="1"/>
                    <a:pt x="7" y="1"/>
                  </a:cubicBezTo>
                  <a:cubicBezTo>
                    <a:pt x="0" y="8"/>
                    <a:pt x="6" y="15"/>
                    <a:pt x="13" y="20"/>
                  </a:cubicBezTo>
                  <a:cubicBezTo>
                    <a:pt x="43" y="90"/>
                    <a:pt x="76" y="159"/>
                    <a:pt x="104" y="227"/>
                  </a:cubicBezTo>
                  <a:cubicBezTo>
                    <a:pt x="342" y="807"/>
                    <a:pt x="490" y="1416"/>
                    <a:pt x="633" y="2024"/>
                  </a:cubicBezTo>
                  <a:cubicBezTo>
                    <a:pt x="828" y="2857"/>
                    <a:pt x="973" y="3702"/>
                    <a:pt x="1136" y="4541"/>
                  </a:cubicBezTo>
                  <a:cubicBezTo>
                    <a:pt x="1287" y="5316"/>
                    <a:pt x="1457" y="6086"/>
                    <a:pt x="1685" y="6843"/>
                  </a:cubicBezTo>
                  <a:cubicBezTo>
                    <a:pt x="1754" y="7085"/>
                    <a:pt x="1834" y="7322"/>
                    <a:pt x="1929" y="7555"/>
                  </a:cubicBezTo>
                  <a:cubicBezTo>
                    <a:pt x="1938" y="7560"/>
                    <a:pt x="1943" y="7571"/>
                    <a:pt x="1939" y="7581"/>
                  </a:cubicBezTo>
                  <a:cubicBezTo>
                    <a:pt x="1952" y="7587"/>
                    <a:pt x="1953" y="7595"/>
                    <a:pt x="1950" y="7608"/>
                  </a:cubicBezTo>
                  <a:cubicBezTo>
                    <a:pt x="1988" y="7608"/>
                    <a:pt x="1995" y="7643"/>
                    <a:pt x="2013" y="7665"/>
                  </a:cubicBezTo>
                  <a:cubicBezTo>
                    <a:pt x="2134" y="7821"/>
                    <a:pt x="2271" y="7963"/>
                    <a:pt x="2421" y="8090"/>
                  </a:cubicBezTo>
                  <a:cubicBezTo>
                    <a:pt x="2672" y="8297"/>
                    <a:pt x="2953" y="8468"/>
                    <a:pt x="3251" y="8598"/>
                  </a:cubicBezTo>
                  <a:cubicBezTo>
                    <a:pt x="3363" y="8649"/>
                    <a:pt x="3477" y="8693"/>
                    <a:pt x="3594" y="8726"/>
                  </a:cubicBezTo>
                  <a:cubicBezTo>
                    <a:pt x="3596" y="8707"/>
                    <a:pt x="3591" y="8689"/>
                    <a:pt x="3579" y="8675"/>
                  </a:cubicBezTo>
                  <a:cubicBezTo>
                    <a:pt x="3489" y="8538"/>
                    <a:pt x="3407" y="8396"/>
                    <a:pt x="3328" y="8253"/>
                  </a:cubicBezTo>
                  <a:cubicBezTo>
                    <a:pt x="3139" y="7909"/>
                    <a:pt x="2975" y="7550"/>
                    <a:pt x="2840" y="7182"/>
                  </a:cubicBezTo>
                  <a:cubicBezTo>
                    <a:pt x="2721" y="6852"/>
                    <a:pt x="2630" y="6514"/>
                    <a:pt x="2572" y="6170"/>
                  </a:cubicBezTo>
                  <a:cubicBezTo>
                    <a:pt x="2541" y="5988"/>
                    <a:pt x="2520" y="5805"/>
                    <a:pt x="2509" y="5621"/>
                  </a:cubicBezTo>
                  <a:cubicBezTo>
                    <a:pt x="2495" y="5274"/>
                    <a:pt x="2520" y="4925"/>
                    <a:pt x="2579" y="4583"/>
                  </a:cubicBezTo>
                  <a:cubicBezTo>
                    <a:pt x="2637" y="4243"/>
                    <a:pt x="2697" y="3903"/>
                    <a:pt x="2770" y="3568"/>
                  </a:cubicBezTo>
                  <a:cubicBezTo>
                    <a:pt x="2853" y="3193"/>
                    <a:pt x="2947" y="2822"/>
                    <a:pt x="3053" y="2452"/>
                  </a:cubicBezTo>
                  <a:cubicBezTo>
                    <a:pt x="3068" y="2399"/>
                    <a:pt x="3068" y="2338"/>
                    <a:pt x="3112" y="2294"/>
                  </a:cubicBezTo>
                  <a:lnTo>
                    <a:pt x="3112" y="2290"/>
                  </a:lnTo>
                  <a:cubicBezTo>
                    <a:pt x="3109" y="2269"/>
                    <a:pt x="3103" y="2250"/>
                    <a:pt x="3123" y="2233"/>
                  </a:cubicBezTo>
                  <a:cubicBezTo>
                    <a:pt x="3149" y="2194"/>
                    <a:pt x="3119" y="2180"/>
                    <a:pt x="3093" y="2162"/>
                  </a:cubicBezTo>
                  <a:cubicBezTo>
                    <a:pt x="2797" y="1973"/>
                    <a:pt x="2520" y="1761"/>
                    <a:pt x="2276" y="1505"/>
                  </a:cubicBezTo>
                  <a:cubicBezTo>
                    <a:pt x="2041" y="1260"/>
                    <a:pt x="1857" y="983"/>
                    <a:pt x="1761" y="651"/>
                  </a:cubicBezTo>
                  <a:cubicBezTo>
                    <a:pt x="1734" y="564"/>
                    <a:pt x="1720" y="472"/>
                    <a:pt x="1683" y="387"/>
                  </a:cubicBezTo>
                  <a:cubicBezTo>
                    <a:pt x="1666" y="345"/>
                    <a:pt x="1639" y="326"/>
                    <a:pt x="1600" y="326"/>
                  </a:cubicBezTo>
                  <a:cubicBezTo>
                    <a:pt x="1591" y="326"/>
                    <a:pt x="1581" y="327"/>
                    <a:pt x="1571" y="329"/>
                  </a:cubicBezTo>
                  <a:cubicBezTo>
                    <a:pt x="1462" y="350"/>
                    <a:pt x="1353" y="359"/>
                    <a:pt x="1245" y="359"/>
                  </a:cubicBezTo>
                  <a:cubicBezTo>
                    <a:pt x="1089" y="359"/>
                    <a:pt x="934" y="339"/>
                    <a:pt x="779" y="304"/>
                  </a:cubicBezTo>
                  <a:cubicBezTo>
                    <a:pt x="512" y="245"/>
                    <a:pt x="263" y="136"/>
                    <a:pt x="23" y="6"/>
                  </a:cubicBezTo>
                  <a:cubicBezTo>
                    <a:pt x="19" y="5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7778820" y="2698152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D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8044529" y="2520898"/>
              <a:ext cx="155855" cy="350606"/>
            </a:xfrm>
            <a:custGeom>
              <a:avLst/>
              <a:gdLst/>
              <a:ahLst/>
              <a:cxnLst/>
              <a:rect l="l" t="t" r="r" b="b"/>
              <a:pathLst>
                <a:path w="2280" h="5129" extrusionOk="0">
                  <a:moveTo>
                    <a:pt x="9" y="0"/>
                  </a:moveTo>
                  <a:lnTo>
                    <a:pt x="9" y="0"/>
                  </a:lnTo>
                  <a:cubicBezTo>
                    <a:pt x="0" y="244"/>
                    <a:pt x="26" y="486"/>
                    <a:pt x="54" y="728"/>
                  </a:cubicBezTo>
                  <a:cubicBezTo>
                    <a:pt x="77" y="930"/>
                    <a:pt x="112" y="1131"/>
                    <a:pt x="153" y="1331"/>
                  </a:cubicBezTo>
                  <a:cubicBezTo>
                    <a:pt x="221" y="1673"/>
                    <a:pt x="314" y="2009"/>
                    <a:pt x="400" y="2348"/>
                  </a:cubicBezTo>
                  <a:cubicBezTo>
                    <a:pt x="561" y="2981"/>
                    <a:pt x="717" y="3614"/>
                    <a:pt x="950" y="4225"/>
                  </a:cubicBezTo>
                  <a:cubicBezTo>
                    <a:pt x="1015" y="4397"/>
                    <a:pt x="1099" y="4555"/>
                    <a:pt x="1238" y="4681"/>
                  </a:cubicBezTo>
                  <a:cubicBezTo>
                    <a:pt x="1406" y="4830"/>
                    <a:pt x="1599" y="4946"/>
                    <a:pt x="1809" y="5023"/>
                  </a:cubicBezTo>
                  <a:cubicBezTo>
                    <a:pt x="1960" y="5084"/>
                    <a:pt x="2118" y="5120"/>
                    <a:pt x="2279" y="5128"/>
                  </a:cubicBezTo>
                  <a:cubicBezTo>
                    <a:pt x="2272" y="5107"/>
                    <a:pt x="2265" y="5086"/>
                    <a:pt x="2256" y="5065"/>
                  </a:cubicBezTo>
                  <a:cubicBezTo>
                    <a:pt x="1979" y="4431"/>
                    <a:pt x="1664" y="3813"/>
                    <a:pt x="1367" y="3189"/>
                  </a:cubicBezTo>
                  <a:cubicBezTo>
                    <a:pt x="977" y="2371"/>
                    <a:pt x="601" y="1543"/>
                    <a:pt x="274" y="696"/>
                  </a:cubicBezTo>
                  <a:cubicBezTo>
                    <a:pt x="184" y="465"/>
                    <a:pt x="96" y="232"/>
                    <a:pt x="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8"/>
            <p:cNvSpPr/>
            <p:nvPr/>
          </p:nvSpPr>
          <p:spPr>
            <a:xfrm>
              <a:off x="7627337" y="1975192"/>
              <a:ext cx="712969" cy="972454"/>
            </a:xfrm>
            <a:custGeom>
              <a:avLst/>
              <a:gdLst/>
              <a:ahLst/>
              <a:cxnLst/>
              <a:rect l="l" t="t" r="r" b="b"/>
              <a:pathLst>
                <a:path w="10430" h="14226" extrusionOk="0">
                  <a:moveTo>
                    <a:pt x="1614" y="1"/>
                  </a:moveTo>
                  <a:cubicBezTo>
                    <a:pt x="1534" y="1"/>
                    <a:pt x="1454" y="7"/>
                    <a:pt x="1373" y="21"/>
                  </a:cubicBezTo>
                  <a:cubicBezTo>
                    <a:pt x="805" y="116"/>
                    <a:pt x="397" y="457"/>
                    <a:pt x="60" y="901"/>
                  </a:cubicBezTo>
                  <a:lnTo>
                    <a:pt x="69" y="910"/>
                  </a:lnTo>
                  <a:cubicBezTo>
                    <a:pt x="81" y="899"/>
                    <a:pt x="95" y="890"/>
                    <a:pt x="107" y="880"/>
                  </a:cubicBezTo>
                  <a:cubicBezTo>
                    <a:pt x="258" y="738"/>
                    <a:pt x="423" y="610"/>
                    <a:pt x="598" y="499"/>
                  </a:cubicBezTo>
                  <a:cubicBezTo>
                    <a:pt x="899" y="309"/>
                    <a:pt x="1216" y="190"/>
                    <a:pt x="1558" y="190"/>
                  </a:cubicBezTo>
                  <a:cubicBezTo>
                    <a:pt x="1666" y="190"/>
                    <a:pt x="1777" y="202"/>
                    <a:pt x="1890" y="228"/>
                  </a:cubicBezTo>
                  <a:cubicBezTo>
                    <a:pt x="2294" y="317"/>
                    <a:pt x="2616" y="531"/>
                    <a:pt x="2821" y="894"/>
                  </a:cubicBezTo>
                  <a:cubicBezTo>
                    <a:pt x="2975" y="1164"/>
                    <a:pt x="3032" y="1478"/>
                    <a:pt x="2982" y="1784"/>
                  </a:cubicBezTo>
                  <a:cubicBezTo>
                    <a:pt x="2918" y="2216"/>
                    <a:pt x="2684" y="2526"/>
                    <a:pt x="2278" y="2687"/>
                  </a:cubicBezTo>
                  <a:cubicBezTo>
                    <a:pt x="1915" y="2831"/>
                    <a:pt x="1535" y="2914"/>
                    <a:pt x="1144" y="2914"/>
                  </a:cubicBezTo>
                  <a:cubicBezTo>
                    <a:pt x="1106" y="2914"/>
                    <a:pt x="1069" y="2913"/>
                    <a:pt x="1031" y="2912"/>
                  </a:cubicBezTo>
                  <a:cubicBezTo>
                    <a:pt x="775" y="2905"/>
                    <a:pt x="525" y="2845"/>
                    <a:pt x="297" y="2735"/>
                  </a:cubicBezTo>
                  <a:cubicBezTo>
                    <a:pt x="192" y="2684"/>
                    <a:pt x="102" y="2612"/>
                    <a:pt x="4" y="2552"/>
                  </a:cubicBezTo>
                  <a:lnTo>
                    <a:pt x="0" y="2556"/>
                  </a:lnTo>
                  <a:cubicBezTo>
                    <a:pt x="64" y="2652"/>
                    <a:pt x="128" y="2747"/>
                    <a:pt x="188" y="2843"/>
                  </a:cubicBezTo>
                  <a:cubicBezTo>
                    <a:pt x="207" y="2875"/>
                    <a:pt x="234" y="2901"/>
                    <a:pt x="265" y="2920"/>
                  </a:cubicBezTo>
                  <a:cubicBezTo>
                    <a:pt x="474" y="3043"/>
                    <a:pt x="696" y="3141"/>
                    <a:pt x="928" y="3211"/>
                  </a:cubicBezTo>
                  <a:cubicBezTo>
                    <a:pt x="1122" y="3268"/>
                    <a:pt x="1318" y="3302"/>
                    <a:pt x="1517" y="3302"/>
                  </a:cubicBezTo>
                  <a:cubicBezTo>
                    <a:pt x="1600" y="3302"/>
                    <a:pt x="1685" y="3296"/>
                    <a:pt x="1769" y="3283"/>
                  </a:cubicBezTo>
                  <a:cubicBezTo>
                    <a:pt x="1814" y="3276"/>
                    <a:pt x="1849" y="3272"/>
                    <a:pt x="1879" y="3272"/>
                  </a:cubicBezTo>
                  <a:cubicBezTo>
                    <a:pt x="1977" y="3272"/>
                    <a:pt x="2008" y="3319"/>
                    <a:pt x="2048" y="3478"/>
                  </a:cubicBezTo>
                  <a:cubicBezTo>
                    <a:pt x="2080" y="3613"/>
                    <a:pt x="2123" y="3744"/>
                    <a:pt x="2180" y="3872"/>
                  </a:cubicBezTo>
                  <a:cubicBezTo>
                    <a:pt x="2422" y="4377"/>
                    <a:pt x="2830" y="4723"/>
                    <a:pt x="3279" y="5031"/>
                  </a:cubicBezTo>
                  <a:cubicBezTo>
                    <a:pt x="3289" y="5019"/>
                    <a:pt x="3301" y="5017"/>
                    <a:pt x="3313" y="5017"/>
                  </a:cubicBezTo>
                  <a:cubicBezTo>
                    <a:pt x="3324" y="5017"/>
                    <a:pt x="3336" y="5019"/>
                    <a:pt x="3347" y="5019"/>
                  </a:cubicBezTo>
                  <a:lnTo>
                    <a:pt x="4881" y="5019"/>
                  </a:lnTo>
                  <a:cubicBezTo>
                    <a:pt x="4964" y="5019"/>
                    <a:pt x="5042" y="5052"/>
                    <a:pt x="5099" y="5112"/>
                  </a:cubicBezTo>
                  <a:cubicBezTo>
                    <a:pt x="5276" y="5296"/>
                    <a:pt x="5440" y="5492"/>
                    <a:pt x="5605" y="5687"/>
                  </a:cubicBezTo>
                  <a:cubicBezTo>
                    <a:pt x="5765" y="5874"/>
                    <a:pt x="5921" y="6062"/>
                    <a:pt x="6070" y="6257"/>
                  </a:cubicBezTo>
                  <a:cubicBezTo>
                    <a:pt x="6266" y="6513"/>
                    <a:pt x="6457" y="6774"/>
                    <a:pt x="6639" y="7040"/>
                  </a:cubicBezTo>
                  <a:cubicBezTo>
                    <a:pt x="6892" y="7405"/>
                    <a:pt x="7127" y="7780"/>
                    <a:pt x="7346" y="8168"/>
                  </a:cubicBezTo>
                  <a:cubicBezTo>
                    <a:pt x="7535" y="8499"/>
                    <a:pt x="7709" y="8837"/>
                    <a:pt x="7872" y="9181"/>
                  </a:cubicBezTo>
                  <a:cubicBezTo>
                    <a:pt x="8000" y="9444"/>
                    <a:pt x="8119" y="9712"/>
                    <a:pt x="8228" y="9984"/>
                  </a:cubicBezTo>
                  <a:cubicBezTo>
                    <a:pt x="8415" y="10443"/>
                    <a:pt x="8584" y="10908"/>
                    <a:pt x="8726" y="11383"/>
                  </a:cubicBezTo>
                  <a:cubicBezTo>
                    <a:pt x="8834" y="11753"/>
                    <a:pt x="8927" y="12128"/>
                    <a:pt x="9018" y="12503"/>
                  </a:cubicBezTo>
                  <a:cubicBezTo>
                    <a:pt x="9087" y="12787"/>
                    <a:pt x="9153" y="13074"/>
                    <a:pt x="9252" y="13351"/>
                  </a:cubicBezTo>
                  <a:cubicBezTo>
                    <a:pt x="9387" y="13737"/>
                    <a:pt x="9643" y="14004"/>
                    <a:pt x="10014" y="14163"/>
                  </a:cubicBezTo>
                  <a:cubicBezTo>
                    <a:pt x="10102" y="14204"/>
                    <a:pt x="10198" y="14225"/>
                    <a:pt x="10294" y="14225"/>
                  </a:cubicBezTo>
                  <a:cubicBezTo>
                    <a:pt x="10314" y="14225"/>
                    <a:pt x="10333" y="14225"/>
                    <a:pt x="10353" y="14223"/>
                  </a:cubicBezTo>
                  <a:cubicBezTo>
                    <a:pt x="10384" y="14219"/>
                    <a:pt x="10412" y="14216"/>
                    <a:pt x="10421" y="14182"/>
                  </a:cubicBezTo>
                  <a:cubicBezTo>
                    <a:pt x="10430" y="14147"/>
                    <a:pt x="10398" y="14135"/>
                    <a:pt x="10374" y="14118"/>
                  </a:cubicBezTo>
                  <a:cubicBezTo>
                    <a:pt x="10176" y="13983"/>
                    <a:pt x="9998" y="13816"/>
                    <a:pt x="9848" y="13627"/>
                  </a:cubicBezTo>
                  <a:cubicBezTo>
                    <a:pt x="9629" y="13346"/>
                    <a:pt x="9483" y="13027"/>
                    <a:pt x="9364" y="12694"/>
                  </a:cubicBezTo>
                  <a:cubicBezTo>
                    <a:pt x="9215" y="12272"/>
                    <a:pt x="9103" y="11839"/>
                    <a:pt x="8985" y="11405"/>
                  </a:cubicBezTo>
                  <a:cubicBezTo>
                    <a:pt x="8819" y="10790"/>
                    <a:pt x="8638" y="10178"/>
                    <a:pt x="8414" y="9581"/>
                  </a:cubicBezTo>
                  <a:cubicBezTo>
                    <a:pt x="8261" y="9176"/>
                    <a:pt x="8095" y="8778"/>
                    <a:pt x="7905" y="8390"/>
                  </a:cubicBezTo>
                  <a:cubicBezTo>
                    <a:pt x="7774" y="8118"/>
                    <a:pt x="7634" y="7852"/>
                    <a:pt x="7483" y="7592"/>
                  </a:cubicBezTo>
                  <a:cubicBezTo>
                    <a:pt x="7355" y="7373"/>
                    <a:pt x="7227" y="7154"/>
                    <a:pt x="7088" y="6942"/>
                  </a:cubicBezTo>
                  <a:cubicBezTo>
                    <a:pt x="6818" y="6532"/>
                    <a:pt x="6529" y="6136"/>
                    <a:pt x="6219" y="5757"/>
                  </a:cubicBezTo>
                  <a:cubicBezTo>
                    <a:pt x="6008" y="5503"/>
                    <a:pt x="5794" y="5252"/>
                    <a:pt x="5570" y="5012"/>
                  </a:cubicBezTo>
                  <a:cubicBezTo>
                    <a:pt x="5500" y="4937"/>
                    <a:pt x="5440" y="4854"/>
                    <a:pt x="5360" y="4789"/>
                  </a:cubicBezTo>
                  <a:cubicBezTo>
                    <a:pt x="5351" y="4782"/>
                    <a:pt x="5339" y="4774"/>
                    <a:pt x="5342" y="4759"/>
                  </a:cubicBezTo>
                  <a:cubicBezTo>
                    <a:pt x="5345" y="4749"/>
                    <a:pt x="5354" y="4747"/>
                    <a:pt x="5363" y="4747"/>
                  </a:cubicBezTo>
                  <a:cubicBezTo>
                    <a:pt x="5366" y="4747"/>
                    <a:pt x="5370" y="4748"/>
                    <a:pt x="5374" y="4748"/>
                  </a:cubicBezTo>
                  <a:cubicBezTo>
                    <a:pt x="5376" y="4748"/>
                    <a:pt x="5377" y="4747"/>
                    <a:pt x="5379" y="4747"/>
                  </a:cubicBezTo>
                  <a:cubicBezTo>
                    <a:pt x="5397" y="4747"/>
                    <a:pt x="5416" y="4748"/>
                    <a:pt x="5434" y="4748"/>
                  </a:cubicBezTo>
                  <a:cubicBezTo>
                    <a:pt x="5465" y="4748"/>
                    <a:pt x="5495" y="4746"/>
                    <a:pt x="5525" y="4735"/>
                  </a:cubicBezTo>
                  <a:cubicBezTo>
                    <a:pt x="5512" y="4719"/>
                    <a:pt x="5502" y="4702"/>
                    <a:pt x="5488" y="4686"/>
                  </a:cubicBezTo>
                  <a:cubicBezTo>
                    <a:pt x="5295" y="4477"/>
                    <a:pt x="5104" y="4265"/>
                    <a:pt x="4907" y="4058"/>
                  </a:cubicBezTo>
                  <a:cubicBezTo>
                    <a:pt x="4657" y="3790"/>
                    <a:pt x="4408" y="3522"/>
                    <a:pt x="4185" y="3231"/>
                  </a:cubicBezTo>
                  <a:cubicBezTo>
                    <a:pt x="4026" y="3024"/>
                    <a:pt x="3913" y="2798"/>
                    <a:pt x="3877" y="2530"/>
                  </a:cubicBezTo>
                  <a:cubicBezTo>
                    <a:pt x="3808" y="1991"/>
                    <a:pt x="3610" y="1478"/>
                    <a:pt x="3300" y="1032"/>
                  </a:cubicBezTo>
                  <a:cubicBezTo>
                    <a:pt x="3033" y="652"/>
                    <a:pt x="2704" y="340"/>
                    <a:pt x="2272" y="149"/>
                  </a:cubicBezTo>
                  <a:cubicBezTo>
                    <a:pt x="2060" y="54"/>
                    <a:pt x="1840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8029012" y="278407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8"/>
            <p:cNvSpPr/>
            <p:nvPr/>
          </p:nvSpPr>
          <p:spPr>
            <a:xfrm>
              <a:off x="7872676" y="2328401"/>
              <a:ext cx="156675" cy="455603"/>
            </a:xfrm>
            <a:custGeom>
              <a:avLst/>
              <a:gdLst/>
              <a:ahLst/>
              <a:cxnLst/>
              <a:rect l="l" t="t" r="r" b="b"/>
              <a:pathLst>
                <a:path w="2292" h="6665" extrusionOk="0">
                  <a:moveTo>
                    <a:pt x="182" y="1"/>
                  </a:moveTo>
                  <a:cubicBezTo>
                    <a:pt x="167" y="11"/>
                    <a:pt x="160" y="29"/>
                    <a:pt x="160" y="48"/>
                  </a:cubicBezTo>
                  <a:cubicBezTo>
                    <a:pt x="142" y="222"/>
                    <a:pt x="121" y="395"/>
                    <a:pt x="107" y="569"/>
                  </a:cubicBezTo>
                  <a:cubicBezTo>
                    <a:pt x="91" y="753"/>
                    <a:pt x="70" y="937"/>
                    <a:pt x="53" y="1123"/>
                  </a:cubicBezTo>
                  <a:cubicBezTo>
                    <a:pt x="33" y="1333"/>
                    <a:pt x="14" y="1545"/>
                    <a:pt x="11" y="1758"/>
                  </a:cubicBezTo>
                  <a:cubicBezTo>
                    <a:pt x="2" y="2136"/>
                    <a:pt x="0" y="2515"/>
                    <a:pt x="40" y="2894"/>
                  </a:cubicBezTo>
                  <a:cubicBezTo>
                    <a:pt x="63" y="3127"/>
                    <a:pt x="100" y="3358"/>
                    <a:pt x="147" y="3588"/>
                  </a:cubicBezTo>
                  <a:cubicBezTo>
                    <a:pt x="256" y="4079"/>
                    <a:pt x="417" y="4552"/>
                    <a:pt x="666" y="4994"/>
                  </a:cubicBezTo>
                  <a:cubicBezTo>
                    <a:pt x="856" y="5325"/>
                    <a:pt x="1083" y="5635"/>
                    <a:pt x="1346" y="5914"/>
                  </a:cubicBezTo>
                  <a:cubicBezTo>
                    <a:pt x="1529" y="6104"/>
                    <a:pt x="1729" y="6277"/>
                    <a:pt x="1941" y="6433"/>
                  </a:cubicBezTo>
                  <a:cubicBezTo>
                    <a:pt x="2051" y="6517"/>
                    <a:pt x="2163" y="6601"/>
                    <a:pt x="2286" y="6665"/>
                  </a:cubicBezTo>
                  <a:cubicBezTo>
                    <a:pt x="2291" y="6619"/>
                    <a:pt x="2272" y="6577"/>
                    <a:pt x="2263" y="6533"/>
                  </a:cubicBezTo>
                  <a:cubicBezTo>
                    <a:pt x="2170" y="6095"/>
                    <a:pt x="2055" y="5663"/>
                    <a:pt x="1923" y="5237"/>
                  </a:cubicBezTo>
                  <a:cubicBezTo>
                    <a:pt x="1750" y="4682"/>
                    <a:pt x="1508" y="4156"/>
                    <a:pt x="1233" y="3646"/>
                  </a:cubicBezTo>
                  <a:cubicBezTo>
                    <a:pt x="1173" y="3535"/>
                    <a:pt x="1115" y="3425"/>
                    <a:pt x="1052" y="3316"/>
                  </a:cubicBezTo>
                  <a:cubicBezTo>
                    <a:pt x="903" y="3067"/>
                    <a:pt x="782" y="2801"/>
                    <a:pt x="693" y="2525"/>
                  </a:cubicBezTo>
                  <a:cubicBezTo>
                    <a:pt x="577" y="2152"/>
                    <a:pt x="482" y="1773"/>
                    <a:pt x="410" y="1391"/>
                  </a:cubicBezTo>
                  <a:cubicBezTo>
                    <a:pt x="335" y="1000"/>
                    <a:pt x="284" y="608"/>
                    <a:pt x="228" y="213"/>
                  </a:cubicBezTo>
                  <a:cubicBezTo>
                    <a:pt x="219" y="143"/>
                    <a:pt x="221" y="69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8"/>
            <p:cNvSpPr/>
            <p:nvPr/>
          </p:nvSpPr>
          <p:spPr>
            <a:xfrm>
              <a:off x="8029012" y="2783942"/>
              <a:ext cx="342" cy="273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7650292" y="2062410"/>
              <a:ext cx="64529" cy="55301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7659316" y="2073826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7673329" y="2072595"/>
              <a:ext cx="16953" cy="14423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7661435" y="2092898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7527395" y="2033276"/>
              <a:ext cx="131934" cy="125306"/>
            </a:xfrm>
            <a:custGeom>
              <a:avLst/>
              <a:gdLst/>
              <a:ahLst/>
              <a:cxnLst/>
              <a:rect l="l" t="t" r="r" b="b"/>
              <a:pathLst>
                <a:path w="2075" h="1971" extrusionOk="0">
                  <a:moveTo>
                    <a:pt x="1624" y="0"/>
                  </a:moveTo>
                  <a:cubicBezTo>
                    <a:pt x="1276" y="247"/>
                    <a:pt x="445" y="556"/>
                    <a:pt x="197" y="947"/>
                  </a:cubicBezTo>
                  <a:cubicBezTo>
                    <a:pt x="0" y="1255"/>
                    <a:pt x="335" y="1284"/>
                    <a:pt x="528" y="1322"/>
                  </a:cubicBezTo>
                  <a:cubicBezTo>
                    <a:pt x="961" y="1408"/>
                    <a:pt x="1385" y="1859"/>
                    <a:pt x="1550" y="1943"/>
                  </a:cubicBezTo>
                  <a:cubicBezTo>
                    <a:pt x="1587" y="1962"/>
                    <a:pt x="1620" y="1971"/>
                    <a:pt x="1649" y="1971"/>
                  </a:cubicBezTo>
                  <a:cubicBezTo>
                    <a:pt x="2074" y="1971"/>
                    <a:pt x="1624" y="0"/>
                    <a:pt x="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7539640" y="2039768"/>
              <a:ext cx="80371" cy="56834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928" y="231"/>
                    <a:pt x="228" y="516"/>
                    <a:pt x="16" y="864"/>
                  </a:cubicBezTo>
                  <a:cubicBezTo>
                    <a:pt x="2" y="885"/>
                    <a:pt x="0" y="893"/>
                    <a:pt x="7" y="893"/>
                  </a:cubicBezTo>
                  <a:cubicBezTo>
                    <a:pt x="25" y="893"/>
                    <a:pt x="105" y="834"/>
                    <a:pt x="219" y="774"/>
                  </a:cubicBezTo>
                  <a:cubicBezTo>
                    <a:pt x="335" y="714"/>
                    <a:pt x="482" y="655"/>
                    <a:pt x="640" y="653"/>
                  </a:cubicBezTo>
                  <a:cubicBezTo>
                    <a:pt x="646" y="653"/>
                    <a:pt x="652" y="653"/>
                    <a:pt x="659" y="653"/>
                  </a:cubicBezTo>
                  <a:cubicBezTo>
                    <a:pt x="751" y="653"/>
                    <a:pt x="844" y="677"/>
                    <a:pt x="924" y="723"/>
                  </a:cubicBezTo>
                  <a:cubicBezTo>
                    <a:pt x="943" y="736"/>
                    <a:pt x="966" y="741"/>
                    <a:pt x="991" y="741"/>
                  </a:cubicBezTo>
                  <a:lnTo>
                    <a:pt x="1007" y="741"/>
                  </a:lnTo>
                  <a:lnTo>
                    <a:pt x="1007" y="729"/>
                  </a:lnTo>
                  <a:cubicBezTo>
                    <a:pt x="1000" y="469"/>
                    <a:pt x="1147" y="203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7535633" y="2038879"/>
              <a:ext cx="86345" cy="80804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1357" y="1"/>
                  </a:moveTo>
                  <a:lnTo>
                    <a:pt x="1357" y="1"/>
                  </a:lnTo>
                  <a:cubicBezTo>
                    <a:pt x="1257" y="61"/>
                    <a:pt x="1138" y="122"/>
                    <a:pt x="1017" y="187"/>
                  </a:cubicBezTo>
                  <a:cubicBezTo>
                    <a:pt x="647" y="381"/>
                    <a:pt x="228" y="601"/>
                    <a:pt x="67" y="856"/>
                  </a:cubicBezTo>
                  <a:cubicBezTo>
                    <a:pt x="18" y="932"/>
                    <a:pt x="0" y="995"/>
                    <a:pt x="14" y="1041"/>
                  </a:cubicBezTo>
                  <a:cubicBezTo>
                    <a:pt x="25" y="1079"/>
                    <a:pt x="58" y="1109"/>
                    <a:pt x="112" y="1132"/>
                  </a:cubicBezTo>
                  <a:cubicBezTo>
                    <a:pt x="123" y="1133"/>
                    <a:pt x="133" y="1135"/>
                    <a:pt x="146" y="1135"/>
                  </a:cubicBezTo>
                  <a:cubicBezTo>
                    <a:pt x="214" y="1135"/>
                    <a:pt x="310" y="1112"/>
                    <a:pt x="412" y="1091"/>
                  </a:cubicBezTo>
                  <a:cubicBezTo>
                    <a:pt x="535" y="1065"/>
                    <a:pt x="673" y="1034"/>
                    <a:pt x="793" y="1034"/>
                  </a:cubicBezTo>
                  <a:cubicBezTo>
                    <a:pt x="891" y="1034"/>
                    <a:pt x="964" y="1055"/>
                    <a:pt x="1015" y="1098"/>
                  </a:cubicBezTo>
                  <a:cubicBezTo>
                    <a:pt x="1106" y="1170"/>
                    <a:pt x="1210" y="1227"/>
                    <a:pt x="1320" y="1268"/>
                  </a:cubicBezTo>
                  <a:lnTo>
                    <a:pt x="1320" y="1268"/>
                  </a:lnTo>
                  <a:cubicBezTo>
                    <a:pt x="1268" y="1206"/>
                    <a:pt x="1142" y="1045"/>
                    <a:pt x="1073" y="867"/>
                  </a:cubicBezTo>
                  <a:cubicBezTo>
                    <a:pt x="1064" y="828"/>
                    <a:pt x="1061" y="788"/>
                    <a:pt x="1059" y="748"/>
                  </a:cubicBezTo>
                  <a:cubicBezTo>
                    <a:pt x="1054" y="748"/>
                    <a:pt x="1049" y="749"/>
                    <a:pt x="1043" y="749"/>
                  </a:cubicBezTo>
                  <a:cubicBezTo>
                    <a:pt x="1022" y="749"/>
                    <a:pt x="1000" y="743"/>
                    <a:pt x="982" y="730"/>
                  </a:cubicBezTo>
                  <a:cubicBezTo>
                    <a:pt x="901" y="683"/>
                    <a:pt x="809" y="658"/>
                    <a:pt x="716" y="658"/>
                  </a:cubicBezTo>
                  <a:cubicBezTo>
                    <a:pt x="713" y="658"/>
                    <a:pt x="710" y="658"/>
                    <a:pt x="707" y="658"/>
                  </a:cubicBezTo>
                  <a:cubicBezTo>
                    <a:pt x="554" y="658"/>
                    <a:pt x="409" y="714"/>
                    <a:pt x="298" y="771"/>
                  </a:cubicBezTo>
                  <a:cubicBezTo>
                    <a:pt x="186" y="827"/>
                    <a:pt x="107" y="883"/>
                    <a:pt x="88" y="883"/>
                  </a:cubicBezTo>
                  <a:cubicBezTo>
                    <a:pt x="81" y="883"/>
                    <a:pt x="84" y="874"/>
                    <a:pt x="97" y="853"/>
                  </a:cubicBezTo>
                  <a:cubicBezTo>
                    <a:pt x="309" y="520"/>
                    <a:pt x="992" y="252"/>
                    <a:pt x="1334" y="34"/>
                  </a:cubicBezTo>
                  <a:cubicBezTo>
                    <a:pt x="1341" y="24"/>
                    <a:pt x="1350" y="11"/>
                    <a:pt x="1357" y="1"/>
                  </a:cubicBezTo>
                  <a:close/>
                  <a:moveTo>
                    <a:pt x="1320" y="1268"/>
                  </a:moveTo>
                  <a:cubicBezTo>
                    <a:pt x="1321" y="1269"/>
                    <a:pt x="1321" y="1269"/>
                    <a:pt x="1322" y="1270"/>
                  </a:cubicBezTo>
                  <a:lnTo>
                    <a:pt x="1322" y="1268"/>
                  </a:lnTo>
                  <a:cubicBezTo>
                    <a:pt x="1321" y="1268"/>
                    <a:pt x="1321" y="1268"/>
                    <a:pt x="1320" y="12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8"/>
          <p:cNvGrpSpPr/>
          <p:nvPr/>
        </p:nvGrpSpPr>
        <p:grpSpPr>
          <a:xfrm flipH="1">
            <a:off x="2201865" y="4271884"/>
            <a:ext cx="2554431" cy="673373"/>
            <a:chOff x="9641789" y="4060422"/>
            <a:chExt cx="3261531" cy="859771"/>
          </a:xfrm>
        </p:grpSpPr>
        <p:sp>
          <p:nvSpPr>
            <p:cNvPr id="2568" name="Google Shape;2568;p38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8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8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8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8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8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8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8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38"/>
          <p:cNvGrpSpPr/>
          <p:nvPr/>
        </p:nvGrpSpPr>
        <p:grpSpPr>
          <a:xfrm flipH="1">
            <a:off x="5310811" y="4281574"/>
            <a:ext cx="1424637" cy="375548"/>
            <a:chOff x="9641789" y="4060422"/>
            <a:chExt cx="3261531" cy="859771"/>
          </a:xfrm>
        </p:grpSpPr>
        <p:sp>
          <p:nvSpPr>
            <p:cNvPr id="2604" name="Google Shape;2604;p38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8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8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8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8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8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8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8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8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8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8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8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8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8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8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8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8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8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8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8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8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8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8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8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8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8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8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8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8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8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8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8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8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38"/>
          <p:cNvGrpSpPr/>
          <p:nvPr/>
        </p:nvGrpSpPr>
        <p:grpSpPr>
          <a:xfrm>
            <a:off x="3725017" y="3861874"/>
            <a:ext cx="462302" cy="628454"/>
            <a:chOff x="6555954" y="480687"/>
            <a:chExt cx="462302" cy="628454"/>
          </a:xfrm>
        </p:grpSpPr>
        <p:sp>
          <p:nvSpPr>
            <p:cNvPr id="2640" name="Google Shape;2640;p38"/>
            <p:cNvSpPr/>
            <p:nvPr/>
          </p:nvSpPr>
          <p:spPr>
            <a:xfrm>
              <a:off x="6692152" y="103736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8"/>
            <p:cNvSpPr/>
            <p:nvPr/>
          </p:nvSpPr>
          <p:spPr>
            <a:xfrm>
              <a:off x="6791409" y="103722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8"/>
            <p:cNvSpPr/>
            <p:nvPr/>
          </p:nvSpPr>
          <p:spPr>
            <a:xfrm>
              <a:off x="6555954" y="534195"/>
              <a:ext cx="462302" cy="513228"/>
            </a:xfrm>
            <a:custGeom>
              <a:avLst/>
              <a:gdLst/>
              <a:ahLst/>
              <a:cxnLst/>
              <a:rect l="l" t="t" r="r" b="b"/>
              <a:pathLst>
                <a:path w="6763" h="7508" extrusionOk="0">
                  <a:moveTo>
                    <a:pt x="3360" y="841"/>
                  </a:moveTo>
                  <a:cubicBezTo>
                    <a:pt x="3387" y="841"/>
                    <a:pt x="3414" y="846"/>
                    <a:pt x="3440" y="858"/>
                  </a:cubicBezTo>
                  <a:cubicBezTo>
                    <a:pt x="3596" y="926"/>
                    <a:pt x="3728" y="1035"/>
                    <a:pt x="3824" y="1173"/>
                  </a:cubicBezTo>
                  <a:cubicBezTo>
                    <a:pt x="3838" y="1191"/>
                    <a:pt x="3849" y="1205"/>
                    <a:pt x="3821" y="1221"/>
                  </a:cubicBezTo>
                  <a:cubicBezTo>
                    <a:pt x="3687" y="1300"/>
                    <a:pt x="3559" y="1382"/>
                    <a:pt x="3410" y="1426"/>
                  </a:cubicBezTo>
                  <a:lnTo>
                    <a:pt x="3410" y="1428"/>
                  </a:lnTo>
                  <a:cubicBezTo>
                    <a:pt x="3396" y="1431"/>
                    <a:pt x="3381" y="1435"/>
                    <a:pt x="3365" y="1436"/>
                  </a:cubicBezTo>
                  <a:cubicBezTo>
                    <a:pt x="3318" y="1436"/>
                    <a:pt x="3270" y="1426"/>
                    <a:pt x="3226" y="1405"/>
                  </a:cubicBezTo>
                  <a:cubicBezTo>
                    <a:pt x="3118" y="1357"/>
                    <a:pt x="3014" y="1300"/>
                    <a:pt x="2918" y="1229"/>
                  </a:cubicBezTo>
                  <a:cubicBezTo>
                    <a:pt x="2892" y="1212"/>
                    <a:pt x="2888" y="1198"/>
                    <a:pt x="2906" y="1170"/>
                  </a:cubicBezTo>
                  <a:cubicBezTo>
                    <a:pt x="3000" y="1023"/>
                    <a:pt x="3125" y="912"/>
                    <a:pt x="3291" y="852"/>
                  </a:cubicBezTo>
                  <a:cubicBezTo>
                    <a:pt x="3314" y="845"/>
                    <a:pt x="3337" y="841"/>
                    <a:pt x="3360" y="841"/>
                  </a:cubicBezTo>
                  <a:close/>
                  <a:moveTo>
                    <a:pt x="2899" y="1278"/>
                  </a:moveTo>
                  <a:cubicBezTo>
                    <a:pt x="2995" y="1343"/>
                    <a:pt x="3098" y="1401"/>
                    <a:pt x="3205" y="1450"/>
                  </a:cubicBezTo>
                  <a:cubicBezTo>
                    <a:pt x="3251" y="1471"/>
                    <a:pt x="3301" y="1481"/>
                    <a:pt x="3350" y="1481"/>
                  </a:cubicBezTo>
                  <a:cubicBezTo>
                    <a:pt x="3398" y="1481"/>
                    <a:pt x="3447" y="1471"/>
                    <a:pt x="3493" y="1452"/>
                  </a:cubicBezTo>
                  <a:cubicBezTo>
                    <a:pt x="3589" y="1410"/>
                    <a:pt x="3682" y="1363"/>
                    <a:pt x="3773" y="1308"/>
                  </a:cubicBezTo>
                  <a:cubicBezTo>
                    <a:pt x="3786" y="1302"/>
                    <a:pt x="3796" y="1290"/>
                    <a:pt x="3811" y="1290"/>
                  </a:cubicBezTo>
                  <a:cubicBezTo>
                    <a:pt x="3813" y="1290"/>
                    <a:pt x="3815" y="1290"/>
                    <a:pt x="3817" y="1291"/>
                  </a:cubicBezTo>
                  <a:cubicBezTo>
                    <a:pt x="3824" y="1312"/>
                    <a:pt x="3810" y="1326"/>
                    <a:pt x="3800" y="1340"/>
                  </a:cubicBezTo>
                  <a:lnTo>
                    <a:pt x="3801" y="1342"/>
                  </a:lnTo>
                  <a:cubicBezTo>
                    <a:pt x="3710" y="1487"/>
                    <a:pt x="3566" y="1592"/>
                    <a:pt x="3400" y="1634"/>
                  </a:cubicBezTo>
                  <a:cubicBezTo>
                    <a:pt x="3387" y="1638"/>
                    <a:pt x="3374" y="1640"/>
                    <a:pt x="3360" y="1640"/>
                  </a:cubicBezTo>
                  <a:cubicBezTo>
                    <a:pt x="3347" y="1640"/>
                    <a:pt x="3334" y="1638"/>
                    <a:pt x="3321" y="1634"/>
                  </a:cubicBezTo>
                  <a:cubicBezTo>
                    <a:pt x="3162" y="1596"/>
                    <a:pt x="3023" y="1499"/>
                    <a:pt x="2930" y="1366"/>
                  </a:cubicBezTo>
                  <a:cubicBezTo>
                    <a:pt x="2911" y="1340"/>
                    <a:pt x="2900" y="1310"/>
                    <a:pt x="2899" y="1278"/>
                  </a:cubicBezTo>
                  <a:close/>
                  <a:moveTo>
                    <a:pt x="2692" y="53"/>
                  </a:moveTo>
                  <a:cubicBezTo>
                    <a:pt x="2831" y="53"/>
                    <a:pt x="2969" y="106"/>
                    <a:pt x="3091" y="225"/>
                  </a:cubicBezTo>
                  <a:cubicBezTo>
                    <a:pt x="3183" y="316"/>
                    <a:pt x="3254" y="426"/>
                    <a:pt x="3300" y="547"/>
                  </a:cubicBezTo>
                  <a:cubicBezTo>
                    <a:pt x="3321" y="604"/>
                    <a:pt x="3344" y="658"/>
                    <a:pt x="3363" y="714"/>
                  </a:cubicBezTo>
                  <a:cubicBezTo>
                    <a:pt x="3370" y="732"/>
                    <a:pt x="3377" y="751"/>
                    <a:pt x="3398" y="753"/>
                  </a:cubicBezTo>
                  <a:cubicBezTo>
                    <a:pt x="3400" y="753"/>
                    <a:pt x="3401" y="753"/>
                    <a:pt x="3403" y="753"/>
                  </a:cubicBezTo>
                  <a:cubicBezTo>
                    <a:pt x="3423" y="753"/>
                    <a:pt x="3423" y="730"/>
                    <a:pt x="3430" y="714"/>
                  </a:cubicBezTo>
                  <a:cubicBezTo>
                    <a:pt x="3475" y="590"/>
                    <a:pt x="3517" y="463"/>
                    <a:pt x="3596" y="355"/>
                  </a:cubicBezTo>
                  <a:cubicBezTo>
                    <a:pt x="3694" y="218"/>
                    <a:pt x="3814" y="106"/>
                    <a:pt x="3982" y="69"/>
                  </a:cubicBezTo>
                  <a:cubicBezTo>
                    <a:pt x="4027" y="59"/>
                    <a:pt x="4070" y="54"/>
                    <a:pt x="4112" y="54"/>
                  </a:cubicBezTo>
                  <a:cubicBezTo>
                    <a:pt x="4268" y="54"/>
                    <a:pt x="4407" y="120"/>
                    <a:pt x="4534" y="223"/>
                  </a:cubicBezTo>
                  <a:cubicBezTo>
                    <a:pt x="4681" y="344"/>
                    <a:pt x="4739" y="514"/>
                    <a:pt x="4797" y="686"/>
                  </a:cubicBezTo>
                  <a:cubicBezTo>
                    <a:pt x="4846" y="833"/>
                    <a:pt x="4873" y="987"/>
                    <a:pt x="4878" y="1142"/>
                  </a:cubicBezTo>
                  <a:cubicBezTo>
                    <a:pt x="4885" y="1285"/>
                    <a:pt x="4848" y="1419"/>
                    <a:pt x="4795" y="1548"/>
                  </a:cubicBezTo>
                  <a:cubicBezTo>
                    <a:pt x="4720" y="1733"/>
                    <a:pt x="4722" y="1918"/>
                    <a:pt x="4748" y="2109"/>
                  </a:cubicBezTo>
                  <a:cubicBezTo>
                    <a:pt x="4753" y="2152"/>
                    <a:pt x="4760" y="2194"/>
                    <a:pt x="4767" y="2236"/>
                  </a:cubicBezTo>
                  <a:cubicBezTo>
                    <a:pt x="4764" y="2237"/>
                    <a:pt x="4761" y="2237"/>
                    <a:pt x="4758" y="2237"/>
                  </a:cubicBezTo>
                  <a:cubicBezTo>
                    <a:pt x="4746" y="2237"/>
                    <a:pt x="4744" y="2225"/>
                    <a:pt x="4739" y="2218"/>
                  </a:cubicBezTo>
                  <a:cubicBezTo>
                    <a:pt x="4592" y="1983"/>
                    <a:pt x="4427" y="1759"/>
                    <a:pt x="4250" y="1548"/>
                  </a:cubicBezTo>
                  <a:cubicBezTo>
                    <a:pt x="4159" y="1442"/>
                    <a:pt x="4059" y="1345"/>
                    <a:pt x="3952" y="1259"/>
                  </a:cubicBezTo>
                  <a:cubicBezTo>
                    <a:pt x="3928" y="1240"/>
                    <a:pt x="3907" y="1217"/>
                    <a:pt x="3893" y="1191"/>
                  </a:cubicBezTo>
                  <a:cubicBezTo>
                    <a:pt x="3794" y="1031"/>
                    <a:pt x="3652" y="903"/>
                    <a:pt x="3484" y="821"/>
                  </a:cubicBezTo>
                  <a:cubicBezTo>
                    <a:pt x="3443" y="800"/>
                    <a:pt x="3402" y="791"/>
                    <a:pt x="3363" y="791"/>
                  </a:cubicBezTo>
                  <a:cubicBezTo>
                    <a:pt x="3309" y="791"/>
                    <a:pt x="3255" y="808"/>
                    <a:pt x="3202" y="833"/>
                  </a:cubicBezTo>
                  <a:cubicBezTo>
                    <a:pt x="3084" y="886"/>
                    <a:pt x="2984" y="970"/>
                    <a:pt x="2913" y="1075"/>
                  </a:cubicBezTo>
                  <a:cubicBezTo>
                    <a:pt x="2846" y="1173"/>
                    <a:pt x="2765" y="1259"/>
                    <a:pt x="2672" y="1333"/>
                  </a:cubicBezTo>
                  <a:cubicBezTo>
                    <a:pt x="2560" y="1424"/>
                    <a:pt x="2471" y="1534"/>
                    <a:pt x="2380" y="1645"/>
                  </a:cubicBezTo>
                  <a:cubicBezTo>
                    <a:pt x="2224" y="1831"/>
                    <a:pt x="2096" y="2034"/>
                    <a:pt x="1962" y="2236"/>
                  </a:cubicBezTo>
                  <a:cubicBezTo>
                    <a:pt x="1966" y="2141"/>
                    <a:pt x="1975" y="2046"/>
                    <a:pt x="1989" y="1952"/>
                  </a:cubicBezTo>
                  <a:cubicBezTo>
                    <a:pt x="2003" y="1824"/>
                    <a:pt x="1983" y="1694"/>
                    <a:pt x="1934" y="1575"/>
                  </a:cubicBezTo>
                  <a:cubicBezTo>
                    <a:pt x="1873" y="1413"/>
                    <a:pt x="1833" y="1252"/>
                    <a:pt x="1847" y="1079"/>
                  </a:cubicBezTo>
                  <a:cubicBezTo>
                    <a:pt x="1861" y="888"/>
                    <a:pt x="1906" y="700"/>
                    <a:pt x="1982" y="525"/>
                  </a:cubicBezTo>
                  <a:cubicBezTo>
                    <a:pt x="1999" y="495"/>
                    <a:pt x="2020" y="465"/>
                    <a:pt x="2041" y="437"/>
                  </a:cubicBezTo>
                  <a:cubicBezTo>
                    <a:pt x="2157" y="327"/>
                    <a:pt x="2182" y="277"/>
                    <a:pt x="2287" y="199"/>
                  </a:cubicBezTo>
                  <a:cubicBezTo>
                    <a:pt x="2414" y="105"/>
                    <a:pt x="2554" y="53"/>
                    <a:pt x="2692" y="53"/>
                  </a:cubicBezTo>
                  <a:close/>
                  <a:moveTo>
                    <a:pt x="1438" y="3310"/>
                  </a:moveTo>
                  <a:lnTo>
                    <a:pt x="1438" y="3310"/>
                  </a:lnTo>
                  <a:cubicBezTo>
                    <a:pt x="1445" y="3319"/>
                    <a:pt x="1442" y="3331"/>
                    <a:pt x="1433" y="3335"/>
                  </a:cubicBezTo>
                  <a:cubicBezTo>
                    <a:pt x="1352" y="3579"/>
                    <a:pt x="1268" y="3822"/>
                    <a:pt x="1189" y="4068"/>
                  </a:cubicBezTo>
                  <a:cubicBezTo>
                    <a:pt x="1046" y="4509"/>
                    <a:pt x="1010" y="4978"/>
                    <a:pt x="1044" y="5442"/>
                  </a:cubicBezTo>
                  <a:lnTo>
                    <a:pt x="1044" y="5444"/>
                  </a:lnTo>
                  <a:cubicBezTo>
                    <a:pt x="1051" y="5546"/>
                    <a:pt x="1023" y="5603"/>
                    <a:pt x="937" y="5654"/>
                  </a:cubicBezTo>
                  <a:cubicBezTo>
                    <a:pt x="874" y="5693"/>
                    <a:pt x="816" y="5737"/>
                    <a:pt x="756" y="5779"/>
                  </a:cubicBezTo>
                  <a:cubicBezTo>
                    <a:pt x="570" y="5893"/>
                    <a:pt x="386" y="6010"/>
                    <a:pt x="153" y="6021"/>
                  </a:cubicBezTo>
                  <a:cubicBezTo>
                    <a:pt x="241" y="5835"/>
                    <a:pt x="265" y="5638"/>
                    <a:pt x="309" y="5451"/>
                  </a:cubicBezTo>
                  <a:cubicBezTo>
                    <a:pt x="411" y="4995"/>
                    <a:pt x="555" y="4555"/>
                    <a:pt x="777" y="4145"/>
                  </a:cubicBezTo>
                  <a:cubicBezTo>
                    <a:pt x="788" y="4127"/>
                    <a:pt x="793" y="4106"/>
                    <a:pt x="811" y="4094"/>
                  </a:cubicBezTo>
                  <a:cubicBezTo>
                    <a:pt x="932" y="3866"/>
                    <a:pt x="1089" y="3664"/>
                    <a:pt x="1265" y="3475"/>
                  </a:cubicBezTo>
                  <a:cubicBezTo>
                    <a:pt x="1312" y="3421"/>
                    <a:pt x="1365" y="3370"/>
                    <a:pt x="1422" y="3323"/>
                  </a:cubicBezTo>
                  <a:lnTo>
                    <a:pt x="1438" y="3310"/>
                  </a:lnTo>
                  <a:close/>
                  <a:moveTo>
                    <a:pt x="5288" y="3281"/>
                  </a:moveTo>
                  <a:cubicBezTo>
                    <a:pt x="5346" y="3321"/>
                    <a:pt x="5397" y="3370"/>
                    <a:pt x="5441" y="3424"/>
                  </a:cubicBezTo>
                  <a:cubicBezTo>
                    <a:pt x="5484" y="3479"/>
                    <a:pt x="5539" y="3522"/>
                    <a:pt x="5583" y="3575"/>
                  </a:cubicBezTo>
                  <a:cubicBezTo>
                    <a:pt x="5777" y="3806"/>
                    <a:pt x="5944" y="4061"/>
                    <a:pt x="6075" y="4332"/>
                  </a:cubicBezTo>
                  <a:cubicBezTo>
                    <a:pt x="6084" y="4346"/>
                    <a:pt x="6087" y="4362"/>
                    <a:pt x="6087" y="4378"/>
                  </a:cubicBezTo>
                  <a:cubicBezTo>
                    <a:pt x="6200" y="4611"/>
                    <a:pt x="6291" y="4853"/>
                    <a:pt x="6359" y="5102"/>
                  </a:cubicBezTo>
                  <a:cubicBezTo>
                    <a:pt x="6435" y="5365"/>
                    <a:pt x="6478" y="5637"/>
                    <a:pt x="6554" y="5901"/>
                  </a:cubicBezTo>
                  <a:cubicBezTo>
                    <a:pt x="6566" y="5943"/>
                    <a:pt x="6584" y="5984"/>
                    <a:pt x="6608" y="6021"/>
                  </a:cubicBezTo>
                  <a:cubicBezTo>
                    <a:pt x="6426" y="6015"/>
                    <a:pt x="6279" y="5943"/>
                    <a:pt x="6135" y="5858"/>
                  </a:cubicBezTo>
                  <a:lnTo>
                    <a:pt x="6135" y="5859"/>
                  </a:lnTo>
                  <a:cubicBezTo>
                    <a:pt x="5989" y="5786"/>
                    <a:pt x="5865" y="5684"/>
                    <a:pt x="5735" y="5589"/>
                  </a:cubicBezTo>
                  <a:cubicBezTo>
                    <a:pt x="5682" y="5551"/>
                    <a:pt x="5672" y="5512"/>
                    <a:pt x="5679" y="5451"/>
                  </a:cubicBezTo>
                  <a:cubicBezTo>
                    <a:pt x="5735" y="4972"/>
                    <a:pt x="5674" y="4506"/>
                    <a:pt x="5535" y="4047"/>
                  </a:cubicBezTo>
                  <a:cubicBezTo>
                    <a:pt x="5460" y="3796"/>
                    <a:pt x="5386" y="3545"/>
                    <a:pt x="5288" y="3303"/>
                  </a:cubicBezTo>
                  <a:cubicBezTo>
                    <a:pt x="5286" y="3296"/>
                    <a:pt x="5286" y="3288"/>
                    <a:pt x="5288" y="3281"/>
                  </a:cubicBezTo>
                  <a:close/>
                  <a:moveTo>
                    <a:pt x="2832" y="1249"/>
                  </a:moveTo>
                  <a:cubicBezTo>
                    <a:pt x="2904" y="1501"/>
                    <a:pt x="3090" y="1617"/>
                    <a:pt x="3321" y="1683"/>
                  </a:cubicBezTo>
                  <a:cubicBezTo>
                    <a:pt x="3336" y="1687"/>
                    <a:pt x="3352" y="1689"/>
                    <a:pt x="3367" y="1689"/>
                  </a:cubicBezTo>
                  <a:cubicBezTo>
                    <a:pt x="3396" y="1689"/>
                    <a:pt x="3425" y="1683"/>
                    <a:pt x="3453" y="1671"/>
                  </a:cubicBezTo>
                  <a:cubicBezTo>
                    <a:pt x="3649" y="1598"/>
                    <a:pt x="3807" y="1480"/>
                    <a:pt x="3887" y="1273"/>
                  </a:cubicBezTo>
                  <a:cubicBezTo>
                    <a:pt x="4043" y="1387"/>
                    <a:pt x="4184" y="1522"/>
                    <a:pt x="4303" y="1673"/>
                  </a:cubicBezTo>
                  <a:cubicBezTo>
                    <a:pt x="4918" y="2429"/>
                    <a:pt x="5320" y="3288"/>
                    <a:pt x="5544" y="4232"/>
                  </a:cubicBezTo>
                  <a:cubicBezTo>
                    <a:pt x="5621" y="4566"/>
                    <a:pt x="5667" y="4904"/>
                    <a:pt x="5654" y="5248"/>
                  </a:cubicBezTo>
                  <a:lnTo>
                    <a:pt x="5654" y="5249"/>
                  </a:lnTo>
                  <a:cubicBezTo>
                    <a:pt x="5651" y="5397"/>
                    <a:pt x="5630" y="5542"/>
                    <a:pt x="5591" y="5686"/>
                  </a:cubicBezTo>
                  <a:cubicBezTo>
                    <a:pt x="5593" y="5695"/>
                    <a:pt x="5595" y="5705"/>
                    <a:pt x="5586" y="5712"/>
                  </a:cubicBezTo>
                  <a:cubicBezTo>
                    <a:pt x="5526" y="5968"/>
                    <a:pt x="5425" y="6212"/>
                    <a:pt x="5285" y="6434"/>
                  </a:cubicBezTo>
                  <a:cubicBezTo>
                    <a:pt x="5018" y="6859"/>
                    <a:pt x="4667" y="7186"/>
                    <a:pt x="4198" y="7374"/>
                  </a:cubicBezTo>
                  <a:cubicBezTo>
                    <a:pt x="4060" y="7430"/>
                    <a:pt x="3919" y="7462"/>
                    <a:pt x="3774" y="7462"/>
                  </a:cubicBezTo>
                  <a:cubicBezTo>
                    <a:pt x="3715" y="7462"/>
                    <a:pt x="3656" y="7457"/>
                    <a:pt x="3596" y="7446"/>
                  </a:cubicBezTo>
                  <a:cubicBezTo>
                    <a:pt x="3524" y="7434"/>
                    <a:pt x="3468" y="7402"/>
                    <a:pt x="3435" y="7332"/>
                  </a:cubicBezTo>
                  <a:cubicBezTo>
                    <a:pt x="3414" y="7291"/>
                    <a:pt x="3382" y="7269"/>
                    <a:pt x="3351" y="7269"/>
                  </a:cubicBezTo>
                  <a:cubicBezTo>
                    <a:pt x="3321" y="7269"/>
                    <a:pt x="3292" y="7288"/>
                    <a:pt x="3272" y="7327"/>
                  </a:cubicBezTo>
                  <a:cubicBezTo>
                    <a:pt x="3212" y="7444"/>
                    <a:pt x="3111" y="7465"/>
                    <a:pt x="3000" y="7470"/>
                  </a:cubicBezTo>
                  <a:cubicBezTo>
                    <a:pt x="2985" y="7471"/>
                    <a:pt x="2971" y="7471"/>
                    <a:pt x="2956" y="7471"/>
                  </a:cubicBezTo>
                  <a:cubicBezTo>
                    <a:pt x="2694" y="7471"/>
                    <a:pt x="2436" y="7398"/>
                    <a:pt x="2215" y="7257"/>
                  </a:cubicBezTo>
                  <a:cubicBezTo>
                    <a:pt x="1631" y="6888"/>
                    <a:pt x="1287" y="6350"/>
                    <a:pt x="1128" y="5686"/>
                  </a:cubicBezTo>
                  <a:cubicBezTo>
                    <a:pt x="1056" y="5379"/>
                    <a:pt x="1046" y="5060"/>
                    <a:pt x="1096" y="4748"/>
                  </a:cubicBezTo>
                  <a:cubicBezTo>
                    <a:pt x="1261" y="3636"/>
                    <a:pt x="1694" y="2635"/>
                    <a:pt x="2357" y="1731"/>
                  </a:cubicBezTo>
                  <a:cubicBezTo>
                    <a:pt x="2476" y="1564"/>
                    <a:pt x="2618" y="1415"/>
                    <a:pt x="2779" y="1287"/>
                  </a:cubicBezTo>
                  <a:cubicBezTo>
                    <a:pt x="2797" y="1273"/>
                    <a:pt x="2814" y="1261"/>
                    <a:pt x="2832" y="1249"/>
                  </a:cubicBezTo>
                  <a:close/>
                  <a:moveTo>
                    <a:pt x="2680" y="0"/>
                  </a:moveTo>
                  <a:cubicBezTo>
                    <a:pt x="2677" y="0"/>
                    <a:pt x="2674" y="0"/>
                    <a:pt x="2671" y="0"/>
                  </a:cubicBezTo>
                  <a:cubicBezTo>
                    <a:pt x="2574" y="2"/>
                    <a:pt x="2478" y="27"/>
                    <a:pt x="2394" y="72"/>
                  </a:cubicBezTo>
                  <a:cubicBezTo>
                    <a:pt x="2287" y="128"/>
                    <a:pt x="2190" y="202"/>
                    <a:pt x="2108" y="291"/>
                  </a:cubicBezTo>
                  <a:cubicBezTo>
                    <a:pt x="2062" y="342"/>
                    <a:pt x="2064" y="334"/>
                    <a:pt x="1975" y="439"/>
                  </a:cubicBezTo>
                  <a:cubicBezTo>
                    <a:pt x="1950" y="467"/>
                    <a:pt x="1876" y="646"/>
                    <a:pt x="1855" y="717"/>
                  </a:cubicBezTo>
                  <a:cubicBezTo>
                    <a:pt x="1773" y="1005"/>
                    <a:pt x="1752" y="1293"/>
                    <a:pt x="1876" y="1575"/>
                  </a:cubicBezTo>
                  <a:cubicBezTo>
                    <a:pt x="1929" y="1697"/>
                    <a:pt x="1948" y="1832"/>
                    <a:pt x="1933" y="1966"/>
                  </a:cubicBezTo>
                  <a:cubicBezTo>
                    <a:pt x="1924" y="2067"/>
                    <a:pt x="1905" y="2169"/>
                    <a:pt x="1894" y="2271"/>
                  </a:cubicBezTo>
                  <a:cubicBezTo>
                    <a:pt x="1891" y="2341"/>
                    <a:pt x="1848" y="2402"/>
                    <a:pt x="1784" y="2432"/>
                  </a:cubicBezTo>
                  <a:cubicBezTo>
                    <a:pt x="1747" y="2453"/>
                    <a:pt x="1712" y="2479"/>
                    <a:pt x="1680" y="2509"/>
                  </a:cubicBezTo>
                  <a:cubicBezTo>
                    <a:pt x="1386" y="2749"/>
                    <a:pt x="1145" y="3039"/>
                    <a:pt x="928" y="3347"/>
                  </a:cubicBezTo>
                  <a:cubicBezTo>
                    <a:pt x="485" y="3975"/>
                    <a:pt x="199" y="4667"/>
                    <a:pt x="48" y="5418"/>
                  </a:cubicBezTo>
                  <a:cubicBezTo>
                    <a:pt x="30" y="5502"/>
                    <a:pt x="29" y="5589"/>
                    <a:pt x="1" y="5672"/>
                  </a:cubicBezTo>
                  <a:lnTo>
                    <a:pt x="1" y="5968"/>
                  </a:lnTo>
                  <a:cubicBezTo>
                    <a:pt x="36" y="6026"/>
                    <a:pt x="99" y="6055"/>
                    <a:pt x="179" y="6055"/>
                  </a:cubicBezTo>
                  <a:cubicBezTo>
                    <a:pt x="200" y="6055"/>
                    <a:pt x="224" y="6053"/>
                    <a:pt x="248" y="6049"/>
                  </a:cubicBezTo>
                  <a:cubicBezTo>
                    <a:pt x="416" y="6017"/>
                    <a:pt x="567" y="5938"/>
                    <a:pt x="711" y="5849"/>
                  </a:cubicBezTo>
                  <a:cubicBezTo>
                    <a:pt x="819" y="5784"/>
                    <a:pt x="923" y="5710"/>
                    <a:pt x="1021" y="5630"/>
                  </a:cubicBezTo>
                  <a:cubicBezTo>
                    <a:pt x="1036" y="5617"/>
                    <a:pt x="1046" y="5610"/>
                    <a:pt x="1053" y="5610"/>
                  </a:cubicBezTo>
                  <a:cubicBezTo>
                    <a:pt x="1063" y="5610"/>
                    <a:pt x="1068" y="5622"/>
                    <a:pt x="1075" y="5649"/>
                  </a:cubicBezTo>
                  <a:cubicBezTo>
                    <a:pt x="1221" y="6250"/>
                    <a:pt x="1510" y="6766"/>
                    <a:pt x="2003" y="7153"/>
                  </a:cubicBezTo>
                  <a:cubicBezTo>
                    <a:pt x="2239" y="7341"/>
                    <a:pt x="2504" y="7467"/>
                    <a:pt x="2809" y="7497"/>
                  </a:cubicBezTo>
                  <a:cubicBezTo>
                    <a:pt x="2809" y="7497"/>
                    <a:pt x="2811" y="7497"/>
                    <a:pt x="2813" y="7499"/>
                  </a:cubicBezTo>
                  <a:cubicBezTo>
                    <a:pt x="2821" y="7499"/>
                    <a:pt x="2830" y="7500"/>
                    <a:pt x="2839" y="7502"/>
                  </a:cubicBezTo>
                  <a:cubicBezTo>
                    <a:pt x="2843" y="7503"/>
                    <a:pt x="2848" y="7503"/>
                    <a:pt x="2853" y="7503"/>
                  </a:cubicBezTo>
                  <a:cubicBezTo>
                    <a:pt x="2857" y="7503"/>
                    <a:pt x="2862" y="7503"/>
                    <a:pt x="2865" y="7504"/>
                  </a:cubicBezTo>
                  <a:lnTo>
                    <a:pt x="2878" y="7504"/>
                  </a:lnTo>
                  <a:lnTo>
                    <a:pt x="2888" y="7506"/>
                  </a:lnTo>
                  <a:cubicBezTo>
                    <a:pt x="2897" y="7506"/>
                    <a:pt x="2907" y="7506"/>
                    <a:pt x="2916" y="7507"/>
                  </a:cubicBezTo>
                  <a:lnTo>
                    <a:pt x="2977" y="7507"/>
                  </a:lnTo>
                  <a:lnTo>
                    <a:pt x="3021" y="7504"/>
                  </a:lnTo>
                  <a:cubicBezTo>
                    <a:pt x="3028" y="7502"/>
                    <a:pt x="3037" y="7500"/>
                    <a:pt x="3046" y="7500"/>
                  </a:cubicBezTo>
                  <a:cubicBezTo>
                    <a:pt x="3070" y="7488"/>
                    <a:pt x="3100" y="7491"/>
                    <a:pt x="3126" y="7484"/>
                  </a:cubicBezTo>
                  <a:cubicBezTo>
                    <a:pt x="3195" y="7469"/>
                    <a:pt x="3254" y="7423"/>
                    <a:pt x="3288" y="7362"/>
                  </a:cubicBezTo>
                  <a:cubicBezTo>
                    <a:pt x="3308" y="7323"/>
                    <a:pt x="3329" y="7304"/>
                    <a:pt x="3350" y="7304"/>
                  </a:cubicBezTo>
                  <a:cubicBezTo>
                    <a:pt x="3371" y="7304"/>
                    <a:pt x="3392" y="7323"/>
                    <a:pt x="3412" y="7362"/>
                  </a:cubicBezTo>
                  <a:cubicBezTo>
                    <a:pt x="3475" y="7481"/>
                    <a:pt x="3589" y="7486"/>
                    <a:pt x="3698" y="7491"/>
                  </a:cubicBezTo>
                  <a:cubicBezTo>
                    <a:pt x="3721" y="7493"/>
                    <a:pt x="3743" y="7493"/>
                    <a:pt x="3766" y="7493"/>
                  </a:cubicBezTo>
                  <a:cubicBezTo>
                    <a:pt x="4042" y="7493"/>
                    <a:pt x="4292" y="7395"/>
                    <a:pt x="4524" y="7246"/>
                  </a:cubicBezTo>
                  <a:cubicBezTo>
                    <a:pt x="5121" y="6864"/>
                    <a:pt x="5488" y="6315"/>
                    <a:pt x="5649" y="5630"/>
                  </a:cubicBezTo>
                  <a:cubicBezTo>
                    <a:pt x="5657" y="5598"/>
                    <a:pt x="5664" y="5587"/>
                    <a:pt x="5673" y="5587"/>
                  </a:cubicBezTo>
                  <a:cubicBezTo>
                    <a:pt x="5683" y="5587"/>
                    <a:pt x="5695" y="5600"/>
                    <a:pt x="5711" y="5612"/>
                  </a:cubicBezTo>
                  <a:cubicBezTo>
                    <a:pt x="5903" y="5766"/>
                    <a:pt x="6103" y="5907"/>
                    <a:pt x="6335" y="5998"/>
                  </a:cubicBezTo>
                  <a:cubicBezTo>
                    <a:pt x="6414" y="6028"/>
                    <a:pt x="6493" y="6052"/>
                    <a:pt x="6577" y="6052"/>
                  </a:cubicBezTo>
                  <a:cubicBezTo>
                    <a:pt x="6599" y="6052"/>
                    <a:pt x="6622" y="6051"/>
                    <a:pt x="6645" y="6047"/>
                  </a:cubicBezTo>
                  <a:cubicBezTo>
                    <a:pt x="6713" y="6036"/>
                    <a:pt x="6747" y="6003"/>
                    <a:pt x="6750" y="5936"/>
                  </a:cubicBezTo>
                  <a:cubicBezTo>
                    <a:pt x="6750" y="5928"/>
                    <a:pt x="6752" y="5921"/>
                    <a:pt x="6762" y="5917"/>
                  </a:cubicBezTo>
                  <a:lnTo>
                    <a:pt x="6762" y="5770"/>
                  </a:lnTo>
                  <a:cubicBezTo>
                    <a:pt x="6750" y="5766"/>
                    <a:pt x="6752" y="5756"/>
                    <a:pt x="6752" y="5745"/>
                  </a:cubicBezTo>
                  <a:cubicBezTo>
                    <a:pt x="6745" y="5616"/>
                    <a:pt x="6727" y="5484"/>
                    <a:pt x="6696" y="5358"/>
                  </a:cubicBezTo>
                  <a:cubicBezTo>
                    <a:pt x="6517" y="4523"/>
                    <a:pt x="6175" y="3764"/>
                    <a:pt x="5639" y="3095"/>
                  </a:cubicBezTo>
                  <a:cubicBezTo>
                    <a:pt x="5418" y="2818"/>
                    <a:pt x="5181" y="2553"/>
                    <a:pt x="4873" y="2367"/>
                  </a:cubicBezTo>
                  <a:cubicBezTo>
                    <a:pt x="4857" y="2360"/>
                    <a:pt x="4846" y="2346"/>
                    <a:pt x="4843" y="2330"/>
                  </a:cubicBezTo>
                  <a:cubicBezTo>
                    <a:pt x="4792" y="2062"/>
                    <a:pt x="4743" y="1794"/>
                    <a:pt x="4859" y="1529"/>
                  </a:cubicBezTo>
                  <a:cubicBezTo>
                    <a:pt x="4948" y="1324"/>
                    <a:pt x="4946" y="1112"/>
                    <a:pt x="4908" y="896"/>
                  </a:cubicBezTo>
                  <a:cubicBezTo>
                    <a:pt x="4881" y="754"/>
                    <a:pt x="4841" y="616"/>
                    <a:pt x="4787" y="483"/>
                  </a:cubicBezTo>
                  <a:lnTo>
                    <a:pt x="4787" y="483"/>
                  </a:lnTo>
                  <a:cubicBezTo>
                    <a:pt x="4787" y="483"/>
                    <a:pt x="4787" y="483"/>
                    <a:pt x="4787" y="483"/>
                  </a:cubicBezTo>
                  <a:cubicBezTo>
                    <a:pt x="4791" y="483"/>
                    <a:pt x="4718" y="351"/>
                    <a:pt x="4708" y="334"/>
                  </a:cubicBezTo>
                  <a:cubicBezTo>
                    <a:pt x="4625" y="214"/>
                    <a:pt x="4511" y="121"/>
                    <a:pt x="4380" y="62"/>
                  </a:cubicBezTo>
                  <a:cubicBezTo>
                    <a:pt x="4295" y="23"/>
                    <a:pt x="4203" y="3"/>
                    <a:pt x="4112" y="3"/>
                  </a:cubicBezTo>
                  <a:cubicBezTo>
                    <a:pt x="3948" y="3"/>
                    <a:pt x="3786" y="67"/>
                    <a:pt x="3668" y="190"/>
                  </a:cubicBezTo>
                  <a:cubicBezTo>
                    <a:pt x="3563" y="302"/>
                    <a:pt x="3482" y="432"/>
                    <a:pt x="3426" y="574"/>
                  </a:cubicBezTo>
                  <a:cubicBezTo>
                    <a:pt x="3419" y="591"/>
                    <a:pt x="3414" y="609"/>
                    <a:pt x="3405" y="626"/>
                  </a:cubicBezTo>
                  <a:cubicBezTo>
                    <a:pt x="3405" y="628"/>
                    <a:pt x="3400" y="630"/>
                    <a:pt x="3393" y="635"/>
                  </a:cubicBezTo>
                  <a:cubicBezTo>
                    <a:pt x="3354" y="525"/>
                    <a:pt x="3302" y="421"/>
                    <a:pt x="3239" y="325"/>
                  </a:cubicBezTo>
                  <a:cubicBezTo>
                    <a:pt x="3110" y="141"/>
                    <a:pt x="2945" y="0"/>
                    <a:pt x="2680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8"/>
            <p:cNvSpPr/>
            <p:nvPr/>
          </p:nvSpPr>
          <p:spPr>
            <a:xfrm>
              <a:off x="6622075" y="611750"/>
              <a:ext cx="326454" cy="377445"/>
            </a:xfrm>
            <a:custGeom>
              <a:avLst/>
              <a:gdLst/>
              <a:ahLst/>
              <a:cxnLst/>
              <a:rect l="l" t="t" r="r" b="b"/>
              <a:pathLst>
                <a:path w="4624" h="5324" extrusionOk="0">
                  <a:moveTo>
                    <a:pt x="1787" y="0"/>
                  </a:moveTo>
                  <a:cubicBezTo>
                    <a:pt x="1770" y="14"/>
                    <a:pt x="1752" y="26"/>
                    <a:pt x="1735" y="39"/>
                  </a:cubicBezTo>
                  <a:cubicBezTo>
                    <a:pt x="1573" y="167"/>
                    <a:pt x="1431" y="316"/>
                    <a:pt x="1312" y="484"/>
                  </a:cubicBezTo>
                  <a:cubicBezTo>
                    <a:pt x="649" y="1387"/>
                    <a:pt x="216" y="2388"/>
                    <a:pt x="52" y="3499"/>
                  </a:cubicBezTo>
                  <a:cubicBezTo>
                    <a:pt x="1" y="3811"/>
                    <a:pt x="11" y="4130"/>
                    <a:pt x="85" y="4439"/>
                  </a:cubicBezTo>
                  <a:cubicBezTo>
                    <a:pt x="155" y="4476"/>
                    <a:pt x="208" y="4537"/>
                    <a:pt x="271" y="4586"/>
                  </a:cubicBezTo>
                  <a:cubicBezTo>
                    <a:pt x="530" y="4800"/>
                    <a:pt x="821" y="4974"/>
                    <a:pt x="1135" y="5098"/>
                  </a:cubicBezTo>
                  <a:cubicBezTo>
                    <a:pt x="1372" y="5195"/>
                    <a:pt x="1619" y="5261"/>
                    <a:pt x="1873" y="5295"/>
                  </a:cubicBezTo>
                  <a:cubicBezTo>
                    <a:pt x="2019" y="5314"/>
                    <a:pt x="2165" y="5324"/>
                    <a:pt x="2312" y="5324"/>
                  </a:cubicBezTo>
                  <a:cubicBezTo>
                    <a:pt x="2441" y="5324"/>
                    <a:pt x="2570" y="5316"/>
                    <a:pt x="2699" y="5302"/>
                  </a:cubicBezTo>
                  <a:cubicBezTo>
                    <a:pt x="3106" y="5254"/>
                    <a:pt x="3500" y="5130"/>
                    <a:pt x="3859" y="4935"/>
                  </a:cubicBezTo>
                  <a:cubicBezTo>
                    <a:pt x="4063" y="4826"/>
                    <a:pt x="4252" y="4695"/>
                    <a:pt x="4426" y="4546"/>
                  </a:cubicBezTo>
                  <a:cubicBezTo>
                    <a:pt x="4461" y="4514"/>
                    <a:pt x="4487" y="4467"/>
                    <a:pt x="4541" y="4464"/>
                  </a:cubicBezTo>
                  <a:cubicBezTo>
                    <a:pt x="4536" y="4455"/>
                    <a:pt x="4538" y="4443"/>
                    <a:pt x="4548" y="4437"/>
                  </a:cubicBezTo>
                  <a:cubicBezTo>
                    <a:pt x="4587" y="4294"/>
                    <a:pt x="4608" y="4148"/>
                    <a:pt x="4611" y="4001"/>
                  </a:cubicBezTo>
                  <a:cubicBezTo>
                    <a:pt x="4624" y="3657"/>
                    <a:pt x="4578" y="3319"/>
                    <a:pt x="4499" y="2984"/>
                  </a:cubicBezTo>
                  <a:cubicBezTo>
                    <a:pt x="4277" y="2039"/>
                    <a:pt x="3873" y="1180"/>
                    <a:pt x="3260" y="426"/>
                  </a:cubicBezTo>
                  <a:cubicBezTo>
                    <a:pt x="3139" y="274"/>
                    <a:pt x="2999" y="140"/>
                    <a:pt x="2844" y="25"/>
                  </a:cubicBezTo>
                  <a:cubicBezTo>
                    <a:pt x="2764" y="232"/>
                    <a:pt x="2606" y="349"/>
                    <a:pt x="2408" y="423"/>
                  </a:cubicBezTo>
                  <a:cubicBezTo>
                    <a:pt x="2381" y="435"/>
                    <a:pt x="2352" y="441"/>
                    <a:pt x="2322" y="441"/>
                  </a:cubicBezTo>
                  <a:cubicBezTo>
                    <a:pt x="2307" y="441"/>
                    <a:pt x="2291" y="440"/>
                    <a:pt x="2276" y="437"/>
                  </a:cubicBezTo>
                  <a:cubicBezTo>
                    <a:pt x="2045" y="370"/>
                    <a:pt x="1859" y="253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8"/>
            <p:cNvSpPr/>
            <p:nvPr/>
          </p:nvSpPr>
          <p:spPr>
            <a:xfrm>
              <a:off x="6626100" y="925550"/>
              <a:ext cx="318403" cy="122027"/>
            </a:xfrm>
            <a:custGeom>
              <a:avLst/>
              <a:gdLst/>
              <a:ahLst/>
              <a:cxnLst/>
              <a:rect l="l" t="t" r="r" b="b"/>
              <a:pathLst>
                <a:path w="4456" h="1785" extrusionOk="0">
                  <a:moveTo>
                    <a:pt x="1" y="0"/>
                  </a:moveTo>
                  <a:lnTo>
                    <a:pt x="1" y="0"/>
                  </a:lnTo>
                  <a:cubicBezTo>
                    <a:pt x="160" y="668"/>
                    <a:pt x="506" y="1206"/>
                    <a:pt x="1093" y="1576"/>
                  </a:cubicBezTo>
                  <a:cubicBezTo>
                    <a:pt x="1308" y="1713"/>
                    <a:pt x="1557" y="1784"/>
                    <a:pt x="1810" y="1784"/>
                  </a:cubicBezTo>
                  <a:cubicBezTo>
                    <a:pt x="1830" y="1784"/>
                    <a:pt x="1850" y="1784"/>
                    <a:pt x="1870" y="1783"/>
                  </a:cubicBezTo>
                  <a:cubicBezTo>
                    <a:pt x="1980" y="1779"/>
                    <a:pt x="2084" y="1757"/>
                    <a:pt x="2141" y="1641"/>
                  </a:cubicBezTo>
                  <a:cubicBezTo>
                    <a:pt x="2161" y="1602"/>
                    <a:pt x="2191" y="1584"/>
                    <a:pt x="2222" y="1584"/>
                  </a:cubicBezTo>
                  <a:cubicBezTo>
                    <a:pt x="2253" y="1584"/>
                    <a:pt x="2285" y="1604"/>
                    <a:pt x="2304" y="1644"/>
                  </a:cubicBezTo>
                  <a:cubicBezTo>
                    <a:pt x="2340" y="1716"/>
                    <a:pt x="2394" y="1746"/>
                    <a:pt x="2466" y="1760"/>
                  </a:cubicBezTo>
                  <a:cubicBezTo>
                    <a:pt x="2524" y="1771"/>
                    <a:pt x="2582" y="1775"/>
                    <a:pt x="2640" y="1775"/>
                  </a:cubicBezTo>
                  <a:cubicBezTo>
                    <a:pt x="2786" y="1775"/>
                    <a:pt x="2929" y="1744"/>
                    <a:pt x="3067" y="1688"/>
                  </a:cubicBezTo>
                  <a:cubicBezTo>
                    <a:pt x="3537" y="1499"/>
                    <a:pt x="3889" y="1173"/>
                    <a:pt x="4154" y="747"/>
                  </a:cubicBezTo>
                  <a:cubicBezTo>
                    <a:pt x="4296" y="526"/>
                    <a:pt x="4398" y="282"/>
                    <a:pt x="4456" y="26"/>
                  </a:cubicBezTo>
                  <a:lnTo>
                    <a:pt x="4456" y="26"/>
                  </a:lnTo>
                  <a:cubicBezTo>
                    <a:pt x="4401" y="30"/>
                    <a:pt x="4375" y="77"/>
                    <a:pt x="4340" y="107"/>
                  </a:cubicBezTo>
                  <a:cubicBezTo>
                    <a:pt x="4166" y="258"/>
                    <a:pt x="3975" y="387"/>
                    <a:pt x="3774" y="496"/>
                  </a:cubicBezTo>
                  <a:cubicBezTo>
                    <a:pt x="3414" y="693"/>
                    <a:pt x="3020" y="817"/>
                    <a:pt x="2613" y="863"/>
                  </a:cubicBezTo>
                  <a:cubicBezTo>
                    <a:pt x="2483" y="878"/>
                    <a:pt x="2352" y="885"/>
                    <a:pt x="2221" y="885"/>
                  </a:cubicBezTo>
                  <a:cubicBezTo>
                    <a:pt x="2076" y="885"/>
                    <a:pt x="1931" y="876"/>
                    <a:pt x="1787" y="857"/>
                  </a:cubicBezTo>
                  <a:cubicBezTo>
                    <a:pt x="1533" y="822"/>
                    <a:pt x="1284" y="756"/>
                    <a:pt x="1048" y="659"/>
                  </a:cubicBezTo>
                  <a:cubicBezTo>
                    <a:pt x="735" y="535"/>
                    <a:pt x="444" y="363"/>
                    <a:pt x="185" y="149"/>
                  </a:cubicBezTo>
                  <a:cubicBezTo>
                    <a:pt x="124" y="98"/>
                    <a:pt x="71" y="3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8"/>
            <p:cNvSpPr/>
            <p:nvPr/>
          </p:nvSpPr>
          <p:spPr>
            <a:xfrm>
              <a:off x="6628209" y="480687"/>
              <a:ext cx="320323" cy="98025"/>
            </a:xfrm>
            <a:custGeom>
              <a:avLst/>
              <a:gdLst/>
              <a:ahLst/>
              <a:cxnLst/>
              <a:rect l="l" t="t" r="r" b="b"/>
              <a:pathLst>
                <a:path w="4686" h="1434" extrusionOk="0">
                  <a:moveTo>
                    <a:pt x="3162" y="0"/>
                  </a:moveTo>
                  <a:cubicBezTo>
                    <a:pt x="3025" y="0"/>
                    <a:pt x="2920" y="80"/>
                    <a:pt x="2871" y="222"/>
                  </a:cubicBezTo>
                  <a:cubicBezTo>
                    <a:pt x="2851" y="287"/>
                    <a:pt x="2841" y="354"/>
                    <a:pt x="2839" y="422"/>
                  </a:cubicBezTo>
                  <a:cubicBezTo>
                    <a:pt x="2839" y="438"/>
                    <a:pt x="2841" y="457"/>
                    <a:pt x="2820" y="462"/>
                  </a:cubicBezTo>
                  <a:cubicBezTo>
                    <a:pt x="2817" y="463"/>
                    <a:pt x="2814" y="463"/>
                    <a:pt x="2812" y="463"/>
                  </a:cubicBezTo>
                  <a:cubicBezTo>
                    <a:pt x="2796" y="463"/>
                    <a:pt x="2785" y="449"/>
                    <a:pt x="2778" y="434"/>
                  </a:cubicBezTo>
                  <a:cubicBezTo>
                    <a:pt x="2755" y="380"/>
                    <a:pt x="2751" y="318"/>
                    <a:pt x="2769" y="261"/>
                  </a:cubicBezTo>
                  <a:cubicBezTo>
                    <a:pt x="2781" y="217"/>
                    <a:pt x="2797" y="173"/>
                    <a:pt x="2813" y="129"/>
                  </a:cubicBezTo>
                  <a:cubicBezTo>
                    <a:pt x="2808" y="129"/>
                    <a:pt x="2802" y="129"/>
                    <a:pt x="2795" y="131"/>
                  </a:cubicBezTo>
                  <a:cubicBezTo>
                    <a:pt x="2788" y="134"/>
                    <a:pt x="2783" y="140"/>
                    <a:pt x="2776" y="143"/>
                  </a:cubicBezTo>
                  <a:cubicBezTo>
                    <a:pt x="2643" y="238"/>
                    <a:pt x="2592" y="373"/>
                    <a:pt x="2578" y="529"/>
                  </a:cubicBezTo>
                  <a:cubicBezTo>
                    <a:pt x="2573" y="601"/>
                    <a:pt x="2571" y="673"/>
                    <a:pt x="2543" y="739"/>
                  </a:cubicBezTo>
                  <a:cubicBezTo>
                    <a:pt x="2534" y="764"/>
                    <a:pt x="2527" y="792"/>
                    <a:pt x="2497" y="792"/>
                  </a:cubicBezTo>
                  <a:cubicBezTo>
                    <a:pt x="2469" y="790"/>
                    <a:pt x="2469" y="760"/>
                    <a:pt x="2460" y="739"/>
                  </a:cubicBezTo>
                  <a:cubicBezTo>
                    <a:pt x="2459" y="732"/>
                    <a:pt x="2457" y="723"/>
                    <a:pt x="2455" y="716"/>
                  </a:cubicBezTo>
                  <a:cubicBezTo>
                    <a:pt x="2425" y="595"/>
                    <a:pt x="2452" y="480"/>
                    <a:pt x="2483" y="366"/>
                  </a:cubicBezTo>
                  <a:lnTo>
                    <a:pt x="2473" y="352"/>
                  </a:lnTo>
                  <a:lnTo>
                    <a:pt x="2438" y="387"/>
                  </a:lnTo>
                  <a:cubicBezTo>
                    <a:pt x="2425" y="400"/>
                    <a:pt x="2415" y="421"/>
                    <a:pt x="2396" y="421"/>
                  </a:cubicBezTo>
                  <a:cubicBezTo>
                    <a:pt x="2394" y="421"/>
                    <a:pt x="2392" y="421"/>
                    <a:pt x="2390" y="420"/>
                  </a:cubicBezTo>
                  <a:cubicBezTo>
                    <a:pt x="2362" y="411"/>
                    <a:pt x="2371" y="383"/>
                    <a:pt x="2369" y="362"/>
                  </a:cubicBezTo>
                  <a:cubicBezTo>
                    <a:pt x="2364" y="294"/>
                    <a:pt x="2353" y="226"/>
                    <a:pt x="2336" y="159"/>
                  </a:cubicBezTo>
                  <a:cubicBezTo>
                    <a:pt x="2306" y="227"/>
                    <a:pt x="2311" y="292"/>
                    <a:pt x="2301" y="354"/>
                  </a:cubicBezTo>
                  <a:cubicBezTo>
                    <a:pt x="2297" y="371"/>
                    <a:pt x="2303" y="394"/>
                    <a:pt x="2282" y="401"/>
                  </a:cubicBezTo>
                  <a:cubicBezTo>
                    <a:pt x="2278" y="402"/>
                    <a:pt x="2275" y="402"/>
                    <a:pt x="2272" y="402"/>
                  </a:cubicBezTo>
                  <a:cubicBezTo>
                    <a:pt x="2256" y="402"/>
                    <a:pt x="2248" y="387"/>
                    <a:pt x="2236" y="376"/>
                  </a:cubicBezTo>
                  <a:cubicBezTo>
                    <a:pt x="2225" y="365"/>
                    <a:pt x="2220" y="349"/>
                    <a:pt x="2204" y="349"/>
                  </a:cubicBezTo>
                  <a:cubicBezTo>
                    <a:pt x="2202" y="349"/>
                    <a:pt x="2200" y="349"/>
                    <a:pt x="2197" y="350"/>
                  </a:cubicBezTo>
                  <a:cubicBezTo>
                    <a:pt x="2203" y="373"/>
                    <a:pt x="2208" y="394"/>
                    <a:pt x="2213" y="415"/>
                  </a:cubicBezTo>
                  <a:cubicBezTo>
                    <a:pt x="2243" y="518"/>
                    <a:pt x="2255" y="624"/>
                    <a:pt x="2225" y="729"/>
                  </a:cubicBezTo>
                  <a:cubicBezTo>
                    <a:pt x="2218" y="753"/>
                    <a:pt x="2217" y="788"/>
                    <a:pt x="2185" y="790"/>
                  </a:cubicBezTo>
                  <a:cubicBezTo>
                    <a:pt x="2184" y="790"/>
                    <a:pt x="2184" y="790"/>
                    <a:pt x="2183" y="790"/>
                  </a:cubicBezTo>
                  <a:cubicBezTo>
                    <a:pt x="2152" y="790"/>
                    <a:pt x="2146" y="756"/>
                    <a:pt x="2138" y="732"/>
                  </a:cubicBezTo>
                  <a:cubicBezTo>
                    <a:pt x="2129" y="713"/>
                    <a:pt x="2126" y="694"/>
                    <a:pt x="2122" y="674"/>
                  </a:cubicBezTo>
                  <a:cubicBezTo>
                    <a:pt x="2113" y="606"/>
                    <a:pt x="2106" y="539"/>
                    <a:pt x="2097" y="473"/>
                  </a:cubicBezTo>
                  <a:cubicBezTo>
                    <a:pt x="2080" y="317"/>
                    <a:pt x="1984" y="173"/>
                    <a:pt x="1864" y="126"/>
                  </a:cubicBezTo>
                  <a:lnTo>
                    <a:pt x="1864" y="126"/>
                  </a:lnTo>
                  <a:cubicBezTo>
                    <a:pt x="1880" y="164"/>
                    <a:pt x="1896" y="201"/>
                    <a:pt x="1908" y="240"/>
                  </a:cubicBezTo>
                  <a:cubicBezTo>
                    <a:pt x="1927" y="306"/>
                    <a:pt x="1938" y="371"/>
                    <a:pt x="1903" y="438"/>
                  </a:cubicBezTo>
                  <a:cubicBezTo>
                    <a:pt x="1896" y="451"/>
                    <a:pt x="1887" y="464"/>
                    <a:pt x="1869" y="464"/>
                  </a:cubicBezTo>
                  <a:cubicBezTo>
                    <a:pt x="1868" y="464"/>
                    <a:pt x="1867" y="464"/>
                    <a:pt x="1866" y="464"/>
                  </a:cubicBezTo>
                  <a:cubicBezTo>
                    <a:pt x="1847" y="460"/>
                    <a:pt x="1843" y="443"/>
                    <a:pt x="1842" y="425"/>
                  </a:cubicBezTo>
                  <a:cubicBezTo>
                    <a:pt x="1842" y="404"/>
                    <a:pt x="1842" y="382"/>
                    <a:pt x="1840" y="359"/>
                  </a:cubicBezTo>
                  <a:cubicBezTo>
                    <a:pt x="1828" y="138"/>
                    <a:pt x="1703" y="6"/>
                    <a:pt x="1518" y="6"/>
                  </a:cubicBezTo>
                  <a:cubicBezTo>
                    <a:pt x="1475" y="6"/>
                    <a:pt x="1429" y="13"/>
                    <a:pt x="1380" y="27"/>
                  </a:cubicBezTo>
                  <a:cubicBezTo>
                    <a:pt x="1556" y="48"/>
                    <a:pt x="1622" y="162"/>
                    <a:pt x="1649" y="310"/>
                  </a:cubicBezTo>
                  <a:cubicBezTo>
                    <a:pt x="1654" y="334"/>
                    <a:pt x="1666" y="362"/>
                    <a:pt x="1640" y="376"/>
                  </a:cubicBezTo>
                  <a:cubicBezTo>
                    <a:pt x="1634" y="379"/>
                    <a:pt x="1629" y="380"/>
                    <a:pt x="1624" y="380"/>
                  </a:cubicBezTo>
                  <a:cubicBezTo>
                    <a:pt x="1605" y="380"/>
                    <a:pt x="1591" y="361"/>
                    <a:pt x="1577" y="348"/>
                  </a:cubicBezTo>
                  <a:cubicBezTo>
                    <a:pt x="1526" y="301"/>
                    <a:pt x="1480" y="248"/>
                    <a:pt x="1428" y="203"/>
                  </a:cubicBezTo>
                  <a:cubicBezTo>
                    <a:pt x="1365" y="145"/>
                    <a:pt x="1285" y="115"/>
                    <a:pt x="1203" y="115"/>
                  </a:cubicBezTo>
                  <a:cubicBezTo>
                    <a:pt x="1165" y="115"/>
                    <a:pt x="1126" y="121"/>
                    <a:pt x="1089" y="134"/>
                  </a:cubicBezTo>
                  <a:cubicBezTo>
                    <a:pt x="974" y="173"/>
                    <a:pt x="867" y="236"/>
                    <a:pt x="774" y="317"/>
                  </a:cubicBezTo>
                  <a:lnTo>
                    <a:pt x="784" y="329"/>
                  </a:lnTo>
                  <a:cubicBezTo>
                    <a:pt x="881" y="299"/>
                    <a:pt x="977" y="273"/>
                    <a:pt x="1079" y="273"/>
                  </a:cubicBezTo>
                  <a:cubicBezTo>
                    <a:pt x="1167" y="273"/>
                    <a:pt x="1251" y="275"/>
                    <a:pt x="1326" y="329"/>
                  </a:cubicBezTo>
                  <a:cubicBezTo>
                    <a:pt x="1347" y="345"/>
                    <a:pt x="1366" y="368"/>
                    <a:pt x="1354" y="397"/>
                  </a:cubicBezTo>
                  <a:cubicBezTo>
                    <a:pt x="1349" y="410"/>
                    <a:pt x="1339" y="414"/>
                    <a:pt x="1329" y="414"/>
                  </a:cubicBezTo>
                  <a:cubicBezTo>
                    <a:pt x="1319" y="414"/>
                    <a:pt x="1308" y="410"/>
                    <a:pt x="1300" y="408"/>
                  </a:cubicBezTo>
                  <a:cubicBezTo>
                    <a:pt x="1246" y="395"/>
                    <a:pt x="1194" y="389"/>
                    <a:pt x="1142" y="389"/>
                  </a:cubicBezTo>
                  <a:cubicBezTo>
                    <a:pt x="1015" y="389"/>
                    <a:pt x="894" y="424"/>
                    <a:pt x="774" y="478"/>
                  </a:cubicBezTo>
                  <a:cubicBezTo>
                    <a:pt x="523" y="590"/>
                    <a:pt x="287" y="736"/>
                    <a:pt x="1" y="748"/>
                  </a:cubicBezTo>
                  <a:cubicBezTo>
                    <a:pt x="131" y="810"/>
                    <a:pt x="262" y="836"/>
                    <a:pt x="394" y="836"/>
                  </a:cubicBezTo>
                  <a:cubicBezTo>
                    <a:pt x="502" y="836"/>
                    <a:pt x="611" y="818"/>
                    <a:pt x="721" y="787"/>
                  </a:cubicBezTo>
                  <a:cubicBezTo>
                    <a:pt x="837" y="751"/>
                    <a:pt x="947" y="702"/>
                    <a:pt x="1051" y="639"/>
                  </a:cubicBezTo>
                  <a:cubicBezTo>
                    <a:pt x="1060" y="633"/>
                    <a:pt x="1071" y="624"/>
                    <a:pt x="1081" y="624"/>
                  </a:cubicBezTo>
                  <a:cubicBezTo>
                    <a:pt x="1087" y="624"/>
                    <a:pt x="1092" y="626"/>
                    <a:pt x="1098" y="632"/>
                  </a:cubicBezTo>
                  <a:cubicBezTo>
                    <a:pt x="1121" y="657"/>
                    <a:pt x="1093" y="667"/>
                    <a:pt x="1081" y="681"/>
                  </a:cubicBezTo>
                  <a:cubicBezTo>
                    <a:pt x="1058" y="708"/>
                    <a:pt x="1030" y="729"/>
                    <a:pt x="1009" y="757"/>
                  </a:cubicBezTo>
                  <a:cubicBezTo>
                    <a:pt x="823" y="988"/>
                    <a:pt x="586" y="1127"/>
                    <a:pt x="290" y="1162"/>
                  </a:cubicBezTo>
                  <a:cubicBezTo>
                    <a:pt x="295" y="1181"/>
                    <a:pt x="309" y="1183"/>
                    <a:pt x="320" y="1188"/>
                  </a:cubicBezTo>
                  <a:cubicBezTo>
                    <a:pt x="430" y="1239"/>
                    <a:pt x="550" y="1265"/>
                    <a:pt x="671" y="1265"/>
                  </a:cubicBezTo>
                  <a:cubicBezTo>
                    <a:pt x="707" y="1265"/>
                    <a:pt x="744" y="1263"/>
                    <a:pt x="781" y="1258"/>
                  </a:cubicBezTo>
                  <a:cubicBezTo>
                    <a:pt x="890" y="1244"/>
                    <a:pt x="984" y="1206"/>
                    <a:pt x="1053" y="1109"/>
                  </a:cubicBezTo>
                  <a:cubicBezTo>
                    <a:pt x="1119" y="1016"/>
                    <a:pt x="1209" y="939"/>
                    <a:pt x="1310" y="886"/>
                  </a:cubicBezTo>
                  <a:cubicBezTo>
                    <a:pt x="1407" y="829"/>
                    <a:pt x="1518" y="799"/>
                    <a:pt x="1629" y="799"/>
                  </a:cubicBezTo>
                  <a:cubicBezTo>
                    <a:pt x="1683" y="799"/>
                    <a:pt x="1738" y="806"/>
                    <a:pt x="1791" y="820"/>
                  </a:cubicBezTo>
                  <a:cubicBezTo>
                    <a:pt x="1961" y="865"/>
                    <a:pt x="2082" y="981"/>
                    <a:pt x="2180" y="1123"/>
                  </a:cubicBezTo>
                  <a:cubicBezTo>
                    <a:pt x="2245" y="1220"/>
                    <a:pt x="2297" y="1323"/>
                    <a:pt x="2336" y="1433"/>
                  </a:cubicBezTo>
                  <a:cubicBezTo>
                    <a:pt x="2343" y="1428"/>
                    <a:pt x="2346" y="1426"/>
                    <a:pt x="2348" y="1425"/>
                  </a:cubicBezTo>
                  <a:cubicBezTo>
                    <a:pt x="2355" y="1407"/>
                    <a:pt x="2362" y="1390"/>
                    <a:pt x="2369" y="1374"/>
                  </a:cubicBezTo>
                  <a:cubicBezTo>
                    <a:pt x="2420" y="1241"/>
                    <a:pt x="2495" y="1120"/>
                    <a:pt x="2588" y="1013"/>
                  </a:cubicBezTo>
                  <a:cubicBezTo>
                    <a:pt x="2708" y="873"/>
                    <a:pt x="2879" y="799"/>
                    <a:pt x="3054" y="799"/>
                  </a:cubicBezTo>
                  <a:cubicBezTo>
                    <a:pt x="3141" y="799"/>
                    <a:pt x="3228" y="817"/>
                    <a:pt x="3311" y="855"/>
                  </a:cubicBezTo>
                  <a:cubicBezTo>
                    <a:pt x="3447" y="915"/>
                    <a:pt x="3565" y="1009"/>
                    <a:pt x="3651" y="1132"/>
                  </a:cubicBezTo>
                  <a:cubicBezTo>
                    <a:pt x="3738" y="1257"/>
                    <a:pt x="3879" y="1310"/>
                    <a:pt x="4024" y="1310"/>
                  </a:cubicBezTo>
                  <a:cubicBezTo>
                    <a:pt x="4147" y="1310"/>
                    <a:pt x="4273" y="1272"/>
                    <a:pt x="4373" y="1209"/>
                  </a:cubicBezTo>
                  <a:cubicBezTo>
                    <a:pt x="4368" y="1197"/>
                    <a:pt x="4357" y="1200"/>
                    <a:pt x="4347" y="1199"/>
                  </a:cubicBezTo>
                  <a:cubicBezTo>
                    <a:pt x="4136" y="1162"/>
                    <a:pt x="3947" y="1083"/>
                    <a:pt x="3798" y="923"/>
                  </a:cubicBezTo>
                  <a:cubicBezTo>
                    <a:pt x="3723" y="841"/>
                    <a:pt x="3670" y="741"/>
                    <a:pt x="3586" y="667"/>
                  </a:cubicBezTo>
                  <a:cubicBezTo>
                    <a:pt x="3575" y="660"/>
                    <a:pt x="3572" y="645"/>
                    <a:pt x="3582" y="634"/>
                  </a:cubicBezTo>
                  <a:cubicBezTo>
                    <a:pt x="3586" y="627"/>
                    <a:pt x="3593" y="623"/>
                    <a:pt x="3600" y="623"/>
                  </a:cubicBezTo>
                  <a:cubicBezTo>
                    <a:pt x="3604" y="623"/>
                    <a:pt x="3608" y="625"/>
                    <a:pt x="3612" y="627"/>
                  </a:cubicBezTo>
                  <a:cubicBezTo>
                    <a:pt x="3623" y="634"/>
                    <a:pt x="3635" y="641"/>
                    <a:pt x="3644" y="646"/>
                  </a:cubicBezTo>
                  <a:cubicBezTo>
                    <a:pt x="3846" y="763"/>
                    <a:pt x="4058" y="835"/>
                    <a:pt x="4287" y="835"/>
                  </a:cubicBezTo>
                  <a:cubicBezTo>
                    <a:pt x="4326" y="835"/>
                    <a:pt x="4366" y="833"/>
                    <a:pt x="4406" y="829"/>
                  </a:cubicBezTo>
                  <a:cubicBezTo>
                    <a:pt x="4505" y="820"/>
                    <a:pt x="4599" y="792"/>
                    <a:pt x="4685" y="746"/>
                  </a:cubicBezTo>
                  <a:cubicBezTo>
                    <a:pt x="4624" y="737"/>
                    <a:pt x="4571" y="732"/>
                    <a:pt x="4520" y="722"/>
                  </a:cubicBezTo>
                  <a:cubicBezTo>
                    <a:pt x="4348" y="690"/>
                    <a:pt x="4194" y="615"/>
                    <a:pt x="4040" y="538"/>
                  </a:cubicBezTo>
                  <a:cubicBezTo>
                    <a:pt x="3880" y="458"/>
                    <a:pt x="3716" y="389"/>
                    <a:pt x="3540" y="389"/>
                  </a:cubicBezTo>
                  <a:cubicBezTo>
                    <a:pt x="3486" y="389"/>
                    <a:pt x="3432" y="395"/>
                    <a:pt x="3376" y="410"/>
                  </a:cubicBezTo>
                  <a:cubicBezTo>
                    <a:pt x="3369" y="411"/>
                    <a:pt x="3361" y="413"/>
                    <a:pt x="3354" y="413"/>
                  </a:cubicBezTo>
                  <a:cubicBezTo>
                    <a:pt x="3345" y="413"/>
                    <a:pt x="3337" y="410"/>
                    <a:pt x="3332" y="399"/>
                  </a:cubicBezTo>
                  <a:cubicBezTo>
                    <a:pt x="3323" y="382"/>
                    <a:pt x="3326" y="362"/>
                    <a:pt x="3339" y="347"/>
                  </a:cubicBezTo>
                  <a:cubicBezTo>
                    <a:pt x="3365" y="315"/>
                    <a:pt x="3402" y="294"/>
                    <a:pt x="3444" y="289"/>
                  </a:cubicBezTo>
                  <a:cubicBezTo>
                    <a:pt x="3494" y="277"/>
                    <a:pt x="3543" y="272"/>
                    <a:pt x="3593" y="272"/>
                  </a:cubicBezTo>
                  <a:cubicBezTo>
                    <a:pt x="3697" y="272"/>
                    <a:pt x="3800" y="296"/>
                    <a:pt x="3901" y="333"/>
                  </a:cubicBezTo>
                  <a:lnTo>
                    <a:pt x="3910" y="320"/>
                  </a:lnTo>
                  <a:cubicBezTo>
                    <a:pt x="3828" y="247"/>
                    <a:pt x="3733" y="187"/>
                    <a:pt x="3631" y="147"/>
                  </a:cubicBezTo>
                  <a:cubicBezTo>
                    <a:pt x="3579" y="126"/>
                    <a:pt x="3528" y="115"/>
                    <a:pt x="3480" y="115"/>
                  </a:cubicBezTo>
                  <a:cubicBezTo>
                    <a:pt x="3385" y="115"/>
                    <a:pt x="3299" y="156"/>
                    <a:pt x="3219" y="233"/>
                  </a:cubicBezTo>
                  <a:cubicBezTo>
                    <a:pt x="3179" y="273"/>
                    <a:pt x="3139" y="315"/>
                    <a:pt x="3097" y="354"/>
                  </a:cubicBezTo>
                  <a:cubicBezTo>
                    <a:pt x="3085" y="365"/>
                    <a:pt x="3074" y="381"/>
                    <a:pt x="3058" y="381"/>
                  </a:cubicBezTo>
                  <a:cubicBezTo>
                    <a:pt x="3054" y="381"/>
                    <a:pt x="3050" y="380"/>
                    <a:pt x="3046" y="378"/>
                  </a:cubicBezTo>
                  <a:cubicBezTo>
                    <a:pt x="3021" y="368"/>
                    <a:pt x="3030" y="343"/>
                    <a:pt x="3032" y="324"/>
                  </a:cubicBezTo>
                  <a:cubicBezTo>
                    <a:pt x="3055" y="164"/>
                    <a:pt x="3123" y="47"/>
                    <a:pt x="3312" y="24"/>
                  </a:cubicBezTo>
                  <a:cubicBezTo>
                    <a:pt x="3277" y="17"/>
                    <a:pt x="3260" y="12"/>
                    <a:pt x="3241" y="8"/>
                  </a:cubicBezTo>
                  <a:cubicBezTo>
                    <a:pt x="3213" y="3"/>
                    <a:pt x="3187" y="0"/>
                    <a:pt x="31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8"/>
            <p:cNvSpPr/>
            <p:nvPr/>
          </p:nvSpPr>
          <p:spPr>
            <a:xfrm>
              <a:off x="6676450" y="529150"/>
              <a:ext cx="218122" cy="161125"/>
            </a:xfrm>
            <a:custGeom>
              <a:avLst/>
              <a:gdLst/>
              <a:ahLst/>
              <a:cxnLst/>
              <a:rect l="l" t="t" r="r" b="b"/>
              <a:pathLst>
                <a:path w="3053" h="2186" extrusionOk="0">
                  <a:moveTo>
                    <a:pt x="715" y="250"/>
                  </a:moveTo>
                  <a:cubicBezTo>
                    <a:pt x="716" y="250"/>
                    <a:pt x="717" y="250"/>
                    <a:pt x="718" y="251"/>
                  </a:cubicBezTo>
                  <a:cubicBezTo>
                    <a:pt x="933" y="252"/>
                    <a:pt x="1112" y="428"/>
                    <a:pt x="1112" y="640"/>
                  </a:cubicBezTo>
                  <a:cubicBezTo>
                    <a:pt x="1112" y="855"/>
                    <a:pt x="939" y="1027"/>
                    <a:pt x="724" y="1027"/>
                  </a:cubicBezTo>
                  <a:cubicBezTo>
                    <a:pt x="722" y="1027"/>
                    <a:pt x="720" y="1027"/>
                    <a:pt x="718" y="1027"/>
                  </a:cubicBezTo>
                  <a:cubicBezTo>
                    <a:pt x="499" y="1027"/>
                    <a:pt x="335" y="862"/>
                    <a:pt x="335" y="641"/>
                  </a:cubicBezTo>
                  <a:cubicBezTo>
                    <a:pt x="315" y="430"/>
                    <a:pt x="525" y="250"/>
                    <a:pt x="715" y="250"/>
                  </a:cubicBezTo>
                  <a:close/>
                  <a:moveTo>
                    <a:pt x="2353" y="250"/>
                  </a:moveTo>
                  <a:cubicBezTo>
                    <a:pt x="2355" y="250"/>
                    <a:pt x="2357" y="250"/>
                    <a:pt x="2359" y="251"/>
                  </a:cubicBezTo>
                  <a:cubicBezTo>
                    <a:pt x="2572" y="252"/>
                    <a:pt x="2748" y="426"/>
                    <a:pt x="2750" y="641"/>
                  </a:cubicBezTo>
                  <a:cubicBezTo>
                    <a:pt x="2750" y="855"/>
                    <a:pt x="2576" y="1027"/>
                    <a:pt x="2363" y="1027"/>
                  </a:cubicBezTo>
                  <a:cubicBezTo>
                    <a:pt x="2361" y="1027"/>
                    <a:pt x="2359" y="1027"/>
                    <a:pt x="2357" y="1027"/>
                  </a:cubicBezTo>
                  <a:cubicBezTo>
                    <a:pt x="2141" y="1027"/>
                    <a:pt x="1980" y="857"/>
                    <a:pt x="1971" y="641"/>
                  </a:cubicBezTo>
                  <a:cubicBezTo>
                    <a:pt x="1962" y="404"/>
                    <a:pt x="2187" y="250"/>
                    <a:pt x="2353" y="250"/>
                  </a:cubicBezTo>
                  <a:close/>
                  <a:moveTo>
                    <a:pt x="859" y="0"/>
                  </a:moveTo>
                  <a:cubicBezTo>
                    <a:pt x="721" y="0"/>
                    <a:pt x="582" y="53"/>
                    <a:pt x="455" y="147"/>
                  </a:cubicBezTo>
                  <a:cubicBezTo>
                    <a:pt x="350" y="224"/>
                    <a:pt x="288" y="312"/>
                    <a:pt x="178" y="415"/>
                  </a:cubicBezTo>
                  <a:cubicBezTo>
                    <a:pt x="171" y="422"/>
                    <a:pt x="165" y="431"/>
                    <a:pt x="162" y="440"/>
                  </a:cubicBezTo>
                  <a:cubicBezTo>
                    <a:pt x="81" y="626"/>
                    <a:pt x="32" y="824"/>
                    <a:pt x="15" y="1025"/>
                  </a:cubicBezTo>
                  <a:cubicBezTo>
                    <a:pt x="1" y="1201"/>
                    <a:pt x="41" y="1362"/>
                    <a:pt x="102" y="1523"/>
                  </a:cubicBezTo>
                  <a:cubicBezTo>
                    <a:pt x="151" y="1642"/>
                    <a:pt x="171" y="1772"/>
                    <a:pt x="155" y="1900"/>
                  </a:cubicBezTo>
                  <a:cubicBezTo>
                    <a:pt x="143" y="1995"/>
                    <a:pt x="134" y="2090"/>
                    <a:pt x="130" y="2186"/>
                  </a:cubicBezTo>
                  <a:cubicBezTo>
                    <a:pt x="264" y="1983"/>
                    <a:pt x="392" y="1779"/>
                    <a:pt x="546" y="1592"/>
                  </a:cubicBezTo>
                  <a:cubicBezTo>
                    <a:pt x="637" y="1483"/>
                    <a:pt x="726" y="1371"/>
                    <a:pt x="839" y="1280"/>
                  </a:cubicBezTo>
                  <a:cubicBezTo>
                    <a:pt x="932" y="1206"/>
                    <a:pt x="1012" y="1120"/>
                    <a:pt x="1081" y="1022"/>
                  </a:cubicBezTo>
                  <a:cubicBezTo>
                    <a:pt x="1152" y="917"/>
                    <a:pt x="1252" y="833"/>
                    <a:pt x="1368" y="780"/>
                  </a:cubicBezTo>
                  <a:cubicBezTo>
                    <a:pt x="1422" y="755"/>
                    <a:pt x="1475" y="738"/>
                    <a:pt x="1530" y="738"/>
                  </a:cubicBezTo>
                  <a:cubicBezTo>
                    <a:pt x="1569" y="738"/>
                    <a:pt x="1610" y="747"/>
                    <a:pt x="1650" y="768"/>
                  </a:cubicBezTo>
                  <a:cubicBezTo>
                    <a:pt x="1819" y="850"/>
                    <a:pt x="1961" y="978"/>
                    <a:pt x="2059" y="1138"/>
                  </a:cubicBezTo>
                  <a:cubicBezTo>
                    <a:pt x="2073" y="1162"/>
                    <a:pt x="2090" y="1185"/>
                    <a:pt x="2113" y="1202"/>
                  </a:cubicBezTo>
                  <a:cubicBezTo>
                    <a:pt x="2211" y="1280"/>
                    <a:pt x="2302" y="1365"/>
                    <a:pt x="2385" y="1460"/>
                  </a:cubicBezTo>
                  <a:cubicBezTo>
                    <a:pt x="2576" y="1681"/>
                    <a:pt x="2751" y="1918"/>
                    <a:pt x="2907" y="2165"/>
                  </a:cubicBezTo>
                  <a:cubicBezTo>
                    <a:pt x="2912" y="2172"/>
                    <a:pt x="2912" y="2186"/>
                    <a:pt x="2925" y="2186"/>
                  </a:cubicBezTo>
                  <a:cubicBezTo>
                    <a:pt x="2927" y="2186"/>
                    <a:pt x="2930" y="2185"/>
                    <a:pt x="2934" y="2184"/>
                  </a:cubicBezTo>
                  <a:cubicBezTo>
                    <a:pt x="2928" y="2142"/>
                    <a:pt x="2921" y="2100"/>
                    <a:pt x="2914" y="2058"/>
                  </a:cubicBezTo>
                  <a:cubicBezTo>
                    <a:pt x="2888" y="1867"/>
                    <a:pt x="2886" y="1679"/>
                    <a:pt x="2962" y="1497"/>
                  </a:cubicBezTo>
                  <a:cubicBezTo>
                    <a:pt x="3014" y="1367"/>
                    <a:pt x="3053" y="1234"/>
                    <a:pt x="3046" y="1090"/>
                  </a:cubicBezTo>
                  <a:cubicBezTo>
                    <a:pt x="3041" y="934"/>
                    <a:pt x="3012" y="782"/>
                    <a:pt x="2965" y="633"/>
                  </a:cubicBezTo>
                  <a:cubicBezTo>
                    <a:pt x="2907" y="463"/>
                    <a:pt x="2849" y="291"/>
                    <a:pt x="2702" y="170"/>
                  </a:cubicBezTo>
                  <a:cubicBezTo>
                    <a:pt x="2574" y="67"/>
                    <a:pt x="2435" y="2"/>
                    <a:pt x="2280" y="2"/>
                  </a:cubicBezTo>
                  <a:cubicBezTo>
                    <a:pt x="2237" y="2"/>
                    <a:pt x="2193" y="7"/>
                    <a:pt x="2148" y="17"/>
                  </a:cubicBezTo>
                  <a:cubicBezTo>
                    <a:pt x="1980" y="54"/>
                    <a:pt x="1861" y="165"/>
                    <a:pt x="1763" y="301"/>
                  </a:cubicBezTo>
                  <a:cubicBezTo>
                    <a:pt x="1684" y="412"/>
                    <a:pt x="1642" y="538"/>
                    <a:pt x="1596" y="662"/>
                  </a:cubicBezTo>
                  <a:cubicBezTo>
                    <a:pt x="1589" y="679"/>
                    <a:pt x="1589" y="701"/>
                    <a:pt x="1567" y="701"/>
                  </a:cubicBezTo>
                  <a:cubicBezTo>
                    <a:pt x="1566" y="701"/>
                    <a:pt x="1565" y="701"/>
                    <a:pt x="1564" y="701"/>
                  </a:cubicBezTo>
                  <a:cubicBezTo>
                    <a:pt x="1545" y="699"/>
                    <a:pt x="1536" y="680"/>
                    <a:pt x="1529" y="662"/>
                  </a:cubicBezTo>
                  <a:cubicBezTo>
                    <a:pt x="1510" y="606"/>
                    <a:pt x="1489" y="550"/>
                    <a:pt x="1466" y="496"/>
                  </a:cubicBezTo>
                  <a:cubicBezTo>
                    <a:pt x="1421" y="375"/>
                    <a:pt x="1349" y="265"/>
                    <a:pt x="1258" y="173"/>
                  </a:cubicBezTo>
                  <a:cubicBezTo>
                    <a:pt x="1136" y="54"/>
                    <a:pt x="998" y="0"/>
                    <a:pt x="859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8"/>
            <p:cNvSpPr/>
            <p:nvPr/>
          </p:nvSpPr>
          <p:spPr>
            <a:xfrm>
              <a:off x="6919550" y="756700"/>
              <a:ext cx="60699" cy="180175"/>
            </a:xfrm>
            <a:custGeom>
              <a:avLst/>
              <a:gdLst/>
              <a:ahLst/>
              <a:cxnLst/>
              <a:rect l="l" t="t" r="r" b="b"/>
              <a:pathLst>
                <a:path w="879" h="2579" extrusionOk="0">
                  <a:moveTo>
                    <a:pt x="2" y="0"/>
                  </a:moveTo>
                  <a:cubicBezTo>
                    <a:pt x="1" y="7"/>
                    <a:pt x="1" y="16"/>
                    <a:pt x="2" y="23"/>
                  </a:cubicBezTo>
                  <a:cubicBezTo>
                    <a:pt x="102" y="265"/>
                    <a:pt x="174" y="515"/>
                    <a:pt x="251" y="766"/>
                  </a:cubicBezTo>
                  <a:cubicBezTo>
                    <a:pt x="390" y="1225"/>
                    <a:pt x="449" y="1692"/>
                    <a:pt x="393" y="2172"/>
                  </a:cubicBezTo>
                  <a:cubicBezTo>
                    <a:pt x="386" y="2232"/>
                    <a:pt x="397" y="2270"/>
                    <a:pt x="449" y="2309"/>
                  </a:cubicBezTo>
                  <a:cubicBezTo>
                    <a:pt x="581" y="2404"/>
                    <a:pt x="704" y="2507"/>
                    <a:pt x="849" y="2579"/>
                  </a:cubicBezTo>
                  <a:cubicBezTo>
                    <a:pt x="879" y="2540"/>
                    <a:pt x="847" y="2503"/>
                    <a:pt x="849" y="2463"/>
                  </a:cubicBezTo>
                  <a:cubicBezTo>
                    <a:pt x="854" y="2361"/>
                    <a:pt x="854" y="2260"/>
                    <a:pt x="847" y="2156"/>
                  </a:cubicBezTo>
                  <a:cubicBezTo>
                    <a:pt x="835" y="2025"/>
                    <a:pt x="858" y="1893"/>
                    <a:pt x="835" y="1762"/>
                  </a:cubicBezTo>
                  <a:cubicBezTo>
                    <a:pt x="803" y="1564"/>
                    <a:pt x="788" y="1362"/>
                    <a:pt x="788" y="1161"/>
                  </a:cubicBezTo>
                  <a:cubicBezTo>
                    <a:pt x="788" y="1140"/>
                    <a:pt x="781" y="1115"/>
                    <a:pt x="803" y="1097"/>
                  </a:cubicBezTo>
                  <a:cubicBezTo>
                    <a:pt x="803" y="1082"/>
                    <a:pt x="798" y="1066"/>
                    <a:pt x="791" y="1052"/>
                  </a:cubicBezTo>
                  <a:cubicBezTo>
                    <a:pt x="658" y="780"/>
                    <a:pt x="493" y="526"/>
                    <a:pt x="299" y="295"/>
                  </a:cubicBezTo>
                  <a:cubicBezTo>
                    <a:pt x="253" y="242"/>
                    <a:pt x="200" y="198"/>
                    <a:pt x="157" y="144"/>
                  </a:cubicBezTo>
                  <a:cubicBezTo>
                    <a:pt x="111" y="89"/>
                    <a:pt x="60" y="4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6602980" y="761075"/>
              <a:ext cx="48544" cy="170006"/>
            </a:xfrm>
            <a:custGeom>
              <a:avLst/>
              <a:gdLst/>
              <a:ahLst/>
              <a:cxnLst/>
              <a:rect l="l" t="t" r="r" b="b"/>
              <a:pathLst>
                <a:path w="710" h="2457" extrusionOk="0">
                  <a:moveTo>
                    <a:pt x="699" y="0"/>
                  </a:moveTo>
                  <a:cubicBezTo>
                    <a:pt x="643" y="46"/>
                    <a:pt x="588" y="98"/>
                    <a:pt x="541" y="153"/>
                  </a:cubicBezTo>
                  <a:cubicBezTo>
                    <a:pt x="367" y="342"/>
                    <a:pt x="208" y="544"/>
                    <a:pt x="89" y="771"/>
                  </a:cubicBezTo>
                  <a:cubicBezTo>
                    <a:pt x="111" y="789"/>
                    <a:pt x="103" y="814"/>
                    <a:pt x="103" y="835"/>
                  </a:cubicBezTo>
                  <a:cubicBezTo>
                    <a:pt x="111" y="1017"/>
                    <a:pt x="101" y="1203"/>
                    <a:pt x="73" y="1383"/>
                  </a:cubicBezTo>
                  <a:cubicBezTo>
                    <a:pt x="24" y="1681"/>
                    <a:pt x="32" y="1978"/>
                    <a:pt x="29" y="2276"/>
                  </a:cubicBezTo>
                  <a:cubicBezTo>
                    <a:pt x="29" y="2335"/>
                    <a:pt x="1" y="2397"/>
                    <a:pt x="32" y="2456"/>
                  </a:cubicBezTo>
                  <a:cubicBezTo>
                    <a:pt x="94" y="2414"/>
                    <a:pt x="150" y="2370"/>
                    <a:pt x="213" y="2332"/>
                  </a:cubicBezTo>
                  <a:cubicBezTo>
                    <a:pt x="304" y="2277"/>
                    <a:pt x="332" y="2216"/>
                    <a:pt x="318" y="2100"/>
                  </a:cubicBezTo>
                  <a:cubicBezTo>
                    <a:pt x="266" y="1636"/>
                    <a:pt x="325" y="1182"/>
                    <a:pt x="469" y="738"/>
                  </a:cubicBezTo>
                  <a:cubicBezTo>
                    <a:pt x="548" y="496"/>
                    <a:pt x="629" y="253"/>
                    <a:pt x="709" y="12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8"/>
            <p:cNvSpPr/>
            <p:nvPr/>
          </p:nvSpPr>
          <p:spPr>
            <a:xfrm>
              <a:off x="6564075" y="814423"/>
              <a:ext cx="46562" cy="133403"/>
            </a:xfrm>
            <a:custGeom>
              <a:avLst/>
              <a:gdLst/>
              <a:ahLst/>
              <a:cxnLst/>
              <a:rect l="l" t="t" r="r" b="b"/>
              <a:pathLst>
                <a:path w="681" h="1928" extrusionOk="0">
                  <a:moveTo>
                    <a:pt x="658" y="0"/>
                  </a:moveTo>
                  <a:cubicBezTo>
                    <a:pt x="638" y="13"/>
                    <a:pt x="633" y="34"/>
                    <a:pt x="624" y="50"/>
                  </a:cubicBezTo>
                  <a:cubicBezTo>
                    <a:pt x="400" y="462"/>
                    <a:pt x="258" y="902"/>
                    <a:pt x="154" y="1356"/>
                  </a:cubicBezTo>
                  <a:cubicBezTo>
                    <a:pt x="112" y="1547"/>
                    <a:pt x="88" y="1741"/>
                    <a:pt x="0" y="1927"/>
                  </a:cubicBezTo>
                  <a:cubicBezTo>
                    <a:pt x="232" y="1918"/>
                    <a:pt x="417" y="1799"/>
                    <a:pt x="603" y="1685"/>
                  </a:cubicBezTo>
                  <a:cubicBezTo>
                    <a:pt x="570" y="1626"/>
                    <a:pt x="600" y="1564"/>
                    <a:pt x="600" y="1505"/>
                  </a:cubicBezTo>
                  <a:cubicBezTo>
                    <a:pt x="601" y="1207"/>
                    <a:pt x="593" y="910"/>
                    <a:pt x="644" y="614"/>
                  </a:cubicBezTo>
                  <a:cubicBezTo>
                    <a:pt x="672" y="432"/>
                    <a:pt x="680" y="248"/>
                    <a:pt x="672" y="64"/>
                  </a:cubicBezTo>
                  <a:cubicBezTo>
                    <a:pt x="672" y="43"/>
                    <a:pt x="680" y="18"/>
                    <a:pt x="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8"/>
            <p:cNvSpPr/>
            <p:nvPr/>
          </p:nvSpPr>
          <p:spPr>
            <a:xfrm>
              <a:off x="6972875" y="834375"/>
              <a:ext cx="35700" cy="113548"/>
            </a:xfrm>
            <a:custGeom>
              <a:avLst/>
              <a:gdLst/>
              <a:ahLst/>
              <a:cxnLst/>
              <a:rect l="l" t="t" r="r" b="b"/>
              <a:pathLst>
                <a:path w="545" h="1642" extrusionOk="0">
                  <a:moveTo>
                    <a:pt x="23" y="0"/>
                  </a:moveTo>
                  <a:cubicBezTo>
                    <a:pt x="1" y="18"/>
                    <a:pt x="9" y="41"/>
                    <a:pt x="9" y="63"/>
                  </a:cubicBezTo>
                  <a:cubicBezTo>
                    <a:pt x="8" y="265"/>
                    <a:pt x="23" y="467"/>
                    <a:pt x="57" y="665"/>
                  </a:cubicBezTo>
                  <a:cubicBezTo>
                    <a:pt x="80" y="794"/>
                    <a:pt x="55" y="928"/>
                    <a:pt x="69" y="1059"/>
                  </a:cubicBezTo>
                  <a:cubicBezTo>
                    <a:pt x="74" y="1163"/>
                    <a:pt x="76" y="1264"/>
                    <a:pt x="69" y="1366"/>
                  </a:cubicBezTo>
                  <a:cubicBezTo>
                    <a:pt x="67" y="1404"/>
                    <a:pt x="99" y="1441"/>
                    <a:pt x="69" y="1480"/>
                  </a:cubicBezTo>
                  <a:cubicBezTo>
                    <a:pt x="213" y="1566"/>
                    <a:pt x="362" y="1636"/>
                    <a:pt x="544" y="1641"/>
                  </a:cubicBezTo>
                  <a:cubicBezTo>
                    <a:pt x="520" y="1606"/>
                    <a:pt x="502" y="1566"/>
                    <a:pt x="490" y="1524"/>
                  </a:cubicBezTo>
                  <a:cubicBezTo>
                    <a:pt x="414" y="1259"/>
                    <a:pt x="371" y="987"/>
                    <a:pt x="295" y="724"/>
                  </a:cubicBezTo>
                  <a:cubicBezTo>
                    <a:pt x="227" y="475"/>
                    <a:pt x="136" y="232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8"/>
            <p:cNvSpPr/>
            <p:nvPr/>
          </p:nvSpPr>
          <p:spPr>
            <a:xfrm>
              <a:off x="6747225" y="582168"/>
              <a:ext cx="77919" cy="48216"/>
            </a:xfrm>
            <a:custGeom>
              <a:avLst/>
              <a:gdLst/>
              <a:ahLst/>
              <a:cxnLst/>
              <a:rect l="l" t="t" r="r" b="b"/>
              <a:pathLst>
                <a:path w="963" h="596" extrusionOk="0">
                  <a:moveTo>
                    <a:pt x="473" y="0"/>
                  </a:moveTo>
                  <a:cubicBezTo>
                    <a:pt x="449" y="0"/>
                    <a:pt x="426" y="4"/>
                    <a:pt x="403" y="12"/>
                  </a:cubicBezTo>
                  <a:cubicBezTo>
                    <a:pt x="237" y="72"/>
                    <a:pt x="112" y="182"/>
                    <a:pt x="18" y="329"/>
                  </a:cubicBezTo>
                  <a:cubicBezTo>
                    <a:pt x="0" y="357"/>
                    <a:pt x="4" y="371"/>
                    <a:pt x="30" y="389"/>
                  </a:cubicBezTo>
                  <a:cubicBezTo>
                    <a:pt x="126" y="459"/>
                    <a:pt x="232" y="517"/>
                    <a:pt x="340" y="564"/>
                  </a:cubicBezTo>
                  <a:cubicBezTo>
                    <a:pt x="382" y="585"/>
                    <a:pt x="430" y="596"/>
                    <a:pt x="477" y="596"/>
                  </a:cubicBezTo>
                  <a:cubicBezTo>
                    <a:pt x="493" y="594"/>
                    <a:pt x="509" y="591"/>
                    <a:pt x="524" y="585"/>
                  </a:cubicBezTo>
                  <a:cubicBezTo>
                    <a:pt x="673" y="541"/>
                    <a:pt x="803" y="459"/>
                    <a:pt x="935" y="382"/>
                  </a:cubicBezTo>
                  <a:cubicBezTo>
                    <a:pt x="963" y="364"/>
                    <a:pt x="950" y="350"/>
                    <a:pt x="938" y="333"/>
                  </a:cubicBezTo>
                  <a:cubicBezTo>
                    <a:pt x="842" y="194"/>
                    <a:pt x="709" y="86"/>
                    <a:pt x="554" y="17"/>
                  </a:cubicBezTo>
                  <a:cubicBezTo>
                    <a:pt x="528" y="6"/>
                    <a:pt x="501" y="0"/>
                    <a:pt x="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8"/>
            <p:cNvSpPr/>
            <p:nvPr/>
          </p:nvSpPr>
          <p:spPr>
            <a:xfrm>
              <a:off x="6746700" y="609275"/>
              <a:ext cx="77925" cy="36850"/>
            </a:xfrm>
            <a:custGeom>
              <a:avLst/>
              <a:gdLst/>
              <a:ahLst/>
              <a:cxnLst/>
              <a:rect l="l" t="t" r="r" b="b"/>
              <a:pathLst>
                <a:path w="92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33"/>
                    <a:pt x="15" y="62"/>
                    <a:pt x="36" y="89"/>
                  </a:cubicBezTo>
                  <a:cubicBezTo>
                    <a:pt x="129" y="222"/>
                    <a:pt x="267" y="318"/>
                    <a:pt x="425" y="357"/>
                  </a:cubicBezTo>
                  <a:cubicBezTo>
                    <a:pt x="438" y="360"/>
                    <a:pt x="451" y="362"/>
                    <a:pt x="464" y="362"/>
                  </a:cubicBezTo>
                  <a:cubicBezTo>
                    <a:pt x="478" y="362"/>
                    <a:pt x="491" y="360"/>
                    <a:pt x="504" y="357"/>
                  </a:cubicBezTo>
                  <a:cubicBezTo>
                    <a:pt x="670" y="315"/>
                    <a:pt x="814" y="210"/>
                    <a:pt x="905" y="64"/>
                  </a:cubicBezTo>
                  <a:cubicBezTo>
                    <a:pt x="914" y="50"/>
                    <a:pt x="928" y="36"/>
                    <a:pt x="921" y="13"/>
                  </a:cubicBezTo>
                  <a:cubicBezTo>
                    <a:pt x="919" y="13"/>
                    <a:pt x="917" y="13"/>
                    <a:pt x="915" y="13"/>
                  </a:cubicBezTo>
                  <a:cubicBezTo>
                    <a:pt x="900" y="13"/>
                    <a:pt x="890" y="25"/>
                    <a:pt x="877" y="31"/>
                  </a:cubicBezTo>
                  <a:cubicBezTo>
                    <a:pt x="786" y="85"/>
                    <a:pt x="690" y="134"/>
                    <a:pt x="593" y="176"/>
                  </a:cubicBezTo>
                  <a:cubicBezTo>
                    <a:pt x="549" y="196"/>
                    <a:pt x="502" y="205"/>
                    <a:pt x="454" y="205"/>
                  </a:cubicBezTo>
                  <a:cubicBezTo>
                    <a:pt x="404" y="205"/>
                    <a:pt x="354" y="194"/>
                    <a:pt x="308" y="173"/>
                  </a:cubicBezTo>
                  <a:cubicBezTo>
                    <a:pt x="201" y="124"/>
                    <a:pt x="99" y="6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8"/>
            <p:cNvSpPr/>
            <p:nvPr/>
          </p:nvSpPr>
          <p:spPr>
            <a:xfrm>
              <a:off x="6653023" y="760188"/>
              <a:ext cx="1641" cy="1777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18" y="1"/>
                  </a:moveTo>
                  <a:lnTo>
                    <a:pt x="1" y="13"/>
                  </a:lnTo>
                  <a:lnTo>
                    <a:pt x="11" y="25"/>
                  </a:lnTo>
                  <a:cubicBezTo>
                    <a:pt x="20" y="22"/>
                    <a:pt x="23" y="10"/>
                    <a:pt x="18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8"/>
            <p:cNvSpPr/>
            <p:nvPr/>
          </p:nvSpPr>
          <p:spPr>
            <a:xfrm>
              <a:off x="6937190" y="922608"/>
              <a:ext cx="1230" cy="1846"/>
            </a:xfrm>
            <a:custGeom>
              <a:avLst/>
              <a:gdLst/>
              <a:ahLst/>
              <a:cxnLst/>
              <a:rect l="l" t="t" r="r" b="b"/>
              <a:pathLst>
                <a:path w="18" h="27" extrusionOk="0">
                  <a:moveTo>
                    <a:pt x="14" y="0"/>
                  </a:moveTo>
                  <a:cubicBezTo>
                    <a:pt x="4" y="6"/>
                    <a:pt x="0" y="18"/>
                    <a:pt x="7" y="27"/>
                  </a:cubicBezTo>
                  <a:cubicBezTo>
                    <a:pt x="18" y="20"/>
                    <a:pt x="16" y="9"/>
                    <a:pt x="14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8"/>
            <p:cNvSpPr/>
            <p:nvPr/>
          </p:nvSpPr>
          <p:spPr>
            <a:xfrm>
              <a:off x="6681324" y="702425"/>
              <a:ext cx="273" cy="47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1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495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6" name="Google Shape;2656;p38"/>
            <p:cNvGrpSpPr/>
            <p:nvPr/>
          </p:nvGrpSpPr>
          <p:grpSpPr>
            <a:xfrm flipH="1">
              <a:off x="6689845" y="547342"/>
              <a:ext cx="67201" cy="57591"/>
              <a:chOff x="6688530" y="2567647"/>
              <a:chExt cx="64529" cy="55301"/>
            </a:xfrm>
          </p:grpSpPr>
          <p:sp>
            <p:nvSpPr>
              <p:cNvPr id="2657" name="Google Shape;2657;p38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8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8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8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1" name="Google Shape;2661;p38"/>
            <p:cNvGrpSpPr/>
            <p:nvPr/>
          </p:nvGrpSpPr>
          <p:grpSpPr>
            <a:xfrm flipH="1">
              <a:off x="6805946" y="547342"/>
              <a:ext cx="67201" cy="57591"/>
              <a:chOff x="6688530" y="2567647"/>
              <a:chExt cx="64529" cy="55301"/>
            </a:xfrm>
          </p:grpSpPr>
          <p:sp>
            <p:nvSpPr>
              <p:cNvPr id="2662" name="Google Shape;2662;p38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8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8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8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2486;p38">
            <a:extLst>
              <a:ext uri="{FF2B5EF4-FFF2-40B4-BE49-F238E27FC236}">
                <a16:creationId xmlns:a16="http://schemas.microsoft.com/office/drawing/2014/main" id="{FECF7914-E000-677A-F206-E44A1281791A}"/>
              </a:ext>
            </a:extLst>
          </p:cNvPr>
          <p:cNvSpPr txBox="1">
            <a:spLocks/>
          </p:cNvSpPr>
          <p:nvPr/>
        </p:nvSpPr>
        <p:spPr>
          <a:xfrm>
            <a:off x="1991487" y="1165925"/>
            <a:ext cx="5997532" cy="335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veat Brush"/>
              <a:buNone/>
              <a:defRPr sz="7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altLang="zh-TW" sz="1800" b="1" dirty="0" err="1">
                <a:solidFill>
                  <a:srgbClr val="7030A0"/>
                </a:solidFill>
                <a:latin typeface="Microsoft JhengHei"/>
                <a:ea typeface="Microsoft JhengHei"/>
              </a:rPr>
              <a:t>遊戲規則</a:t>
            </a:r>
            <a:r>
              <a:rPr lang="en-US" altLang="zh-TW" sz="1800" b="1" dirty="0">
                <a:solidFill>
                  <a:srgbClr val="7030A0"/>
                </a:solidFill>
                <a:latin typeface="Microsoft JhengHei"/>
                <a:ea typeface="Microsoft JhengHei"/>
              </a:rPr>
              <a:t>:</a:t>
            </a:r>
            <a:endParaRPr lang="zh-TW" b="1" dirty="0"/>
          </a:p>
          <a:p>
            <a:pPr algn="l"/>
            <a:r>
              <a:rPr lang="en-US" alt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1.</a:t>
            </a:r>
            <a:r>
              <a:rPr lang="zh-TW" altLang="en-US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 玩家輪流擲骰子，並移動任何</a:t>
            </a:r>
            <a:r>
              <a:rPr lang="en-US" alt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1</a:t>
            </a:r>
            <a:r>
              <a:rPr lang="zh-TW" altLang="en-US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隻小動物。</a:t>
            </a:r>
          </a:p>
          <a:p>
            <a:pPr algn="l"/>
            <a:r>
              <a:rPr lang="en-US" alt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2.</a:t>
            </a:r>
            <a:r>
              <a:rPr lang="zh-TW" altLang="en-US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 從年紀最小的玩家開始擲骰子，順時鐘玩遊戲。</a:t>
            </a:r>
          </a:p>
          <a:p>
            <a:pPr algn="l"/>
            <a:r>
              <a:rPr lang="en-US" alt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3.</a:t>
            </a:r>
            <a:r>
              <a:rPr lang="zh-TW" altLang="en-US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 如果骰子顯示：</a:t>
            </a:r>
          </a:p>
          <a:p>
            <a:pPr algn="l"/>
            <a:r>
              <a:rPr 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 </a:t>
            </a:r>
            <a:r>
              <a:rPr lang="en-US" alt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-</a:t>
            </a:r>
            <a:r>
              <a:rPr 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冰橋：玩家可以把任何</a:t>
            </a:r>
            <a:r>
              <a:rPr lang="en-US" alt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1</a:t>
            </a:r>
            <a:r>
              <a:rPr 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隻在「捕魚洞」板上的動物移動到「冰橋」上。</a:t>
            </a:r>
            <a:br>
              <a:rPr lang="zh-TW" sz="1800" dirty="0">
                <a:latin typeface="Microsoft JhengHei"/>
                <a:ea typeface="Microsoft JhengHei"/>
              </a:rPr>
            </a:br>
            <a:r>
              <a:rPr 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 </a:t>
            </a:r>
            <a:r>
              <a:rPr lang="en-US" alt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-</a:t>
            </a:r>
            <a:r>
              <a:rPr 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冰屋：玩家可以把任何</a:t>
            </a:r>
            <a:r>
              <a:rPr lang="en-US" alt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1</a:t>
            </a:r>
            <a:r>
              <a:rPr lang="zh-TW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隻在「冰橋板」上的動物移動到「冰屋板」上</a:t>
            </a:r>
            <a:r>
              <a:rPr lang="zh-TW" altLang="en-US" sz="1800" dirty="0">
                <a:solidFill>
                  <a:srgbClr val="7030A0"/>
                </a:solidFill>
                <a:latin typeface="Microsoft JhengHei"/>
                <a:ea typeface="Microsoft JhengHei"/>
              </a:rPr>
              <a:t>。</a:t>
            </a:r>
            <a:br>
              <a:rPr lang="zh-TW" sz="1800" dirty="0">
                <a:latin typeface="Microsoft JhengHei"/>
                <a:ea typeface="Microsoft JhengHei"/>
              </a:rPr>
            </a:br>
            <a:r>
              <a:rPr lang="zh-TW" sz="1800" b="1" dirty="0">
                <a:solidFill>
                  <a:srgbClr val="7030A0"/>
                </a:solidFill>
                <a:latin typeface="Microsoft JhengHei"/>
                <a:ea typeface="Microsoft JhengHei"/>
              </a:rPr>
              <a:t> </a:t>
            </a:r>
            <a:r>
              <a:rPr lang="en-US" altLang="zh-TW" sz="1800" b="1" dirty="0">
                <a:solidFill>
                  <a:srgbClr val="7030A0"/>
                </a:solidFill>
                <a:latin typeface="Microsoft JhengHei"/>
                <a:ea typeface="Microsoft JhengHei"/>
              </a:rPr>
              <a:t>-</a:t>
            </a:r>
            <a:r>
              <a:rPr lang="zh-TW" sz="1800" b="1" dirty="0">
                <a:solidFill>
                  <a:srgbClr val="7030A0"/>
                </a:solidFill>
                <a:latin typeface="Microsoft JhengHei"/>
                <a:ea typeface="Microsoft JhengHei"/>
              </a:rPr>
              <a:t>浮冰：浮冰融化中</a:t>
            </a:r>
            <a:r>
              <a:rPr lang="en-US" altLang="zh-TW" sz="1800" b="1" dirty="0">
                <a:solidFill>
                  <a:srgbClr val="7030A0"/>
                </a:solidFill>
                <a:latin typeface="Microsoft JhengHei"/>
                <a:ea typeface="Microsoft JhengHei"/>
              </a:rPr>
              <a:t>…</a:t>
            </a:r>
            <a:r>
              <a:rPr lang="zh-TW" sz="1800" b="1" dirty="0">
                <a:solidFill>
                  <a:srgbClr val="7030A0"/>
                </a:solidFill>
                <a:latin typeface="Microsoft JhengHei"/>
                <a:ea typeface="Microsoft JhengHei"/>
              </a:rPr>
              <a:t>玩家要移除</a:t>
            </a:r>
            <a:r>
              <a:rPr lang="en-US" altLang="zh-TW" sz="1800" b="1" dirty="0">
                <a:solidFill>
                  <a:srgbClr val="7030A0"/>
                </a:solidFill>
                <a:latin typeface="Microsoft JhengHei"/>
                <a:ea typeface="Microsoft JhengHei"/>
              </a:rPr>
              <a:t>1</a:t>
            </a:r>
            <a:r>
              <a:rPr lang="zh-TW" sz="1800" b="1" dirty="0">
                <a:solidFill>
                  <a:srgbClr val="7030A0"/>
                </a:solidFill>
                <a:latin typeface="Microsoft JhengHei"/>
                <a:ea typeface="Microsoft JhengHei"/>
              </a:rPr>
              <a:t>根冰橋下的柱子。</a:t>
            </a:r>
          </a:p>
        </p:txBody>
      </p:sp>
    </p:spTree>
    <p:extLst>
      <p:ext uri="{BB962C8B-B14F-4D97-AF65-F5344CB8AC3E}">
        <p14:creationId xmlns:p14="http://schemas.microsoft.com/office/powerpoint/2010/main" val="145446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30"/>
          <p:cNvGrpSpPr/>
          <p:nvPr/>
        </p:nvGrpSpPr>
        <p:grpSpPr>
          <a:xfrm>
            <a:off x="-8409" y="3238475"/>
            <a:ext cx="9144207" cy="1905250"/>
            <a:chOff x="-8409" y="3238475"/>
            <a:chExt cx="9144207" cy="1905250"/>
          </a:xfrm>
        </p:grpSpPr>
        <p:sp>
          <p:nvSpPr>
            <p:cNvPr id="1251" name="Google Shape;1251;p30"/>
            <p:cNvSpPr/>
            <p:nvPr/>
          </p:nvSpPr>
          <p:spPr>
            <a:xfrm>
              <a:off x="-8400" y="3245625"/>
              <a:ext cx="9144000" cy="18981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 rot="10800000" flipH="1">
              <a:off x="0" y="3238475"/>
              <a:ext cx="8999968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-8409" y="3400808"/>
              <a:ext cx="9144207" cy="996002"/>
              <a:chOff x="637480" y="3826824"/>
              <a:chExt cx="8109442" cy="996002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5678280" y="2995460"/>
            <a:ext cx="2910590" cy="767260"/>
            <a:chOff x="5678280" y="2995460"/>
            <a:chExt cx="2910590" cy="767260"/>
          </a:xfrm>
        </p:grpSpPr>
        <p:grpSp>
          <p:nvGrpSpPr>
            <p:cNvPr id="1277" name="Google Shape;1277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278" name="Google Shape;1278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9" name="Google Shape;1349;p30"/>
          <p:cNvGrpSpPr/>
          <p:nvPr/>
        </p:nvGrpSpPr>
        <p:grpSpPr>
          <a:xfrm>
            <a:off x="-1863031" y="2427689"/>
            <a:ext cx="3553156" cy="2914309"/>
            <a:chOff x="-16105" y="4501294"/>
            <a:chExt cx="784638" cy="643548"/>
          </a:xfrm>
        </p:grpSpPr>
        <p:sp>
          <p:nvSpPr>
            <p:cNvPr id="1350" name="Google Shape;1350;p30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30"/>
          <p:cNvSpPr txBox="1">
            <a:spLocks noGrp="1"/>
          </p:cNvSpPr>
          <p:nvPr>
            <p:ph type="title"/>
          </p:nvPr>
        </p:nvSpPr>
        <p:spPr>
          <a:xfrm>
            <a:off x="651679" y="1581094"/>
            <a:ext cx="5480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b="1">
                <a:solidFill>
                  <a:schemeClr val="accent5"/>
                </a:solidFill>
                <a:ea typeface="Microsoft JhengHei"/>
              </a:rPr>
              <a:t>Introduction</a:t>
            </a:r>
            <a:endParaRPr lang="en" b="1">
              <a:solidFill>
                <a:schemeClr val="accent5"/>
              </a:solidFill>
              <a:ea typeface="Microsoft JhengHei"/>
            </a:endParaRPr>
          </a:p>
        </p:txBody>
      </p:sp>
      <p:grpSp>
        <p:nvGrpSpPr>
          <p:cNvPr id="1363" name="Google Shape;1363;p30"/>
          <p:cNvGrpSpPr/>
          <p:nvPr/>
        </p:nvGrpSpPr>
        <p:grpSpPr>
          <a:xfrm>
            <a:off x="5678280" y="2995460"/>
            <a:ext cx="2910590" cy="767260"/>
            <a:chOff x="9641789" y="4060422"/>
            <a:chExt cx="3261531" cy="859771"/>
          </a:xfrm>
        </p:grpSpPr>
        <p:sp>
          <p:nvSpPr>
            <p:cNvPr id="1364" name="Google Shape;1364;p30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30"/>
          <p:cNvSpPr txBox="1">
            <a:spLocks noGrp="1"/>
          </p:cNvSpPr>
          <p:nvPr>
            <p:ph type="title" idx="2"/>
          </p:nvPr>
        </p:nvSpPr>
        <p:spPr>
          <a:xfrm>
            <a:off x="6127375" y="1431633"/>
            <a:ext cx="2012400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0" name="Google Shape;1400;p30"/>
          <p:cNvSpPr/>
          <p:nvPr/>
        </p:nvSpPr>
        <p:spPr>
          <a:xfrm>
            <a:off x="6124064" y="997493"/>
            <a:ext cx="105285" cy="91055"/>
          </a:xfrm>
          <a:custGeom>
            <a:avLst/>
            <a:gdLst/>
            <a:ahLst/>
            <a:cxnLst/>
            <a:rect l="l" t="t" r="r" b="b"/>
            <a:pathLst>
              <a:path w="299" h="256" extrusionOk="0">
                <a:moveTo>
                  <a:pt x="129" y="1"/>
                </a:moveTo>
                <a:cubicBezTo>
                  <a:pt x="63" y="1"/>
                  <a:pt x="0" y="52"/>
                  <a:pt x="0" y="128"/>
                </a:cubicBezTo>
                <a:cubicBezTo>
                  <a:pt x="0" y="198"/>
                  <a:pt x="58" y="256"/>
                  <a:pt x="128" y="256"/>
                </a:cubicBezTo>
                <a:cubicBezTo>
                  <a:pt x="241" y="256"/>
                  <a:pt x="298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60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9"/>
          <p:cNvSpPr/>
          <p:nvPr/>
        </p:nvSpPr>
        <p:spPr>
          <a:xfrm flipH="1">
            <a:off x="1880671" y="3220889"/>
            <a:ext cx="6419829" cy="885087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9"/>
          <p:cNvSpPr txBox="1">
            <a:spLocks noGrp="1"/>
          </p:cNvSpPr>
          <p:nvPr>
            <p:ph type="subTitle" idx="1"/>
          </p:nvPr>
        </p:nvSpPr>
        <p:spPr>
          <a:xfrm>
            <a:off x="2022836" y="892561"/>
            <a:ext cx="6272642" cy="3474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zh-TW" altLang="en" sz="2000" b="1" dirty="0">
                <a:solidFill>
                  <a:srgbClr val="7030A0"/>
                </a:solidFill>
                <a:latin typeface="Microsoft JhengHei"/>
                <a:ea typeface="Microsoft JhengHei"/>
              </a:rPr>
              <a:t>雙人遊戲</a:t>
            </a:r>
            <a:endParaRPr lang="en" altLang="zh-TW" sz="2000" b="1" dirty="0">
              <a:solidFill>
                <a:srgbClr val="7030A0"/>
              </a:solidFill>
              <a:latin typeface="Microsoft JhengHei"/>
              <a:ea typeface="Microsoft JhengHe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dirty="0">
                <a:solidFill>
                  <a:srgbClr val="7030A0"/>
                </a:solidFill>
                <a:latin typeface="Microsoft JhengHei"/>
                <a:ea typeface="Microsoft JhengHei"/>
              </a:rPr>
              <a:t>可以選擇與</a:t>
            </a:r>
            <a:r>
              <a:rPr lang="zh-TW" altLang="en" b="1" dirty="0">
                <a:solidFill>
                  <a:srgbClr val="7030A0"/>
                </a:solidFill>
                <a:latin typeface="Microsoft JhengHei"/>
                <a:ea typeface="Microsoft JhengHei"/>
              </a:rPr>
              <a:t>人</a:t>
            </a:r>
            <a:r>
              <a:rPr lang="zh-TW" altLang="en" dirty="0">
                <a:solidFill>
                  <a:srgbClr val="7030A0"/>
                </a:solidFill>
                <a:latin typeface="Microsoft JhengHei"/>
                <a:ea typeface="Microsoft JhengHei"/>
              </a:rPr>
              <a:t>或是</a:t>
            </a:r>
            <a:r>
              <a:rPr lang="zh-TW" altLang="en" b="1" dirty="0">
                <a:solidFill>
                  <a:srgbClr val="7030A0"/>
                </a:solidFill>
                <a:latin typeface="Microsoft JhengHei"/>
                <a:ea typeface="Microsoft JhengHei"/>
              </a:rPr>
              <a:t>電腦對戰</a:t>
            </a:r>
          </a:p>
          <a:p>
            <a:pPr marL="0" indent="0" algn="l"/>
            <a:endParaRPr lang="zh-TW" altLang="en" dirty="0">
              <a:solidFill>
                <a:srgbClr val="7030A0"/>
              </a:solidFill>
              <a:latin typeface="Microsoft JhengHei"/>
              <a:ea typeface="Microsoft JhengHei"/>
            </a:endParaRPr>
          </a:p>
          <a:p>
            <a:pPr marL="0" indent="0" algn="l"/>
            <a:r>
              <a:rPr lang="zh-TW" altLang="en" sz="2000" b="1" dirty="0">
                <a:solidFill>
                  <a:srgbClr val="7030A0"/>
                </a:solidFill>
                <a:latin typeface="Microsoft JhengHei"/>
                <a:ea typeface="Microsoft JhengHei"/>
              </a:rPr>
              <a:t>遊戲規則</a:t>
            </a:r>
            <a:endParaRPr lang="zh-TW" altLang="en" b="1" dirty="0">
              <a:solidFill>
                <a:srgbClr val="7030A0"/>
              </a:solidFill>
              <a:latin typeface="Microsoft JhengHei"/>
              <a:ea typeface="Microsoft JhengHei"/>
            </a:endParaRPr>
          </a:p>
          <a:p>
            <a:pPr marL="0" indent="0" algn="l"/>
            <a:r>
              <a:rPr lang="zh-TW" altLang="en" dirty="0">
                <a:solidFill>
                  <a:srgbClr val="7030A0"/>
                </a:solidFill>
                <a:latin typeface="Microsoft JhengHei"/>
                <a:ea typeface="Microsoft JhengHei"/>
              </a:rPr>
              <a:t>1.場地為九個方格 </a:t>
            </a:r>
          </a:p>
          <a:p>
            <a:pPr marL="0" indent="0" algn="l"/>
            <a:r>
              <a:rPr lang="zh-TW" altLang="en" dirty="0">
                <a:solidFill>
                  <a:srgbClr val="7030A0"/>
                </a:solidFill>
                <a:latin typeface="Microsoft JhengHei"/>
                <a:ea typeface="Microsoft JhengHei"/>
              </a:rPr>
              <a:t>2.玩家不能選擇有人的位置</a:t>
            </a:r>
            <a:endParaRPr lang="zh-TW" dirty="0">
              <a:solidFill>
                <a:srgbClr val="7030A0"/>
              </a:solidFill>
            </a:endParaRPr>
          </a:p>
          <a:p>
            <a:pPr marL="0" indent="0" algn="l"/>
            <a:r>
              <a:rPr lang="zh-TW" altLang="en" dirty="0">
                <a:solidFill>
                  <a:srgbClr val="7030A0"/>
                </a:solidFill>
                <a:latin typeface="Microsoft JhengHei"/>
                <a:ea typeface="Microsoft JhengHei"/>
              </a:rPr>
              <a:t>3.玩家只能選擇相鄰的格子上下左右移動</a:t>
            </a:r>
          </a:p>
          <a:p>
            <a:pPr marL="0" indent="0" algn="l"/>
            <a:r>
              <a:rPr lang="en-US" altLang="zh-TW" dirty="0">
                <a:solidFill>
                  <a:srgbClr val="7030A0"/>
                </a:solidFill>
                <a:latin typeface="Microsoft JhengHei"/>
                <a:ea typeface="Microsoft JhengHei"/>
              </a:rPr>
              <a:t>4.</a:t>
            </a:r>
            <a:r>
              <a:rPr lang="zh-TW" dirty="0">
                <a:solidFill>
                  <a:srgbClr val="7030A0"/>
                </a:solidFill>
                <a:latin typeface="Microsoft JhengHei"/>
                <a:ea typeface="Microsoft JhengHei"/>
              </a:rPr>
              <a:t>每踩到一次格子，顏色就會改變</a:t>
            </a:r>
            <a:endParaRPr lang="zh-TW" altLang="en-US" dirty="0">
              <a:solidFill>
                <a:srgbClr val="7030A0"/>
              </a:solidFill>
              <a:latin typeface="Microsoft JhengHei"/>
              <a:ea typeface="Microsoft JhengHei"/>
            </a:endParaRPr>
          </a:p>
          <a:p>
            <a:pPr marL="0" indent="0" algn="l"/>
            <a:r>
              <a:rPr lang="en-US" altLang="zh-TW" dirty="0">
                <a:solidFill>
                  <a:srgbClr val="7030A0"/>
                </a:solidFill>
                <a:latin typeface="Microsoft JhengHei"/>
                <a:ea typeface="Microsoft JhengHei"/>
              </a:rPr>
              <a:t>5.</a:t>
            </a:r>
            <a:r>
              <a:rPr lang="zh-TW" dirty="0">
                <a:solidFill>
                  <a:srgbClr val="7030A0"/>
                </a:solidFill>
                <a:latin typeface="Microsoft JhengHei"/>
                <a:ea typeface="Microsoft JhengHei"/>
              </a:rPr>
              <a:t>顏色順序為</a:t>
            </a:r>
            <a:r>
              <a:rPr lang="zh-TW" altLang="en-US" dirty="0">
                <a:solidFill>
                  <a:srgbClr val="7030A0"/>
                </a:solidFill>
                <a:latin typeface="Microsoft JhengHei"/>
                <a:ea typeface="Microsoft JhengHei"/>
              </a:rPr>
              <a:t>白</a:t>
            </a:r>
            <a:r>
              <a:rPr lang="en-US" altLang="zh-TW" dirty="0">
                <a:solidFill>
                  <a:srgbClr val="7030A0"/>
                </a:solidFill>
                <a:latin typeface="Microsoft JhengHei"/>
              </a:rPr>
              <a:t>-&gt;</a:t>
            </a:r>
            <a:r>
              <a:rPr lang="zh-TW" altLang="en-US" dirty="0">
                <a:solidFill>
                  <a:srgbClr val="7030A0"/>
                </a:solidFill>
                <a:latin typeface="Microsoft JhengHei"/>
                <a:ea typeface="Microsoft JhengHei"/>
              </a:rPr>
              <a:t>綠</a:t>
            </a:r>
            <a:r>
              <a:rPr lang="en-US" altLang="zh-TW" dirty="0">
                <a:solidFill>
                  <a:srgbClr val="7030A0"/>
                </a:solidFill>
                <a:latin typeface="Microsoft JhengHei"/>
              </a:rPr>
              <a:t>-&gt;</a:t>
            </a:r>
            <a:r>
              <a:rPr lang="zh-TW" altLang="en-US" dirty="0">
                <a:solidFill>
                  <a:srgbClr val="7030A0"/>
                </a:solidFill>
                <a:latin typeface="Microsoft JhengHei"/>
                <a:ea typeface="Microsoft JhengHei"/>
              </a:rPr>
              <a:t>黃</a:t>
            </a:r>
            <a:r>
              <a:rPr lang="en-US" altLang="zh-TW" dirty="0">
                <a:solidFill>
                  <a:srgbClr val="7030A0"/>
                </a:solidFill>
                <a:latin typeface="Microsoft JhengHei"/>
              </a:rPr>
              <a:t>-&gt;</a:t>
            </a:r>
            <a:r>
              <a:rPr lang="zh-TW" altLang="en-US" dirty="0">
                <a:solidFill>
                  <a:srgbClr val="7030A0"/>
                </a:solidFill>
                <a:latin typeface="Microsoft JhengHei"/>
                <a:ea typeface="Microsoft JhengHei"/>
              </a:rPr>
              <a:t>紅</a:t>
            </a:r>
            <a:r>
              <a:rPr lang="en-US" altLang="zh-TW" dirty="0">
                <a:solidFill>
                  <a:srgbClr val="7030A0"/>
                </a:solidFill>
                <a:latin typeface="Microsoft JhengHei"/>
              </a:rPr>
              <a:t>-&gt;Bang！ </a:t>
            </a:r>
          </a:p>
          <a:p>
            <a:pPr marL="0" indent="0" algn="l"/>
            <a:r>
              <a:rPr lang="en-US" altLang="zh-TW" dirty="0">
                <a:solidFill>
                  <a:srgbClr val="7030A0"/>
                </a:solidFill>
                <a:latin typeface="Microsoft JhengHei"/>
              </a:rPr>
              <a:t>6.踩到紅色格子就輸了</a:t>
            </a:r>
          </a:p>
          <a:p>
            <a:pPr marL="0" indent="0" algn="l"/>
            <a:r>
              <a:rPr lang="en-US" altLang="zh-TW" dirty="0">
                <a:solidFill>
                  <a:srgbClr val="7030A0"/>
                </a:solidFill>
                <a:latin typeface="Microsoft JhengHei"/>
              </a:rPr>
              <a:t>7.存活到最後的人為贏家！</a:t>
            </a:r>
          </a:p>
        </p:txBody>
      </p:sp>
      <p:sp>
        <p:nvSpPr>
          <p:cNvPr id="1038" name="Google Shape;1038;p29"/>
          <p:cNvSpPr txBox="1">
            <a:spLocks noGrp="1"/>
          </p:cNvSpPr>
          <p:nvPr>
            <p:ph type="title"/>
          </p:nvPr>
        </p:nvSpPr>
        <p:spPr>
          <a:xfrm>
            <a:off x="1991521" y="74489"/>
            <a:ext cx="51453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Introduction</a:t>
            </a:r>
          </a:p>
        </p:txBody>
      </p:sp>
      <p:grpSp>
        <p:nvGrpSpPr>
          <p:cNvPr id="1039" name="Google Shape;1039;p29"/>
          <p:cNvGrpSpPr/>
          <p:nvPr/>
        </p:nvGrpSpPr>
        <p:grpSpPr>
          <a:xfrm flipH="1">
            <a:off x="-1881895" y="1598775"/>
            <a:ext cx="4084596" cy="2492440"/>
            <a:chOff x="-1554905" y="1095501"/>
            <a:chExt cx="4220496" cy="2575367"/>
          </a:xfrm>
        </p:grpSpPr>
        <p:sp>
          <p:nvSpPr>
            <p:cNvPr id="1040" name="Google Shape;1040;p29"/>
            <p:cNvSpPr/>
            <p:nvPr/>
          </p:nvSpPr>
          <p:spPr>
            <a:xfrm>
              <a:off x="1353001" y="3292646"/>
              <a:ext cx="1312590" cy="378162"/>
            </a:xfrm>
            <a:custGeom>
              <a:avLst/>
              <a:gdLst/>
              <a:ahLst/>
              <a:cxnLst/>
              <a:rect l="l" t="t" r="r" b="b"/>
              <a:pathLst>
                <a:path w="6560" h="1871" extrusionOk="0">
                  <a:moveTo>
                    <a:pt x="3063" y="0"/>
                  </a:moveTo>
                  <a:lnTo>
                    <a:pt x="1273" y="782"/>
                  </a:lnTo>
                  <a:lnTo>
                    <a:pt x="1" y="1871"/>
                  </a:lnTo>
                  <a:lnTo>
                    <a:pt x="6559" y="1871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1604114" y="2258041"/>
              <a:ext cx="361963" cy="1192897"/>
            </a:xfrm>
            <a:custGeom>
              <a:avLst/>
              <a:gdLst/>
              <a:ahLst/>
              <a:cxnLst/>
              <a:rect l="l" t="t" r="r" b="b"/>
              <a:pathLst>
                <a:path w="1809" h="5902" extrusionOk="0">
                  <a:moveTo>
                    <a:pt x="1" y="0"/>
                  </a:moveTo>
                  <a:lnTo>
                    <a:pt x="18" y="5901"/>
                  </a:lnTo>
                  <a:lnTo>
                    <a:pt x="1808" y="4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600263" y="1527007"/>
              <a:ext cx="1004052" cy="1112050"/>
            </a:xfrm>
            <a:custGeom>
              <a:avLst/>
              <a:gdLst/>
              <a:ahLst/>
              <a:cxnLst/>
              <a:rect l="l" t="t" r="r" b="b"/>
              <a:pathLst>
                <a:path w="5018" h="5502" extrusionOk="0">
                  <a:moveTo>
                    <a:pt x="2486" y="1"/>
                  </a:moveTo>
                  <a:lnTo>
                    <a:pt x="1" y="2250"/>
                  </a:lnTo>
                  <a:lnTo>
                    <a:pt x="1" y="3975"/>
                  </a:lnTo>
                  <a:lnTo>
                    <a:pt x="2180" y="3112"/>
                  </a:lnTo>
                  <a:lnTo>
                    <a:pt x="511" y="4236"/>
                  </a:lnTo>
                  <a:lnTo>
                    <a:pt x="2688" y="5502"/>
                  </a:lnTo>
                  <a:lnTo>
                    <a:pt x="5018" y="3617"/>
                  </a:lnTo>
                  <a:lnTo>
                    <a:pt x="3330" y="2532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402374" y="1095501"/>
              <a:ext cx="285729" cy="423234"/>
            </a:xfrm>
            <a:custGeom>
              <a:avLst/>
              <a:gdLst/>
              <a:ahLst/>
              <a:cxnLst/>
              <a:rect l="l" t="t" r="r" b="b"/>
              <a:pathLst>
                <a:path w="1428" h="2094" extrusionOk="0">
                  <a:moveTo>
                    <a:pt x="704" y="0"/>
                  </a:moveTo>
                  <a:lnTo>
                    <a:pt x="1" y="2093"/>
                  </a:lnTo>
                  <a:lnTo>
                    <a:pt x="1" y="2093"/>
                  </a:lnTo>
                  <a:lnTo>
                    <a:pt x="1428" y="1653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36610" y="1095501"/>
              <a:ext cx="506628" cy="480231"/>
            </a:xfrm>
            <a:custGeom>
              <a:avLst/>
              <a:gdLst/>
              <a:ahLst/>
              <a:cxnLst/>
              <a:rect l="l" t="t" r="r" b="b"/>
              <a:pathLst>
                <a:path w="2532" h="2376" extrusionOk="0">
                  <a:moveTo>
                    <a:pt x="2532" y="0"/>
                  </a:moveTo>
                  <a:lnTo>
                    <a:pt x="0" y="2376"/>
                  </a:lnTo>
                  <a:lnTo>
                    <a:pt x="1829" y="2093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-1265575" y="2383350"/>
              <a:ext cx="510630" cy="1287488"/>
            </a:xfrm>
            <a:custGeom>
              <a:avLst/>
              <a:gdLst/>
              <a:ahLst/>
              <a:cxnLst/>
              <a:rect l="l" t="t" r="r" b="b"/>
              <a:pathLst>
                <a:path w="2552" h="6370" extrusionOk="0">
                  <a:moveTo>
                    <a:pt x="1447" y="1"/>
                  </a:moveTo>
                  <a:lnTo>
                    <a:pt x="1" y="2166"/>
                  </a:lnTo>
                  <a:lnTo>
                    <a:pt x="1139" y="6370"/>
                  </a:lnTo>
                  <a:lnTo>
                    <a:pt x="2552" y="637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-755145" y="1518518"/>
              <a:ext cx="2108348" cy="2152349"/>
            </a:xfrm>
            <a:custGeom>
              <a:avLst/>
              <a:gdLst/>
              <a:ahLst/>
              <a:cxnLst/>
              <a:rect l="l" t="t" r="r" b="b"/>
              <a:pathLst>
                <a:path w="10537" h="10649" extrusionOk="0">
                  <a:moveTo>
                    <a:pt x="5786" y="0"/>
                  </a:moveTo>
                  <a:lnTo>
                    <a:pt x="4273" y="793"/>
                  </a:lnTo>
                  <a:lnTo>
                    <a:pt x="2271" y="5104"/>
                  </a:lnTo>
                  <a:lnTo>
                    <a:pt x="3892" y="6506"/>
                  </a:lnTo>
                  <a:lnTo>
                    <a:pt x="4485" y="8938"/>
                  </a:lnTo>
                  <a:lnTo>
                    <a:pt x="4485" y="8938"/>
                  </a:lnTo>
                  <a:lnTo>
                    <a:pt x="3377" y="6618"/>
                  </a:lnTo>
                  <a:lnTo>
                    <a:pt x="3628" y="9334"/>
                  </a:lnTo>
                  <a:lnTo>
                    <a:pt x="2562" y="6959"/>
                  </a:lnTo>
                  <a:lnTo>
                    <a:pt x="1203" y="7220"/>
                  </a:lnTo>
                  <a:lnTo>
                    <a:pt x="1" y="10649"/>
                  </a:lnTo>
                  <a:lnTo>
                    <a:pt x="3628" y="10649"/>
                  </a:lnTo>
                  <a:lnTo>
                    <a:pt x="5588" y="10040"/>
                  </a:lnTo>
                  <a:lnTo>
                    <a:pt x="7101" y="9702"/>
                  </a:lnTo>
                  <a:lnTo>
                    <a:pt x="7157" y="8547"/>
                  </a:lnTo>
                  <a:lnTo>
                    <a:pt x="6727" y="6604"/>
                  </a:lnTo>
                  <a:lnTo>
                    <a:pt x="8770" y="10649"/>
                  </a:lnTo>
                  <a:lnTo>
                    <a:pt x="10537" y="10649"/>
                  </a:lnTo>
                  <a:lnTo>
                    <a:pt x="9462" y="5544"/>
                  </a:lnTo>
                  <a:lnTo>
                    <a:pt x="7157" y="5104"/>
                  </a:lnTo>
                  <a:lnTo>
                    <a:pt x="7872" y="7153"/>
                  </a:lnTo>
                  <a:lnTo>
                    <a:pt x="6282" y="4907"/>
                  </a:lnTo>
                  <a:lnTo>
                    <a:pt x="6282" y="4280"/>
                  </a:lnTo>
                  <a:lnTo>
                    <a:pt x="6775" y="2292"/>
                  </a:lnTo>
                  <a:lnTo>
                    <a:pt x="578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-590271" y="2549889"/>
              <a:ext cx="732529" cy="855159"/>
            </a:xfrm>
            <a:custGeom>
              <a:avLst/>
              <a:gdLst/>
              <a:ahLst/>
              <a:cxnLst/>
              <a:rect l="l" t="t" r="r" b="b"/>
              <a:pathLst>
                <a:path w="3661" h="4231" extrusionOk="0">
                  <a:moveTo>
                    <a:pt x="1447" y="1"/>
                  </a:moveTo>
                  <a:lnTo>
                    <a:pt x="1" y="604"/>
                  </a:lnTo>
                  <a:lnTo>
                    <a:pt x="379" y="2117"/>
                  </a:lnTo>
                  <a:lnTo>
                    <a:pt x="1738" y="1856"/>
                  </a:lnTo>
                  <a:lnTo>
                    <a:pt x="2804" y="4231"/>
                  </a:lnTo>
                  <a:lnTo>
                    <a:pt x="2553" y="1515"/>
                  </a:lnTo>
                  <a:lnTo>
                    <a:pt x="3661" y="3835"/>
                  </a:lnTo>
                  <a:lnTo>
                    <a:pt x="3661" y="3835"/>
                  </a:lnTo>
                  <a:lnTo>
                    <a:pt x="3068" y="1403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-976045" y="2383350"/>
              <a:ext cx="461808" cy="1287488"/>
            </a:xfrm>
            <a:custGeom>
              <a:avLst/>
              <a:gdLst/>
              <a:ahLst/>
              <a:cxnLst/>
              <a:rect l="l" t="t" r="r" b="b"/>
              <a:pathLst>
                <a:path w="2308" h="6370" extrusionOk="0">
                  <a:moveTo>
                    <a:pt x="0" y="1"/>
                  </a:moveTo>
                  <a:lnTo>
                    <a:pt x="1105" y="6370"/>
                  </a:lnTo>
                  <a:lnTo>
                    <a:pt x="2307" y="2941"/>
                  </a:lnTo>
                  <a:lnTo>
                    <a:pt x="1929" y="1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402374" y="1429590"/>
              <a:ext cx="695513" cy="97623"/>
            </a:xfrm>
            <a:custGeom>
              <a:avLst/>
              <a:gdLst/>
              <a:ahLst/>
              <a:cxnLst/>
              <a:rect l="l" t="t" r="r" b="b"/>
              <a:pathLst>
                <a:path w="3476" h="483" extrusionOk="0">
                  <a:moveTo>
                    <a:pt x="1428" y="0"/>
                  </a:moveTo>
                  <a:lnTo>
                    <a:pt x="1" y="440"/>
                  </a:lnTo>
                  <a:lnTo>
                    <a:pt x="3475" y="483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501619" y="1981554"/>
              <a:ext cx="636686" cy="657488"/>
            </a:xfrm>
            <a:custGeom>
              <a:avLst/>
              <a:gdLst/>
              <a:ahLst/>
              <a:cxnLst/>
              <a:rect l="l" t="t" r="r" b="b"/>
              <a:pathLst>
                <a:path w="3182" h="3253" extrusionOk="0">
                  <a:moveTo>
                    <a:pt x="494" y="1"/>
                  </a:moveTo>
                  <a:lnTo>
                    <a:pt x="1" y="1989"/>
                  </a:lnTo>
                  <a:lnTo>
                    <a:pt x="3181" y="3253"/>
                  </a:lnTo>
                  <a:lnTo>
                    <a:pt x="1004" y="1987"/>
                  </a:lnTo>
                  <a:lnTo>
                    <a:pt x="2673" y="863"/>
                  </a:lnTo>
                  <a:lnTo>
                    <a:pt x="494" y="172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1607716" y="3134595"/>
              <a:ext cx="1057876" cy="536218"/>
            </a:xfrm>
            <a:custGeom>
              <a:avLst/>
              <a:gdLst/>
              <a:ahLst/>
              <a:cxnLst/>
              <a:rect l="l" t="t" r="r" b="b"/>
              <a:pathLst>
                <a:path w="5287" h="2653" extrusionOk="0">
                  <a:moveTo>
                    <a:pt x="1790" y="0"/>
                  </a:moveTo>
                  <a:lnTo>
                    <a:pt x="0" y="1564"/>
                  </a:lnTo>
                  <a:lnTo>
                    <a:pt x="1790" y="782"/>
                  </a:lnTo>
                  <a:lnTo>
                    <a:pt x="5286" y="2653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1138105" y="2258041"/>
              <a:ext cx="469811" cy="1412801"/>
            </a:xfrm>
            <a:custGeom>
              <a:avLst/>
              <a:gdLst/>
              <a:ahLst/>
              <a:cxnLst/>
              <a:rect l="l" t="t" r="r" b="b"/>
              <a:pathLst>
                <a:path w="2348" h="6990" extrusionOk="0">
                  <a:moveTo>
                    <a:pt x="2330" y="0"/>
                  </a:moveTo>
                  <a:lnTo>
                    <a:pt x="0" y="1885"/>
                  </a:lnTo>
                  <a:lnTo>
                    <a:pt x="1075" y="6990"/>
                  </a:lnTo>
                  <a:lnTo>
                    <a:pt x="2347" y="5901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501619" y="2383350"/>
              <a:ext cx="636686" cy="581088"/>
            </a:xfrm>
            <a:custGeom>
              <a:avLst/>
              <a:gdLst/>
              <a:ahLst/>
              <a:cxnLst/>
              <a:rect l="l" t="t" r="r" b="b"/>
              <a:pathLst>
                <a:path w="3182" h="2875" extrusionOk="0">
                  <a:moveTo>
                    <a:pt x="1" y="1"/>
                  </a:moveTo>
                  <a:lnTo>
                    <a:pt x="1" y="628"/>
                  </a:lnTo>
                  <a:lnTo>
                    <a:pt x="1591" y="2874"/>
                  </a:lnTo>
                  <a:lnTo>
                    <a:pt x="876" y="825"/>
                  </a:lnTo>
                  <a:lnTo>
                    <a:pt x="3181" y="12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-1554905" y="2820920"/>
              <a:ext cx="517233" cy="849904"/>
            </a:xfrm>
            <a:custGeom>
              <a:avLst/>
              <a:gdLst/>
              <a:ahLst/>
              <a:cxnLst/>
              <a:rect l="l" t="t" r="r" b="b"/>
              <a:pathLst>
                <a:path w="2585" h="4205" extrusionOk="0">
                  <a:moveTo>
                    <a:pt x="1447" y="1"/>
                  </a:moveTo>
                  <a:lnTo>
                    <a:pt x="0" y="4205"/>
                  </a:lnTo>
                  <a:lnTo>
                    <a:pt x="2585" y="420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-29420" y="2853257"/>
              <a:ext cx="1029063" cy="817565"/>
            </a:xfrm>
            <a:custGeom>
              <a:avLst/>
              <a:gdLst/>
              <a:ahLst/>
              <a:cxnLst/>
              <a:rect l="l" t="t" r="r" b="b"/>
              <a:pathLst>
                <a:path w="5143" h="4045" extrusionOk="0">
                  <a:moveTo>
                    <a:pt x="3100" y="0"/>
                  </a:moveTo>
                  <a:lnTo>
                    <a:pt x="3530" y="1943"/>
                  </a:lnTo>
                  <a:lnTo>
                    <a:pt x="3474" y="3098"/>
                  </a:lnTo>
                  <a:lnTo>
                    <a:pt x="1961" y="3436"/>
                  </a:lnTo>
                  <a:lnTo>
                    <a:pt x="1" y="4045"/>
                  </a:lnTo>
                  <a:lnTo>
                    <a:pt x="5143" y="4045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-300941" y="1518518"/>
              <a:ext cx="703516" cy="1031608"/>
            </a:xfrm>
            <a:custGeom>
              <a:avLst/>
              <a:gdLst/>
              <a:ahLst/>
              <a:cxnLst/>
              <a:rect l="l" t="t" r="r" b="b"/>
              <a:pathLst>
                <a:path w="3516" h="5104" extrusionOk="0">
                  <a:moveTo>
                    <a:pt x="3516" y="0"/>
                  </a:moveTo>
                  <a:lnTo>
                    <a:pt x="1687" y="283"/>
                  </a:lnTo>
                  <a:lnTo>
                    <a:pt x="1" y="5104"/>
                  </a:lnTo>
                  <a:lnTo>
                    <a:pt x="2003" y="79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402374" y="1518518"/>
              <a:ext cx="695513" cy="463253"/>
            </a:xfrm>
            <a:custGeom>
              <a:avLst/>
              <a:gdLst/>
              <a:ahLst/>
              <a:cxnLst/>
              <a:rect l="l" t="t" r="r" b="b"/>
              <a:pathLst>
                <a:path w="3476" h="2292" extrusionOk="0">
                  <a:moveTo>
                    <a:pt x="1" y="0"/>
                  </a:moveTo>
                  <a:lnTo>
                    <a:pt x="990" y="2292"/>
                  </a:lnTo>
                  <a:lnTo>
                    <a:pt x="3475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29"/>
          <p:cNvSpPr/>
          <p:nvPr/>
        </p:nvSpPr>
        <p:spPr>
          <a:xfrm flipH="1">
            <a:off x="-12552" y="4091300"/>
            <a:ext cx="9152400" cy="10947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29"/>
          <p:cNvGrpSpPr/>
          <p:nvPr/>
        </p:nvGrpSpPr>
        <p:grpSpPr>
          <a:xfrm flipH="1">
            <a:off x="-4350" y="4102288"/>
            <a:ext cx="9144207" cy="1034873"/>
            <a:chOff x="-8409" y="4102288"/>
            <a:chExt cx="9144207" cy="1034873"/>
          </a:xfrm>
        </p:grpSpPr>
        <p:grpSp>
          <p:nvGrpSpPr>
            <p:cNvPr id="1060" name="Google Shape;1060;p29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061" name="Google Shape;1061;p29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9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9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9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9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9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9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9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9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9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9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9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9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9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9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9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9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9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9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9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9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9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" name="Google Shape;1083;p29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29"/>
          <p:cNvGrpSpPr/>
          <p:nvPr/>
        </p:nvGrpSpPr>
        <p:grpSpPr>
          <a:xfrm>
            <a:off x="7466864" y="2762602"/>
            <a:ext cx="2547825" cy="2374555"/>
            <a:chOff x="3126365" y="119206"/>
            <a:chExt cx="375177" cy="256992"/>
          </a:xfrm>
        </p:grpSpPr>
        <p:sp>
          <p:nvSpPr>
            <p:cNvPr id="1085" name="Google Shape;1085;p29"/>
            <p:cNvSpPr/>
            <p:nvPr/>
          </p:nvSpPr>
          <p:spPr>
            <a:xfrm>
              <a:off x="3307281" y="285198"/>
              <a:ext cx="141222" cy="69394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3347256" y="119206"/>
              <a:ext cx="101248" cy="155566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3288243" y="119206"/>
              <a:ext cx="60743" cy="89301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3193835" y="119206"/>
              <a:ext cx="94436" cy="183989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3326961" y="126143"/>
              <a:ext cx="51838" cy="121588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3126365" y="119206"/>
              <a:ext cx="180945" cy="256992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3179543" y="327662"/>
              <a:ext cx="142394" cy="48528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3307281" y="194209"/>
              <a:ext cx="104849" cy="133741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3280260" y="343875"/>
              <a:ext cx="142283" cy="32314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3384857" y="242199"/>
              <a:ext cx="63646" cy="68097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3396302" y="274738"/>
              <a:ext cx="105240" cy="101455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3288243" y="119206"/>
              <a:ext cx="59180" cy="6965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3264711" y="306459"/>
              <a:ext cx="42598" cy="37446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3151153" y="303160"/>
              <a:ext cx="69676" cy="49599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3323584" y="200722"/>
              <a:ext cx="11361" cy="63247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3347172" y="207884"/>
              <a:ext cx="7788" cy="27916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3405737" y="347484"/>
              <a:ext cx="58370" cy="1852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3280260" y="146895"/>
              <a:ext cx="12115" cy="74977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29"/>
          <p:cNvGrpSpPr/>
          <p:nvPr/>
        </p:nvGrpSpPr>
        <p:grpSpPr>
          <a:xfrm flipH="1">
            <a:off x="407389" y="4143010"/>
            <a:ext cx="2910590" cy="767260"/>
            <a:chOff x="9641789" y="4060422"/>
            <a:chExt cx="3261531" cy="859771"/>
          </a:xfrm>
        </p:grpSpPr>
        <p:sp>
          <p:nvSpPr>
            <p:cNvPr id="1104" name="Google Shape;1104;p29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29"/>
          <p:cNvGrpSpPr/>
          <p:nvPr/>
        </p:nvGrpSpPr>
        <p:grpSpPr>
          <a:xfrm flipH="1">
            <a:off x="4053458" y="4154045"/>
            <a:ext cx="1623264" cy="427908"/>
            <a:chOff x="9641789" y="4060422"/>
            <a:chExt cx="3261531" cy="859771"/>
          </a:xfrm>
        </p:grpSpPr>
        <p:sp>
          <p:nvSpPr>
            <p:cNvPr id="1140" name="Google Shape;1140;p29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9"/>
          <p:cNvGrpSpPr/>
          <p:nvPr/>
        </p:nvGrpSpPr>
        <p:grpSpPr>
          <a:xfrm>
            <a:off x="7466864" y="2762602"/>
            <a:ext cx="2547825" cy="2374555"/>
            <a:chOff x="3126365" y="119206"/>
            <a:chExt cx="375177" cy="256992"/>
          </a:xfrm>
        </p:grpSpPr>
        <p:sp>
          <p:nvSpPr>
            <p:cNvPr id="1176" name="Google Shape;1176;p29"/>
            <p:cNvSpPr/>
            <p:nvPr/>
          </p:nvSpPr>
          <p:spPr>
            <a:xfrm>
              <a:off x="3307281" y="285198"/>
              <a:ext cx="141222" cy="69394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3347256" y="119206"/>
              <a:ext cx="101248" cy="155566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3288243" y="119206"/>
              <a:ext cx="60743" cy="89301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3193835" y="119206"/>
              <a:ext cx="94436" cy="183989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3326961" y="126143"/>
              <a:ext cx="51838" cy="121588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3126365" y="119206"/>
              <a:ext cx="180945" cy="256992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3179543" y="327662"/>
              <a:ext cx="142394" cy="48528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3307281" y="194209"/>
              <a:ext cx="104849" cy="133741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3280260" y="343875"/>
              <a:ext cx="142283" cy="32314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3384857" y="242199"/>
              <a:ext cx="63646" cy="68097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3396302" y="274738"/>
              <a:ext cx="105240" cy="101455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3288243" y="119206"/>
              <a:ext cx="59180" cy="6965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3264711" y="306459"/>
              <a:ext cx="42598" cy="37446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51153" y="303160"/>
              <a:ext cx="69676" cy="49599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23584" y="200722"/>
              <a:ext cx="11361" cy="63247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347172" y="207884"/>
              <a:ext cx="7788" cy="27916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3405737" y="347484"/>
              <a:ext cx="58370" cy="1852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3280260" y="146895"/>
              <a:ext cx="12115" cy="74977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29"/>
          <p:cNvSpPr/>
          <p:nvPr/>
        </p:nvSpPr>
        <p:spPr>
          <a:xfrm flipH="1">
            <a:off x="3359924" y="4665733"/>
            <a:ext cx="25711" cy="20031"/>
          </a:xfrm>
          <a:custGeom>
            <a:avLst/>
            <a:gdLst/>
            <a:ahLst/>
            <a:cxnLst/>
            <a:rect l="l" t="t" r="r" b="b"/>
            <a:pathLst>
              <a:path w="153" h="118" extrusionOk="0">
                <a:moveTo>
                  <a:pt x="34" y="1"/>
                </a:moveTo>
                <a:cubicBezTo>
                  <a:pt x="11" y="1"/>
                  <a:pt x="0" y="21"/>
                  <a:pt x="0" y="61"/>
                </a:cubicBezTo>
                <a:cubicBezTo>
                  <a:pt x="0" y="86"/>
                  <a:pt x="4" y="100"/>
                  <a:pt x="11" y="105"/>
                </a:cubicBezTo>
                <a:cubicBezTo>
                  <a:pt x="21" y="110"/>
                  <a:pt x="32" y="116"/>
                  <a:pt x="44" y="117"/>
                </a:cubicBezTo>
                <a:cubicBezTo>
                  <a:pt x="112" y="88"/>
                  <a:pt x="149" y="70"/>
                  <a:pt x="153" y="63"/>
                </a:cubicBezTo>
                <a:cubicBezTo>
                  <a:pt x="123" y="42"/>
                  <a:pt x="93" y="24"/>
                  <a:pt x="60" y="7"/>
                </a:cubicBezTo>
                <a:cubicBezTo>
                  <a:pt x="50" y="3"/>
                  <a:pt x="42" y="1"/>
                  <a:pt x="34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29"/>
          <p:cNvSpPr/>
          <p:nvPr/>
        </p:nvSpPr>
        <p:spPr>
          <a:xfrm flipH="1">
            <a:off x="5916297" y="4575727"/>
            <a:ext cx="4930" cy="7469"/>
          </a:xfrm>
          <a:custGeom>
            <a:avLst/>
            <a:gdLst/>
            <a:ahLst/>
            <a:cxnLst/>
            <a:rect l="l" t="t" r="r" b="b"/>
            <a:pathLst>
              <a:path w="24" h="36" extrusionOk="0">
                <a:moveTo>
                  <a:pt x="6" y="1"/>
                </a:moveTo>
                <a:cubicBezTo>
                  <a:pt x="4" y="13"/>
                  <a:pt x="3" y="23"/>
                  <a:pt x="1" y="36"/>
                </a:cubicBezTo>
                <a:lnTo>
                  <a:pt x="24" y="16"/>
                </a:lnTo>
                <a:lnTo>
                  <a:pt x="6" y="1"/>
                </a:lnTo>
                <a:close/>
              </a:path>
            </a:pathLst>
          </a:custGeom>
          <a:solidFill>
            <a:srgbClr val="61B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6" name="Google Shape;1196;p29"/>
          <p:cNvGrpSpPr/>
          <p:nvPr/>
        </p:nvGrpSpPr>
        <p:grpSpPr>
          <a:xfrm flipH="1">
            <a:off x="4633940" y="3646432"/>
            <a:ext cx="462302" cy="628454"/>
            <a:chOff x="6555954" y="480687"/>
            <a:chExt cx="462302" cy="628454"/>
          </a:xfrm>
        </p:grpSpPr>
        <p:sp>
          <p:nvSpPr>
            <p:cNvPr id="1197" name="Google Shape;1197;p29"/>
            <p:cNvSpPr/>
            <p:nvPr/>
          </p:nvSpPr>
          <p:spPr>
            <a:xfrm>
              <a:off x="6692152" y="103736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6791409" y="103722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6555954" y="534195"/>
              <a:ext cx="462302" cy="513228"/>
            </a:xfrm>
            <a:custGeom>
              <a:avLst/>
              <a:gdLst/>
              <a:ahLst/>
              <a:cxnLst/>
              <a:rect l="l" t="t" r="r" b="b"/>
              <a:pathLst>
                <a:path w="6763" h="7508" extrusionOk="0">
                  <a:moveTo>
                    <a:pt x="3360" y="841"/>
                  </a:moveTo>
                  <a:cubicBezTo>
                    <a:pt x="3387" y="841"/>
                    <a:pt x="3414" y="846"/>
                    <a:pt x="3440" y="858"/>
                  </a:cubicBezTo>
                  <a:cubicBezTo>
                    <a:pt x="3596" y="926"/>
                    <a:pt x="3728" y="1035"/>
                    <a:pt x="3824" y="1173"/>
                  </a:cubicBezTo>
                  <a:cubicBezTo>
                    <a:pt x="3838" y="1191"/>
                    <a:pt x="3849" y="1205"/>
                    <a:pt x="3821" y="1221"/>
                  </a:cubicBezTo>
                  <a:cubicBezTo>
                    <a:pt x="3687" y="1300"/>
                    <a:pt x="3559" y="1382"/>
                    <a:pt x="3410" y="1426"/>
                  </a:cubicBezTo>
                  <a:lnTo>
                    <a:pt x="3410" y="1428"/>
                  </a:lnTo>
                  <a:cubicBezTo>
                    <a:pt x="3396" y="1431"/>
                    <a:pt x="3381" y="1435"/>
                    <a:pt x="3365" y="1436"/>
                  </a:cubicBezTo>
                  <a:cubicBezTo>
                    <a:pt x="3318" y="1436"/>
                    <a:pt x="3270" y="1426"/>
                    <a:pt x="3226" y="1405"/>
                  </a:cubicBezTo>
                  <a:cubicBezTo>
                    <a:pt x="3118" y="1357"/>
                    <a:pt x="3014" y="1300"/>
                    <a:pt x="2918" y="1229"/>
                  </a:cubicBezTo>
                  <a:cubicBezTo>
                    <a:pt x="2892" y="1212"/>
                    <a:pt x="2888" y="1198"/>
                    <a:pt x="2906" y="1170"/>
                  </a:cubicBezTo>
                  <a:cubicBezTo>
                    <a:pt x="3000" y="1023"/>
                    <a:pt x="3125" y="912"/>
                    <a:pt x="3291" y="852"/>
                  </a:cubicBezTo>
                  <a:cubicBezTo>
                    <a:pt x="3314" y="845"/>
                    <a:pt x="3337" y="841"/>
                    <a:pt x="3360" y="841"/>
                  </a:cubicBezTo>
                  <a:close/>
                  <a:moveTo>
                    <a:pt x="2899" y="1278"/>
                  </a:moveTo>
                  <a:cubicBezTo>
                    <a:pt x="2995" y="1343"/>
                    <a:pt x="3098" y="1401"/>
                    <a:pt x="3205" y="1450"/>
                  </a:cubicBezTo>
                  <a:cubicBezTo>
                    <a:pt x="3251" y="1471"/>
                    <a:pt x="3301" y="1481"/>
                    <a:pt x="3350" y="1481"/>
                  </a:cubicBezTo>
                  <a:cubicBezTo>
                    <a:pt x="3398" y="1481"/>
                    <a:pt x="3447" y="1471"/>
                    <a:pt x="3493" y="1452"/>
                  </a:cubicBezTo>
                  <a:cubicBezTo>
                    <a:pt x="3589" y="1410"/>
                    <a:pt x="3682" y="1363"/>
                    <a:pt x="3773" y="1308"/>
                  </a:cubicBezTo>
                  <a:cubicBezTo>
                    <a:pt x="3786" y="1302"/>
                    <a:pt x="3796" y="1290"/>
                    <a:pt x="3811" y="1290"/>
                  </a:cubicBezTo>
                  <a:cubicBezTo>
                    <a:pt x="3813" y="1290"/>
                    <a:pt x="3815" y="1290"/>
                    <a:pt x="3817" y="1291"/>
                  </a:cubicBezTo>
                  <a:cubicBezTo>
                    <a:pt x="3824" y="1312"/>
                    <a:pt x="3810" y="1326"/>
                    <a:pt x="3800" y="1340"/>
                  </a:cubicBezTo>
                  <a:lnTo>
                    <a:pt x="3801" y="1342"/>
                  </a:lnTo>
                  <a:cubicBezTo>
                    <a:pt x="3710" y="1487"/>
                    <a:pt x="3566" y="1592"/>
                    <a:pt x="3400" y="1634"/>
                  </a:cubicBezTo>
                  <a:cubicBezTo>
                    <a:pt x="3387" y="1638"/>
                    <a:pt x="3374" y="1640"/>
                    <a:pt x="3360" y="1640"/>
                  </a:cubicBezTo>
                  <a:cubicBezTo>
                    <a:pt x="3347" y="1640"/>
                    <a:pt x="3334" y="1638"/>
                    <a:pt x="3321" y="1634"/>
                  </a:cubicBezTo>
                  <a:cubicBezTo>
                    <a:pt x="3162" y="1596"/>
                    <a:pt x="3023" y="1499"/>
                    <a:pt x="2930" y="1366"/>
                  </a:cubicBezTo>
                  <a:cubicBezTo>
                    <a:pt x="2911" y="1340"/>
                    <a:pt x="2900" y="1310"/>
                    <a:pt x="2899" y="1278"/>
                  </a:cubicBezTo>
                  <a:close/>
                  <a:moveTo>
                    <a:pt x="2692" y="53"/>
                  </a:moveTo>
                  <a:cubicBezTo>
                    <a:pt x="2831" y="53"/>
                    <a:pt x="2969" y="106"/>
                    <a:pt x="3091" y="225"/>
                  </a:cubicBezTo>
                  <a:cubicBezTo>
                    <a:pt x="3183" y="316"/>
                    <a:pt x="3254" y="426"/>
                    <a:pt x="3300" y="547"/>
                  </a:cubicBezTo>
                  <a:cubicBezTo>
                    <a:pt x="3321" y="604"/>
                    <a:pt x="3344" y="658"/>
                    <a:pt x="3363" y="714"/>
                  </a:cubicBezTo>
                  <a:cubicBezTo>
                    <a:pt x="3370" y="732"/>
                    <a:pt x="3377" y="751"/>
                    <a:pt x="3398" y="753"/>
                  </a:cubicBezTo>
                  <a:cubicBezTo>
                    <a:pt x="3400" y="753"/>
                    <a:pt x="3401" y="753"/>
                    <a:pt x="3403" y="753"/>
                  </a:cubicBezTo>
                  <a:cubicBezTo>
                    <a:pt x="3423" y="753"/>
                    <a:pt x="3423" y="730"/>
                    <a:pt x="3430" y="714"/>
                  </a:cubicBezTo>
                  <a:cubicBezTo>
                    <a:pt x="3475" y="590"/>
                    <a:pt x="3517" y="463"/>
                    <a:pt x="3596" y="355"/>
                  </a:cubicBezTo>
                  <a:cubicBezTo>
                    <a:pt x="3694" y="218"/>
                    <a:pt x="3814" y="106"/>
                    <a:pt x="3982" y="69"/>
                  </a:cubicBezTo>
                  <a:cubicBezTo>
                    <a:pt x="4027" y="59"/>
                    <a:pt x="4070" y="54"/>
                    <a:pt x="4112" y="54"/>
                  </a:cubicBezTo>
                  <a:cubicBezTo>
                    <a:pt x="4268" y="54"/>
                    <a:pt x="4407" y="120"/>
                    <a:pt x="4534" y="223"/>
                  </a:cubicBezTo>
                  <a:cubicBezTo>
                    <a:pt x="4681" y="344"/>
                    <a:pt x="4739" y="514"/>
                    <a:pt x="4797" y="686"/>
                  </a:cubicBezTo>
                  <a:cubicBezTo>
                    <a:pt x="4846" y="833"/>
                    <a:pt x="4873" y="987"/>
                    <a:pt x="4878" y="1142"/>
                  </a:cubicBezTo>
                  <a:cubicBezTo>
                    <a:pt x="4885" y="1285"/>
                    <a:pt x="4848" y="1419"/>
                    <a:pt x="4795" y="1548"/>
                  </a:cubicBezTo>
                  <a:cubicBezTo>
                    <a:pt x="4720" y="1733"/>
                    <a:pt x="4722" y="1918"/>
                    <a:pt x="4748" y="2109"/>
                  </a:cubicBezTo>
                  <a:cubicBezTo>
                    <a:pt x="4753" y="2152"/>
                    <a:pt x="4760" y="2194"/>
                    <a:pt x="4767" y="2236"/>
                  </a:cubicBezTo>
                  <a:cubicBezTo>
                    <a:pt x="4764" y="2237"/>
                    <a:pt x="4761" y="2237"/>
                    <a:pt x="4758" y="2237"/>
                  </a:cubicBezTo>
                  <a:cubicBezTo>
                    <a:pt x="4746" y="2237"/>
                    <a:pt x="4744" y="2225"/>
                    <a:pt x="4739" y="2218"/>
                  </a:cubicBezTo>
                  <a:cubicBezTo>
                    <a:pt x="4592" y="1983"/>
                    <a:pt x="4427" y="1759"/>
                    <a:pt x="4250" y="1548"/>
                  </a:cubicBezTo>
                  <a:cubicBezTo>
                    <a:pt x="4159" y="1442"/>
                    <a:pt x="4059" y="1345"/>
                    <a:pt x="3952" y="1259"/>
                  </a:cubicBezTo>
                  <a:cubicBezTo>
                    <a:pt x="3928" y="1240"/>
                    <a:pt x="3907" y="1217"/>
                    <a:pt x="3893" y="1191"/>
                  </a:cubicBezTo>
                  <a:cubicBezTo>
                    <a:pt x="3794" y="1031"/>
                    <a:pt x="3652" y="903"/>
                    <a:pt x="3484" y="821"/>
                  </a:cubicBezTo>
                  <a:cubicBezTo>
                    <a:pt x="3443" y="800"/>
                    <a:pt x="3402" y="791"/>
                    <a:pt x="3363" y="791"/>
                  </a:cubicBezTo>
                  <a:cubicBezTo>
                    <a:pt x="3309" y="791"/>
                    <a:pt x="3255" y="808"/>
                    <a:pt x="3202" y="833"/>
                  </a:cubicBezTo>
                  <a:cubicBezTo>
                    <a:pt x="3084" y="886"/>
                    <a:pt x="2984" y="970"/>
                    <a:pt x="2913" y="1075"/>
                  </a:cubicBezTo>
                  <a:cubicBezTo>
                    <a:pt x="2846" y="1173"/>
                    <a:pt x="2765" y="1259"/>
                    <a:pt x="2672" y="1333"/>
                  </a:cubicBezTo>
                  <a:cubicBezTo>
                    <a:pt x="2560" y="1424"/>
                    <a:pt x="2471" y="1534"/>
                    <a:pt x="2380" y="1645"/>
                  </a:cubicBezTo>
                  <a:cubicBezTo>
                    <a:pt x="2224" y="1831"/>
                    <a:pt x="2096" y="2034"/>
                    <a:pt x="1962" y="2236"/>
                  </a:cubicBezTo>
                  <a:cubicBezTo>
                    <a:pt x="1966" y="2141"/>
                    <a:pt x="1975" y="2046"/>
                    <a:pt x="1989" y="1952"/>
                  </a:cubicBezTo>
                  <a:cubicBezTo>
                    <a:pt x="2003" y="1824"/>
                    <a:pt x="1983" y="1694"/>
                    <a:pt x="1934" y="1575"/>
                  </a:cubicBezTo>
                  <a:cubicBezTo>
                    <a:pt x="1873" y="1413"/>
                    <a:pt x="1833" y="1252"/>
                    <a:pt x="1847" y="1079"/>
                  </a:cubicBezTo>
                  <a:cubicBezTo>
                    <a:pt x="1861" y="888"/>
                    <a:pt x="1906" y="700"/>
                    <a:pt x="1982" y="525"/>
                  </a:cubicBezTo>
                  <a:cubicBezTo>
                    <a:pt x="1999" y="495"/>
                    <a:pt x="2020" y="465"/>
                    <a:pt x="2041" y="437"/>
                  </a:cubicBezTo>
                  <a:cubicBezTo>
                    <a:pt x="2157" y="327"/>
                    <a:pt x="2182" y="277"/>
                    <a:pt x="2287" y="199"/>
                  </a:cubicBezTo>
                  <a:cubicBezTo>
                    <a:pt x="2414" y="105"/>
                    <a:pt x="2554" y="53"/>
                    <a:pt x="2692" y="53"/>
                  </a:cubicBezTo>
                  <a:close/>
                  <a:moveTo>
                    <a:pt x="1438" y="3310"/>
                  </a:moveTo>
                  <a:lnTo>
                    <a:pt x="1438" y="3310"/>
                  </a:lnTo>
                  <a:cubicBezTo>
                    <a:pt x="1445" y="3319"/>
                    <a:pt x="1442" y="3331"/>
                    <a:pt x="1433" y="3335"/>
                  </a:cubicBezTo>
                  <a:cubicBezTo>
                    <a:pt x="1352" y="3579"/>
                    <a:pt x="1268" y="3822"/>
                    <a:pt x="1189" y="4068"/>
                  </a:cubicBezTo>
                  <a:cubicBezTo>
                    <a:pt x="1046" y="4509"/>
                    <a:pt x="1010" y="4978"/>
                    <a:pt x="1044" y="5442"/>
                  </a:cubicBezTo>
                  <a:lnTo>
                    <a:pt x="1044" y="5444"/>
                  </a:lnTo>
                  <a:cubicBezTo>
                    <a:pt x="1051" y="5546"/>
                    <a:pt x="1023" y="5603"/>
                    <a:pt x="937" y="5654"/>
                  </a:cubicBezTo>
                  <a:cubicBezTo>
                    <a:pt x="874" y="5693"/>
                    <a:pt x="816" y="5737"/>
                    <a:pt x="756" y="5779"/>
                  </a:cubicBezTo>
                  <a:cubicBezTo>
                    <a:pt x="570" y="5893"/>
                    <a:pt x="386" y="6010"/>
                    <a:pt x="153" y="6021"/>
                  </a:cubicBezTo>
                  <a:cubicBezTo>
                    <a:pt x="241" y="5835"/>
                    <a:pt x="265" y="5638"/>
                    <a:pt x="309" y="5451"/>
                  </a:cubicBezTo>
                  <a:cubicBezTo>
                    <a:pt x="411" y="4995"/>
                    <a:pt x="555" y="4555"/>
                    <a:pt x="777" y="4145"/>
                  </a:cubicBezTo>
                  <a:cubicBezTo>
                    <a:pt x="788" y="4127"/>
                    <a:pt x="793" y="4106"/>
                    <a:pt x="811" y="4094"/>
                  </a:cubicBezTo>
                  <a:cubicBezTo>
                    <a:pt x="932" y="3866"/>
                    <a:pt x="1089" y="3664"/>
                    <a:pt x="1265" y="3475"/>
                  </a:cubicBezTo>
                  <a:cubicBezTo>
                    <a:pt x="1312" y="3421"/>
                    <a:pt x="1365" y="3370"/>
                    <a:pt x="1422" y="3323"/>
                  </a:cubicBezTo>
                  <a:lnTo>
                    <a:pt x="1438" y="3310"/>
                  </a:lnTo>
                  <a:close/>
                  <a:moveTo>
                    <a:pt x="5288" y="3281"/>
                  </a:moveTo>
                  <a:cubicBezTo>
                    <a:pt x="5346" y="3321"/>
                    <a:pt x="5397" y="3370"/>
                    <a:pt x="5441" y="3424"/>
                  </a:cubicBezTo>
                  <a:cubicBezTo>
                    <a:pt x="5484" y="3479"/>
                    <a:pt x="5539" y="3522"/>
                    <a:pt x="5583" y="3575"/>
                  </a:cubicBezTo>
                  <a:cubicBezTo>
                    <a:pt x="5777" y="3806"/>
                    <a:pt x="5944" y="4061"/>
                    <a:pt x="6075" y="4332"/>
                  </a:cubicBezTo>
                  <a:cubicBezTo>
                    <a:pt x="6084" y="4346"/>
                    <a:pt x="6087" y="4362"/>
                    <a:pt x="6087" y="4378"/>
                  </a:cubicBezTo>
                  <a:cubicBezTo>
                    <a:pt x="6200" y="4611"/>
                    <a:pt x="6291" y="4853"/>
                    <a:pt x="6359" y="5102"/>
                  </a:cubicBezTo>
                  <a:cubicBezTo>
                    <a:pt x="6435" y="5365"/>
                    <a:pt x="6478" y="5637"/>
                    <a:pt x="6554" y="5901"/>
                  </a:cubicBezTo>
                  <a:cubicBezTo>
                    <a:pt x="6566" y="5943"/>
                    <a:pt x="6584" y="5984"/>
                    <a:pt x="6608" y="6021"/>
                  </a:cubicBezTo>
                  <a:cubicBezTo>
                    <a:pt x="6426" y="6015"/>
                    <a:pt x="6279" y="5943"/>
                    <a:pt x="6135" y="5858"/>
                  </a:cubicBezTo>
                  <a:lnTo>
                    <a:pt x="6135" y="5859"/>
                  </a:lnTo>
                  <a:cubicBezTo>
                    <a:pt x="5989" y="5786"/>
                    <a:pt x="5865" y="5684"/>
                    <a:pt x="5735" y="5589"/>
                  </a:cubicBezTo>
                  <a:cubicBezTo>
                    <a:pt x="5682" y="5551"/>
                    <a:pt x="5672" y="5512"/>
                    <a:pt x="5679" y="5451"/>
                  </a:cubicBezTo>
                  <a:cubicBezTo>
                    <a:pt x="5735" y="4972"/>
                    <a:pt x="5674" y="4506"/>
                    <a:pt x="5535" y="4047"/>
                  </a:cubicBezTo>
                  <a:cubicBezTo>
                    <a:pt x="5460" y="3796"/>
                    <a:pt x="5386" y="3545"/>
                    <a:pt x="5288" y="3303"/>
                  </a:cubicBezTo>
                  <a:cubicBezTo>
                    <a:pt x="5286" y="3296"/>
                    <a:pt x="5286" y="3288"/>
                    <a:pt x="5288" y="3281"/>
                  </a:cubicBezTo>
                  <a:close/>
                  <a:moveTo>
                    <a:pt x="2832" y="1249"/>
                  </a:moveTo>
                  <a:cubicBezTo>
                    <a:pt x="2904" y="1501"/>
                    <a:pt x="3090" y="1617"/>
                    <a:pt x="3321" y="1683"/>
                  </a:cubicBezTo>
                  <a:cubicBezTo>
                    <a:pt x="3336" y="1687"/>
                    <a:pt x="3352" y="1689"/>
                    <a:pt x="3367" y="1689"/>
                  </a:cubicBezTo>
                  <a:cubicBezTo>
                    <a:pt x="3396" y="1689"/>
                    <a:pt x="3425" y="1683"/>
                    <a:pt x="3453" y="1671"/>
                  </a:cubicBezTo>
                  <a:cubicBezTo>
                    <a:pt x="3649" y="1598"/>
                    <a:pt x="3807" y="1480"/>
                    <a:pt x="3887" y="1273"/>
                  </a:cubicBezTo>
                  <a:cubicBezTo>
                    <a:pt x="4043" y="1387"/>
                    <a:pt x="4184" y="1522"/>
                    <a:pt x="4303" y="1673"/>
                  </a:cubicBezTo>
                  <a:cubicBezTo>
                    <a:pt x="4918" y="2429"/>
                    <a:pt x="5320" y="3288"/>
                    <a:pt x="5544" y="4232"/>
                  </a:cubicBezTo>
                  <a:cubicBezTo>
                    <a:pt x="5621" y="4566"/>
                    <a:pt x="5667" y="4904"/>
                    <a:pt x="5654" y="5248"/>
                  </a:cubicBezTo>
                  <a:lnTo>
                    <a:pt x="5654" y="5249"/>
                  </a:lnTo>
                  <a:cubicBezTo>
                    <a:pt x="5651" y="5397"/>
                    <a:pt x="5630" y="5542"/>
                    <a:pt x="5591" y="5686"/>
                  </a:cubicBezTo>
                  <a:cubicBezTo>
                    <a:pt x="5593" y="5695"/>
                    <a:pt x="5595" y="5705"/>
                    <a:pt x="5586" y="5712"/>
                  </a:cubicBezTo>
                  <a:cubicBezTo>
                    <a:pt x="5526" y="5968"/>
                    <a:pt x="5425" y="6212"/>
                    <a:pt x="5285" y="6434"/>
                  </a:cubicBezTo>
                  <a:cubicBezTo>
                    <a:pt x="5018" y="6859"/>
                    <a:pt x="4667" y="7186"/>
                    <a:pt x="4198" y="7374"/>
                  </a:cubicBezTo>
                  <a:cubicBezTo>
                    <a:pt x="4060" y="7430"/>
                    <a:pt x="3919" y="7462"/>
                    <a:pt x="3774" y="7462"/>
                  </a:cubicBezTo>
                  <a:cubicBezTo>
                    <a:pt x="3715" y="7462"/>
                    <a:pt x="3656" y="7457"/>
                    <a:pt x="3596" y="7446"/>
                  </a:cubicBezTo>
                  <a:cubicBezTo>
                    <a:pt x="3524" y="7434"/>
                    <a:pt x="3468" y="7402"/>
                    <a:pt x="3435" y="7332"/>
                  </a:cubicBezTo>
                  <a:cubicBezTo>
                    <a:pt x="3414" y="7291"/>
                    <a:pt x="3382" y="7269"/>
                    <a:pt x="3351" y="7269"/>
                  </a:cubicBezTo>
                  <a:cubicBezTo>
                    <a:pt x="3321" y="7269"/>
                    <a:pt x="3292" y="7288"/>
                    <a:pt x="3272" y="7327"/>
                  </a:cubicBezTo>
                  <a:cubicBezTo>
                    <a:pt x="3212" y="7444"/>
                    <a:pt x="3111" y="7465"/>
                    <a:pt x="3000" y="7470"/>
                  </a:cubicBezTo>
                  <a:cubicBezTo>
                    <a:pt x="2985" y="7471"/>
                    <a:pt x="2971" y="7471"/>
                    <a:pt x="2956" y="7471"/>
                  </a:cubicBezTo>
                  <a:cubicBezTo>
                    <a:pt x="2694" y="7471"/>
                    <a:pt x="2436" y="7398"/>
                    <a:pt x="2215" y="7257"/>
                  </a:cubicBezTo>
                  <a:cubicBezTo>
                    <a:pt x="1631" y="6888"/>
                    <a:pt x="1287" y="6350"/>
                    <a:pt x="1128" y="5686"/>
                  </a:cubicBezTo>
                  <a:cubicBezTo>
                    <a:pt x="1056" y="5379"/>
                    <a:pt x="1046" y="5060"/>
                    <a:pt x="1096" y="4748"/>
                  </a:cubicBezTo>
                  <a:cubicBezTo>
                    <a:pt x="1261" y="3636"/>
                    <a:pt x="1694" y="2635"/>
                    <a:pt x="2357" y="1731"/>
                  </a:cubicBezTo>
                  <a:cubicBezTo>
                    <a:pt x="2476" y="1564"/>
                    <a:pt x="2618" y="1415"/>
                    <a:pt x="2779" y="1287"/>
                  </a:cubicBezTo>
                  <a:cubicBezTo>
                    <a:pt x="2797" y="1273"/>
                    <a:pt x="2814" y="1261"/>
                    <a:pt x="2832" y="1249"/>
                  </a:cubicBezTo>
                  <a:close/>
                  <a:moveTo>
                    <a:pt x="2680" y="0"/>
                  </a:moveTo>
                  <a:cubicBezTo>
                    <a:pt x="2677" y="0"/>
                    <a:pt x="2674" y="0"/>
                    <a:pt x="2671" y="0"/>
                  </a:cubicBezTo>
                  <a:cubicBezTo>
                    <a:pt x="2574" y="2"/>
                    <a:pt x="2478" y="27"/>
                    <a:pt x="2394" y="72"/>
                  </a:cubicBezTo>
                  <a:cubicBezTo>
                    <a:pt x="2287" y="128"/>
                    <a:pt x="2190" y="202"/>
                    <a:pt x="2108" y="291"/>
                  </a:cubicBezTo>
                  <a:cubicBezTo>
                    <a:pt x="2062" y="342"/>
                    <a:pt x="2064" y="334"/>
                    <a:pt x="1975" y="439"/>
                  </a:cubicBezTo>
                  <a:cubicBezTo>
                    <a:pt x="1950" y="467"/>
                    <a:pt x="1876" y="646"/>
                    <a:pt x="1855" y="717"/>
                  </a:cubicBezTo>
                  <a:cubicBezTo>
                    <a:pt x="1773" y="1005"/>
                    <a:pt x="1752" y="1293"/>
                    <a:pt x="1876" y="1575"/>
                  </a:cubicBezTo>
                  <a:cubicBezTo>
                    <a:pt x="1929" y="1697"/>
                    <a:pt x="1948" y="1832"/>
                    <a:pt x="1933" y="1966"/>
                  </a:cubicBezTo>
                  <a:cubicBezTo>
                    <a:pt x="1924" y="2067"/>
                    <a:pt x="1905" y="2169"/>
                    <a:pt x="1894" y="2271"/>
                  </a:cubicBezTo>
                  <a:cubicBezTo>
                    <a:pt x="1891" y="2341"/>
                    <a:pt x="1848" y="2402"/>
                    <a:pt x="1784" y="2432"/>
                  </a:cubicBezTo>
                  <a:cubicBezTo>
                    <a:pt x="1747" y="2453"/>
                    <a:pt x="1712" y="2479"/>
                    <a:pt x="1680" y="2509"/>
                  </a:cubicBezTo>
                  <a:cubicBezTo>
                    <a:pt x="1386" y="2749"/>
                    <a:pt x="1145" y="3039"/>
                    <a:pt x="928" y="3347"/>
                  </a:cubicBezTo>
                  <a:cubicBezTo>
                    <a:pt x="485" y="3975"/>
                    <a:pt x="199" y="4667"/>
                    <a:pt x="48" y="5418"/>
                  </a:cubicBezTo>
                  <a:cubicBezTo>
                    <a:pt x="30" y="5502"/>
                    <a:pt x="29" y="5589"/>
                    <a:pt x="1" y="5672"/>
                  </a:cubicBezTo>
                  <a:lnTo>
                    <a:pt x="1" y="5968"/>
                  </a:lnTo>
                  <a:cubicBezTo>
                    <a:pt x="36" y="6026"/>
                    <a:pt x="99" y="6055"/>
                    <a:pt x="179" y="6055"/>
                  </a:cubicBezTo>
                  <a:cubicBezTo>
                    <a:pt x="200" y="6055"/>
                    <a:pt x="224" y="6053"/>
                    <a:pt x="248" y="6049"/>
                  </a:cubicBezTo>
                  <a:cubicBezTo>
                    <a:pt x="416" y="6017"/>
                    <a:pt x="567" y="5938"/>
                    <a:pt x="711" y="5849"/>
                  </a:cubicBezTo>
                  <a:cubicBezTo>
                    <a:pt x="819" y="5784"/>
                    <a:pt x="923" y="5710"/>
                    <a:pt x="1021" y="5630"/>
                  </a:cubicBezTo>
                  <a:cubicBezTo>
                    <a:pt x="1036" y="5617"/>
                    <a:pt x="1046" y="5610"/>
                    <a:pt x="1053" y="5610"/>
                  </a:cubicBezTo>
                  <a:cubicBezTo>
                    <a:pt x="1063" y="5610"/>
                    <a:pt x="1068" y="5622"/>
                    <a:pt x="1075" y="5649"/>
                  </a:cubicBezTo>
                  <a:cubicBezTo>
                    <a:pt x="1221" y="6250"/>
                    <a:pt x="1510" y="6766"/>
                    <a:pt x="2003" y="7153"/>
                  </a:cubicBezTo>
                  <a:cubicBezTo>
                    <a:pt x="2239" y="7341"/>
                    <a:pt x="2504" y="7467"/>
                    <a:pt x="2809" y="7497"/>
                  </a:cubicBezTo>
                  <a:cubicBezTo>
                    <a:pt x="2809" y="7497"/>
                    <a:pt x="2811" y="7497"/>
                    <a:pt x="2813" y="7499"/>
                  </a:cubicBezTo>
                  <a:cubicBezTo>
                    <a:pt x="2821" y="7499"/>
                    <a:pt x="2830" y="7500"/>
                    <a:pt x="2839" y="7502"/>
                  </a:cubicBezTo>
                  <a:cubicBezTo>
                    <a:pt x="2843" y="7503"/>
                    <a:pt x="2848" y="7503"/>
                    <a:pt x="2853" y="7503"/>
                  </a:cubicBezTo>
                  <a:cubicBezTo>
                    <a:pt x="2857" y="7503"/>
                    <a:pt x="2862" y="7503"/>
                    <a:pt x="2865" y="7504"/>
                  </a:cubicBezTo>
                  <a:lnTo>
                    <a:pt x="2878" y="7504"/>
                  </a:lnTo>
                  <a:lnTo>
                    <a:pt x="2888" y="7506"/>
                  </a:lnTo>
                  <a:cubicBezTo>
                    <a:pt x="2897" y="7506"/>
                    <a:pt x="2907" y="7506"/>
                    <a:pt x="2916" y="7507"/>
                  </a:cubicBezTo>
                  <a:lnTo>
                    <a:pt x="2977" y="7507"/>
                  </a:lnTo>
                  <a:lnTo>
                    <a:pt x="3021" y="7504"/>
                  </a:lnTo>
                  <a:cubicBezTo>
                    <a:pt x="3028" y="7502"/>
                    <a:pt x="3037" y="7500"/>
                    <a:pt x="3046" y="7500"/>
                  </a:cubicBezTo>
                  <a:cubicBezTo>
                    <a:pt x="3070" y="7488"/>
                    <a:pt x="3100" y="7491"/>
                    <a:pt x="3126" y="7484"/>
                  </a:cubicBezTo>
                  <a:cubicBezTo>
                    <a:pt x="3195" y="7469"/>
                    <a:pt x="3254" y="7423"/>
                    <a:pt x="3288" y="7362"/>
                  </a:cubicBezTo>
                  <a:cubicBezTo>
                    <a:pt x="3308" y="7323"/>
                    <a:pt x="3329" y="7304"/>
                    <a:pt x="3350" y="7304"/>
                  </a:cubicBezTo>
                  <a:cubicBezTo>
                    <a:pt x="3371" y="7304"/>
                    <a:pt x="3392" y="7323"/>
                    <a:pt x="3412" y="7362"/>
                  </a:cubicBezTo>
                  <a:cubicBezTo>
                    <a:pt x="3475" y="7481"/>
                    <a:pt x="3589" y="7486"/>
                    <a:pt x="3698" y="7491"/>
                  </a:cubicBezTo>
                  <a:cubicBezTo>
                    <a:pt x="3721" y="7493"/>
                    <a:pt x="3743" y="7493"/>
                    <a:pt x="3766" y="7493"/>
                  </a:cubicBezTo>
                  <a:cubicBezTo>
                    <a:pt x="4042" y="7493"/>
                    <a:pt x="4292" y="7395"/>
                    <a:pt x="4524" y="7246"/>
                  </a:cubicBezTo>
                  <a:cubicBezTo>
                    <a:pt x="5121" y="6864"/>
                    <a:pt x="5488" y="6315"/>
                    <a:pt x="5649" y="5630"/>
                  </a:cubicBezTo>
                  <a:cubicBezTo>
                    <a:pt x="5657" y="5598"/>
                    <a:pt x="5664" y="5587"/>
                    <a:pt x="5673" y="5587"/>
                  </a:cubicBezTo>
                  <a:cubicBezTo>
                    <a:pt x="5683" y="5587"/>
                    <a:pt x="5695" y="5600"/>
                    <a:pt x="5711" y="5612"/>
                  </a:cubicBezTo>
                  <a:cubicBezTo>
                    <a:pt x="5903" y="5766"/>
                    <a:pt x="6103" y="5907"/>
                    <a:pt x="6335" y="5998"/>
                  </a:cubicBezTo>
                  <a:cubicBezTo>
                    <a:pt x="6414" y="6028"/>
                    <a:pt x="6493" y="6052"/>
                    <a:pt x="6577" y="6052"/>
                  </a:cubicBezTo>
                  <a:cubicBezTo>
                    <a:pt x="6599" y="6052"/>
                    <a:pt x="6622" y="6051"/>
                    <a:pt x="6645" y="6047"/>
                  </a:cubicBezTo>
                  <a:cubicBezTo>
                    <a:pt x="6713" y="6036"/>
                    <a:pt x="6747" y="6003"/>
                    <a:pt x="6750" y="5936"/>
                  </a:cubicBezTo>
                  <a:cubicBezTo>
                    <a:pt x="6750" y="5928"/>
                    <a:pt x="6752" y="5921"/>
                    <a:pt x="6762" y="5917"/>
                  </a:cubicBezTo>
                  <a:lnTo>
                    <a:pt x="6762" y="5770"/>
                  </a:lnTo>
                  <a:cubicBezTo>
                    <a:pt x="6750" y="5766"/>
                    <a:pt x="6752" y="5756"/>
                    <a:pt x="6752" y="5745"/>
                  </a:cubicBezTo>
                  <a:cubicBezTo>
                    <a:pt x="6745" y="5616"/>
                    <a:pt x="6727" y="5484"/>
                    <a:pt x="6696" y="5358"/>
                  </a:cubicBezTo>
                  <a:cubicBezTo>
                    <a:pt x="6517" y="4523"/>
                    <a:pt x="6175" y="3764"/>
                    <a:pt x="5639" y="3095"/>
                  </a:cubicBezTo>
                  <a:cubicBezTo>
                    <a:pt x="5418" y="2818"/>
                    <a:pt x="5181" y="2553"/>
                    <a:pt x="4873" y="2367"/>
                  </a:cubicBezTo>
                  <a:cubicBezTo>
                    <a:pt x="4857" y="2360"/>
                    <a:pt x="4846" y="2346"/>
                    <a:pt x="4843" y="2330"/>
                  </a:cubicBezTo>
                  <a:cubicBezTo>
                    <a:pt x="4792" y="2062"/>
                    <a:pt x="4743" y="1794"/>
                    <a:pt x="4859" y="1529"/>
                  </a:cubicBezTo>
                  <a:cubicBezTo>
                    <a:pt x="4948" y="1324"/>
                    <a:pt x="4946" y="1112"/>
                    <a:pt x="4908" y="896"/>
                  </a:cubicBezTo>
                  <a:cubicBezTo>
                    <a:pt x="4881" y="754"/>
                    <a:pt x="4841" y="616"/>
                    <a:pt x="4787" y="483"/>
                  </a:cubicBezTo>
                  <a:lnTo>
                    <a:pt x="4787" y="483"/>
                  </a:lnTo>
                  <a:cubicBezTo>
                    <a:pt x="4787" y="483"/>
                    <a:pt x="4787" y="483"/>
                    <a:pt x="4787" y="483"/>
                  </a:cubicBezTo>
                  <a:cubicBezTo>
                    <a:pt x="4791" y="483"/>
                    <a:pt x="4718" y="351"/>
                    <a:pt x="4708" y="334"/>
                  </a:cubicBezTo>
                  <a:cubicBezTo>
                    <a:pt x="4625" y="214"/>
                    <a:pt x="4511" y="121"/>
                    <a:pt x="4380" y="62"/>
                  </a:cubicBezTo>
                  <a:cubicBezTo>
                    <a:pt x="4295" y="23"/>
                    <a:pt x="4203" y="3"/>
                    <a:pt x="4112" y="3"/>
                  </a:cubicBezTo>
                  <a:cubicBezTo>
                    <a:pt x="3948" y="3"/>
                    <a:pt x="3786" y="67"/>
                    <a:pt x="3668" y="190"/>
                  </a:cubicBezTo>
                  <a:cubicBezTo>
                    <a:pt x="3563" y="302"/>
                    <a:pt x="3482" y="432"/>
                    <a:pt x="3426" y="574"/>
                  </a:cubicBezTo>
                  <a:cubicBezTo>
                    <a:pt x="3419" y="591"/>
                    <a:pt x="3414" y="609"/>
                    <a:pt x="3405" y="626"/>
                  </a:cubicBezTo>
                  <a:cubicBezTo>
                    <a:pt x="3405" y="628"/>
                    <a:pt x="3400" y="630"/>
                    <a:pt x="3393" y="635"/>
                  </a:cubicBezTo>
                  <a:cubicBezTo>
                    <a:pt x="3354" y="525"/>
                    <a:pt x="3302" y="421"/>
                    <a:pt x="3239" y="325"/>
                  </a:cubicBezTo>
                  <a:cubicBezTo>
                    <a:pt x="3110" y="141"/>
                    <a:pt x="2945" y="0"/>
                    <a:pt x="2680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622075" y="611750"/>
              <a:ext cx="326454" cy="377445"/>
            </a:xfrm>
            <a:custGeom>
              <a:avLst/>
              <a:gdLst/>
              <a:ahLst/>
              <a:cxnLst/>
              <a:rect l="l" t="t" r="r" b="b"/>
              <a:pathLst>
                <a:path w="4624" h="5324" extrusionOk="0">
                  <a:moveTo>
                    <a:pt x="1787" y="0"/>
                  </a:moveTo>
                  <a:cubicBezTo>
                    <a:pt x="1770" y="14"/>
                    <a:pt x="1752" y="26"/>
                    <a:pt x="1735" y="39"/>
                  </a:cubicBezTo>
                  <a:cubicBezTo>
                    <a:pt x="1573" y="167"/>
                    <a:pt x="1431" y="316"/>
                    <a:pt x="1312" y="484"/>
                  </a:cubicBezTo>
                  <a:cubicBezTo>
                    <a:pt x="649" y="1387"/>
                    <a:pt x="216" y="2388"/>
                    <a:pt x="52" y="3499"/>
                  </a:cubicBezTo>
                  <a:cubicBezTo>
                    <a:pt x="1" y="3811"/>
                    <a:pt x="11" y="4130"/>
                    <a:pt x="85" y="4439"/>
                  </a:cubicBezTo>
                  <a:cubicBezTo>
                    <a:pt x="155" y="4476"/>
                    <a:pt x="208" y="4537"/>
                    <a:pt x="271" y="4586"/>
                  </a:cubicBezTo>
                  <a:cubicBezTo>
                    <a:pt x="530" y="4800"/>
                    <a:pt x="821" y="4974"/>
                    <a:pt x="1135" y="5098"/>
                  </a:cubicBezTo>
                  <a:cubicBezTo>
                    <a:pt x="1372" y="5195"/>
                    <a:pt x="1619" y="5261"/>
                    <a:pt x="1873" y="5295"/>
                  </a:cubicBezTo>
                  <a:cubicBezTo>
                    <a:pt x="2019" y="5314"/>
                    <a:pt x="2165" y="5324"/>
                    <a:pt x="2312" y="5324"/>
                  </a:cubicBezTo>
                  <a:cubicBezTo>
                    <a:pt x="2441" y="5324"/>
                    <a:pt x="2570" y="5316"/>
                    <a:pt x="2699" y="5302"/>
                  </a:cubicBezTo>
                  <a:cubicBezTo>
                    <a:pt x="3106" y="5254"/>
                    <a:pt x="3500" y="5130"/>
                    <a:pt x="3859" y="4935"/>
                  </a:cubicBezTo>
                  <a:cubicBezTo>
                    <a:pt x="4063" y="4826"/>
                    <a:pt x="4252" y="4695"/>
                    <a:pt x="4426" y="4546"/>
                  </a:cubicBezTo>
                  <a:cubicBezTo>
                    <a:pt x="4461" y="4514"/>
                    <a:pt x="4487" y="4467"/>
                    <a:pt x="4541" y="4464"/>
                  </a:cubicBezTo>
                  <a:cubicBezTo>
                    <a:pt x="4536" y="4455"/>
                    <a:pt x="4538" y="4443"/>
                    <a:pt x="4548" y="4437"/>
                  </a:cubicBezTo>
                  <a:cubicBezTo>
                    <a:pt x="4587" y="4294"/>
                    <a:pt x="4608" y="4148"/>
                    <a:pt x="4611" y="4001"/>
                  </a:cubicBezTo>
                  <a:cubicBezTo>
                    <a:pt x="4624" y="3657"/>
                    <a:pt x="4578" y="3319"/>
                    <a:pt x="4499" y="2984"/>
                  </a:cubicBezTo>
                  <a:cubicBezTo>
                    <a:pt x="4277" y="2039"/>
                    <a:pt x="3873" y="1180"/>
                    <a:pt x="3260" y="426"/>
                  </a:cubicBezTo>
                  <a:cubicBezTo>
                    <a:pt x="3139" y="274"/>
                    <a:pt x="2999" y="140"/>
                    <a:pt x="2844" y="25"/>
                  </a:cubicBezTo>
                  <a:cubicBezTo>
                    <a:pt x="2764" y="232"/>
                    <a:pt x="2606" y="349"/>
                    <a:pt x="2408" y="423"/>
                  </a:cubicBezTo>
                  <a:cubicBezTo>
                    <a:pt x="2381" y="435"/>
                    <a:pt x="2352" y="441"/>
                    <a:pt x="2322" y="441"/>
                  </a:cubicBezTo>
                  <a:cubicBezTo>
                    <a:pt x="2307" y="441"/>
                    <a:pt x="2291" y="440"/>
                    <a:pt x="2276" y="437"/>
                  </a:cubicBezTo>
                  <a:cubicBezTo>
                    <a:pt x="2045" y="370"/>
                    <a:pt x="1859" y="253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626100" y="925550"/>
              <a:ext cx="318403" cy="122027"/>
            </a:xfrm>
            <a:custGeom>
              <a:avLst/>
              <a:gdLst/>
              <a:ahLst/>
              <a:cxnLst/>
              <a:rect l="l" t="t" r="r" b="b"/>
              <a:pathLst>
                <a:path w="4456" h="1785" extrusionOk="0">
                  <a:moveTo>
                    <a:pt x="1" y="0"/>
                  </a:moveTo>
                  <a:lnTo>
                    <a:pt x="1" y="0"/>
                  </a:lnTo>
                  <a:cubicBezTo>
                    <a:pt x="160" y="668"/>
                    <a:pt x="506" y="1206"/>
                    <a:pt x="1093" y="1576"/>
                  </a:cubicBezTo>
                  <a:cubicBezTo>
                    <a:pt x="1308" y="1713"/>
                    <a:pt x="1557" y="1784"/>
                    <a:pt x="1810" y="1784"/>
                  </a:cubicBezTo>
                  <a:cubicBezTo>
                    <a:pt x="1830" y="1784"/>
                    <a:pt x="1850" y="1784"/>
                    <a:pt x="1870" y="1783"/>
                  </a:cubicBezTo>
                  <a:cubicBezTo>
                    <a:pt x="1980" y="1779"/>
                    <a:pt x="2084" y="1757"/>
                    <a:pt x="2141" y="1641"/>
                  </a:cubicBezTo>
                  <a:cubicBezTo>
                    <a:pt x="2161" y="1602"/>
                    <a:pt x="2191" y="1584"/>
                    <a:pt x="2222" y="1584"/>
                  </a:cubicBezTo>
                  <a:cubicBezTo>
                    <a:pt x="2253" y="1584"/>
                    <a:pt x="2285" y="1604"/>
                    <a:pt x="2304" y="1644"/>
                  </a:cubicBezTo>
                  <a:cubicBezTo>
                    <a:pt x="2340" y="1716"/>
                    <a:pt x="2394" y="1746"/>
                    <a:pt x="2466" y="1760"/>
                  </a:cubicBezTo>
                  <a:cubicBezTo>
                    <a:pt x="2524" y="1771"/>
                    <a:pt x="2582" y="1775"/>
                    <a:pt x="2640" y="1775"/>
                  </a:cubicBezTo>
                  <a:cubicBezTo>
                    <a:pt x="2786" y="1775"/>
                    <a:pt x="2929" y="1744"/>
                    <a:pt x="3067" y="1688"/>
                  </a:cubicBezTo>
                  <a:cubicBezTo>
                    <a:pt x="3537" y="1499"/>
                    <a:pt x="3889" y="1173"/>
                    <a:pt x="4154" y="747"/>
                  </a:cubicBezTo>
                  <a:cubicBezTo>
                    <a:pt x="4296" y="526"/>
                    <a:pt x="4398" y="282"/>
                    <a:pt x="4456" y="26"/>
                  </a:cubicBezTo>
                  <a:lnTo>
                    <a:pt x="4456" y="26"/>
                  </a:lnTo>
                  <a:cubicBezTo>
                    <a:pt x="4401" y="30"/>
                    <a:pt x="4375" y="77"/>
                    <a:pt x="4340" y="107"/>
                  </a:cubicBezTo>
                  <a:cubicBezTo>
                    <a:pt x="4166" y="258"/>
                    <a:pt x="3975" y="387"/>
                    <a:pt x="3774" y="496"/>
                  </a:cubicBezTo>
                  <a:cubicBezTo>
                    <a:pt x="3414" y="693"/>
                    <a:pt x="3020" y="817"/>
                    <a:pt x="2613" y="863"/>
                  </a:cubicBezTo>
                  <a:cubicBezTo>
                    <a:pt x="2483" y="878"/>
                    <a:pt x="2352" y="885"/>
                    <a:pt x="2221" y="885"/>
                  </a:cubicBezTo>
                  <a:cubicBezTo>
                    <a:pt x="2076" y="885"/>
                    <a:pt x="1931" y="876"/>
                    <a:pt x="1787" y="857"/>
                  </a:cubicBezTo>
                  <a:cubicBezTo>
                    <a:pt x="1533" y="822"/>
                    <a:pt x="1284" y="756"/>
                    <a:pt x="1048" y="659"/>
                  </a:cubicBezTo>
                  <a:cubicBezTo>
                    <a:pt x="735" y="535"/>
                    <a:pt x="444" y="363"/>
                    <a:pt x="185" y="149"/>
                  </a:cubicBezTo>
                  <a:cubicBezTo>
                    <a:pt x="124" y="98"/>
                    <a:pt x="71" y="3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6628209" y="480687"/>
              <a:ext cx="320323" cy="98025"/>
            </a:xfrm>
            <a:custGeom>
              <a:avLst/>
              <a:gdLst/>
              <a:ahLst/>
              <a:cxnLst/>
              <a:rect l="l" t="t" r="r" b="b"/>
              <a:pathLst>
                <a:path w="4686" h="1434" extrusionOk="0">
                  <a:moveTo>
                    <a:pt x="3162" y="0"/>
                  </a:moveTo>
                  <a:cubicBezTo>
                    <a:pt x="3025" y="0"/>
                    <a:pt x="2920" y="80"/>
                    <a:pt x="2871" y="222"/>
                  </a:cubicBezTo>
                  <a:cubicBezTo>
                    <a:pt x="2851" y="287"/>
                    <a:pt x="2841" y="354"/>
                    <a:pt x="2839" y="422"/>
                  </a:cubicBezTo>
                  <a:cubicBezTo>
                    <a:pt x="2839" y="438"/>
                    <a:pt x="2841" y="457"/>
                    <a:pt x="2820" y="462"/>
                  </a:cubicBezTo>
                  <a:cubicBezTo>
                    <a:pt x="2817" y="463"/>
                    <a:pt x="2814" y="463"/>
                    <a:pt x="2812" y="463"/>
                  </a:cubicBezTo>
                  <a:cubicBezTo>
                    <a:pt x="2796" y="463"/>
                    <a:pt x="2785" y="449"/>
                    <a:pt x="2778" y="434"/>
                  </a:cubicBezTo>
                  <a:cubicBezTo>
                    <a:pt x="2755" y="380"/>
                    <a:pt x="2751" y="318"/>
                    <a:pt x="2769" y="261"/>
                  </a:cubicBezTo>
                  <a:cubicBezTo>
                    <a:pt x="2781" y="217"/>
                    <a:pt x="2797" y="173"/>
                    <a:pt x="2813" y="129"/>
                  </a:cubicBezTo>
                  <a:cubicBezTo>
                    <a:pt x="2808" y="129"/>
                    <a:pt x="2802" y="129"/>
                    <a:pt x="2795" y="131"/>
                  </a:cubicBezTo>
                  <a:cubicBezTo>
                    <a:pt x="2788" y="134"/>
                    <a:pt x="2783" y="140"/>
                    <a:pt x="2776" y="143"/>
                  </a:cubicBezTo>
                  <a:cubicBezTo>
                    <a:pt x="2643" y="238"/>
                    <a:pt x="2592" y="373"/>
                    <a:pt x="2578" y="529"/>
                  </a:cubicBezTo>
                  <a:cubicBezTo>
                    <a:pt x="2573" y="601"/>
                    <a:pt x="2571" y="673"/>
                    <a:pt x="2543" y="739"/>
                  </a:cubicBezTo>
                  <a:cubicBezTo>
                    <a:pt x="2534" y="764"/>
                    <a:pt x="2527" y="792"/>
                    <a:pt x="2497" y="792"/>
                  </a:cubicBezTo>
                  <a:cubicBezTo>
                    <a:pt x="2469" y="790"/>
                    <a:pt x="2469" y="760"/>
                    <a:pt x="2460" y="739"/>
                  </a:cubicBezTo>
                  <a:cubicBezTo>
                    <a:pt x="2459" y="732"/>
                    <a:pt x="2457" y="723"/>
                    <a:pt x="2455" y="716"/>
                  </a:cubicBezTo>
                  <a:cubicBezTo>
                    <a:pt x="2425" y="595"/>
                    <a:pt x="2452" y="480"/>
                    <a:pt x="2483" y="366"/>
                  </a:cubicBezTo>
                  <a:lnTo>
                    <a:pt x="2473" y="352"/>
                  </a:lnTo>
                  <a:lnTo>
                    <a:pt x="2438" y="387"/>
                  </a:lnTo>
                  <a:cubicBezTo>
                    <a:pt x="2425" y="400"/>
                    <a:pt x="2415" y="421"/>
                    <a:pt x="2396" y="421"/>
                  </a:cubicBezTo>
                  <a:cubicBezTo>
                    <a:pt x="2394" y="421"/>
                    <a:pt x="2392" y="421"/>
                    <a:pt x="2390" y="420"/>
                  </a:cubicBezTo>
                  <a:cubicBezTo>
                    <a:pt x="2362" y="411"/>
                    <a:pt x="2371" y="383"/>
                    <a:pt x="2369" y="362"/>
                  </a:cubicBezTo>
                  <a:cubicBezTo>
                    <a:pt x="2364" y="294"/>
                    <a:pt x="2353" y="226"/>
                    <a:pt x="2336" y="159"/>
                  </a:cubicBezTo>
                  <a:cubicBezTo>
                    <a:pt x="2306" y="227"/>
                    <a:pt x="2311" y="292"/>
                    <a:pt x="2301" y="354"/>
                  </a:cubicBezTo>
                  <a:cubicBezTo>
                    <a:pt x="2297" y="371"/>
                    <a:pt x="2303" y="394"/>
                    <a:pt x="2282" y="401"/>
                  </a:cubicBezTo>
                  <a:cubicBezTo>
                    <a:pt x="2278" y="402"/>
                    <a:pt x="2275" y="402"/>
                    <a:pt x="2272" y="402"/>
                  </a:cubicBezTo>
                  <a:cubicBezTo>
                    <a:pt x="2256" y="402"/>
                    <a:pt x="2248" y="387"/>
                    <a:pt x="2236" y="376"/>
                  </a:cubicBezTo>
                  <a:cubicBezTo>
                    <a:pt x="2225" y="365"/>
                    <a:pt x="2220" y="349"/>
                    <a:pt x="2204" y="349"/>
                  </a:cubicBezTo>
                  <a:cubicBezTo>
                    <a:pt x="2202" y="349"/>
                    <a:pt x="2200" y="349"/>
                    <a:pt x="2197" y="350"/>
                  </a:cubicBezTo>
                  <a:cubicBezTo>
                    <a:pt x="2203" y="373"/>
                    <a:pt x="2208" y="394"/>
                    <a:pt x="2213" y="415"/>
                  </a:cubicBezTo>
                  <a:cubicBezTo>
                    <a:pt x="2243" y="518"/>
                    <a:pt x="2255" y="624"/>
                    <a:pt x="2225" y="729"/>
                  </a:cubicBezTo>
                  <a:cubicBezTo>
                    <a:pt x="2218" y="753"/>
                    <a:pt x="2217" y="788"/>
                    <a:pt x="2185" y="790"/>
                  </a:cubicBezTo>
                  <a:cubicBezTo>
                    <a:pt x="2184" y="790"/>
                    <a:pt x="2184" y="790"/>
                    <a:pt x="2183" y="790"/>
                  </a:cubicBezTo>
                  <a:cubicBezTo>
                    <a:pt x="2152" y="790"/>
                    <a:pt x="2146" y="756"/>
                    <a:pt x="2138" y="732"/>
                  </a:cubicBezTo>
                  <a:cubicBezTo>
                    <a:pt x="2129" y="713"/>
                    <a:pt x="2126" y="694"/>
                    <a:pt x="2122" y="674"/>
                  </a:cubicBezTo>
                  <a:cubicBezTo>
                    <a:pt x="2113" y="606"/>
                    <a:pt x="2106" y="539"/>
                    <a:pt x="2097" y="473"/>
                  </a:cubicBezTo>
                  <a:cubicBezTo>
                    <a:pt x="2080" y="317"/>
                    <a:pt x="1984" y="173"/>
                    <a:pt x="1864" y="126"/>
                  </a:cubicBezTo>
                  <a:lnTo>
                    <a:pt x="1864" y="126"/>
                  </a:lnTo>
                  <a:cubicBezTo>
                    <a:pt x="1880" y="164"/>
                    <a:pt x="1896" y="201"/>
                    <a:pt x="1908" y="240"/>
                  </a:cubicBezTo>
                  <a:cubicBezTo>
                    <a:pt x="1927" y="306"/>
                    <a:pt x="1938" y="371"/>
                    <a:pt x="1903" y="438"/>
                  </a:cubicBezTo>
                  <a:cubicBezTo>
                    <a:pt x="1896" y="451"/>
                    <a:pt x="1887" y="464"/>
                    <a:pt x="1869" y="464"/>
                  </a:cubicBezTo>
                  <a:cubicBezTo>
                    <a:pt x="1868" y="464"/>
                    <a:pt x="1867" y="464"/>
                    <a:pt x="1866" y="464"/>
                  </a:cubicBezTo>
                  <a:cubicBezTo>
                    <a:pt x="1847" y="460"/>
                    <a:pt x="1843" y="443"/>
                    <a:pt x="1842" y="425"/>
                  </a:cubicBezTo>
                  <a:cubicBezTo>
                    <a:pt x="1842" y="404"/>
                    <a:pt x="1842" y="382"/>
                    <a:pt x="1840" y="359"/>
                  </a:cubicBezTo>
                  <a:cubicBezTo>
                    <a:pt x="1828" y="138"/>
                    <a:pt x="1703" y="6"/>
                    <a:pt x="1518" y="6"/>
                  </a:cubicBezTo>
                  <a:cubicBezTo>
                    <a:pt x="1475" y="6"/>
                    <a:pt x="1429" y="13"/>
                    <a:pt x="1380" y="27"/>
                  </a:cubicBezTo>
                  <a:cubicBezTo>
                    <a:pt x="1556" y="48"/>
                    <a:pt x="1622" y="162"/>
                    <a:pt x="1649" y="310"/>
                  </a:cubicBezTo>
                  <a:cubicBezTo>
                    <a:pt x="1654" y="334"/>
                    <a:pt x="1666" y="362"/>
                    <a:pt x="1640" y="376"/>
                  </a:cubicBezTo>
                  <a:cubicBezTo>
                    <a:pt x="1634" y="379"/>
                    <a:pt x="1629" y="380"/>
                    <a:pt x="1624" y="380"/>
                  </a:cubicBezTo>
                  <a:cubicBezTo>
                    <a:pt x="1605" y="380"/>
                    <a:pt x="1591" y="361"/>
                    <a:pt x="1577" y="348"/>
                  </a:cubicBezTo>
                  <a:cubicBezTo>
                    <a:pt x="1526" y="301"/>
                    <a:pt x="1480" y="248"/>
                    <a:pt x="1428" y="203"/>
                  </a:cubicBezTo>
                  <a:cubicBezTo>
                    <a:pt x="1365" y="145"/>
                    <a:pt x="1285" y="115"/>
                    <a:pt x="1203" y="115"/>
                  </a:cubicBezTo>
                  <a:cubicBezTo>
                    <a:pt x="1165" y="115"/>
                    <a:pt x="1126" y="121"/>
                    <a:pt x="1089" y="134"/>
                  </a:cubicBezTo>
                  <a:cubicBezTo>
                    <a:pt x="974" y="173"/>
                    <a:pt x="867" y="236"/>
                    <a:pt x="774" y="317"/>
                  </a:cubicBezTo>
                  <a:lnTo>
                    <a:pt x="784" y="329"/>
                  </a:lnTo>
                  <a:cubicBezTo>
                    <a:pt x="881" y="299"/>
                    <a:pt x="977" y="273"/>
                    <a:pt x="1079" y="273"/>
                  </a:cubicBezTo>
                  <a:cubicBezTo>
                    <a:pt x="1167" y="273"/>
                    <a:pt x="1251" y="275"/>
                    <a:pt x="1326" y="329"/>
                  </a:cubicBezTo>
                  <a:cubicBezTo>
                    <a:pt x="1347" y="345"/>
                    <a:pt x="1366" y="368"/>
                    <a:pt x="1354" y="397"/>
                  </a:cubicBezTo>
                  <a:cubicBezTo>
                    <a:pt x="1349" y="410"/>
                    <a:pt x="1339" y="414"/>
                    <a:pt x="1329" y="414"/>
                  </a:cubicBezTo>
                  <a:cubicBezTo>
                    <a:pt x="1319" y="414"/>
                    <a:pt x="1308" y="410"/>
                    <a:pt x="1300" y="408"/>
                  </a:cubicBezTo>
                  <a:cubicBezTo>
                    <a:pt x="1246" y="395"/>
                    <a:pt x="1194" y="389"/>
                    <a:pt x="1142" y="389"/>
                  </a:cubicBezTo>
                  <a:cubicBezTo>
                    <a:pt x="1015" y="389"/>
                    <a:pt x="894" y="424"/>
                    <a:pt x="774" y="478"/>
                  </a:cubicBezTo>
                  <a:cubicBezTo>
                    <a:pt x="523" y="590"/>
                    <a:pt x="287" y="736"/>
                    <a:pt x="1" y="748"/>
                  </a:cubicBezTo>
                  <a:cubicBezTo>
                    <a:pt x="131" y="810"/>
                    <a:pt x="262" y="836"/>
                    <a:pt x="394" y="836"/>
                  </a:cubicBezTo>
                  <a:cubicBezTo>
                    <a:pt x="502" y="836"/>
                    <a:pt x="611" y="818"/>
                    <a:pt x="721" y="787"/>
                  </a:cubicBezTo>
                  <a:cubicBezTo>
                    <a:pt x="837" y="751"/>
                    <a:pt x="947" y="702"/>
                    <a:pt x="1051" y="639"/>
                  </a:cubicBezTo>
                  <a:cubicBezTo>
                    <a:pt x="1060" y="633"/>
                    <a:pt x="1071" y="624"/>
                    <a:pt x="1081" y="624"/>
                  </a:cubicBezTo>
                  <a:cubicBezTo>
                    <a:pt x="1087" y="624"/>
                    <a:pt x="1092" y="626"/>
                    <a:pt x="1098" y="632"/>
                  </a:cubicBezTo>
                  <a:cubicBezTo>
                    <a:pt x="1121" y="657"/>
                    <a:pt x="1093" y="667"/>
                    <a:pt x="1081" y="681"/>
                  </a:cubicBezTo>
                  <a:cubicBezTo>
                    <a:pt x="1058" y="708"/>
                    <a:pt x="1030" y="729"/>
                    <a:pt x="1009" y="757"/>
                  </a:cubicBezTo>
                  <a:cubicBezTo>
                    <a:pt x="823" y="988"/>
                    <a:pt x="586" y="1127"/>
                    <a:pt x="290" y="1162"/>
                  </a:cubicBezTo>
                  <a:cubicBezTo>
                    <a:pt x="295" y="1181"/>
                    <a:pt x="309" y="1183"/>
                    <a:pt x="320" y="1188"/>
                  </a:cubicBezTo>
                  <a:cubicBezTo>
                    <a:pt x="430" y="1239"/>
                    <a:pt x="550" y="1265"/>
                    <a:pt x="671" y="1265"/>
                  </a:cubicBezTo>
                  <a:cubicBezTo>
                    <a:pt x="707" y="1265"/>
                    <a:pt x="744" y="1263"/>
                    <a:pt x="781" y="1258"/>
                  </a:cubicBezTo>
                  <a:cubicBezTo>
                    <a:pt x="890" y="1244"/>
                    <a:pt x="984" y="1206"/>
                    <a:pt x="1053" y="1109"/>
                  </a:cubicBezTo>
                  <a:cubicBezTo>
                    <a:pt x="1119" y="1016"/>
                    <a:pt x="1209" y="939"/>
                    <a:pt x="1310" y="886"/>
                  </a:cubicBezTo>
                  <a:cubicBezTo>
                    <a:pt x="1407" y="829"/>
                    <a:pt x="1518" y="799"/>
                    <a:pt x="1629" y="799"/>
                  </a:cubicBezTo>
                  <a:cubicBezTo>
                    <a:pt x="1683" y="799"/>
                    <a:pt x="1738" y="806"/>
                    <a:pt x="1791" y="820"/>
                  </a:cubicBezTo>
                  <a:cubicBezTo>
                    <a:pt x="1961" y="865"/>
                    <a:pt x="2082" y="981"/>
                    <a:pt x="2180" y="1123"/>
                  </a:cubicBezTo>
                  <a:cubicBezTo>
                    <a:pt x="2245" y="1220"/>
                    <a:pt x="2297" y="1323"/>
                    <a:pt x="2336" y="1433"/>
                  </a:cubicBezTo>
                  <a:cubicBezTo>
                    <a:pt x="2343" y="1428"/>
                    <a:pt x="2346" y="1426"/>
                    <a:pt x="2348" y="1425"/>
                  </a:cubicBezTo>
                  <a:cubicBezTo>
                    <a:pt x="2355" y="1407"/>
                    <a:pt x="2362" y="1390"/>
                    <a:pt x="2369" y="1374"/>
                  </a:cubicBezTo>
                  <a:cubicBezTo>
                    <a:pt x="2420" y="1241"/>
                    <a:pt x="2495" y="1120"/>
                    <a:pt x="2588" y="1013"/>
                  </a:cubicBezTo>
                  <a:cubicBezTo>
                    <a:pt x="2708" y="873"/>
                    <a:pt x="2879" y="799"/>
                    <a:pt x="3054" y="799"/>
                  </a:cubicBezTo>
                  <a:cubicBezTo>
                    <a:pt x="3141" y="799"/>
                    <a:pt x="3228" y="817"/>
                    <a:pt x="3311" y="855"/>
                  </a:cubicBezTo>
                  <a:cubicBezTo>
                    <a:pt x="3447" y="915"/>
                    <a:pt x="3565" y="1009"/>
                    <a:pt x="3651" y="1132"/>
                  </a:cubicBezTo>
                  <a:cubicBezTo>
                    <a:pt x="3738" y="1257"/>
                    <a:pt x="3879" y="1310"/>
                    <a:pt x="4024" y="1310"/>
                  </a:cubicBezTo>
                  <a:cubicBezTo>
                    <a:pt x="4147" y="1310"/>
                    <a:pt x="4273" y="1272"/>
                    <a:pt x="4373" y="1209"/>
                  </a:cubicBezTo>
                  <a:cubicBezTo>
                    <a:pt x="4368" y="1197"/>
                    <a:pt x="4357" y="1200"/>
                    <a:pt x="4347" y="1199"/>
                  </a:cubicBezTo>
                  <a:cubicBezTo>
                    <a:pt x="4136" y="1162"/>
                    <a:pt x="3947" y="1083"/>
                    <a:pt x="3798" y="923"/>
                  </a:cubicBezTo>
                  <a:cubicBezTo>
                    <a:pt x="3723" y="841"/>
                    <a:pt x="3670" y="741"/>
                    <a:pt x="3586" y="667"/>
                  </a:cubicBezTo>
                  <a:cubicBezTo>
                    <a:pt x="3575" y="660"/>
                    <a:pt x="3572" y="645"/>
                    <a:pt x="3582" y="634"/>
                  </a:cubicBezTo>
                  <a:cubicBezTo>
                    <a:pt x="3586" y="627"/>
                    <a:pt x="3593" y="623"/>
                    <a:pt x="3600" y="623"/>
                  </a:cubicBezTo>
                  <a:cubicBezTo>
                    <a:pt x="3604" y="623"/>
                    <a:pt x="3608" y="625"/>
                    <a:pt x="3612" y="627"/>
                  </a:cubicBezTo>
                  <a:cubicBezTo>
                    <a:pt x="3623" y="634"/>
                    <a:pt x="3635" y="641"/>
                    <a:pt x="3644" y="646"/>
                  </a:cubicBezTo>
                  <a:cubicBezTo>
                    <a:pt x="3846" y="763"/>
                    <a:pt x="4058" y="835"/>
                    <a:pt x="4287" y="835"/>
                  </a:cubicBezTo>
                  <a:cubicBezTo>
                    <a:pt x="4326" y="835"/>
                    <a:pt x="4366" y="833"/>
                    <a:pt x="4406" y="829"/>
                  </a:cubicBezTo>
                  <a:cubicBezTo>
                    <a:pt x="4505" y="820"/>
                    <a:pt x="4599" y="792"/>
                    <a:pt x="4685" y="746"/>
                  </a:cubicBezTo>
                  <a:cubicBezTo>
                    <a:pt x="4624" y="737"/>
                    <a:pt x="4571" y="732"/>
                    <a:pt x="4520" y="722"/>
                  </a:cubicBezTo>
                  <a:cubicBezTo>
                    <a:pt x="4348" y="690"/>
                    <a:pt x="4194" y="615"/>
                    <a:pt x="4040" y="538"/>
                  </a:cubicBezTo>
                  <a:cubicBezTo>
                    <a:pt x="3880" y="458"/>
                    <a:pt x="3716" y="389"/>
                    <a:pt x="3540" y="389"/>
                  </a:cubicBezTo>
                  <a:cubicBezTo>
                    <a:pt x="3486" y="389"/>
                    <a:pt x="3432" y="395"/>
                    <a:pt x="3376" y="410"/>
                  </a:cubicBezTo>
                  <a:cubicBezTo>
                    <a:pt x="3369" y="411"/>
                    <a:pt x="3361" y="413"/>
                    <a:pt x="3354" y="413"/>
                  </a:cubicBezTo>
                  <a:cubicBezTo>
                    <a:pt x="3345" y="413"/>
                    <a:pt x="3337" y="410"/>
                    <a:pt x="3332" y="399"/>
                  </a:cubicBezTo>
                  <a:cubicBezTo>
                    <a:pt x="3323" y="382"/>
                    <a:pt x="3326" y="362"/>
                    <a:pt x="3339" y="347"/>
                  </a:cubicBezTo>
                  <a:cubicBezTo>
                    <a:pt x="3365" y="315"/>
                    <a:pt x="3402" y="294"/>
                    <a:pt x="3444" y="289"/>
                  </a:cubicBezTo>
                  <a:cubicBezTo>
                    <a:pt x="3494" y="277"/>
                    <a:pt x="3543" y="272"/>
                    <a:pt x="3593" y="272"/>
                  </a:cubicBezTo>
                  <a:cubicBezTo>
                    <a:pt x="3697" y="272"/>
                    <a:pt x="3800" y="296"/>
                    <a:pt x="3901" y="333"/>
                  </a:cubicBezTo>
                  <a:lnTo>
                    <a:pt x="3910" y="320"/>
                  </a:lnTo>
                  <a:cubicBezTo>
                    <a:pt x="3828" y="247"/>
                    <a:pt x="3733" y="187"/>
                    <a:pt x="3631" y="147"/>
                  </a:cubicBezTo>
                  <a:cubicBezTo>
                    <a:pt x="3579" y="126"/>
                    <a:pt x="3528" y="115"/>
                    <a:pt x="3480" y="115"/>
                  </a:cubicBezTo>
                  <a:cubicBezTo>
                    <a:pt x="3385" y="115"/>
                    <a:pt x="3299" y="156"/>
                    <a:pt x="3219" y="233"/>
                  </a:cubicBezTo>
                  <a:cubicBezTo>
                    <a:pt x="3179" y="273"/>
                    <a:pt x="3139" y="315"/>
                    <a:pt x="3097" y="354"/>
                  </a:cubicBezTo>
                  <a:cubicBezTo>
                    <a:pt x="3085" y="365"/>
                    <a:pt x="3074" y="381"/>
                    <a:pt x="3058" y="381"/>
                  </a:cubicBezTo>
                  <a:cubicBezTo>
                    <a:pt x="3054" y="381"/>
                    <a:pt x="3050" y="380"/>
                    <a:pt x="3046" y="378"/>
                  </a:cubicBezTo>
                  <a:cubicBezTo>
                    <a:pt x="3021" y="368"/>
                    <a:pt x="3030" y="343"/>
                    <a:pt x="3032" y="324"/>
                  </a:cubicBezTo>
                  <a:cubicBezTo>
                    <a:pt x="3055" y="164"/>
                    <a:pt x="3123" y="47"/>
                    <a:pt x="3312" y="24"/>
                  </a:cubicBezTo>
                  <a:cubicBezTo>
                    <a:pt x="3277" y="17"/>
                    <a:pt x="3260" y="12"/>
                    <a:pt x="3241" y="8"/>
                  </a:cubicBezTo>
                  <a:cubicBezTo>
                    <a:pt x="3213" y="3"/>
                    <a:pt x="3187" y="0"/>
                    <a:pt x="31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6676450" y="529150"/>
              <a:ext cx="218122" cy="161125"/>
            </a:xfrm>
            <a:custGeom>
              <a:avLst/>
              <a:gdLst/>
              <a:ahLst/>
              <a:cxnLst/>
              <a:rect l="l" t="t" r="r" b="b"/>
              <a:pathLst>
                <a:path w="3053" h="2186" extrusionOk="0">
                  <a:moveTo>
                    <a:pt x="715" y="250"/>
                  </a:moveTo>
                  <a:cubicBezTo>
                    <a:pt x="716" y="250"/>
                    <a:pt x="717" y="250"/>
                    <a:pt x="718" y="251"/>
                  </a:cubicBezTo>
                  <a:cubicBezTo>
                    <a:pt x="933" y="252"/>
                    <a:pt x="1112" y="428"/>
                    <a:pt x="1112" y="640"/>
                  </a:cubicBezTo>
                  <a:cubicBezTo>
                    <a:pt x="1112" y="855"/>
                    <a:pt x="939" y="1027"/>
                    <a:pt x="724" y="1027"/>
                  </a:cubicBezTo>
                  <a:cubicBezTo>
                    <a:pt x="722" y="1027"/>
                    <a:pt x="720" y="1027"/>
                    <a:pt x="718" y="1027"/>
                  </a:cubicBezTo>
                  <a:cubicBezTo>
                    <a:pt x="499" y="1027"/>
                    <a:pt x="335" y="862"/>
                    <a:pt x="335" y="641"/>
                  </a:cubicBezTo>
                  <a:cubicBezTo>
                    <a:pt x="315" y="430"/>
                    <a:pt x="525" y="250"/>
                    <a:pt x="715" y="250"/>
                  </a:cubicBezTo>
                  <a:close/>
                  <a:moveTo>
                    <a:pt x="2353" y="250"/>
                  </a:moveTo>
                  <a:cubicBezTo>
                    <a:pt x="2355" y="250"/>
                    <a:pt x="2357" y="250"/>
                    <a:pt x="2359" y="251"/>
                  </a:cubicBezTo>
                  <a:cubicBezTo>
                    <a:pt x="2572" y="252"/>
                    <a:pt x="2748" y="426"/>
                    <a:pt x="2750" y="641"/>
                  </a:cubicBezTo>
                  <a:cubicBezTo>
                    <a:pt x="2750" y="855"/>
                    <a:pt x="2576" y="1027"/>
                    <a:pt x="2363" y="1027"/>
                  </a:cubicBezTo>
                  <a:cubicBezTo>
                    <a:pt x="2361" y="1027"/>
                    <a:pt x="2359" y="1027"/>
                    <a:pt x="2357" y="1027"/>
                  </a:cubicBezTo>
                  <a:cubicBezTo>
                    <a:pt x="2141" y="1027"/>
                    <a:pt x="1980" y="857"/>
                    <a:pt x="1971" y="641"/>
                  </a:cubicBezTo>
                  <a:cubicBezTo>
                    <a:pt x="1962" y="404"/>
                    <a:pt x="2187" y="250"/>
                    <a:pt x="2353" y="250"/>
                  </a:cubicBezTo>
                  <a:close/>
                  <a:moveTo>
                    <a:pt x="859" y="0"/>
                  </a:moveTo>
                  <a:cubicBezTo>
                    <a:pt x="721" y="0"/>
                    <a:pt x="582" y="53"/>
                    <a:pt x="455" y="147"/>
                  </a:cubicBezTo>
                  <a:cubicBezTo>
                    <a:pt x="350" y="224"/>
                    <a:pt x="288" y="312"/>
                    <a:pt x="178" y="415"/>
                  </a:cubicBezTo>
                  <a:cubicBezTo>
                    <a:pt x="171" y="422"/>
                    <a:pt x="165" y="431"/>
                    <a:pt x="162" y="440"/>
                  </a:cubicBezTo>
                  <a:cubicBezTo>
                    <a:pt x="81" y="626"/>
                    <a:pt x="32" y="824"/>
                    <a:pt x="15" y="1025"/>
                  </a:cubicBezTo>
                  <a:cubicBezTo>
                    <a:pt x="1" y="1201"/>
                    <a:pt x="41" y="1362"/>
                    <a:pt x="102" y="1523"/>
                  </a:cubicBezTo>
                  <a:cubicBezTo>
                    <a:pt x="151" y="1642"/>
                    <a:pt x="171" y="1772"/>
                    <a:pt x="155" y="1900"/>
                  </a:cubicBezTo>
                  <a:cubicBezTo>
                    <a:pt x="143" y="1995"/>
                    <a:pt x="134" y="2090"/>
                    <a:pt x="130" y="2186"/>
                  </a:cubicBezTo>
                  <a:cubicBezTo>
                    <a:pt x="264" y="1983"/>
                    <a:pt x="392" y="1779"/>
                    <a:pt x="546" y="1592"/>
                  </a:cubicBezTo>
                  <a:cubicBezTo>
                    <a:pt x="637" y="1483"/>
                    <a:pt x="726" y="1371"/>
                    <a:pt x="839" y="1280"/>
                  </a:cubicBezTo>
                  <a:cubicBezTo>
                    <a:pt x="932" y="1206"/>
                    <a:pt x="1012" y="1120"/>
                    <a:pt x="1081" y="1022"/>
                  </a:cubicBezTo>
                  <a:cubicBezTo>
                    <a:pt x="1152" y="917"/>
                    <a:pt x="1252" y="833"/>
                    <a:pt x="1368" y="780"/>
                  </a:cubicBezTo>
                  <a:cubicBezTo>
                    <a:pt x="1422" y="755"/>
                    <a:pt x="1475" y="738"/>
                    <a:pt x="1530" y="738"/>
                  </a:cubicBezTo>
                  <a:cubicBezTo>
                    <a:pt x="1569" y="738"/>
                    <a:pt x="1610" y="747"/>
                    <a:pt x="1650" y="768"/>
                  </a:cubicBezTo>
                  <a:cubicBezTo>
                    <a:pt x="1819" y="850"/>
                    <a:pt x="1961" y="978"/>
                    <a:pt x="2059" y="1138"/>
                  </a:cubicBezTo>
                  <a:cubicBezTo>
                    <a:pt x="2073" y="1162"/>
                    <a:pt x="2090" y="1185"/>
                    <a:pt x="2113" y="1202"/>
                  </a:cubicBezTo>
                  <a:cubicBezTo>
                    <a:pt x="2211" y="1280"/>
                    <a:pt x="2302" y="1365"/>
                    <a:pt x="2385" y="1460"/>
                  </a:cubicBezTo>
                  <a:cubicBezTo>
                    <a:pt x="2576" y="1681"/>
                    <a:pt x="2751" y="1918"/>
                    <a:pt x="2907" y="2165"/>
                  </a:cubicBezTo>
                  <a:cubicBezTo>
                    <a:pt x="2912" y="2172"/>
                    <a:pt x="2912" y="2186"/>
                    <a:pt x="2925" y="2186"/>
                  </a:cubicBezTo>
                  <a:cubicBezTo>
                    <a:pt x="2927" y="2186"/>
                    <a:pt x="2930" y="2185"/>
                    <a:pt x="2934" y="2184"/>
                  </a:cubicBezTo>
                  <a:cubicBezTo>
                    <a:pt x="2928" y="2142"/>
                    <a:pt x="2921" y="2100"/>
                    <a:pt x="2914" y="2058"/>
                  </a:cubicBezTo>
                  <a:cubicBezTo>
                    <a:pt x="2888" y="1867"/>
                    <a:pt x="2886" y="1679"/>
                    <a:pt x="2962" y="1497"/>
                  </a:cubicBezTo>
                  <a:cubicBezTo>
                    <a:pt x="3014" y="1367"/>
                    <a:pt x="3053" y="1234"/>
                    <a:pt x="3046" y="1090"/>
                  </a:cubicBezTo>
                  <a:cubicBezTo>
                    <a:pt x="3041" y="934"/>
                    <a:pt x="3012" y="782"/>
                    <a:pt x="2965" y="633"/>
                  </a:cubicBezTo>
                  <a:cubicBezTo>
                    <a:pt x="2907" y="463"/>
                    <a:pt x="2849" y="291"/>
                    <a:pt x="2702" y="170"/>
                  </a:cubicBezTo>
                  <a:cubicBezTo>
                    <a:pt x="2574" y="67"/>
                    <a:pt x="2435" y="2"/>
                    <a:pt x="2280" y="2"/>
                  </a:cubicBezTo>
                  <a:cubicBezTo>
                    <a:pt x="2237" y="2"/>
                    <a:pt x="2193" y="7"/>
                    <a:pt x="2148" y="17"/>
                  </a:cubicBezTo>
                  <a:cubicBezTo>
                    <a:pt x="1980" y="54"/>
                    <a:pt x="1861" y="165"/>
                    <a:pt x="1763" y="301"/>
                  </a:cubicBezTo>
                  <a:cubicBezTo>
                    <a:pt x="1684" y="412"/>
                    <a:pt x="1642" y="538"/>
                    <a:pt x="1596" y="662"/>
                  </a:cubicBezTo>
                  <a:cubicBezTo>
                    <a:pt x="1589" y="679"/>
                    <a:pt x="1589" y="701"/>
                    <a:pt x="1567" y="701"/>
                  </a:cubicBezTo>
                  <a:cubicBezTo>
                    <a:pt x="1566" y="701"/>
                    <a:pt x="1565" y="701"/>
                    <a:pt x="1564" y="701"/>
                  </a:cubicBezTo>
                  <a:cubicBezTo>
                    <a:pt x="1545" y="699"/>
                    <a:pt x="1536" y="680"/>
                    <a:pt x="1529" y="662"/>
                  </a:cubicBezTo>
                  <a:cubicBezTo>
                    <a:pt x="1510" y="606"/>
                    <a:pt x="1489" y="550"/>
                    <a:pt x="1466" y="496"/>
                  </a:cubicBezTo>
                  <a:cubicBezTo>
                    <a:pt x="1421" y="375"/>
                    <a:pt x="1349" y="265"/>
                    <a:pt x="1258" y="173"/>
                  </a:cubicBezTo>
                  <a:cubicBezTo>
                    <a:pt x="1136" y="54"/>
                    <a:pt x="998" y="0"/>
                    <a:pt x="859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6919550" y="756700"/>
              <a:ext cx="60699" cy="180175"/>
            </a:xfrm>
            <a:custGeom>
              <a:avLst/>
              <a:gdLst/>
              <a:ahLst/>
              <a:cxnLst/>
              <a:rect l="l" t="t" r="r" b="b"/>
              <a:pathLst>
                <a:path w="879" h="2579" extrusionOk="0">
                  <a:moveTo>
                    <a:pt x="2" y="0"/>
                  </a:moveTo>
                  <a:cubicBezTo>
                    <a:pt x="1" y="7"/>
                    <a:pt x="1" y="16"/>
                    <a:pt x="2" y="23"/>
                  </a:cubicBezTo>
                  <a:cubicBezTo>
                    <a:pt x="102" y="265"/>
                    <a:pt x="174" y="515"/>
                    <a:pt x="251" y="766"/>
                  </a:cubicBezTo>
                  <a:cubicBezTo>
                    <a:pt x="390" y="1225"/>
                    <a:pt x="449" y="1692"/>
                    <a:pt x="393" y="2172"/>
                  </a:cubicBezTo>
                  <a:cubicBezTo>
                    <a:pt x="386" y="2232"/>
                    <a:pt x="397" y="2270"/>
                    <a:pt x="449" y="2309"/>
                  </a:cubicBezTo>
                  <a:cubicBezTo>
                    <a:pt x="581" y="2404"/>
                    <a:pt x="704" y="2507"/>
                    <a:pt x="849" y="2579"/>
                  </a:cubicBezTo>
                  <a:cubicBezTo>
                    <a:pt x="879" y="2540"/>
                    <a:pt x="847" y="2503"/>
                    <a:pt x="849" y="2463"/>
                  </a:cubicBezTo>
                  <a:cubicBezTo>
                    <a:pt x="854" y="2361"/>
                    <a:pt x="854" y="2260"/>
                    <a:pt x="847" y="2156"/>
                  </a:cubicBezTo>
                  <a:cubicBezTo>
                    <a:pt x="835" y="2025"/>
                    <a:pt x="858" y="1893"/>
                    <a:pt x="835" y="1762"/>
                  </a:cubicBezTo>
                  <a:cubicBezTo>
                    <a:pt x="803" y="1564"/>
                    <a:pt x="788" y="1362"/>
                    <a:pt x="788" y="1161"/>
                  </a:cubicBezTo>
                  <a:cubicBezTo>
                    <a:pt x="788" y="1140"/>
                    <a:pt x="781" y="1115"/>
                    <a:pt x="803" y="1097"/>
                  </a:cubicBezTo>
                  <a:cubicBezTo>
                    <a:pt x="803" y="1082"/>
                    <a:pt x="798" y="1066"/>
                    <a:pt x="791" y="1052"/>
                  </a:cubicBezTo>
                  <a:cubicBezTo>
                    <a:pt x="658" y="780"/>
                    <a:pt x="493" y="526"/>
                    <a:pt x="299" y="295"/>
                  </a:cubicBezTo>
                  <a:cubicBezTo>
                    <a:pt x="253" y="242"/>
                    <a:pt x="200" y="198"/>
                    <a:pt x="157" y="144"/>
                  </a:cubicBezTo>
                  <a:cubicBezTo>
                    <a:pt x="111" y="89"/>
                    <a:pt x="60" y="4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6602980" y="761075"/>
              <a:ext cx="48544" cy="170006"/>
            </a:xfrm>
            <a:custGeom>
              <a:avLst/>
              <a:gdLst/>
              <a:ahLst/>
              <a:cxnLst/>
              <a:rect l="l" t="t" r="r" b="b"/>
              <a:pathLst>
                <a:path w="710" h="2457" extrusionOk="0">
                  <a:moveTo>
                    <a:pt x="699" y="0"/>
                  </a:moveTo>
                  <a:cubicBezTo>
                    <a:pt x="643" y="46"/>
                    <a:pt x="588" y="98"/>
                    <a:pt x="541" y="153"/>
                  </a:cubicBezTo>
                  <a:cubicBezTo>
                    <a:pt x="367" y="342"/>
                    <a:pt x="208" y="544"/>
                    <a:pt x="89" y="771"/>
                  </a:cubicBezTo>
                  <a:cubicBezTo>
                    <a:pt x="111" y="789"/>
                    <a:pt x="103" y="814"/>
                    <a:pt x="103" y="835"/>
                  </a:cubicBezTo>
                  <a:cubicBezTo>
                    <a:pt x="111" y="1017"/>
                    <a:pt x="101" y="1203"/>
                    <a:pt x="73" y="1383"/>
                  </a:cubicBezTo>
                  <a:cubicBezTo>
                    <a:pt x="24" y="1681"/>
                    <a:pt x="32" y="1978"/>
                    <a:pt x="29" y="2276"/>
                  </a:cubicBezTo>
                  <a:cubicBezTo>
                    <a:pt x="29" y="2335"/>
                    <a:pt x="1" y="2397"/>
                    <a:pt x="32" y="2456"/>
                  </a:cubicBezTo>
                  <a:cubicBezTo>
                    <a:pt x="94" y="2414"/>
                    <a:pt x="150" y="2370"/>
                    <a:pt x="213" y="2332"/>
                  </a:cubicBezTo>
                  <a:cubicBezTo>
                    <a:pt x="304" y="2277"/>
                    <a:pt x="332" y="2216"/>
                    <a:pt x="318" y="2100"/>
                  </a:cubicBezTo>
                  <a:cubicBezTo>
                    <a:pt x="266" y="1636"/>
                    <a:pt x="325" y="1182"/>
                    <a:pt x="469" y="738"/>
                  </a:cubicBezTo>
                  <a:cubicBezTo>
                    <a:pt x="548" y="496"/>
                    <a:pt x="629" y="253"/>
                    <a:pt x="709" y="12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6564075" y="814423"/>
              <a:ext cx="46562" cy="133403"/>
            </a:xfrm>
            <a:custGeom>
              <a:avLst/>
              <a:gdLst/>
              <a:ahLst/>
              <a:cxnLst/>
              <a:rect l="l" t="t" r="r" b="b"/>
              <a:pathLst>
                <a:path w="681" h="1928" extrusionOk="0">
                  <a:moveTo>
                    <a:pt x="658" y="0"/>
                  </a:moveTo>
                  <a:cubicBezTo>
                    <a:pt x="638" y="13"/>
                    <a:pt x="633" y="34"/>
                    <a:pt x="624" y="50"/>
                  </a:cubicBezTo>
                  <a:cubicBezTo>
                    <a:pt x="400" y="462"/>
                    <a:pt x="258" y="902"/>
                    <a:pt x="154" y="1356"/>
                  </a:cubicBezTo>
                  <a:cubicBezTo>
                    <a:pt x="112" y="1547"/>
                    <a:pt x="88" y="1741"/>
                    <a:pt x="0" y="1927"/>
                  </a:cubicBezTo>
                  <a:cubicBezTo>
                    <a:pt x="232" y="1918"/>
                    <a:pt x="417" y="1799"/>
                    <a:pt x="603" y="1685"/>
                  </a:cubicBezTo>
                  <a:cubicBezTo>
                    <a:pt x="570" y="1626"/>
                    <a:pt x="600" y="1564"/>
                    <a:pt x="600" y="1505"/>
                  </a:cubicBezTo>
                  <a:cubicBezTo>
                    <a:pt x="601" y="1207"/>
                    <a:pt x="593" y="910"/>
                    <a:pt x="644" y="614"/>
                  </a:cubicBezTo>
                  <a:cubicBezTo>
                    <a:pt x="672" y="432"/>
                    <a:pt x="680" y="248"/>
                    <a:pt x="672" y="64"/>
                  </a:cubicBezTo>
                  <a:cubicBezTo>
                    <a:pt x="672" y="43"/>
                    <a:pt x="680" y="18"/>
                    <a:pt x="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6972875" y="834375"/>
              <a:ext cx="35700" cy="113548"/>
            </a:xfrm>
            <a:custGeom>
              <a:avLst/>
              <a:gdLst/>
              <a:ahLst/>
              <a:cxnLst/>
              <a:rect l="l" t="t" r="r" b="b"/>
              <a:pathLst>
                <a:path w="545" h="1642" extrusionOk="0">
                  <a:moveTo>
                    <a:pt x="23" y="0"/>
                  </a:moveTo>
                  <a:cubicBezTo>
                    <a:pt x="1" y="18"/>
                    <a:pt x="9" y="41"/>
                    <a:pt x="9" y="63"/>
                  </a:cubicBezTo>
                  <a:cubicBezTo>
                    <a:pt x="8" y="265"/>
                    <a:pt x="23" y="467"/>
                    <a:pt x="57" y="665"/>
                  </a:cubicBezTo>
                  <a:cubicBezTo>
                    <a:pt x="80" y="794"/>
                    <a:pt x="55" y="928"/>
                    <a:pt x="69" y="1059"/>
                  </a:cubicBezTo>
                  <a:cubicBezTo>
                    <a:pt x="74" y="1163"/>
                    <a:pt x="76" y="1264"/>
                    <a:pt x="69" y="1366"/>
                  </a:cubicBezTo>
                  <a:cubicBezTo>
                    <a:pt x="67" y="1404"/>
                    <a:pt x="99" y="1441"/>
                    <a:pt x="69" y="1480"/>
                  </a:cubicBezTo>
                  <a:cubicBezTo>
                    <a:pt x="213" y="1566"/>
                    <a:pt x="362" y="1636"/>
                    <a:pt x="544" y="1641"/>
                  </a:cubicBezTo>
                  <a:cubicBezTo>
                    <a:pt x="520" y="1606"/>
                    <a:pt x="502" y="1566"/>
                    <a:pt x="490" y="1524"/>
                  </a:cubicBezTo>
                  <a:cubicBezTo>
                    <a:pt x="414" y="1259"/>
                    <a:pt x="371" y="987"/>
                    <a:pt x="295" y="724"/>
                  </a:cubicBezTo>
                  <a:cubicBezTo>
                    <a:pt x="227" y="475"/>
                    <a:pt x="136" y="232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6747225" y="582168"/>
              <a:ext cx="77919" cy="48216"/>
            </a:xfrm>
            <a:custGeom>
              <a:avLst/>
              <a:gdLst/>
              <a:ahLst/>
              <a:cxnLst/>
              <a:rect l="l" t="t" r="r" b="b"/>
              <a:pathLst>
                <a:path w="963" h="596" extrusionOk="0">
                  <a:moveTo>
                    <a:pt x="473" y="0"/>
                  </a:moveTo>
                  <a:cubicBezTo>
                    <a:pt x="449" y="0"/>
                    <a:pt x="426" y="4"/>
                    <a:pt x="403" y="12"/>
                  </a:cubicBezTo>
                  <a:cubicBezTo>
                    <a:pt x="237" y="72"/>
                    <a:pt x="112" y="182"/>
                    <a:pt x="18" y="329"/>
                  </a:cubicBezTo>
                  <a:cubicBezTo>
                    <a:pt x="0" y="357"/>
                    <a:pt x="4" y="371"/>
                    <a:pt x="30" y="389"/>
                  </a:cubicBezTo>
                  <a:cubicBezTo>
                    <a:pt x="126" y="459"/>
                    <a:pt x="232" y="517"/>
                    <a:pt x="340" y="564"/>
                  </a:cubicBezTo>
                  <a:cubicBezTo>
                    <a:pt x="382" y="585"/>
                    <a:pt x="430" y="596"/>
                    <a:pt x="477" y="596"/>
                  </a:cubicBezTo>
                  <a:cubicBezTo>
                    <a:pt x="493" y="594"/>
                    <a:pt x="509" y="591"/>
                    <a:pt x="524" y="585"/>
                  </a:cubicBezTo>
                  <a:cubicBezTo>
                    <a:pt x="673" y="541"/>
                    <a:pt x="803" y="459"/>
                    <a:pt x="935" y="382"/>
                  </a:cubicBezTo>
                  <a:cubicBezTo>
                    <a:pt x="963" y="364"/>
                    <a:pt x="950" y="350"/>
                    <a:pt x="938" y="333"/>
                  </a:cubicBezTo>
                  <a:cubicBezTo>
                    <a:pt x="842" y="194"/>
                    <a:pt x="709" y="86"/>
                    <a:pt x="554" y="17"/>
                  </a:cubicBezTo>
                  <a:cubicBezTo>
                    <a:pt x="528" y="6"/>
                    <a:pt x="501" y="0"/>
                    <a:pt x="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6746700" y="609275"/>
              <a:ext cx="77925" cy="36850"/>
            </a:xfrm>
            <a:custGeom>
              <a:avLst/>
              <a:gdLst/>
              <a:ahLst/>
              <a:cxnLst/>
              <a:rect l="l" t="t" r="r" b="b"/>
              <a:pathLst>
                <a:path w="92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33"/>
                    <a:pt x="15" y="62"/>
                    <a:pt x="36" y="89"/>
                  </a:cubicBezTo>
                  <a:cubicBezTo>
                    <a:pt x="129" y="222"/>
                    <a:pt x="267" y="318"/>
                    <a:pt x="425" y="357"/>
                  </a:cubicBezTo>
                  <a:cubicBezTo>
                    <a:pt x="438" y="360"/>
                    <a:pt x="451" y="362"/>
                    <a:pt x="464" y="362"/>
                  </a:cubicBezTo>
                  <a:cubicBezTo>
                    <a:pt x="478" y="362"/>
                    <a:pt x="491" y="360"/>
                    <a:pt x="504" y="357"/>
                  </a:cubicBezTo>
                  <a:cubicBezTo>
                    <a:pt x="670" y="315"/>
                    <a:pt x="814" y="210"/>
                    <a:pt x="905" y="64"/>
                  </a:cubicBezTo>
                  <a:cubicBezTo>
                    <a:pt x="914" y="50"/>
                    <a:pt x="928" y="36"/>
                    <a:pt x="921" y="13"/>
                  </a:cubicBezTo>
                  <a:cubicBezTo>
                    <a:pt x="919" y="13"/>
                    <a:pt x="917" y="13"/>
                    <a:pt x="915" y="13"/>
                  </a:cubicBezTo>
                  <a:cubicBezTo>
                    <a:pt x="900" y="13"/>
                    <a:pt x="890" y="25"/>
                    <a:pt x="877" y="31"/>
                  </a:cubicBezTo>
                  <a:cubicBezTo>
                    <a:pt x="786" y="85"/>
                    <a:pt x="690" y="134"/>
                    <a:pt x="593" y="176"/>
                  </a:cubicBezTo>
                  <a:cubicBezTo>
                    <a:pt x="549" y="196"/>
                    <a:pt x="502" y="205"/>
                    <a:pt x="454" y="205"/>
                  </a:cubicBezTo>
                  <a:cubicBezTo>
                    <a:pt x="404" y="205"/>
                    <a:pt x="354" y="194"/>
                    <a:pt x="308" y="173"/>
                  </a:cubicBezTo>
                  <a:cubicBezTo>
                    <a:pt x="201" y="124"/>
                    <a:pt x="99" y="6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6653023" y="760188"/>
              <a:ext cx="1641" cy="1777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18" y="1"/>
                  </a:moveTo>
                  <a:lnTo>
                    <a:pt x="1" y="13"/>
                  </a:lnTo>
                  <a:lnTo>
                    <a:pt x="11" y="25"/>
                  </a:lnTo>
                  <a:cubicBezTo>
                    <a:pt x="20" y="22"/>
                    <a:pt x="23" y="10"/>
                    <a:pt x="18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6937190" y="922608"/>
              <a:ext cx="1230" cy="1846"/>
            </a:xfrm>
            <a:custGeom>
              <a:avLst/>
              <a:gdLst/>
              <a:ahLst/>
              <a:cxnLst/>
              <a:rect l="l" t="t" r="r" b="b"/>
              <a:pathLst>
                <a:path w="18" h="27" extrusionOk="0">
                  <a:moveTo>
                    <a:pt x="14" y="0"/>
                  </a:moveTo>
                  <a:cubicBezTo>
                    <a:pt x="4" y="6"/>
                    <a:pt x="0" y="18"/>
                    <a:pt x="7" y="27"/>
                  </a:cubicBezTo>
                  <a:cubicBezTo>
                    <a:pt x="18" y="20"/>
                    <a:pt x="16" y="9"/>
                    <a:pt x="14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6681324" y="702425"/>
              <a:ext cx="273" cy="47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1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495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3" name="Google Shape;1213;p29"/>
            <p:cNvGrpSpPr/>
            <p:nvPr/>
          </p:nvGrpSpPr>
          <p:grpSpPr>
            <a:xfrm flipH="1">
              <a:off x="6689845" y="547342"/>
              <a:ext cx="67201" cy="57591"/>
              <a:chOff x="6688530" y="2567647"/>
              <a:chExt cx="64529" cy="55301"/>
            </a:xfrm>
          </p:grpSpPr>
          <p:sp>
            <p:nvSpPr>
              <p:cNvPr id="1214" name="Google Shape;1214;p29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9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9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9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8" name="Google Shape;1218;p29"/>
            <p:cNvGrpSpPr/>
            <p:nvPr/>
          </p:nvGrpSpPr>
          <p:grpSpPr>
            <a:xfrm flipH="1">
              <a:off x="6805946" y="547342"/>
              <a:ext cx="67201" cy="57591"/>
              <a:chOff x="6688530" y="2567647"/>
              <a:chExt cx="64529" cy="55301"/>
            </a:xfrm>
          </p:grpSpPr>
          <p:sp>
            <p:nvSpPr>
              <p:cNvPr id="1219" name="Google Shape;1219;p29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9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9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9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3" name="Google Shape;1223;p29"/>
          <p:cNvGrpSpPr/>
          <p:nvPr/>
        </p:nvGrpSpPr>
        <p:grpSpPr>
          <a:xfrm flipH="1">
            <a:off x="1204445" y="3085443"/>
            <a:ext cx="858344" cy="1251738"/>
            <a:chOff x="7678743" y="3613336"/>
            <a:chExt cx="775659" cy="1131157"/>
          </a:xfrm>
        </p:grpSpPr>
        <p:sp>
          <p:nvSpPr>
            <p:cNvPr id="1224" name="Google Shape;1224;p29"/>
            <p:cNvSpPr/>
            <p:nvPr/>
          </p:nvSpPr>
          <p:spPr>
            <a:xfrm>
              <a:off x="7692141" y="4543041"/>
              <a:ext cx="123043" cy="42245"/>
            </a:xfrm>
            <a:custGeom>
              <a:avLst/>
              <a:gdLst/>
              <a:ahLst/>
              <a:cxnLst/>
              <a:rect l="l" t="t" r="r" b="b"/>
              <a:pathLst>
                <a:path w="1800" h="618" extrusionOk="0">
                  <a:moveTo>
                    <a:pt x="234" y="1"/>
                  </a:moveTo>
                  <a:cubicBezTo>
                    <a:pt x="155" y="1"/>
                    <a:pt x="77" y="13"/>
                    <a:pt x="1" y="39"/>
                  </a:cubicBezTo>
                  <a:cubicBezTo>
                    <a:pt x="34" y="37"/>
                    <a:pt x="66" y="34"/>
                    <a:pt x="98" y="34"/>
                  </a:cubicBezTo>
                  <a:cubicBezTo>
                    <a:pt x="105" y="34"/>
                    <a:pt x="113" y="34"/>
                    <a:pt x="120" y="34"/>
                  </a:cubicBezTo>
                  <a:cubicBezTo>
                    <a:pt x="280" y="34"/>
                    <a:pt x="444" y="66"/>
                    <a:pt x="532" y="111"/>
                  </a:cubicBezTo>
                  <a:cubicBezTo>
                    <a:pt x="720" y="215"/>
                    <a:pt x="1274" y="499"/>
                    <a:pt x="1800" y="618"/>
                  </a:cubicBezTo>
                  <a:cubicBezTo>
                    <a:pt x="1361" y="500"/>
                    <a:pt x="907" y="243"/>
                    <a:pt x="683" y="113"/>
                  </a:cubicBezTo>
                  <a:cubicBezTo>
                    <a:pt x="646" y="94"/>
                    <a:pt x="616" y="76"/>
                    <a:pt x="593" y="64"/>
                  </a:cubicBezTo>
                  <a:cubicBezTo>
                    <a:pt x="522" y="25"/>
                    <a:pt x="387" y="1"/>
                    <a:pt x="250" y="1"/>
                  </a:cubicBezTo>
                  <a:cubicBezTo>
                    <a:pt x="245" y="1"/>
                    <a:pt x="239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7679221" y="4548237"/>
              <a:ext cx="123112" cy="36845"/>
            </a:xfrm>
            <a:custGeom>
              <a:avLst/>
              <a:gdLst/>
              <a:ahLst/>
              <a:cxnLst/>
              <a:rect l="l" t="t" r="r" b="b"/>
              <a:pathLst>
                <a:path w="1801" h="539" extrusionOk="0">
                  <a:moveTo>
                    <a:pt x="309" y="0"/>
                  </a:moveTo>
                  <a:cubicBezTo>
                    <a:pt x="137" y="0"/>
                    <a:pt x="16" y="39"/>
                    <a:pt x="2" y="97"/>
                  </a:cubicBezTo>
                  <a:cubicBezTo>
                    <a:pt x="1" y="105"/>
                    <a:pt x="1" y="114"/>
                    <a:pt x="2" y="123"/>
                  </a:cubicBezTo>
                  <a:cubicBezTo>
                    <a:pt x="46" y="98"/>
                    <a:pt x="118" y="84"/>
                    <a:pt x="220" y="84"/>
                  </a:cubicBezTo>
                  <a:cubicBezTo>
                    <a:pt x="434" y="84"/>
                    <a:pt x="739" y="144"/>
                    <a:pt x="858" y="209"/>
                  </a:cubicBezTo>
                  <a:cubicBezTo>
                    <a:pt x="1156" y="363"/>
                    <a:pt x="1473" y="474"/>
                    <a:pt x="1801" y="538"/>
                  </a:cubicBezTo>
                  <a:cubicBezTo>
                    <a:pt x="1328" y="402"/>
                    <a:pt x="868" y="165"/>
                    <a:pt x="700" y="74"/>
                  </a:cubicBezTo>
                  <a:cubicBezTo>
                    <a:pt x="619" y="30"/>
                    <a:pt x="462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7678743" y="4556987"/>
              <a:ext cx="241780" cy="100212"/>
            </a:xfrm>
            <a:custGeom>
              <a:avLst/>
              <a:gdLst/>
              <a:ahLst/>
              <a:cxnLst/>
              <a:rect l="l" t="t" r="r" b="b"/>
              <a:pathLst>
                <a:path w="3537" h="1466" extrusionOk="0">
                  <a:moveTo>
                    <a:pt x="227" y="0"/>
                  </a:moveTo>
                  <a:cubicBezTo>
                    <a:pt x="99" y="0"/>
                    <a:pt x="18" y="21"/>
                    <a:pt x="9" y="58"/>
                  </a:cubicBezTo>
                  <a:cubicBezTo>
                    <a:pt x="1" y="95"/>
                    <a:pt x="53" y="225"/>
                    <a:pt x="730" y="554"/>
                  </a:cubicBezTo>
                  <a:cubicBezTo>
                    <a:pt x="882" y="628"/>
                    <a:pt x="1033" y="703"/>
                    <a:pt x="1182" y="777"/>
                  </a:cubicBezTo>
                  <a:cubicBezTo>
                    <a:pt x="1741" y="1057"/>
                    <a:pt x="2271" y="1320"/>
                    <a:pt x="2627" y="1387"/>
                  </a:cubicBezTo>
                  <a:cubicBezTo>
                    <a:pt x="2674" y="1396"/>
                    <a:pt x="2720" y="1406"/>
                    <a:pt x="2765" y="1413"/>
                  </a:cubicBezTo>
                  <a:cubicBezTo>
                    <a:pt x="2904" y="1441"/>
                    <a:pt x="3025" y="1466"/>
                    <a:pt x="3128" y="1466"/>
                  </a:cubicBezTo>
                  <a:cubicBezTo>
                    <a:pt x="3317" y="1466"/>
                    <a:pt x="3461" y="1385"/>
                    <a:pt x="3537" y="991"/>
                  </a:cubicBezTo>
                  <a:cubicBezTo>
                    <a:pt x="3530" y="931"/>
                    <a:pt x="3417" y="102"/>
                    <a:pt x="3105" y="102"/>
                  </a:cubicBezTo>
                  <a:cubicBezTo>
                    <a:pt x="3035" y="102"/>
                    <a:pt x="2956" y="146"/>
                    <a:pt x="2872" y="232"/>
                  </a:cubicBezTo>
                  <a:cubicBezTo>
                    <a:pt x="2706" y="402"/>
                    <a:pt x="2465" y="488"/>
                    <a:pt x="2160" y="488"/>
                  </a:cubicBezTo>
                  <a:cubicBezTo>
                    <a:pt x="1655" y="488"/>
                    <a:pt x="1079" y="247"/>
                    <a:pt x="846" y="119"/>
                  </a:cubicBezTo>
                  <a:cubicBezTo>
                    <a:pt x="732" y="58"/>
                    <a:pt x="432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7869873" y="4694661"/>
              <a:ext cx="124821" cy="23583"/>
            </a:xfrm>
            <a:custGeom>
              <a:avLst/>
              <a:gdLst/>
              <a:ahLst/>
              <a:cxnLst/>
              <a:rect l="l" t="t" r="r" b="b"/>
              <a:pathLst>
                <a:path w="1826" h="345" extrusionOk="0">
                  <a:moveTo>
                    <a:pt x="1826" y="1"/>
                  </a:moveTo>
                  <a:lnTo>
                    <a:pt x="1826" y="1"/>
                  </a:lnTo>
                  <a:cubicBezTo>
                    <a:pt x="1572" y="57"/>
                    <a:pt x="1254" y="86"/>
                    <a:pt x="877" y="86"/>
                  </a:cubicBezTo>
                  <a:cubicBezTo>
                    <a:pt x="784" y="86"/>
                    <a:pt x="702" y="85"/>
                    <a:pt x="639" y="83"/>
                  </a:cubicBezTo>
                  <a:cubicBezTo>
                    <a:pt x="597" y="83"/>
                    <a:pt x="562" y="81"/>
                    <a:pt x="537" y="81"/>
                  </a:cubicBezTo>
                  <a:cubicBezTo>
                    <a:pt x="393" y="81"/>
                    <a:pt x="101" y="218"/>
                    <a:pt x="1" y="344"/>
                  </a:cubicBezTo>
                  <a:cubicBezTo>
                    <a:pt x="148" y="241"/>
                    <a:pt x="372" y="153"/>
                    <a:pt x="506" y="153"/>
                  </a:cubicBezTo>
                  <a:cubicBezTo>
                    <a:pt x="690" y="153"/>
                    <a:pt x="1303" y="143"/>
                    <a:pt x="18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7863174" y="4700539"/>
              <a:ext cx="120993" cy="33358"/>
            </a:xfrm>
            <a:custGeom>
              <a:avLst/>
              <a:gdLst/>
              <a:ahLst/>
              <a:cxnLst/>
              <a:rect l="l" t="t" r="r" b="b"/>
              <a:pathLst>
                <a:path w="1770" h="488" extrusionOk="0">
                  <a:moveTo>
                    <a:pt x="1769" y="0"/>
                  </a:moveTo>
                  <a:lnTo>
                    <a:pt x="1769" y="0"/>
                  </a:lnTo>
                  <a:cubicBezTo>
                    <a:pt x="1314" y="99"/>
                    <a:pt x="830" y="111"/>
                    <a:pt x="604" y="111"/>
                  </a:cubicBezTo>
                  <a:cubicBezTo>
                    <a:pt x="406" y="111"/>
                    <a:pt x="1" y="319"/>
                    <a:pt x="1" y="449"/>
                  </a:cubicBezTo>
                  <a:cubicBezTo>
                    <a:pt x="1" y="463"/>
                    <a:pt x="6" y="477"/>
                    <a:pt x="15" y="488"/>
                  </a:cubicBezTo>
                  <a:cubicBezTo>
                    <a:pt x="111" y="328"/>
                    <a:pt x="637" y="153"/>
                    <a:pt x="807" y="153"/>
                  </a:cubicBezTo>
                  <a:cubicBezTo>
                    <a:pt x="1133" y="149"/>
                    <a:pt x="1457" y="97"/>
                    <a:pt x="1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7866045" y="4637718"/>
              <a:ext cx="247659" cy="106774"/>
            </a:xfrm>
            <a:custGeom>
              <a:avLst/>
              <a:gdLst/>
              <a:ahLst/>
              <a:cxnLst/>
              <a:rect l="l" t="t" r="r" b="b"/>
              <a:pathLst>
                <a:path w="3623" h="1562" extrusionOk="0">
                  <a:moveTo>
                    <a:pt x="2830" y="1"/>
                  </a:moveTo>
                  <a:cubicBezTo>
                    <a:pt x="2723" y="1"/>
                    <a:pt x="2646" y="83"/>
                    <a:pt x="2601" y="246"/>
                  </a:cubicBezTo>
                  <a:cubicBezTo>
                    <a:pt x="2355" y="1107"/>
                    <a:pt x="783" y="1116"/>
                    <a:pt x="765" y="1116"/>
                  </a:cubicBezTo>
                  <a:cubicBezTo>
                    <a:pt x="563" y="1116"/>
                    <a:pt x="1" y="1330"/>
                    <a:pt x="1" y="1454"/>
                  </a:cubicBezTo>
                  <a:cubicBezTo>
                    <a:pt x="1" y="1482"/>
                    <a:pt x="41" y="1507"/>
                    <a:pt x="113" y="1526"/>
                  </a:cubicBezTo>
                  <a:cubicBezTo>
                    <a:pt x="209" y="1550"/>
                    <a:pt x="358" y="1562"/>
                    <a:pt x="558" y="1562"/>
                  </a:cubicBezTo>
                  <a:cubicBezTo>
                    <a:pt x="651" y="1562"/>
                    <a:pt x="755" y="1559"/>
                    <a:pt x="870" y="1554"/>
                  </a:cubicBezTo>
                  <a:cubicBezTo>
                    <a:pt x="1040" y="1545"/>
                    <a:pt x="1209" y="1540"/>
                    <a:pt x="1375" y="1535"/>
                  </a:cubicBezTo>
                  <a:cubicBezTo>
                    <a:pt x="1999" y="1512"/>
                    <a:pt x="2592" y="1491"/>
                    <a:pt x="2935" y="1381"/>
                  </a:cubicBezTo>
                  <a:cubicBezTo>
                    <a:pt x="2981" y="1365"/>
                    <a:pt x="3027" y="1352"/>
                    <a:pt x="3070" y="1338"/>
                  </a:cubicBezTo>
                  <a:cubicBezTo>
                    <a:pt x="3316" y="1261"/>
                    <a:pt x="3495" y="1207"/>
                    <a:pt x="3568" y="1067"/>
                  </a:cubicBezTo>
                  <a:cubicBezTo>
                    <a:pt x="3623" y="962"/>
                    <a:pt x="3616" y="812"/>
                    <a:pt x="3547" y="597"/>
                  </a:cubicBezTo>
                  <a:cubicBezTo>
                    <a:pt x="3516" y="553"/>
                    <a:pt x="3112" y="1"/>
                    <a:pt x="2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7768361" y="3613336"/>
              <a:ext cx="665460" cy="1072666"/>
            </a:xfrm>
            <a:custGeom>
              <a:avLst/>
              <a:gdLst/>
              <a:ahLst/>
              <a:cxnLst/>
              <a:rect l="l" t="t" r="r" b="b"/>
              <a:pathLst>
                <a:path w="9735" h="15692" extrusionOk="0">
                  <a:moveTo>
                    <a:pt x="1915" y="1"/>
                  </a:moveTo>
                  <a:cubicBezTo>
                    <a:pt x="1400" y="1"/>
                    <a:pt x="911" y="234"/>
                    <a:pt x="455" y="695"/>
                  </a:cubicBezTo>
                  <a:lnTo>
                    <a:pt x="423" y="741"/>
                  </a:lnTo>
                  <a:cubicBezTo>
                    <a:pt x="266" y="968"/>
                    <a:pt x="1" y="1351"/>
                    <a:pt x="80" y="1696"/>
                  </a:cubicBezTo>
                  <a:cubicBezTo>
                    <a:pt x="164" y="1917"/>
                    <a:pt x="337" y="2111"/>
                    <a:pt x="348" y="2122"/>
                  </a:cubicBezTo>
                  <a:cubicBezTo>
                    <a:pt x="488" y="2222"/>
                    <a:pt x="485" y="2432"/>
                    <a:pt x="450" y="2541"/>
                  </a:cubicBezTo>
                  <a:cubicBezTo>
                    <a:pt x="433" y="2596"/>
                    <a:pt x="407" y="2632"/>
                    <a:pt x="383" y="2632"/>
                  </a:cubicBezTo>
                  <a:cubicBezTo>
                    <a:pt x="380" y="2632"/>
                    <a:pt x="377" y="2632"/>
                    <a:pt x="374" y="2630"/>
                  </a:cubicBezTo>
                  <a:lnTo>
                    <a:pt x="334" y="2615"/>
                  </a:lnTo>
                  <a:lnTo>
                    <a:pt x="334" y="2615"/>
                  </a:lnTo>
                  <a:lnTo>
                    <a:pt x="346" y="2657"/>
                  </a:lnTo>
                  <a:cubicBezTo>
                    <a:pt x="572" y="3491"/>
                    <a:pt x="718" y="5295"/>
                    <a:pt x="562" y="6549"/>
                  </a:cubicBezTo>
                  <a:lnTo>
                    <a:pt x="543" y="6705"/>
                  </a:lnTo>
                  <a:cubicBezTo>
                    <a:pt x="439" y="7513"/>
                    <a:pt x="323" y="8430"/>
                    <a:pt x="727" y="9566"/>
                  </a:cubicBezTo>
                  <a:cubicBezTo>
                    <a:pt x="1188" y="10863"/>
                    <a:pt x="2261" y="12264"/>
                    <a:pt x="4007" y="13843"/>
                  </a:cubicBezTo>
                  <a:cubicBezTo>
                    <a:pt x="5272" y="14990"/>
                    <a:pt x="8095" y="15691"/>
                    <a:pt x="9208" y="15691"/>
                  </a:cubicBezTo>
                  <a:cubicBezTo>
                    <a:pt x="9487" y="15691"/>
                    <a:pt x="9655" y="15649"/>
                    <a:pt x="9710" y="15567"/>
                  </a:cubicBezTo>
                  <a:cubicBezTo>
                    <a:pt x="9732" y="15531"/>
                    <a:pt x="9734" y="15488"/>
                    <a:pt x="9711" y="15439"/>
                  </a:cubicBezTo>
                  <a:cubicBezTo>
                    <a:pt x="9533" y="15120"/>
                    <a:pt x="9308" y="14820"/>
                    <a:pt x="9071" y="14502"/>
                  </a:cubicBezTo>
                  <a:cubicBezTo>
                    <a:pt x="8368" y="13563"/>
                    <a:pt x="7571" y="12497"/>
                    <a:pt x="7313" y="10235"/>
                  </a:cubicBezTo>
                  <a:cubicBezTo>
                    <a:pt x="7250" y="9681"/>
                    <a:pt x="7157" y="9129"/>
                    <a:pt x="7038" y="8584"/>
                  </a:cubicBezTo>
                  <a:lnTo>
                    <a:pt x="7038" y="8584"/>
                  </a:lnTo>
                  <a:cubicBezTo>
                    <a:pt x="7327" y="8663"/>
                    <a:pt x="7594" y="8743"/>
                    <a:pt x="7839" y="8817"/>
                  </a:cubicBezTo>
                  <a:cubicBezTo>
                    <a:pt x="8246" y="8940"/>
                    <a:pt x="8577" y="9038"/>
                    <a:pt x="8826" y="9077"/>
                  </a:cubicBezTo>
                  <a:cubicBezTo>
                    <a:pt x="8952" y="9120"/>
                    <a:pt x="9056" y="9148"/>
                    <a:pt x="9135" y="9148"/>
                  </a:cubicBezTo>
                  <a:cubicBezTo>
                    <a:pt x="9137" y="9149"/>
                    <a:pt x="9140" y="9149"/>
                    <a:pt x="9143" y="9149"/>
                  </a:cubicBezTo>
                  <a:cubicBezTo>
                    <a:pt x="9189" y="9149"/>
                    <a:pt x="9233" y="9135"/>
                    <a:pt x="9271" y="9108"/>
                  </a:cubicBezTo>
                  <a:cubicBezTo>
                    <a:pt x="9340" y="9056"/>
                    <a:pt x="9368" y="8952"/>
                    <a:pt x="9359" y="8773"/>
                  </a:cubicBezTo>
                  <a:cubicBezTo>
                    <a:pt x="9357" y="8743"/>
                    <a:pt x="9355" y="8714"/>
                    <a:pt x="9350" y="8684"/>
                  </a:cubicBezTo>
                  <a:cubicBezTo>
                    <a:pt x="9347" y="8651"/>
                    <a:pt x="9343" y="8614"/>
                    <a:pt x="9336" y="8575"/>
                  </a:cubicBezTo>
                  <a:cubicBezTo>
                    <a:pt x="8993" y="6936"/>
                    <a:pt x="7285" y="6051"/>
                    <a:pt x="6154" y="5465"/>
                  </a:cubicBezTo>
                  <a:lnTo>
                    <a:pt x="6002" y="5386"/>
                  </a:lnTo>
                  <a:cubicBezTo>
                    <a:pt x="5954" y="5271"/>
                    <a:pt x="5907" y="5158"/>
                    <a:pt x="5863" y="5051"/>
                  </a:cubicBezTo>
                  <a:cubicBezTo>
                    <a:pt x="5728" y="4727"/>
                    <a:pt x="5611" y="4445"/>
                    <a:pt x="5539" y="4227"/>
                  </a:cubicBezTo>
                  <a:cubicBezTo>
                    <a:pt x="4694" y="1661"/>
                    <a:pt x="3272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7765627" y="3750121"/>
              <a:ext cx="585209" cy="930482"/>
            </a:xfrm>
            <a:custGeom>
              <a:avLst/>
              <a:gdLst/>
              <a:ahLst/>
              <a:cxnLst/>
              <a:rect l="l" t="t" r="r" b="b"/>
              <a:pathLst>
                <a:path w="8561" h="13612" extrusionOk="0">
                  <a:moveTo>
                    <a:pt x="4168" y="0"/>
                  </a:moveTo>
                  <a:cubicBezTo>
                    <a:pt x="3978" y="0"/>
                    <a:pt x="3675" y="165"/>
                    <a:pt x="3216" y="416"/>
                  </a:cubicBezTo>
                  <a:cubicBezTo>
                    <a:pt x="2867" y="605"/>
                    <a:pt x="2432" y="842"/>
                    <a:pt x="1890" y="1092"/>
                  </a:cubicBezTo>
                  <a:cubicBezTo>
                    <a:pt x="1643" y="1206"/>
                    <a:pt x="1412" y="1264"/>
                    <a:pt x="1198" y="1264"/>
                  </a:cubicBezTo>
                  <a:cubicBezTo>
                    <a:pt x="1195" y="1264"/>
                    <a:pt x="1193" y="1264"/>
                    <a:pt x="1190" y="1264"/>
                  </a:cubicBezTo>
                  <a:cubicBezTo>
                    <a:pt x="965" y="1264"/>
                    <a:pt x="745" y="1191"/>
                    <a:pt x="565" y="1054"/>
                  </a:cubicBezTo>
                  <a:cubicBezTo>
                    <a:pt x="549" y="1041"/>
                    <a:pt x="535" y="1031"/>
                    <a:pt x="526" y="1027"/>
                  </a:cubicBezTo>
                  <a:lnTo>
                    <a:pt x="490" y="1005"/>
                  </a:lnTo>
                  <a:lnTo>
                    <a:pt x="490" y="1005"/>
                  </a:lnTo>
                  <a:lnTo>
                    <a:pt x="493" y="1047"/>
                  </a:lnTo>
                  <a:cubicBezTo>
                    <a:pt x="644" y="2076"/>
                    <a:pt x="737" y="3050"/>
                    <a:pt x="704" y="3703"/>
                  </a:cubicBezTo>
                  <a:cubicBezTo>
                    <a:pt x="698" y="3801"/>
                    <a:pt x="591" y="4735"/>
                    <a:pt x="574" y="4854"/>
                  </a:cubicBezTo>
                  <a:cubicBezTo>
                    <a:pt x="418" y="6018"/>
                    <a:pt x="1" y="8220"/>
                    <a:pt x="1082" y="9812"/>
                  </a:cubicBezTo>
                  <a:cubicBezTo>
                    <a:pt x="1200" y="9984"/>
                    <a:pt x="1151" y="10273"/>
                    <a:pt x="1189" y="10619"/>
                  </a:cubicBezTo>
                  <a:cubicBezTo>
                    <a:pt x="1242" y="11087"/>
                    <a:pt x="1296" y="11571"/>
                    <a:pt x="1552" y="11790"/>
                  </a:cubicBezTo>
                  <a:cubicBezTo>
                    <a:pt x="1845" y="12005"/>
                    <a:pt x="2171" y="12305"/>
                    <a:pt x="2299" y="12426"/>
                  </a:cubicBezTo>
                  <a:cubicBezTo>
                    <a:pt x="2551" y="12622"/>
                    <a:pt x="3130" y="12728"/>
                    <a:pt x="3451" y="12728"/>
                  </a:cubicBezTo>
                  <a:cubicBezTo>
                    <a:pt x="3459" y="12728"/>
                    <a:pt x="3468" y="12728"/>
                    <a:pt x="3476" y="12728"/>
                  </a:cubicBezTo>
                  <a:cubicBezTo>
                    <a:pt x="3518" y="12728"/>
                    <a:pt x="3561" y="12724"/>
                    <a:pt x="3603" y="12717"/>
                  </a:cubicBezTo>
                  <a:cubicBezTo>
                    <a:pt x="4296" y="13415"/>
                    <a:pt x="5828" y="13471"/>
                    <a:pt x="7180" y="13522"/>
                  </a:cubicBezTo>
                  <a:cubicBezTo>
                    <a:pt x="7691" y="13539"/>
                    <a:pt x="8175" y="13559"/>
                    <a:pt x="8550" y="13611"/>
                  </a:cubicBezTo>
                  <a:lnTo>
                    <a:pt x="8561" y="13569"/>
                  </a:lnTo>
                  <a:cubicBezTo>
                    <a:pt x="7492" y="13238"/>
                    <a:pt x="6343" y="11968"/>
                    <a:pt x="5891" y="10985"/>
                  </a:cubicBezTo>
                  <a:cubicBezTo>
                    <a:pt x="5374" y="9856"/>
                    <a:pt x="4320" y="7251"/>
                    <a:pt x="4117" y="6052"/>
                  </a:cubicBezTo>
                  <a:cubicBezTo>
                    <a:pt x="3926" y="4940"/>
                    <a:pt x="4729" y="4563"/>
                    <a:pt x="5207" y="4339"/>
                  </a:cubicBezTo>
                  <a:cubicBezTo>
                    <a:pt x="5418" y="4239"/>
                    <a:pt x="5558" y="4174"/>
                    <a:pt x="5554" y="4080"/>
                  </a:cubicBezTo>
                  <a:cubicBezTo>
                    <a:pt x="5549" y="3981"/>
                    <a:pt x="5379" y="3880"/>
                    <a:pt x="4944" y="3717"/>
                  </a:cubicBezTo>
                  <a:cubicBezTo>
                    <a:pt x="4900" y="3699"/>
                    <a:pt x="4843" y="3678"/>
                    <a:pt x="4776" y="3652"/>
                  </a:cubicBezTo>
                  <a:cubicBezTo>
                    <a:pt x="4469" y="3534"/>
                    <a:pt x="3957" y="3336"/>
                    <a:pt x="3649" y="3270"/>
                  </a:cubicBezTo>
                  <a:cubicBezTo>
                    <a:pt x="3347" y="2872"/>
                    <a:pt x="3582" y="2507"/>
                    <a:pt x="3880" y="2046"/>
                  </a:cubicBezTo>
                  <a:cubicBezTo>
                    <a:pt x="4194" y="1560"/>
                    <a:pt x="4548" y="1010"/>
                    <a:pt x="4406" y="244"/>
                  </a:cubicBezTo>
                  <a:cubicBezTo>
                    <a:pt x="4375" y="77"/>
                    <a:pt x="4299" y="0"/>
                    <a:pt x="4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7765900" y="3634048"/>
              <a:ext cx="222572" cy="147926"/>
            </a:xfrm>
            <a:custGeom>
              <a:avLst/>
              <a:gdLst/>
              <a:ahLst/>
              <a:cxnLst/>
              <a:rect l="l" t="t" r="r" b="b"/>
              <a:pathLst>
                <a:path w="3256" h="2164" extrusionOk="0">
                  <a:moveTo>
                    <a:pt x="1631" y="0"/>
                  </a:moveTo>
                  <a:cubicBezTo>
                    <a:pt x="1351" y="0"/>
                    <a:pt x="1043" y="69"/>
                    <a:pt x="719" y="241"/>
                  </a:cubicBezTo>
                  <a:cubicBezTo>
                    <a:pt x="310" y="459"/>
                    <a:pt x="0" y="1079"/>
                    <a:pt x="158" y="1514"/>
                  </a:cubicBezTo>
                  <a:lnTo>
                    <a:pt x="156" y="1514"/>
                  </a:lnTo>
                  <a:cubicBezTo>
                    <a:pt x="297" y="1903"/>
                    <a:pt x="815" y="2163"/>
                    <a:pt x="1475" y="2163"/>
                  </a:cubicBezTo>
                  <a:cubicBezTo>
                    <a:pt x="1552" y="2163"/>
                    <a:pt x="1632" y="2159"/>
                    <a:pt x="1713" y="2152"/>
                  </a:cubicBezTo>
                  <a:cubicBezTo>
                    <a:pt x="2712" y="2063"/>
                    <a:pt x="3256" y="1293"/>
                    <a:pt x="3100" y="860"/>
                  </a:cubicBezTo>
                  <a:cubicBezTo>
                    <a:pt x="2983" y="540"/>
                    <a:pt x="2415" y="0"/>
                    <a:pt x="1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7807257" y="3691128"/>
              <a:ext cx="64529" cy="55165"/>
            </a:xfrm>
            <a:custGeom>
              <a:avLst/>
              <a:gdLst/>
              <a:ahLst/>
              <a:cxnLst/>
              <a:rect l="l" t="t" r="r" b="b"/>
              <a:pathLst>
                <a:path w="944" h="807" extrusionOk="0">
                  <a:moveTo>
                    <a:pt x="400" y="0"/>
                  </a:moveTo>
                  <a:cubicBezTo>
                    <a:pt x="179" y="0"/>
                    <a:pt x="2" y="180"/>
                    <a:pt x="2" y="402"/>
                  </a:cubicBezTo>
                  <a:cubicBezTo>
                    <a:pt x="0" y="645"/>
                    <a:pt x="199" y="807"/>
                    <a:pt x="407" y="807"/>
                  </a:cubicBezTo>
                  <a:cubicBezTo>
                    <a:pt x="506" y="807"/>
                    <a:pt x="607" y="770"/>
                    <a:pt x="689" y="688"/>
                  </a:cubicBezTo>
                  <a:cubicBezTo>
                    <a:pt x="943" y="434"/>
                    <a:pt x="762" y="1"/>
                    <a:pt x="403" y="1"/>
                  </a:cubicBezTo>
                  <a:cubicBezTo>
                    <a:pt x="402" y="0"/>
                    <a:pt x="401" y="0"/>
                    <a:pt x="4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7816212" y="3702407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7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7830294" y="3701177"/>
              <a:ext cx="16884" cy="14423"/>
            </a:xfrm>
            <a:custGeom>
              <a:avLst/>
              <a:gdLst/>
              <a:ahLst/>
              <a:cxnLst/>
              <a:rect l="l" t="t" r="r" b="b"/>
              <a:pathLst>
                <a:path w="247" h="211" extrusionOk="0">
                  <a:moveTo>
                    <a:pt x="106" y="1"/>
                  </a:moveTo>
                  <a:cubicBezTo>
                    <a:pt x="47" y="1"/>
                    <a:pt x="1" y="48"/>
                    <a:pt x="1" y="106"/>
                  </a:cubicBezTo>
                  <a:cubicBezTo>
                    <a:pt x="0" y="169"/>
                    <a:pt x="52" y="211"/>
                    <a:pt x="106" y="211"/>
                  </a:cubicBezTo>
                  <a:cubicBezTo>
                    <a:pt x="132" y="211"/>
                    <a:pt x="158" y="201"/>
                    <a:pt x="180" y="180"/>
                  </a:cubicBezTo>
                  <a:cubicBezTo>
                    <a:pt x="247" y="115"/>
                    <a:pt x="199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7818331" y="3721479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5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5" y="89"/>
                  </a:cubicBezTo>
                  <a:cubicBezTo>
                    <a:pt x="56" y="89"/>
                    <a:pt x="67" y="85"/>
                    <a:pt x="76" y="75"/>
                  </a:cubicBezTo>
                  <a:cubicBezTo>
                    <a:pt x="103" y="47"/>
                    <a:pt x="83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7950195" y="3631451"/>
              <a:ext cx="467155" cy="1040880"/>
            </a:xfrm>
            <a:custGeom>
              <a:avLst/>
              <a:gdLst/>
              <a:ahLst/>
              <a:cxnLst/>
              <a:rect l="l" t="t" r="r" b="b"/>
              <a:pathLst>
                <a:path w="6834" h="15227" extrusionOk="0">
                  <a:moveTo>
                    <a:pt x="0" y="0"/>
                  </a:moveTo>
                  <a:lnTo>
                    <a:pt x="0" y="0"/>
                  </a:lnTo>
                  <a:cubicBezTo>
                    <a:pt x="570" y="483"/>
                    <a:pt x="1087" y="993"/>
                    <a:pt x="1524" y="1764"/>
                  </a:cubicBezTo>
                  <a:cubicBezTo>
                    <a:pt x="1617" y="1787"/>
                    <a:pt x="1671" y="1864"/>
                    <a:pt x="1697" y="2001"/>
                  </a:cubicBezTo>
                  <a:cubicBezTo>
                    <a:pt x="1706" y="2048"/>
                    <a:pt x="1713" y="2094"/>
                    <a:pt x="1720" y="2139"/>
                  </a:cubicBezTo>
                  <a:cubicBezTo>
                    <a:pt x="1862" y="2441"/>
                    <a:pt x="1983" y="2749"/>
                    <a:pt x="2085" y="3067"/>
                  </a:cubicBezTo>
                  <a:cubicBezTo>
                    <a:pt x="2392" y="4006"/>
                    <a:pt x="3457" y="6164"/>
                    <a:pt x="3819" y="9192"/>
                  </a:cubicBezTo>
                  <a:cubicBezTo>
                    <a:pt x="4159" y="12036"/>
                    <a:pt x="5549" y="14264"/>
                    <a:pt x="6820" y="15226"/>
                  </a:cubicBezTo>
                  <a:cubicBezTo>
                    <a:pt x="6834" y="15195"/>
                    <a:pt x="6832" y="15158"/>
                    <a:pt x="6816" y="15126"/>
                  </a:cubicBezTo>
                  <a:cubicBezTo>
                    <a:pt x="6140" y="13897"/>
                    <a:pt x="4835" y="12982"/>
                    <a:pt x="4474" y="9956"/>
                  </a:cubicBezTo>
                  <a:cubicBezTo>
                    <a:pt x="4113" y="6929"/>
                    <a:pt x="3031" y="4937"/>
                    <a:pt x="2725" y="3998"/>
                  </a:cubicBezTo>
                  <a:cubicBezTo>
                    <a:pt x="2085" y="2038"/>
                    <a:pt x="1077" y="5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7798180" y="3749780"/>
              <a:ext cx="278283" cy="321690"/>
            </a:xfrm>
            <a:custGeom>
              <a:avLst/>
              <a:gdLst/>
              <a:ahLst/>
              <a:cxnLst/>
              <a:rect l="l" t="t" r="r" b="b"/>
              <a:pathLst>
                <a:path w="4071" h="4706" extrusionOk="0">
                  <a:moveTo>
                    <a:pt x="3687" y="0"/>
                  </a:moveTo>
                  <a:cubicBezTo>
                    <a:pt x="3498" y="0"/>
                    <a:pt x="3193" y="165"/>
                    <a:pt x="2733" y="416"/>
                  </a:cubicBezTo>
                  <a:cubicBezTo>
                    <a:pt x="2383" y="607"/>
                    <a:pt x="1948" y="843"/>
                    <a:pt x="1404" y="1094"/>
                  </a:cubicBezTo>
                  <a:cubicBezTo>
                    <a:pt x="1157" y="1208"/>
                    <a:pt x="924" y="1266"/>
                    <a:pt x="710" y="1266"/>
                  </a:cubicBezTo>
                  <a:cubicBezTo>
                    <a:pt x="708" y="1266"/>
                    <a:pt x="705" y="1266"/>
                    <a:pt x="702" y="1266"/>
                  </a:cubicBezTo>
                  <a:cubicBezTo>
                    <a:pt x="475" y="1266"/>
                    <a:pt x="256" y="1191"/>
                    <a:pt x="75" y="1054"/>
                  </a:cubicBezTo>
                  <a:cubicBezTo>
                    <a:pt x="60" y="1041"/>
                    <a:pt x="46" y="1031"/>
                    <a:pt x="37" y="1026"/>
                  </a:cubicBezTo>
                  <a:lnTo>
                    <a:pt x="0" y="1005"/>
                  </a:lnTo>
                  <a:lnTo>
                    <a:pt x="0" y="1005"/>
                  </a:lnTo>
                  <a:lnTo>
                    <a:pt x="4" y="1045"/>
                  </a:lnTo>
                  <a:cubicBezTo>
                    <a:pt x="84" y="2063"/>
                    <a:pt x="210" y="3871"/>
                    <a:pt x="128" y="4528"/>
                  </a:cubicBezTo>
                  <a:cubicBezTo>
                    <a:pt x="121" y="4583"/>
                    <a:pt x="114" y="4642"/>
                    <a:pt x="105" y="4705"/>
                  </a:cubicBezTo>
                  <a:cubicBezTo>
                    <a:pt x="780" y="4644"/>
                    <a:pt x="2283" y="4393"/>
                    <a:pt x="3031" y="2952"/>
                  </a:cubicBezTo>
                  <a:cubicBezTo>
                    <a:pt x="2998" y="2668"/>
                    <a:pt x="3182" y="2383"/>
                    <a:pt x="3401" y="2046"/>
                  </a:cubicBezTo>
                  <a:cubicBezTo>
                    <a:pt x="3715" y="1560"/>
                    <a:pt x="4071" y="1010"/>
                    <a:pt x="3927" y="244"/>
                  </a:cubicBezTo>
                  <a:cubicBezTo>
                    <a:pt x="3922" y="224"/>
                    <a:pt x="3918" y="207"/>
                    <a:pt x="3913" y="189"/>
                  </a:cubicBezTo>
                  <a:cubicBezTo>
                    <a:pt x="3911" y="184"/>
                    <a:pt x="3910" y="179"/>
                    <a:pt x="3908" y="174"/>
                  </a:cubicBezTo>
                  <a:cubicBezTo>
                    <a:pt x="3904" y="163"/>
                    <a:pt x="3901" y="153"/>
                    <a:pt x="3897" y="142"/>
                  </a:cubicBezTo>
                  <a:cubicBezTo>
                    <a:pt x="3896" y="137"/>
                    <a:pt x="3892" y="132"/>
                    <a:pt x="3890" y="126"/>
                  </a:cubicBezTo>
                  <a:cubicBezTo>
                    <a:pt x="3885" y="118"/>
                    <a:pt x="3881" y="111"/>
                    <a:pt x="3876" y="102"/>
                  </a:cubicBezTo>
                  <a:cubicBezTo>
                    <a:pt x="3874" y="98"/>
                    <a:pt x="3871" y="93"/>
                    <a:pt x="3867" y="89"/>
                  </a:cubicBezTo>
                  <a:cubicBezTo>
                    <a:pt x="3862" y="81"/>
                    <a:pt x="3857" y="74"/>
                    <a:pt x="3850" y="67"/>
                  </a:cubicBezTo>
                  <a:cubicBezTo>
                    <a:pt x="3848" y="65"/>
                    <a:pt x="3845" y="61"/>
                    <a:pt x="3843" y="58"/>
                  </a:cubicBezTo>
                  <a:cubicBezTo>
                    <a:pt x="3834" y="49"/>
                    <a:pt x="3824" y="42"/>
                    <a:pt x="3813" y="35"/>
                  </a:cubicBezTo>
                  <a:lnTo>
                    <a:pt x="3806" y="30"/>
                  </a:lnTo>
                  <a:cubicBezTo>
                    <a:pt x="3797" y="25"/>
                    <a:pt x="3789" y="21"/>
                    <a:pt x="3780" y="18"/>
                  </a:cubicBezTo>
                  <a:cubicBezTo>
                    <a:pt x="3776" y="16"/>
                    <a:pt x="3771" y="14"/>
                    <a:pt x="3766" y="12"/>
                  </a:cubicBezTo>
                  <a:cubicBezTo>
                    <a:pt x="3762" y="11"/>
                    <a:pt x="3757" y="9"/>
                    <a:pt x="3752" y="9"/>
                  </a:cubicBezTo>
                  <a:cubicBezTo>
                    <a:pt x="3731" y="4"/>
                    <a:pt x="3710" y="0"/>
                    <a:pt x="3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8093406" y="3893264"/>
              <a:ext cx="360996" cy="193725"/>
            </a:xfrm>
            <a:custGeom>
              <a:avLst/>
              <a:gdLst/>
              <a:ahLst/>
              <a:cxnLst/>
              <a:rect l="l" t="t" r="r" b="b"/>
              <a:pathLst>
                <a:path w="5281" h="2834" extrusionOk="0">
                  <a:moveTo>
                    <a:pt x="0" y="1"/>
                  </a:moveTo>
                  <a:lnTo>
                    <a:pt x="1184" y="2818"/>
                  </a:lnTo>
                  <a:lnTo>
                    <a:pt x="1189" y="2834"/>
                  </a:lnTo>
                  <a:lnTo>
                    <a:pt x="1206" y="2832"/>
                  </a:lnTo>
                  <a:cubicBezTo>
                    <a:pt x="1887" y="2728"/>
                    <a:pt x="2488" y="2695"/>
                    <a:pt x="3004" y="2695"/>
                  </a:cubicBezTo>
                  <a:cubicBezTo>
                    <a:pt x="3499" y="2695"/>
                    <a:pt x="3915" y="2725"/>
                    <a:pt x="4248" y="2748"/>
                  </a:cubicBezTo>
                  <a:cubicBezTo>
                    <a:pt x="4471" y="2764"/>
                    <a:pt x="4657" y="2777"/>
                    <a:pt x="4807" y="2777"/>
                  </a:cubicBezTo>
                  <a:cubicBezTo>
                    <a:pt x="5022" y="2777"/>
                    <a:pt x="5160" y="2749"/>
                    <a:pt x="5218" y="2660"/>
                  </a:cubicBezTo>
                  <a:cubicBezTo>
                    <a:pt x="5281" y="2564"/>
                    <a:pt x="5247" y="2408"/>
                    <a:pt x="5105" y="2136"/>
                  </a:cubicBezTo>
                  <a:cubicBezTo>
                    <a:pt x="4409" y="979"/>
                    <a:pt x="3030" y="594"/>
                    <a:pt x="2053" y="402"/>
                  </a:cubicBezTo>
                  <a:cubicBezTo>
                    <a:pt x="1706" y="336"/>
                    <a:pt x="1373" y="288"/>
                    <a:pt x="1078" y="245"/>
                  </a:cubicBezTo>
                  <a:cubicBezTo>
                    <a:pt x="838" y="211"/>
                    <a:pt x="631" y="182"/>
                    <a:pt x="456" y="146"/>
                  </a:cubicBezTo>
                  <a:cubicBezTo>
                    <a:pt x="265" y="110"/>
                    <a:pt x="137" y="71"/>
                    <a:pt x="53" y="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7861260" y="4539369"/>
              <a:ext cx="150933" cy="80115"/>
            </a:xfrm>
            <a:custGeom>
              <a:avLst/>
              <a:gdLst/>
              <a:ahLst/>
              <a:cxnLst/>
              <a:rect l="l" t="t" r="r" b="b"/>
              <a:pathLst>
                <a:path w="2208" h="1172" extrusionOk="0">
                  <a:moveTo>
                    <a:pt x="1" y="0"/>
                  </a:moveTo>
                  <a:cubicBezTo>
                    <a:pt x="44" y="93"/>
                    <a:pt x="88" y="172"/>
                    <a:pt x="158" y="232"/>
                  </a:cubicBezTo>
                  <a:cubicBezTo>
                    <a:pt x="451" y="449"/>
                    <a:pt x="779" y="747"/>
                    <a:pt x="907" y="868"/>
                  </a:cubicBezTo>
                  <a:cubicBezTo>
                    <a:pt x="1161" y="1064"/>
                    <a:pt x="1740" y="1171"/>
                    <a:pt x="2062" y="1171"/>
                  </a:cubicBezTo>
                  <a:cubicBezTo>
                    <a:pt x="2110" y="1171"/>
                    <a:pt x="2159" y="1168"/>
                    <a:pt x="2208" y="1161"/>
                  </a:cubicBezTo>
                  <a:lnTo>
                    <a:pt x="2192" y="1147"/>
                  </a:lnTo>
                  <a:cubicBezTo>
                    <a:pt x="2032" y="989"/>
                    <a:pt x="1880" y="833"/>
                    <a:pt x="1722" y="675"/>
                  </a:cubicBezTo>
                  <a:cubicBezTo>
                    <a:pt x="1114" y="580"/>
                    <a:pt x="533" y="3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7813456" y="4368626"/>
              <a:ext cx="500370" cy="307050"/>
            </a:xfrm>
            <a:custGeom>
              <a:avLst/>
              <a:gdLst/>
              <a:ahLst/>
              <a:cxnLst/>
              <a:rect l="l" t="t" r="r" b="b"/>
              <a:pathLst>
                <a:path w="7252" h="4450" extrusionOk="0">
                  <a:moveTo>
                    <a:pt x="1" y="0"/>
                  </a:moveTo>
                  <a:cubicBezTo>
                    <a:pt x="309" y="878"/>
                    <a:pt x="1692" y="2470"/>
                    <a:pt x="2904" y="3633"/>
                  </a:cubicBezTo>
                  <a:cubicBezTo>
                    <a:pt x="3172" y="3892"/>
                    <a:pt x="3728" y="4209"/>
                    <a:pt x="4908" y="4325"/>
                  </a:cubicBezTo>
                  <a:cubicBezTo>
                    <a:pt x="6088" y="4440"/>
                    <a:pt x="6927" y="4450"/>
                    <a:pt x="7175" y="4450"/>
                  </a:cubicBezTo>
                  <a:cubicBezTo>
                    <a:pt x="7226" y="4450"/>
                    <a:pt x="7252" y="4449"/>
                    <a:pt x="7251" y="4449"/>
                  </a:cubicBezTo>
                  <a:cubicBezTo>
                    <a:pt x="6051" y="4188"/>
                    <a:pt x="4443" y="3694"/>
                    <a:pt x="3323" y="2761"/>
                  </a:cubicBezTo>
                  <a:cubicBezTo>
                    <a:pt x="3195" y="2654"/>
                    <a:pt x="3076" y="2542"/>
                    <a:pt x="2958" y="2432"/>
                  </a:cubicBezTo>
                  <a:cubicBezTo>
                    <a:pt x="1934" y="2057"/>
                    <a:pt x="900" y="134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7684257" y="3676239"/>
              <a:ext cx="131934" cy="125306"/>
            </a:xfrm>
            <a:custGeom>
              <a:avLst/>
              <a:gdLst/>
              <a:ahLst/>
              <a:cxnLst/>
              <a:rect l="l" t="t" r="r" b="b"/>
              <a:pathLst>
                <a:path w="2075" h="1971" extrusionOk="0">
                  <a:moveTo>
                    <a:pt x="1624" y="0"/>
                  </a:moveTo>
                  <a:cubicBezTo>
                    <a:pt x="1276" y="247"/>
                    <a:pt x="445" y="556"/>
                    <a:pt x="197" y="947"/>
                  </a:cubicBezTo>
                  <a:cubicBezTo>
                    <a:pt x="0" y="1255"/>
                    <a:pt x="335" y="1284"/>
                    <a:pt x="528" y="1322"/>
                  </a:cubicBezTo>
                  <a:cubicBezTo>
                    <a:pt x="961" y="1408"/>
                    <a:pt x="1385" y="1859"/>
                    <a:pt x="1550" y="1943"/>
                  </a:cubicBezTo>
                  <a:cubicBezTo>
                    <a:pt x="1587" y="1962"/>
                    <a:pt x="1620" y="1971"/>
                    <a:pt x="1649" y="1971"/>
                  </a:cubicBezTo>
                  <a:cubicBezTo>
                    <a:pt x="2074" y="1971"/>
                    <a:pt x="1624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7696502" y="3682730"/>
              <a:ext cx="80371" cy="56834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928" y="231"/>
                    <a:pt x="228" y="516"/>
                    <a:pt x="16" y="864"/>
                  </a:cubicBezTo>
                  <a:cubicBezTo>
                    <a:pt x="2" y="885"/>
                    <a:pt x="0" y="893"/>
                    <a:pt x="7" y="893"/>
                  </a:cubicBezTo>
                  <a:cubicBezTo>
                    <a:pt x="25" y="893"/>
                    <a:pt x="105" y="834"/>
                    <a:pt x="219" y="774"/>
                  </a:cubicBezTo>
                  <a:cubicBezTo>
                    <a:pt x="335" y="714"/>
                    <a:pt x="482" y="655"/>
                    <a:pt x="640" y="653"/>
                  </a:cubicBezTo>
                  <a:cubicBezTo>
                    <a:pt x="646" y="653"/>
                    <a:pt x="652" y="653"/>
                    <a:pt x="659" y="653"/>
                  </a:cubicBezTo>
                  <a:cubicBezTo>
                    <a:pt x="751" y="653"/>
                    <a:pt x="844" y="677"/>
                    <a:pt x="924" y="723"/>
                  </a:cubicBezTo>
                  <a:cubicBezTo>
                    <a:pt x="943" y="736"/>
                    <a:pt x="966" y="741"/>
                    <a:pt x="991" y="741"/>
                  </a:cubicBezTo>
                  <a:lnTo>
                    <a:pt x="1007" y="741"/>
                  </a:lnTo>
                  <a:lnTo>
                    <a:pt x="1007" y="729"/>
                  </a:lnTo>
                  <a:cubicBezTo>
                    <a:pt x="1000" y="469"/>
                    <a:pt x="1147" y="203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7692496" y="3681841"/>
              <a:ext cx="86345" cy="80804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1357" y="1"/>
                  </a:moveTo>
                  <a:lnTo>
                    <a:pt x="1357" y="1"/>
                  </a:lnTo>
                  <a:cubicBezTo>
                    <a:pt x="1257" y="61"/>
                    <a:pt x="1138" y="122"/>
                    <a:pt x="1017" y="187"/>
                  </a:cubicBezTo>
                  <a:cubicBezTo>
                    <a:pt x="647" y="381"/>
                    <a:pt x="228" y="601"/>
                    <a:pt x="67" y="856"/>
                  </a:cubicBezTo>
                  <a:cubicBezTo>
                    <a:pt x="18" y="932"/>
                    <a:pt x="0" y="995"/>
                    <a:pt x="14" y="1041"/>
                  </a:cubicBezTo>
                  <a:cubicBezTo>
                    <a:pt x="25" y="1079"/>
                    <a:pt x="58" y="1109"/>
                    <a:pt x="112" y="1132"/>
                  </a:cubicBezTo>
                  <a:cubicBezTo>
                    <a:pt x="123" y="1133"/>
                    <a:pt x="133" y="1135"/>
                    <a:pt x="146" y="1135"/>
                  </a:cubicBezTo>
                  <a:cubicBezTo>
                    <a:pt x="214" y="1135"/>
                    <a:pt x="310" y="1112"/>
                    <a:pt x="412" y="1091"/>
                  </a:cubicBezTo>
                  <a:cubicBezTo>
                    <a:pt x="535" y="1065"/>
                    <a:pt x="673" y="1034"/>
                    <a:pt x="793" y="1034"/>
                  </a:cubicBezTo>
                  <a:cubicBezTo>
                    <a:pt x="891" y="1034"/>
                    <a:pt x="964" y="1055"/>
                    <a:pt x="1015" y="1098"/>
                  </a:cubicBezTo>
                  <a:cubicBezTo>
                    <a:pt x="1106" y="1170"/>
                    <a:pt x="1210" y="1227"/>
                    <a:pt x="1320" y="1268"/>
                  </a:cubicBezTo>
                  <a:lnTo>
                    <a:pt x="1320" y="1268"/>
                  </a:lnTo>
                  <a:cubicBezTo>
                    <a:pt x="1268" y="1206"/>
                    <a:pt x="1142" y="1045"/>
                    <a:pt x="1073" y="867"/>
                  </a:cubicBezTo>
                  <a:cubicBezTo>
                    <a:pt x="1064" y="828"/>
                    <a:pt x="1061" y="788"/>
                    <a:pt x="1059" y="748"/>
                  </a:cubicBezTo>
                  <a:cubicBezTo>
                    <a:pt x="1054" y="748"/>
                    <a:pt x="1049" y="749"/>
                    <a:pt x="1043" y="749"/>
                  </a:cubicBezTo>
                  <a:cubicBezTo>
                    <a:pt x="1022" y="749"/>
                    <a:pt x="1000" y="743"/>
                    <a:pt x="982" y="730"/>
                  </a:cubicBezTo>
                  <a:cubicBezTo>
                    <a:pt x="901" y="683"/>
                    <a:pt x="809" y="658"/>
                    <a:pt x="716" y="658"/>
                  </a:cubicBezTo>
                  <a:cubicBezTo>
                    <a:pt x="713" y="658"/>
                    <a:pt x="710" y="658"/>
                    <a:pt x="707" y="658"/>
                  </a:cubicBezTo>
                  <a:cubicBezTo>
                    <a:pt x="554" y="658"/>
                    <a:pt x="409" y="714"/>
                    <a:pt x="298" y="771"/>
                  </a:cubicBezTo>
                  <a:cubicBezTo>
                    <a:pt x="186" y="827"/>
                    <a:pt x="107" y="883"/>
                    <a:pt x="88" y="883"/>
                  </a:cubicBezTo>
                  <a:cubicBezTo>
                    <a:pt x="81" y="883"/>
                    <a:pt x="84" y="874"/>
                    <a:pt x="97" y="853"/>
                  </a:cubicBezTo>
                  <a:cubicBezTo>
                    <a:pt x="309" y="520"/>
                    <a:pt x="992" y="252"/>
                    <a:pt x="1334" y="34"/>
                  </a:cubicBezTo>
                  <a:cubicBezTo>
                    <a:pt x="1341" y="24"/>
                    <a:pt x="1350" y="11"/>
                    <a:pt x="1357" y="1"/>
                  </a:cubicBezTo>
                  <a:close/>
                  <a:moveTo>
                    <a:pt x="1320" y="1268"/>
                  </a:moveTo>
                  <a:cubicBezTo>
                    <a:pt x="1321" y="1269"/>
                    <a:pt x="1321" y="1269"/>
                    <a:pt x="1322" y="1270"/>
                  </a:cubicBezTo>
                  <a:lnTo>
                    <a:pt x="1322" y="1268"/>
                  </a:lnTo>
                  <a:cubicBezTo>
                    <a:pt x="1321" y="1268"/>
                    <a:pt x="1321" y="1268"/>
                    <a:pt x="1320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7799200" y="4045750"/>
              <a:ext cx="9525" cy="86900"/>
            </a:xfrm>
            <a:custGeom>
              <a:avLst/>
              <a:gdLst/>
              <a:ahLst/>
              <a:cxnLst/>
              <a:rect l="l" t="t" r="r" b="b"/>
              <a:pathLst>
                <a:path w="381" h="3476" extrusionOk="0">
                  <a:moveTo>
                    <a:pt x="381" y="0"/>
                  </a:moveTo>
                  <a:lnTo>
                    <a:pt x="0" y="2786"/>
                  </a:lnTo>
                  <a:lnTo>
                    <a:pt x="95" y="34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87487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30"/>
          <p:cNvGrpSpPr/>
          <p:nvPr/>
        </p:nvGrpSpPr>
        <p:grpSpPr>
          <a:xfrm>
            <a:off x="-8409" y="3238475"/>
            <a:ext cx="9144207" cy="1905250"/>
            <a:chOff x="-8409" y="3238475"/>
            <a:chExt cx="9144207" cy="1905250"/>
          </a:xfrm>
        </p:grpSpPr>
        <p:sp>
          <p:nvSpPr>
            <p:cNvPr id="1251" name="Google Shape;1251;p30"/>
            <p:cNvSpPr/>
            <p:nvPr/>
          </p:nvSpPr>
          <p:spPr>
            <a:xfrm>
              <a:off x="-8400" y="3245625"/>
              <a:ext cx="9144000" cy="18981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 rot="10800000" flipH="1">
              <a:off x="0" y="3238475"/>
              <a:ext cx="8999968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-8409" y="3400808"/>
              <a:ext cx="9144207" cy="996002"/>
              <a:chOff x="637480" y="3826824"/>
              <a:chExt cx="8109442" cy="996002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5678280" y="2995460"/>
            <a:ext cx="2910590" cy="767260"/>
            <a:chOff x="5678280" y="2995460"/>
            <a:chExt cx="2910590" cy="767260"/>
          </a:xfrm>
        </p:grpSpPr>
        <p:grpSp>
          <p:nvGrpSpPr>
            <p:cNvPr id="1277" name="Google Shape;1277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278" name="Google Shape;1278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9" name="Google Shape;1349;p30"/>
          <p:cNvGrpSpPr/>
          <p:nvPr/>
        </p:nvGrpSpPr>
        <p:grpSpPr>
          <a:xfrm>
            <a:off x="-1863031" y="2427689"/>
            <a:ext cx="3553156" cy="2914309"/>
            <a:chOff x="-16105" y="4501294"/>
            <a:chExt cx="784638" cy="643548"/>
          </a:xfrm>
        </p:grpSpPr>
        <p:sp>
          <p:nvSpPr>
            <p:cNvPr id="1350" name="Google Shape;1350;p30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30"/>
          <p:cNvSpPr txBox="1">
            <a:spLocks noGrp="1"/>
          </p:cNvSpPr>
          <p:nvPr>
            <p:ph type="title"/>
          </p:nvPr>
        </p:nvSpPr>
        <p:spPr>
          <a:xfrm>
            <a:off x="678056" y="1581094"/>
            <a:ext cx="5480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" b="1">
                <a:solidFill>
                  <a:schemeClr val="accent5"/>
                </a:solidFill>
                <a:ea typeface="Microsoft JhengHei"/>
              </a:rPr>
              <a:t>Program Flow Chart</a:t>
            </a:r>
          </a:p>
        </p:txBody>
      </p:sp>
      <p:grpSp>
        <p:nvGrpSpPr>
          <p:cNvPr id="1363" name="Google Shape;1363;p30"/>
          <p:cNvGrpSpPr/>
          <p:nvPr/>
        </p:nvGrpSpPr>
        <p:grpSpPr>
          <a:xfrm>
            <a:off x="5678280" y="2995460"/>
            <a:ext cx="2910590" cy="767260"/>
            <a:chOff x="9641789" y="4060422"/>
            <a:chExt cx="3261531" cy="859771"/>
          </a:xfrm>
        </p:grpSpPr>
        <p:sp>
          <p:nvSpPr>
            <p:cNvPr id="1364" name="Google Shape;1364;p30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30"/>
          <p:cNvSpPr txBox="1">
            <a:spLocks noGrp="1"/>
          </p:cNvSpPr>
          <p:nvPr>
            <p:ph type="title" idx="2"/>
          </p:nvPr>
        </p:nvSpPr>
        <p:spPr>
          <a:xfrm>
            <a:off x="6127375" y="1431633"/>
            <a:ext cx="2012400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00" name="Google Shape;1400;p30"/>
          <p:cNvSpPr/>
          <p:nvPr/>
        </p:nvSpPr>
        <p:spPr>
          <a:xfrm>
            <a:off x="6124064" y="997493"/>
            <a:ext cx="105285" cy="91055"/>
          </a:xfrm>
          <a:custGeom>
            <a:avLst/>
            <a:gdLst/>
            <a:ahLst/>
            <a:cxnLst/>
            <a:rect l="l" t="t" r="r" b="b"/>
            <a:pathLst>
              <a:path w="299" h="256" extrusionOk="0">
                <a:moveTo>
                  <a:pt x="129" y="1"/>
                </a:moveTo>
                <a:cubicBezTo>
                  <a:pt x="63" y="1"/>
                  <a:pt x="0" y="52"/>
                  <a:pt x="0" y="128"/>
                </a:cubicBezTo>
                <a:cubicBezTo>
                  <a:pt x="0" y="198"/>
                  <a:pt x="58" y="256"/>
                  <a:pt x="128" y="256"/>
                </a:cubicBezTo>
                <a:cubicBezTo>
                  <a:pt x="241" y="256"/>
                  <a:pt x="298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82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3"/>
          <p:cNvSpPr/>
          <p:nvPr/>
        </p:nvSpPr>
        <p:spPr>
          <a:xfrm flipH="1">
            <a:off x="1660458" y="3083150"/>
            <a:ext cx="7483542" cy="867891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/>
          <p:nvPr/>
        </p:nvSpPr>
        <p:spPr>
          <a:xfrm flipH="1">
            <a:off x="-12550" y="3951050"/>
            <a:ext cx="9152400" cy="11925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3"/>
          <p:cNvGrpSpPr/>
          <p:nvPr/>
        </p:nvGrpSpPr>
        <p:grpSpPr>
          <a:xfrm flipH="1">
            <a:off x="6785220" y="1842577"/>
            <a:ext cx="3442757" cy="2119673"/>
            <a:chOff x="2116038" y="3605397"/>
            <a:chExt cx="952958" cy="466436"/>
          </a:xfrm>
        </p:grpSpPr>
        <p:sp>
          <p:nvSpPr>
            <p:cNvPr id="1555" name="Google Shape;1555;p33"/>
            <p:cNvSpPr/>
            <p:nvPr/>
          </p:nvSpPr>
          <p:spPr>
            <a:xfrm>
              <a:off x="2798631" y="3838404"/>
              <a:ext cx="83688" cy="233423"/>
            </a:xfrm>
            <a:custGeom>
              <a:avLst/>
              <a:gdLst/>
              <a:ahLst/>
              <a:cxnLst/>
              <a:rect l="l" t="t" r="r" b="b"/>
              <a:pathLst>
                <a:path w="620" h="1712" extrusionOk="0">
                  <a:moveTo>
                    <a:pt x="1" y="1"/>
                  </a:moveTo>
                  <a:lnTo>
                    <a:pt x="162" y="1712"/>
                  </a:lnTo>
                  <a:lnTo>
                    <a:pt x="455" y="1712"/>
                  </a:lnTo>
                  <a:lnTo>
                    <a:pt x="620" y="9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2936176" y="4039507"/>
              <a:ext cx="32125" cy="3231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237" y="0"/>
                  </a:moveTo>
                  <a:lnTo>
                    <a:pt x="0" y="237"/>
                  </a:lnTo>
                  <a:lnTo>
                    <a:pt x="237" y="2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494116" y="3605397"/>
              <a:ext cx="211514" cy="466436"/>
            </a:xfrm>
            <a:custGeom>
              <a:avLst/>
              <a:gdLst/>
              <a:ahLst/>
              <a:cxnLst/>
              <a:rect l="l" t="t" r="r" b="b"/>
              <a:pathLst>
                <a:path w="1567" h="3421" extrusionOk="0">
                  <a:moveTo>
                    <a:pt x="1" y="1"/>
                  </a:moveTo>
                  <a:lnTo>
                    <a:pt x="656" y="1710"/>
                  </a:lnTo>
                  <a:lnTo>
                    <a:pt x="1361" y="3421"/>
                  </a:lnTo>
                  <a:lnTo>
                    <a:pt x="1566" y="3421"/>
                  </a:lnTo>
                  <a:lnTo>
                    <a:pt x="1566" y="1710"/>
                  </a:lnTo>
                  <a:lnTo>
                    <a:pt x="802" y="874"/>
                  </a:lnTo>
                  <a:lnTo>
                    <a:pt x="911" y="1238"/>
                  </a:lnTo>
                  <a:lnTo>
                    <a:pt x="590" y="8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2968166" y="4007194"/>
              <a:ext cx="100830" cy="64628"/>
            </a:xfrm>
            <a:custGeom>
              <a:avLst/>
              <a:gdLst/>
              <a:ahLst/>
              <a:cxnLst/>
              <a:rect l="l" t="t" r="r" b="b"/>
              <a:pathLst>
                <a:path w="747" h="474" extrusionOk="0">
                  <a:moveTo>
                    <a:pt x="345" y="1"/>
                  </a:moveTo>
                  <a:lnTo>
                    <a:pt x="0" y="474"/>
                  </a:lnTo>
                  <a:lnTo>
                    <a:pt x="747" y="4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879889" y="4007194"/>
              <a:ext cx="56422" cy="64628"/>
            </a:xfrm>
            <a:custGeom>
              <a:avLst/>
              <a:gdLst/>
              <a:ahLst/>
              <a:cxnLst/>
              <a:rect l="l" t="t" r="r" b="b"/>
              <a:pathLst>
                <a:path w="418" h="474" extrusionOk="0">
                  <a:moveTo>
                    <a:pt x="417" y="1"/>
                  </a:moveTo>
                  <a:lnTo>
                    <a:pt x="0" y="474"/>
                  </a:lnTo>
                  <a:lnTo>
                    <a:pt x="417" y="47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278148" y="3605397"/>
              <a:ext cx="304650" cy="466436"/>
            </a:xfrm>
            <a:custGeom>
              <a:avLst/>
              <a:gdLst/>
              <a:ahLst/>
              <a:cxnLst/>
              <a:rect l="l" t="t" r="r" b="b"/>
              <a:pathLst>
                <a:path w="2257" h="3421" extrusionOk="0">
                  <a:moveTo>
                    <a:pt x="1601" y="1"/>
                  </a:moveTo>
                  <a:lnTo>
                    <a:pt x="1092" y="765"/>
                  </a:lnTo>
                  <a:lnTo>
                    <a:pt x="1385" y="1627"/>
                  </a:lnTo>
                  <a:lnTo>
                    <a:pt x="1385" y="2278"/>
                  </a:lnTo>
                  <a:lnTo>
                    <a:pt x="1092" y="1692"/>
                  </a:lnTo>
                  <a:lnTo>
                    <a:pt x="910" y="2020"/>
                  </a:lnTo>
                  <a:lnTo>
                    <a:pt x="778" y="2848"/>
                  </a:lnTo>
                  <a:lnTo>
                    <a:pt x="778" y="1806"/>
                  </a:lnTo>
                  <a:lnTo>
                    <a:pt x="510" y="1093"/>
                  </a:lnTo>
                  <a:lnTo>
                    <a:pt x="0" y="2548"/>
                  </a:lnTo>
                  <a:lnTo>
                    <a:pt x="410" y="3421"/>
                  </a:lnTo>
                  <a:lnTo>
                    <a:pt x="2190" y="3421"/>
                  </a:lnTo>
                  <a:lnTo>
                    <a:pt x="2256" y="171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116038" y="3952658"/>
              <a:ext cx="162246" cy="119166"/>
            </a:xfrm>
            <a:custGeom>
              <a:avLst/>
              <a:gdLst/>
              <a:ahLst/>
              <a:cxnLst/>
              <a:rect l="l" t="t" r="r" b="b"/>
              <a:pathLst>
                <a:path w="1202" h="874" extrusionOk="0">
                  <a:moveTo>
                    <a:pt x="1201" y="1"/>
                  </a:moveTo>
                  <a:lnTo>
                    <a:pt x="852" y="134"/>
                  </a:lnTo>
                  <a:lnTo>
                    <a:pt x="852" y="135"/>
                  </a:lnTo>
                  <a:lnTo>
                    <a:pt x="1201" y="1"/>
                  </a:lnTo>
                  <a:close/>
                  <a:moveTo>
                    <a:pt x="852" y="135"/>
                  </a:moveTo>
                  <a:lnTo>
                    <a:pt x="728" y="183"/>
                  </a:lnTo>
                  <a:lnTo>
                    <a:pt x="328" y="620"/>
                  </a:lnTo>
                  <a:lnTo>
                    <a:pt x="0" y="874"/>
                  </a:lnTo>
                  <a:lnTo>
                    <a:pt x="852" y="874"/>
                  </a:lnTo>
                  <a:lnTo>
                    <a:pt x="852" y="135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231040" y="3952658"/>
              <a:ext cx="102585" cy="119166"/>
            </a:xfrm>
            <a:custGeom>
              <a:avLst/>
              <a:gdLst/>
              <a:ahLst/>
              <a:cxnLst/>
              <a:rect l="l" t="t" r="r" b="b"/>
              <a:pathLst>
                <a:path w="760" h="874" extrusionOk="0">
                  <a:moveTo>
                    <a:pt x="349" y="1"/>
                  </a:moveTo>
                  <a:lnTo>
                    <a:pt x="0" y="134"/>
                  </a:lnTo>
                  <a:lnTo>
                    <a:pt x="0" y="874"/>
                  </a:lnTo>
                  <a:lnTo>
                    <a:pt x="759" y="87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573619" y="3838404"/>
              <a:ext cx="104340" cy="233423"/>
            </a:xfrm>
            <a:custGeom>
              <a:avLst/>
              <a:gdLst/>
              <a:ahLst/>
              <a:cxnLst/>
              <a:rect l="l" t="t" r="r" b="b"/>
              <a:pathLst>
                <a:path w="773" h="1712" extrusionOk="0">
                  <a:moveTo>
                    <a:pt x="67" y="1"/>
                  </a:moveTo>
                  <a:lnTo>
                    <a:pt x="1" y="1712"/>
                  </a:lnTo>
                  <a:lnTo>
                    <a:pt x="772" y="171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705495" y="3838404"/>
              <a:ext cx="93271" cy="233423"/>
            </a:xfrm>
            <a:custGeom>
              <a:avLst/>
              <a:gdLst/>
              <a:ahLst/>
              <a:cxnLst/>
              <a:rect l="l" t="t" r="r" b="b"/>
              <a:pathLst>
                <a:path w="691" h="1712" extrusionOk="0">
                  <a:moveTo>
                    <a:pt x="0" y="1"/>
                  </a:moveTo>
                  <a:lnTo>
                    <a:pt x="0" y="1712"/>
                  </a:lnTo>
                  <a:lnTo>
                    <a:pt x="437" y="171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2859912" y="3972564"/>
              <a:ext cx="76399" cy="99259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166" y="0"/>
                  </a:moveTo>
                  <a:lnTo>
                    <a:pt x="1" y="728"/>
                  </a:lnTo>
                  <a:lnTo>
                    <a:pt x="148" y="728"/>
                  </a:lnTo>
                  <a:lnTo>
                    <a:pt x="565" y="25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2764346" y="3838404"/>
              <a:ext cx="56287" cy="233423"/>
            </a:xfrm>
            <a:custGeom>
              <a:avLst/>
              <a:gdLst/>
              <a:ahLst/>
              <a:cxnLst/>
              <a:rect l="l" t="t" r="r" b="b"/>
              <a:pathLst>
                <a:path w="417" h="1712" extrusionOk="0">
                  <a:moveTo>
                    <a:pt x="255" y="1"/>
                  </a:moveTo>
                  <a:lnTo>
                    <a:pt x="1" y="1712"/>
                  </a:lnTo>
                  <a:lnTo>
                    <a:pt x="416" y="171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346988" y="3709562"/>
              <a:ext cx="118108" cy="284143"/>
            </a:xfrm>
            <a:custGeom>
              <a:avLst/>
              <a:gdLst/>
              <a:ahLst/>
              <a:cxnLst/>
              <a:rect l="l" t="t" r="r" b="b"/>
              <a:pathLst>
                <a:path w="875" h="2084" extrusionOk="0">
                  <a:moveTo>
                    <a:pt x="582" y="1"/>
                  </a:moveTo>
                  <a:lnTo>
                    <a:pt x="0" y="329"/>
                  </a:lnTo>
                  <a:lnTo>
                    <a:pt x="268" y="1042"/>
                  </a:lnTo>
                  <a:lnTo>
                    <a:pt x="268" y="2084"/>
                  </a:lnTo>
                  <a:lnTo>
                    <a:pt x="400" y="1256"/>
                  </a:lnTo>
                  <a:lnTo>
                    <a:pt x="582" y="928"/>
                  </a:lnTo>
                  <a:lnTo>
                    <a:pt x="875" y="1514"/>
                  </a:lnTo>
                  <a:lnTo>
                    <a:pt x="875" y="86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573619" y="3724423"/>
              <a:ext cx="43464" cy="49902"/>
            </a:xfrm>
            <a:custGeom>
              <a:avLst/>
              <a:gdLst/>
              <a:ahLst/>
              <a:cxnLst/>
              <a:rect l="l" t="t" r="r" b="b"/>
              <a:pathLst>
                <a:path w="322" h="366" extrusionOk="0">
                  <a:moveTo>
                    <a:pt x="1" y="1"/>
                  </a:moveTo>
                  <a:lnTo>
                    <a:pt x="322" y="36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936176" y="4007194"/>
              <a:ext cx="78693" cy="64628"/>
            </a:xfrm>
            <a:custGeom>
              <a:avLst/>
              <a:gdLst/>
              <a:ahLst/>
              <a:cxnLst/>
              <a:rect l="l" t="t" r="r" b="b"/>
              <a:pathLst>
                <a:path w="583" h="474" extrusionOk="0">
                  <a:moveTo>
                    <a:pt x="0" y="1"/>
                  </a:moveTo>
                  <a:lnTo>
                    <a:pt x="0" y="474"/>
                  </a:lnTo>
                  <a:lnTo>
                    <a:pt x="237" y="237"/>
                  </a:lnTo>
                  <a:lnTo>
                    <a:pt x="237" y="47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3"/>
          <p:cNvGrpSpPr/>
          <p:nvPr/>
        </p:nvGrpSpPr>
        <p:grpSpPr>
          <a:xfrm>
            <a:off x="-2679644" y="609875"/>
            <a:ext cx="5477421" cy="3341896"/>
            <a:chOff x="905403" y="4427397"/>
            <a:chExt cx="1142605" cy="697129"/>
          </a:xfrm>
        </p:grpSpPr>
        <p:sp>
          <p:nvSpPr>
            <p:cNvPr id="1571" name="Google Shape;1571;p33"/>
            <p:cNvSpPr/>
            <p:nvPr/>
          </p:nvSpPr>
          <p:spPr>
            <a:xfrm>
              <a:off x="1692606" y="5022117"/>
              <a:ext cx="355402" cy="102395"/>
            </a:xfrm>
            <a:custGeom>
              <a:avLst/>
              <a:gdLst/>
              <a:ahLst/>
              <a:cxnLst/>
              <a:rect l="l" t="t" r="r" b="b"/>
              <a:pathLst>
                <a:path w="2633" h="751" extrusionOk="0">
                  <a:moveTo>
                    <a:pt x="1230" y="0"/>
                  </a:moveTo>
                  <a:lnTo>
                    <a:pt x="511" y="314"/>
                  </a:lnTo>
                  <a:lnTo>
                    <a:pt x="1" y="751"/>
                  </a:lnTo>
                  <a:lnTo>
                    <a:pt x="2632" y="751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1760636" y="4741936"/>
              <a:ext cx="97995" cy="323138"/>
            </a:xfrm>
            <a:custGeom>
              <a:avLst/>
              <a:gdLst/>
              <a:ahLst/>
              <a:cxnLst/>
              <a:rect l="l" t="t" r="r" b="b"/>
              <a:pathLst>
                <a:path w="726" h="2370" extrusionOk="0">
                  <a:moveTo>
                    <a:pt x="0" y="1"/>
                  </a:moveTo>
                  <a:lnTo>
                    <a:pt x="7" y="2369"/>
                  </a:lnTo>
                  <a:lnTo>
                    <a:pt x="72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488921" y="4544105"/>
              <a:ext cx="271715" cy="301050"/>
            </a:xfrm>
            <a:custGeom>
              <a:avLst/>
              <a:gdLst/>
              <a:ahLst/>
              <a:cxnLst/>
              <a:rect l="l" t="t" r="r" b="b"/>
              <a:pathLst>
                <a:path w="2013" h="2208" extrusionOk="0">
                  <a:moveTo>
                    <a:pt x="998" y="0"/>
                  </a:moveTo>
                  <a:lnTo>
                    <a:pt x="0" y="903"/>
                  </a:lnTo>
                  <a:lnTo>
                    <a:pt x="0" y="1595"/>
                  </a:lnTo>
                  <a:lnTo>
                    <a:pt x="873" y="1250"/>
                  </a:lnTo>
                  <a:lnTo>
                    <a:pt x="873" y="1250"/>
                  </a:lnTo>
                  <a:lnTo>
                    <a:pt x="206" y="1701"/>
                  </a:lnTo>
                  <a:lnTo>
                    <a:pt x="1079" y="2207"/>
                  </a:lnTo>
                  <a:lnTo>
                    <a:pt x="2013" y="1452"/>
                  </a:lnTo>
                  <a:lnTo>
                    <a:pt x="1336" y="1017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435199" y="4427397"/>
              <a:ext cx="77479" cy="114666"/>
            </a:xfrm>
            <a:custGeom>
              <a:avLst/>
              <a:gdLst/>
              <a:ahLst/>
              <a:cxnLst/>
              <a:rect l="l" t="t" r="r" b="b"/>
              <a:pathLst>
                <a:path w="574" h="841" extrusionOk="0">
                  <a:moveTo>
                    <a:pt x="283" y="0"/>
                  </a:moveTo>
                  <a:lnTo>
                    <a:pt x="0" y="840"/>
                  </a:lnTo>
                  <a:lnTo>
                    <a:pt x="574" y="6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336259" y="4427397"/>
              <a:ext cx="137140" cy="129937"/>
            </a:xfrm>
            <a:custGeom>
              <a:avLst/>
              <a:gdLst/>
              <a:ahLst/>
              <a:cxnLst/>
              <a:rect l="l" t="t" r="r" b="b"/>
              <a:pathLst>
                <a:path w="1016" h="953" extrusionOk="0">
                  <a:moveTo>
                    <a:pt x="1016" y="0"/>
                  </a:moveTo>
                  <a:lnTo>
                    <a:pt x="1" y="952"/>
                  </a:lnTo>
                  <a:lnTo>
                    <a:pt x="1" y="952"/>
                  </a:lnTo>
                  <a:lnTo>
                    <a:pt x="733" y="84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983691" y="4775885"/>
              <a:ext cx="138355" cy="348634"/>
            </a:xfrm>
            <a:custGeom>
              <a:avLst/>
              <a:gdLst/>
              <a:ahLst/>
              <a:cxnLst/>
              <a:rect l="l" t="t" r="r" b="b"/>
              <a:pathLst>
                <a:path w="1025" h="2557" extrusionOk="0">
                  <a:moveTo>
                    <a:pt x="581" y="1"/>
                  </a:moveTo>
                  <a:lnTo>
                    <a:pt x="1" y="870"/>
                  </a:lnTo>
                  <a:lnTo>
                    <a:pt x="458" y="2557"/>
                  </a:lnTo>
                  <a:lnTo>
                    <a:pt x="1024" y="255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121911" y="4541924"/>
              <a:ext cx="570830" cy="582602"/>
            </a:xfrm>
            <a:custGeom>
              <a:avLst/>
              <a:gdLst/>
              <a:ahLst/>
              <a:cxnLst/>
              <a:rect l="l" t="t" r="r" b="b"/>
              <a:pathLst>
                <a:path w="4229" h="4273" extrusionOk="0">
                  <a:moveTo>
                    <a:pt x="2321" y="0"/>
                  </a:moveTo>
                  <a:lnTo>
                    <a:pt x="1715" y="318"/>
                  </a:lnTo>
                  <a:lnTo>
                    <a:pt x="912" y="2048"/>
                  </a:lnTo>
                  <a:lnTo>
                    <a:pt x="1562" y="2609"/>
                  </a:lnTo>
                  <a:lnTo>
                    <a:pt x="1801" y="3585"/>
                  </a:lnTo>
                  <a:lnTo>
                    <a:pt x="1356" y="2654"/>
                  </a:lnTo>
                  <a:lnTo>
                    <a:pt x="1457" y="3745"/>
                  </a:lnTo>
                  <a:lnTo>
                    <a:pt x="1028" y="2791"/>
                  </a:lnTo>
                  <a:lnTo>
                    <a:pt x="484" y="2896"/>
                  </a:lnTo>
                  <a:lnTo>
                    <a:pt x="0" y="4273"/>
                  </a:lnTo>
                  <a:lnTo>
                    <a:pt x="1457" y="4273"/>
                  </a:lnTo>
                  <a:lnTo>
                    <a:pt x="2243" y="4029"/>
                  </a:lnTo>
                  <a:lnTo>
                    <a:pt x="2851" y="3892"/>
                  </a:lnTo>
                  <a:lnTo>
                    <a:pt x="2872" y="3429"/>
                  </a:lnTo>
                  <a:lnTo>
                    <a:pt x="2700" y="2649"/>
                  </a:lnTo>
                  <a:lnTo>
                    <a:pt x="3519" y="4273"/>
                  </a:lnTo>
                  <a:lnTo>
                    <a:pt x="4229" y="4273"/>
                  </a:lnTo>
                  <a:lnTo>
                    <a:pt x="3798" y="2223"/>
                  </a:lnTo>
                  <a:lnTo>
                    <a:pt x="2872" y="2048"/>
                  </a:lnTo>
                  <a:lnTo>
                    <a:pt x="3159" y="2870"/>
                  </a:lnTo>
                  <a:lnTo>
                    <a:pt x="2521" y="1969"/>
                  </a:lnTo>
                  <a:lnTo>
                    <a:pt x="2521" y="1717"/>
                  </a:lnTo>
                  <a:lnTo>
                    <a:pt x="2719" y="919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166589" y="4821014"/>
              <a:ext cx="198421" cy="231514"/>
            </a:xfrm>
            <a:custGeom>
              <a:avLst/>
              <a:gdLst/>
              <a:ahLst/>
              <a:cxnLst/>
              <a:rect l="l" t="t" r="r" b="b"/>
              <a:pathLst>
                <a:path w="1470" h="1698" extrusionOk="0">
                  <a:moveTo>
                    <a:pt x="581" y="1"/>
                  </a:moveTo>
                  <a:lnTo>
                    <a:pt x="1" y="243"/>
                  </a:lnTo>
                  <a:lnTo>
                    <a:pt x="153" y="849"/>
                  </a:lnTo>
                  <a:lnTo>
                    <a:pt x="697" y="744"/>
                  </a:lnTo>
                  <a:lnTo>
                    <a:pt x="1126" y="1698"/>
                  </a:lnTo>
                  <a:lnTo>
                    <a:pt x="1025" y="607"/>
                  </a:lnTo>
                  <a:lnTo>
                    <a:pt x="1470" y="1538"/>
                  </a:lnTo>
                  <a:lnTo>
                    <a:pt x="1231" y="562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61980" y="4775885"/>
              <a:ext cx="125396" cy="348634"/>
            </a:xfrm>
            <a:custGeom>
              <a:avLst/>
              <a:gdLst/>
              <a:ahLst/>
              <a:cxnLst/>
              <a:rect l="l" t="t" r="r" b="b"/>
              <a:pathLst>
                <a:path w="929" h="2557" extrusionOk="0">
                  <a:moveTo>
                    <a:pt x="1" y="1"/>
                  </a:moveTo>
                  <a:lnTo>
                    <a:pt x="444" y="2557"/>
                  </a:lnTo>
                  <a:lnTo>
                    <a:pt x="928" y="1180"/>
                  </a:lnTo>
                  <a:lnTo>
                    <a:pt x="776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1435199" y="4517792"/>
              <a:ext cx="188432" cy="26315"/>
            </a:xfrm>
            <a:custGeom>
              <a:avLst/>
              <a:gdLst/>
              <a:ahLst/>
              <a:cxnLst/>
              <a:rect l="l" t="t" r="r" b="b"/>
              <a:pathLst>
                <a:path w="1396" h="193" extrusionOk="0">
                  <a:moveTo>
                    <a:pt x="574" y="0"/>
                  </a:moveTo>
                  <a:lnTo>
                    <a:pt x="0" y="177"/>
                  </a:lnTo>
                  <a:lnTo>
                    <a:pt x="1396" y="19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462195" y="4667085"/>
              <a:ext cx="172369" cy="178067"/>
            </a:xfrm>
            <a:custGeom>
              <a:avLst/>
              <a:gdLst/>
              <a:ahLst/>
              <a:cxnLst/>
              <a:rect l="l" t="t" r="r" b="b"/>
              <a:pathLst>
                <a:path w="1277" h="1306" extrusionOk="0">
                  <a:moveTo>
                    <a:pt x="198" y="1"/>
                  </a:moveTo>
                  <a:lnTo>
                    <a:pt x="0" y="799"/>
                  </a:lnTo>
                  <a:lnTo>
                    <a:pt x="1277" y="1305"/>
                  </a:lnTo>
                  <a:lnTo>
                    <a:pt x="404" y="799"/>
                  </a:lnTo>
                  <a:lnTo>
                    <a:pt x="1071" y="348"/>
                  </a:lnTo>
                  <a:lnTo>
                    <a:pt x="1071" y="348"/>
                  </a:lnTo>
                  <a:lnTo>
                    <a:pt x="198" y="69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761580" y="4979306"/>
              <a:ext cx="286428" cy="145207"/>
            </a:xfrm>
            <a:custGeom>
              <a:avLst/>
              <a:gdLst/>
              <a:ahLst/>
              <a:cxnLst/>
              <a:rect l="l" t="t" r="r" b="b"/>
              <a:pathLst>
                <a:path w="2122" h="1065" extrusionOk="0">
                  <a:moveTo>
                    <a:pt x="719" y="0"/>
                  </a:moveTo>
                  <a:lnTo>
                    <a:pt x="0" y="628"/>
                  </a:lnTo>
                  <a:lnTo>
                    <a:pt x="719" y="314"/>
                  </a:lnTo>
                  <a:lnTo>
                    <a:pt x="2121" y="106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634429" y="4741936"/>
              <a:ext cx="127151" cy="382584"/>
            </a:xfrm>
            <a:custGeom>
              <a:avLst/>
              <a:gdLst/>
              <a:ahLst/>
              <a:cxnLst/>
              <a:rect l="l" t="t" r="r" b="b"/>
              <a:pathLst>
                <a:path w="942" h="2806" extrusionOk="0">
                  <a:moveTo>
                    <a:pt x="935" y="1"/>
                  </a:moveTo>
                  <a:lnTo>
                    <a:pt x="1" y="756"/>
                  </a:lnTo>
                  <a:lnTo>
                    <a:pt x="432" y="2806"/>
                  </a:lnTo>
                  <a:lnTo>
                    <a:pt x="942" y="236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462195" y="4775885"/>
              <a:ext cx="172369" cy="157478"/>
            </a:xfrm>
            <a:custGeom>
              <a:avLst/>
              <a:gdLst/>
              <a:ahLst/>
              <a:cxnLst/>
              <a:rect l="l" t="t" r="r" b="b"/>
              <a:pathLst>
                <a:path w="1277" h="1155" extrusionOk="0">
                  <a:moveTo>
                    <a:pt x="0" y="1"/>
                  </a:moveTo>
                  <a:lnTo>
                    <a:pt x="0" y="253"/>
                  </a:lnTo>
                  <a:lnTo>
                    <a:pt x="638" y="1154"/>
                  </a:lnTo>
                  <a:lnTo>
                    <a:pt x="351" y="332"/>
                  </a:lnTo>
                  <a:lnTo>
                    <a:pt x="1277" y="507"/>
                  </a:lnTo>
                  <a:lnTo>
                    <a:pt x="1277" y="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905403" y="4894502"/>
              <a:ext cx="140244" cy="230014"/>
            </a:xfrm>
            <a:custGeom>
              <a:avLst/>
              <a:gdLst/>
              <a:ahLst/>
              <a:cxnLst/>
              <a:rect l="l" t="t" r="r" b="b"/>
              <a:pathLst>
                <a:path w="1039" h="1687" extrusionOk="0">
                  <a:moveTo>
                    <a:pt x="581" y="0"/>
                  </a:moveTo>
                  <a:lnTo>
                    <a:pt x="0" y="1687"/>
                  </a:lnTo>
                  <a:lnTo>
                    <a:pt x="1038" y="168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1318576" y="4903092"/>
              <a:ext cx="278329" cy="221424"/>
            </a:xfrm>
            <a:custGeom>
              <a:avLst/>
              <a:gdLst/>
              <a:ahLst/>
              <a:cxnLst/>
              <a:rect l="l" t="t" r="r" b="b"/>
              <a:pathLst>
                <a:path w="2062" h="1624" extrusionOk="0">
                  <a:moveTo>
                    <a:pt x="1243" y="0"/>
                  </a:moveTo>
                  <a:lnTo>
                    <a:pt x="1415" y="780"/>
                  </a:lnTo>
                  <a:lnTo>
                    <a:pt x="1394" y="1243"/>
                  </a:lnTo>
                  <a:lnTo>
                    <a:pt x="786" y="1380"/>
                  </a:lnTo>
                  <a:lnTo>
                    <a:pt x="0" y="1624"/>
                  </a:lnTo>
                  <a:lnTo>
                    <a:pt x="2062" y="162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1244877" y="4541924"/>
              <a:ext cx="190457" cy="279235"/>
            </a:xfrm>
            <a:custGeom>
              <a:avLst/>
              <a:gdLst/>
              <a:ahLst/>
              <a:cxnLst/>
              <a:rect l="l" t="t" r="r" b="b"/>
              <a:pathLst>
                <a:path w="1411" h="2048" extrusionOk="0">
                  <a:moveTo>
                    <a:pt x="1410" y="0"/>
                  </a:moveTo>
                  <a:lnTo>
                    <a:pt x="678" y="112"/>
                  </a:lnTo>
                  <a:lnTo>
                    <a:pt x="1" y="2048"/>
                  </a:lnTo>
                  <a:lnTo>
                    <a:pt x="804" y="318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435199" y="4541924"/>
              <a:ext cx="188432" cy="125301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0" y="0"/>
                  </a:moveTo>
                  <a:lnTo>
                    <a:pt x="398" y="919"/>
                  </a:lnTo>
                  <a:lnTo>
                    <a:pt x="139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 flipH="1">
            <a:off x="-4350" y="3962038"/>
            <a:ext cx="9144207" cy="1034873"/>
            <a:chOff x="-8409" y="4102288"/>
            <a:chExt cx="9144207" cy="1034873"/>
          </a:xfrm>
        </p:grpSpPr>
        <p:grpSp>
          <p:nvGrpSpPr>
            <p:cNvPr id="1590" name="Google Shape;1590;p33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591" name="Google Shape;1591;p33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3" name="Google Shape;1613;p33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5" descr="一張含有 圖表 的圖片&#10;&#10;自動產生的描述">
            <a:extLst>
              <a:ext uri="{FF2B5EF4-FFF2-40B4-BE49-F238E27FC236}">
                <a16:creationId xmlns:a16="http://schemas.microsoft.com/office/drawing/2014/main" id="{65980E2B-FD46-DB9E-13C9-ED70C85C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088" y="-19812"/>
            <a:ext cx="4433887" cy="51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2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3"/>
          <p:cNvSpPr/>
          <p:nvPr/>
        </p:nvSpPr>
        <p:spPr>
          <a:xfrm flipH="1">
            <a:off x="1660458" y="3083150"/>
            <a:ext cx="7483542" cy="867891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/>
          <p:nvPr/>
        </p:nvSpPr>
        <p:spPr>
          <a:xfrm flipH="1">
            <a:off x="-12550" y="3951050"/>
            <a:ext cx="9152400" cy="11925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3"/>
          <p:cNvGrpSpPr/>
          <p:nvPr/>
        </p:nvGrpSpPr>
        <p:grpSpPr>
          <a:xfrm flipH="1">
            <a:off x="7412298" y="1842577"/>
            <a:ext cx="3442752" cy="2119673"/>
            <a:chOff x="2116038" y="3605397"/>
            <a:chExt cx="952958" cy="466436"/>
          </a:xfrm>
        </p:grpSpPr>
        <p:sp>
          <p:nvSpPr>
            <p:cNvPr id="1555" name="Google Shape;1555;p33"/>
            <p:cNvSpPr/>
            <p:nvPr/>
          </p:nvSpPr>
          <p:spPr>
            <a:xfrm>
              <a:off x="2798631" y="3838404"/>
              <a:ext cx="83688" cy="233423"/>
            </a:xfrm>
            <a:custGeom>
              <a:avLst/>
              <a:gdLst/>
              <a:ahLst/>
              <a:cxnLst/>
              <a:rect l="l" t="t" r="r" b="b"/>
              <a:pathLst>
                <a:path w="620" h="1712" extrusionOk="0">
                  <a:moveTo>
                    <a:pt x="1" y="1"/>
                  </a:moveTo>
                  <a:lnTo>
                    <a:pt x="162" y="1712"/>
                  </a:lnTo>
                  <a:lnTo>
                    <a:pt x="455" y="1712"/>
                  </a:lnTo>
                  <a:lnTo>
                    <a:pt x="620" y="9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2936176" y="4039507"/>
              <a:ext cx="32125" cy="3231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237" y="0"/>
                  </a:moveTo>
                  <a:lnTo>
                    <a:pt x="0" y="237"/>
                  </a:lnTo>
                  <a:lnTo>
                    <a:pt x="237" y="2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494116" y="3605397"/>
              <a:ext cx="211514" cy="466436"/>
            </a:xfrm>
            <a:custGeom>
              <a:avLst/>
              <a:gdLst/>
              <a:ahLst/>
              <a:cxnLst/>
              <a:rect l="l" t="t" r="r" b="b"/>
              <a:pathLst>
                <a:path w="1567" h="3421" extrusionOk="0">
                  <a:moveTo>
                    <a:pt x="1" y="1"/>
                  </a:moveTo>
                  <a:lnTo>
                    <a:pt x="656" y="1710"/>
                  </a:lnTo>
                  <a:lnTo>
                    <a:pt x="1361" y="3421"/>
                  </a:lnTo>
                  <a:lnTo>
                    <a:pt x="1566" y="3421"/>
                  </a:lnTo>
                  <a:lnTo>
                    <a:pt x="1566" y="1710"/>
                  </a:lnTo>
                  <a:lnTo>
                    <a:pt x="802" y="874"/>
                  </a:lnTo>
                  <a:lnTo>
                    <a:pt x="911" y="1238"/>
                  </a:lnTo>
                  <a:lnTo>
                    <a:pt x="590" y="8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2968166" y="4007194"/>
              <a:ext cx="100830" cy="64628"/>
            </a:xfrm>
            <a:custGeom>
              <a:avLst/>
              <a:gdLst/>
              <a:ahLst/>
              <a:cxnLst/>
              <a:rect l="l" t="t" r="r" b="b"/>
              <a:pathLst>
                <a:path w="747" h="474" extrusionOk="0">
                  <a:moveTo>
                    <a:pt x="345" y="1"/>
                  </a:moveTo>
                  <a:lnTo>
                    <a:pt x="0" y="474"/>
                  </a:lnTo>
                  <a:lnTo>
                    <a:pt x="747" y="4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879889" y="4007194"/>
              <a:ext cx="56422" cy="64628"/>
            </a:xfrm>
            <a:custGeom>
              <a:avLst/>
              <a:gdLst/>
              <a:ahLst/>
              <a:cxnLst/>
              <a:rect l="l" t="t" r="r" b="b"/>
              <a:pathLst>
                <a:path w="418" h="474" extrusionOk="0">
                  <a:moveTo>
                    <a:pt x="417" y="1"/>
                  </a:moveTo>
                  <a:lnTo>
                    <a:pt x="0" y="474"/>
                  </a:lnTo>
                  <a:lnTo>
                    <a:pt x="417" y="47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278148" y="3605397"/>
              <a:ext cx="304650" cy="466436"/>
            </a:xfrm>
            <a:custGeom>
              <a:avLst/>
              <a:gdLst/>
              <a:ahLst/>
              <a:cxnLst/>
              <a:rect l="l" t="t" r="r" b="b"/>
              <a:pathLst>
                <a:path w="2257" h="3421" extrusionOk="0">
                  <a:moveTo>
                    <a:pt x="1601" y="1"/>
                  </a:moveTo>
                  <a:lnTo>
                    <a:pt x="1092" y="765"/>
                  </a:lnTo>
                  <a:lnTo>
                    <a:pt x="1385" y="1627"/>
                  </a:lnTo>
                  <a:lnTo>
                    <a:pt x="1385" y="2278"/>
                  </a:lnTo>
                  <a:lnTo>
                    <a:pt x="1092" y="1692"/>
                  </a:lnTo>
                  <a:lnTo>
                    <a:pt x="910" y="2020"/>
                  </a:lnTo>
                  <a:lnTo>
                    <a:pt x="778" y="2848"/>
                  </a:lnTo>
                  <a:lnTo>
                    <a:pt x="778" y="1806"/>
                  </a:lnTo>
                  <a:lnTo>
                    <a:pt x="510" y="1093"/>
                  </a:lnTo>
                  <a:lnTo>
                    <a:pt x="0" y="2548"/>
                  </a:lnTo>
                  <a:lnTo>
                    <a:pt x="410" y="3421"/>
                  </a:lnTo>
                  <a:lnTo>
                    <a:pt x="2190" y="3421"/>
                  </a:lnTo>
                  <a:lnTo>
                    <a:pt x="2256" y="171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116038" y="3952658"/>
              <a:ext cx="162246" cy="119166"/>
            </a:xfrm>
            <a:custGeom>
              <a:avLst/>
              <a:gdLst/>
              <a:ahLst/>
              <a:cxnLst/>
              <a:rect l="l" t="t" r="r" b="b"/>
              <a:pathLst>
                <a:path w="1202" h="874" extrusionOk="0">
                  <a:moveTo>
                    <a:pt x="1201" y="1"/>
                  </a:moveTo>
                  <a:lnTo>
                    <a:pt x="852" y="134"/>
                  </a:lnTo>
                  <a:lnTo>
                    <a:pt x="852" y="135"/>
                  </a:lnTo>
                  <a:lnTo>
                    <a:pt x="1201" y="1"/>
                  </a:lnTo>
                  <a:close/>
                  <a:moveTo>
                    <a:pt x="852" y="135"/>
                  </a:moveTo>
                  <a:lnTo>
                    <a:pt x="728" y="183"/>
                  </a:lnTo>
                  <a:lnTo>
                    <a:pt x="328" y="620"/>
                  </a:lnTo>
                  <a:lnTo>
                    <a:pt x="0" y="874"/>
                  </a:lnTo>
                  <a:lnTo>
                    <a:pt x="852" y="874"/>
                  </a:lnTo>
                  <a:lnTo>
                    <a:pt x="852" y="135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231040" y="3952658"/>
              <a:ext cx="102585" cy="119166"/>
            </a:xfrm>
            <a:custGeom>
              <a:avLst/>
              <a:gdLst/>
              <a:ahLst/>
              <a:cxnLst/>
              <a:rect l="l" t="t" r="r" b="b"/>
              <a:pathLst>
                <a:path w="760" h="874" extrusionOk="0">
                  <a:moveTo>
                    <a:pt x="349" y="1"/>
                  </a:moveTo>
                  <a:lnTo>
                    <a:pt x="0" y="134"/>
                  </a:lnTo>
                  <a:lnTo>
                    <a:pt x="0" y="874"/>
                  </a:lnTo>
                  <a:lnTo>
                    <a:pt x="759" y="87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573619" y="3838404"/>
              <a:ext cx="104340" cy="233423"/>
            </a:xfrm>
            <a:custGeom>
              <a:avLst/>
              <a:gdLst/>
              <a:ahLst/>
              <a:cxnLst/>
              <a:rect l="l" t="t" r="r" b="b"/>
              <a:pathLst>
                <a:path w="773" h="1712" extrusionOk="0">
                  <a:moveTo>
                    <a:pt x="67" y="1"/>
                  </a:moveTo>
                  <a:lnTo>
                    <a:pt x="1" y="1712"/>
                  </a:lnTo>
                  <a:lnTo>
                    <a:pt x="772" y="171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705495" y="3838404"/>
              <a:ext cx="93271" cy="233423"/>
            </a:xfrm>
            <a:custGeom>
              <a:avLst/>
              <a:gdLst/>
              <a:ahLst/>
              <a:cxnLst/>
              <a:rect l="l" t="t" r="r" b="b"/>
              <a:pathLst>
                <a:path w="691" h="1712" extrusionOk="0">
                  <a:moveTo>
                    <a:pt x="0" y="1"/>
                  </a:moveTo>
                  <a:lnTo>
                    <a:pt x="0" y="1712"/>
                  </a:lnTo>
                  <a:lnTo>
                    <a:pt x="437" y="171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2859912" y="3972564"/>
              <a:ext cx="76399" cy="99259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166" y="0"/>
                  </a:moveTo>
                  <a:lnTo>
                    <a:pt x="1" y="728"/>
                  </a:lnTo>
                  <a:lnTo>
                    <a:pt x="148" y="728"/>
                  </a:lnTo>
                  <a:lnTo>
                    <a:pt x="565" y="25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2764346" y="3838404"/>
              <a:ext cx="56287" cy="233423"/>
            </a:xfrm>
            <a:custGeom>
              <a:avLst/>
              <a:gdLst/>
              <a:ahLst/>
              <a:cxnLst/>
              <a:rect l="l" t="t" r="r" b="b"/>
              <a:pathLst>
                <a:path w="417" h="1712" extrusionOk="0">
                  <a:moveTo>
                    <a:pt x="255" y="1"/>
                  </a:moveTo>
                  <a:lnTo>
                    <a:pt x="1" y="1712"/>
                  </a:lnTo>
                  <a:lnTo>
                    <a:pt x="416" y="171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346988" y="3709562"/>
              <a:ext cx="118108" cy="284143"/>
            </a:xfrm>
            <a:custGeom>
              <a:avLst/>
              <a:gdLst/>
              <a:ahLst/>
              <a:cxnLst/>
              <a:rect l="l" t="t" r="r" b="b"/>
              <a:pathLst>
                <a:path w="875" h="2084" extrusionOk="0">
                  <a:moveTo>
                    <a:pt x="582" y="1"/>
                  </a:moveTo>
                  <a:lnTo>
                    <a:pt x="0" y="329"/>
                  </a:lnTo>
                  <a:lnTo>
                    <a:pt x="268" y="1042"/>
                  </a:lnTo>
                  <a:lnTo>
                    <a:pt x="268" y="2084"/>
                  </a:lnTo>
                  <a:lnTo>
                    <a:pt x="400" y="1256"/>
                  </a:lnTo>
                  <a:lnTo>
                    <a:pt x="582" y="928"/>
                  </a:lnTo>
                  <a:lnTo>
                    <a:pt x="875" y="1514"/>
                  </a:lnTo>
                  <a:lnTo>
                    <a:pt x="875" y="86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573619" y="3724423"/>
              <a:ext cx="43464" cy="49902"/>
            </a:xfrm>
            <a:custGeom>
              <a:avLst/>
              <a:gdLst/>
              <a:ahLst/>
              <a:cxnLst/>
              <a:rect l="l" t="t" r="r" b="b"/>
              <a:pathLst>
                <a:path w="322" h="366" extrusionOk="0">
                  <a:moveTo>
                    <a:pt x="1" y="1"/>
                  </a:moveTo>
                  <a:lnTo>
                    <a:pt x="322" y="36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936176" y="4007194"/>
              <a:ext cx="78693" cy="64628"/>
            </a:xfrm>
            <a:custGeom>
              <a:avLst/>
              <a:gdLst/>
              <a:ahLst/>
              <a:cxnLst/>
              <a:rect l="l" t="t" r="r" b="b"/>
              <a:pathLst>
                <a:path w="583" h="474" extrusionOk="0">
                  <a:moveTo>
                    <a:pt x="0" y="1"/>
                  </a:moveTo>
                  <a:lnTo>
                    <a:pt x="0" y="474"/>
                  </a:lnTo>
                  <a:lnTo>
                    <a:pt x="237" y="237"/>
                  </a:lnTo>
                  <a:lnTo>
                    <a:pt x="237" y="47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3"/>
          <p:cNvGrpSpPr/>
          <p:nvPr/>
        </p:nvGrpSpPr>
        <p:grpSpPr>
          <a:xfrm>
            <a:off x="-2679644" y="609875"/>
            <a:ext cx="5477421" cy="3341896"/>
            <a:chOff x="905403" y="4427397"/>
            <a:chExt cx="1142605" cy="697129"/>
          </a:xfrm>
        </p:grpSpPr>
        <p:sp>
          <p:nvSpPr>
            <p:cNvPr id="1571" name="Google Shape;1571;p33"/>
            <p:cNvSpPr/>
            <p:nvPr/>
          </p:nvSpPr>
          <p:spPr>
            <a:xfrm>
              <a:off x="1692606" y="5022117"/>
              <a:ext cx="355402" cy="102395"/>
            </a:xfrm>
            <a:custGeom>
              <a:avLst/>
              <a:gdLst/>
              <a:ahLst/>
              <a:cxnLst/>
              <a:rect l="l" t="t" r="r" b="b"/>
              <a:pathLst>
                <a:path w="2633" h="751" extrusionOk="0">
                  <a:moveTo>
                    <a:pt x="1230" y="0"/>
                  </a:moveTo>
                  <a:lnTo>
                    <a:pt x="511" y="314"/>
                  </a:lnTo>
                  <a:lnTo>
                    <a:pt x="1" y="751"/>
                  </a:lnTo>
                  <a:lnTo>
                    <a:pt x="2632" y="751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1760636" y="4741936"/>
              <a:ext cx="97995" cy="323138"/>
            </a:xfrm>
            <a:custGeom>
              <a:avLst/>
              <a:gdLst/>
              <a:ahLst/>
              <a:cxnLst/>
              <a:rect l="l" t="t" r="r" b="b"/>
              <a:pathLst>
                <a:path w="726" h="2370" extrusionOk="0">
                  <a:moveTo>
                    <a:pt x="0" y="1"/>
                  </a:moveTo>
                  <a:lnTo>
                    <a:pt x="7" y="2369"/>
                  </a:lnTo>
                  <a:lnTo>
                    <a:pt x="72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488921" y="4544105"/>
              <a:ext cx="271715" cy="301050"/>
            </a:xfrm>
            <a:custGeom>
              <a:avLst/>
              <a:gdLst/>
              <a:ahLst/>
              <a:cxnLst/>
              <a:rect l="l" t="t" r="r" b="b"/>
              <a:pathLst>
                <a:path w="2013" h="2208" extrusionOk="0">
                  <a:moveTo>
                    <a:pt x="998" y="0"/>
                  </a:moveTo>
                  <a:lnTo>
                    <a:pt x="0" y="903"/>
                  </a:lnTo>
                  <a:lnTo>
                    <a:pt x="0" y="1595"/>
                  </a:lnTo>
                  <a:lnTo>
                    <a:pt x="873" y="1250"/>
                  </a:lnTo>
                  <a:lnTo>
                    <a:pt x="873" y="1250"/>
                  </a:lnTo>
                  <a:lnTo>
                    <a:pt x="206" y="1701"/>
                  </a:lnTo>
                  <a:lnTo>
                    <a:pt x="1079" y="2207"/>
                  </a:lnTo>
                  <a:lnTo>
                    <a:pt x="2013" y="1452"/>
                  </a:lnTo>
                  <a:lnTo>
                    <a:pt x="1336" y="1017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435199" y="4427397"/>
              <a:ext cx="77479" cy="114666"/>
            </a:xfrm>
            <a:custGeom>
              <a:avLst/>
              <a:gdLst/>
              <a:ahLst/>
              <a:cxnLst/>
              <a:rect l="l" t="t" r="r" b="b"/>
              <a:pathLst>
                <a:path w="574" h="841" extrusionOk="0">
                  <a:moveTo>
                    <a:pt x="283" y="0"/>
                  </a:moveTo>
                  <a:lnTo>
                    <a:pt x="0" y="840"/>
                  </a:lnTo>
                  <a:lnTo>
                    <a:pt x="574" y="6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336259" y="4427397"/>
              <a:ext cx="137140" cy="129937"/>
            </a:xfrm>
            <a:custGeom>
              <a:avLst/>
              <a:gdLst/>
              <a:ahLst/>
              <a:cxnLst/>
              <a:rect l="l" t="t" r="r" b="b"/>
              <a:pathLst>
                <a:path w="1016" h="953" extrusionOk="0">
                  <a:moveTo>
                    <a:pt x="1016" y="0"/>
                  </a:moveTo>
                  <a:lnTo>
                    <a:pt x="1" y="952"/>
                  </a:lnTo>
                  <a:lnTo>
                    <a:pt x="1" y="952"/>
                  </a:lnTo>
                  <a:lnTo>
                    <a:pt x="733" y="84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983691" y="4775885"/>
              <a:ext cx="138355" cy="348634"/>
            </a:xfrm>
            <a:custGeom>
              <a:avLst/>
              <a:gdLst/>
              <a:ahLst/>
              <a:cxnLst/>
              <a:rect l="l" t="t" r="r" b="b"/>
              <a:pathLst>
                <a:path w="1025" h="2557" extrusionOk="0">
                  <a:moveTo>
                    <a:pt x="581" y="1"/>
                  </a:moveTo>
                  <a:lnTo>
                    <a:pt x="1" y="870"/>
                  </a:lnTo>
                  <a:lnTo>
                    <a:pt x="458" y="2557"/>
                  </a:lnTo>
                  <a:lnTo>
                    <a:pt x="1024" y="255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121911" y="4541924"/>
              <a:ext cx="570830" cy="582602"/>
            </a:xfrm>
            <a:custGeom>
              <a:avLst/>
              <a:gdLst/>
              <a:ahLst/>
              <a:cxnLst/>
              <a:rect l="l" t="t" r="r" b="b"/>
              <a:pathLst>
                <a:path w="4229" h="4273" extrusionOk="0">
                  <a:moveTo>
                    <a:pt x="2321" y="0"/>
                  </a:moveTo>
                  <a:lnTo>
                    <a:pt x="1715" y="318"/>
                  </a:lnTo>
                  <a:lnTo>
                    <a:pt x="912" y="2048"/>
                  </a:lnTo>
                  <a:lnTo>
                    <a:pt x="1562" y="2609"/>
                  </a:lnTo>
                  <a:lnTo>
                    <a:pt x="1801" y="3585"/>
                  </a:lnTo>
                  <a:lnTo>
                    <a:pt x="1356" y="2654"/>
                  </a:lnTo>
                  <a:lnTo>
                    <a:pt x="1457" y="3745"/>
                  </a:lnTo>
                  <a:lnTo>
                    <a:pt x="1028" y="2791"/>
                  </a:lnTo>
                  <a:lnTo>
                    <a:pt x="484" y="2896"/>
                  </a:lnTo>
                  <a:lnTo>
                    <a:pt x="0" y="4273"/>
                  </a:lnTo>
                  <a:lnTo>
                    <a:pt x="1457" y="4273"/>
                  </a:lnTo>
                  <a:lnTo>
                    <a:pt x="2243" y="4029"/>
                  </a:lnTo>
                  <a:lnTo>
                    <a:pt x="2851" y="3892"/>
                  </a:lnTo>
                  <a:lnTo>
                    <a:pt x="2872" y="3429"/>
                  </a:lnTo>
                  <a:lnTo>
                    <a:pt x="2700" y="2649"/>
                  </a:lnTo>
                  <a:lnTo>
                    <a:pt x="3519" y="4273"/>
                  </a:lnTo>
                  <a:lnTo>
                    <a:pt x="4229" y="4273"/>
                  </a:lnTo>
                  <a:lnTo>
                    <a:pt x="3798" y="2223"/>
                  </a:lnTo>
                  <a:lnTo>
                    <a:pt x="2872" y="2048"/>
                  </a:lnTo>
                  <a:lnTo>
                    <a:pt x="3159" y="2870"/>
                  </a:lnTo>
                  <a:lnTo>
                    <a:pt x="2521" y="1969"/>
                  </a:lnTo>
                  <a:lnTo>
                    <a:pt x="2521" y="1717"/>
                  </a:lnTo>
                  <a:lnTo>
                    <a:pt x="2719" y="919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166589" y="4821014"/>
              <a:ext cx="198421" cy="231514"/>
            </a:xfrm>
            <a:custGeom>
              <a:avLst/>
              <a:gdLst/>
              <a:ahLst/>
              <a:cxnLst/>
              <a:rect l="l" t="t" r="r" b="b"/>
              <a:pathLst>
                <a:path w="1470" h="1698" extrusionOk="0">
                  <a:moveTo>
                    <a:pt x="581" y="1"/>
                  </a:moveTo>
                  <a:lnTo>
                    <a:pt x="1" y="243"/>
                  </a:lnTo>
                  <a:lnTo>
                    <a:pt x="153" y="849"/>
                  </a:lnTo>
                  <a:lnTo>
                    <a:pt x="697" y="744"/>
                  </a:lnTo>
                  <a:lnTo>
                    <a:pt x="1126" y="1698"/>
                  </a:lnTo>
                  <a:lnTo>
                    <a:pt x="1025" y="607"/>
                  </a:lnTo>
                  <a:lnTo>
                    <a:pt x="1470" y="1538"/>
                  </a:lnTo>
                  <a:lnTo>
                    <a:pt x="1231" y="562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61980" y="4775885"/>
              <a:ext cx="125396" cy="348634"/>
            </a:xfrm>
            <a:custGeom>
              <a:avLst/>
              <a:gdLst/>
              <a:ahLst/>
              <a:cxnLst/>
              <a:rect l="l" t="t" r="r" b="b"/>
              <a:pathLst>
                <a:path w="929" h="2557" extrusionOk="0">
                  <a:moveTo>
                    <a:pt x="1" y="1"/>
                  </a:moveTo>
                  <a:lnTo>
                    <a:pt x="444" y="2557"/>
                  </a:lnTo>
                  <a:lnTo>
                    <a:pt x="928" y="1180"/>
                  </a:lnTo>
                  <a:lnTo>
                    <a:pt x="776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1435199" y="4517792"/>
              <a:ext cx="188432" cy="26315"/>
            </a:xfrm>
            <a:custGeom>
              <a:avLst/>
              <a:gdLst/>
              <a:ahLst/>
              <a:cxnLst/>
              <a:rect l="l" t="t" r="r" b="b"/>
              <a:pathLst>
                <a:path w="1396" h="193" extrusionOk="0">
                  <a:moveTo>
                    <a:pt x="574" y="0"/>
                  </a:moveTo>
                  <a:lnTo>
                    <a:pt x="0" y="177"/>
                  </a:lnTo>
                  <a:lnTo>
                    <a:pt x="1396" y="19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462195" y="4667085"/>
              <a:ext cx="172369" cy="178067"/>
            </a:xfrm>
            <a:custGeom>
              <a:avLst/>
              <a:gdLst/>
              <a:ahLst/>
              <a:cxnLst/>
              <a:rect l="l" t="t" r="r" b="b"/>
              <a:pathLst>
                <a:path w="1277" h="1306" extrusionOk="0">
                  <a:moveTo>
                    <a:pt x="198" y="1"/>
                  </a:moveTo>
                  <a:lnTo>
                    <a:pt x="0" y="799"/>
                  </a:lnTo>
                  <a:lnTo>
                    <a:pt x="1277" y="1305"/>
                  </a:lnTo>
                  <a:lnTo>
                    <a:pt x="404" y="799"/>
                  </a:lnTo>
                  <a:lnTo>
                    <a:pt x="1071" y="348"/>
                  </a:lnTo>
                  <a:lnTo>
                    <a:pt x="1071" y="348"/>
                  </a:lnTo>
                  <a:lnTo>
                    <a:pt x="198" y="69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761580" y="4979306"/>
              <a:ext cx="286428" cy="145207"/>
            </a:xfrm>
            <a:custGeom>
              <a:avLst/>
              <a:gdLst/>
              <a:ahLst/>
              <a:cxnLst/>
              <a:rect l="l" t="t" r="r" b="b"/>
              <a:pathLst>
                <a:path w="2122" h="1065" extrusionOk="0">
                  <a:moveTo>
                    <a:pt x="719" y="0"/>
                  </a:moveTo>
                  <a:lnTo>
                    <a:pt x="0" y="628"/>
                  </a:lnTo>
                  <a:lnTo>
                    <a:pt x="719" y="314"/>
                  </a:lnTo>
                  <a:lnTo>
                    <a:pt x="2121" y="106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634429" y="4741936"/>
              <a:ext cx="127151" cy="382584"/>
            </a:xfrm>
            <a:custGeom>
              <a:avLst/>
              <a:gdLst/>
              <a:ahLst/>
              <a:cxnLst/>
              <a:rect l="l" t="t" r="r" b="b"/>
              <a:pathLst>
                <a:path w="942" h="2806" extrusionOk="0">
                  <a:moveTo>
                    <a:pt x="935" y="1"/>
                  </a:moveTo>
                  <a:lnTo>
                    <a:pt x="1" y="756"/>
                  </a:lnTo>
                  <a:lnTo>
                    <a:pt x="432" y="2806"/>
                  </a:lnTo>
                  <a:lnTo>
                    <a:pt x="942" y="236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462195" y="4775885"/>
              <a:ext cx="172369" cy="157478"/>
            </a:xfrm>
            <a:custGeom>
              <a:avLst/>
              <a:gdLst/>
              <a:ahLst/>
              <a:cxnLst/>
              <a:rect l="l" t="t" r="r" b="b"/>
              <a:pathLst>
                <a:path w="1277" h="1155" extrusionOk="0">
                  <a:moveTo>
                    <a:pt x="0" y="1"/>
                  </a:moveTo>
                  <a:lnTo>
                    <a:pt x="0" y="253"/>
                  </a:lnTo>
                  <a:lnTo>
                    <a:pt x="638" y="1154"/>
                  </a:lnTo>
                  <a:lnTo>
                    <a:pt x="351" y="332"/>
                  </a:lnTo>
                  <a:lnTo>
                    <a:pt x="1277" y="507"/>
                  </a:lnTo>
                  <a:lnTo>
                    <a:pt x="1277" y="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905403" y="4894502"/>
              <a:ext cx="140244" cy="230014"/>
            </a:xfrm>
            <a:custGeom>
              <a:avLst/>
              <a:gdLst/>
              <a:ahLst/>
              <a:cxnLst/>
              <a:rect l="l" t="t" r="r" b="b"/>
              <a:pathLst>
                <a:path w="1039" h="1687" extrusionOk="0">
                  <a:moveTo>
                    <a:pt x="581" y="0"/>
                  </a:moveTo>
                  <a:lnTo>
                    <a:pt x="0" y="1687"/>
                  </a:lnTo>
                  <a:lnTo>
                    <a:pt x="1038" y="168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1318576" y="4903092"/>
              <a:ext cx="278329" cy="221424"/>
            </a:xfrm>
            <a:custGeom>
              <a:avLst/>
              <a:gdLst/>
              <a:ahLst/>
              <a:cxnLst/>
              <a:rect l="l" t="t" r="r" b="b"/>
              <a:pathLst>
                <a:path w="2062" h="1624" extrusionOk="0">
                  <a:moveTo>
                    <a:pt x="1243" y="0"/>
                  </a:moveTo>
                  <a:lnTo>
                    <a:pt x="1415" y="780"/>
                  </a:lnTo>
                  <a:lnTo>
                    <a:pt x="1394" y="1243"/>
                  </a:lnTo>
                  <a:lnTo>
                    <a:pt x="786" y="1380"/>
                  </a:lnTo>
                  <a:lnTo>
                    <a:pt x="0" y="1624"/>
                  </a:lnTo>
                  <a:lnTo>
                    <a:pt x="2062" y="162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1244877" y="4541924"/>
              <a:ext cx="190457" cy="279235"/>
            </a:xfrm>
            <a:custGeom>
              <a:avLst/>
              <a:gdLst/>
              <a:ahLst/>
              <a:cxnLst/>
              <a:rect l="l" t="t" r="r" b="b"/>
              <a:pathLst>
                <a:path w="1411" h="2048" extrusionOk="0">
                  <a:moveTo>
                    <a:pt x="1410" y="0"/>
                  </a:moveTo>
                  <a:lnTo>
                    <a:pt x="678" y="112"/>
                  </a:lnTo>
                  <a:lnTo>
                    <a:pt x="1" y="2048"/>
                  </a:lnTo>
                  <a:lnTo>
                    <a:pt x="804" y="318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435199" y="4541924"/>
              <a:ext cx="188432" cy="125301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0" y="0"/>
                  </a:moveTo>
                  <a:lnTo>
                    <a:pt x="398" y="919"/>
                  </a:lnTo>
                  <a:lnTo>
                    <a:pt x="139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 flipH="1">
            <a:off x="-4350" y="3962038"/>
            <a:ext cx="9144207" cy="1034873"/>
            <a:chOff x="-8409" y="4102288"/>
            <a:chExt cx="9144207" cy="1034873"/>
          </a:xfrm>
        </p:grpSpPr>
        <p:grpSp>
          <p:nvGrpSpPr>
            <p:cNvPr id="1590" name="Google Shape;1590;p33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591" name="Google Shape;1591;p33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3" name="Google Shape;1613;p33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0EE2885-8A05-6C69-F810-55846CBEF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73" y="73818"/>
            <a:ext cx="2430065" cy="1691878"/>
          </a:xfrm>
          <a:prstGeom prst="rect">
            <a:avLst/>
          </a:prstGeom>
        </p:spPr>
      </p:pic>
      <p:pic>
        <p:nvPicPr>
          <p:cNvPr id="4" name="圖片 5" descr="一張含有 圖表 的圖片&#10;&#10;自動產生的描述">
            <a:extLst>
              <a:ext uri="{FF2B5EF4-FFF2-40B4-BE49-F238E27FC236}">
                <a16:creationId xmlns:a16="http://schemas.microsoft.com/office/drawing/2014/main" id="{319168BC-B218-31BA-ADB0-9812CE855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595" y="7848"/>
            <a:ext cx="4707730" cy="5145663"/>
          </a:xfrm>
          <a:prstGeom prst="rect">
            <a:avLst/>
          </a:prstGeom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910888EB-6E61-20B2-797A-574E0C2D6DE0}"/>
              </a:ext>
            </a:extLst>
          </p:cNvPr>
          <p:cNvSpPr/>
          <p:nvPr/>
        </p:nvSpPr>
        <p:spPr>
          <a:xfrm>
            <a:off x="1991320" y="1770310"/>
            <a:ext cx="910828" cy="6161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7030A0"/>
                </a:solidFill>
                <a:ea typeface="新細明體"/>
                <a:cs typeface="Arial"/>
              </a:rPr>
              <a:t>顯示目前玩家位置</a:t>
            </a:r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C14089FC-E9C4-9F74-137F-8CB37F4069D3}"/>
              </a:ext>
            </a:extLst>
          </p:cNvPr>
          <p:cNvCxnSpPr/>
          <p:nvPr/>
        </p:nvCxnSpPr>
        <p:spPr>
          <a:xfrm flipH="1" flipV="1">
            <a:off x="1368029" y="1591271"/>
            <a:ext cx="826889" cy="86260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82684"/>
      </p:ext>
    </p:extLst>
  </p:cSld>
  <p:clrMapOvr>
    <a:masterClrMapping/>
  </p:clrMapOvr>
</p:sld>
</file>

<file path=ppt/theme/theme1.xml><?xml version="1.0" encoding="utf-8"?>
<a:theme xmlns:a="http://schemas.openxmlformats.org/drawingml/2006/main" name="Happy Penguins! Minitheme by Slidesgo">
  <a:themeElements>
    <a:clrScheme name="Simple Light">
      <a:dk1>
        <a:srgbClr val="000000"/>
      </a:dk1>
      <a:lt1>
        <a:srgbClr val="FFFFFF"/>
      </a:lt1>
      <a:dk2>
        <a:srgbClr val="353E66"/>
      </a:dk2>
      <a:lt2>
        <a:srgbClr val="317EAF"/>
      </a:lt2>
      <a:accent1>
        <a:srgbClr val="9FDCF4"/>
      </a:accent1>
      <a:accent2>
        <a:srgbClr val="CEEBEC"/>
      </a:accent2>
      <a:accent3>
        <a:srgbClr val="7E2D18"/>
      </a:accent3>
      <a:accent4>
        <a:srgbClr val="BF6828"/>
      </a:accent4>
      <a:accent5>
        <a:srgbClr val="FBA91C"/>
      </a:accent5>
      <a:accent6>
        <a:srgbClr val="FDE16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如螢幕大小 (16:9)</PresentationFormat>
  <Paragraphs>57</Paragraphs>
  <Slides>20</Slides>
  <Notes>20</Notes>
  <HiddenSlides>0</HiddenSlides>
  <MMClips>2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Happy Penguins! Minitheme by Slidesgo</vt:lpstr>
      <vt:lpstr>PenguinWantToLive</vt:lpstr>
      <vt:lpstr>Inspiration</vt:lpstr>
      <vt:lpstr>Little coopération</vt:lpstr>
      <vt:lpstr>Little coopération</vt:lpstr>
      <vt:lpstr>Introduction</vt:lpstr>
      <vt:lpstr>Introduction</vt:lpstr>
      <vt:lpstr>Program Flow Chart</vt:lpstr>
      <vt:lpstr>PowerPoint 簡報</vt:lpstr>
      <vt:lpstr>PowerPoint 簡報</vt:lpstr>
      <vt:lpstr>PowerPoint 簡報</vt:lpstr>
      <vt:lpstr>Difficulties</vt:lpstr>
      <vt:lpstr>Difficulties</vt:lpstr>
      <vt:lpstr>PowerPoint 簡報</vt:lpstr>
      <vt:lpstr>PowerPoint 簡報</vt:lpstr>
      <vt:lpstr>PowerPoint 簡報</vt:lpstr>
      <vt:lpstr>PowerPoint 簡報</vt:lpstr>
      <vt:lpstr>Demo Video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Penguins!</dc:title>
  <cp:lastModifiedBy>彧頎 林</cp:lastModifiedBy>
  <cp:revision>4</cp:revision>
  <dcterms:modified xsi:type="dcterms:W3CDTF">2023-05-31T18:59:50Z</dcterms:modified>
</cp:coreProperties>
</file>