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9"/>
  </p:notesMasterIdLst>
  <p:sldIdLst>
    <p:sldId id="256" r:id="rId2"/>
    <p:sldId id="258" r:id="rId3"/>
    <p:sldId id="261" r:id="rId4"/>
    <p:sldId id="331" r:id="rId5"/>
    <p:sldId id="336" r:id="rId6"/>
    <p:sldId id="338" r:id="rId7"/>
    <p:sldId id="339" r:id="rId8"/>
    <p:sldId id="340" r:id="rId9"/>
    <p:sldId id="359" r:id="rId10"/>
    <p:sldId id="361" r:id="rId11"/>
    <p:sldId id="360" r:id="rId12"/>
    <p:sldId id="362" r:id="rId13"/>
    <p:sldId id="363" r:id="rId14"/>
    <p:sldId id="364" r:id="rId15"/>
    <p:sldId id="316" r:id="rId16"/>
    <p:sldId id="348" r:id="rId17"/>
    <p:sldId id="354" r:id="rId18"/>
    <p:sldId id="353" r:id="rId19"/>
    <p:sldId id="355" r:id="rId20"/>
    <p:sldId id="358" r:id="rId21"/>
    <p:sldId id="337" r:id="rId22"/>
    <p:sldId id="306" r:id="rId23"/>
    <p:sldId id="341" r:id="rId24"/>
    <p:sldId id="322" r:id="rId25"/>
    <p:sldId id="342" r:id="rId26"/>
    <p:sldId id="323" r:id="rId27"/>
    <p:sldId id="343" r:id="rId28"/>
    <p:sldId id="350" r:id="rId29"/>
    <p:sldId id="317" r:id="rId30"/>
    <p:sldId id="334" r:id="rId31"/>
    <p:sldId id="352" r:id="rId32"/>
    <p:sldId id="356" r:id="rId33"/>
    <p:sldId id="357" r:id="rId34"/>
    <p:sldId id="351" r:id="rId35"/>
    <p:sldId id="333" r:id="rId36"/>
    <p:sldId id="332" r:id="rId37"/>
    <p:sldId id="335" r:id="rId38"/>
    <p:sldId id="365" r:id="rId39"/>
    <p:sldId id="318" r:id="rId40"/>
    <p:sldId id="367" r:id="rId41"/>
    <p:sldId id="366" r:id="rId42"/>
    <p:sldId id="370" r:id="rId43"/>
    <p:sldId id="369" r:id="rId44"/>
    <p:sldId id="371" r:id="rId45"/>
    <p:sldId id="368" r:id="rId46"/>
    <p:sldId id="280" r:id="rId47"/>
    <p:sldId id="281" r:id="rId48"/>
  </p:sldIdLst>
  <p:sldSz cx="9144000" cy="5143500" type="screen16x9"/>
  <p:notesSz cx="6858000" cy="9144000"/>
  <p:embeddedFontLst>
    <p:embeddedFont>
      <p:font typeface="Arial Unicode MS" panose="020B0604020202020204" charset="-128"/>
      <p:regular r:id="rId50"/>
    </p:embeddedFont>
    <p:embeddedFont>
      <p:font typeface="PMingLiU" panose="02020500000000000000" pitchFamily="18" charset="-120"/>
      <p:regular r:id="rId51"/>
    </p:embeddedFont>
    <p:embeddedFont>
      <p:font typeface="PMingLiU" panose="02020500000000000000" pitchFamily="18" charset="-120"/>
      <p:regular r:id="rId51"/>
    </p:embeddedFont>
    <p:embeddedFont>
      <p:font typeface="Cormorant Garamond" panose="020B0604020202020204" charset="0"/>
      <p:regular r:id="rId52"/>
      <p:bold r:id="rId53"/>
      <p:italic r:id="rId54"/>
      <p:boldItalic r:id="rId55"/>
    </p:embeddedFont>
    <p:embeddedFont>
      <p:font typeface="Merriweather" panose="020B0604020202020204" charset="0"/>
      <p:regular r:id="rId56"/>
      <p:bold r:id="rId57"/>
      <p:italic r:id="rId58"/>
      <p:boldItalic r:id="rId59"/>
    </p:embeddedFont>
    <p:embeddedFont>
      <p:font typeface="Merriweather Light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453373F1-7F15-46DD-B6CB-4FBEA3653639}">
          <p14:sldIdLst>
            <p14:sldId id="256"/>
            <p14:sldId id="258"/>
            <p14:sldId id="261"/>
            <p14:sldId id="331"/>
            <p14:sldId id="336"/>
            <p14:sldId id="338"/>
            <p14:sldId id="339"/>
            <p14:sldId id="340"/>
            <p14:sldId id="359"/>
            <p14:sldId id="361"/>
            <p14:sldId id="360"/>
            <p14:sldId id="362"/>
            <p14:sldId id="363"/>
            <p14:sldId id="364"/>
            <p14:sldId id="316"/>
            <p14:sldId id="348"/>
            <p14:sldId id="354"/>
            <p14:sldId id="353"/>
            <p14:sldId id="355"/>
            <p14:sldId id="358"/>
            <p14:sldId id="337"/>
            <p14:sldId id="306"/>
            <p14:sldId id="341"/>
            <p14:sldId id="322"/>
            <p14:sldId id="342"/>
            <p14:sldId id="323"/>
            <p14:sldId id="343"/>
            <p14:sldId id="350"/>
            <p14:sldId id="317"/>
            <p14:sldId id="334"/>
            <p14:sldId id="352"/>
            <p14:sldId id="356"/>
            <p14:sldId id="357"/>
            <p14:sldId id="351"/>
            <p14:sldId id="333"/>
            <p14:sldId id="332"/>
            <p14:sldId id="335"/>
            <p14:sldId id="365"/>
            <p14:sldId id="318"/>
            <p14:sldId id="367"/>
            <p14:sldId id="366"/>
            <p14:sldId id="370"/>
            <p14:sldId id="369"/>
            <p14:sldId id="371"/>
            <p14:sldId id="36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A27C8-4912-D358-F9DF-CC20704B080B}" v="1" dt="2023-06-14T10:47:20.507"/>
    <p1510:client id="{9F7B92A1-0130-4260-AE11-39AF0C859B7D}" v="543" dt="2023-06-14T10:59:52.243"/>
    <p1510:client id="{B27667B7-B6DC-6470-B990-F1BB14E09D45}" v="5" dt="2023-06-14T10:50:08.885"/>
    <p1510:client id="{C9E8DEE6-AFB2-9515-833B-2D7F3D2D7BC3}" v="42" dt="2023-06-14T08:39:09.333"/>
  </p1510:revLst>
</p1510:revInfo>
</file>

<file path=ppt/tableStyles.xml><?xml version="1.0" encoding="utf-8"?>
<a:tblStyleLst xmlns:a="http://schemas.openxmlformats.org/drawingml/2006/main" def="{A64CDFEF-AE1C-41A0-B871-C9D50DE0F679}">
  <a:tblStyle styleId="{A64CDFEF-AE1C-41A0-B871-C9D50DE0F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彧頎" userId="S::a1105505@o365.nuk.edu.tw::78292564-edc9-4d5b-8c03-fefe9a50f441" providerId="AD" clId="Web-{B27667B7-B6DC-6470-B990-F1BB14E09D45}"/>
    <pc:docChg chg="modSld">
      <pc:chgData name="林彧頎" userId="S::a1105505@o365.nuk.edu.tw::78292564-edc9-4d5b-8c03-fefe9a50f441" providerId="AD" clId="Web-{B27667B7-B6DC-6470-B990-F1BB14E09D45}" dt="2023-06-14T10:50:08.885" v="4" actId="20577"/>
      <pc:docMkLst>
        <pc:docMk/>
      </pc:docMkLst>
      <pc:sldChg chg="modSp">
        <pc:chgData name="林彧頎" userId="S::a1105505@o365.nuk.edu.tw::78292564-edc9-4d5b-8c03-fefe9a50f441" providerId="AD" clId="Web-{B27667B7-B6DC-6470-B990-F1BB14E09D45}" dt="2023-06-14T10:50:08.885" v="4" actId="20577"/>
        <pc:sldMkLst>
          <pc:docMk/>
          <pc:sldMk cId="2735916901" sldId="365"/>
        </pc:sldMkLst>
        <pc:spChg chg="mod">
          <ac:chgData name="林彧頎" userId="S::a1105505@o365.nuk.edu.tw::78292564-edc9-4d5b-8c03-fefe9a50f441" providerId="AD" clId="Web-{B27667B7-B6DC-6470-B990-F1BB14E09D45}" dt="2023-06-14T10:50:08.885" v="4" actId="20577"/>
          <ac:spMkLst>
            <pc:docMk/>
            <pc:sldMk cId="2735916901" sldId="365"/>
            <ac:spMk id="399" creationId="{00000000-0000-0000-0000-000000000000}"/>
          </ac:spMkLst>
        </pc:spChg>
      </pc:sldChg>
    </pc:docChg>
  </pc:docChgLst>
  <pc:docChgLst>
    <pc:chgData name="林彧頎" userId="S::a1105505@o365.nuk.edu.tw::78292564-edc9-4d5b-8c03-fefe9a50f441" providerId="AD" clId="Web-{8C72F244-C418-6400-1E44-972996BA7583}"/>
    <pc:docChg chg="delSld modSld sldOrd modSection">
      <pc:chgData name="林彧頎" userId="S::a1105505@o365.nuk.edu.tw::78292564-edc9-4d5b-8c03-fefe9a50f441" providerId="AD" clId="Web-{8C72F244-C418-6400-1E44-972996BA7583}" dt="2023-06-06T02:24:14.997" v="246"/>
      <pc:docMkLst>
        <pc:docMk/>
      </pc:docMkLst>
      <pc:sldChg chg="modSp">
        <pc:chgData name="林彧頎" userId="S::a1105505@o365.nuk.edu.tw::78292564-edc9-4d5b-8c03-fefe9a50f441" providerId="AD" clId="Web-{8C72F244-C418-6400-1E44-972996BA7583}" dt="2023-06-06T01:42:33.770" v="42" actId="20577"/>
        <pc:sldMkLst>
          <pc:docMk/>
          <pc:sldMk cId="0" sldId="258"/>
        </pc:sldMkLst>
        <pc:spChg chg="mod">
          <ac:chgData name="林彧頎" userId="S::a1105505@o365.nuk.edu.tw::78292564-edc9-4d5b-8c03-fefe9a50f441" providerId="AD" clId="Web-{8C72F244-C418-6400-1E44-972996BA7583}" dt="2023-06-06T01:42:33.770" v="42" actId="20577"/>
          <ac:spMkLst>
            <pc:docMk/>
            <pc:sldMk cId="0" sldId="258"/>
            <ac:spMk id="280" creationId="{00000000-0000-0000-0000-000000000000}"/>
          </ac:spMkLst>
        </pc:spChg>
      </pc:sldChg>
      <pc:sldChg chg="del">
        <pc:chgData name="林彧頎" userId="S::a1105505@o365.nuk.edu.tw::78292564-edc9-4d5b-8c03-fefe9a50f441" providerId="AD" clId="Web-{8C72F244-C418-6400-1E44-972996BA7583}" dt="2023-06-06T02:08:29.291" v="224"/>
        <pc:sldMkLst>
          <pc:docMk/>
          <pc:sldMk cId="0" sldId="262"/>
        </pc:sldMkLst>
      </pc:sldChg>
      <pc:sldChg chg="del">
        <pc:chgData name="林彧頎" userId="S::a1105505@o365.nuk.edu.tw::78292564-edc9-4d5b-8c03-fefe9a50f441" providerId="AD" clId="Web-{8C72F244-C418-6400-1E44-972996BA7583}" dt="2023-06-06T02:08:29.369" v="225"/>
        <pc:sldMkLst>
          <pc:docMk/>
          <pc:sldMk cId="0" sldId="263"/>
        </pc:sldMkLst>
      </pc:sldChg>
      <pc:sldChg chg="del">
        <pc:chgData name="林彧頎" userId="S::a1105505@o365.nuk.edu.tw::78292564-edc9-4d5b-8c03-fefe9a50f441" providerId="AD" clId="Web-{8C72F244-C418-6400-1E44-972996BA7583}" dt="2023-06-06T02:08:35.041" v="226"/>
        <pc:sldMkLst>
          <pc:docMk/>
          <pc:sldMk cId="0" sldId="264"/>
        </pc:sldMkLst>
      </pc:sldChg>
      <pc:sldChg chg="del">
        <pc:chgData name="林彧頎" userId="S::a1105505@o365.nuk.edu.tw::78292564-edc9-4d5b-8c03-fefe9a50f441" providerId="AD" clId="Web-{8C72F244-C418-6400-1E44-972996BA7583}" dt="2023-06-06T02:08:36.370" v="227"/>
        <pc:sldMkLst>
          <pc:docMk/>
          <pc:sldMk cId="0" sldId="265"/>
        </pc:sldMkLst>
      </pc:sldChg>
      <pc:sldChg chg="del">
        <pc:chgData name="林彧頎" userId="S::a1105505@o365.nuk.edu.tw::78292564-edc9-4d5b-8c03-fefe9a50f441" providerId="AD" clId="Web-{8C72F244-C418-6400-1E44-972996BA7583}" dt="2023-06-06T02:08:42.135" v="228"/>
        <pc:sldMkLst>
          <pc:docMk/>
          <pc:sldMk cId="0" sldId="266"/>
        </pc:sldMkLst>
      </pc:sldChg>
      <pc:sldChg chg="del">
        <pc:chgData name="林彧頎" userId="S::a1105505@o365.nuk.edu.tw::78292564-edc9-4d5b-8c03-fefe9a50f441" providerId="AD" clId="Web-{8C72F244-C418-6400-1E44-972996BA7583}" dt="2023-06-06T02:08:43.214" v="229"/>
        <pc:sldMkLst>
          <pc:docMk/>
          <pc:sldMk cId="0" sldId="267"/>
        </pc:sldMkLst>
      </pc:sldChg>
      <pc:sldChg chg="del">
        <pc:chgData name="林彧頎" userId="S::a1105505@o365.nuk.edu.tw::78292564-edc9-4d5b-8c03-fefe9a50f441" providerId="AD" clId="Web-{8C72F244-C418-6400-1E44-972996BA7583}" dt="2023-06-06T02:08:44.432" v="230"/>
        <pc:sldMkLst>
          <pc:docMk/>
          <pc:sldMk cId="0" sldId="268"/>
        </pc:sldMkLst>
      </pc:sldChg>
      <pc:sldChg chg="del">
        <pc:chgData name="林彧頎" userId="S::a1105505@o365.nuk.edu.tw::78292564-edc9-4d5b-8c03-fefe9a50f441" providerId="AD" clId="Web-{8C72F244-C418-6400-1E44-972996BA7583}" dt="2023-06-06T02:10:00.623" v="233"/>
        <pc:sldMkLst>
          <pc:docMk/>
          <pc:sldMk cId="0" sldId="269"/>
        </pc:sldMkLst>
      </pc:sldChg>
      <pc:sldChg chg="del">
        <pc:chgData name="林彧頎" userId="S::a1105505@o365.nuk.edu.tw::78292564-edc9-4d5b-8c03-fefe9a50f441" providerId="AD" clId="Web-{8C72F244-C418-6400-1E44-972996BA7583}" dt="2023-06-06T02:10:00.591" v="232"/>
        <pc:sldMkLst>
          <pc:docMk/>
          <pc:sldMk cId="0" sldId="270"/>
        </pc:sldMkLst>
      </pc:sldChg>
      <pc:sldChg chg="del">
        <pc:chgData name="林彧頎" userId="S::a1105505@o365.nuk.edu.tw::78292564-edc9-4d5b-8c03-fefe9a50f441" providerId="AD" clId="Web-{8C72F244-C418-6400-1E44-972996BA7583}" dt="2023-06-06T02:09:49.997" v="231"/>
        <pc:sldMkLst>
          <pc:docMk/>
          <pc:sldMk cId="0" sldId="271"/>
        </pc:sldMkLst>
      </pc:sldChg>
      <pc:sldChg chg="del">
        <pc:chgData name="林彧頎" userId="S::a1105505@o365.nuk.edu.tw::78292564-edc9-4d5b-8c03-fefe9a50f441" providerId="AD" clId="Web-{8C72F244-C418-6400-1E44-972996BA7583}" dt="2023-06-06T02:10:04.779" v="235"/>
        <pc:sldMkLst>
          <pc:docMk/>
          <pc:sldMk cId="0" sldId="272"/>
        </pc:sldMkLst>
      </pc:sldChg>
      <pc:sldChg chg="del">
        <pc:chgData name="林彧頎" userId="S::a1105505@o365.nuk.edu.tw::78292564-edc9-4d5b-8c03-fefe9a50f441" providerId="AD" clId="Web-{8C72F244-C418-6400-1E44-972996BA7583}" dt="2023-06-06T02:10:04.498" v="234"/>
        <pc:sldMkLst>
          <pc:docMk/>
          <pc:sldMk cId="0" sldId="273"/>
        </pc:sldMkLst>
      </pc:sldChg>
      <pc:sldChg chg="del">
        <pc:chgData name="林彧頎" userId="S::a1105505@o365.nuk.edu.tw::78292564-edc9-4d5b-8c03-fefe9a50f441" providerId="AD" clId="Web-{8C72F244-C418-6400-1E44-972996BA7583}" dt="2023-06-06T02:10:09.670" v="236"/>
        <pc:sldMkLst>
          <pc:docMk/>
          <pc:sldMk cId="0" sldId="274"/>
        </pc:sldMkLst>
      </pc:sldChg>
      <pc:sldChg chg="del">
        <pc:chgData name="林彧頎" userId="S::a1105505@o365.nuk.edu.tw::78292564-edc9-4d5b-8c03-fefe9a50f441" providerId="AD" clId="Web-{8C72F244-C418-6400-1E44-972996BA7583}" dt="2023-06-06T02:10:13.670" v="237"/>
        <pc:sldMkLst>
          <pc:docMk/>
          <pc:sldMk cId="0" sldId="275"/>
        </pc:sldMkLst>
      </pc:sldChg>
      <pc:sldChg chg="addSp delSp modSp del ord">
        <pc:chgData name="林彧頎" userId="S::a1105505@o365.nuk.edu.tw::78292564-edc9-4d5b-8c03-fefe9a50f441" providerId="AD" clId="Web-{8C72F244-C418-6400-1E44-972996BA7583}" dt="2023-06-06T01:44:43.663" v="87"/>
        <pc:sldMkLst>
          <pc:docMk/>
          <pc:sldMk cId="0" sldId="276"/>
        </pc:sldMkLst>
        <pc:spChg chg="add del mod">
          <ac:chgData name="林彧頎" userId="S::a1105505@o365.nuk.edu.tw::78292564-edc9-4d5b-8c03-fefe9a50f441" providerId="AD" clId="Web-{8C72F244-C418-6400-1E44-972996BA7583}" dt="2023-06-06T01:43:34.318" v="53"/>
          <ac:spMkLst>
            <pc:docMk/>
            <pc:sldMk cId="0" sldId="276"/>
            <ac:spMk id="3" creationId="{B9D1321C-37A2-DBB6-5D76-D41EB1833075}"/>
          </ac:spMkLst>
        </pc:spChg>
        <pc:spChg chg="add del mod">
          <ac:chgData name="林彧頎" userId="S::a1105505@o365.nuk.edu.tw::78292564-edc9-4d5b-8c03-fefe9a50f441" providerId="AD" clId="Web-{8C72F244-C418-6400-1E44-972996BA7583}" dt="2023-06-06T01:43:36.631" v="54"/>
          <ac:spMkLst>
            <pc:docMk/>
            <pc:sldMk cId="0" sldId="276"/>
            <ac:spMk id="5" creationId="{570EB0C5-893F-678B-251D-CB7795A41162}"/>
          </ac:spMkLst>
        </pc:spChg>
        <pc:spChg chg="del">
          <ac:chgData name="林彧頎" userId="S::a1105505@o365.nuk.edu.tw::78292564-edc9-4d5b-8c03-fefe9a50f441" providerId="AD" clId="Web-{8C72F244-C418-6400-1E44-972996BA7583}" dt="2023-06-06T01:43:26.349" v="49"/>
          <ac:spMkLst>
            <pc:docMk/>
            <pc:sldMk cId="0" sldId="276"/>
            <ac:spMk id="673" creationId="{00000000-0000-0000-0000-000000000000}"/>
          </ac:spMkLst>
        </pc:spChg>
        <pc:spChg chg="del">
          <ac:chgData name="林彧頎" userId="S::a1105505@o365.nuk.edu.tw::78292564-edc9-4d5b-8c03-fefe9a50f441" providerId="AD" clId="Web-{8C72F244-C418-6400-1E44-972996BA7583}" dt="2023-06-06T01:43:26.505" v="50"/>
          <ac:spMkLst>
            <pc:docMk/>
            <pc:sldMk cId="0" sldId="276"/>
            <ac:spMk id="674" creationId="{00000000-0000-0000-0000-000000000000}"/>
          </ac:spMkLst>
        </pc:spChg>
        <pc:graphicFrameChg chg="add del mod modGraphic">
          <ac:chgData name="林彧頎" userId="S::a1105505@o365.nuk.edu.tw::78292564-edc9-4d5b-8c03-fefe9a50f441" providerId="AD" clId="Web-{8C72F244-C418-6400-1E44-972996BA7583}" dt="2023-06-06T01:44:43.632" v="86"/>
          <ac:graphicFrameMkLst>
            <pc:docMk/>
            <pc:sldMk cId="0" sldId="276"/>
            <ac:graphicFrameMk id="7" creationId="{614FE82E-13C7-E1AD-869D-6C1B273567BD}"/>
          </ac:graphicFrameMkLst>
        </pc:graphicFrameChg>
      </pc:sldChg>
      <pc:sldChg chg="del">
        <pc:chgData name="林彧頎" userId="S::a1105505@o365.nuk.edu.tw::78292564-edc9-4d5b-8c03-fefe9a50f441" providerId="AD" clId="Web-{8C72F244-C418-6400-1E44-972996BA7583}" dt="2023-06-06T02:11:51.658" v="238"/>
        <pc:sldMkLst>
          <pc:docMk/>
          <pc:sldMk cId="0" sldId="277"/>
        </pc:sldMkLst>
      </pc:sldChg>
      <pc:sldChg chg="del">
        <pc:chgData name="林彧頎" userId="S::a1105505@o365.nuk.edu.tw::78292564-edc9-4d5b-8c03-fefe9a50f441" providerId="AD" clId="Web-{8C72F244-C418-6400-1E44-972996BA7583}" dt="2023-06-06T02:11:55.564" v="239"/>
        <pc:sldMkLst>
          <pc:docMk/>
          <pc:sldMk cId="0" sldId="278"/>
        </pc:sldMkLst>
      </pc:sldChg>
      <pc:sldChg chg="del">
        <pc:chgData name="林彧頎" userId="S::a1105505@o365.nuk.edu.tw::78292564-edc9-4d5b-8c03-fefe9a50f441" providerId="AD" clId="Web-{8C72F244-C418-6400-1E44-972996BA7583}" dt="2023-06-06T02:11:59.268" v="240"/>
        <pc:sldMkLst>
          <pc:docMk/>
          <pc:sldMk cId="0" sldId="279"/>
        </pc:sldMkLst>
      </pc:sldChg>
      <pc:sldChg chg="addSp delSp modSp ord">
        <pc:chgData name="林彧頎" userId="S::a1105505@o365.nuk.edu.tw::78292564-edc9-4d5b-8c03-fefe9a50f441" providerId="AD" clId="Web-{8C72F244-C418-6400-1E44-972996BA7583}" dt="2023-06-06T01:49:54.184" v="223"/>
        <pc:sldMkLst>
          <pc:docMk/>
          <pc:sldMk cId="0" sldId="280"/>
        </pc:sldMkLst>
        <pc:spChg chg="add del mod">
          <ac:chgData name="林彧頎" userId="S::a1105505@o365.nuk.edu.tw::78292564-edc9-4d5b-8c03-fefe9a50f441" providerId="AD" clId="Web-{8C72F244-C418-6400-1E44-972996BA7583}" dt="2023-06-06T01:44:54.351" v="92"/>
          <ac:spMkLst>
            <pc:docMk/>
            <pc:sldMk cId="0" sldId="280"/>
            <ac:spMk id="3" creationId="{4FE5A065-205D-AEC3-B271-2E6B8388E887}"/>
          </ac:spMkLst>
        </pc:spChg>
        <pc:spChg chg="add del mod">
          <ac:chgData name="林彧頎" userId="S::a1105505@o365.nuk.edu.tw::78292564-edc9-4d5b-8c03-fefe9a50f441" providerId="AD" clId="Web-{8C72F244-C418-6400-1E44-972996BA7583}" dt="2023-06-06T01:45:12.257" v="94"/>
          <ac:spMkLst>
            <pc:docMk/>
            <pc:sldMk cId="0" sldId="280"/>
            <ac:spMk id="5" creationId="{50D91728-7231-1BCD-B46A-61EFABBF1576}"/>
          </ac:spMkLst>
        </pc:spChg>
        <pc:spChg chg="del">
          <ac:chgData name="林彧頎" userId="S::a1105505@o365.nuk.edu.tw::78292564-edc9-4d5b-8c03-fefe9a50f441" providerId="AD" clId="Web-{8C72F244-C418-6400-1E44-972996BA7583}" dt="2023-06-06T01:44:54.179" v="91"/>
          <ac:spMkLst>
            <pc:docMk/>
            <pc:sldMk cId="0" sldId="280"/>
            <ac:spMk id="761" creationId="{00000000-0000-0000-0000-000000000000}"/>
          </ac:spMkLst>
        </pc:spChg>
        <pc:spChg chg="del">
          <ac:chgData name="林彧頎" userId="S::a1105505@o365.nuk.edu.tw::78292564-edc9-4d5b-8c03-fefe9a50f441" providerId="AD" clId="Web-{8C72F244-C418-6400-1E44-972996BA7583}" dt="2023-06-06T01:44:51.288" v="88"/>
          <ac:spMkLst>
            <pc:docMk/>
            <pc:sldMk cId="0" sldId="280"/>
            <ac:spMk id="762" creationId="{00000000-0000-0000-0000-000000000000}"/>
          </ac:spMkLst>
        </pc:spChg>
        <pc:grpChg chg="del">
          <ac:chgData name="林彧頎" userId="S::a1105505@o365.nuk.edu.tw::78292564-edc9-4d5b-8c03-fefe9a50f441" providerId="AD" clId="Web-{8C72F244-C418-6400-1E44-972996BA7583}" dt="2023-06-06T01:44:51.288" v="90"/>
          <ac:grpSpMkLst>
            <pc:docMk/>
            <pc:sldMk cId="0" sldId="280"/>
            <ac:grpSpMk id="755" creationId="{00000000-0000-0000-0000-000000000000}"/>
          </ac:grpSpMkLst>
        </pc:grpChg>
        <pc:graphicFrameChg chg="add mod modGraphic">
          <ac:chgData name="林彧頎" userId="S::a1105505@o365.nuk.edu.tw::78292564-edc9-4d5b-8c03-fefe9a50f441" providerId="AD" clId="Web-{8C72F244-C418-6400-1E44-972996BA7583}" dt="2023-06-06T01:49:54.184" v="223"/>
          <ac:graphicFrameMkLst>
            <pc:docMk/>
            <pc:sldMk cId="0" sldId="280"/>
            <ac:graphicFrameMk id="7" creationId="{8DB23DF4-0DEA-5D5F-7DA2-7BE5683798AA}"/>
          </ac:graphicFrameMkLst>
        </pc:graphicFrameChg>
        <pc:picChg chg="del">
          <ac:chgData name="林彧頎" userId="S::a1105505@o365.nuk.edu.tw::78292564-edc9-4d5b-8c03-fefe9a50f441" providerId="AD" clId="Web-{8C72F244-C418-6400-1E44-972996BA7583}" dt="2023-06-06T01:44:51.288" v="89"/>
          <ac:picMkLst>
            <pc:docMk/>
            <pc:sldMk cId="0" sldId="280"/>
            <ac:picMk id="760" creationId="{00000000-0000-0000-0000-000000000000}"/>
          </ac:picMkLst>
        </pc:picChg>
      </pc:sldChg>
      <pc:sldChg chg="del">
        <pc:chgData name="林彧頎" userId="S::a1105505@o365.nuk.edu.tw::78292564-edc9-4d5b-8c03-fefe9a50f441" providerId="AD" clId="Web-{8C72F244-C418-6400-1E44-972996BA7583}" dt="2023-06-06T02:24:14.997" v="246"/>
        <pc:sldMkLst>
          <pc:docMk/>
          <pc:sldMk cId="0" sldId="300"/>
        </pc:sldMkLst>
      </pc:sldChg>
      <pc:sldChg chg="del">
        <pc:chgData name="林彧頎" userId="S::a1105505@o365.nuk.edu.tw::78292564-edc9-4d5b-8c03-fefe9a50f441" providerId="AD" clId="Web-{8C72F244-C418-6400-1E44-972996BA7583}" dt="2023-06-06T02:24:01.543" v="244"/>
        <pc:sldMkLst>
          <pc:docMk/>
          <pc:sldMk cId="0" sldId="301"/>
        </pc:sldMkLst>
      </pc:sldChg>
      <pc:sldChg chg="del">
        <pc:chgData name="林彧頎" userId="S::a1105505@o365.nuk.edu.tw::78292564-edc9-4d5b-8c03-fefe9a50f441" providerId="AD" clId="Web-{8C72F244-C418-6400-1E44-972996BA7583}" dt="2023-06-06T02:24:09.012" v="245"/>
        <pc:sldMkLst>
          <pc:docMk/>
          <pc:sldMk cId="0" sldId="302"/>
        </pc:sldMkLst>
      </pc:sldChg>
      <pc:sldChg chg="del">
        <pc:chgData name="林彧頎" userId="S::a1105505@o365.nuk.edu.tw::78292564-edc9-4d5b-8c03-fefe9a50f441" providerId="AD" clId="Web-{8C72F244-C418-6400-1E44-972996BA7583}" dt="2023-06-06T02:23:53.746" v="243"/>
        <pc:sldMkLst>
          <pc:docMk/>
          <pc:sldMk cId="0" sldId="303"/>
        </pc:sldMkLst>
      </pc:sldChg>
      <pc:sldChg chg="del">
        <pc:chgData name="林彧頎" userId="S::a1105505@o365.nuk.edu.tw::78292564-edc9-4d5b-8c03-fefe9a50f441" providerId="AD" clId="Web-{8C72F244-C418-6400-1E44-972996BA7583}" dt="2023-06-06T02:21:09.131" v="242"/>
        <pc:sldMkLst>
          <pc:docMk/>
          <pc:sldMk cId="0" sldId="304"/>
        </pc:sldMkLst>
      </pc:sldChg>
      <pc:sldChg chg="del">
        <pc:chgData name="林彧頎" userId="S::a1105505@o365.nuk.edu.tw::78292564-edc9-4d5b-8c03-fefe9a50f441" providerId="AD" clId="Web-{8C72F244-C418-6400-1E44-972996BA7583}" dt="2023-06-06T02:14:48.805" v="241"/>
        <pc:sldMkLst>
          <pc:docMk/>
          <pc:sldMk cId="0" sldId="305"/>
        </pc:sldMkLst>
      </pc:sldChg>
      <pc:sldChg chg="modSp">
        <pc:chgData name="林彧頎" userId="S::a1105505@o365.nuk.edu.tw::78292564-edc9-4d5b-8c03-fefe9a50f441" providerId="AD" clId="Web-{8C72F244-C418-6400-1E44-972996BA7583}" dt="2023-06-06T01:13:16.614" v="5" actId="1076"/>
        <pc:sldMkLst>
          <pc:docMk/>
          <pc:sldMk cId="582602202" sldId="343"/>
        </pc:sldMkLst>
        <pc:picChg chg="mod modCrop">
          <ac:chgData name="林彧頎" userId="S::a1105505@o365.nuk.edu.tw::78292564-edc9-4d5b-8c03-fefe9a50f441" providerId="AD" clId="Web-{8C72F244-C418-6400-1E44-972996BA7583}" dt="2023-06-06T01:13:16.614" v="5" actId="1076"/>
          <ac:picMkLst>
            <pc:docMk/>
            <pc:sldMk cId="582602202" sldId="343"/>
            <ac:picMk id="4" creationId="{6F292F80-0701-05B1-28BE-7C7D8BFC2CE1}"/>
          </ac:picMkLst>
        </pc:picChg>
      </pc:sldChg>
      <pc:sldChg chg="del">
        <pc:chgData name="林彧頎" userId="S::a1105505@o365.nuk.edu.tw::78292564-edc9-4d5b-8c03-fefe9a50f441" providerId="AD" clId="Web-{8C72F244-C418-6400-1E44-972996BA7583}" dt="2023-06-06T01:12:30.440" v="0"/>
        <pc:sldMkLst>
          <pc:docMk/>
          <pc:sldMk cId="2066912941" sldId="344"/>
        </pc:sldMkLst>
      </pc:sldChg>
      <pc:sldChg chg="del">
        <pc:chgData name="林彧頎" userId="S::a1105505@o365.nuk.edu.tw::78292564-edc9-4d5b-8c03-fefe9a50f441" providerId="AD" clId="Web-{8C72F244-C418-6400-1E44-972996BA7583}" dt="2023-06-06T01:13:25.536" v="6"/>
        <pc:sldMkLst>
          <pc:docMk/>
          <pc:sldMk cId="194694653" sldId="345"/>
        </pc:sldMkLst>
      </pc:sldChg>
      <pc:sldChg chg="del">
        <pc:chgData name="林彧頎" userId="S::a1105505@o365.nuk.edu.tw::78292564-edc9-4d5b-8c03-fefe9a50f441" providerId="AD" clId="Web-{8C72F244-C418-6400-1E44-972996BA7583}" dt="2023-06-06T01:13:38.427" v="7"/>
        <pc:sldMkLst>
          <pc:docMk/>
          <pc:sldMk cId="3740570098" sldId="346"/>
        </pc:sldMkLst>
      </pc:sldChg>
      <pc:sldChg chg="del">
        <pc:chgData name="林彧頎" userId="S::a1105505@o365.nuk.edu.tw::78292564-edc9-4d5b-8c03-fefe9a50f441" providerId="AD" clId="Web-{8C72F244-C418-6400-1E44-972996BA7583}" dt="2023-06-06T01:13:40.177" v="8"/>
        <pc:sldMkLst>
          <pc:docMk/>
          <pc:sldMk cId="2647895235" sldId="347"/>
        </pc:sldMkLst>
      </pc:sldChg>
      <pc:sldChg chg="modSp">
        <pc:chgData name="林彧頎" userId="S::a1105505@o365.nuk.edu.tw::78292564-edc9-4d5b-8c03-fefe9a50f441" providerId="AD" clId="Web-{8C72F244-C418-6400-1E44-972996BA7583}" dt="2023-06-06T01:15:14.930" v="36" actId="1076"/>
        <pc:sldMkLst>
          <pc:docMk/>
          <pc:sldMk cId="2811634248" sldId="350"/>
        </pc:sldMkLst>
        <pc:spChg chg="mod">
          <ac:chgData name="林彧頎" userId="S::a1105505@o365.nuk.edu.tw::78292564-edc9-4d5b-8c03-fefe9a50f441" providerId="AD" clId="Web-{8C72F244-C418-6400-1E44-972996BA7583}" dt="2023-06-06T01:15:10.196" v="34" actId="1076"/>
          <ac:spMkLst>
            <pc:docMk/>
            <pc:sldMk cId="2811634248" sldId="350"/>
            <ac:spMk id="5" creationId="{5C37C388-D114-D064-4D24-E0965134FA40}"/>
          </ac:spMkLst>
        </pc:spChg>
        <pc:picChg chg="mod">
          <ac:chgData name="林彧頎" userId="S::a1105505@o365.nuk.edu.tw::78292564-edc9-4d5b-8c03-fefe9a50f441" providerId="AD" clId="Web-{8C72F244-C418-6400-1E44-972996BA7583}" dt="2023-06-06T01:15:14.930" v="36" actId="1076"/>
          <ac:picMkLst>
            <pc:docMk/>
            <pc:sldMk cId="2811634248" sldId="350"/>
            <ac:picMk id="6" creationId="{B31B4416-D85A-1225-0324-D88DB0790BC5}"/>
          </ac:picMkLst>
        </pc:picChg>
        <pc:picChg chg="mod">
          <ac:chgData name="林彧頎" userId="S::a1105505@o365.nuk.edu.tw::78292564-edc9-4d5b-8c03-fefe9a50f441" providerId="AD" clId="Web-{8C72F244-C418-6400-1E44-972996BA7583}" dt="2023-06-06T01:15:14.883" v="35" actId="1076"/>
          <ac:picMkLst>
            <pc:docMk/>
            <pc:sldMk cId="2811634248" sldId="350"/>
            <ac:picMk id="7" creationId="{2971629C-7DD6-473D-193B-4E9E57959D03}"/>
          </ac:picMkLst>
        </pc:picChg>
      </pc:sldChg>
      <pc:sldChg chg="modSp">
        <pc:chgData name="林彧頎" userId="S::a1105505@o365.nuk.edu.tw::78292564-edc9-4d5b-8c03-fefe9a50f441" providerId="AD" clId="Web-{8C72F244-C418-6400-1E44-972996BA7583}" dt="2023-06-06T01:42:12.301" v="38" actId="20577"/>
        <pc:sldMkLst>
          <pc:docMk/>
          <pc:sldMk cId="1429403691" sldId="368"/>
        </pc:sldMkLst>
        <pc:spChg chg="mod">
          <ac:chgData name="林彧頎" userId="S::a1105505@o365.nuk.edu.tw::78292564-edc9-4d5b-8c03-fefe9a50f441" providerId="AD" clId="Web-{8C72F244-C418-6400-1E44-972996BA7583}" dt="2023-06-06T01:42:12.301" v="38" actId="20577"/>
          <ac:spMkLst>
            <pc:docMk/>
            <pc:sldMk cId="1429403691" sldId="368"/>
            <ac:spMk id="640" creationId="{00000000-0000-0000-0000-000000000000}"/>
          </ac:spMkLst>
        </pc:spChg>
      </pc:sldChg>
    </pc:docChg>
  </pc:docChgLst>
  <pc:docChgLst>
    <pc:chgData name="林彧頎" userId="S::a1105505@o365.nuk.edu.tw::78292564-edc9-4d5b-8c03-fefe9a50f441" providerId="AD" clId="Web-{16FF0021-9A1E-F248-8F0C-920AFFEDA315}"/>
    <pc:docChg chg="addSld delSld modSld sldOrd modSection">
      <pc:chgData name="林彧頎" userId="S::a1105505@o365.nuk.edu.tw::78292564-edc9-4d5b-8c03-fefe9a50f441" providerId="AD" clId="Web-{16FF0021-9A1E-F248-8F0C-920AFFEDA315}" dt="2023-06-04T15:15:07.275" v="570" actId="1076"/>
      <pc:docMkLst>
        <pc:docMk/>
      </pc:docMkLst>
      <pc:sldChg chg="addSp delSp modSp">
        <pc:chgData name="林彧頎" userId="S::a1105505@o365.nuk.edu.tw::78292564-edc9-4d5b-8c03-fefe9a50f441" providerId="AD" clId="Web-{16FF0021-9A1E-F248-8F0C-920AFFEDA315}" dt="2023-06-04T15:15:07.275" v="570" actId="1076"/>
        <pc:sldMkLst>
          <pc:docMk/>
          <pc:sldMk cId="0" sldId="256"/>
        </pc:sldMkLst>
        <pc:spChg chg="add del mod">
          <ac:chgData name="林彧頎" userId="S::a1105505@o365.nuk.edu.tw::78292564-edc9-4d5b-8c03-fefe9a50f441" providerId="AD" clId="Web-{16FF0021-9A1E-F248-8F0C-920AFFEDA315}" dt="2023-06-04T14:18:00.061" v="32"/>
          <ac:spMkLst>
            <pc:docMk/>
            <pc:sldMk cId="0" sldId="256"/>
            <ac:spMk id="3" creationId="{AF556886-5983-32E6-4660-35CE6EF8A42C}"/>
          </ac:spMkLst>
        </pc:spChg>
        <pc:spChg chg="add del mod">
          <ac:chgData name="林彧頎" userId="S::a1105505@o365.nuk.edu.tw::78292564-edc9-4d5b-8c03-fefe9a50f441" providerId="AD" clId="Web-{16FF0021-9A1E-F248-8F0C-920AFFEDA315}" dt="2023-06-04T14:17:55.123" v="31"/>
          <ac:spMkLst>
            <pc:docMk/>
            <pc:sldMk cId="0" sldId="256"/>
            <ac:spMk id="5" creationId="{B511AA6B-F94E-B4B3-8390-31D92F351CB9}"/>
          </ac:spMkLst>
        </pc:spChg>
        <pc:spChg chg="del mod">
          <ac:chgData name="林彧頎" userId="S::a1105505@o365.nuk.edu.tw::78292564-edc9-4d5b-8c03-fefe9a50f441" providerId="AD" clId="Web-{16FF0021-9A1E-F248-8F0C-920AFFEDA315}" dt="2023-06-04T14:17:47.920" v="28"/>
          <ac:spMkLst>
            <pc:docMk/>
            <pc:sldMk cId="0" sldId="256"/>
            <ac:spMk id="246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17:02.575" v="13" actId="14100"/>
          <ac:spMkLst>
            <pc:docMk/>
            <pc:sldMk cId="0" sldId="256"/>
            <ac:spMk id="247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17:51.623" v="29"/>
          <ac:spMkLst>
            <pc:docMk/>
            <pc:sldMk cId="0" sldId="256"/>
            <ac:spMk id="249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17:45.138" v="27" actId="1076"/>
          <ac:spMkLst>
            <pc:docMk/>
            <pc:sldMk cId="0" sldId="256"/>
            <ac:spMk id="250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5:15:07.275" v="570" actId="1076"/>
          <ac:spMkLst>
            <pc:docMk/>
            <pc:sldMk cId="0" sldId="256"/>
            <ac:spMk id="251" creationId="{00000000-0000-0000-0000-000000000000}"/>
          </ac:spMkLst>
        </pc:spChg>
        <pc:spChg chg="del mod">
          <ac:chgData name="林彧頎" userId="S::a1105505@o365.nuk.edu.tw::78292564-edc9-4d5b-8c03-fefe9a50f441" providerId="AD" clId="Web-{16FF0021-9A1E-F248-8F0C-920AFFEDA315}" dt="2023-06-04T14:18:12.577" v="34"/>
          <ac:spMkLst>
            <pc:docMk/>
            <pc:sldMk cId="0" sldId="256"/>
            <ac:spMk id="252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17:53.326" v="30"/>
          <ac:spMkLst>
            <pc:docMk/>
            <pc:sldMk cId="0" sldId="256"/>
            <ac:spMk id="253" creationId="{00000000-0000-0000-0000-000000000000}"/>
          </ac:spMkLst>
        </pc:spChg>
      </pc:sldChg>
      <pc:sldChg chg="del">
        <pc:chgData name="林彧頎" userId="S::a1105505@o365.nuk.edu.tw::78292564-edc9-4d5b-8c03-fefe9a50f441" providerId="AD" clId="Web-{16FF0021-9A1E-F248-8F0C-920AFFEDA315}" dt="2023-06-04T14:16:26.621" v="0"/>
        <pc:sldMkLst>
          <pc:docMk/>
          <pc:sldMk cId="0" sldId="257"/>
        </pc:sldMkLst>
      </pc:sldChg>
      <pc:sldChg chg="addSp delSp modSp">
        <pc:chgData name="林彧頎" userId="S::a1105505@o365.nuk.edu.tw::78292564-edc9-4d5b-8c03-fefe9a50f441" providerId="AD" clId="Web-{16FF0021-9A1E-F248-8F0C-920AFFEDA315}" dt="2023-06-04T14:29:08.543" v="104" actId="20577"/>
        <pc:sldMkLst>
          <pc:docMk/>
          <pc:sldMk cId="0" sldId="258"/>
        </pc:sldMkLst>
        <pc:spChg chg="add del mod">
          <ac:chgData name="林彧頎" userId="S::a1105505@o365.nuk.edu.tw::78292564-edc9-4d5b-8c03-fefe9a50f441" providerId="AD" clId="Web-{16FF0021-9A1E-F248-8F0C-920AFFEDA315}" dt="2023-06-04T14:26:22.290" v="81"/>
          <ac:spMkLst>
            <pc:docMk/>
            <pc:sldMk cId="0" sldId="258"/>
            <ac:spMk id="3" creationId="{97DC3557-D088-0F7E-1E82-5D090A890744}"/>
          </ac:spMkLst>
        </pc:spChg>
        <pc:spChg chg="add del mod">
          <ac:chgData name="林彧頎" userId="S::a1105505@o365.nuk.edu.tw::78292564-edc9-4d5b-8c03-fefe9a50f441" providerId="AD" clId="Web-{16FF0021-9A1E-F248-8F0C-920AFFEDA315}" dt="2023-06-04T14:28:00.948" v="89"/>
          <ac:spMkLst>
            <pc:docMk/>
            <pc:sldMk cId="0" sldId="258"/>
            <ac:spMk id="5" creationId="{38EE20B0-AC72-A7A9-75A3-CB89DA47BB60}"/>
          </ac:spMkLst>
        </pc:spChg>
        <pc:spChg chg="add del mod">
          <ac:chgData name="林彧頎" userId="S::a1105505@o365.nuk.edu.tw::78292564-edc9-4d5b-8c03-fefe9a50f441" providerId="AD" clId="Web-{16FF0021-9A1E-F248-8F0C-920AFFEDA315}" dt="2023-06-04T14:28:12.136" v="92"/>
          <ac:spMkLst>
            <pc:docMk/>
            <pc:sldMk cId="0" sldId="258"/>
            <ac:spMk id="7" creationId="{776CE46A-FCBC-8B77-81C3-842D3794B912}"/>
          </ac:spMkLst>
        </pc:spChg>
        <pc:spChg chg="add del mod">
          <ac:chgData name="林彧頎" userId="S::a1105505@o365.nuk.edu.tw::78292564-edc9-4d5b-8c03-fefe9a50f441" providerId="AD" clId="Web-{16FF0021-9A1E-F248-8F0C-920AFFEDA315}" dt="2023-06-04T14:28:47.746" v="100"/>
          <ac:spMkLst>
            <pc:docMk/>
            <pc:sldMk cId="0" sldId="258"/>
            <ac:spMk id="9" creationId="{D1B2C565-C282-93F1-C68A-A5CD21CDC66F}"/>
          </ac:spMkLst>
        </pc:spChg>
        <pc:spChg chg="mod">
          <ac:chgData name="林彧頎" userId="S::a1105505@o365.nuk.edu.tw::78292564-edc9-4d5b-8c03-fefe9a50f441" providerId="AD" clId="Web-{16FF0021-9A1E-F248-8F0C-920AFFEDA315}" dt="2023-06-04T14:29:08.543" v="104" actId="20577"/>
          <ac:spMkLst>
            <pc:docMk/>
            <pc:sldMk cId="0" sldId="258"/>
            <ac:spMk id="276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23:53.271" v="70"/>
          <ac:spMkLst>
            <pc:docMk/>
            <pc:sldMk cId="0" sldId="258"/>
            <ac:spMk id="277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27:02.791" v="86" actId="20577"/>
          <ac:spMkLst>
            <pc:docMk/>
            <pc:sldMk cId="0" sldId="258"/>
            <ac:spMk id="279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28:41.965" v="99" actId="20577"/>
          <ac:spMkLst>
            <pc:docMk/>
            <pc:sldMk cId="0" sldId="258"/>
            <ac:spMk id="280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28:07.011" v="90" actId="20577"/>
          <ac:spMkLst>
            <pc:docMk/>
            <pc:sldMk cId="0" sldId="258"/>
            <ac:spMk id="281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27:56.917" v="87"/>
          <ac:spMkLst>
            <pc:docMk/>
            <pc:sldMk cId="0" sldId="258"/>
            <ac:spMk id="285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28:07.948" v="91"/>
          <ac:spMkLst>
            <pc:docMk/>
            <pc:sldMk cId="0" sldId="258"/>
            <ac:spMk id="286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28:29.730" v="95"/>
          <ac:spMkLst>
            <pc:docMk/>
            <pc:sldMk cId="0" sldId="258"/>
            <ac:spMk id="287" creationId="{00000000-0000-0000-0000-000000000000}"/>
          </ac:spMkLst>
        </pc:spChg>
      </pc:sldChg>
      <pc:sldChg chg="del">
        <pc:chgData name="林彧頎" userId="S::a1105505@o365.nuk.edu.tw::78292564-edc9-4d5b-8c03-fefe9a50f441" providerId="AD" clId="Web-{16FF0021-9A1E-F248-8F0C-920AFFEDA315}" dt="2023-06-04T14:28:49.762" v="101"/>
        <pc:sldMkLst>
          <pc:docMk/>
          <pc:sldMk cId="0" sldId="259"/>
        </pc:sldMkLst>
      </pc:sldChg>
      <pc:sldChg chg="del">
        <pc:chgData name="林彧頎" userId="S::a1105505@o365.nuk.edu.tw::78292564-edc9-4d5b-8c03-fefe9a50f441" providerId="AD" clId="Web-{16FF0021-9A1E-F248-8F0C-920AFFEDA315}" dt="2023-06-04T14:28:51.731" v="102"/>
        <pc:sldMkLst>
          <pc:docMk/>
          <pc:sldMk cId="0" sldId="260"/>
        </pc:sldMkLst>
      </pc:sldChg>
      <pc:sldChg chg="addSp delSp modSp">
        <pc:chgData name="林彧頎" userId="S::a1105505@o365.nuk.edu.tw::78292564-edc9-4d5b-8c03-fefe9a50f441" providerId="AD" clId="Web-{16FF0021-9A1E-F248-8F0C-920AFFEDA315}" dt="2023-06-04T14:29:30.153" v="116"/>
        <pc:sldMkLst>
          <pc:docMk/>
          <pc:sldMk cId="0" sldId="261"/>
        </pc:sldMkLst>
        <pc:spChg chg="add del mod">
          <ac:chgData name="林彧頎" userId="S::a1105505@o365.nuk.edu.tw::78292564-edc9-4d5b-8c03-fefe9a50f441" providerId="AD" clId="Web-{16FF0021-9A1E-F248-8F0C-920AFFEDA315}" dt="2023-06-04T14:29:30.153" v="116"/>
          <ac:spMkLst>
            <pc:docMk/>
            <pc:sldMk cId="0" sldId="261"/>
            <ac:spMk id="3" creationId="{73209C9F-8E7D-F3EA-3961-EC2B06DADFFC}"/>
          </ac:spMkLst>
        </pc:spChg>
        <pc:spChg chg="del">
          <ac:chgData name="林彧頎" userId="S::a1105505@o365.nuk.edu.tw::78292564-edc9-4d5b-8c03-fefe9a50f441" providerId="AD" clId="Web-{16FF0021-9A1E-F248-8F0C-920AFFEDA315}" dt="2023-06-04T14:29:18.450" v="105"/>
          <ac:spMkLst>
            <pc:docMk/>
            <pc:sldMk cId="0" sldId="261"/>
            <ac:spMk id="324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29:26.872" v="115" actId="20577"/>
          <ac:spMkLst>
            <pc:docMk/>
            <pc:sldMk cId="0" sldId="261"/>
            <ac:spMk id="326" creationId="{00000000-0000-0000-0000-000000000000}"/>
          </ac:spMkLst>
        </pc:spChg>
      </pc:sldChg>
      <pc:sldChg chg="addSp delSp modSp ord">
        <pc:chgData name="林彧頎" userId="S::a1105505@o365.nuk.edu.tw::78292564-edc9-4d5b-8c03-fefe9a50f441" providerId="AD" clId="Web-{16FF0021-9A1E-F248-8F0C-920AFFEDA315}" dt="2023-06-04T15:01:37.352" v="440"/>
        <pc:sldMkLst>
          <pc:docMk/>
          <pc:sldMk cId="0" sldId="281"/>
        </pc:sldMkLst>
        <pc:spChg chg="add del mod">
          <ac:chgData name="林彧頎" userId="S::a1105505@o365.nuk.edu.tw::78292564-edc9-4d5b-8c03-fefe9a50f441" providerId="AD" clId="Web-{16FF0021-9A1E-F248-8F0C-920AFFEDA315}" dt="2023-06-04T15:01:37.352" v="440"/>
          <ac:spMkLst>
            <pc:docMk/>
            <pc:sldMk cId="0" sldId="281"/>
            <ac:spMk id="3" creationId="{F8B23076-838C-E455-88F0-43D35803C3A3}"/>
          </ac:spMkLst>
        </pc:spChg>
        <pc:spChg chg="del mod">
          <ac:chgData name="林彧頎" userId="S::a1105505@o365.nuk.edu.tw::78292564-edc9-4d5b-8c03-fefe9a50f441" providerId="AD" clId="Web-{16FF0021-9A1E-F248-8F0C-920AFFEDA315}" dt="2023-06-04T15:01:24.039" v="434"/>
          <ac:spMkLst>
            <pc:docMk/>
            <pc:sldMk cId="0" sldId="281"/>
            <ac:spMk id="768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5:01:33.899" v="439"/>
          <ac:spMkLst>
            <pc:docMk/>
            <pc:sldMk cId="0" sldId="281"/>
            <ac:spMk id="769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5:01:29.977" v="436"/>
          <ac:spMkLst>
            <pc:docMk/>
            <pc:sldMk cId="0" sldId="281"/>
            <ac:spMk id="774" creationId="{00000000-0000-0000-0000-000000000000}"/>
          </ac:spMkLst>
        </pc:spChg>
        <pc:grpChg chg="del">
          <ac:chgData name="林彧頎" userId="S::a1105505@o365.nuk.edu.tw::78292564-edc9-4d5b-8c03-fefe9a50f441" providerId="AD" clId="Web-{16FF0021-9A1E-F248-8F0C-920AFFEDA315}" dt="2023-06-04T15:01:27.977" v="435"/>
          <ac:grpSpMkLst>
            <pc:docMk/>
            <pc:sldMk cId="0" sldId="281"/>
            <ac:grpSpMk id="771" creationId="{00000000-0000-0000-0000-000000000000}"/>
          </ac:grpSpMkLst>
        </pc:grpChg>
        <pc:grpChg chg="del">
          <ac:chgData name="林彧頎" userId="S::a1105505@o365.nuk.edu.tw::78292564-edc9-4d5b-8c03-fefe9a50f441" providerId="AD" clId="Web-{16FF0021-9A1E-F248-8F0C-920AFFEDA315}" dt="2023-06-04T15:01:30.024" v="437"/>
          <ac:grpSpMkLst>
            <pc:docMk/>
            <pc:sldMk cId="0" sldId="281"/>
            <ac:grpSpMk id="775" creationId="{00000000-0000-0000-0000-000000000000}"/>
          </ac:grpSpMkLst>
        </pc:grpChg>
        <pc:grpChg chg="del">
          <ac:chgData name="林彧頎" userId="S::a1105505@o365.nuk.edu.tw::78292564-edc9-4d5b-8c03-fefe9a50f441" providerId="AD" clId="Web-{16FF0021-9A1E-F248-8F0C-920AFFEDA315}" dt="2023-06-04T15:01:31.711" v="438"/>
          <ac:grpSpMkLst>
            <pc:docMk/>
            <pc:sldMk cId="0" sldId="281"/>
            <ac:grpSpMk id="780" creationId="{00000000-0000-0000-0000-000000000000}"/>
          </ac:grpSpMkLst>
        </pc:grpChg>
      </pc:sldChg>
      <pc:sldChg chg="modSp add replId">
        <pc:chgData name="林彧頎" userId="S::a1105505@o365.nuk.edu.tw::78292564-edc9-4d5b-8c03-fefe9a50f441" providerId="AD" clId="Web-{16FF0021-9A1E-F248-8F0C-920AFFEDA315}" dt="2023-06-04T14:30:02.545" v="122" actId="20577"/>
        <pc:sldMkLst>
          <pc:docMk/>
          <pc:sldMk cId="386435202" sldId="316"/>
        </pc:sldMkLst>
        <pc:spChg chg="mod">
          <ac:chgData name="林彧頎" userId="S::a1105505@o365.nuk.edu.tw::78292564-edc9-4d5b-8c03-fefe9a50f441" providerId="AD" clId="Web-{16FF0021-9A1E-F248-8F0C-920AFFEDA315}" dt="2023-06-04T14:30:02.545" v="122" actId="20577"/>
          <ac:spMkLst>
            <pc:docMk/>
            <pc:sldMk cId="386435202" sldId="316"/>
            <ac:spMk id="325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29:59.498" v="121" actId="20577"/>
          <ac:spMkLst>
            <pc:docMk/>
            <pc:sldMk cId="386435202" sldId="316"/>
            <ac:spMk id="326" creationId="{00000000-0000-0000-0000-000000000000}"/>
          </ac:spMkLst>
        </pc:spChg>
      </pc:sldChg>
      <pc:sldChg chg="modSp add replId">
        <pc:chgData name="林彧頎" userId="S::a1105505@o365.nuk.edu.tw::78292564-edc9-4d5b-8c03-fefe9a50f441" providerId="AD" clId="Web-{16FF0021-9A1E-F248-8F0C-920AFFEDA315}" dt="2023-06-04T14:30:13.357" v="127" actId="20577"/>
        <pc:sldMkLst>
          <pc:docMk/>
          <pc:sldMk cId="2783008457" sldId="317"/>
        </pc:sldMkLst>
        <pc:spChg chg="mod">
          <ac:chgData name="林彧頎" userId="S::a1105505@o365.nuk.edu.tw::78292564-edc9-4d5b-8c03-fefe9a50f441" providerId="AD" clId="Web-{16FF0021-9A1E-F248-8F0C-920AFFEDA315}" dt="2023-06-04T14:30:09.529" v="123" actId="20577"/>
          <ac:spMkLst>
            <pc:docMk/>
            <pc:sldMk cId="2783008457" sldId="317"/>
            <ac:spMk id="325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30:13.357" v="127" actId="20577"/>
          <ac:spMkLst>
            <pc:docMk/>
            <pc:sldMk cId="2783008457" sldId="317"/>
            <ac:spMk id="326" creationId="{00000000-0000-0000-0000-000000000000}"/>
          </ac:spMkLst>
        </pc:spChg>
      </pc:sldChg>
      <pc:sldChg chg="modSp add replId">
        <pc:chgData name="林彧頎" userId="S::a1105505@o365.nuk.edu.tw::78292564-edc9-4d5b-8c03-fefe9a50f441" providerId="AD" clId="Web-{16FF0021-9A1E-F248-8F0C-920AFFEDA315}" dt="2023-06-04T14:30:50.186" v="138" actId="1076"/>
        <pc:sldMkLst>
          <pc:docMk/>
          <pc:sldMk cId="3188905419" sldId="318"/>
        </pc:sldMkLst>
        <pc:spChg chg="mod">
          <ac:chgData name="林彧頎" userId="S::a1105505@o365.nuk.edu.tw::78292564-edc9-4d5b-8c03-fefe9a50f441" providerId="AD" clId="Web-{16FF0021-9A1E-F248-8F0C-920AFFEDA315}" dt="2023-06-04T14:30:19.748" v="129" actId="20577"/>
          <ac:spMkLst>
            <pc:docMk/>
            <pc:sldMk cId="3188905419" sldId="318"/>
            <ac:spMk id="325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30:50.186" v="138" actId="1076"/>
          <ac:spMkLst>
            <pc:docMk/>
            <pc:sldMk cId="3188905419" sldId="318"/>
            <ac:spMk id="326" creationId="{00000000-0000-0000-0000-000000000000}"/>
          </ac:spMkLst>
        </pc:spChg>
      </pc:sldChg>
      <pc:sldChg chg="addSp delSp modSp add del replId">
        <pc:chgData name="林彧頎" userId="S::a1105505@o365.nuk.edu.tw::78292564-edc9-4d5b-8c03-fefe9a50f441" providerId="AD" clId="Web-{16FF0021-9A1E-F248-8F0C-920AFFEDA315}" dt="2023-06-04T14:59:58.584" v="426"/>
        <pc:sldMkLst>
          <pc:docMk/>
          <pc:sldMk cId="3151283742" sldId="319"/>
        </pc:sldMkLst>
        <pc:spChg chg="mod">
          <ac:chgData name="林彧頎" userId="S::a1105505@o365.nuk.edu.tw::78292564-edc9-4d5b-8c03-fefe9a50f441" providerId="AD" clId="Web-{16FF0021-9A1E-F248-8F0C-920AFFEDA315}" dt="2023-06-04T14:32:01.047" v="149" actId="20577"/>
          <ac:spMkLst>
            <pc:docMk/>
            <pc:sldMk cId="3151283742" sldId="319"/>
            <ac:spMk id="399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35:28.286" v="181"/>
          <ac:spMkLst>
            <pc:docMk/>
            <pc:sldMk cId="3151283742" sldId="319"/>
            <ac:spMk id="403" creationId="{00000000-0000-0000-0000-000000000000}"/>
          </ac:spMkLst>
        </pc:spChg>
        <pc:spChg chg="del mod">
          <ac:chgData name="林彧頎" userId="S::a1105505@o365.nuk.edu.tw::78292564-edc9-4d5b-8c03-fefe9a50f441" providerId="AD" clId="Web-{16FF0021-9A1E-F248-8F0C-920AFFEDA315}" dt="2023-06-04T14:35:33.723" v="183"/>
          <ac:spMkLst>
            <pc:docMk/>
            <pc:sldMk cId="3151283742" sldId="319"/>
            <ac:spMk id="404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55:56.392" v="381" actId="20577"/>
          <ac:spMkLst>
            <pc:docMk/>
            <pc:sldMk cId="3151283742" sldId="319"/>
            <ac:spMk id="405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35:36.145" v="184"/>
          <ac:spMkLst>
            <pc:docMk/>
            <pc:sldMk cId="3151283742" sldId="319"/>
            <ac:spMk id="406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35:36.192" v="185"/>
          <ac:spMkLst>
            <pc:docMk/>
            <pc:sldMk cId="3151283742" sldId="319"/>
            <ac:spMk id="407" creationId="{00000000-0000-0000-0000-000000000000}"/>
          </ac:spMkLst>
        </pc:spChg>
        <pc:picChg chg="add del mod">
          <ac:chgData name="林彧頎" userId="S::a1105505@o365.nuk.edu.tw::78292564-edc9-4d5b-8c03-fefe9a50f441" providerId="AD" clId="Web-{16FF0021-9A1E-F248-8F0C-920AFFEDA315}" dt="2023-06-04T14:34:03.237" v="160"/>
          <ac:picMkLst>
            <pc:docMk/>
            <pc:sldMk cId="3151283742" sldId="319"/>
            <ac:picMk id="2" creationId="{AC27FCEE-A5D4-1B29-DDD8-D8A59D811E70}"/>
          </ac:picMkLst>
        </pc:picChg>
        <pc:picChg chg="add mod modCrop">
          <ac:chgData name="林彧頎" userId="S::a1105505@o365.nuk.edu.tw::78292564-edc9-4d5b-8c03-fefe9a50f441" providerId="AD" clId="Web-{16FF0021-9A1E-F248-8F0C-920AFFEDA315}" dt="2023-06-04T14:35:38.520" v="186" actId="1076"/>
          <ac:picMkLst>
            <pc:docMk/>
            <pc:sldMk cId="3151283742" sldId="319"/>
            <ac:picMk id="3" creationId="{EF442759-93B9-B05F-C1B7-25C068C582ED}"/>
          </ac:picMkLst>
        </pc:picChg>
        <pc:picChg chg="del">
          <ac:chgData name="林彧頎" userId="S::a1105505@o365.nuk.edu.tw::78292564-edc9-4d5b-8c03-fefe9a50f441" providerId="AD" clId="Web-{16FF0021-9A1E-F248-8F0C-920AFFEDA315}" dt="2023-06-04T14:33:46.205" v="156"/>
          <ac:picMkLst>
            <pc:docMk/>
            <pc:sldMk cId="3151283742" sldId="319"/>
            <ac:picMk id="398" creationId="{00000000-0000-0000-0000-000000000000}"/>
          </ac:picMkLst>
        </pc:picChg>
      </pc:sldChg>
      <pc:sldChg chg="modSp add del replId">
        <pc:chgData name="林彧頎" userId="S::a1105505@o365.nuk.edu.tw::78292564-edc9-4d5b-8c03-fefe9a50f441" providerId="AD" clId="Web-{16FF0021-9A1E-F248-8F0C-920AFFEDA315}" dt="2023-06-04T14:46:40.739" v="298"/>
        <pc:sldMkLst>
          <pc:docMk/>
          <pc:sldMk cId="135770147" sldId="320"/>
        </pc:sldMkLst>
        <pc:spChg chg="mod">
          <ac:chgData name="林彧頎" userId="S::a1105505@o365.nuk.edu.tw::78292564-edc9-4d5b-8c03-fefe9a50f441" providerId="AD" clId="Web-{16FF0021-9A1E-F248-8F0C-920AFFEDA315}" dt="2023-06-04T14:32:43.204" v="152" actId="20577"/>
          <ac:spMkLst>
            <pc:docMk/>
            <pc:sldMk cId="135770147" sldId="320"/>
            <ac:spMk id="399" creationId="{00000000-0000-0000-0000-000000000000}"/>
          </ac:spMkLst>
        </pc:spChg>
      </pc:sldChg>
      <pc:sldChg chg="modSp add del replId">
        <pc:chgData name="林彧頎" userId="S::a1105505@o365.nuk.edu.tw::78292564-edc9-4d5b-8c03-fefe9a50f441" providerId="AD" clId="Web-{16FF0021-9A1E-F248-8F0C-920AFFEDA315}" dt="2023-06-04T14:46:43.052" v="299"/>
        <pc:sldMkLst>
          <pc:docMk/>
          <pc:sldMk cId="2249467050" sldId="321"/>
        </pc:sldMkLst>
        <pc:spChg chg="mod">
          <ac:chgData name="林彧頎" userId="S::a1105505@o365.nuk.edu.tw::78292564-edc9-4d5b-8c03-fefe9a50f441" providerId="AD" clId="Web-{16FF0021-9A1E-F248-8F0C-920AFFEDA315}" dt="2023-06-04T14:33:08.017" v="155" actId="20577"/>
          <ac:spMkLst>
            <pc:docMk/>
            <pc:sldMk cId="2249467050" sldId="321"/>
            <ac:spMk id="399" creationId="{00000000-0000-0000-0000-000000000000}"/>
          </ac:spMkLst>
        </pc:spChg>
      </pc:sldChg>
      <pc:sldChg chg="addSp delSp modSp add del replId">
        <pc:chgData name="林彧頎" userId="S::a1105505@o365.nuk.edu.tw::78292564-edc9-4d5b-8c03-fefe9a50f441" providerId="AD" clId="Web-{16FF0021-9A1E-F248-8F0C-920AFFEDA315}" dt="2023-06-04T15:00:01.084" v="427"/>
        <pc:sldMkLst>
          <pc:docMk/>
          <pc:sldMk cId="2341919270" sldId="328"/>
        </pc:sldMkLst>
        <pc:spChg chg="mod">
          <ac:chgData name="林彧頎" userId="S::a1105505@o365.nuk.edu.tw::78292564-edc9-4d5b-8c03-fefe9a50f441" providerId="AD" clId="Web-{16FF0021-9A1E-F248-8F0C-920AFFEDA315}" dt="2023-06-04T14:47:04.552" v="303" actId="20577"/>
          <ac:spMkLst>
            <pc:docMk/>
            <pc:sldMk cId="2341919270" sldId="328"/>
            <ac:spMk id="399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53:07.654" v="357" actId="20577"/>
          <ac:spMkLst>
            <pc:docMk/>
            <pc:sldMk cId="2341919270" sldId="328"/>
            <ac:spMk id="405" creationId="{00000000-0000-0000-0000-000000000000}"/>
          </ac:spMkLst>
        </pc:spChg>
        <pc:picChg chg="add del mod">
          <ac:chgData name="林彧頎" userId="S::a1105505@o365.nuk.edu.tw::78292564-edc9-4d5b-8c03-fefe9a50f441" providerId="AD" clId="Web-{16FF0021-9A1E-F248-8F0C-920AFFEDA315}" dt="2023-06-04T14:48:32.195" v="311"/>
          <ac:picMkLst>
            <pc:docMk/>
            <pc:sldMk cId="2341919270" sldId="328"/>
            <ac:picMk id="2" creationId="{68ACBEAA-8FA6-4717-9CAE-141416FB29CC}"/>
          </ac:picMkLst>
        </pc:picChg>
        <pc:picChg chg="add del mod">
          <ac:chgData name="林彧頎" userId="S::a1105505@o365.nuk.edu.tw::78292564-edc9-4d5b-8c03-fefe9a50f441" providerId="AD" clId="Web-{16FF0021-9A1E-F248-8F0C-920AFFEDA315}" dt="2023-06-04T14:49:55.181" v="313"/>
          <ac:picMkLst>
            <pc:docMk/>
            <pc:sldMk cId="2341919270" sldId="328"/>
            <ac:picMk id="3" creationId="{EF442759-93B9-B05F-C1B7-25C068C582ED}"/>
          </ac:picMkLst>
        </pc:picChg>
      </pc:sldChg>
      <pc:sldChg chg="addSp delSp modSp add del replId">
        <pc:chgData name="林彧頎" userId="S::a1105505@o365.nuk.edu.tw::78292564-edc9-4d5b-8c03-fefe9a50f441" providerId="AD" clId="Web-{16FF0021-9A1E-F248-8F0C-920AFFEDA315}" dt="2023-06-04T15:00:01.272" v="428"/>
        <pc:sldMkLst>
          <pc:docMk/>
          <pc:sldMk cId="37165472" sldId="329"/>
        </pc:sldMkLst>
        <pc:spChg chg="mod">
          <ac:chgData name="林彧頎" userId="S::a1105505@o365.nuk.edu.tw::78292564-edc9-4d5b-8c03-fefe9a50f441" providerId="AD" clId="Web-{16FF0021-9A1E-F248-8F0C-920AFFEDA315}" dt="2023-06-04T14:48:11.023" v="306" actId="20577"/>
          <ac:spMkLst>
            <pc:docMk/>
            <pc:sldMk cId="37165472" sldId="329"/>
            <ac:spMk id="399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53:01.341" v="355" actId="20577"/>
          <ac:spMkLst>
            <pc:docMk/>
            <pc:sldMk cId="37165472" sldId="329"/>
            <ac:spMk id="405" creationId="{00000000-0000-0000-0000-000000000000}"/>
          </ac:spMkLst>
        </pc:spChg>
        <pc:picChg chg="add del">
          <ac:chgData name="林彧頎" userId="S::a1105505@o365.nuk.edu.tw::78292564-edc9-4d5b-8c03-fefe9a50f441" providerId="AD" clId="Web-{16FF0021-9A1E-F248-8F0C-920AFFEDA315}" dt="2023-06-04T14:50:31.666" v="326"/>
          <ac:picMkLst>
            <pc:docMk/>
            <pc:sldMk cId="37165472" sldId="329"/>
            <ac:picMk id="3" creationId="{EF442759-93B9-B05F-C1B7-25C068C582ED}"/>
          </ac:picMkLst>
        </pc:picChg>
      </pc:sldChg>
      <pc:sldChg chg="delSp modSp add del replId">
        <pc:chgData name="林彧頎" userId="S::a1105505@o365.nuk.edu.tw::78292564-edc9-4d5b-8c03-fefe9a50f441" providerId="AD" clId="Web-{16FF0021-9A1E-F248-8F0C-920AFFEDA315}" dt="2023-06-04T15:00:14.085" v="430"/>
        <pc:sldMkLst>
          <pc:docMk/>
          <pc:sldMk cId="1471761623" sldId="330"/>
        </pc:sldMkLst>
        <pc:spChg chg="mod">
          <ac:chgData name="林彧頎" userId="S::a1105505@o365.nuk.edu.tw::78292564-edc9-4d5b-8c03-fefe9a50f441" providerId="AD" clId="Web-{16FF0021-9A1E-F248-8F0C-920AFFEDA315}" dt="2023-06-04T14:52:09.965" v="343" actId="20577"/>
          <ac:spMkLst>
            <pc:docMk/>
            <pc:sldMk cId="1471761623" sldId="330"/>
            <ac:spMk id="399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54:28.374" v="379" actId="1076"/>
          <ac:spMkLst>
            <pc:docMk/>
            <pc:sldMk cId="1471761623" sldId="330"/>
            <ac:spMk id="405" creationId="{00000000-0000-0000-0000-000000000000}"/>
          </ac:spMkLst>
        </pc:spChg>
        <pc:picChg chg="del">
          <ac:chgData name="林彧頎" userId="S::a1105505@o365.nuk.edu.tw::78292564-edc9-4d5b-8c03-fefe9a50f441" providerId="AD" clId="Web-{16FF0021-9A1E-F248-8F0C-920AFFEDA315}" dt="2023-06-04T14:52:12.262" v="344"/>
          <ac:picMkLst>
            <pc:docMk/>
            <pc:sldMk cId="1471761623" sldId="330"/>
            <ac:picMk id="3" creationId="{EF442759-93B9-B05F-C1B7-25C068C582ED}"/>
          </ac:picMkLst>
        </pc:picChg>
      </pc:sldChg>
      <pc:sldChg chg="addSp delSp modSp add replId">
        <pc:chgData name="林彧頎" userId="S::a1105505@o365.nuk.edu.tw::78292564-edc9-4d5b-8c03-fefe9a50f441" providerId="AD" clId="Web-{16FF0021-9A1E-F248-8F0C-920AFFEDA315}" dt="2023-06-04T14:59:33.115" v="422" actId="20577"/>
        <pc:sldMkLst>
          <pc:docMk/>
          <pc:sldMk cId="2950874614" sldId="331"/>
        </pc:sldMkLst>
        <pc:spChg chg="add mod">
          <ac:chgData name="林彧頎" userId="S::a1105505@o365.nuk.edu.tw::78292564-edc9-4d5b-8c03-fefe9a50f441" providerId="AD" clId="Web-{16FF0021-9A1E-F248-8F0C-920AFFEDA315}" dt="2023-06-04T14:59:14.271" v="413" actId="20577"/>
          <ac:spMkLst>
            <pc:docMk/>
            <pc:sldMk cId="2950874614" sldId="331"/>
            <ac:spMk id="3" creationId="{0700B1DB-0655-7EF3-8675-175B3B5B0D30}"/>
          </ac:spMkLst>
        </pc:spChg>
        <pc:spChg chg="mod">
          <ac:chgData name="林彧頎" userId="S::a1105505@o365.nuk.edu.tw::78292564-edc9-4d5b-8c03-fefe9a50f441" providerId="AD" clId="Web-{16FF0021-9A1E-F248-8F0C-920AFFEDA315}" dt="2023-06-04T14:57:51.910" v="391" actId="20577"/>
          <ac:spMkLst>
            <pc:docMk/>
            <pc:sldMk cId="2950874614" sldId="331"/>
            <ac:spMk id="538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58:41.426" v="407" actId="20577"/>
          <ac:spMkLst>
            <pc:docMk/>
            <pc:sldMk cId="2950874614" sldId="331"/>
            <ac:spMk id="540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58:03.160" v="395" actId="20577"/>
          <ac:spMkLst>
            <pc:docMk/>
            <pc:sldMk cId="2950874614" sldId="331"/>
            <ac:spMk id="541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58:33.707" v="404" actId="20577"/>
          <ac:spMkLst>
            <pc:docMk/>
            <pc:sldMk cId="2950874614" sldId="331"/>
            <ac:spMk id="542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59:18.755" v="415" actId="20577"/>
          <ac:spMkLst>
            <pc:docMk/>
            <pc:sldMk cId="2950874614" sldId="331"/>
            <ac:spMk id="543" creationId="{00000000-0000-0000-0000-000000000000}"/>
          </ac:spMkLst>
        </pc:spChg>
        <pc:spChg chg="del">
          <ac:chgData name="林彧頎" userId="S::a1105505@o365.nuk.edu.tw::78292564-edc9-4d5b-8c03-fefe9a50f441" providerId="AD" clId="Web-{16FF0021-9A1E-F248-8F0C-920AFFEDA315}" dt="2023-06-04T14:58:48.552" v="408"/>
          <ac:spMkLst>
            <pc:docMk/>
            <pc:sldMk cId="2950874614" sldId="331"/>
            <ac:spMk id="544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4:59:33.115" v="422" actId="20577"/>
          <ac:spMkLst>
            <pc:docMk/>
            <pc:sldMk cId="2950874614" sldId="331"/>
            <ac:spMk id="545" creationId="{00000000-0000-0000-0000-000000000000}"/>
          </ac:spMkLst>
        </pc:spChg>
      </pc:sldChg>
      <pc:sldChg chg="add replId">
        <pc:chgData name="林彧頎" userId="S::a1105505@o365.nuk.edu.tw::78292564-edc9-4d5b-8c03-fefe9a50f441" providerId="AD" clId="Web-{16FF0021-9A1E-F248-8F0C-920AFFEDA315}" dt="2023-06-04T14:59:53.303" v="423"/>
        <pc:sldMkLst>
          <pc:docMk/>
          <pc:sldMk cId="3240557494" sldId="332"/>
        </pc:sldMkLst>
      </pc:sldChg>
      <pc:sldChg chg="add replId">
        <pc:chgData name="林彧頎" userId="S::a1105505@o365.nuk.edu.tw::78292564-edc9-4d5b-8c03-fefe9a50f441" providerId="AD" clId="Web-{16FF0021-9A1E-F248-8F0C-920AFFEDA315}" dt="2023-06-04T14:59:53.365" v="424"/>
        <pc:sldMkLst>
          <pc:docMk/>
          <pc:sldMk cId="1446487187" sldId="333"/>
        </pc:sldMkLst>
      </pc:sldChg>
      <pc:sldChg chg="add replId">
        <pc:chgData name="林彧頎" userId="S::a1105505@o365.nuk.edu.tw::78292564-edc9-4d5b-8c03-fefe9a50f441" providerId="AD" clId="Web-{16FF0021-9A1E-F248-8F0C-920AFFEDA315}" dt="2023-06-04T14:59:53.428" v="425"/>
        <pc:sldMkLst>
          <pc:docMk/>
          <pc:sldMk cId="561890222" sldId="334"/>
        </pc:sldMkLst>
      </pc:sldChg>
      <pc:sldChg chg="add replId">
        <pc:chgData name="林彧頎" userId="S::a1105505@o365.nuk.edu.tw::78292564-edc9-4d5b-8c03-fefe9a50f441" providerId="AD" clId="Web-{16FF0021-9A1E-F248-8F0C-920AFFEDA315}" dt="2023-06-04T15:00:09.397" v="429"/>
        <pc:sldMkLst>
          <pc:docMk/>
          <pc:sldMk cId="3267252770" sldId="335"/>
        </pc:sldMkLst>
      </pc:sldChg>
      <pc:sldChg chg="modSp add replId">
        <pc:chgData name="林彧頎" userId="S::a1105505@o365.nuk.edu.tw::78292564-edc9-4d5b-8c03-fefe9a50f441" providerId="AD" clId="Web-{16FF0021-9A1E-F248-8F0C-920AFFEDA315}" dt="2023-06-04T15:03:50.839" v="464" actId="20577"/>
        <pc:sldMkLst>
          <pc:docMk/>
          <pc:sldMk cId="1116026638" sldId="336"/>
        </pc:sldMkLst>
        <pc:spChg chg="mod">
          <ac:chgData name="林彧頎" userId="S::a1105505@o365.nuk.edu.tw::78292564-edc9-4d5b-8c03-fefe9a50f441" providerId="AD" clId="Web-{16FF0021-9A1E-F248-8F0C-920AFFEDA315}" dt="2023-06-04T15:03:50.839" v="464" actId="20577"/>
          <ac:spMkLst>
            <pc:docMk/>
            <pc:sldMk cId="1116026638" sldId="336"/>
            <ac:spMk id="640" creationId="{00000000-0000-0000-0000-000000000000}"/>
          </ac:spMkLst>
        </pc:spChg>
      </pc:sldChg>
      <pc:sldChg chg="addSp delSp modSp add replId">
        <pc:chgData name="林彧頎" userId="S::a1105505@o365.nuk.edu.tw::78292564-edc9-4d5b-8c03-fefe9a50f441" providerId="AD" clId="Web-{16FF0021-9A1E-F248-8F0C-920AFFEDA315}" dt="2023-06-04T15:04:59.153" v="483" actId="1076"/>
        <pc:sldMkLst>
          <pc:docMk/>
          <pc:sldMk cId="1333189520" sldId="338"/>
        </pc:sldMkLst>
        <pc:spChg chg="add mod">
          <ac:chgData name="林彧頎" userId="S::a1105505@o365.nuk.edu.tw::78292564-edc9-4d5b-8c03-fefe9a50f441" providerId="AD" clId="Web-{16FF0021-9A1E-F248-8F0C-920AFFEDA315}" dt="2023-06-04T15:04:59.153" v="483" actId="1076"/>
          <ac:spMkLst>
            <pc:docMk/>
            <pc:sldMk cId="1333189520" sldId="338"/>
            <ac:spMk id="3" creationId="{EF28CB48-1D35-A9DB-264E-103DF80C638C}"/>
          </ac:spMkLst>
        </pc:spChg>
        <pc:spChg chg="add del mod">
          <ac:chgData name="林彧頎" userId="S::a1105505@o365.nuk.edu.tw::78292564-edc9-4d5b-8c03-fefe9a50f441" providerId="AD" clId="Web-{16FF0021-9A1E-F248-8F0C-920AFFEDA315}" dt="2023-06-04T15:04:01.667" v="468"/>
          <ac:spMkLst>
            <pc:docMk/>
            <pc:sldMk cId="1333189520" sldId="338"/>
            <ac:spMk id="5" creationId="{E154FC0E-323F-FB41-4D54-00477C23BABE}"/>
          </ac:spMkLst>
        </pc:spChg>
        <pc:spChg chg="add del mod">
          <ac:chgData name="林彧頎" userId="S::a1105505@o365.nuk.edu.tw::78292564-edc9-4d5b-8c03-fefe9a50f441" providerId="AD" clId="Web-{16FF0021-9A1E-F248-8F0C-920AFFEDA315}" dt="2023-06-04T15:04:31.965" v="473"/>
          <ac:spMkLst>
            <pc:docMk/>
            <pc:sldMk cId="1333189520" sldId="338"/>
            <ac:spMk id="7" creationId="{F5E8DFCE-FD42-B002-70CA-ED8207F9C0C5}"/>
          </ac:spMkLst>
        </pc:spChg>
        <pc:spChg chg="del">
          <ac:chgData name="林彧頎" userId="S::a1105505@o365.nuk.edu.tw::78292564-edc9-4d5b-8c03-fefe9a50f441" providerId="AD" clId="Web-{16FF0021-9A1E-F248-8F0C-920AFFEDA315}" dt="2023-06-04T15:03:57.386" v="466"/>
          <ac:spMkLst>
            <pc:docMk/>
            <pc:sldMk cId="1333189520" sldId="338"/>
            <ac:spMk id="369" creationId="{00000000-0000-0000-0000-000000000000}"/>
          </ac:spMkLst>
        </pc:spChg>
        <pc:spChg chg="add del">
          <ac:chgData name="林彧頎" userId="S::a1105505@o365.nuk.edu.tw::78292564-edc9-4d5b-8c03-fefe9a50f441" providerId="AD" clId="Web-{16FF0021-9A1E-F248-8F0C-920AFFEDA315}" dt="2023-06-04T15:04:11.355" v="469"/>
          <ac:spMkLst>
            <pc:docMk/>
            <pc:sldMk cId="1333189520" sldId="338"/>
            <ac:spMk id="370" creationId="{00000000-0000-0000-0000-000000000000}"/>
          </ac:spMkLst>
        </pc:spChg>
      </pc:sldChg>
      <pc:sldChg chg="addSp delSp modSp add replId">
        <pc:chgData name="林彧頎" userId="S::a1105505@o365.nuk.edu.tw::78292564-edc9-4d5b-8c03-fefe9a50f441" providerId="AD" clId="Web-{16FF0021-9A1E-F248-8F0C-920AFFEDA315}" dt="2023-06-04T15:13:36.961" v="563" actId="1076"/>
        <pc:sldMkLst>
          <pc:docMk/>
          <pc:sldMk cId="180246031" sldId="339"/>
        </pc:sldMkLst>
        <pc:spChg chg="mod">
          <ac:chgData name="林彧頎" userId="S::a1105505@o365.nuk.edu.tw::78292564-edc9-4d5b-8c03-fefe9a50f441" providerId="AD" clId="Web-{16FF0021-9A1E-F248-8F0C-920AFFEDA315}" dt="2023-06-04T15:05:48.592" v="490" actId="20577"/>
          <ac:spMkLst>
            <pc:docMk/>
            <pc:sldMk cId="180246031" sldId="339"/>
            <ac:spMk id="399" creationId="{00000000-0000-0000-0000-000000000000}"/>
          </ac:spMkLst>
        </pc:spChg>
        <pc:spChg chg="add del mod">
          <ac:chgData name="林彧頎" userId="S::a1105505@o365.nuk.edu.tw::78292564-edc9-4d5b-8c03-fefe9a50f441" providerId="AD" clId="Web-{16FF0021-9A1E-F248-8F0C-920AFFEDA315}" dt="2023-06-04T15:08:47.517" v="524" actId="1076"/>
          <ac:spMkLst>
            <pc:docMk/>
            <pc:sldMk cId="180246031" sldId="339"/>
            <ac:spMk id="405" creationId="{00000000-0000-0000-0000-000000000000}"/>
          </ac:spMkLst>
        </pc:spChg>
        <pc:picChg chg="add mod">
          <ac:chgData name="林彧頎" userId="S::a1105505@o365.nuk.edu.tw::78292564-edc9-4d5b-8c03-fefe9a50f441" providerId="AD" clId="Web-{16FF0021-9A1E-F248-8F0C-920AFFEDA315}" dt="2023-06-04T15:13:36.961" v="563" actId="1076"/>
          <ac:picMkLst>
            <pc:docMk/>
            <pc:sldMk cId="180246031" sldId="339"/>
            <ac:picMk id="2" creationId="{34B4C7EB-1E9A-56CA-37D0-AC852BE9B3D8}"/>
          </ac:picMkLst>
        </pc:picChg>
        <pc:picChg chg="del">
          <ac:chgData name="林彧頎" userId="S::a1105505@o365.nuk.edu.tw::78292564-edc9-4d5b-8c03-fefe9a50f441" providerId="AD" clId="Web-{16FF0021-9A1E-F248-8F0C-920AFFEDA315}" dt="2023-06-04T15:06:04.514" v="494"/>
          <ac:picMkLst>
            <pc:docMk/>
            <pc:sldMk cId="180246031" sldId="339"/>
            <ac:picMk id="3" creationId="{EF442759-93B9-B05F-C1B7-25C068C582ED}"/>
          </ac:picMkLst>
        </pc:picChg>
      </pc:sldChg>
      <pc:sldChg chg="addSp delSp modSp add replId">
        <pc:chgData name="林彧頎" userId="S::a1105505@o365.nuk.edu.tw::78292564-edc9-4d5b-8c03-fefe9a50f441" providerId="AD" clId="Web-{16FF0021-9A1E-F248-8F0C-920AFFEDA315}" dt="2023-06-04T15:13:47.149" v="567" actId="1076"/>
        <pc:sldMkLst>
          <pc:docMk/>
          <pc:sldMk cId="2259767544" sldId="340"/>
        </pc:sldMkLst>
        <pc:spChg chg="mod">
          <ac:chgData name="林彧頎" userId="S::a1105505@o365.nuk.edu.tw::78292564-edc9-4d5b-8c03-fefe9a50f441" providerId="AD" clId="Web-{16FF0021-9A1E-F248-8F0C-920AFFEDA315}" dt="2023-06-04T15:05:57.514" v="492" actId="20577"/>
          <ac:spMkLst>
            <pc:docMk/>
            <pc:sldMk cId="2259767544" sldId="340"/>
            <ac:spMk id="399" creationId="{00000000-0000-0000-0000-000000000000}"/>
          </ac:spMkLst>
        </pc:spChg>
        <pc:spChg chg="mod">
          <ac:chgData name="林彧頎" userId="S::a1105505@o365.nuk.edu.tw::78292564-edc9-4d5b-8c03-fefe9a50f441" providerId="AD" clId="Web-{16FF0021-9A1E-F248-8F0C-920AFFEDA315}" dt="2023-06-04T15:13:15.867" v="562" actId="1076"/>
          <ac:spMkLst>
            <pc:docMk/>
            <pc:sldMk cId="2259767544" sldId="340"/>
            <ac:spMk id="405" creationId="{00000000-0000-0000-0000-000000000000}"/>
          </ac:spMkLst>
        </pc:spChg>
        <pc:picChg chg="add mod">
          <ac:chgData name="林彧頎" userId="S::a1105505@o365.nuk.edu.tw::78292564-edc9-4d5b-8c03-fefe9a50f441" providerId="AD" clId="Web-{16FF0021-9A1E-F248-8F0C-920AFFEDA315}" dt="2023-06-04T15:13:47.149" v="567" actId="1076"/>
          <ac:picMkLst>
            <pc:docMk/>
            <pc:sldMk cId="2259767544" sldId="340"/>
            <ac:picMk id="2" creationId="{560C2B2C-7194-2EC9-39BC-5905EA657CF2}"/>
          </ac:picMkLst>
        </pc:picChg>
        <pc:picChg chg="del">
          <ac:chgData name="林彧頎" userId="S::a1105505@o365.nuk.edu.tw::78292564-edc9-4d5b-8c03-fefe9a50f441" providerId="AD" clId="Web-{16FF0021-9A1E-F248-8F0C-920AFFEDA315}" dt="2023-06-04T15:06:02.108" v="493"/>
          <ac:picMkLst>
            <pc:docMk/>
            <pc:sldMk cId="2259767544" sldId="340"/>
            <ac:picMk id="3" creationId="{EF442759-93B9-B05F-C1B7-25C068C582ED}"/>
          </ac:picMkLst>
        </pc:picChg>
      </pc:sldChg>
    </pc:docChg>
  </pc:docChgLst>
  <pc:docChgLst>
    <pc:chgData name="巫柔筠" userId="c7d0fc06-98d5-4831-ab13-c0ba7a321f01" providerId="ADAL" clId="{16B36677-F3BA-44CA-97CE-E660976539F4}"/>
    <pc:docChg chg="undo custSel addSld delSld modSld sldOrd modSection">
      <pc:chgData name="巫柔筠" userId="c7d0fc06-98d5-4831-ab13-c0ba7a321f01" providerId="ADAL" clId="{16B36677-F3BA-44CA-97CE-E660976539F4}" dt="2023-06-05T07:09:07.796" v="613" actId="1076"/>
      <pc:docMkLst>
        <pc:docMk/>
      </pc:docMkLst>
      <pc:sldChg chg="addSp delSp modSp add mod">
        <pc:chgData name="巫柔筠" userId="c7d0fc06-98d5-4831-ab13-c0ba7a321f01" providerId="ADAL" clId="{16B36677-F3BA-44CA-97CE-E660976539F4}" dt="2023-06-05T05:20:16.503" v="262" actId="1036"/>
        <pc:sldMkLst>
          <pc:docMk/>
          <pc:sldMk cId="3790947045" sldId="348"/>
        </pc:sldMkLst>
        <pc:spChg chg="add mod">
          <ac:chgData name="巫柔筠" userId="c7d0fc06-98d5-4831-ab13-c0ba7a321f01" providerId="ADAL" clId="{16B36677-F3BA-44CA-97CE-E660976539F4}" dt="2023-06-05T05:17:26.091" v="226" actId="1076"/>
          <ac:spMkLst>
            <pc:docMk/>
            <pc:sldMk cId="3790947045" sldId="348"/>
            <ac:spMk id="2" creationId="{DAB6A971-4D43-8A52-6832-0C5DD292CAB9}"/>
          </ac:spMkLst>
        </pc:spChg>
        <pc:spChg chg="mod">
          <ac:chgData name="巫柔筠" userId="c7d0fc06-98d5-4831-ab13-c0ba7a321f01" providerId="ADAL" clId="{16B36677-F3BA-44CA-97CE-E660976539F4}" dt="2023-06-05T05:13:56.431" v="102" actId="20577"/>
          <ac:spMkLst>
            <pc:docMk/>
            <pc:sldMk cId="3790947045" sldId="348"/>
            <ac:spMk id="3" creationId="{A307F29A-1809-5D15-3FB9-B40230164662}"/>
          </ac:spMkLst>
        </pc:spChg>
        <pc:spChg chg="del mod">
          <ac:chgData name="巫柔筠" userId="c7d0fc06-98d5-4831-ab13-c0ba7a321f01" providerId="ADAL" clId="{16B36677-F3BA-44CA-97CE-E660976539F4}" dt="2023-06-05T03:17:37.400" v="8"/>
          <ac:spMkLst>
            <pc:docMk/>
            <pc:sldMk cId="3790947045" sldId="348"/>
            <ac:spMk id="30" creationId="{DB3EE70D-7C2C-4F97-E2BE-A429E4B5F55C}"/>
          </ac:spMkLst>
        </pc:spChg>
        <pc:picChg chg="add mod">
          <ac:chgData name="巫柔筠" userId="c7d0fc06-98d5-4831-ab13-c0ba7a321f01" providerId="ADAL" clId="{16B36677-F3BA-44CA-97CE-E660976539F4}" dt="2023-06-05T05:20:05.813" v="252" actId="1076"/>
          <ac:picMkLst>
            <pc:docMk/>
            <pc:sldMk cId="3790947045" sldId="348"/>
            <ac:picMk id="4" creationId="{A8A42494-611B-09ED-6DFF-9D74502C7124}"/>
          </ac:picMkLst>
        </pc:picChg>
        <pc:picChg chg="add mod">
          <ac:chgData name="巫柔筠" userId="c7d0fc06-98d5-4831-ab13-c0ba7a321f01" providerId="ADAL" clId="{16B36677-F3BA-44CA-97CE-E660976539F4}" dt="2023-06-05T05:20:16.503" v="262" actId="1036"/>
          <ac:picMkLst>
            <pc:docMk/>
            <pc:sldMk cId="3790947045" sldId="348"/>
            <ac:picMk id="5" creationId="{46FAC48C-2C22-B813-3F86-04093E62138C}"/>
          </ac:picMkLst>
        </pc:picChg>
        <pc:picChg chg="add del mod">
          <ac:chgData name="巫柔筠" userId="c7d0fc06-98d5-4831-ab13-c0ba7a321f01" providerId="ADAL" clId="{16B36677-F3BA-44CA-97CE-E660976539F4}" dt="2023-06-05T05:13:45.318" v="94" actId="478"/>
          <ac:picMkLst>
            <pc:docMk/>
            <pc:sldMk cId="3790947045" sldId="348"/>
            <ac:picMk id="6" creationId="{92DEA788-9502-4C57-6434-0D4DBB5D3A96}"/>
          </ac:picMkLst>
        </pc:picChg>
        <pc:picChg chg="del">
          <ac:chgData name="巫柔筠" userId="c7d0fc06-98d5-4831-ab13-c0ba7a321f01" providerId="ADAL" clId="{16B36677-F3BA-44CA-97CE-E660976539F4}" dt="2023-06-05T03:17:37.396" v="6" actId="478"/>
          <ac:picMkLst>
            <pc:docMk/>
            <pc:sldMk cId="3790947045" sldId="348"/>
            <ac:picMk id="28" creationId="{F8B2B49E-E3FD-86C6-33F9-688E60563B93}"/>
          </ac:picMkLst>
        </pc:picChg>
      </pc:sldChg>
      <pc:sldChg chg="ord">
        <pc:chgData name="巫柔筠" userId="c7d0fc06-98d5-4831-ab13-c0ba7a321f01" providerId="ADAL" clId="{16B36677-F3BA-44CA-97CE-E660976539F4}" dt="2023-06-05T06:42:50.751" v="598"/>
        <pc:sldMkLst>
          <pc:docMk/>
          <pc:sldMk cId="1751664663" sldId="353"/>
        </pc:sldMkLst>
      </pc:sldChg>
      <pc:sldChg chg="addSp delSp modSp add mod">
        <pc:chgData name="巫柔筠" userId="c7d0fc06-98d5-4831-ab13-c0ba7a321f01" providerId="ADAL" clId="{16B36677-F3BA-44CA-97CE-E660976539F4}" dt="2023-06-05T05:24:29.768" v="365" actId="1076"/>
        <pc:sldMkLst>
          <pc:docMk/>
          <pc:sldMk cId="4030632367" sldId="354"/>
        </pc:sldMkLst>
        <pc:spChg chg="mod">
          <ac:chgData name="巫柔筠" userId="c7d0fc06-98d5-4831-ab13-c0ba7a321f01" providerId="ADAL" clId="{16B36677-F3BA-44CA-97CE-E660976539F4}" dt="2023-06-05T05:18:49.633" v="235" actId="1076"/>
          <ac:spMkLst>
            <pc:docMk/>
            <pc:sldMk cId="4030632367" sldId="354"/>
            <ac:spMk id="2" creationId="{DAB6A971-4D43-8A52-6832-0C5DD292CAB9}"/>
          </ac:spMkLst>
        </pc:spChg>
        <pc:spChg chg="mod">
          <ac:chgData name="巫柔筠" userId="c7d0fc06-98d5-4831-ab13-c0ba7a321f01" providerId="ADAL" clId="{16B36677-F3BA-44CA-97CE-E660976539F4}" dt="2023-06-05T05:14:14.544" v="139" actId="20577"/>
          <ac:spMkLst>
            <pc:docMk/>
            <pc:sldMk cId="4030632367" sldId="354"/>
            <ac:spMk id="3" creationId="{A307F29A-1809-5D15-3FB9-B40230164662}"/>
          </ac:spMkLst>
        </pc:spChg>
        <pc:picChg chg="del">
          <ac:chgData name="巫柔筠" userId="c7d0fc06-98d5-4831-ab13-c0ba7a321f01" providerId="ADAL" clId="{16B36677-F3BA-44CA-97CE-E660976539F4}" dt="2023-06-05T05:14:33.588" v="143" actId="478"/>
          <ac:picMkLst>
            <pc:docMk/>
            <pc:sldMk cId="4030632367" sldId="354"/>
            <ac:picMk id="4" creationId="{A8A42494-611B-09ED-6DFF-9D74502C7124}"/>
          </ac:picMkLst>
        </pc:picChg>
        <pc:picChg chg="del">
          <ac:chgData name="巫柔筠" userId="c7d0fc06-98d5-4831-ab13-c0ba7a321f01" providerId="ADAL" clId="{16B36677-F3BA-44CA-97CE-E660976539F4}" dt="2023-06-05T05:14:34.991" v="144" actId="478"/>
          <ac:picMkLst>
            <pc:docMk/>
            <pc:sldMk cId="4030632367" sldId="354"/>
            <ac:picMk id="5" creationId="{46FAC48C-2C22-B813-3F86-04093E62138C}"/>
          </ac:picMkLst>
        </pc:picChg>
        <pc:picChg chg="add mod">
          <ac:chgData name="巫柔筠" userId="c7d0fc06-98d5-4831-ab13-c0ba7a321f01" providerId="ADAL" clId="{16B36677-F3BA-44CA-97CE-E660976539F4}" dt="2023-06-05T05:24:29.768" v="365" actId="1076"/>
          <ac:picMkLst>
            <pc:docMk/>
            <pc:sldMk cId="4030632367" sldId="354"/>
            <ac:picMk id="6" creationId="{20FD6889-7763-942A-4348-F2FF02697918}"/>
          </ac:picMkLst>
        </pc:picChg>
      </pc:sldChg>
      <pc:sldChg chg="addSp delSp modSp add mod">
        <pc:chgData name="巫柔筠" userId="c7d0fc06-98d5-4831-ab13-c0ba7a321f01" providerId="ADAL" clId="{16B36677-F3BA-44CA-97CE-E660976539F4}" dt="2023-06-05T07:08:57.286" v="607" actId="14100"/>
        <pc:sldMkLst>
          <pc:docMk/>
          <pc:sldMk cId="1997015268" sldId="355"/>
        </pc:sldMkLst>
        <pc:spChg chg="del mod">
          <ac:chgData name="巫柔筠" userId="c7d0fc06-98d5-4831-ab13-c0ba7a321f01" providerId="ADAL" clId="{16B36677-F3BA-44CA-97CE-E660976539F4}" dt="2023-06-05T05:21:16.970" v="299"/>
          <ac:spMkLst>
            <pc:docMk/>
            <pc:sldMk cId="1997015268" sldId="355"/>
            <ac:spMk id="2" creationId="{DAB6A971-4D43-8A52-6832-0C5DD292CAB9}"/>
          </ac:spMkLst>
        </pc:spChg>
        <pc:spChg chg="mod">
          <ac:chgData name="巫柔筠" userId="c7d0fc06-98d5-4831-ab13-c0ba7a321f01" providerId="ADAL" clId="{16B36677-F3BA-44CA-97CE-E660976539F4}" dt="2023-06-05T05:26:31.368" v="384" actId="255"/>
          <ac:spMkLst>
            <pc:docMk/>
            <pc:sldMk cId="1997015268" sldId="355"/>
            <ac:spMk id="3" creationId="{A307F29A-1809-5D15-3FB9-B40230164662}"/>
          </ac:spMkLst>
        </pc:spChg>
        <pc:spChg chg="add mod">
          <ac:chgData name="巫柔筠" userId="c7d0fc06-98d5-4831-ab13-c0ba7a321f01" providerId="ADAL" clId="{16B36677-F3BA-44CA-97CE-E660976539F4}" dt="2023-06-05T05:27:40.574" v="388"/>
          <ac:spMkLst>
            <pc:docMk/>
            <pc:sldMk cId="1997015268" sldId="355"/>
            <ac:spMk id="5" creationId="{DE1506D5-B748-F99C-E287-D15AE00665FC}"/>
          </ac:spMkLst>
        </pc:spChg>
        <pc:picChg chg="add mod modCrop">
          <ac:chgData name="巫柔筠" userId="c7d0fc06-98d5-4831-ab13-c0ba7a321f01" providerId="ADAL" clId="{16B36677-F3BA-44CA-97CE-E660976539F4}" dt="2023-06-05T06:46:28.535" v="602" actId="1076"/>
          <ac:picMkLst>
            <pc:docMk/>
            <pc:sldMk cId="1997015268" sldId="355"/>
            <ac:picMk id="4" creationId="{8B375039-D576-9125-E2F9-07B10BF58A41}"/>
          </ac:picMkLst>
        </pc:picChg>
        <pc:picChg chg="del">
          <ac:chgData name="巫柔筠" userId="c7d0fc06-98d5-4831-ab13-c0ba7a321f01" providerId="ADAL" clId="{16B36677-F3BA-44CA-97CE-E660976539F4}" dt="2023-06-05T05:19:48.823" v="248" actId="478"/>
          <ac:picMkLst>
            <pc:docMk/>
            <pc:sldMk cId="1997015268" sldId="355"/>
            <ac:picMk id="6" creationId="{20FD6889-7763-942A-4348-F2FF02697918}"/>
          </ac:picMkLst>
        </pc:picChg>
        <pc:picChg chg="add del mod">
          <ac:chgData name="巫柔筠" userId="c7d0fc06-98d5-4831-ab13-c0ba7a321f01" providerId="ADAL" clId="{16B36677-F3BA-44CA-97CE-E660976539F4}" dt="2023-06-05T06:46:23.189" v="601" actId="478"/>
          <ac:picMkLst>
            <pc:docMk/>
            <pc:sldMk cId="1997015268" sldId="355"/>
            <ac:picMk id="7" creationId="{6731775D-9FDF-FE38-1807-1493B0729819}"/>
          </ac:picMkLst>
        </pc:picChg>
        <pc:picChg chg="add mod">
          <ac:chgData name="巫柔筠" userId="c7d0fc06-98d5-4831-ab13-c0ba7a321f01" providerId="ADAL" clId="{16B36677-F3BA-44CA-97CE-E660976539F4}" dt="2023-06-05T07:08:57.286" v="607" actId="14100"/>
          <ac:picMkLst>
            <pc:docMk/>
            <pc:sldMk cId="1997015268" sldId="355"/>
            <ac:picMk id="9" creationId="{914E189D-5AAA-13B0-0E8F-B7D85D9DC06A}"/>
          </ac:picMkLst>
        </pc:picChg>
      </pc:sldChg>
      <pc:sldChg chg="addSp delSp modSp add mod ord">
        <pc:chgData name="巫柔筠" userId="c7d0fc06-98d5-4831-ab13-c0ba7a321f01" providerId="ADAL" clId="{16B36677-F3BA-44CA-97CE-E660976539F4}" dt="2023-06-05T07:09:07.796" v="613" actId="1076"/>
        <pc:sldMkLst>
          <pc:docMk/>
          <pc:sldMk cId="1857851390" sldId="358"/>
        </pc:sldMkLst>
        <pc:spChg chg="mod">
          <ac:chgData name="巫柔筠" userId="c7d0fc06-98d5-4831-ab13-c0ba7a321f01" providerId="ADAL" clId="{16B36677-F3BA-44CA-97CE-E660976539F4}" dt="2023-06-05T05:28:10.190" v="400" actId="20577"/>
          <ac:spMkLst>
            <pc:docMk/>
            <pc:sldMk cId="1857851390" sldId="358"/>
            <ac:spMk id="3" creationId="{A307F29A-1809-5D15-3FB9-B40230164662}"/>
          </ac:spMkLst>
        </pc:spChg>
        <pc:spChg chg="mod">
          <ac:chgData name="巫柔筠" userId="c7d0fc06-98d5-4831-ab13-c0ba7a321f01" providerId="ADAL" clId="{16B36677-F3BA-44CA-97CE-E660976539F4}" dt="2023-06-05T05:30:18.952" v="438" actId="20577"/>
          <ac:spMkLst>
            <pc:docMk/>
            <pc:sldMk cId="1857851390" sldId="358"/>
            <ac:spMk id="5" creationId="{DE1506D5-B748-F99C-E287-D15AE00665FC}"/>
          </ac:spMkLst>
        </pc:spChg>
        <pc:picChg chg="add mod">
          <ac:chgData name="巫柔筠" userId="c7d0fc06-98d5-4831-ab13-c0ba7a321f01" providerId="ADAL" clId="{16B36677-F3BA-44CA-97CE-E660976539F4}" dt="2023-06-05T07:09:07.796" v="613" actId="1076"/>
          <ac:picMkLst>
            <pc:docMk/>
            <pc:sldMk cId="1857851390" sldId="358"/>
            <ac:picMk id="6" creationId="{CE3225BC-7B80-005C-5F89-111339564E85}"/>
          </ac:picMkLst>
        </pc:picChg>
        <pc:picChg chg="del">
          <ac:chgData name="巫柔筠" userId="c7d0fc06-98d5-4831-ab13-c0ba7a321f01" providerId="ADAL" clId="{16B36677-F3BA-44CA-97CE-E660976539F4}" dt="2023-06-05T06:46:52.021" v="603" actId="478"/>
          <ac:picMkLst>
            <pc:docMk/>
            <pc:sldMk cId="1857851390" sldId="358"/>
            <ac:picMk id="7" creationId="{6731775D-9FDF-FE38-1807-1493B0729819}"/>
          </ac:picMkLst>
        </pc:picChg>
      </pc:sldChg>
      <pc:sldChg chg="modSp add mod">
        <pc:chgData name="巫柔筠" userId="c7d0fc06-98d5-4831-ab13-c0ba7a321f01" providerId="ADAL" clId="{16B36677-F3BA-44CA-97CE-E660976539F4}" dt="2023-06-05T05:35:22.674" v="450" actId="20577"/>
        <pc:sldMkLst>
          <pc:docMk/>
          <pc:sldMk cId="17945785" sldId="359"/>
        </pc:sldMkLst>
        <pc:spChg chg="mod">
          <ac:chgData name="巫柔筠" userId="c7d0fc06-98d5-4831-ab13-c0ba7a321f01" providerId="ADAL" clId="{16B36677-F3BA-44CA-97CE-E660976539F4}" dt="2023-06-05T05:35:22.674" v="450" actId="20577"/>
          <ac:spMkLst>
            <pc:docMk/>
            <pc:sldMk cId="17945785" sldId="359"/>
            <ac:spMk id="640" creationId="{00000000-0000-0000-0000-000000000000}"/>
          </ac:spMkLst>
        </pc:spChg>
      </pc:sldChg>
      <pc:sldChg chg="addSp delSp modSp add mod">
        <pc:chgData name="巫柔筠" userId="c7d0fc06-98d5-4831-ab13-c0ba7a321f01" providerId="ADAL" clId="{16B36677-F3BA-44CA-97CE-E660976539F4}" dt="2023-06-05T05:38:22.646" v="503" actId="1076"/>
        <pc:sldMkLst>
          <pc:docMk/>
          <pc:sldMk cId="4052293947" sldId="360"/>
        </pc:sldMkLst>
        <pc:spChg chg="mod">
          <ac:chgData name="巫柔筠" userId="c7d0fc06-98d5-4831-ab13-c0ba7a321f01" providerId="ADAL" clId="{16B36677-F3BA-44CA-97CE-E660976539F4}" dt="2023-06-05T05:35:43.149" v="473" actId="20577"/>
          <ac:spMkLst>
            <pc:docMk/>
            <pc:sldMk cId="4052293947" sldId="360"/>
            <ac:spMk id="399" creationId="{00000000-0000-0000-0000-000000000000}"/>
          </ac:spMkLst>
        </pc:spChg>
        <pc:spChg chg="mod">
          <ac:chgData name="巫柔筠" userId="c7d0fc06-98d5-4831-ab13-c0ba7a321f01" providerId="ADAL" clId="{16B36677-F3BA-44CA-97CE-E660976539F4}" dt="2023-06-05T05:38:15.235" v="500" actId="1076"/>
          <ac:spMkLst>
            <pc:docMk/>
            <pc:sldMk cId="4052293947" sldId="360"/>
            <ac:spMk id="405" creationId="{00000000-0000-0000-0000-000000000000}"/>
          </ac:spMkLst>
        </pc:spChg>
        <pc:picChg chg="del">
          <ac:chgData name="巫柔筠" userId="c7d0fc06-98d5-4831-ab13-c0ba7a321f01" providerId="ADAL" clId="{16B36677-F3BA-44CA-97CE-E660976539F4}" dt="2023-06-05T05:35:45.568" v="474" actId="478"/>
          <ac:picMkLst>
            <pc:docMk/>
            <pc:sldMk cId="4052293947" sldId="360"/>
            <ac:picMk id="2" creationId="{34B4C7EB-1E9A-56CA-37D0-AC852BE9B3D8}"/>
          </ac:picMkLst>
        </pc:picChg>
        <pc:picChg chg="add mod">
          <ac:chgData name="巫柔筠" userId="c7d0fc06-98d5-4831-ab13-c0ba7a321f01" providerId="ADAL" clId="{16B36677-F3BA-44CA-97CE-E660976539F4}" dt="2023-06-05T05:38:22.646" v="503" actId="1076"/>
          <ac:picMkLst>
            <pc:docMk/>
            <pc:sldMk cId="4052293947" sldId="360"/>
            <ac:picMk id="3" creationId="{3ECE0C90-9126-9300-6FCE-12F7742A8D3A}"/>
          </ac:picMkLst>
        </pc:picChg>
      </pc:sldChg>
      <pc:sldChg chg="addSp delSp modSp add mod">
        <pc:chgData name="巫柔筠" userId="c7d0fc06-98d5-4831-ab13-c0ba7a321f01" providerId="ADAL" clId="{16B36677-F3BA-44CA-97CE-E660976539F4}" dt="2023-06-05T05:55:26.708" v="596" actId="20577"/>
        <pc:sldMkLst>
          <pc:docMk/>
          <pc:sldMk cId="1735792043" sldId="361"/>
        </pc:sldMkLst>
        <pc:spChg chg="add del mod">
          <ac:chgData name="巫柔筠" userId="c7d0fc06-98d5-4831-ab13-c0ba7a321f01" providerId="ADAL" clId="{16B36677-F3BA-44CA-97CE-E660976539F4}" dt="2023-06-05T05:40:38.989" v="525" actId="478"/>
          <ac:spMkLst>
            <pc:docMk/>
            <pc:sldMk cId="1735792043" sldId="361"/>
            <ac:spMk id="2" creationId="{80852385-E34D-F24D-1756-0DFBA63572F0}"/>
          </ac:spMkLst>
        </pc:spChg>
        <pc:spChg chg="del mod">
          <ac:chgData name="巫柔筠" userId="c7d0fc06-98d5-4831-ab13-c0ba7a321f01" providerId="ADAL" clId="{16B36677-F3BA-44CA-97CE-E660976539F4}" dt="2023-06-05T05:40:18.686" v="521" actId="478"/>
          <ac:spMkLst>
            <pc:docMk/>
            <pc:sldMk cId="1735792043" sldId="361"/>
            <ac:spMk id="3" creationId="{EF28CB48-1D35-A9DB-264E-103DF80C638C}"/>
          </ac:spMkLst>
        </pc:spChg>
        <pc:spChg chg="add del mod">
          <ac:chgData name="巫柔筠" userId="c7d0fc06-98d5-4831-ab13-c0ba7a321f01" providerId="ADAL" clId="{16B36677-F3BA-44CA-97CE-E660976539F4}" dt="2023-06-05T05:40:52.912" v="529" actId="478"/>
          <ac:spMkLst>
            <pc:docMk/>
            <pc:sldMk cId="1735792043" sldId="361"/>
            <ac:spMk id="4" creationId="{B49336AC-DFAD-18A1-11E9-E8683BE825CB}"/>
          </ac:spMkLst>
        </pc:spChg>
        <pc:spChg chg="add mod">
          <ac:chgData name="巫柔筠" userId="c7d0fc06-98d5-4831-ab13-c0ba7a321f01" providerId="ADAL" clId="{16B36677-F3BA-44CA-97CE-E660976539F4}" dt="2023-06-05T05:55:26.708" v="596" actId="20577"/>
          <ac:spMkLst>
            <pc:docMk/>
            <pc:sldMk cId="1735792043" sldId="361"/>
            <ac:spMk id="5" creationId="{DEB2A45E-357C-9977-1692-3EFBF3F3622E}"/>
          </ac:spMkLst>
        </pc:spChg>
        <pc:grpChg chg="mod">
          <ac:chgData name="巫柔筠" userId="c7d0fc06-98d5-4831-ab13-c0ba7a321f01" providerId="ADAL" clId="{16B36677-F3BA-44CA-97CE-E660976539F4}" dt="2023-06-05T05:39:45.237" v="513" actId="1076"/>
          <ac:grpSpMkLst>
            <pc:docMk/>
            <pc:sldMk cId="1735792043" sldId="361"/>
            <ac:grpSpMk id="366" creationId="{00000000-0000-0000-0000-000000000000}"/>
          </ac:grpSpMkLst>
        </pc:grpChg>
      </pc:sldChg>
      <pc:sldChg chg="new del">
        <pc:chgData name="巫柔筠" userId="c7d0fc06-98d5-4831-ab13-c0ba7a321f01" providerId="ADAL" clId="{16B36677-F3BA-44CA-97CE-E660976539F4}" dt="2023-06-05T05:40:41.506" v="527" actId="680"/>
        <pc:sldMkLst>
          <pc:docMk/>
          <pc:sldMk cId="3776026129" sldId="362"/>
        </pc:sldMkLst>
      </pc:sldChg>
    </pc:docChg>
  </pc:docChgLst>
  <pc:docChgLst>
    <pc:chgData name="潘妤揚" userId="21a5a475-56a9-4c5d-a9d9-b10088a7de5b" providerId="ADAL" clId="{03035609-BF7C-453B-90EC-86B46E966EF4}"/>
    <pc:docChg chg="custSel addSld delSld modSld modSection">
      <pc:chgData name="潘妤揚" userId="21a5a475-56a9-4c5d-a9d9-b10088a7de5b" providerId="ADAL" clId="{03035609-BF7C-453B-90EC-86B46E966EF4}" dt="2023-06-05T03:39:57.313" v="11" actId="478"/>
      <pc:docMkLst>
        <pc:docMk/>
      </pc:docMkLst>
      <pc:sldChg chg="new del">
        <pc:chgData name="潘妤揚" userId="21a5a475-56a9-4c5d-a9d9-b10088a7de5b" providerId="ADAL" clId="{03035609-BF7C-453B-90EC-86B46E966EF4}" dt="2023-06-05T03:39:46.050" v="2" actId="47"/>
        <pc:sldMkLst>
          <pc:docMk/>
          <pc:sldMk cId="1590757603" sldId="349"/>
        </pc:sldMkLst>
      </pc:sldChg>
      <pc:sldChg chg="delSp modSp add mod">
        <pc:chgData name="潘妤揚" userId="21a5a475-56a9-4c5d-a9d9-b10088a7de5b" providerId="ADAL" clId="{03035609-BF7C-453B-90EC-86B46E966EF4}" dt="2023-06-05T03:39:57.313" v="11" actId="478"/>
        <pc:sldMkLst>
          <pc:docMk/>
          <pc:sldMk cId="2811634248" sldId="350"/>
        </pc:sldMkLst>
        <pc:spChg chg="mod">
          <ac:chgData name="潘妤揚" userId="21a5a475-56a9-4c5d-a9d9-b10088a7de5b" providerId="ADAL" clId="{03035609-BF7C-453B-90EC-86B46E966EF4}" dt="2023-06-05T03:39:54.200" v="10" actId="20577"/>
          <ac:spMkLst>
            <pc:docMk/>
            <pc:sldMk cId="2811634248" sldId="350"/>
            <ac:spMk id="3" creationId="{A307F29A-1809-5D15-3FB9-B40230164662}"/>
          </ac:spMkLst>
        </pc:spChg>
        <pc:picChg chg="del">
          <ac:chgData name="潘妤揚" userId="21a5a475-56a9-4c5d-a9d9-b10088a7de5b" providerId="ADAL" clId="{03035609-BF7C-453B-90EC-86B46E966EF4}" dt="2023-06-05T03:39:57.313" v="11" actId="478"/>
          <ac:picMkLst>
            <pc:docMk/>
            <pc:sldMk cId="2811634248" sldId="350"/>
            <ac:picMk id="28" creationId="{F8B2B49E-E3FD-86C6-33F9-688E60563B93}"/>
          </ac:picMkLst>
        </pc:picChg>
      </pc:sldChg>
    </pc:docChg>
  </pc:docChgLst>
  <pc:docChgLst>
    <pc:chgData name="吳雨宣" userId="S::a1105524@o365.nuk.edu.tw::d6dac13b-fb09-4062-9afa-c45b67244c7e" providerId="AD" clId="Web-{B97BD223-E408-13EC-FF5B-E0ADEB68AC65}"/>
    <pc:docChg chg="addSld modSld modSection">
      <pc:chgData name="吳雨宣" userId="S::a1105524@o365.nuk.edu.tw::d6dac13b-fb09-4062-9afa-c45b67244c7e" providerId="AD" clId="Web-{B97BD223-E408-13EC-FF5B-E0ADEB68AC65}" dt="2023-06-05T05:24:04.392" v="10"/>
      <pc:docMkLst>
        <pc:docMk/>
      </pc:docMkLst>
      <pc:sldChg chg="modSp">
        <pc:chgData name="吳雨宣" userId="S::a1105524@o365.nuk.edu.tw::d6dac13b-fb09-4062-9afa-c45b67244c7e" providerId="AD" clId="Web-{B97BD223-E408-13EC-FF5B-E0ADEB68AC65}" dt="2023-06-05T04:56:44.064" v="6" actId="20577"/>
        <pc:sldMkLst>
          <pc:docMk/>
          <pc:sldMk cId="561890222" sldId="334"/>
        </pc:sldMkLst>
        <pc:spChg chg="mod">
          <ac:chgData name="吳雨宣" userId="S::a1105524@o365.nuk.edu.tw::d6dac13b-fb09-4062-9afa-c45b67244c7e" providerId="AD" clId="Web-{B97BD223-E408-13EC-FF5B-E0ADEB68AC65}" dt="2023-06-05T04:56:44.064" v="6" actId="20577"/>
          <ac:spMkLst>
            <pc:docMk/>
            <pc:sldMk cId="561890222" sldId="334"/>
            <ac:spMk id="399" creationId="{00000000-0000-0000-0000-000000000000}"/>
          </ac:spMkLst>
        </pc:spChg>
      </pc:sldChg>
      <pc:sldChg chg="add replId">
        <pc:chgData name="吳雨宣" userId="S::a1105524@o365.nuk.edu.tw::d6dac13b-fb09-4062-9afa-c45b67244c7e" providerId="AD" clId="Web-{B97BD223-E408-13EC-FF5B-E0ADEB68AC65}" dt="2023-06-05T04:56:17.298" v="0"/>
        <pc:sldMkLst>
          <pc:docMk/>
          <pc:sldMk cId="4118904556" sldId="351"/>
        </pc:sldMkLst>
      </pc:sldChg>
      <pc:sldChg chg="modSp add replId">
        <pc:chgData name="吳雨宣" userId="S::a1105524@o365.nuk.edu.tw::d6dac13b-fb09-4062-9afa-c45b67244c7e" providerId="AD" clId="Web-{B97BD223-E408-13EC-FF5B-E0ADEB68AC65}" dt="2023-06-05T04:56:54.564" v="9" actId="20577"/>
        <pc:sldMkLst>
          <pc:docMk/>
          <pc:sldMk cId="1552823666" sldId="352"/>
        </pc:sldMkLst>
        <pc:spChg chg="mod">
          <ac:chgData name="吳雨宣" userId="S::a1105524@o365.nuk.edu.tw::d6dac13b-fb09-4062-9afa-c45b67244c7e" providerId="AD" clId="Web-{B97BD223-E408-13EC-FF5B-E0ADEB68AC65}" dt="2023-06-05T04:56:54.564" v="9" actId="20577"/>
          <ac:spMkLst>
            <pc:docMk/>
            <pc:sldMk cId="1552823666" sldId="352"/>
            <ac:spMk id="399" creationId="{00000000-0000-0000-0000-000000000000}"/>
          </ac:spMkLst>
        </pc:spChg>
      </pc:sldChg>
      <pc:sldChg chg="add replId">
        <pc:chgData name="吳雨宣" userId="S::a1105524@o365.nuk.edu.tw::d6dac13b-fb09-4062-9afa-c45b67244c7e" providerId="AD" clId="Web-{B97BD223-E408-13EC-FF5B-E0ADEB68AC65}" dt="2023-06-05T05:24:04.392" v="10"/>
        <pc:sldMkLst>
          <pc:docMk/>
          <pc:sldMk cId="2009968919" sldId="354"/>
        </pc:sldMkLst>
      </pc:sldChg>
    </pc:docChg>
  </pc:docChgLst>
  <pc:docChgLst>
    <pc:chgData name="林彧頎" userId="S::a1105505@o365.nuk.edu.tw::78292564-edc9-4d5b-8c03-fefe9a50f441" providerId="AD" clId="Web-{922BEC8A-8990-71E2-5174-62DFD19C3D9F}"/>
    <pc:docChg chg="modSld sldOrd">
      <pc:chgData name="林彧頎" userId="S::a1105505@o365.nuk.edu.tw::78292564-edc9-4d5b-8c03-fefe9a50f441" providerId="AD" clId="Web-{922BEC8A-8990-71E2-5174-62DFD19C3D9F}" dt="2023-06-05T06:55:35.196" v="139" actId="20577"/>
      <pc:docMkLst>
        <pc:docMk/>
      </pc:docMkLst>
      <pc:sldChg chg="modSp">
        <pc:chgData name="林彧頎" userId="S::a1105505@o365.nuk.edu.tw::78292564-edc9-4d5b-8c03-fefe9a50f441" providerId="AD" clId="Web-{922BEC8A-8990-71E2-5174-62DFD19C3D9F}" dt="2023-06-05T06:53:31.628" v="122" actId="20577"/>
        <pc:sldMkLst>
          <pc:docMk/>
          <pc:sldMk cId="3240557494" sldId="332"/>
        </pc:sldMkLst>
        <pc:spChg chg="mod">
          <ac:chgData name="林彧頎" userId="S::a1105505@o365.nuk.edu.tw::78292564-edc9-4d5b-8c03-fefe9a50f441" providerId="AD" clId="Web-{922BEC8A-8990-71E2-5174-62DFD19C3D9F}" dt="2023-06-05T06:53:31.628" v="122" actId="20577"/>
          <ac:spMkLst>
            <pc:docMk/>
            <pc:sldMk cId="3240557494" sldId="332"/>
            <ac:spMk id="399" creationId="{00000000-0000-0000-0000-000000000000}"/>
          </ac:spMkLst>
        </pc:spChg>
      </pc:sldChg>
      <pc:sldChg chg="modSp">
        <pc:chgData name="林彧頎" userId="S::a1105505@o365.nuk.edu.tw::78292564-edc9-4d5b-8c03-fefe9a50f441" providerId="AD" clId="Web-{922BEC8A-8990-71E2-5174-62DFD19C3D9F}" dt="2023-06-05T06:53:16.175" v="117" actId="20577"/>
        <pc:sldMkLst>
          <pc:docMk/>
          <pc:sldMk cId="1446487187" sldId="333"/>
        </pc:sldMkLst>
        <pc:spChg chg="mod">
          <ac:chgData name="林彧頎" userId="S::a1105505@o365.nuk.edu.tw::78292564-edc9-4d5b-8c03-fefe9a50f441" providerId="AD" clId="Web-{922BEC8A-8990-71E2-5174-62DFD19C3D9F}" dt="2023-06-05T06:53:16.175" v="117" actId="20577"/>
          <ac:spMkLst>
            <pc:docMk/>
            <pc:sldMk cId="1446487187" sldId="333"/>
            <ac:spMk id="399" creationId="{00000000-0000-0000-0000-000000000000}"/>
          </ac:spMkLst>
        </pc:spChg>
      </pc:sldChg>
      <pc:sldChg chg="modSp">
        <pc:chgData name="林彧頎" userId="S::a1105505@o365.nuk.edu.tw::78292564-edc9-4d5b-8c03-fefe9a50f441" providerId="AD" clId="Web-{922BEC8A-8990-71E2-5174-62DFD19C3D9F}" dt="2023-06-05T06:55:10.929" v="137" actId="20577"/>
        <pc:sldMkLst>
          <pc:docMk/>
          <pc:sldMk cId="561890222" sldId="334"/>
        </pc:sldMkLst>
        <pc:spChg chg="mod">
          <ac:chgData name="林彧頎" userId="S::a1105505@o365.nuk.edu.tw::78292564-edc9-4d5b-8c03-fefe9a50f441" providerId="AD" clId="Web-{922BEC8A-8990-71E2-5174-62DFD19C3D9F}" dt="2023-06-05T06:55:10.929" v="137" actId="20577"/>
          <ac:spMkLst>
            <pc:docMk/>
            <pc:sldMk cId="561890222" sldId="334"/>
            <ac:spMk id="399" creationId="{00000000-0000-0000-0000-000000000000}"/>
          </ac:spMkLst>
        </pc:spChg>
        <pc:spChg chg="mod">
          <ac:chgData name="林彧頎" userId="S::a1105505@o365.nuk.edu.tw::78292564-edc9-4d5b-8c03-fefe9a50f441" providerId="AD" clId="Web-{922BEC8A-8990-71E2-5174-62DFD19C3D9F}" dt="2023-06-05T06:51:35.858" v="96" actId="20577"/>
          <ac:spMkLst>
            <pc:docMk/>
            <pc:sldMk cId="561890222" sldId="334"/>
            <ac:spMk id="405" creationId="{00000000-0000-0000-0000-000000000000}"/>
          </ac:spMkLst>
        </pc:spChg>
      </pc:sldChg>
      <pc:sldChg chg="modSp">
        <pc:chgData name="林彧頎" userId="S::a1105505@o365.nuk.edu.tw::78292564-edc9-4d5b-8c03-fefe9a50f441" providerId="AD" clId="Web-{922BEC8A-8990-71E2-5174-62DFD19C3D9F}" dt="2023-06-05T06:19:12.091" v="2" actId="20577"/>
        <pc:sldMkLst>
          <pc:docMk/>
          <pc:sldMk cId="1333189520" sldId="338"/>
        </pc:sldMkLst>
        <pc:spChg chg="mod">
          <ac:chgData name="林彧頎" userId="S::a1105505@o365.nuk.edu.tw::78292564-edc9-4d5b-8c03-fefe9a50f441" providerId="AD" clId="Web-{922BEC8A-8990-71E2-5174-62DFD19C3D9F}" dt="2023-06-05T06:19:12.091" v="2" actId="20577"/>
          <ac:spMkLst>
            <pc:docMk/>
            <pc:sldMk cId="1333189520" sldId="338"/>
            <ac:spMk id="3" creationId="{EF28CB48-1D35-A9DB-264E-103DF80C638C}"/>
          </ac:spMkLst>
        </pc:spChg>
      </pc:sldChg>
      <pc:sldChg chg="modSp">
        <pc:chgData name="林彧頎" userId="S::a1105505@o365.nuk.edu.tw::78292564-edc9-4d5b-8c03-fefe9a50f441" providerId="AD" clId="Web-{922BEC8A-8990-71E2-5174-62DFD19C3D9F}" dt="2023-06-05T06:53:07.753" v="114" actId="20577"/>
        <pc:sldMkLst>
          <pc:docMk/>
          <pc:sldMk cId="4118904556" sldId="351"/>
        </pc:sldMkLst>
        <pc:spChg chg="mod">
          <ac:chgData name="林彧頎" userId="S::a1105505@o365.nuk.edu.tw::78292564-edc9-4d5b-8c03-fefe9a50f441" providerId="AD" clId="Web-{922BEC8A-8990-71E2-5174-62DFD19C3D9F}" dt="2023-06-05T06:53:07.753" v="114" actId="20577"/>
          <ac:spMkLst>
            <pc:docMk/>
            <pc:sldMk cId="4118904556" sldId="351"/>
            <ac:spMk id="399" creationId="{00000000-0000-0000-0000-000000000000}"/>
          </ac:spMkLst>
        </pc:spChg>
      </pc:sldChg>
      <pc:sldChg chg="modSp">
        <pc:chgData name="林彧頎" userId="S::a1105505@o365.nuk.edu.tw::78292564-edc9-4d5b-8c03-fefe9a50f441" providerId="AD" clId="Web-{922BEC8A-8990-71E2-5174-62DFD19C3D9F}" dt="2023-06-05T06:55:14.945" v="138" actId="20577"/>
        <pc:sldMkLst>
          <pc:docMk/>
          <pc:sldMk cId="1552823666" sldId="352"/>
        </pc:sldMkLst>
        <pc:spChg chg="mod">
          <ac:chgData name="林彧頎" userId="S::a1105505@o365.nuk.edu.tw::78292564-edc9-4d5b-8c03-fefe9a50f441" providerId="AD" clId="Web-{922BEC8A-8990-71E2-5174-62DFD19C3D9F}" dt="2023-06-05T06:55:14.945" v="138" actId="20577"/>
          <ac:spMkLst>
            <pc:docMk/>
            <pc:sldMk cId="1552823666" sldId="352"/>
            <ac:spMk id="399" creationId="{00000000-0000-0000-0000-000000000000}"/>
          </ac:spMkLst>
        </pc:spChg>
        <pc:spChg chg="mod">
          <ac:chgData name="林彧頎" userId="S::a1105505@o365.nuk.edu.tw::78292564-edc9-4d5b-8c03-fefe9a50f441" providerId="AD" clId="Web-{922BEC8A-8990-71E2-5174-62DFD19C3D9F}" dt="2023-06-05T06:54:54.507" v="136" actId="20577"/>
          <ac:spMkLst>
            <pc:docMk/>
            <pc:sldMk cId="1552823666" sldId="352"/>
            <ac:spMk id="405" creationId="{00000000-0000-0000-0000-000000000000}"/>
          </ac:spMkLst>
        </pc:spChg>
      </pc:sldChg>
      <pc:sldChg chg="modSp ord">
        <pc:chgData name="林彧頎" userId="S::a1105505@o365.nuk.edu.tw::78292564-edc9-4d5b-8c03-fefe9a50f441" providerId="AD" clId="Web-{922BEC8A-8990-71E2-5174-62DFD19C3D9F}" dt="2023-06-05T06:45:39.782" v="85" actId="1076"/>
        <pc:sldMkLst>
          <pc:docMk/>
          <pc:sldMk cId="1751664663" sldId="353"/>
        </pc:sldMkLst>
        <pc:picChg chg="mod">
          <ac:chgData name="林彧頎" userId="S::a1105505@o365.nuk.edu.tw::78292564-edc9-4d5b-8c03-fefe9a50f441" providerId="AD" clId="Web-{922BEC8A-8990-71E2-5174-62DFD19C3D9F}" dt="2023-06-05T06:45:39.782" v="85" actId="1076"/>
          <ac:picMkLst>
            <pc:docMk/>
            <pc:sldMk cId="1751664663" sldId="353"/>
            <ac:picMk id="17" creationId="{A30CE564-E614-2425-463B-8BA6F8B5E6E5}"/>
          </ac:picMkLst>
        </pc:picChg>
      </pc:sldChg>
      <pc:sldChg chg="modSp">
        <pc:chgData name="林彧頎" userId="S::a1105505@o365.nuk.edu.tw::78292564-edc9-4d5b-8c03-fefe9a50f441" providerId="AD" clId="Web-{922BEC8A-8990-71E2-5174-62DFD19C3D9F}" dt="2023-06-05T06:55:35.196" v="139" actId="20577"/>
        <pc:sldMkLst>
          <pc:docMk/>
          <pc:sldMk cId="2009968919" sldId="356"/>
        </pc:sldMkLst>
        <pc:spChg chg="mod">
          <ac:chgData name="林彧頎" userId="S::a1105505@o365.nuk.edu.tw::78292564-edc9-4d5b-8c03-fefe9a50f441" providerId="AD" clId="Web-{922BEC8A-8990-71E2-5174-62DFD19C3D9F}" dt="2023-06-05T06:55:35.196" v="139" actId="20577"/>
          <ac:spMkLst>
            <pc:docMk/>
            <pc:sldMk cId="2009968919" sldId="356"/>
            <ac:spMk id="399" creationId="{00000000-0000-0000-0000-000000000000}"/>
          </ac:spMkLst>
        </pc:spChg>
      </pc:sldChg>
      <pc:sldChg chg="ord">
        <pc:chgData name="林彧頎" userId="S::a1105505@o365.nuk.edu.tw::78292564-edc9-4d5b-8c03-fefe9a50f441" providerId="AD" clId="Web-{922BEC8A-8990-71E2-5174-62DFD19C3D9F}" dt="2023-06-05T06:43:54.622" v="83"/>
        <pc:sldMkLst>
          <pc:docMk/>
          <pc:sldMk cId="1857851390" sldId="358"/>
        </pc:sldMkLst>
      </pc:sldChg>
      <pc:sldChg chg="addSp delSp modSp">
        <pc:chgData name="林彧頎" userId="S::a1105505@o365.nuk.edu.tw::78292564-edc9-4d5b-8c03-fefe9a50f441" providerId="AD" clId="Web-{922BEC8A-8990-71E2-5174-62DFD19C3D9F}" dt="2023-06-05T06:41:42.070" v="80" actId="1076"/>
        <pc:sldMkLst>
          <pc:docMk/>
          <pc:sldMk cId="2280347092" sldId="362"/>
        </pc:sldMkLst>
        <pc:spChg chg="add mod">
          <ac:chgData name="林彧頎" userId="S::a1105505@o365.nuk.edu.tw::78292564-edc9-4d5b-8c03-fefe9a50f441" providerId="AD" clId="Web-{922BEC8A-8990-71E2-5174-62DFD19C3D9F}" dt="2023-06-05T06:41:34.038" v="79" actId="20577"/>
          <ac:spMkLst>
            <pc:docMk/>
            <pc:sldMk cId="2280347092" sldId="362"/>
            <ac:spMk id="2" creationId="{F0690243-4695-EFE5-8EEF-7F95A6EAA7D5}"/>
          </ac:spMkLst>
        </pc:spChg>
        <pc:spChg chg="add del mod">
          <ac:chgData name="林彧頎" userId="S::a1105505@o365.nuk.edu.tw::78292564-edc9-4d5b-8c03-fefe9a50f441" providerId="AD" clId="Web-{922BEC8A-8990-71E2-5174-62DFD19C3D9F}" dt="2023-06-05T06:40:49.927" v="73"/>
          <ac:spMkLst>
            <pc:docMk/>
            <pc:sldMk cId="2280347092" sldId="362"/>
            <ac:spMk id="3" creationId="{C597599A-DC4D-3010-5419-296A19E286F0}"/>
          </ac:spMkLst>
        </pc:spChg>
        <pc:spChg chg="add mod ord">
          <ac:chgData name="林彧頎" userId="S::a1105505@o365.nuk.edu.tw::78292564-edc9-4d5b-8c03-fefe9a50f441" providerId="AD" clId="Web-{922BEC8A-8990-71E2-5174-62DFD19C3D9F}" dt="2023-06-05T06:41:20.584" v="76"/>
          <ac:spMkLst>
            <pc:docMk/>
            <pc:sldMk cId="2280347092" sldId="362"/>
            <ac:spMk id="5" creationId="{39B2E007-0641-4F90-107E-87D5719D076D}"/>
          </ac:spMkLst>
        </pc:spChg>
        <pc:spChg chg="mod">
          <ac:chgData name="林彧頎" userId="S::a1105505@o365.nuk.edu.tw::78292564-edc9-4d5b-8c03-fefe9a50f441" providerId="AD" clId="Web-{922BEC8A-8990-71E2-5174-62DFD19C3D9F}" dt="2023-06-05T06:20:24.735" v="10" actId="14100"/>
          <ac:spMkLst>
            <pc:docMk/>
            <pc:sldMk cId="2280347092" sldId="362"/>
            <ac:spMk id="405" creationId="{00000000-0000-0000-0000-000000000000}"/>
          </ac:spMkLst>
        </pc:spChg>
        <pc:picChg chg="mod">
          <ac:chgData name="林彧頎" userId="S::a1105505@o365.nuk.edu.tw::78292564-edc9-4d5b-8c03-fefe9a50f441" providerId="AD" clId="Web-{922BEC8A-8990-71E2-5174-62DFD19C3D9F}" dt="2023-06-05T06:41:42.070" v="80" actId="1076"/>
          <ac:picMkLst>
            <pc:docMk/>
            <pc:sldMk cId="2280347092" sldId="362"/>
            <ac:picMk id="4" creationId="{8E9465AE-93FF-D4A2-4311-C0673C5A8531}"/>
          </ac:picMkLst>
        </pc:picChg>
      </pc:sldChg>
    </pc:docChg>
  </pc:docChgLst>
  <pc:docChgLst>
    <pc:chgData name="潘妤揚" userId="S::a1105545@o365.nuk.edu.tw::21a5a475-56a9-4c5d-a9d9-b10088a7de5b" providerId="AD" clId="Web-{602961E7-A193-2933-3653-E53E19F69883}"/>
    <pc:docChg chg="modSld">
      <pc:chgData name="潘妤揚" userId="S::a1105545@o365.nuk.edu.tw::21a5a475-56a9-4c5d-a9d9-b10088a7de5b" providerId="AD" clId="Web-{602961E7-A193-2933-3653-E53E19F69883}" dt="2023-06-12T03:19:24.380" v="3" actId="1076"/>
      <pc:docMkLst>
        <pc:docMk/>
      </pc:docMkLst>
      <pc:sldChg chg="addSp delSp modSp">
        <pc:chgData name="潘妤揚" userId="S::a1105545@o365.nuk.edu.tw::21a5a475-56a9-4c5d-a9d9-b10088a7de5b" providerId="AD" clId="Web-{602961E7-A193-2933-3653-E53E19F69883}" dt="2023-06-12T03:19:24.380" v="3" actId="1076"/>
        <pc:sldMkLst>
          <pc:docMk/>
          <pc:sldMk cId="2811634248" sldId="350"/>
        </pc:sldMkLst>
        <pc:picChg chg="add mod">
          <ac:chgData name="潘妤揚" userId="S::a1105545@o365.nuk.edu.tw::21a5a475-56a9-4c5d-a9d9-b10088a7de5b" providerId="AD" clId="Web-{602961E7-A193-2933-3653-E53E19F69883}" dt="2023-06-12T03:19:24.380" v="3" actId="1076"/>
          <ac:picMkLst>
            <pc:docMk/>
            <pc:sldMk cId="2811634248" sldId="350"/>
            <ac:picMk id="2" creationId="{27F1CBD9-5B76-D8C7-0219-A4F1F3A85618}"/>
          </ac:picMkLst>
        </pc:picChg>
        <pc:picChg chg="del">
          <ac:chgData name="潘妤揚" userId="S::a1105545@o365.nuk.edu.tw::21a5a475-56a9-4c5d-a9d9-b10088a7de5b" providerId="AD" clId="Web-{602961E7-A193-2933-3653-E53E19F69883}" dt="2023-06-12T03:19:08.957" v="0"/>
          <ac:picMkLst>
            <pc:docMk/>
            <pc:sldMk cId="2811634248" sldId="350"/>
            <ac:picMk id="7" creationId="{2971629C-7DD6-473D-193B-4E9E57959D03}"/>
          </ac:picMkLst>
        </pc:picChg>
      </pc:sldChg>
    </pc:docChg>
  </pc:docChgLst>
  <pc:docChgLst>
    <pc:chgData name="吳雨宣" userId="S::a1105524@o365.nuk.edu.tw::d6dac13b-fb09-4062-9afa-c45b67244c7e" providerId="AD" clId="Web-{3BEA27C8-4912-D358-F9DF-CC20704B080B}"/>
    <pc:docChg chg="modSld">
      <pc:chgData name="吳雨宣" userId="S::a1105524@o365.nuk.edu.tw::d6dac13b-fb09-4062-9afa-c45b67244c7e" providerId="AD" clId="Web-{3BEA27C8-4912-D358-F9DF-CC20704B080B}" dt="2023-06-14T10:47:20.507" v="0" actId="1076"/>
      <pc:docMkLst>
        <pc:docMk/>
      </pc:docMkLst>
      <pc:sldChg chg="modSp">
        <pc:chgData name="吳雨宣" userId="S::a1105524@o365.nuk.edu.tw::d6dac13b-fb09-4062-9afa-c45b67244c7e" providerId="AD" clId="Web-{3BEA27C8-4912-D358-F9DF-CC20704B080B}" dt="2023-06-14T10:47:20.507" v="0" actId="1076"/>
        <pc:sldMkLst>
          <pc:docMk/>
          <pc:sldMk cId="2009968919" sldId="356"/>
        </pc:sldMkLst>
        <pc:spChg chg="mod">
          <ac:chgData name="吳雨宣" userId="S::a1105524@o365.nuk.edu.tw::d6dac13b-fb09-4062-9afa-c45b67244c7e" providerId="AD" clId="Web-{3BEA27C8-4912-D358-F9DF-CC20704B080B}" dt="2023-06-14T10:47:20.507" v="0" actId="1076"/>
          <ac:spMkLst>
            <pc:docMk/>
            <pc:sldMk cId="2009968919" sldId="356"/>
            <ac:spMk id="399" creationId="{00000000-0000-0000-0000-000000000000}"/>
          </ac:spMkLst>
        </pc:spChg>
      </pc:sldChg>
    </pc:docChg>
  </pc:docChgLst>
  <pc:docChgLst>
    <pc:chgData name="潘妤揚" userId="S::a1105545@o365.nuk.edu.tw::21a5a475-56a9-4c5d-a9d9-b10088a7de5b" providerId="AD" clId="Web-{BF0A3B01-A811-C505-AA4F-6C612A0217A3}"/>
    <pc:docChg chg="modSld">
      <pc:chgData name="潘妤揚" userId="S::a1105545@o365.nuk.edu.tw::21a5a475-56a9-4c5d-a9d9-b10088a7de5b" providerId="AD" clId="Web-{BF0A3B01-A811-C505-AA4F-6C612A0217A3}" dt="2023-06-06T02:15:29.763" v="3" actId="1076"/>
      <pc:docMkLst>
        <pc:docMk/>
      </pc:docMkLst>
      <pc:sldChg chg="addSp delSp modSp">
        <pc:chgData name="潘妤揚" userId="S::a1105545@o365.nuk.edu.tw::21a5a475-56a9-4c5d-a9d9-b10088a7de5b" providerId="AD" clId="Web-{BF0A3B01-A811-C505-AA4F-6C612A0217A3}" dt="2023-06-06T02:15:29.763" v="3" actId="1076"/>
        <pc:sldMkLst>
          <pc:docMk/>
          <pc:sldMk cId="2735916901" sldId="365"/>
        </pc:sldMkLst>
        <pc:picChg chg="del">
          <ac:chgData name="潘妤揚" userId="S::a1105545@o365.nuk.edu.tw::21a5a475-56a9-4c5d-a9d9-b10088a7de5b" providerId="AD" clId="Web-{BF0A3B01-A811-C505-AA4F-6C612A0217A3}" dt="2023-06-06T02:15:19.732" v="0"/>
          <ac:picMkLst>
            <pc:docMk/>
            <pc:sldMk cId="2735916901" sldId="365"/>
            <ac:picMk id="2" creationId="{D8AB337F-B9F8-F052-B46C-234878B1EB7A}"/>
          </ac:picMkLst>
        </pc:picChg>
        <pc:picChg chg="add mod">
          <ac:chgData name="潘妤揚" userId="S::a1105545@o365.nuk.edu.tw::21a5a475-56a9-4c5d-a9d9-b10088a7de5b" providerId="AD" clId="Web-{BF0A3B01-A811-C505-AA4F-6C612A0217A3}" dt="2023-06-06T02:15:29.763" v="3" actId="1076"/>
          <ac:picMkLst>
            <pc:docMk/>
            <pc:sldMk cId="2735916901" sldId="365"/>
            <ac:picMk id="3" creationId="{83C299EE-74C8-EB5E-FC06-D4A7C1A508F0}"/>
          </ac:picMkLst>
        </pc:picChg>
      </pc:sldChg>
    </pc:docChg>
  </pc:docChgLst>
  <pc:docChgLst>
    <pc:chgData name="潘妤揚" userId="S::a1105545@o365.nuk.edu.tw::21a5a475-56a9-4c5d-a9d9-b10088a7de5b" providerId="AD" clId="Web-{C9E8DEE6-AFB2-9515-833B-2D7F3D2D7BC3}"/>
    <pc:docChg chg="modSld">
      <pc:chgData name="潘妤揚" userId="S::a1105545@o365.nuk.edu.tw::21a5a475-56a9-4c5d-a9d9-b10088a7de5b" providerId="AD" clId="Web-{C9E8DEE6-AFB2-9515-833B-2D7F3D2D7BC3}" dt="2023-06-14T08:39:09.333" v="39" actId="20577"/>
      <pc:docMkLst>
        <pc:docMk/>
      </pc:docMkLst>
      <pc:sldChg chg="addSp delSp modSp">
        <pc:chgData name="潘妤揚" userId="S::a1105545@o365.nuk.edu.tw::21a5a475-56a9-4c5d-a9d9-b10088a7de5b" providerId="AD" clId="Web-{C9E8DEE6-AFB2-9515-833B-2D7F3D2D7BC3}" dt="2023-06-14T08:39:09.333" v="39" actId="20577"/>
        <pc:sldMkLst>
          <pc:docMk/>
          <pc:sldMk cId="2735916901" sldId="365"/>
        </pc:sldMkLst>
        <pc:spChg chg="mod">
          <ac:chgData name="潘妤揚" userId="S::a1105545@o365.nuk.edu.tw::21a5a475-56a9-4c5d-a9d9-b10088a7de5b" providerId="AD" clId="Web-{C9E8DEE6-AFB2-9515-833B-2D7F3D2D7BC3}" dt="2023-06-14T08:39:09.333" v="39" actId="20577"/>
          <ac:spMkLst>
            <pc:docMk/>
            <pc:sldMk cId="2735916901" sldId="365"/>
            <ac:spMk id="405" creationId="{00000000-0000-0000-0000-000000000000}"/>
          </ac:spMkLst>
        </pc:spChg>
        <pc:picChg chg="add mod">
          <ac:chgData name="潘妤揚" userId="S::a1105545@o365.nuk.edu.tw::21a5a475-56a9-4c5d-a9d9-b10088a7de5b" providerId="AD" clId="Web-{C9E8DEE6-AFB2-9515-833B-2D7F3D2D7BC3}" dt="2023-06-14T08:35:50.453" v="3" actId="1076"/>
          <ac:picMkLst>
            <pc:docMk/>
            <pc:sldMk cId="2735916901" sldId="365"/>
            <ac:picMk id="2" creationId="{603928AD-C3C7-F91A-1EF2-4B201AD3C8CC}"/>
          </ac:picMkLst>
        </pc:picChg>
        <pc:picChg chg="del">
          <ac:chgData name="潘妤揚" userId="S::a1105545@o365.nuk.edu.tw::21a5a475-56a9-4c5d-a9d9-b10088a7de5b" providerId="AD" clId="Web-{C9E8DEE6-AFB2-9515-833B-2D7F3D2D7BC3}" dt="2023-06-14T08:35:35.562" v="0"/>
          <ac:picMkLst>
            <pc:docMk/>
            <pc:sldMk cId="2735916901" sldId="365"/>
            <ac:picMk id="3" creationId="{83C299EE-74C8-EB5E-FC06-D4A7C1A508F0}"/>
          </ac:picMkLst>
        </pc:picChg>
        <pc:picChg chg="add mod">
          <ac:chgData name="潘妤揚" userId="S::a1105545@o365.nuk.edu.tw::21a5a475-56a9-4c5d-a9d9-b10088a7de5b" providerId="AD" clId="Web-{C9E8DEE6-AFB2-9515-833B-2D7F3D2D7BC3}" dt="2023-06-14T08:36:12.485" v="7" actId="1076"/>
          <ac:picMkLst>
            <pc:docMk/>
            <pc:sldMk cId="2735916901" sldId="365"/>
            <ac:picMk id="4" creationId="{7845F2FA-E665-0BEA-D367-5B16B71B591E}"/>
          </ac:picMkLst>
        </pc:picChg>
      </pc:sldChg>
    </pc:docChg>
  </pc:docChgLst>
  <pc:docChgLst>
    <pc:chgData name="杜佩真" userId="S::a1105549@o365.nuk.edu.tw::25278ccb-6c11-4183-a528-1b3fe189b8e0" providerId="AD" clId="Web-{8F3CA69F-179E-973E-AEAE-C3273204A0C7}"/>
    <pc:docChg chg="addSld modSld modSection">
      <pc:chgData name="杜佩真" userId="S::a1105549@o365.nuk.edu.tw::25278ccb-6c11-4183-a528-1b3fe189b8e0" providerId="AD" clId="Web-{8F3CA69F-179E-973E-AEAE-C3273204A0C7}" dt="2023-06-05T07:14:28.219" v="267" actId="1076"/>
      <pc:docMkLst>
        <pc:docMk/>
      </pc:docMkLst>
      <pc:sldChg chg="addSp delSp modSp new">
        <pc:chgData name="杜佩真" userId="S::a1105549@o365.nuk.edu.tw::25278ccb-6c11-4183-a528-1b3fe189b8e0" providerId="AD" clId="Web-{8F3CA69F-179E-973E-AEAE-C3273204A0C7}" dt="2023-06-05T07:14:28.219" v="267" actId="1076"/>
        <pc:sldMkLst>
          <pc:docMk/>
          <pc:sldMk cId="1751664663" sldId="353"/>
        </pc:sldMkLst>
        <pc:spChg chg="mod">
          <ac:chgData name="杜佩真" userId="S::a1105549@o365.nuk.edu.tw::25278ccb-6c11-4183-a528-1b3fe189b8e0" providerId="AD" clId="Web-{8F3CA69F-179E-973E-AEAE-C3273204A0C7}" dt="2023-06-05T07:06:24.841" v="239" actId="1076"/>
          <ac:spMkLst>
            <pc:docMk/>
            <pc:sldMk cId="1751664663" sldId="353"/>
            <ac:spMk id="2" creationId="{1EF81B4D-BB4D-51EA-C442-13BFC7BA77A0}"/>
          </ac:spMkLst>
        </pc:spChg>
        <pc:spChg chg="del mod">
          <ac:chgData name="杜佩真" userId="S::a1105549@o365.nuk.edu.tw::25278ccb-6c11-4183-a528-1b3fe189b8e0" providerId="AD" clId="Web-{8F3CA69F-179E-973E-AEAE-C3273204A0C7}" dt="2023-06-05T05:11:45.619" v="46"/>
          <ac:spMkLst>
            <pc:docMk/>
            <pc:sldMk cId="1751664663" sldId="353"/>
            <ac:spMk id="3" creationId="{D27D0E12-E3B5-33EE-A2F6-C0C892EBBF7D}"/>
          </ac:spMkLst>
        </pc:spChg>
        <pc:spChg chg="del mod">
          <ac:chgData name="杜佩真" userId="S::a1105549@o365.nuk.edu.tw::25278ccb-6c11-4183-a528-1b3fe189b8e0" providerId="AD" clId="Web-{8F3CA69F-179E-973E-AEAE-C3273204A0C7}" dt="2023-06-05T05:11:45.619" v="45"/>
          <ac:spMkLst>
            <pc:docMk/>
            <pc:sldMk cId="1751664663" sldId="353"/>
            <ac:spMk id="4" creationId="{298F7A1B-CD81-7C5C-D83C-0BD0D4FF07A9}"/>
          </ac:spMkLst>
        </pc:spChg>
        <pc:spChg chg="del">
          <ac:chgData name="杜佩真" userId="S::a1105549@o365.nuk.edu.tw::25278ccb-6c11-4183-a528-1b3fe189b8e0" providerId="AD" clId="Web-{8F3CA69F-179E-973E-AEAE-C3273204A0C7}" dt="2023-06-05T05:11:45.619" v="44"/>
          <ac:spMkLst>
            <pc:docMk/>
            <pc:sldMk cId="1751664663" sldId="353"/>
            <ac:spMk id="5" creationId="{6EABABAC-228C-05A8-BAE3-6007B05EBF03}"/>
          </ac:spMkLst>
        </pc:spChg>
        <pc:spChg chg="del">
          <ac:chgData name="杜佩真" userId="S::a1105549@o365.nuk.edu.tw::25278ccb-6c11-4183-a528-1b3fe189b8e0" providerId="AD" clId="Web-{8F3CA69F-179E-973E-AEAE-C3273204A0C7}" dt="2023-06-05T05:11:45.619" v="43"/>
          <ac:spMkLst>
            <pc:docMk/>
            <pc:sldMk cId="1751664663" sldId="353"/>
            <ac:spMk id="6" creationId="{C43C0D84-7C13-D13C-D3A4-0E0561A08FE1}"/>
          </ac:spMkLst>
        </pc:spChg>
        <pc:spChg chg="del">
          <ac:chgData name="杜佩真" userId="S::a1105549@o365.nuk.edu.tw::25278ccb-6c11-4183-a528-1b3fe189b8e0" providerId="AD" clId="Web-{8F3CA69F-179E-973E-AEAE-C3273204A0C7}" dt="2023-06-05T05:11:47.932" v="48"/>
          <ac:spMkLst>
            <pc:docMk/>
            <pc:sldMk cId="1751664663" sldId="353"/>
            <ac:spMk id="7" creationId="{699EA062-1200-8D47-216F-FB4BF88F8DCB}"/>
          </ac:spMkLst>
        </pc:spChg>
        <pc:spChg chg="del">
          <ac:chgData name="杜佩真" userId="S::a1105549@o365.nuk.edu.tw::25278ccb-6c11-4183-a528-1b3fe189b8e0" providerId="AD" clId="Web-{8F3CA69F-179E-973E-AEAE-C3273204A0C7}" dt="2023-06-05T05:11:12.336" v="30"/>
          <ac:spMkLst>
            <pc:docMk/>
            <pc:sldMk cId="1751664663" sldId="353"/>
            <ac:spMk id="8" creationId="{78CECF4F-582B-A843-03EB-BA7209E94346}"/>
          </ac:spMkLst>
        </pc:spChg>
        <pc:spChg chg="del">
          <ac:chgData name="杜佩真" userId="S::a1105549@o365.nuk.edu.tw::25278ccb-6c11-4183-a528-1b3fe189b8e0" providerId="AD" clId="Web-{8F3CA69F-179E-973E-AEAE-C3273204A0C7}" dt="2023-06-05T05:11:45.619" v="42"/>
          <ac:spMkLst>
            <pc:docMk/>
            <pc:sldMk cId="1751664663" sldId="353"/>
            <ac:spMk id="9" creationId="{E391B95B-06C3-C211-2E6A-093C803B1C5B}"/>
          </ac:spMkLst>
        </pc:spChg>
        <pc:spChg chg="del">
          <ac:chgData name="杜佩真" userId="S::a1105549@o365.nuk.edu.tw::25278ccb-6c11-4183-a528-1b3fe189b8e0" providerId="AD" clId="Web-{8F3CA69F-179E-973E-AEAE-C3273204A0C7}" dt="2023-06-05T05:11:47.932" v="47"/>
          <ac:spMkLst>
            <pc:docMk/>
            <pc:sldMk cId="1751664663" sldId="353"/>
            <ac:spMk id="10" creationId="{CFB3A33A-A010-FBF5-01DB-4CA0644258AF}"/>
          </ac:spMkLst>
        </pc:spChg>
        <pc:spChg chg="del">
          <ac:chgData name="杜佩真" userId="S::a1105549@o365.nuk.edu.tw::25278ccb-6c11-4183-a528-1b3fe189b8e0" providerId="AD" clId="Web-{8F3CA69F-179E-973E-AEAE-C3273204A0C7}" dt="2023-06-05T05:11:45.619" v="41"/>
          <ac:spMkLst>
            <pc:docMk/>
            <pc:sldMk cId="1751664663" sldId="353"/>
            <ac:spMk id="11" creationId="{A96AC749-2B36-BC33-F0A1-9273395CC415}"/>
          </ac:spMkLst>
        </pc:spChg>
        <pc:spChg chg="del">
          <ac:chgData name="杜佩真" userId="S::a1105549@o365.nuk.edu.tw::25278ccb-6c11-4183-a528-1b3fe189b8e0" providerId="AD" clId="Web-{8F3CA69F-179E-973E-AEAE-C3273204A0C7}" dt="2023-06-05T05:11:45.619" v="40"/>
          <ac:spMkLst>
            <pc:docMk/>
            <pc:sldMk cId="1751664663" sldId="353"/>
            <ac:spMk id="12" creationId="{262FC687-1A1D-C95D-E25B-0213B2EA2CC8}"/>
          </ac:spMkLst>
        </pc:spChg>
        <pc:spChg chg="del">
          <ac:chgData name="杜佩真" userId="S::a1105549@o365.nuk.edu.tw::25278ccb-6c11-4183-a528-1b3fe189b8e0" providerId="AD" clId="Web-{8F3CA69F-179E-973E-AEAE-C3273204A0C7}" dt="2023-06-05T05:11:45.619" v="39"/>
          <ac:spMkLst>
            <pc:docMk/>
            <pc:sldMk cId="1751664663" sldId="353"/>
            <ac:spMk id="13" creationId="{18BE051B-5665-5576-98D1-03AEDA371D51}"/>
          </ac:spMkLst>
        </pc:spChg>
        <pc:spChg chg="mod">
          <ac:chgData name="杜佩真" userId="S::a1105549@o365.nuk.edu.tw::25278ccb-6c11-4183-a528-1b3fe189b8e0" providerId="AD" clId="Web-{8F3CA69F-179E-973E-AEAE-C3273204A0C7}" dt="2023-06-05T07:01:14.813" v="203" actId="1076"/>
          <ac:spMkLst>
            <pc:docMk/>
            <pc:sldMk cId="1751664663" sldId="353"/>
            <ac:spMk id="14" creationId="{747CF438-11B9-3A9A-B60A-A4BA5306BD28}"/>
          </ac:spMkLst>
        </pc:spChg>
        <pc:spChg chg="add del mod">
          <ac:chgData name="杜佩真" userId="S::a1105549@o365.nuk.edu.tw::25278ccb-6c11-4183-a528-1b3fe189b8e0" providerId="AD" clId="Web-{8F3CA69F-179E-973E-AEAE-C3273204A0C7}" dt="2023-06-05T07:04:59.650" v="223"/>
          <ac:spMkLst>
            <pc:docMk/>
            <pc:sldMk cId="1751664663" sldId="353"/>
            <ac:spMk id="20" creationId="{BB979CF3-BE6D-0504-0FFB-CA62007081F0}"/>
          </ac:spMkLst>
        </pc:spChg>
        <pc:picChg chg="add del mod">
          <ac:chgData name="杜佩真" userId="S::a1105549@o365.nuk.edu.tw::25278ccb-6c11-4183-a528-1b3fe189b8e0" providerId="AD" clId="Web-{8F3CA69F-179E-973E-AEAE-C3273204A0C7}" dt="2023-06-05T05:12:57.872" v="64"/>
          <ac:picMkLst>
            <pc:docMk/>
            <pc:sldMk cId="1751664663" sldId="353"/>
            <ac:picMk id="15" creationId="{59178D47-42D7-43FF-15F5-68252D79FF1E}"/>
          </ac:picMkLst>
        </pc:picChg>
        <pc:picChg chg="add del mod">
          <ac:chgData name="杜佩真" userId="S::a1105549@o365.nuk.edu.tw::25278ccb-6c11-4183-a528-1b3fe189b8e0" providerId="AD" clId="Web-{8F3CA69F-179E-973E-AEAE-C3273204A0C7}" dt="2023-06-05T06:51:26.338" v="128"/>
          <ac:picMkLst>
            <pc:docMk/>
            <pc:sldMk cId="1751664663" sldId="353"/>
            <ac:picMk id="16" creationId="{D830B813-D079-9154-DCC1-A02B24E0CEF4}"/>
          </ac:picMkLst>
        </pc:picChg>
        <pc:picChg chg="add del mod">
          <ac:chgData name="杜佩真" userId="S::a1105549@o365.nuk.edu.tw::25278ccb-6c11-4183-a528-1b3fe189b8e0" providerId="AD" clId="Web-{8F3CA69F-179E-973E-AEAE-C3273204A0C7}" dt="2023-06-05T06:51:26.338" v="127"/>
          <ac:picMkLst>
            <pc:docMk/>
            <pc:sldMk cId="1751664663" sldId="353"/>
            <ac:picMk id="17" creationId="{A30CE564-E614-2425-463B-8BA6F8B5E6E5}"/>
          </ac:picMkLst>
        </pc:picChg>
        <pc:picChg chg="add del mod modCrop">
          <ac:chgData name="杜佩真" userId="S::a1105549@o365.nuk.edu.tw::25278ccb-6c11-4183-a528-1b3fe189b8e0" providerId="AD" clId="Web-{8F3CA69F-179E-973E-AEAE-C3273204A0C7}" dt="2023-06-05T06:51:26.322" v="126"/>
          <ac:picMkLst>
            <pc:docMk/>
            <pc:sldMk cId="1751664663" sldId="353"/>
            <ac:picMk id="18" creationId="{78041876-93CF-3337-B5D7-5D9BBCEDBD14}"/>
          </ac:picMkLst>
        </pc:picChg>
        <pc:picChg chg="add del mod">
          <ac:chgData name="杜佩真" userId="S::a1105549@o365.nuk.edu.tw::25278ccb-6c11-4183-a528-1b3fe189b8e0" providerId="AD" clId="Web-{8F3CA69F-179E-973E-AEAE-C3273204A0C7}" dt="2023-06-05T07:03:57.913" v="209"/>
          <ac:picMkLst>
            <pc:docMk/>
            <pc:sldMk cId="1751664663" sldId="353"/>
            <ac:picMk id="21" creationId="{D3CA2085-41F9-74E7-026F-19D02CCA2954}"/>
          </ac:picMkLst>
        </pc:picChg>
        <pc:picChg chg="add mod modCrop">
          <ac:chgData name="杜佩真" userId="S::a1105549@o365.nuk.edu.tw::25278ccb-6c11-4183-a528-1b3fe189b8e0" providerId="AD" clId="Web-{8F3CA69F-179E-973E-AEAE-C3273204A0C7}" dt="2023-06-05T07:13:28.561" v="258" actId="1076"/>
          <ac:picMkLst>
            <pc:docMk/>
            <pc:sldMk cId="1751664663" sldId="353"/>
            <ac:picMk id="22" creationId="{96F9EEFE-248E-A624-7AB4-8A727026D9EC}"/>
          </ac:picMkLst>
        </pc:picChg>
        <pc:picChg chg="add del mod">
          <ac:chgData name="杜佩真" userId="S::a1105549@o365.nuk.edu.tw::25278ccb-6c11-4183-a528-1b3fe189b8e0" providerId="AD" clId="Web-{8F3CA69F-179E-973E-AEAE-C3273204A0C7}" dt="2023-06-05T07:11:07.571" v="245"/>
          <ac:picMkLst>
            <pc:docMk/>
            <pc:sldMk cId="1751664663" sldId="353"/>
            <ac:picMk id="23" creationId="{134844F8-6A08-F6AD-3939-B2BE67D9201E}"/>
          </ac:picMkLst>
        </pc:picChg>
        <pc:picChg chg="add del mod">
          <ac:chgData name="杜佩真" userId="S::a1105549@o365.nuk.edu.tw::25278ccb-6c11-4183-a528-1b3fe189b8e0" providerId="AD" clId="Web-{8F3CA69F-179E-973E-AEAE-C3273204A0C7}" dt="2023-06-05T07:12:16.308" v="251"/>
          <ac:picMkLst>
            <pc:docMk/>
            <pc:sldMk cId="1751664663" sldId="353"/>
            <ac:picMk id="24" creationId="{3CEF6A65-6ECF-70B6-A94A-0D8927782335}"/>
          </ac:picMkLst>
        </pc:picChg>
        <pc:picChg chg="add mod">
          <ac:chgData name="杜佩真" userId="S::a1105549@o365.nuk.edu.tw::25278ccb-6c11-4183-a528-1b3fe189b8e0" providerId="AD" clId="Web-{8F3CA69F-179E-973E-AEAE-C3273204A0C7}" dt="2023-06-05T07:14:28.219" v="267" actId="1076"/>
          <ac:picMkLst>
            <pc:docMk/>
            <pc:sldMk cId="1751664663" sldId="353"/>
            <ac:picMk id="25" creationId="{F3527392-40B7-276E-79B3-E2C2773F1AB3}"/>
          </ac:picMkLst>
        </pc:picChg>
      </pc:sldChg>
    </pc:docChg>
  </pc:docChgLst>
  <pc:docChgLst>
    <pc:chgData name="黎子崴" userId="796b14ed-9fd5-4cbf-b31f-f4d8f0b53f84" providerId="ADAL" clId="{9F7B92A1-0130-4260-AE11-39AF0C859B7D}"/>
    <pc:docChg chg="undo custSel addSld delSld modSld sldOrd addSection delSection modSection">
      <pc:chgData name="黎子崴" userId="796b14ed-9fd5-4cbf-b31f-f4d8f0b53f84" providerId="ADAL" clId="{9F7B92A1-0130-4260-AE11-39AF0C859B7D}" dt="2023-06-14T10:59:52.243" v="758" actId="2711"/>
      <pc:docMkLst>
        <pc:docMk/>
      </pc:docMkLst>
      <pc:sldChg chg="addSp delSp mod">
        <pc:chgData name="黎子崴" userId="796b14ed-9fd5-4cbf-b31f-f4d8f0b53f84" providerId="ADAL" clId="{9F7B92A1-0130-4260-AE11-39AF0C859B7D}" dt="2023-06-02T13:17:10.788" v="1" actId="22"/>
        <pc:sldMkLst>
          <pc:docMk/>
          <pc:sldMk cId="0" sldId="274"/>
        </pc:sldMkLst>
        <pc:spChg chg="add del">
          <ac:chgData name="黎子崴" userId="796b14ed-9fd5-4cbf-b31f-f4d8f0b53f84" providerId="ADAL" clId="{9F7B92A1-0130-4260-AE11-39AF0C859B7D}" dt="2023-06-02T13:17:10.788" v="1" actId="22"/>
          <ac:spMkLst>
            <pc:docMk/>
            <pc:sldMk cId="0" sldId="274"/>
            <ac:spMk id="3" creationId="{F8DD04F6-8C08-32A6-A492-8D93229CF605}"/>
          </ac:spMkLst>
        </pc:spChg>
      </pc:sldChg>
      <pc:sldChg chg="addSp delSp modSp add del mod ord">
        <pc:chgData name="黎子崴" userId="796b14ed-9fd5-4cbf-b31f-f4d8f0b53f84" providerId="ADAL" clId="{9F7B92A1-0130-4260-AE11-39AF0C859B7D}" dt="2023-06-04T15:00:16.834" v="160" actId="2696"/>
        <pc:sldMkLst>
          <pc:docMk/>
          <pc:sldMk cId="378752924" sldId="306"/>
        </pc:sldMkLst>
        <pc:spChg chg="add mod">
          <ac:chgData name="黎子崴" userId="796b14ed-9fd5-4cbf-b31f-f4d8f0b53f84" providerId="ADAL" clId="{9F7B92A1-0130-4260-AE11-39AF0C859B7D}" dt="2023-06-04T14:35:33.936" v="104" actId="478"/>
          <ac:spMkLst>
            <pc:docMk/>
            <pc:sldMk cId="378752924" sldId="306"/>
            <ac:spMk id="3" creationId="{3F0E7CB9-B83E-1844-C11F-1D4B48229C25}"/>
          </ac:spMkLst>
        </pc:spChg>
        <pc:spChg chg="add del mod">
          <ac:chgData name="黎子崴" userId="796b14ed-9fd5-4cbf-b31f-f4d8f0b53f84" providerId="ADAL" clId="{9F7B92A1-0130-4260-AE11-39AF0C859B7D}" dt="2023-06-02T13:25:59.164" v="54" actId="478"/>
          <ac:spMkLst>
            <pc:docMk/>
            <pc:sldMk cId="378752924" sldId="306"/>
            <ac:spMk id="3" creationId="{CC78AE7A-7539-D16D-2268-44B90422CD4C}"/>
          </ac:spMkLst>
        </pc:spChg>
        <pc:spChg chg="add del mod">
          <ac:chgData name="黎子崴" userId="796b14ed-9fd5-4cbf-b31f-f4d8f0b53f84" providerId="ADAL" clId="{9F7B92A1-0130-4260-AE11-39AF0C859B7D}" dt="2023-06-02T13:29:03.926" v="92" actId="478"/>
          <ac:spMkLst>
            <pc:docMk/>
            <pc:sldMk cId="378752924" sldId="306"/>
            <ac:spMk id="6" creationId="{56F97156-011F-1E6A-78F8-2FD870E4DB1F}"/>
          </ac:spMkLst>
        </pc:spChg>
        <pc:spChg chg="add mod">
          <ac:chgData name="黎子崴" userId="796b14ed-9fd5-4cbf-b31f-f4d8f0b53f84" providerId="ADAL" clId="{9F7B92A1-0130-4260-AE11-39AF0C859B7D}" dt="2023-06-04T14:59:38.812" v="151" actId="20577"/>
          <ac:spMkLst>
            <pc:docMk/>
            <pc:sldMk cId="378752924" sldId="306"/>
            <ac:spMk id="7" creationId="{00A8E1EA-8352-D767-8380-89FCC13854C3}"/>
          </ac:spMkLst>
        </pc:spChg>
        <pc:spChg chg="del mod">
          <ac:chgData name="黎子崴" userId="796b14ed-9fd5-4cbf-b31f-f4d8f0b53f84" providerId="ADAL" clId="{9F7B92A1-0130-4260-AE11-39AF0C859B7D}" dt="2023-06-02T13:18:54.312" v="10" actId="478"/>
          <ac:spMkLst>
            <pc:docMk/>
            <pc:sldMk cId="378752924" sldId="306"/>
            <ac:spMk id="264" creationId="{00000000-0000-0000-0000-000000000000}"/>
          </ac:spMkLst>
        </pc:spChg>
        <pc:spChg chg="del">
          <ac:chgData name="黎子崴" userId="796b14ed-9fd5-4cbf-b31f-f4d8f0b53f84" providerId="ADAL" clId="{9F7B92A1-0130-4260-AE11-39AF0C859B7D}" dt="2023-06-04T14:35:33.936" v="104" actId="478"/>
          <ac:spMkLst>
            <pc:docMk/>
            <pc:sldMk cId="378752924" sldId="306"/>
            <ac:spMk id="271" creationId="{00000000-0000-0000-0000-000000000000}"/>
          </ac:spMkLst>
        </pc:spChg>
        <pc:picChg chg="add mod">
          <ac:chgData name="黎子崴" userId="796b14ed-9fd5-4cbf-b31f-f4d8f0b53f84" providerId="ADAL" clId="{9F7B92A1-0130-4260-AE11-39AF0C859B7D}" dt="2023-06-04T14:45:20.320" v="122"/>
          <ac:picMkLst>
            <pc:docMk/>
            <pc:sldMk cId="378752924" sldId="306"/>
            <ac:picMk id="4" creationId="{2B85C21D-675B-7C56-E9B0-83848B75528E}"/>
          </ac:picMkLst>
        </pc:picChg>
        <pc:picChg chg="add del mod modCrop">
          <ac:chgData name="黎子崴" userId="796b14ed-9fd5-4cbf-b31f-f4d8f0b53f84" providerId="ADAL" clId="{9F7B92A1-0130-4260-AE11-39AF0C859B7D}" dt="2023-06-04T14:35:32.294" v="103" actId="478"/>
          <ac:picMkLst>
            <pc:docMk/>
            <pc:sldMk cId="378752924" sldId="306"/>
            <ac:picMk id="5" creationId="{0905B77C-11A5-EEF2-409B-7657DCF6980C}"/>
          </ac:picMkLst>
        </pc:picChg>
      </pc:sldChg>
      <pc:sldChg chg="addSp delSp modSp add mod ord">
        <pc:chgData name="黎子崴" userId="796b14ed-9fd5-4cbf-b31f-f4d8f0b53f84" providerId="ADAL" clId="{9F7B92A1-0130-4260-AE11-39AF0C859B7D}" dt="2023-06-05T10:41:34.517" v="590" actId="1076"/>
        <pc:sldMkLst>
          <pc:docMk/>
          <pc:sldMk cId="3711363716" sldId="306"/>
        </pc:sldMkLst>
        <pc:spChg chg="del">
          <ac:chgData name="黎子崴" userId="796b14ed-9fd5-4cbf-b31f-f4d8f0b53f84" providerId="ADAL" clId="{9F7B92A1-0130-4260-AE11-39AF0C859B7D}" dt="2023-06-05T10:40:50.064" v="576" actId="478"/>
          <ac:spMkLst>
            <pc:docMk/>
            <pc:sldMk cId="3711363716" sldId="306"/>
            <ac:spMk id="3" creationId="{3F0E7CB9-B83E-1844-C11F-1D4B48229C25}"/>
          </ac:spMkLst>
        </pc:spChg>
        <pc:spChg chg="add mod">
          <ac:chgData name="黎子崴" userId="796b14ed-9fd5-4cbf-b31f-f4d8f0b53f84" providerId="ADAL" clId="{9F7B92A1-0130-4260-AE11-39AF0C859B7D}" dt="2023-06-05T10:41:34.517" v="590" actId="1076"/>
          <ac:spMkLst>
            <pc:docMk/>
            <pc:sldMk cId="3711363716" sldId="306"/>
            <ac:spMk id="5" creationId="{0FA0AF2F-D0B3-15F8-FE62-4E4EBF95353A}"/>
          </ac:spMkLst>
        </pc:spChg>
        <pc:spChg chg="mod">
          <ac:chgData name="黎子崴" userId="796b14ed-9fd5-4cbf-b31f-f4d8f0b53f84" providerId="ADAL" clId="{9F7B92A1-0130-4260-AE11-39AF0C859B7D}" dt="2023-06-05T10:41:10.547" v="585" actId="1076"/>
          <ac:spMkLst>
            <pc:docMk/>
            <pc:sldMk cId="3711363716" sldId="306"/>
            <ac:spMk id="7" creationId="{00A8E1EA-8352-D767-8380-89FCC13854C3}"/>
          </ac:spMkLst>
        </pc:spChg>
        <pc:picChg chg="add mod">
          <ac:chgData name="黎子崴" userId="796b14ed-9fd5-4cbf-b31f-f4d8f0b53f84" providerId="ADAL" clId="{9F7B92A1-0130-4260-AE11-39AF0C859B7D}" dt="2023-06-05T10:41:05.507" v="584" actId="1076"/>
          <ac:picMkLst>
            <pc:docMk/>
            <pc:sldMk cId="3711363716" sldId="306"/>
            <ac:picMk id="2" creationId="{F730FE66-E068-485D-6CA8-6DDB5F10FFBA}"/>
          </ac:picMkLst>
        </pc:picChg>
        <pc:picChg chg="mod">
          <ac:chgData name="黎子崴" userId="796b14ed-9fd5-4cbf-b31f-f4d8f0b53f84" providerId="ADAL" clId="{9F7B92A1-0130-4260-AE11-39AF0C859B7D}" dt="2023-06-05T10:40:54.857" v="579" actId="1076"/>
          <ac:picMkLst>
            <pc:docMk/>
            <pc:sldMk cId="3711363716" sldId="306"/>
            <ac:picMk id="4" creationId="{2B85C21D-675B-7C56-E9B0-83848B75528E}"/>
          </ac:picMkLst>
        </pc:picChg>
      </pc:sldChg>
      <pc:sldChg chg="add del">
        <pc:chgData name="黎子崴" userId="796b14ed-9fd5-4cbf-b31f-f4d8f0b53f84" providerId="ADAL" clId="{9F7B92A1-0130-4260-AE11-39AF0C859B7D}" dt="2023-06-02T13:19:05.167" v="15" actId="47"/>
        <pc:sldMkLst>
          <pc:docMk/>
          <pc:sldMk cId="4117343538" sldId="307"/>
        </pc:sldMkLst>
      </pc:sldChg>
      <pc:sldChg chg="add del">
        <pc:chgData name="黎子崴" userId="796b14ed-9fd5-4cbf-b31f-f4d8f0b53f84" providerId="ADAL" clId="{9F7B92A1-0130-4260-AE11-39AF0C859B7D}" dt="2023-06-02T13:19:05.841" v="16" actId="47"/>
        <pc:sldMkLst>
          <pc:docMk/>
          <pc:sldMk cId="4093816874" sldId="308"/>
        </pc:sldMkLst>
      </pc:sldChg>
      <pc:sldChg chg="addSp delSp modSp add del mod">
        <pc:chgData name="黎子崴" userId="796b14ed-9fd5-4cbf-b31f-f4d8f0b53f84" providerId="ADAL" clId="{9F7B92A1-0130-4260-AE11-39AF0C859B7D}" dt="2023-06-04T14:35:38.533" v="105" actId="47"/>
        <pc:sldMkLst>
          <pc:docMk/>
          <pc:sldMk cId="1729473781" sldId="309"/>
        </pc:sldMkLst>
        <pc:spChg chg="del">
          <ac:chgData name="黎子崴" userId="796b14ed-9fd5-4cbf-b31f-f4d8f0b53f84" providerId="ADAL" clId="{9F7B92A1-0130-4260-AE11-39AF0C859B7D}" dt="2023-06-02T13:25:57.182" v="53" actId="478"/>
          <ac:spMkLst>
            <pc:docMk/>
            <pc:sldMk cId="1729473781" sldId="309"/>
            <ac:spMk id="3" creationId="{CC78AE7A-7539-D16D-2268-44B90422CD4C}"/>
          </ac:spMkLst>
        </pc:spChg>
        <pc:spChg chg="add mod">
          <ac:chgData name="黎子崴" userId="796b14ed-9fd5-4cbf-b31f-f4d8f0b53f84" providerId="ADAL" clId="{9F7B92A1-0130-4260-AE11-39AF0C859B7D}" dt="2023-06-02T13:29:17.646" v="95" actId="20577"/>
          <ac:spMkLst>
            <pc:docMk/>
            <pc:sldMk cId="1729473781" sldId="309"/>
            <ac:spMk id="5" creationId="{8AF4BF85-3F1E-E408-AF68-453AEF09117B}"/>
          </ac:spMkLst>
        </pc:spChg>
        <pc:picChg chg="add mod modCrop">
          <ac:chgData name="黎子崴" userId="796b14ed-9fd5-4cbf-b31f-f4d8f0b53f84" providerId="ADAL" clId="{9F7B92A1-0130-4260-AE11-39AF0C859B7D}" dt="2023-06-02T13:26:07.192" v="56" actId="1076"/>
          <ac:picMkLst>
            <pc:docMk/>
            <pc:sldMk cId="1729473781" sldId="309"/>
            <ac:picMk id="4" creationId="{D048F58F-6649-9BA8-D0CD-C3514828D700}"/>
          </ac:picMkLst>
        </pc:picChg>
      </pc:sldChg>
      <pc:sldChg chg="add del">
        <pc:chgData name="黎子崴" userId="796b14ed-9fd5-4cbf-b31f-f4d8f0b53f84" providerId="ADAL" clId="{9F7B92A1-0130-4260-AE11-39AF0C859B7D}" dt="2023-06-02T13:19:12.901" v="18" actId="47"/>
        <pc:sldMkLst>
          <pc:docMk/>
          <pc:sldMk cId="2330327303" sldId="310"/>
        </pc:sldMkLst>
      </pc:sldChg>
      <pc:sldChg chg="add del">
        <pc:chgData name="黎子崴" userId="796b14ed-9fd5-4cbf-b31f-f4d8f0b53f84" providerId="ADAL" clId="{9F7B92A1-0130-4260-AE11-39AF0C859B7D}" dt="2023-06-02T13:19:09.868" v="17" actId="47"/>
        <pc:sldMkLst>
          <pc:docMk/>
          <pc:sldMk cId="1752856987" sldId="311"/>
        </pc:sldMkLst>
      </pc:sldChg>
      <pc:sldChg chg="addSp delSp modSp add del mod">
        <pc:chgData name="黎子崴" userId="796b14ed-9fd5-4cbf-b31f-f4d8f0b53f84" providerId="ADAL" clId="{9F7B92A1-0130-4260-AE11-39AF0C859B7D}" dt="2023-06-04T14:35:40.372" v="106" actId="47"/>
        <pc:sldMkLst>
          <pc:docMk/>
          <pc:sldMk cId="1343781457" sldId="312"/>
        </pc:sldMkLst>
        <pc:spChg chg="del">
          <ac:chgData name="黎子崴" userId="796b14ed-9fd5-4cbf-b31f-f4d8f0b53f84" providerId="ADAL" clId="{9F7B92A1-0130-4260-AE11-39AF0C859B7D}" dt="2023-06-02T13:25:54.641" v="52" actId="478"/>
          <ac:spMkLst>
            <pc:docMk/>
            <pc:sldMk cId="1343781457" sldId="312"/>
            <ac:spMk id="3" creationId="{CC78AE7A-7539-D16D-2268-44B90422CD4C}"/>
          </ac:spMkLst>
        </pc:spChg>
        <pc:spChg chg="add mod">
          <ac:chgData name="黎子崴" userId="796b14ed-9fd5-4cbf-b31f-f4d8f0b53f84" providerId="ADAL" clId="{9F7B92A1-0130-4260-AE11-39AF0C859B7D}" dt="2023-06-02T13:29:22.064" v="97" actId="20577"/>
          <ac:spMkLst>
            <pc:docMk/>
            <pc:sldMk cId="1343781457" sldId="312"/>
            <ac:spMk id="5" creationId="{13AE33B7-C711-7EB2-8A69-62936B26BF87}"/>
          </ac:spMkLst>
        </pc:spChg>
        <pc:picChg chg="add mod modCrop">
          <ac:chgData name="黎子崴" userId="796b14ed-9fd5-4cbf-b31f-f4d8f0b53f84" providerId="ADAL" clId="{9F7B92A1-0130-4260-AE11-39AF0C859B7D}" dt="2023-06-02T13:25:52.060" v="51" actId="1076"/>
          <ac:picMkLst>
            <pc:docMk/>
            <pc:sldMk cId="1343781457" sldId="312"/>
            <ac:picMk id="4" creationId="{777CE3C8-8BE9-2E77-3B62-E06092104891}"/>
          </ac:picMkLst>
        </pc:picChg>
      </pc:sldChg>
      <pc:sldChg chg="addSp delSp modSp add del mod">
        <pc:chgData name="黎子崴" userId="796b14ed-9fd5-4cbf-b31f-f4d8f0b53f84" providerId="ADAL" clId="{9F7B92A1-0130-4260-AE11-39AF0C859B7D}" dt="2023-06-04T14:35:41.638" v="107" actId="47"/>
        <pc:sldMkLst>
          <pc:docMk/>
          <pc:sldMk cId="3689121650" sldId="313"/>
        </pc:sldMkLst>
        <pc:spChg chg="del">
          <ac:chgData name="黎子崴" userId="796b14ed-9fd5-4cbf-b31f-f4d8f0b53f84" providerId="ADAL" clId="{9F7B92A1-0130-4260-AE11-39AF0C859B7D}" dt="2023-06-02T13:26:19.692" v="57" actId="478"/>
          <ac:spMkLst>
            <pc:docMk/>
            <pc:sldMk cId="3689121650" sldId="313"/>
            <ac:spMk id="3" creationId="{CC78AE7A-7539-D16D-2268-44B90422CD4C}"/>
          </ac:spMkLst>
        </pc:spChg>
        <pc:spChg chg="add mod">
          <ac:chgData name="黎子崴" userId="796b14ed-9fd5-4cbf-b31f-f4d8f0b53f84" providerId="ADAL" clId="{9F7B92A1-0130-4260-AE11-39AF0C859B7D}" dt="2023-06-02T13:29:25.345" v="98"/>
          <ac:spMkLst>
            <pc:docMk/>
            <pc:sldMk cId="3689121650" sldId="313"/>
            <ac:spMk id="5" creationId="{2F0C0B28-C798-9A36-6ED7-D9E9F93EE6C3}"/>
          </ac:spMkLst>
        </pc:spChg>
        <pc:picChg chg="add mod modCrop">
          <ac:chgData name="黎子崴" userId="796b14ed-9fd5-4cbf-b31f-f4d8f0b53f84" providerId="ADAL" clId="{9F7B92A1-0130-4260-AE11-39AF0C859B7D}" dt="2023-06-02T13:26:54.047" v="64" actId="732"/>
          <ac:picMkLst>
            <pc:docMk/>
            <pc:sldMk cId="3689121650" sldId="313"/>
            <ac:picMk id="4" creationId="{D528D686-90E1-A5B9-9559-6AEF86EF68C7}"/>
          </ac:picMkLst>
        </pc:picChg>
      </pc:sldChg>
      <pc:sldChg chg="addSp delSp modSp add del mod">
        <pc:chgData name="黎子崴" userId="796b14ed-9fd5-4cbf-b31f-f4d8f0b53f84" providerId="ADAL" clId="{9F7B92A1-0130-4260-AE11-39AF0C859B7D}" dt="2023-06-04T14:35:43.657" v="108" actId="47"/>
        <pc:sldMkLst>
          <pc:docMk/>
          <pc:sldMk cId="1860346057" sldId="314"/>
        </pc:sldMkLst>
        <pc:spChg chg="del">
          <ac:chgData name="黎子崴" userId="796b14ed-9fd5-4cbf-b31f-f4d8f0b53f84" providerId="ADAL" clId="{9F7B92A1-0130-4260-AE11-39AF0C859B7D}" dt="2023-06-02T13:26:28.567" v="59" actId="478"/>
          <ac:spMkLst>
            <pc:docMk/>
            <pc:sldMk cId="1860346057" sldId="314"/>
            <ac:spMk id="3" creationId="{CC78AE7A-7539-D16D-2268-44B90422CD4C}"/>
          </ac:spMkLst>
        </pc:spChg>
        <pc:spChg chg="add mod">
          <ac:chgData name="黎子崴" userId="796b14ed-9fd5-4cbf-b31f-f4d8f0b53f84" providerId="ADAL" clId="{9F7B92A1-0130-4260-AE11-39AF0C859B7D}" dt="2023-06-02T13:29:29.088" v="100" actId="20577"/>
          <ac:spMkLst>
            <pc:docMk/>
            <pc:sldMk cId="1860346057" sldId="314"/>
            <ac:spMk id="5" creationId="{1E3777A6-48C2-3101-3D95-D9D833BE0928}"/>
          </ac:spMkLst>
        </pc:spChg>
        <pc:picChg chg="add mod modCrop">
          <ac:chgData name="黎子崴" userId="796b14ed-9fd5-4cbf-b31f-f4d8f0b53f84" providerId="ADAL" clId="{9F7B92A1-0130-4260-AE11-39AF0C859B7D}" dt="2023-06-02T13:27:10.330" v="69" actId="1076"/>
          <ac:picMkLst>
            <pc:docMk/>
            <pc:sldMk cId="1860346057" sldId="314"/>
            <ac:picMk id="4" creationId="{15F65EF6-280F-FC2C-F0EA-581CE098B365}"/>
          </ac:picMkLst>
        </pc:picChg>
      </pc:sldChg>
      <pc:sldChg chg="addSp delSp modSp add del mod">
        <pc:chgData name="黎子崴" userId="796b14ed-9fd5-4cbf-b31f-f4d8f0b53f84" providerId="ADAL" clId="{9F7B92A1-0130-4260-AE11-39AF0C859B7D}" dt="2023-06-04T14:35:44.973" v="109" actId="47"/>
        <pc:sldMkLst>
          <pc:docMk/>
          <pc:sldMk cId="3231721675" sldId="315"/>
        </pc:sldMkLst>
        <pc:spChg chg="del">
          <ac:chgData name="黎子崴" userId="796b14ed-9fd5-4cbf-b31f-f4d8f0b53f84" providerId="ADAL" clId="{9F7B92A1-0130-4260-AE11-39AF0C859B7D}" dt="2023-06-02T13:26:26.678" v="58" actId="478"/>
          <ac:spMkLst>
            <pc:docMk/>
            <pc:sldMk cId="3231721675" sldId="315"/>
            <ac:spMk id="3" creationId="{CC78AE7A-7539-D16D-2268-44B90422CD4C}"/>
          </ac:spMkLst>
        </pc:spChg>
        <pc:spChg chg="add mod">
          <ac:chgData name="黎子崴" userId="796b14ed-9fd5-4cbf-b31f-f4d8f0b53f84" providerId="ADAL" clId="{9F7B92A1-0130-4260-AE11-39AF0C859B7D}" dt="2023-06-02T13:29:33.337" v="102" actId="20577"/>
          <ac:spMkLst>
            <pc:docMk/>
            <pc:sldMk cId="3231721675" sldId="315"/>
            <ac:spMk id="5" creationId="{55AE0021-FA16-D12F-25E4-3FD65BF51D18}"/>
          </ac:spMkLst>
        </pc:spChg>
        <pc:picChg chg="add mod modCrop">
          <ac:chgData name="黎子崴" userId="796b14ed-9fd5-4cbf-b31f-f4d8f0b53f84" providerId="ADAL" clId="{9F7B92A1-0130-4260-AE11-39AF0C859B7D}" dt="2023-06-02T13:27:28.103" v="74" actId="1076"/>
          <ac:picMkLst>
            <pc:docMk/>
            <pc:sldMk cId="3231721675" sldId="315"/>
            <ac:picMk id="4" creationId="{D5668425-0D62-D40C-5AFF-6A259D5B5EAD}"/>
          </ac:picMkLst>
        </pc:picChg>
      </pc:sldChg>
      <pc:sldChg chg="addSp modSp add del mod ord">
        <pc:chgData name="黎子崴" userId="796b14ed-9fd5-4cbf-b31f-f4d8f0b53f84" providerId="ADAL" clId="{9F7B92A1-0130-4260-AE11-39AF0C859B7D}" dt="2023-06-04T15:00:16.834" v="160" actId="2696"/>
        <pc:sldMkLst>
          <pc:docMk/>
          <pc:sldMk cId="3351022275" sldId="322"/>
        </pc:sldMkLst>
        <pc:spChg chg="mod">
          <ac:chgData name="黎子崴" userId="796b14ed-9fd5-4cbf-b31f-f4d8f0b53f84" providerId="ADAL" clId="{9F7B92A1-0130-4260-AE11-39AF0C859B7D}" dt="2023-06-04T14:59:48.339" v="155" actId="20577"/>
          <ac:spMkLst>
            <pc:docMk/>
            <pc:sldMk cId="3351022275" sldId="322"/>
            <ac:spMk id="7" creationId="{00A8E1EA-8352-D767-8380-89FCC13854C3}"/>
          </ac:spMkLst>
        </pc:spChg>
        <pc:picChg chg="add mod">
          <ac:chgData name="黎子崴" userId="796b14ed-9fd5-4cbf-b31f-f4d8f0b53f84" providerId="ADAL" clId="{9F7B92A1-0130-4260-AE11-39AF0C859B7D}" dt="2023-06-04T14:46:22.409" v="135" actId="1076"/>
          <ac:picMkLst>
            <pc:docMk/>
            <pc:sldMk cId="3351022275" sldId="322"/>
            <ac:picMk id="2" creationId="{55127E72-CFE8-7A7A-9855-BA99A5C57943}"/>
          </ac:picMkLst>
        </pc:picChg>
      </pc:sldChg>
      <pc:sldChg chg="addSp delSp modSp add mod ord">
        <pc:chgData name="黎子崴" userId="796b14ed-9fd5-4cbf-b31f-f4d8f0b53f84" providerId="ADAL" clId="{9F7B92A1-0130-4260-AE11-39AF0C859B7D}" dt="2023-06-05T10:42:20.215" v="611" actId="14100"/>
        <pc:sldMkLst>
          <pc:docMk/>
          <pc:sldMk cId="3822531363" sldId="322"/>
        </pc:sldMkLst>
        <pc:spChg chg="del">
          <ac:chgData name="黎子崴" userId="796b14ed-9fd5-4cbf-b31f-f4d8f0b53f84" providerId="ADAL" clId="{9F7B92A1-0130-4260-AE11-39AF0C859B7D}" dt="2023-06-05T10:41:50.962" v="597" actId="478"/>
          <ac:spMkLst>
            <pc:docMk/>
            <pc:sldMk cId="3822531363" sldId="322"/>
            <ac:spMk id="3" creationId="{3F0E7CB9-B83E-1844-C11F-1D4B48229C25}"/>
          </ac:spMkLst>
        </pc:spChg>
        <pc:spChg chg="add mod">
          <ac:chgData name="黎子崴" userId="796b14ed-9fd5-4cbf-b31f-f4d8f0b53f84" providerId="ADAL" clId="{9F7B92A1-0130-4260-AE11-39AF0C859B7D}" dt="2023-06-05T10:42:06.438" v="604" actId="1076"/>
          <ac:spMkLst>
            <pc:docMk/>
            <pc:sldMk cId="3822531363" sldId="322"/>
            <ac:spMk id="4" creationId="{24FA43CB-2610-DD3A-A905-D89887235453}"/>
          </ac:spMkLst>
        </pc:spChg>
        <pc:spChg chg="mod">
          <ac:chgData name="黎子崴" userId="796b14ed-9fd5-4cbf-b31f-f4d8f0b53f84" providerId="ADAL" clId="{9F7B92A1-0130-4260-AE11-39AF0C859B7D}" dt="2023-06-05T10:41:58.014" v="601" actId="1076"/>
          <ac:spMkLst>
            <pc:docMk/>
            <pc:sldMk cId="3822531363" sldId="322"/>
            <ac:spMk id="7" creationId="{00A8E1EA-8352-D767-8380-89FCC13854C3}"/>
          </ac:spMkLst>
        </pc:spChg>
        <pc:picChg chg="mod">
          <ac:chgData name="黎子崴" userId="796b14ed-9fd5-4cbf-b31f-f4d8f0b53f84" providerId="ADAL" clId="{9F7B92A1-0130-4260-AE11-39AF0C859B7D}" dt="2023-06-05T10:42:16.847" v="609" actId="14100"/>
          <ac:picMkLst>
            <pc:docMk/>
            <pc:sldMk cId="3822531363" sldId="322"/>
            <ac:picMk id="2" creationId="{55127E72-CFE8-7A7A-9855-BA99A5C57943}"/>
          </ac:picMkLst>
        </pc:picChg>
        <pc:picChg chg="add mod">
          <ac:chgData name="黎子崴" userId="796b14ed-9fd5-4cbf-b31f-f4d8f0b53f84" providerId="ADAL" clId="{9F7B92A1-0130-4260-AE11-39AF0C859B7D}" dt="2023-06-05T10:42:20.215" v="611" actId="14100"/>
          <ac:picMkLst>
            <pc:docMk/>
            <pc:sldMk cId="3822531363" sldId="322"/>
            <ac:picMk id="5" creationId="{D7765EE2-1DA3-ED78-4418-FCE128815C5B}"/>
          </ac:picMkLst>
        </pc:picChg>
      </pc:sldChg>
      <pc:sldChg chg="addSp delSp modSp add del mod ord">
        <pc:chgData name="黎子崴" userId="796b14ed-9fd5-4cbf-b31f-f4d8f0b53f84" providerId="ADAL" clId="{9F7B92A1-0130-4260-AE11-39AF0C859B7D}" dt="2023-06-04T15:00:16.834" v="160" actId="2696"/>
        <pc:sldMkLst>
          <pc:docMk/>
          <pc:sldMk cId="3682571328" sldId="323"/>
        </pc:sldMkLst>
        <pc:spChg chg="del">
          <ac:chgData name="黎子崴" userId="796b14ed-9fd5-4cbf-b31f-f4d8f0b53f84" providerId="ADAL" clId="{9F7B92A1-0130-4260-AE11-39AF0C859B7D}" dt="2023-06-04T14:46:29.715" v="139" actId="478"/>
          <ac:spMkLst>
            <pc:docMk/>
            <pc:sldMk cId="3682571328" sldId="323"/>
            <ac:spMk id="3" creationId="{3F0E7CB9-B83E-1844-C11F-1D4B48229C25}"/>
          </ac:spMkLst>
        </pc:spChg>
        <pc:spChg chg="mod">
          <ac:chgData name="黎子崴" userId="796b14ed-9fd5-4cbf-b31f-f4d8f0b53f84" providerId="ADAL" clId="{9F7B92A1-0130-4260-AE11-39AF0C859B7D}" dt="2023-06-04T14:59:56.747" v="159" actId="20577"/>
          <ac:spMkLst>
            <pc:docMk/>
            <pc:sldMk cId="3682571328" sldId="323"/>
            <ac:spMk id="7" creationId="{00A8E1EA-8352-D767-8380-89FCC13854C3}"/>
          </ac:spMkLst>
        </pc:spChg>
        <pc:picChg chg="add mod">
          <ac:chgData name="黎子崴" userId="796b14ed-9fd5-4cbf-b31f-f4d8f0b53f84" providerId="ADAL" clId="{9F7B92A1-0130-4260-AE11-39AF0C859B7D}" dt="2023-06-04T14:46:27.315" v="138" actId="1076"/>
          <ac:picMkLst>
            <pc:docMk/>
            <pc:sldMk cId="3682571328" sldId="323"/>
            <ac:picMk id="2" creationId="{20C2A281-4AA1-A001-5A75-885BB356EF04}"/>
          </ac:picMkLst>
        </pc:picChg>
      </pc:sldChg>
      <pc:sldChg chg="addSp delSp modSp add mod ord">
        <pc:chgData name="黎子崴" userId="796b14ed-9fd5-4cbf-b31f-f4d8f0b53f84" providerId="ADAL" clId="{9F7B92A1-0130-4260-AE11-39AF0C859B7D}" dt="2023-06-05T10:43:36.689" v="631"/>
        <pc:sldMkLst>
          <pc:docMk/>
          <pc:sldMk cId="3927278002" sldId="323"/>
        </pc:sldMkLst>
        <pc:spChg chg="add mod">
          <ac:chgData name="黎子崴" userId="796b14ed-9fd5-4cbf-b31f-f4d8f0b53f84" providerId="ADAL" clId="{9F7B92A1-0130-4260-AE11-39AF0C859B7D}" dt="2023-06-05T10:43:29.591" v="628" actId="1076"/>
          <ac:spMkLst>
            <pc:docMk/>
            <pc:sldMk cId="3927278002" sldId="323"/>
            <ac:spMk id="4" creationId="{3A1A8CCE-B879-BEF9-6B9F-A10EA67058E7}"/>
          </ac:spMkLst>
        </pc:spChg>
        <pc:spChg chg="add del">
          <ac:chgData name="黎子崴" userId="796b14ed-9fd5-4cbf-b31f-f4d8f0b53f84" providerId="ADAL" clId="{9F7B92A1-0130-4260-AE11-39AF0C859B7D}" dt="2023-06-04T15:43:14.465" v="407" actId="22"/>
          <ac:spMkLst>
            <pc:docMk/>
            <pc:sldMk cId="3927278002" sldId="323"/>
            <ac:spMk id="4" creationId="{95E22A33-EA8C-108A-18B7-080356308F0C}"/>
          </ac:spMkLst>
        </pc:spChg>
        <pc:spChg chg="mod">
          <ac:chgData name="黎子崴" userId="796b14ed-9fd5-4cbf-b31f-f4d8f0b53f84" providerId="ADAL" clId="{9F7B92A1-0130-4260-AE11-39AF0C859B7D}" dt="2023-06-05T10:43:00.993" v="620" actId="1076"/>
          <ac:spMkLst>
            <pc:docMk/>
            <pc:sldMk cId="3927278002" sldId="323"/>
            <ac:spMk id="7" creationId="{00A8E1EA-8352-D767-8380-89FCC13854C3}"/>
          </ac:spMkLst>
        </pc:spChg>
        <pc:picChg chg="mod">
          <ac:chgData name="黎子崴" userId="796b14ed-9fd5-4cbf-b31f-f4d8f0b53f84" providerId="ADAL" clId="{9F7B92A1-0130-4260-AE11-39AF0C859B7D}" dt="2023-06-05T10:43:17.216" v="625" actId="1076"/>
          <ac:picMkLst>
            <pc:docMk/>
            <pc:sldMk cId="3927278002" sldId="323"/>
            <ac:picMk id="2" creationId="{20C2A281-4AA1-A001-5A75-885BB356EF04}"/>
          </ac:picMkLst>
        </pc:picChg>
        <pc:picChg chg="add mod">
          <ac:chgData name="黎子崴" userId="796b14ed-9fd5-4cbf-b31f-f4d8f0b53f84" providerId="ADAL" clId="{9F7B92A1-0130-4260-AE11-39AF0C859B7D}" dt="2023-06-05T10:43:15.198" v="624" actId="1076"/>
          <ac:picMkLst>
            <pc:docMk/>
            <pc:sldMk cId="3927278002" sldId="323"/>
            <ac:picMk id="3" creationId="{450A25EF-C77A-B770-E587-1E42C8E4ECAD}"/>
          </ac:picMkLst>
        </pc:picChg>
      </pc:sldChg>
      <pc:sldChg chg="delSp modSp add del mod ord">
        <pc:chgData name="黎子崴" userId="796b14ed-9fd5-4cbf-b31f-f4d8f0b53f84" providerId="ADAL" clId="{9F7B92A1-0130-4260-AE11-39AF0C859B7D}" dt="2023-06-05T10:41:36.590" v="591" actId="47"/>
        <pc:sldMkLst>
          <pc:docMk/>
          <pc:sldMk cId="257432616" sldId="324"/>
        </pc:sldMkLst>
        <pc:spChg chg="del mod">
          <ac:chgData name="黎子崴" userId="796b14ed-9fd5-4cbf-b31f-f4d8f0b53f84" providerId="ADAL" clId="{9F7B92A1-0130-4260-AE11-39AF0C859B7D}" dt="2023-06-05T10:41:24.229" v="588" actId="21"/>
          <ac:spMkLst>
            <pc:docMk/>
            <pc:sldMk cId="257432616" sldId="324"/>
            <ac:spMk id="7" creationId="{00A8E1EA-8352-D767-8380-89FCC13854C3}"/>
          </ac:spMkLst>
        </pc:spChg>
        <pc:picChg chg="del">
          <ac:chgData name="黎子崴" userId="796b14ed-9fd5-4cbf-b31f-f4d8f0b53f84" providerId="ADAL" clId="{9F7B92A1-0130-4260-AE11-39AF0C859B7D}" dt="2023-06-05T10:40:57.279" v="580" actId="21"/>
          <ac:picMkLst>
            <pc:docMk/>
            <pc:sldMk cId="257432616" sldId="324"/>
            <ac:picMk id="2" creationId="{D528D686-90E1-A5B9-9559-6AEF86EF68C7}"/>
          </ac:picMkLst>
        </pc:picChg>
      </pc:sldChg>
      <pc:sldChg chg="addSp modSp add del mod">
        <pc:chgData name="黎子崴" userId="796b14ed-9fd5-4cbf-b31f-f4d8f0b53f84" providerId="ADAL" clId="{9F7B92A1-0130-4260-AE11-39AF0C859B7D}" dt="2023-06-04T15:01:31.572" v="177" actId="2696"/>
        <pc:sldMkLst>
          <pc:docMk/>
          <pc:sldMk cId="3878130624" sldId="324"/>
        </pc:sldMkLst>
        <pc:spChg chg="mod">
          <ac:chgData name="黎子崴" userId="796b14ed-9fd5-4cbf-b31f-f4d8f0b53f84" providerId="ADAL" clId="{9F7B92A1-0130-4260-AE11-39AF0C859B7D}" dt="2023-06-04T15:01:10.293" v="168" actId="20577"/>
          <ac:spMkLst>
            <pc:docMk/>
            <pc:sldMk cId="3878130624" sldId="324"/>
            <ac:spMk id="7" creationId="{00A8E1EA-8352-D767-8380-89FCC13854C3}"/>
          </ac:spMkLst>
        </pc:spChg>
        <pc:picChg chg="add mod">
          <ac:chgData name="黎子崴" userId="796b14ed-9fd5-4cbf-b31f-f4d8f0b53f84" providerId="ADAL" clId="{9F7B92A1-0130-4260-AE11-39AF0C859B7D}" dt="2023-06-04T14:46:13.575" v="133" actId="14100"/>
          <ac:picMkLst>
            <pc:docMk/>
            <pc:sldMk cId="3878130624" sldId="324"/>
            <ac:picMk id="2" creationId="{D528D686-90E1-A5B9-9559-6AEF86EF68C7}"/>
          </ac:picMkLst>
        </pc:picChg>
      </pc:sldChg>
      <pc:sldChg chg="add del">
        <pc:chgData name="黎子崴" userId="796b14ed-9fd5-4cbf-b31f-f4d8f0b53f84" providerId="ADAL" clId="{9F7B92A1-0130-4260-AE11-39AF0C859B7D}" dt="2023-06-04T14:36:22.270" v="120" actId="47"/>
        <pc:sldMkLst>
          <pc:docMk/>
          <pc:sldMk cId="4026073896" sldId="325"/>
        </pc:sldMkLst>
      </pc:sldChg>
      <pc:sldChg chg="delSp add del mod ord">
        <pc:chgData name="黎子崴" userId="796b14ed-9fd5-4cbf-b31f-f4d8f0b53f84" providerId="ADAL" clId="{9F7B92A1-0130-4260-AE11-39AF0C859B7D}" dt="2023-06-05T10:43:33.344" v="629" actId="47"/>
        <pc:sldMkLst>
          <pc:docMk/>
          <pc:sldMk cId="50837100" sldId="326"/>
        </pc:sldMkLst>
        <pc:spChg chg="del">
          <ac:chgData name="黎子崴" userId="796b14ed-9fd5-4cbf-b31f-f4d8f0b53f84" providerId="ADAL" clId="{9F7B92A1-0130-4260-AE11-39AF0C859B7D}" dt="2023-06-05T10:43:23.139" v="626" actId="21"/>
          <ac:spMkLst>
            <pc:docMk/>
            <pc:sldMk cId="50837100" sldId="326"/>
            <ac:spMk id="7" creationId="{00A8E1EA-8352-D767-8380-89FCC13854C3}"/>
          </ac:spMkLst>
        </pc:spChg>
        <pc:picChg chg="del">
          <ac:chgData name="黎子崴" userId="796b14ed-9fd5-4cbf-b31f-f4d8f0b53f84" providerId="ADAL" clId="{9F7B92A1-0130-4260-AE11-39AF0C859B7D}" dt="2023-06-05T10:43:03.857" v="621" actId="21"/>
          <ac:picMkLst>
            <pc:docMk/>
            <pc:sldMk cId="50837100" sldId="326"/>
            <ac:picMk id="2" creationId="{D5668425-0D62-D40C-5AFF-6A259D5B5EAD}"/>
          </ac:picMkLst>
        </pc:picChg>
      </pc:sldChg>
      <pc:sldChg chg="addSp modSp add del mod">
        <pc:chgData name="黎子崴" userId="796b14ed-9fd5-4cbf-b31f-f4d8f0b53f84" providerId="ADAL" clId="{9F7B92A1-0130-4260-AE11-39AF0C859B7D}" dt="2023-06-04T15:01:31.572" v="177" actId="2696"/>
        <pc:sldMkLst>
          <pc:docMk/>
          <pc:sldMk cId="429789554" sldId="326"/>
        </pc:sldMkLst>
        <pc:spChg chg="mod">
          <ac:chgData name="黎子崴" userId="796b14ed-9fd5-4cbf-b31f-f4d8f0b53f84" providerId="ADAL" clId="{9F7B92A1-0130-4260-AE11-39AF0C859B7D}" dt="2023-06-04T15:01:23.696" v="176" actId="20577"/>
          <ac:spMkLst>
            <pc:docMk/>
            <pc:sldMk cId="429789554" sldId="326"/>
            <ac:spMk id="7" creationId="{00A8E1EA-8352-D767-8380-89FCC13854C3}"/>
          </ac:spMkLst>
        </pc:spChg>
        <pc:picChg chg="add mod">
          <ac:chgData name="黎子崴" userId="796b14ed-9fd5-4cbf-b31f-f4d8f0b53f84" providerId="ADAL" clId="{9F7B92A1-0130-4260-AE11-39AF0C859B7D}" dt="2023-06-04T14:46:01.028" v="128" actId="1076"/>
          <ac:picMkLst>
            <pc:docMk/>
            <pc:sldMk cId="429789554" sldId="326"/>
            <ac:picMk id="2" creationId="{D5668425-0D62-D40C-5AFF-6A259D5B5EAD}"/>
          </ac:picMkLst>
        </pc:picChg>
      </pc:sldChg>
      <pc:sldChg chg="add del">
        <pc:chgData name="黎子崴" userId="796b14ed-9fd5-4cbf-b31f-f4d8f0b53f84" providerId="ADAL" clId="{9F7B92A1-0130-4260-AE11-39AF0C859B7D}" dt="2023-06-04T14:36:16.436" v="118" actId="47"/>
        <pc:sldMkLst>
          <pc:docMk/>
          <pc:sldMk cId="2949671808" sldId="326"/>
        </pc:sldMkLst>
      </pc:sldChg>
      <pc:sldChg chg="addSp modSp add del mod">
        <pc:chgData name="黎子崴" userId="796b14ed-9fd5-4cbf-b31f-f4d8f0b53f84" providerId="ADAL" clId="{9F7B92A1-0130-4260-AE11-39AF0C859B7D}" dt="2023-06-04T15:01:31.572" v="177" actId="2696"/>
        <pc:sldMkLst>
          <pc:docMk/>
          <pc:sldMk cId="691373757" sldId="327"/>
        </pc:sldMkLst>
        <pc:spChg chg="mod">
          <ac:chgData name="黎子崴" userId="796b14ed-9fd5-4cbf-b31f-f4d8f0b53f84" providerId="ADAL" clId="{9F7B92A1-0130-4260-AE11-39AF0C859B7D}" dt="2023-06-04T15:01:16.887" v="172" actId="20577"/>
          <ac:spMkLst>
            <pc:docMk/>
            <pc:sldMk cId="691373757" sldId="327"/>
            <ac:spMk id="7" creationId="{00A8E1EA-8352-D767-8380-89FCC13854C3}"/>
          </ac:spMkLst>
        </pc:spChg>
        <pc:picChg chg="add mod">
          <ac:chgData name="黎子崴" userId="796b14ed-9fd5-4cbf-b31f-f4d8f0b53f84" providerId="ADAL" clId="{9F7B92A1-0130-4260-AE11-39AF0C859B7D}" dt="2023-06-04T14:46:05.462" v="131" actId="1076"/>
          <ac:picMkLst>
            <pc:docMk/>
            <pc:sldMk cId="691373757" sldId="327"/>
            <ac:picMk id="2" creationId="{15F65EF6-280F-FC2C-F0EA-581CE098B365}"/>
          </ac:picMkLst>
        </pc:picChg>
      </pc:sldChg>
      <pc:sldChg chg="delSp add del mod ord">
        <pc:chgData name="黎子崴" userId="796b14ed-9fd5-4cbf-b31f-f4d8f0b53f84" providerId="ADAL" clId="{9F7B92A1-0130-4260-AE11-39AF0C859B7D}" dt="2023-06-05T10:42:22.957" v="612" actId="47"/>
        <pc:sldMkLst>
          <pc:docMk/>
          <pc:sldMk cId="4214391808" sldId="327"/>
        </pc:sldMkLst>
        <pc:spChg chg="del">
          <ac:chgData name="黎子崴" userId="796b14ed-9fd5-4cbf-b31f-f4d8f0b53f84" providerId="ADAL" clId="{9F7B92A1-0130-4260-AE11-39AF0C859B7D}" dt="2023-06-05T10:42:01.748" v="602" actId="21"/>
          <ac:spMkLst>
            <pc:docMk/>
            <pc:sldMk cId="4214391808" sldId="327"/>
            <ac:spMk id="7" creationId="{00A8E1EA-8352-D767-8380-89FCC13854C3}"/>
          </ac:spMkLst>
        </pc:spChg>
        <pc:picChg chg="del">
          <ac:chgData name="黎子崴" userId="796b14ed-9fd5-4cbf-b31f-f4d8f0b53f84" providerId="ADAL" clId="{9F7B92A1-0130-4260-AE11-39AF0C859B7D}" dt="2023-06-05T10:42:08.709" v="605" actId="21"/>
          <ac:picMkLst>
            <pc:docMk/>
            <pc:sldMk cId="4214391808" sldId="327"/>
            <ac:picMk id="2" creationId="{15F65EF6-280F-FC2C-F0EA-581CE098B365}"/>
          </ac:picMkLst>
        </pc:picChg>
      </pc:sldChg>
      <pc:sldChg chg="modSp mod">
        <pc:chgData name="黎子崴" userId="796b14ed-9fd5-4cbf-b31f-f4d8f0b53f84" providerId="ADAL" clId="{9F7B92A1-0130-4260-AE11-39AF0C859B7D}" dt="2023-06-14T10:57:00.293" v="747" actId="255"/>
        <pc:sldMkLst>
          <pc:docMk/>
          <pc:sldMk cId="3240557494" sldId="332"/>
        </pc:sldMkLst>
        <pc:spChg chg="mod">
          <ac:chgData name="黎子崴" userId="796b14ed-9fd5-4cbf-b31f-f4d8f0b53f84" providerId="ADAL" clId="{9F7B92A1-0130-4260-AE11-39AF0C859B7D}" dt="2023-06-14T10:57:00.293" v="747" actId="255"/>
          <ac:spMkLst>
            <pc:docMk/>
            <pc:sldMk cId="3240557494" sldId="332"/>
            <ac:spMk id="399" creationId="{00000000-0000-0000-0000-000000000000}"/>
          </ac:spMkLst>
        </pc:spChg>
      </pc:sldChg>
      <pc:sldChg chg="modSp mod">
        <pc:chgData name="黎子崴" userId="796b14ed-9fd5-4cbf-b31f-f4d8f0b53f84" providerId="ADAL" clId="{9F7B92A1-0130-4260-AE11-39AF0C859B7D}" dt="2023-06-14T10:56:53.387" v="746" actId="255"/>
        <pc:sldMkLst>
          <pc:docMk/>
          <pc:sldMk cId="1446487187" sldId="333"/>
        </pc:sldMkLst>
        <pc:spChg chg="mod">
          <ac:chgData name="黎子崴" userId="796b14ed-9fd5-4cbf-b31f-f4d8f0b53f84" providerId="ADAL" clId="{9F7B92A1-0130-4260-AE11-39AF0C859B7D}" dt="2023-06-14T10:56:53.387" v="746" actId="255"/>
          <ac:spMkLst>
            <pc:docMk/>
            <pc:sldMk cId="1446487187" sldId="333"/>
            <ac:spMk id="399" creationId="{00000000-0000-0000-0000-000000000000}"/>
          </ac:spMkLst>
        </pc:spChg>
      </pc:sldChg>
      <pc:sldChg chg="modSp mod">
        <pc:chgData name="黎子崴" userId="796b14ed-9fd5-4cbf-b31f-f4d8f0b53f84" providerId="ADAL" clId="{9F7B92A1-0130-4260-AE11-39AF0C859B7D}" dt="2023-06-14T10:56:19.404" v="741" actId="255"/>
        <pc:sldMkLst>
          <pc:docMk/>
          <pc:sldMk cId="561890222" sldId="334"/>
        </pc:sldMkLst>
        <pc:spChg chg="mod">
          <ac:chgData name="黎子崴" userId="796b14ed-9fd5-4cbf-b31f-f4d8f0b53f84" providerId="ADAL" clId="{9F7B92A1-0130-4260-AE11-39AF0C859B7D}" dt="2023-06-14T10:56:19.404" v="741" actId="255"/>
          <ac:spMkLst>
            <pc:docMk/>
            <pc:sldMk cId="561890222" sldId="334"/>
            <ac:spMk id="399" creationId="{00000000-0000-0000-0000-000000000000}"/>
          </ac:spMkLst>
        </pc:spChg>
      </pc:sldChg>
      <pc:sldChg chg="modSp mod">
        <pc:chgData name="黎子崴" userId="796b14ed-9fd5-4cbf-b31f-f4d8f0b53f84" providerId="ADAL" clId="{9F7B92A1-0130-4260-AE11-39AF0C859B7D}" dt="2023-06-14T10:57:04.399" v="748" actId="255"/>
        <pc:sldMkLst>
          <pc:docMk/>
          <pc:sldMk cId="3267252770" sldId="335"/>
        </pc:sldMkLst>
        <pc:spChg chg="mod">
          <ac:chgData name="黎子崴" userId="796b14ed-9fd5-4cbf-b31f-f4d8f0b53f84" providerId="ADAL" clId="{9F7B92A1-0130-4260-AE11-39AF0C859B7D}" dt="2023-06-14T10:57:04.399" v="748" actId="255"/>
          <ac:spMkLst>
            <pc:docMk/>
            <pc:sldMk cId="3267252770" sldId="335"/>
            <ac:spMk id="399" creationId="{00000000-0000-0000-0000-000000000000}"/>
          </ac:spMkLst>
        </pc:spChg>
      </pc:sldChg>
      <pc:sldChg chg="addSp delSp modSp add mod">
        <pc:chgData name="黎子崴" userId="796b14ed-9fd5-4cbf-b31f-f4d8f0b53f84" providerId="ADAL" clId="{9F7B92A1-0130-4260-AE11-39AF0C859B7D}" dt="2023-06-14T10:59:12.602" v="756" actId="2711"/>
        <pc:sldMkLst>
          <pc:docMk/>
          <pc:sldMk cId="1030400093" sldId="337"/>
        </pc:sldMkLst>
        <pc:spChg chg="add mod">
          <ac:chgData name="黎子崴" userId="796b14ed-9fd5-4cbf-b31f-f4d8f0b53f84" providerId="ADAL" clId="{9F7B92A1-0130-4260-AE11-39AF0C859B7D}" dt="2023-06-14T10:55:51.395" v="737" actId="255"/>
          <ac:spMkLst>
            <pc:docMk/>
            <pc:sldMk cId="1030400093" sldId="337"/>
            <ac:spMk id="3" creationId="{A307F29A-1809-5D15-3FB9-B40230164662}"/>
          </ac:spMkLst>
        </pc:spChg>
        <pc:spChg chg="add del mod">
          <ac:chgData name="黎子崴" userId="796b14ed-9fd5-4cbf-b31f-f4d8f0b53f84" providerId="ADAL" clId="{9F7B92A1-0130-4260-AE11-39AF0C859B7D}" dt="2023-06-04T15:02:58.466" v="190" actId="478"/>
          <ac:spMkLst>
            <pc:docMk/>
            <pc:sldMk cId="1030400093" sldId="337"/>
            <ac:spMk id="5" creationId="{F994AAEE-7AEF-4585-0C5F-A7CF1E7FFE52}"/>
          </ac:spMkLst>
        </pc:spChg>
        <pc:spChg chg="add del mod">
          <ac:chgData name="黎子崴" userId="796b14ed-9fd5-4cbf-b31f-f4d8f0b53f84" providerId="ADAL" clId="{9F7B92A1-0130-4260-AE11-39AF0C859B7D}" dt="2023-06-04T15:03:08.166" v="196" actId="478"/>
          <ac:spMkLst>
            <pc:docMk/>
            <pc:sldMk cId="1030400093" sldId="337"/>
            <ac:spMk id="7" creationId="{EB65ED6C-C51F-AC08-F5F8-E026404C8330}"/>
          </ac:spMkLst>
        </pc:spChg>
        <pc:spChg chg="add del mod">
          <ac:chgData name="黎子崴" userId="796b14ed-9fd5-4cbf-b31f-f4d8f0b53f84" providerId="ADAL" clId="{9F7B92A1-0130-4260-AE11-39AF0C859B7D}" dt="2023-06-04T15:03:07.018" v="195" actId="478"/>
          <ac:spMkLst>
            <pc:docMk/>
            <pc:sldMk cId="1030400093" sldId="337"/>
            <ac:spMk id="9" creationId="{64FF447C-25E0-18B3-9013-623316867B3F}"/>
          </ac:spMkLst>
        </pc:spChg>
        <pc:spChg chg="add del mod">
          <ac:chgData name="黎子崴" userId="796b14ed-9fd5-4cbf-b31f-f4d8f0b53f84" providerId="ADAL" clId="{9F7B92A1-0130-4260-AE11-39AF0C859B7D}" dt="2023-06-04T15:03:05.493" v="194" actId="478"/>
          <ac:spMkLst>
            <pc:docMk/>
            <pc:sldMk cId="1030400093" sldId="337"/>
            <ac:spMk id="11" creationId="{E5784915-8B36-FC25-1A0E-82A85DA0CFF9}"/>
          </ac:spMkLst>
        </pc:spChg>
        <pc:spChg chg="add del mod">
          <ac:chgData name="黎子崴" userId="796b14ed-9fd5-4cbf-b31f-f4d8f0b53f84" providerId="ADAL" clId="{9F7B92A1-0130-4260-AE11-39AF0C859B7D}" dt="2023-06-04T15:03:12.112" v="198" actId="478"/>
          <ac:spMkLst>
            <pc:docMk/>
            <pc:sldMk cId="1030400093" sldId="337"/>
            <ac:spMk id="13" creationId="{92DB7C81-C707-5FE7-5546-1C6BDB4D06DE}"/>
          </ac:spMkLst>
        </pc:spChg>
        <pc:spChg chg="add del mod">
          <ac:chgData name="黎子崴" userId="796b14ed-9fd5-4cbf-b31f-f4d8f0b53f84" providerId="ADAL" clId="{9F7B92A1-0130-4260-AE11-39AF0C859B7D}" dt="2023-06-04T15:03:14.726" v="200" actId="478"/>
          <ac:spMkLst>
            <pc:docMk/>
            <pc:sldMk cId="1030400093" sldId="337"/>
            <ac:spMk id="15" creationId="{EDF2F84C-27E7-E147-CEDB-52B86A2AE609}"/>
          </ac:spMkLst>
        </pc:spChg>
        <pc:spChg chg="add del mod">
          <ac:chgData name="黎子崴" userId="796b14ed-9fd5-4cbf-b31f-f4d8f0b53f84" providerId="ADAL" clId="{9F7B92A1-0130-4260-AE11-39AF0C859B7D}" dt="2023-06-04T15:03:37.599" v="213" actId="478"/>
          <ac:spMkLst>
            <pc:docMk/>
            <pc:sldMk cId="1030400093" sldId="337"/>
            <ac:spMk id="17" creationId="{5E9C1164-0546-0DFD-172F-24F02C26DC7D}"/>
          </ac:spMkLst>
        </pc:spChg>
        <pc:spChg chg="add del mod">
          <ac:chgData name="黎子崴" userId="796b14ed-9fd5-4cbf-b31f-f4d8f0b53f84" providerId="ADAL" clId="{9F7B92A1-0130-4260-AE11-39AF0C859B7D}" dt="2023-06-04T15:03:35.893" v="212" actId="478"/>
          <ac:spMkLst>
            <pc:docMk/>
            <pc:sldMk cId="1030400093" sldId="337"/>
            <ac:spMk id="19" creationId="{147F4A81-265C-7F0B-A900-7BD20B9C91B7}"/>
          </ac:spMkLst>
        </pc:spChg>
        <pc:spChg chg="add del mod">
          <ac:chgData name="黎子崴" userId="796b14ed-9fd5-4cbf-b31f-f4d8f0b53f84" providerId="ADAL" clId="{9F7B92A1-0130-4260-AE11-39AF0C859B7D}" dt="2023-06-04T15:03:34.752" v="211" actId="478"/>
          <ac:spMkLst>
            <pc:docMk/>
            <pc:sldMk cId="1030400093" sldId="337"/>
            <ac:spMk id="21" creationId="{37F1D1E4-D9C2-28FC-8ED5-8A3FEF847F04}"/>
          </ac:spMkLst>
        </pc:spChg>
        <pc:spChg chg="add del mod">
          <ac:chgData name="黎子崴" userId="796b14ed-9fd5-4cbf-b31f-f4d8f0b53f84" providerId="ADAL" clId="{9F7B92A1-0130-4260-AE11-39AF0C859B7D}" dt="2023-06-04T15:03:33.409" v="210" actId="478"/>
          <ac:spMkLst>
            <pc:docMk/>
            <pc:sldMk cId="1030400093" sldId="337"/>
            <ac:spMk id="23" creationId="{05C77685-AE5A-110B-1935-0C80379DE4DC}"/>
          </ac:spMkLst>
        </pc:spChg>
        <pc:spChg chg="add del mod">
          <ac:chgData name="黎子崴" userId="796b14ed-9fd5-4cbf-b31f-f4d8f0b53f84" providerId="ADAL" clId="{9F7B92A1-0130-4260-AE11-39AF0C859B7D}" dt="2023-06-04T15:03:30.069" v="209" actId="478"/>
          <ac:spMkLst>
            <pc:docMk/>
            <pc:sldMk cId="1030400093" sldId="337"/>
            <ac:spMk id="25" creationId="{77FAA8E0-61FA-BBD1-B825-700EF6D67711}"/>
          </ac:spMkLst>
        </pc:spChg>
        <pc:spChg chg="add del mod">
          <ac:chgData name="黎子崴" userId="796b14ed-9fd5-4cbf-b31f-f4d8f0b53f84" providerId="ADAL" clId="{9F7B92A1-0130-4260-AE11-39AF0C859B7D}" dt="2023-06-04T15:03:39.578" v="215" actId="478"/>
          <ac:spMkLst>
            <pc:docMk/>
            <pc:sldMk cId="1030400093" sldId="337"/>
            <ac:spMk id="27" creationId="{32160A97-9039-7B57-33E3-75D38BC4C363}"/>
          </ac:spMkLst>
        </pc:spChg>
        <pc:spChg chg="add del mod">
          <ac:chgData name="黎子崴" userId="796b14ed-9fd5-4cbf-b31f-f4d8f0b53f84" providerId="ADAL" clId="{9F7B92A1-0130-4260-AE11-39AF0C859B7D}" dt="2023-06-04T15:33:44.958" v="286"/>
          <ac:spMkLst>
            <pc:docMk/>
            <pc:sldMk cId="1030400093" sldId="337"/>
            <ac:spMk id="29" creationId="{549A7963-2A85-0A64-23BF-87A6BCF25C25}"/>
          </ac:spMkLst>
        </pc:spChg>
        <pc:spChg chg="add mod">
          <ac:chgData name="黎子崴" userId="796b14ed-9fd5-4cbf-b31f-f4d8f0b53f84" providerId="ADAL" clId="{9F7B92A1-0130-4260-AE11-39AF0C859B7D}" dt="2023-06-14T10:59:12.602" v="756" actId="2711"/>
          <ac:spMkLst>
            <pc:docMk/>
            <pc:sldMk cId="1030400093" sldId="337"/>
            <ac:spMk id="30" creationId="{DB3EE70D-7C2C-4F97-E2BE-A429E4B5F55C}"/>
          </ac:spMkLst>
        </pc:spChg>
        <pc:spChg chg="del">
          <ac:chgData name="黎子崴" userId="796b14ed-9fd5-4cbf-b31f-f4d8f0b53f84" providerId="ADAL" clId="{9F7B92A1-0130-4260-AE11-39AF0C859B7D}" dt="2023-06-04T15:02:53.597" v="183" actId="478"/>
          <ac:spMkLst>
            <pc:docMk/>
            <pc:sldMk cId="1030400093" sldId="337"/>
            <ac:spMk id="653" creationId="{00000000-0000-0000-0000-000000000000}"/>
          </ac:spMkLst>
        </pc:spChg>
        <pc:spChg chg="del mod">
          <ac:chgData name="黎子崴" userId="796b14ed-9fd5-4cbf-b31f-f4d8f0b53f84" providerId="ADAL" clId="{9F7B92A1-0130-4260-AE11-39AF0C859B7D}" dt="2023-06-04T15:03:04.630" v="193" actId="478"/>
          <ac:spMkLst>
            <pc:docMk/>
            <pc:sldMk cId="1030400093" sldId="337"/>
            <ac:spMk id="654" creationId="{00000000-0000-0000-0000-000000000000}"/>
          </ac:spMkLst>
        </pc:spChg>
        <pc:spChg chg="del mod">
          <ac:chgData name="黎子崴" userId="796b14ed-9fd5-4cbf-b31f-f4d8f0b53f84" providerId="ADAL" clId="{9F7B92A1-0130-4260-AE11-39AF0C859B7D}" dt="2023-06-04T15:03:27.894" v="208" actId="478"/>
          <ac:spMkLst>
            <pc:docMk/>
            <pc:sldMk cId="1030400093" sldId="337"/>
            <ac:spMk id="655" creationId="{00000000-0000-0000-0000-000000000000}"/>
          </ac:spMkLst>
        </pc:spChg>
        <pc:spChg chg="del mod">
          <ac:chgData name="黎子崴" userId="796b14ed-9fd5-4cbf-b31f-f4d8f0b53f84" providerId="ADAL" clId="{9F7B92A1-0130-4260-AE11-39AF0C859B7D}" dt="2023-06-04T15:03:22.641" v="205" actId="478"/>
          <ac:spMkLst>
            <pc:docMk/>
            <pc:sldMk cId="1030400093" sldId="337"/>
            <ac:spMk id="656" creationId="{00000000-0000-0000-0000-000000000000}"/>
          </ac:spMkLst>
        </pc:spChg>
        <pc:spChg chg="del mod">
          <ac:chgData name="黎子崴" userId="796b14ed-9fd5-4cbf-b31f-f4d8f0b53f84" providerId="ADAL" clId="{9F7B92A1-0130-4260-AE11-39AF0C859B7D}" dt="2023-06-04T15:03:15.885" v="201" actId="478"/>
          <ac:spMkLst>
            <pc:docMk/>
            <pc:sldMk cId="1030400093" sldId="337"/>
            <ac:spMk id="657" creationId="{00000000-0000-0000-0000-000000000000}"/>
          </ac:spMkLst>
        </pc:spChg>
        <pc:spChg chg="del mod">
          <ac:chgData name="黎子崴" userId="796b14ed-9fd5-4cbf-b31f-f4d8f0b53f84" providerId="ADAL" clId="{9F7B92A1-0130-4260-AE11-39AF0C859B7D}" dt="2023-06-04T15:03:13.408" v="199" actId="478"/>
          <ac:spMkLst>
            <pc:docMk/>
            <pc:sldMk cId="1030400093" sldId="337"/>
            <ac:spMk id="658" creationId="{00000000-0000-0000-0000-000000000000}"/>
          </ac:spMkLst>
        </pc:spChg>
        <pc:spChg chg="del mod">
          <ac:chgData name="黎子崴" userId="796b14ed-9fd5-4cbf-b31f-f4d8f0b53f84" providerId="ADAL" clId="{9F7B92A1-0130-4260-AE11-39AF0C859B7D}" dt="2023-06-04T15:03:02.057" v="191" actId="478"/>
          <ac:spMkLst>
            <pc:docMk/>
            <pc:sldMk cId="1030400093" sldId="337"/>
            <ac:spMk id="659" creationId="{00000000-0000-0000-0000-000000000000}"/>
          </ac:spMkLst>
        </pc:spChg>
        <pc:spChg chg="del">
          <ac:chgData name="黎子崴" userId="796b14ed-9fd5-4cbf-b31f-f4d8f0b53f84" providerId="ADAL" clId="{9F7B92A1-0130-4260-AE11-39AF0C859B7D}" dt="2023-06-04T15:03:03.476" v="192" actId="478"/>
          <ac:spMkLst>
            <pc:docMk/>
            <pc:sldMk cId="1030400093" sldId="337"/>
            <ac:spMk id="660" creationId="{00000000-0000-0000-0000-000000000000}"/>
          </ac:spMkLst>
        </pc:spChg>
        <pc:spChg chg="del mod">
          <ac:chgData name="黎子崴" userId="796b14ed-9fd5-4cbf-b31f-f4d8f0b53f84" providerId="ADAL" clId="{9F7B92A1-0130-4260-AE11-39AF0C859B7D}" dt="2023-06-04T15:03:10.547" v="197" actId="478"/>
          <ac:spMkLst>
            <pc:docMk/>
            <pc:sldMk cId="1030400093" sldId="337"/>
            <ac:spMk id="661" creationId="{00000000-0000-0000-0000-000000000000}"/>
          </ac:spMkLst>
        </pc:spChg>
        <pc:spChg chg="del">
          <ac:chgData name="黎子崴" userId="796b14ed-9fd5-4cbf-b31f-f4d8f0b53f84" providerId="ADAL" clId="{9F7B92A1-0130-4260-AE11-39AF0C859B7D}" dt="2023-06-04T15:03:38.943" v="214" actId="478"/>
          <ac:spMkLst>
            <pc:docMk/>
            <pc:sldMk cId="1030400093" sldId="337"/>
            <ac:spMk id="662" creationId="{00000000-0000-0000-0000-000000000000}"/>
          </ac:spMkLst>
        </pc:spChg>
        <pc:spChg chg="del mod">
          <ac:chgData name="黎子崴" userId="796b14ed-9fd5-4cbf-b31f-f4d8f0b53f84" providerId="ADAL" clId="{9F7B92A1-0130-4260-AE11-39AF0C859B7D}" dt="2023-06-04T15:03:24.682" v="206" actId="478"/>
          <ac:spMkLst>
            <pc:docMk/>
            <pc:sldMk cId="1030400093" sldId="337"/>
            <ac:spMk id="663" creationId="{00000000-0000-0000-0000-000000000000}"/>
          </ac:spMkLst>
        </pc:spChg>
        <pc:spChg chg="del">
          <ac:chgData name="黎子崴" userId="796b14ed-9fd5-4cbf-b31f-f4d8f0b53f84" providerId="ADAL" clId="{9F7B92A1-0130-4260-AE11-39AF0C859B7D}" dt="2023-06-04T15:03:20.874" v="204" actId="478"/>
          <ac:spMkLst>
            <pc:docMk/>
            <pc:sldMk cId="1030400093" sldId="337"/>
            <ac:spMk id="664" creationId="{00000000-0000-0000-0000-000000000000}"/>
          </ac:spMkLst>
        </pc:spChg>
        <pc:spChg chg="del">
          <ac:chgData name="黎子崴" userId="796b14ed-9fd5-4cbf-b31f-f4d8f0b53f84" providerId="ADAL" clId="{9F7B92A1-0130-4260-AE11-39AF0C859B7D}" dt="2023-06-04T15:02:52.074" v="182" actId="478"/>
          <ac:spMkLst>
            <pc:docMk/>
            <pc:sldMk cId="1030400093" sldId="337"/>
            <ac:spMk id="665" creationId="{00000000-0000-0000-0000-000000000000}"/>
          </ac:spMkLst>
        </pc:spChg>
        <pc:picChg chg="add mod">
          <ac:chgData name="黎子崴" userId="796b14ed-9fd5-4cbf-b31f-f4d8f0b53f84" providerId="ADAL" clId="{9F7B92A1-0130-4260-AE11-39AF0C859B7D}" dt="2023-06-04T15:37:57.634" v="332" actId="1076"/>
          <ac:picMkLst>
            <pc:docMk/>
            <pc:sldMk cId="1030400093" sldId="337"/>
            <ac:picMk id="28" creationId="{F8B2B49E-E3FD-86C6-33F9-688E60563B93}"/>
          </ac:picMkLst>
        </pc:picChg>
      </pc:sldChg>
      <pc:sldChg chg="add del">
        <pc:chgData name="黎子崴" userId="796b14ed-9fd5-4cbf-b31f-f4d8f0b53f84" providerId="ADAL" clId="{9F7B92A1-0130-4260-AE11-39AF0C859B7D}" dt="2023-06-04T15:02:30.978" v="180"/>
        <pc:sldMkLst>
          <pc:docMk/>
          <pc:sldMk cId="1703301801" sldId="337"/>
        </pc:sldMkLst>
      </pc:sldChg>
      <pc:sldChg chg="add del">
        <pc:chgData name="黎子崴" userId="796b14ed-9fd5-4cbf-b31f-f4d8f0b53f84" providerId="ADAL" clId="{9F7B92A1-0130-4260-AE11-39AF0C859B7D}" dt="2023-06-04T15:02:30.978" v="180"/>
        <pc:sldMkLst>
          <pc:docMk/>
          <pc:sldMk cId="3156571083" sldId="338"/>
        </pc:sldMkLst>
      </pc:sldChg>
      <pc:sldChg chg="add del">
        <pc:chgData name="黎子崴" userId="796b14ed-9fd5-4cbf-b31f-f4d8f0b53f84" providerId="ADAL" clId="{9F7B92A1-0130-4260-AE11-39AF0C859B7D}" dt="2023-06-04T15:02:30.978" v="180"/>
        <pc:sldMkLst>
          <pc:docMk/>
          <pc:sldMk cId="4134814989" sldId="339"/>
        </pc:sldMkLst>
      </pc:sldChg>
      <pc:sldChg chg="addSp delSp modSp add mod">
        <pc:chgData name="黎子崴" userId="796b14ed-9fd5-4cbf-b31f-f4d8f0b53f84" providerId="ADAL" clId="{9F7B92A1-0130-4260-AE11-39AF0C859B7D}" dt="2023-06-14T10:59:22.187" v="757" actId="2711"/>
        <pc:sldMkLst>
          <pc:docMk/>
          <pc:sldMk cId="3874240747" sldId="341"/>
        </pc:sldMkLst>
        <pc:spChg chg="mod">
          <ac:chgData name="黎子崴" userId="796b14ed-9fd5-4cbf-b31f-f4d8f0b53f84" providerId="ADAL" clId="{9F7B92A1-0130-4260-AE11-39AF0C859B7D}" dt="2023-06-14T10:55:58.172" v="738" actId="255"/>
          <ac:spMkLst>
            <pc:docMk/>
            <pc:sldMk cId="3874240747" sldId="341"/>
            <ac:spMk id="3" creationId="{A307F29A-1809-5D15-3FB9-B40230164662}"/>
          </ac:spMkLst>
        </pc:spChg>
        <pc:spChg chg="add del mod">
          <ac:chgData name="黎子崴" userId="796b14ed-9fd5-4cbf-b31f-f4d8f0b53f84" providerId="ADAL" clId="{9F7B92A1-0130-4260-AE11-39AF0C859B7D}" dt="2023-06-04T15:35:11.315" v="311" actId="21"/>
          <ac:spMkLst>
            <pc:docMk/>
            <pc:sldMk cId="3874240747" sldId="341"/>
            <ac:spMk id="4" creationId="{CD7848A9-7D67-CEEA-2B11-E3321DDCE7E9}"/>
          </ac:spMkLst>
        </pc:spChg>
        <pc:spChg chg="add mod">
          <ac:chgData name="黎子崴" userId="796b14ed-9fd5-4cbf-b31f-f4d8f0b53f84" providerId="ADAL" clId="{9F7B92A1-0130-4260-AE11-39AF0C859B7D}" dt="2023-06-14T10:59:22.187" v="757" actId="2711"/>
          <ac:spMkLst>
            <pc:docMk/>
            <pc:sldMk cId="3874240747" sldId="341"/>
            <ac:spMk id="5" creationId="{100B5DDF-381B-6FBD-82C4-FA74CB7D4BD1}"/>
          </ac:spMkLst>
        </pc:spChg>
        <pc:picChg chg="add mod">
          <ac:chgData name="黎子崴" userId="796b14ed-9fd5-4cbf-b31f-f4d8f0b53f84" providerId="ADAL" clId="{9F7B92A1-0130-4260-AE11-39AF0C859B7D}" dt="2023-06-04T15:37:44.189" v="328" actId="1076"/>
          <ac:picMkLst>
            <pc:docMk/>
            <pc:sldMk cId="3874240747" sldId="341"/>
            <ac:picMk id="2" creationId="{5F0B10F2-CD5B-34EF-41AF-6F7A49D2062D}"/>
          </ac:picMkLst>
        </pc:picChg>
      </pc:sldChg>
      <pc:sldChg chg="addSp delSp modSp add mod">
        <pc:chgData name="黎子崴" userId="796b14ed-9fd5-4cbf-b31f-f4d8f0b53f84" providerId="ADAL" clId="{9F7B92A1-0130-4260-AE11-39AF0C859B7D}" dt="2023-06-14T10:56:04.881" v="739" actId="255"/>
        <pc:sldMkLst>
          <pc:docMk/>
          <pc:sldMk cId="2669808839" sldId="342"/>
        </pc:sldMkLst>
        <pc:spChg chg="mod">
          <ac:chgData name="黎子崴" userId="796b14ed-9fd5-4cbf-b31f-f4d8f0b53f84" providerId="ADAL" clId="{9F7B92A1-0130-4260-AE11-39AF0C859B7D}" dt="2023-06-14T10:56:04.881" v="739" actId="255"/>
          <ac:spMkLst>
            <pc:docMk/>
            <pc:sldMk cId="2669808839" sldId="342"/>
            <ac:spMk id="3" creationId="{A307F29A-1809-5D15-3FB9-B40230164662}"/>
          </ac:spMkLst>
        </pc:spChg>
        <pc:spChg chg="add del mod">
          <ac:chgData name="黎子崴" userId="796b14ed-9fd5-4cbf-b31f-f4d8f0b53f84" providerId="ADAL" clId="{9F7B92A1-0130-4260-AE11-39AF0C859B7D}" dt="2023-06-04T15:34:49.086" v="309" actId="478"/>
          <ac:spMkLst>
            <pc:docMk/>
            <pc:sldMk cId="2669808839" sldId="342"/>
            <ac:spMk id="5" creationId="{0648B804-46BE-B8A3-55A1-E3BE92178B12}"/>
          </ac:spMkLst>
        </pc:spChg>
        <pc:spChg chg="add del mod">
          <ac:chgData name="黎子崴" userId="796b14ed-9fd5-4cbf-b31f-f4d8f0b53f84" providerId="ADAL" clId="{9F7B92A1-0130-4260-AE11-39AF0C859B7D}" dt="2023-06-04T15:35:18.495" v="314" actId="21"/>
          <ac:spMkLst>
            <pc:docMk/>
            <pc:sldMk cId="2669808839" sldId="342"/>
            <ac:spMk id="6" creationId="{C5CC6947-AF6F-0530-B8B3-4132A51CCD2B}"/>
          </ac:spMkLst>
        </pc:spChg>
        <pc:spChg chg="add mod">
          <ac:chgData name="黎子崴" userId="796b14ed-9fd5-4cbf-b31f-f4d8f0b53f84" providerId="ADAL" clId="{9F7B92A1-0130-4260-AE11-39AF0C859B7D}" dt="2023-06-05T10:39:15.472" v="558"/>
          <ac:spMkLst>
            <pc:docMk/>
            <pc:sldMk cId="2669808839" sldId="342"/>
            <ac:spMk id="7" creationId="{EA1871B6-7F81-ECB6-C413-B1CFC5CAACC9}"/>
          </ac:spMkLst>
        </pc:spChg>
        <pc:picChg chg="add mod">
          <ac:chgData name="黎子崴" userId="796b14ed-9fd5-4cbf-b31f-f4d8f0b53f84" providerId="ADAL" clId="{9F7B92A1-0130-4260-AE11-39AF0C859B7D}" dt="2023-06-04T15:30:55.541" v="244" actId="1076"/>
          <ac:picMkLst>
            <pc:docMk/>
            <pc:sldMk cId="2669808839" sldId="342"/>
            <ac:picMk id="2" creationId="{8568BA0A-BB2D-D4BC-3720-5D3D7E86CF13}"/>
          </ac:picMkLst>
        </pc:picChg>
      </pc:sldChg>
      <pc:sldChg chg="addSp delSp modSp add mod">
        <pc:chgData name="黎子崴" userId="796b14ed-9fd5-4cbf-b31f-f4d8f0b53f84" providerId="ADAL" clId="{9F7B92A1-0130-4260-AE11-39AF0C859B7D}" dt="2023-06-14T10:59:52.243" v="758" actId="2711"/>
        <pc:sldMkLst>
          <pc:docMk/>
          <pc:sldMk cId="582602202" sldId="343"/>
        </pc:sldMkLst>
        <pc:spChg chg="mod">
          <ac:chgData name="黎子崴" userId="796b14ed-9fd5-4cbf-b31f-f4d8f0b53f84" providerId="ADAL" clId="{9F7B92A1-0130-4260-AE11-39AF0C859B7D}" dt="2023-06-05T10:39:53.241" v="571" actId="20577"/>
          <ac:spMkLst>
            <pc:docMk/>
            <pc:sldMk cId="582602202" sldId="343"/>
            <ac:spMk id="3" creationId="{A307F29A-1809-5D15-3FB9-B40230164662}"/>
          </ac:spMkLst>
        </pc:spChg>
        <pc:spChg chg="add mod">
          <ac:chgData name="黎子崴" userId="796b14ed-9fd5-4cbf-b31f-f4d8f0b53f84" providerId="ADAL" clId="{9F7B92A1-0130-4260-AE11-39AF0C859B7D}" dt="2023-06-14T10:59:52.243" v="758" actId="2711"/>
          <ac:spMkLst>
            <pc:docMk/>
            <pc:sldMk cId="582602202" sldId="343"/>
            <ac:spMk id="5" creationId="{3EE63820-3107-C9EC-222A-865A0A95A173}"/>
          </ac:spMkLst>
        </pc:spChg>
        <pc:picChg chg="del">
          <ac:chgData name="黎子崴" userId="796b14ed-9fd5-4cbf-b31f-f4d8f0b53f84" providerId="ADAL" clId="{9F7B92A1-0130-4260-AE11-39AF0C859B7D}" dt="2023-06-04T15:31:15.849" v="246" actId="478"/>
          <ac:picMkLst>
            <pc:docMk/>
            <pc:sldMk cId="582602202" sldId="343"/>
            <ac:picMk id="2" creationId="{8568BA0A-BB2D-D4BC-3720-5D3D7E86CF13}"/>
          </ac:picMkLst>
        </pc:picChg>
        <pc:picChg chg="add mod">
          <ac:chgData name="黎子崴" userId="796b14ed-9fd5-4cbf-b31f-f4d8f0b53f84" providerId="ADAL" clId="{9F7B92A1-0130-4260-AE11-39AF0C859B7D}" dt="2023-06-04T15:39:32.476" v="346" actId="1076"/>
          <ac:picMkLst>
            <pc:docMk/>
            <pc:sldMk cId="582602202" sldId="343"/>
            <ac:picMk id="4" creationId="{6F292F80-0701-05B1-28BE-7C7D8BFC2CE1}"/>
          </ac:picMkLst>
        </pc:picChg>
      </pc:sldChg>
      <pc:sldChg chg="addSp delSp modSp add mod">
        <pc:chgData name="黎子崴" userId="796b14ed-9fd5-4cbf-b31f-f4d8f0b53f84" providerId="ADAL" clId="{9F7B92A1-0130-4260-AE11-39AF0C859B7D}" dt="2023-06-04T15:45:36.922" v="435" actId="1076"/>
        <pc:sldMkLst>
          <pc:docMk/>
          <pc:sldMk cId="2066912941" sldId="344"/>
        </pc:sldMkLst>
        <pc:spChg chg="mod">
          <ac:chgData name="黎子崴" userId="796b14ed-9fd5-4cbf-b31f-f4d8f0b53f84" providerId="ADAL" clId="{9F7B92A1-0130-4260-AE11-39AF0C859B7D}" dt="2023-06-04T15:43:35.657" v="411" actId="20577"/>
          <ac:spMkLst>
            <pc:docMk/>
            <pc:sldMk cId="2066912941" sldId="344"/>
            <ac:spMk id="3" creationId="{A307F29A-1809-5D15-3FB9-B40230164662}"/>
          </ac:spMkLst>
        </pc:spChg>
        <pc:spChg chg="mod">
          <ac:chgData name="黎子崴" userId="796b14ed-9fd5-4cbf-b31f-f4d8f0b53f84" providerId="ADAL" clId="{9F7B92A1-0130-4260-AE11-39AF0C859B7D}" dt="2023-06-04T15:44:01.894" v="416" actId="20577"/>
          <ac:spMkLst>
            <pc:docMk/>
            <pc:sldMk cId="2066912941" sldId="344"/>
            <ac:spMk id="30" creationId="{DB3EE70D-7C2C-4F97-E2BE-A429E4B5F55C}"/>
          </ac:spMkLst>
        </pc:spChg>
        <pc:picChg chg="add mod">
          <ac:chgData name="黎子崴" userId="796b14ed-9fd5-4cbf-b31f-f4d8f0b53f84" providerId="ADAL" clId="{9F7B92A1-0130-4260-AE11-39AF0C859B7D}" dt="2023-06-04T15:45:36.922" v="435" actId="1076"/>
          <ac:picMkLst>
            <pc:docMk/>
            <pc:sldMk cId="2066912941" sldId="344"/>
            <ac:picMk id="2" creationId="{89A2181E-F36C-2B5A-222B-31C69DDE1283}"/>
          </ac:picMkLst>
        </pc:picChg>
        <pc:picChg chg="del">
          <ac:chgData name="黎子崴" userId="796b14ed-9fd5-4cbf-b31f-f4d8f0b53f84" providerId="ADAL" clId="{9F7B92A1-0130-4260-AE11-39AF0C859B7D}" dt="2023-06-04T15:45:21.385" v="429" actId="478"/>
          <ac:picMkLst>
            <pc:docMk/>
            <pc:sldMk cId="2066912941" sldId="344"/>
            <ac:picMk id="28" creationId="{F8B2B49E-E3FD-86C6-33F9-688E60563B93}"/>
          </ac:picMkLst>
        </pc:picChg>
      </pc:sldChg>
      <pc:sldChg chg="addSp delSp modSp add mod">
        <pc:chgData name="黎子崴" userId="796b14ed-9fd5-4cbf-b31f-f4d8f0b53f84" providerId="ADAL" clId="{9F7B92A1-0130-4260-AE11-39AF0C859B7D}" dt="2023-06-04T15:45:45.908" v="439" actId="1076"/>
        <pc:sldMkLst>
          <pc:docMk/>
          <pc:sldMk cId="194694653" sldId="345"/>
        </pc:sldMkLst>
        <pc:spChg chg="mod">
          <ac:chgData name="黎子崴" userId="796b14ed-9fd5-4cbf-b31f-f4d8f0b53f84" providerId="ADAL" clId="{9F7B92A1-0130-4260-AE11-39AF0C859B7D}" dt="2023-06-04T15:43:39.283" v="412" actId="20577"/>
          <ac:spMkLst>
            <pc:docMk/>
            <pc:sldMk cId="194694653" sldId="345"/>
            <ac:spMk id="3" creationId="{A307F29A-1809-5D15-3FB9-B40230164662}"/>
          </ac:spMkLst>
        </pc:spChg>
        <pc:spChg chg="mod">
          <ac:chgData name="黎子崴" userId="796b14ed-9fd5-4cbf-b31f-f4d8f0b53f84" providerId="ADAL" clId="{9F7B92A1-0130-4260-AE11-39AF0C859B7D}" dt="2023-06-04T15:45:01.925" v="428" actId="20577"/>
          <ac:spMkLst>
            <pc:docMk/>
            <pc:sldMk cId="194694653" sldId="345"/>
            <ac:spMk id="5" creationId="{100B5DDF-381B-6FBD-82C4-FA74CB7D4BD1}"/>
          </ac:spMkLst>
        </pc:spChg>
        <pc:picChg chg="del">
          <ac:chgData name="黎子崴" userId="796b14ed-9fd5-4cbf-b31f-f4d8f0b53f84" providerId="ADAL" clId="{9F7B92A1-0130-4260-AE11-39AF0C859B7D}" dt="2023-06-04T15:45:23.016" v="430" actId="478"/>
          <ac:picMkLst>
            <pc:docMk/>
            <pc:sldMk cId="194694653" sldId="345"/>
            <ac:picMk id="2" creationId="{5F0B10F2-CD5B-34EF-41AF-6F7A49D2062D}"/>
          </ac:picMkLst>
        </pc:picChg>
        <pc:picChg chg="add mod">
          <ac:chgData name="黎子崴" userId="796b14ed-9fd5-4cbf-b31f-f4d8f0b53f84" providerId="ADAL" clId="{9F7B92A1-0130-4260-AE11-39AF0C859B7D}" dt="2023-06-04T15:45:45.908" v="439" actId="1076"/>
          <ac:picMkLst>
            <pc:docMk/>
            <pc:sldMk cId="194694653" sldId="345"/>
            <ac:picMk id="4" creationId="{F52D5195-63BB-C878-5626-842F876CD7D8}"/>
          </ac:picMkLst>
        </pc:picChg>
      </pc:sldChg>
      <pc:sldChg chg="addSp delSp modSp add mod">
        <pc:chgData name="黎子崴" userId="796b14ed-9fd5-4cbf-b31f-f4d8f0b53f84" providerId="ADAL" clId="{9F7B92A1-0130-4260-AE11-39AF0C859B7D}" dt="2023-06-04T15:46:38.234" v="477" actId="20577"/>
        <pc:sldMkLst>
          <pc:docMk/>
          <pc:sldMk cId="3740570098" sldId="346"/>
        </pc:sldMkLst>
        <pc:spChg chg="mod">
          <ac:chgData name="黎子崴" userId="796b14ed-9fd5-4cbf-b31f-f4d8f0b53f84" providerId="ADAL" clId="{9F7B92A1-0130-4260-AE11-39AF0C859B7D}" dt="2023-06-04T15:43:45.628" v="414" actId="20577"/>
          <ac:spMkLst>
            <pc:docMk/>
            <pc:sldMk cId="3740570098" sldId="346"/>
            <ac:spMk id="3" creationId="{A307F29A-1809-5D15-3FB9-B40230164662}"/>
          </ac:spMkLst>
        </pc:spChg>
        <pc:spChg chg="mod">
          <ac:chgData name="黎子崴" userId="796b14ed-9fd5-4cbf-b31f-f4d8f0b53f84" providerId="ADAL" clId="{9F7B92A1-0130-4260-AE11-39AF0C859B7D}" dt="2023-06-04T15:46:38.234" v="477" actId="20577"/>
          <ac:spMkLst>
            <pc:docMk/>
            <pc:sldMk cId="3740570098" sldId="346"/>
            <ac:spMk id="7" creationId="{EA1871B6-7F81-ECB6-C413-B1CFC5CAACC9}"/>
          </ac:spMkLst>
        </pc:spChg>
        <pc:picChg chg="del">
          <ac:chgData name="黎子崴" userId="796b14ed-9fd5-4cbf-b31f-f4d8f0b53f84" providerId="ADAL" clId="{9F7B92A1-0130-4260-AE11-39AF0C859B7D}" dt="2023-06-04T15:45:24.315" v="431" actId="478"/>
          <ac:picMkLst>
            <pc:docMk/>
            <pc:sldMk cId="3740570098" sldId="346"/>
            <ac:picMk id="2" creationId="{8568BA0A-BB2D-D4BC-3720-5D3D7E86CF13}"/>
          </ac:picMkLst>
        </pc:picChg>
        <pc:picChg chg="add mod">
          <ac:chgData name="黎子崴" userId="796b14ed-9fd5-4cbf-b31f-f4d8f0b53f84" providerId="ADAL" clId="{9F7B92A1-0130-4260-AE11-39AF0C859B7D}" dt="2023-06-04T15:45:56.377" v="443" actId="1076"/>
          <ac:picMkLst>
            <pc:docMk/>
            <pc:sldMk cId="3740570098" sldId="346"/>
            <ac:picMk id="4" creationId="{3FE341F8-0274-2B75-EFC9-608AFE7C12A1}"/>
          </ac:picMkLst>
        </pc:picChg>
      </pc:sldChg>
      <pc:sldChg chg="modSp add mod">
        <pc:chgData name="黎子崴" userId="796b14ed-9fd5-4cbf-b31f-f4d8f0b53f84" providerId="ADAL" clId="{9F7B92A1-0130-4260-AE11-39AF0C859B7D}" dt="2023-06-04T15:47:04.367" v="478" actId="20577"/>
        <pc:sldMkLst>
          <pc:docMk/>
          <pc:sldMk cId="2647895235" sldId="347"/>
        </pc:sldMkLst>
        <pc:spChg chg="mod">
          <ac:chgData name="黎子崴" userId="796b14ed-9fd5-4cbf-b31f-f4d8f0b53f84" providerId="ADAL" clId="{9F7B92A1-0130-4260-AE11-39AF0C859B7D}" dt="2023-06-04T15:47:04.367" v="478" actId="20577"/>
          <ac:spMkLst>
            <pc:docMk/>
            <pc:sldMk cId="2647895235" sldId="347"/>
            <ac:spMk id="3" creationId="{A307F29A-1809-5D15-3FB9-B40230164662}"/>
          </ac:spMkLst>
        </pc:spChg>
      </pc:sldChg>
      <pc:sldChg chg="modSp mod">
        <pc:chgData name="黎子崴" userId="796b14ed-9fd5-4cbf-b31f-f4d8f0b53f84" providerId="ADAL" clId="{9F7B92A1-0130-4260-AE11-39AF0C859B7D}" dt="2023-06-14T10:55:12.010" v="728" actId="255"/>
        <pc:sldMkLst>
          <pc:docMk/>
          <pc:sldMk cId="3790947045" sldId="348"/>
        </pc:sldMkLst>
        <pc:spChg chg="mod">
          <ac:chgData name="黎子崴" userId="796b14ed-9fd5-4cbf-b31f-f4d8f0b53f84" providerId="ADAL" clId="{9F7B92A1-0130-4260-AE11-39AF0C859B7D}" dt="2023-06-14T10:55:12.010" v="728" actId="255"/>
          <ac:spMkLst>
            <pc:docMk/>
            <pc:sldMk cId="3790947045" sldId="348"/>
            <ac:spMk id="3" creationId="{A307F29A-1809-5D15-3FB9-B40230164662}"/>
          </ac:spMkLst>
        </pc:spChg>
      </pc:sldChg>
      <pc:sldChg chg="modSp mod">
        <pc:chgData name="黎子崴" userId="796b14ed-9fd5-4cbf-b31f-f4d8f0b53f84" providerId="ADAL" clId="{9F7B92A1-0130-4260-AE11-39AF0C859B7D}" dt="2023-06-14T10:56:13.119" v="740" actId="255"/>
        <pc:sldMkLst>
          <pc:docMk/>
          <pc:sldMk cId="2811634248" sldId="350"/>
        </pc:sldMkLst>
        <pc:spChg chg="mod">
          <ac:chgData name="黎子崴" userId="796b14ed-9fd5-4cbf-b31f-f4d8f0b53f84" providerId="ADAL" clId="{9F7B92A1-0130-4260-AE11-39AF0C859B7D}" dt="2023-06-14T10:56:13.119" v="740" actId="255"/>
          <ac:spMkLst>
            <pc:docMk/>
            <pc:sldMk cId="2811634248" sldId="350"/>
            <ac:spMk id="3" creationId="{A307F29A-1809-5D15-3FB9-B40230164662}"/>
          </ac:spMkLst>
        </pc:spChg>
      </pc:sldChg>
      <pc:sldChg chg="modSp mod">
        <pc:chgData name="黎子崴" userId="796b14ed-9fd5-4cbf-b31f-f4d8f0b53f84" providerId="ADAL" clId="{9F7B92A1-0130-4260-AE11-39AF0C859B7D}" dt="2023-06-14T10:56:47.451" v="745" actId="255"/>
        <pc:sldMkLst>
          <pc:docMk/>
          <pc:sldMk cId="4118904556" sldId="351"/>
        </pc:sldMkLst>
        <pc:spChg chg="mod">
          <ac:chgData name="黎子崴" userId="796b14ed-9fd5-4cbf-b31f-f4d8f0b53f84" providerId="ADAL" clId="{9F7B92A1-0130-4260-AE11-39AF0C859B7D}" dt="2023-06-14T10:56:47.451" v="745" actId="255"/>
          <ac:spMkLst>
            <pc:docMk/>
            <pc:sldMk cId="4118904556" sldId="351"/>
            <ac:spMk id="399" creationId="{00000000-0000-0000-0000-000000000000}"/>
          </ac:spMkLst>
        </pc:spChg>
      </pc:sldChg>
      <pc:sldChg chg="modSp mod">
        <pc:chgData name="黎子崴" userId="796b14ed-9fd5-4cbf-b31f-f4d8f0b53f84" providerId="ADAL" clId="{9F7B92A1-0130-4260-AE11-39AF0C859B7D}" dt="2023-06-14T10:56:26.700" v="742" actId="255"/>
        <pc:sldMkLst>
          <pc:docMk/>
          <pc:sldMk cId="1552823666" sldId="352"/>
        </pc:sldMkLst>
        <pc:spChg chg="mod">
          <ac:chgData name="黎子崴" userId="796b14ed-9fd5-4cbf-b31f-f4d8f0b53f84" providerId="ADAL" clId="{9F7B92A1-0130-4260-AE11-39AF0C859B7D}" dt="2023-06-14T10:56:26.700" v="742" actId="255"/>
          <ac:spMkLst>
            <pc:docMk/>
            <pc:sldMk cId="1552823666" sldId="352"/>
            <ac:spMk id="399" creationId="{00000000-0000-0000-0000-000000000000}"/>
          </ac:spMkLst>
        </pc:spChg>
      </pc:sldChg>
      <pc:sldChg chg="modSp mod">
        <pc:chgData name="黎子崴" userId="796b14ed-9fd5-4cbf-b31f-f4d8f0b53f84" providerId="ADAL" clId="{9F7B92A1-0130-4260-AE11-39AF0C859B7D}" dt="2023-06-14T10:55:32.051" v="734" actId="255"/>
        <pc:sldMkLst>
          <pc:docMk/>
          <pc:sldMk cId="1751664663" sldId="353"/>
        </pc:sldMkLst>
        <pc:spChg chg="mod">
          <ac:chgData name="黎子崴" userId="796b14ed-9fd5-4cbf-b31f-f4d8f0b53f84" providerId="ADAL" clId="{9F7B92A1-0130-4260-AE11-39AF0C859B7D}" dt="2023-06-14T10:55:32.051" v="734" actId="255"/>
          <ac:spMkLst>
            <pc:docMk/>
            <pc:sldMk cId="1751664663" sldId="353"/>
            <ac:spMk id="14" creationId="{747CF438-11B9-3A9A-B60A-A4BA5306BD28}"/>
          </ac:spMkLst>
        </pc:spChg>
      </pc:sldChg>
      <pc:sldChg chg="modSp mod">
        <pc:chgData name="黎子崴" userId="796b14ed-9fd5-4cbf-b31f-f4d8f0b53f84" providerId="ADAL" clId="{9F7B92A1-0130-4260-AE11-39AF0C859B7D}" dt="2023-06-14T10:55:19.957" v="729" actId="255"/>
        <pc:sldMkLst>
          <pc:docMk/>
          <pc:sldMk cId="4030632367" sldId="354"/>
        </pc:sldMkLst>
        <pc:spChg chg="mod">
          <ac:chgData name="黎子崴" userId="796b14ed-9fd5-4cbf-b31f-f4d8f0b53f84" providerId="ADAL" clId="{9F7B92A1-0130-4260-AE11-39AF0C859B7D}" dt="2023-06-14T10:55:19.957" v="729" actId="255"/>
          <ac:spMkLst>
            <pc:docMk/>
            <pc:sldMk cId="4030632367" sldId="354"/>
            <ac:spMk id="3" creationId="{A307F29A-1809-5D15-3FB9-B40230164662}"/>
          </ac:spMkLst>
        </pc:spChg>
      </pc:sldChg>
      <pc:sldChg chg="modSp mod">
        <pc:chgData name="黎子崴" userId="796b14ed-9fd5-4cbf-b31f-f4d8f0b53f84" providerId="ADAL" clId="{9F7B92A1-0130-4260-AE11-39AF0C859B7D}" dt="2023-06-14T10:55:40.277" v="735" actId="255"/>
        <pc:sldMkLst>
          <pc:docMk/>
          <pc:sldMk cId="1997015268" sldId="355"/>
        </pc:sldMkLst>
        <pc:spChg chg="mod">
          <ac:chgData name="黎子崴" userId="796b14ed-9fd5-4cbf-b31f-f4d8f0b53f84" providerId="ADAL" clId="{9F7B92A1-0130-4260-AE11-39AF0C859B7D}" dt="2023-06-14T10:55:40.277" v="735" actId="255"/>
          <ac:spMkLst>
            <pc:docMk/>
            <pc:sldMk cId="1997015268" sldId="355"/>
            <ac:spMk id="3" creationId="{A307F29A-1809-5D15-3FB9-B40230164662}"/>
          </ac:spMkLst>
        </pc:spChg>
      </pc:sldChg>
      <pc:sldChg chg="modSp mod">
        <pc:chgData name="黎子崴" userId="796b14ed-9fd5-4cbf-b31f-f4d8f0b53f84" providerId="ADAL" clId="{9F7B92A1-0130-4260-AE11-39AF0C859B7D}" dt="2023-06-14T10:56:35.534" v="743" actId="255"/>
        <pc:sldMkLst>
          <pc:docMk/>
          <pc:sldMk cId="2009968919" sldId="356"/>
        </pc:sldMkLst>
        <pc:spChg chg="mod">
          <ac:chgData name="黎子崴" userId="796b14ed-9fd5-4cbf-b31f-f4d8f0b53f84" providerId="ADAL" clId="{9F7B92A1-0130-4260-AE11-39AF0C859B7D}" dt="2023-06-14T10:56:35.534" v="743" actId="255"/>
          <ac:spMkLst>
            <pc:docMk/>
            <pc:sldMk cId="2009968919" sldId="356"/>
            <ac:spMk id="399" creationId="{00000000-0000-0000-0000-000000000000}"/>
          </ac:spMkLst>
        </pc:spChg>
        <pc:spChg chg="mod">
          <ac:chgData name="黎子崴" userId="796b14ed-9fd5-4cbf-b31f-f4d8f0b53f84" providerId="ADAL" clId="{9F7B92A1-0130-4260-AE11-39AF0C859B7D}" dt="2023-06-14T10:49:22.277" v="661"/>
          <ac:spMkLst>
            <pc:docMk/>
            <pc:sldMk cId="2009968919" sldId="356"/>
            <ac:spMk id="405" creationId="{00000000-0000-0000-0000-000000000000}"/>
          </ac:spMkLst>
        </pc:spChg>
      </pc:sldChg>
      <pc:sldChg chg="modSp mod">
        <pc:chgData name="黎子崴" userId="796b14ed-9fd5-4cbf-b31f-f4d8f0b53f84" providerId="ADAL" clId="{9F7B92A1-0130-4260-AE11-39AF0C859B7D}" dt="2023-06-14T10:56:41.366" v="744" actId="255"/>
        <pc:sldMkLst>
          <pc:docMk/>
          <pc:sldMk cId="2510159354" sldId="357"/>
        </pc:sldMkLst>
        <pc:spChg chg="mod">
          <ac:chgData name="黎子崴" userId="796b14ed-9fd5-4cbf-b31f-f4d8f0b53f84" providerId="ADAL" clId="{9F7B92A1-0130-4260-AE11-39AF0C859B7D}" dt="2023-06-14T10:56:41.366" v="744" actId="255"/>
          <ac:spMkLst>
            <pc:docMk/>
            <pc:sldMk cId="2510159354" sldId="357"/>
            <ac:spMk id="399" creationId="{00000000-0000-0000-0000-000000000000}"/>
          </ac:spMkLst>
        </pc:spChg>
        <pc:spChg chg="mod">
          <ac:chgData name="黎子崴" userId="796b14ed-9fd5-4cbf-b31f-f4d8f0b53f84" providerId="ADAL" clId="{9F7B92A1-0130-4260-AE11-39AF0C859B7D}" dt="2023-06-14T10:49:06.346" v="657"/>
          <ac:spMkLst>
            <pc:docMk/>
            <pc:sldMk cId="2510159354" sldId="357"/>
            <ac:spMk id="405" creationId="{00000000-0000-0000-0000-000000000000}"/>
          </ac:spMkLst>
        </pc:spChg>
      </pc:sldChg>
      <pc:sldChg chg="modSp mod">
        <pc:chgData name="黎子崴" userId="796b14ed-9fd5-4cbf-b31f-f4d8f0b53f84" providerId="ADAL" clId="{9F7B92A1-0130-4260-AE11-39AF0C859B7D}" dt="2023-06-14T10:55:46.650" v="736" actId="255"/>
        <pc:sldMkLst>
          <pc:docMk/>
          <pc:sldMk cId="1857851390" sldId="358"/>
        </pc:sldMkLst>
        <pc:spChg chg="mod">
          <ac:chgData name="黎子崴" userId="796b14ed-9fd5-4cbf-b31f-f4d8f0b53f84" providerId="ADAL" clId="{9F7B92A1-0130-4260-AE11-39AF0C859B7D}" dt="2023-06-14T10:55:46.650" v="736" actId="255"/>
          <ac:spMkLst>
            <pc:docMk/>
            <pc:sldMk cId="1857851390" sldId="358"/>
            <ac:spMk id="3" creationId="{A307F29A-1809-5D15-3FB9-B40230164662}"/>
          </ac:spMkLst>
        </pc:spChg>
      </pc:sldChg>
      <pc:sldChg chg="modSp mod">
        <pc:chgData name="黎子崴" userId="796b14ed-9fd5-4cbf-b31f-f4d8f0b53f84" providerId="ADAL" clId="{9F7B92A1-0130-4260-AE11-39AF0C859B7D}" dt="2023-06-14T10:57:11.584" v="749" actId="255"/>
        <pc:sldMkLst>
          <pc:docMk/>
          <pc:sldMk cId="2735916901" sldId="365"/>
        </pc:sldMkLst>
        <pc:spChg chg="mod">
          <ac:chgData name="黎子崴" userId="796b14ed-9fd5-4cbf-b31f-f4d8f0b53f84" providerId="ADAL" clId="{9F7B92A1-0130-4260-AE11-39AF0C859B7D}" dt="2023-06-14T10:57:11.584" v="749" actId="255"/>
          <ac:spMkLst>
            <pc:docMk/>
            <pc:sldMk cId="2735916901" sldId="365"/>
            <ac:spMk id="399" creationId="{00000000-0000-0000-0000-000000000000}"/>
          </ac:spMkLst>
        </pc:spChg>
      </pc:sldChg>
      <pc:sldChg chg="modSp mod">
        <pc:chgData name="黎子崴" userId="796b14ed-9fd5-4cbf-b31f-f4d8f0b53f84" providerId="ADAL" clId="{9F7B92A1-0130-4260-AE11-39AF0C859B7D}" dt="2023-06-14T10:57:31.649" v="753" actId="113"/>
        <pc:sldMkLst>
          <pc:docMk/>
          <pc:sldMk cId="4216405031" sldId="369"/>
        </pc:sldMkLst>
        <pc:spChg chg="mod">
          <ac:chgData name="黎子崴" userId="796b14ed-9fd5-4cbf-b31f-f4d8f0b53f84" providerId="ADAL" clId="{9F7B92A1-0130-4260-AE11-39AF0C859B7D}" dt="2023-06-14T10:57:31.649" v="753" actId="113"/>
          <ac:spMkLst>
            <pc:docMk/>
            <pc:sldMk cId="4216405031" sldId="369"/>
            <ac:spMk id="414" creationId="{00000000-0000-0000-0000-000000000000}"/>
          </ac:spMkLst>
        </pc:spChg>
      </pc:sldChg>
      <pc:sldChg chg="modSp mod">
        <pc:chgData name="黎子崴" userId="796b14ed-9fd5-4cbf-b31f-f4d8f0b53f84" providerId="ADAL" clId="{9F7B92A1-0130-4260-AE11-39AF0C859B7D}" dt="2023-06-14T10:57:24.820" v="752" actId="255"/>
        <pc:sldMkLst>
          <pc:docMk/>
          <pc:sldMk cId="4191320421" sldId="370"/>
        </pc:sldMkLst>
        <pc:spChg chg="mod">
          <ac:chgData name="黎子崴" userId="796b14ed-9fd5-4cbf-b31f-f4d8f0b53f84" providerId="ADAL" clId="{9F7B92A1-0130-4260-AE11-39AF0C859B7D}" dt="2023-06-14T10:57:24.820" v="752" actId="255"/>
          <ac:spMkLst>
            <pc:docMk/>
            <pc:sldMk cId="4191320421" sldId="370"/>
            <ac:spMk id="428" creationId="{00000000-0000-0000-0000-000000000000}"/>
          </ac:spMkLst>
        </pc:spChg>
      </pc:sldChg>
    </pc:docChg>
  </pc:docChgLst>
  <pc:docChgLst>
    <pc:chgData name="吳雨宣" userId="S::a1105524@o365.nuk.edu.tw::d6dac13b-fb09-4062-9afa-c45b67244c7e" providerId="AD" clId="Web-{E705B340-4D7F-81D6-AB7F-889F345EAB26}"/>
    <pc:docChg chg="addSld modSld sldOrd modSection">
      <pc:chgData name="吳雨宣" userId="S::a1105524@o365.nuk.edu.tw::d6dac13b-fb09-4062-9afa-c45b67244c7e" providerId="AD" clId="Web-{E705B340-4D7F-81D6-AB7F-889F345EAB26}" dt="2023-06-05T07:03:09.489" v="295" actId="20577"/>
      <pc:docMkLst>
        <pc:docMk/>
      </pc:docMkLst>
      <pc:sldChg chg="addSp delSp modSp">
        <pc:chgData name="吳雨宣" userId="S::a1105524@o365.nuk.edu.tw::d6dac13b-fb09-4062-9afa-c45b67244c7e" providerId="AD" clId="Web-{E705B340-4D7F-81D6-AB7F-889F345EAB26}" dt="2023-06-05T07:03:09.489" v="295" actId="20577"/>
        <pc:sldMkLst>
          <pc:docMk/>
          <pc:sldMk cId="561890222" sldId="334"/>
        </pc:sldMkLst>
        <pc:spChg chg="mod">
          <ac:chgData name="吳雨宣" userId="S::a1105524@o365.nuk.edu.tw::d6dac13b-fb09-4062-9afa-c45b67244c7e" providerId="AD" clId="Web-{E705B340-4D7F-81D6-AB7F-889F345EAB26}" dt="2023-06-05T07:03:09.489" v="295" actId="20577"/>
          <ac:spMkLst>
            <pc:docMk/>
            <pc:sldMk cId="561890222" sldId="334"/>
            <ac:spMk id="399" creationId="{00000000-0000-0000-0000-000000000000}"/>
          </ac:spMkLst>
        </pc:spChg>
        <pc:spChg chg="mod">
          <ac:chgData name="吳雨宣" userId="S::a1105524@o365.nuk.edu.tw::d6dac13b-fb09-4062-9afa-c45b67244c7e" providerId="AD" clId="Web-{E705B340-4D7F-81D6-AB7F-889F345EAB26}" dt="2023-06-05T06:35:27.931" v="256" actId="20577"/>
          <ac:spMkLst>
            <pc:docMk/>
            <pc:sldMk cId="561890222" sldId="334"/>
            <ac:spMk id="405" creationId="{00000000-0000-0000-0000-000000000000}"/>
          </ac:spMkLst>
        </pc:spChg>
        <pc:picChg chg="add mod">
          <ac:chgData name="吳雨宣" userId="S::a1105524@o365.nuk.edu.tw::d6dac13b-fb09-4062-9afa-c45b67244c7e" providerId="AD" clId="Web-{E705B340-4D7F-81D6-AB7F-889F345EAB26}" dt="2023-06-05T05:28:20.088" v="9" actId="1076"/>
          <ac:picMkLst>
            <pc:docMk/>
            <pc:sldMk cId="561890222" sldId="334"/>
            <ac:picMk id="2" creationId="{5A9C3150-3654-8809-D4F0-CEC2B49C90DF}"/>
          </ac:picMkLst>
        </pc:picChg>
        <pc:picChg chg="del">
          <ac:chgData name="吳雨宣" userId="S::a1105524@o365.nuk.edu.tw::d6dac13b-fb09-4062-9afa-c45b67244c7e" providerId="AD" clId="Web-{E705B340-4D7F-81D6-AB7F-889F345EAB26}" dt="2023-06-05T05:27:15.258" v="5"/>
          <ac:picMkLst>
            <pc:docMk/>
            <pc:sldMk cId="561890222" sldId="334"/>
            <ac:picMk id="3" creationId="{EF442759-93B9-B05F-C1B7-25C068C582ED}"/>
          </ac:picMkLst>
        </pc:picChg>
      </pc:sldChg>
      <pc:sldChg chg="addSp delSp modSp">
        <pc:chgData name="吳雨宣" userId="S::a1105524@o365.nuk.edu.tw::d6dac13b-fb09-4062-9afa-c45b67244c7e" providerId="AD" clId="Web-{E705B340-4D7F-81D6-AB7F-889F345EAB26}" dt="2023-06-05T06:55:37.473" v="278" actId="20577"/>
        <pc:sldMkLst>
          <pc:docMk/>
          <pc:sldMk cId="1552823666" sldId="352"/>
        </pc:sldMkLst>
        <pc:spChg chg="mod">
          <ac:chgData name="吳雨宣" userId="S::a1105524@o365.nuk.edu.tw::d6dac13b-fb09-4062-9afa-c45b67244c7e" providerId="AD" clId="Web-{E705B340-4D7F-81D6-AB7F-889F345EAB26}" dt="2023-06-05T06:53:53.564" v="268" actId="20577"/>
          <ac:spMkLst>
            <pc:docMk/>
            <pc:sldMk cId="1552823666" sldId="352"/>
            <ac:spMk id="399" creationId="{00000000-0000-0000-0000-000000000000}"/>
          </ac:spMkLst>
        </pc:spChg>
        <pc:spChg chg="mod">
          <ac:chgData name="吳雨宣" userId="S::a1105524@o365.nuk.edu.tw::d6dac13b-fb09-4062-9afa-c45b67244c7e" providerId="AD" clId="Web-{E705B340-4D7F-81D6-AB7F-889F345EAB26}" dt="2023-06-05T06:55:37.473" v="278" actId="20577"/>
          <ac:spMkLst>
            <pc:docMk/>
            <pc:sldMk cId="1552823666" sldId="352"/>
            <ac:spMk id="405" creationId="{00000000-0000-0000-0000-000000000000}"/>
          </ac:spMkLst>
        </pc:spChg>
        <pc:picChg chg="add mod">
          <ac:chgData name="吳雨宣" userId="S::a1105524@o365.nuk.edu.tw::d6dac13b-fb09-4062-9afa-c45b67244c7e" providerId="AD" clId="Web-{E705B340-4D7F-81D6-AB7F-889F345EAB26}" dt="2023-06-05T05:30:21.874" v="34" actId="1076"/>
          <ac:picMkLst>
            <pc:docMk/>
            <pc:sldMk cId="1552823666" sldId="352"/>
            <ac:picMk id="2" creationId="{DFB3481C-FBC7-E004-50AD-6928A588ADE2}"/>
          </ac:picMkLst>
        </pc:picChg>
        <pc:picChg chg="del">
          <ac:chgData name="吳雨宣" userId="S::a1105524@o365.nuk.edu.tw::d6dac13b-fb09-4062-9afa-c45b67244c7e" providerId="AD" clId="Web-{E705B340-4D7F-81D6-AB7F-889F345EAB26}" dt="2023-06-05T05:28:26.042" v="10"/>
          <ac:picMkLst>
            <pc:docMk/>
            <pc:sldMk cId="1552823666" sldId="352"/>
            <ac:picMk id="3" creationId="{EF442759-93B9-B05F-C1B7-25C068C582ED}"/>
          </ac:picMkLst>
        </pc:picChg>
      </pc:sldChg>
      <pc:sldChg chg="addSp delSp modSp">
        <pc:chgData name="吳雨宣" userId="S::a1105524@o365.nuk.edu.tw::d6dac13b-fb09-4062-9afa-c45b67244c7e" providerId="AD" clId="Web-{E705B340-4D7F-81D6-AB7F-889F345EAB26}" dt="2023-06-05T06:56:49.866" v="287" actId="1076"/>
        <pc:sldMkLst>
          <pc:docMk/>
          <pc:sldMk cId="2009968919" sldId="356"/>
        </pc:sldMkLst>
        <pc:spChg chg="mod">
          <ac:chgData name="吳雨宣" userId="S::a1105524@o365.nuk.edu.tw::d6dac13b-fb09-4062-9afa-c45b67244c7e" providerId="AD" clId="Web-{E705B340-4D7F-81D6-AB7F-889F345EAB26}" dt="2023-06-05T06:54:30.987" v="272" actId="20577"/>
          <ac:spMkLst>
            <pc:docMk/>
            <pc:sldMk cId="2009968919" sldId="356"/>
            <ac:spMk id="399" creationId="{00000000-0000-0000-0000-000000000000}"/>
          </ac:spMkLst>
        </pc:spChg>
        <pc:spChg chg="mod">
          <ac:chgData name="吳雨宣" userId="S::a1105524@o365.nuk.edu.tw::d6dac13b-fb09-4062-9afa-c45b67244c7e" providerId="AD" clId="Web-{E705B340-4D7F-81D6-AB7F-889F345EAB26}" dt="2023-06-05T06:56:49.866" v="287" actId="1076"/>
          <ac:spMkLst>
            <pc:docMk/>
            <pc:sldMk cId="2009968919" sldId="356"/>
            <ac:spMk id="405" creationId="{00000000-0000-0000-0000-000000000000}"/>
          </ac:spMkLst>
        </pc:spChg>
        <pc:picChg chg="add mod">
          <ac:chgData name="吳雨宣" userId="S::a1105524@o365.nuk.edu.tw::d6dac13b-fb09-4062-9afa-c45b67244c7e" providerId="AD" clId="Web-{E705B340-4D7F-81D6-AB7F-889F345EAB26}" dt="2023-06-05T05:29:15.996" v="24" actId="1076"/>
          <ac:picMkLst>
            <pc:docMk/>
            <pc:sldMk cId="2009968919" sldId="356"/>
            <ac:picMk id="2" creationId="{16DB4BF1-7C94-C404-5707-256308D889A6}"/>
          </ac:picMkLst>
        </pc:picChg>
        <pc:picChg chg="del">
          <ac:chgData name="吳雨宣" userId="S::a1105524@o365.nuk.edu.tw::d6dac13b-fb09-4062-9afa-c45b67244c7e" providerId="AD" clId="Web-{E705B340-4D7F-81D6-AB7F-889F345EAB26}" dt="2023-06-05T05:28:45.355" v="18"/>
          <ac:picMkLst>
            <pc:docMk/>
            <pc:sldMk cId="2009968919" sldId="356"/>
            <ac:picMk id="3" creationId="{EF442759-93B9-B05F-C1B7-25C068C582ED}"/>
          </ac:picMkLst>
        </pc:picChg>
      </pc:sldChg>
      <pc:sldChg chg="addSp delSp modSp add replId">
        <pc:chgData name="吳雨宣" userId="S::a1105524@o365.nuk.edu.tw::d6dac13b-fb09-4062-9afa-c45b67244c7e" providerId="AD" clId="Web-{E705B340-4D7F-81D6-AB7F-889F345EAB26}" dt="2023-06-05T06:58:03.978" v="294" actId="20577"/>
        <pc:sldMkLst>
          <pc:docMk/>
          <pc:sldMk cId="2510159354" sldId="357"/>
        </pc:sldMkLst>
        <pc:spChg chg="mod">
          <ac:chgData name="吳雨宣" userId="S::a1105524@o365.nuk.edu.tw::d6dac13b-fb09-4062-9afa-c45b67244c7e" providerId="AD" clId="Web-{E705B340-4D7F-81D6-AB7F-889F345EAB26}" dt="2023-06-05T06:58:03.978" v="294" actId="20577"/>
          <ac:spMkLst>
            <pc:docMk/>
            <pc:sldMk cId="2510159354" sldId="357"/>
            <ac:spMk id="399" creationId="{00000000-0000-0000-0000-000000000000}"/>
          </ac:spMkLst>
        </pc:spChg>
        <pc:spChg chg="mod">
          <ac:chgData name="吳雨宣" userId="S::a1105524@o365.nuk.edu.tw::d6dac13b-fb09-4062-9afa-c45b67244c7e" providerId="AD" clId="Web-{E705B340-4D7F-81D6-AB7F-889F345EAB26}" dt="2023-06-05T06:57:21.133" v="290" actId="1076"/>
          <ac:spMkLst>
            <pc:docMk/>
            <pc:sldMk cId="2510159354" sldId="357"/>
            <ac:spMk id="405" creationId="{00000000-0000-0000-0000-000000000000}"/>
          </ac:spMkLst>
        </pc:spChg>
        <pc:picChg chg="add mod">
          <ac:chgData name="吳雨宣" userId="S::a1105524@o365.nuk.edu.tw::d6dac13b-fb09-4062-9afa-c45b67244c7e" providerId="AD" clId="Web-{E705B340-4D7F-81D6-AB7F-889F345EAB26}" dt="2023-06-05T05:30:06.170" v="31" actId="1076"/>
          <ac:picMkLst>
            <pc:docMk/>
            <pc:sldMk cId="2510159354" sldId="357"/>
            <ac:picMk id="2" creationId="{6F2C6A09-5173-54DC-9558-1A8A5D93DB6A}"/>
          </ac:picMkLst>
        </pc:picChg>
        <pc:picChg chg="del">
          <ac:chgData name="吳雨宣" userId="S::a1105524@o365.nuk.edu.tw::d6dac13b-fb09-4062-9afa-c45b67244c7e" providerId="AD" clId="Web-{E705B340-4D7F-81D6-AB7F-889F345EAB26}" dt="2023-06-05T05:29:47.044" v="27"/>
          <ac:picMkLst>
            <pc:docMk/>
            <pc:sldMk cId="2510159354" sldId="357"/>
            <ac:picMk id="3" creationId="{EF442759-93B9-B05F-C1B7-25C068C582ED}"/>
          </ac:picMkLst>
        </pc:picChg>
      </pc:sldChg>
      <pc:sldChg chg="addSp delSp modSp add replId">
        <pc:chgData name="吳雨宣" userId="S::a1105524@o365.nuk.edu.tw::d6dac13b-fb09-4062-9afa-c45b67244c7e" providerId="AD" clId="Web-{E705B340-4D7F-81D6-AB7F-889F345EAB26}" dt="2023-06-05T06:01:17.720" v="142" actId="1076"/>
        <pc:sldMkLst>
          <pc:docMk/>
          <pc:sldMk cId="2280347092" sldId="362"/>
        </pc:sldMkLst>
        <pc:spChg chg="mod">
          <ac:chgData name="吳雨宣" userId="S::a1105524@o365.nuk.edu.tw::d6dac13b-fb09-4062-9afa-c45b67244c7e" providerId="AD" clId="Web-{E705B340-4D7F-81D6-AB7F-889F345EAB26}" dt="2023-06-05T05:55:53.724" v="105" actId="20577"/>
          <ac:spMkLst>
            <pc:docMk/>
            <pc:sldMk cId="2280347092" sldId="362"/>
            <ac:spMk id="399" creationId="{00000000-0000-0000-0000-000000000000}"/>
          </ac:spMkLst>
        </pc:spChg>
        <pc:spChg chg="mod">
          <ac:chgData name="吳雨宣" userId="S::a1105524@o365.nuk.edu.tw::d6dac13b-fb09-4062-9afa-c45b67244c7e" providerId="AD" clId="Web-{E705B340-4D7F-81D6-AB7F-889F345EAB26}" dt="2023-06-05T06:01:02.953" v="139" actId="20577"/>
          <ac:spMkLst>
            <pc:docMk/>
            <pc:sldMk cId="2280347092" sldId="362"/>
            <ac:spMk id="405" creationId="{00000000-0000-0000-0000-000000000000}"/>
          </ac:spMkLst>
        </pc:spChg>
        <pc:picChg chg="add del mod modCrop">
          <ac:chgData name="吳雨宣" userId="S::a1105524@o365.nuk.edu.tw::d6dac13b-fb09-4062-9afa-c45b67244c7e" providerId="AD" clId="Web-{E705B340-4D7F-81D6-AB7F-889F345EAB26}" dt="2023-06-05T05:57:36.321" v="110"/>
          <ac:picMkLst>
            <pc:docMk/>
            <pc:sldMk cId="2280347092" sldId="362"/>
            <ac:picMk id="2" creationId="{5EE31A98-59B9-B8BC-B14B-08EEC20CB3E1}"/>
          </ac:picMkLst>
        </pc:picChg>
        <pc:picChg chg="del">
          <ac:chgData name="吳雨宣" userId="S::a1105524@o365.nuk.edu.tw::d6dac13b-fb09-4062-9afa-c45b67244c7e" providerId="AD" clId="Web-{E705B340-4D7F-81D6-AB7F-889F345EAB26}" dt="2023-06-05T05:56:31.460" v="106"/>
          <ac:picMkLst>
            <pc:docMk/>
            <pc:sldMk cId="2280347092" sldId="362"/>
            <ac:picMk id="3" creationId="{3ECE0C90-9126-9300-6FCE-12F7742A8D3A}"/>
          </ac:picMkLst>
        </pc:picChg>
        <pc:picChg chg="add mod">
          <ac:chgData name="吳雨宣" userId="S::a1105524@o365.nuk.edu.tw::d6dac13b-fb09-4062-9afa-c45b67244c7e" providerId="AD" clId="Web-{E705B340-4D7F-81D6-AB7F-889F345EAB26}" dt="2023-06-05T06:01:17.720" v="142" actId="1076"/>
          <ac:picMkLst>
            <pc:docMk/>
            <pc:sldMk cId="2280347092" sldId="362"/>
            <ac:picMk id="4" creationId="{8E9465AE-93FF-D4A2-4311-C0673C5A8531}"/>
          </ac:picMkLst>
        </pc:picChg>
      </pc:sldChg>
      <pc:sldChg chg="modSp add ord replId">
        <pc:chgData name="吳雨宣" userId="S::a1105524@o365.nuk.edu.tw::d6dac13b-fb09-4062-9afa-c45b67244c7e" providerId="AD" clId="Web-{E705B340-4D7F-81D6-AB7F-889F345EAB26}" dt="2023-06-05T06:02:05.346" v="146" actId="20577"/>
        <pc:sldMkLst>
          <pc:docMk/>
          <pc:sldMk cId="1231443967" sldId="363"/>
        </pc:sldMkLst>
        <pc:spChg chg="mod">
          <ac:chgData name="吳雨宣" userId="S::a1105524@o365.nuk.edu.tw::d6dac13b-fb09-4062-9afa-c45b67244c7e" providerId="AD" clId="Web-{E705B340-4D7F-81D6-AB7F-889F345EAB26}" dt="2023-06-05T06:02:05.346" v="146" actId="20577"/>
          <ac:spMkLst>
            <pc:docMk/>
            <pc:sldMk cId="1231443967" sldId="363"/>
            <ac:spMk id="640" creationId="{00000000-0000-0000-0000-000000000000}"/>
          </ac:spMkLst>
        </pc:spChg>
      </pc:sldChg>
      <pc:sldChg chg="addSp delSp modSp add ord replId">
        <pc:chgData name="吳雨宣" userId="S::a1105524@o365.nuk.edu.tw::d6dac13b-fb09-4062-9afa-c45b67244c7e" providerId="AD" clId="Web-{E705B340-4D7F-81D6-AB7F-889F345EAB26}" dt="2023-06-05T06:39:08.220" v="257" actId="14100"/>
        <pc:sldMkLst>
          <pc:docMk/>
          <pc:sldMk cId="2193244014" sldId="364"/>
        </pc:sldMkLst>
        <pc:spChg chg="mod">
          <ac:chgData name="吳雨宣" userId="S::a1105524@o365.nuk.edu.tw::d6dac13b-fb09-4062-9afa-c45b67244c7e" providerId="AD" clId="Web-{E705B340-4D7F-81D6-AB7F-889F345EAB26}" dt="2023-06-05T06:02:32.535" v="150" actId="20577"/>
          <ac:spMkLst>
            <pc:docMk/>
            <pc:sldMk cId="2193244014" sldId="364"/>
            <ac:spMk id="399" creationId="{00000000-0000-0000-0000-000000000000}"/>
          </ac:spMkLst>
        </pc:spChg>
        <pc:spChg chg="mod">
          <ac:chgData name="吳雨宣" userId="S::a1105524@o365.nuk.edu.tw::d6dac13b-fb09-4062-9afa-c45b67244c7e" providerId="AD" clId="Web-{E705B340-4D7F-81D6-AB7F-889F345EAB26}" dt="2023-06-05T06:39:08.220" v="257" actId="14100"/>
          <ac:spMkLst>
            <pc:docMk/>
            <pc:sldMk cId="2193244014" sldId="364"/>
            <ac:spMk id="405" creationId="{00000000-0000-0000-0000-000000000000}"/>
          </ac:spMkLst>
        </pc:spChg>
        <pc:picChg chg="del">
          <ac:chgData name="吳雨宣" userId="S::a1105524@o365.nuk.edu.tw::d6dac13b-fb09-4062-9afa-c45b67244c7e" providerId="AD" clId="Web-{E705B340-4D7F-81D6-AB7F-889F345EAB26}" dt="2023-06-05T06:02:39.676" v="151"/>
          <ac:picMkLst>
            <pc:docMk/>
            <pc:sldMk cId="2193244014" sldId="364"/>
            <ac:picMk id="2" creationId="{34B4C7EB-1E9A-56CA-37D0-AC852BE9B3D8}"/>
          </ac:picMkLst>
        </pc:picChg>
        <pc:picChg chg="add mod">
          <ac:chgData name="吳雨宣" userId="S::a1105524@o365.nuk.edu.tw::d6dac13b-fb09-4062-9afa-c45b67244c7e" providerId="AD" clId="Web-{E705B340-4D7F-81D6-AB7F-889F345EAB26}" dt="2023-06-05T06:25:50.052" v="230" actId="1076"/>
          <ac:picMkLst>
            <pc:docMk/>
            <pc:sldMk cId="2193244014" sldId="364"/>
            <ac:picMk id="3" creationId="{264169B2-A916-FBF9-1588-14E5AE400AC1}"/>
          </ac:picMkLst>
        </pc:picChg>
      </pc:sldChg>
    </pc:docChg>
  </pc:docChgLst>
  <pc:docChgLst>
    <pc:chgData name="潘妤揚" userId="S::a1105545@o365.nuk.edu.tw::21a5a475-56a9-4c5d-a9d9-b10088a7de5b" providerId="AD" clId="Web-{953553CB-CFE1-D9CE-CA00-EBE5B6768569}"/>
    <pc:docChg chg="addSld delSld modSld sldOrd modSection">
      <pc:chgData name="潘妤揚" userId="S::a1105545@o365.nuk.edu.tw::21a5a475-56a9-4c5d-a9d9-b10088a7de5b" providerId="AD" clId="Web-{953553CB-CFE1-D9CE-CA00-EBE5B6768569}" dt="2023-06-06T00:27:57.251" v="711" actId="20577"/>
      <pc:docMkLst>
        <pc:docMk/>
      </pc:docMkLst>
      <pc:sldChg chg="modSp">
        <pc:chgData name="潘妤揚" userId="S::a1105545@o365.nuk.edu.tw::21a5a475-56a9-4c5d-a9d9-b10088a7de5b" providerId="AD" clId="Web-{953553CB-CFE1-D9CE-CA00-EBE5B6768569}" dt="2023-06-05T23:04:40.333" v="1" actId="1076"/>
        <pc:sldMkLst>
          <pc:docMk/>
          <pc:sldMk cId="0" sldId="258"/>
        </pc:sldMkLst>
        <pc:spChg chg="mod">
          <ac:chgData name="潘妤揚" userId="S::a1105545@o365.nuk.edu.tw::21a5a475-56a9-4c5d-a9d9-b10088a7de5b" providerId="AD" clId="Web-{953553CB-CFE1-D9CE-CA00-EBE5B6768569}" dt="2023-06-05T23:04:40.333" v="1" actId="1076"/>
          <ac:spMkLst>
            <pc:docMk/>
            <pc:sldMk cId="0" sldId="258"/>
            <ac:spMk id="280" creationId="{00000000-0000-0000-0000-000000000000}"/>
          </ac:spMkLst>
        </pc:spChg>
      </pc:sldChg>
      <pc:sldChg chg="addSp delSp modSp">
        <pc:chgData name="潘妤揚" userId="S::a1105545@o365.nuk.edu.tw::21a5a475-56a9-4c5d-a9d9-b10088a7de5b" providerId="AD" clId="Web-{953553CB-CFE1-D9CE-CA00-EBE5B6768569}" dt="2023-06-05T23:52:36.294" v="247" actId="20577"/>
        <pc:sldMkLst>
          <pc:docMk/>
          <pc:sldMk cId="2811634248" sldId="350"/>
        </pc:sldMkLst>
        <pc:spChg chg="add del mod">
          <ac:chgData name="潘妤揚" userId="S::a1105545@o365.nuk.edu.tw::21a5a475-56a9-4c5d-a9d9-b10088a7de5b" providerId="AD" clId="Web-{953553CB-CFE1-D9CE-CA00-EBE5B6768569}" dt="2023-06-05T23:15:42.522" v="9"/>
          <ac:spMkLst>
            <pc:docMk/>
            <pc:sldMk cId="2811634248" sldId="350"/>
            <ac:spMk id="2" creationId="{C8245778-D5BA-C3C8-3DB0-4BB893F5FA0F}"/>
          </ac:spMkLst>
        </pc:spChg>
        <pc:spChg chg="mod">
          <ac:chgData name="潘妤揚" userId="S::a1105545@o365.nuk.edu.tw::21a5a475-56a9-4c5d-a9d9-b10088a7de5b" providerId="AD" clId="Web-{953553CB-CFE1-D9CE-CA00-EBE5B6768569}" dt="2023-06-05T23:35:58.270" v="141" actId="20577"/>
          <ac:spMkLst>
            <pc:docMk/>
            <pc:sldMk cId="2811634248" sldId="350"/>
            <ac:spMk id="3" creationId="{A307F29A-1809-5D15-3FB9-B40230164662}"/>
          </ac:spMkLst>
        </pc:spChg>
        <pc:spChg chg="add mod">
          <ac:chgData name="潘妤揚" userId="S::a1105545@o365.nuk.edu.tw::21a5a475-56a9-4c5d-a9d9-b10088a7de5b" providerId="AD" clId="Web-{953553CB-CFE1-D9CE-CA00-EBE5B6768569}" dt="2023-06-05T23:52:36.294" v="247" actId="20577"/>
          <ac:spMkLst>
            <pc:docMk/>
            <pc:sldMk cId="2811634248" sldId="350"/>
            <ac:spMk id="5" creationId="{5C37C388-D114-D064-4D24-E0965134FA40}"/>
          </ac:spMkLst>
        </pc:spChg>
        <pc:spChg chg="del">
          <ac:chgData name="潘妤揚" userId="S::a1105545@o365.nuk.edu.tw::21a5a475-56a9-4c5d-a9d9-b10088a7de5b" providerId="AD" clId="Web-{953553CB-CFE1-D9CE-CA00-EBE5B6768569}" dt="2023-06-05T23:05:57.320" v="2"/>
          <ac:spMkLst>
            <pc:docMk/>
            <pc:sldMk cId="2811634248" sldId="350"/>
            <ac:spMk id="30" creationId="{DB3EE70D-7C2C-4F97-E2BE-A429E4B5F55C}"/>
          </ac:spMkLst>
        </pc:spChg>
        <pc:picChg chg="add mod">
          <ac:chgData name="潘妤揚" userId="S::a1105545@o365.nuk.edu.tw::21a5a475-56a9-4c5d-a9d9-b10088a7de5b" providerId="AD" clId="Web-{953553CB-CFE1-D9CE-CA00-EBE5B6768569}" dt="2023-06-05T23:36:28.677" v="147" actId="1076"/>
          <ac:picMkLst>
            <pc:docMk/>
            <pc:sldMk cId="2811634248" sldId="350"/>
            <ac:picMk id="6" creationId="{B31B4416-D85A-1225-0324-D88DB0790BC5}"/>
          </ac:picMkLst>
        </pc:picChg>
        <pc:picChg chg="add mod">
          <ac:chgData name="潘妤揚" userId="S::a1105545@o365.nuk.edu.tw::21a5a475-56a9-4c5d-a9d9-b10088a7de5b" providerId="AD" clId="Web-{953553CB-CFE1-D9CE-CA00-EBE5B6768569}" dt="2023-06-05T23:36:33.271" v="148" actId="1076"/>
          <ac:picMkLst>
            <pc:docMk/>
            <pc:sldMk cId="2811634248" sldId="350"/>
            <ac:picMk id="7" creationId="{2971629C-7DD6-473D-193B-4E9E57959D03}"/>
          </ac:picMkLst>
        </pc:picChg>
      </pc:sldChg>
      <pc:sldChg chg="modSp add del replId">
        <pc:chgData name="潘妤揚" userId="S::a1105545@o365.nuk.edu.tw::21a5a475-56a9-4c5d-a9d9-b10088a7de5b" providerId="AD" clId="Web-{953553CB-CFE1-D9CE-CA00-EBE5B6768569}" dt="2023-06-05T23:24:34.925" v="78"/>
        <pc:sldMkLst>
          <pc:docMk/>
          <pc:sldMk cId="919092165" sldId="365"/>
        </pc:sldMkLst>
        <pc:spChg chg="mod">
          <ac:chgData name="潘妤揚" userId="S::a1105545@o365.nuk.edu.tw::21a5a475-56a9-4c5d-a9d9-b10088a7de5b" providerId="AD" clId="Web-{953553CB-CFE1-D9CE-CA00-EBE5B6768569}" dt="2023-06-05T23:22:00.218" v="77" actId="20577"/>
          <ac:spMkLst>
            <pc:docMk/>
            <pc:sldMk cId="919092165" sldId="365"/>
            <ac:spMk id="3" creationId="{A307F29A-1809-5D15-3FB9-B40230164662}"/>
          </ac:spMkLst>
        </pc:spChg>
      </pc:sldChg>
      <pc:sldChg chg="addSp delSp modSp add replId">
        <pc:chgData name="潘妤揚" userId="S::a1105545@o365.nuk.edu.tw::21a5a475-56a9-4c5d-a9d9-b10088a7de5b" providerId="AD" clId="Web-{953553CB-CFE1-D9CE-CA00-EBE5B6768569}" dt="2023-06-05T23:58:21.192" v="275" actId="1076"/>
        <pc:sldMkLst>
          <pc:docMk/>
          <pc:sldMk cId="2735916901" sldId="365"/>
        </pc:sldMkLst>
        <pc:spChg chg="mod">
          <ac:chgData name="潘妤揚" userId="S::a1105545@o365.nuk.edu.tw::21a5a475-56a9-4c5d-a9d9-b10088a7de5b" providerId="AD" clId="Web-{953553CB-CFE1-D9CE-CA00-EBE5B6768569}" dt="2023-06-05T23:42:07.513" v="179" actId="20577"/>
          <ac:spMkLst>
            <pc:docMk/>
            <pc:sldMk cId="2735916901" sldId="365"/>
            <ac:spMk id="399" creationId="{00000000-0000-0000-0000-000000000000}"/>
          </ac:spMkLst>
        </pc:spChg>
        <pc:spChg chg="mod">
          <ac:chgData name="潘妤揚" userId="S::a1105545@o365.nuk.edu.tw::21a5a475-56a9-4c5d-a9d9-b10088a7de5b" providerId="AD" clId="Web-{953553CB-CFE1-D9CE-CA00-EBE5B6768569}" dt="2023-06-05T23:58:06.989" v="272" actId="14100"/>
          <ac:spMkLst>
            <pc:docMk/>
            <pc:sldMk cId="2735916901" sldId="365"/>
            <ac:spMk id="405" creationId="{00000000-0000-0000-0000-000000000000}"/>
          </ac:spMkLst>
        </pc:spChg>
        <pc:picChg chg="add mod">
          <ac:chgData name="潘妤揚" userId="S::a1105545@o365.nuk.edu.tw::21a5a475-56a9-4c5d-a9d9-b10088a7de5b" providerId="AD" clId="Web-{953553CB-CFE1-D9CE-CA00-EBE5B6768569}" dt="2023-06-05T23:58:21.192" v="275" actId="1076"/>
          <ac:picMkLst>
            <pc:docMk/>
            <pc:sldMk cId="2735916901" sldId="365"/>
            <ac:picMk id="2" creationId="{D8AB337F-B9F8-F052-B46C-234878B1EB7A}"/>
          </ac:picMkLst>
        </pc:picChg>
        <pc:picChg chg="del">
          <ac:chgData name="潘妤揚" userId="S::a1105545@o365.nuk.edu.tw::21a5a475-56a9-4c5d-a9d9-b10088a7de5b" providerId="AD" clId="Web-{953553CB-CFE1-D9CE-CA00-EBE5B6768569}" dt="2023-06-05T23:42:43.920" v="180"/>
          <ac:picMkLst>
            <pc:docMk/>
            <pc:sldMk cId="2735916901" sldId="365"/>
            <ac:picMk id="3" creationId="{EF442759-93B9-B05F-C1B7-25C068C582ED}"/>
          </ac:picMkLst>
        </pc:picChg>
      </pc:sldChg>
      <pc:sldChg chg="new del">
        <pc:chgData name="潘妤揚" userId="S::a1105545@o365.nuk.edu.tw::21a5a475-56a9-4c5d-a9d9-b10088a7de5b" providerId="AD" clId="Web-{953553CB-CFE1-D9CE-CA00-EBE5B6768569}" dt="2023-06-05T23:58:43.459" v="277"/>
        <pc:sldMkLst>
          <pc:docMk/>
          <pc:sldMk cId="158641181" sldId="366"/>
        </pc:sldMkLst>
      </pc:sldChg>
      <pc:sldChg chg="modSp add ord replId">
        <pc:chgData name="潘妤揚" userId="S::a1105545@o365.nuk.edu.tw::21a5a475-56a9-4c5d-a9d9-b10088a7de5b" providerId="AD" clId="Web-{953553CB-CFE1-D9CE-CA00-EBE5B6768569}" dt="2023-06-06T00:24:33.105" v="599" actId="20577"/>
        <pc:sldMkLst>
          <pc:docMk/>
          <pc:sldMk cId="1021733912" sldId="366"/>
        </pc:sldMkLst>
        <pc:spChg chg="mod">
          <ac:chgData name="潘妤揚" userId="S::a1105545@o365.nuk.edu.tw::21a5a475-56a9-4c5d-a9d9-b10088a7de5b" providerId="AD" clId="Web-{953553CB-CFE1-D9CE-CA00-EBE5B6768569}" dt="2023-06-06T00:24:33.105" v="599" actId="20577"/>
          <ac:spMkLst>
            <pc:docMk/>
            <pc:sldMk cId="1021733912" sldId="366"/>
            <ac:spMk id="5" creationId="{DEB2A45E-357C-9977-1692-3EFBF3F3622E}"/>
          </ac:spMkLst>
        </pc:spChg>
      </pc:sldChg>
      <pc:sldChg chg="modSp add replId">
        <pc:chgData name="潘妤揚" userId="S::a1105545@o365.nuk.edu.tw::21a5a475-56a9-4c5d-a9d9-b10088a7de5b" providerId="AD" clId="Web-{953553CB-CFE1-D9CE-CA00-EBE5B6768569}" dt="2023-06-06T00:01:54.401" v="306" actId="20577"/>
        <pc:sldMkLst>
          <pc:docMk/>
          <pc:sldMk cId="3549059778" sldId="367"/>
        </pc:sldMkLst>
        <pc:spChg chg="mod">
          <ac:chgData name="潘妤揚" userId="S::a1105545@o365.nuk.edu.tw::21a5a475-56a9-4c5d-a9d9-b10088a7de5b" providerId="AD" clId="Web-{953553CB-CFE1-D9CE-CA00-EBE5B6768569}" dt="2023-06-06T00:01:54.401" v="306" actId="20577"/>
          <ac:spMkLst>
            <pc:docMk/>
            <pc:sldMk cId="3549059778" sldId="367"/>
            <ac:spMk id="640" creationId="{00000000-0000-0000-0000-000000000000}"/>
          </ac:spMkLst>
        </pc:spChg>
      </pc:sldChg>
      <pc:sldChg chg="modSp add replId">
        <pc:chgData name="潘妤揚" userId="S::a1105545@o365.nuk.edu.tw::21a5a475-56a9-4c5d-a9d9-b10088a7de5b" providerId="AD" clId="Web-{953553CB-CFE1-D9CE-CA00-EBE5B6768569}" dt="2023-06-06T00:02:08.854" v="308" actId="20577"/>
        <pc:sldMkLst>
          <pc:docMk/>
          <pc:sldMk cId="1429403691" sldId="368"/>
        </pc:sldMkLst>
        <pc:spChg chg="mod">
          <ac:chgData name="潘妤揚" userId="S::a1105545@o365.nuk.edu.tw::21a5a475-56a9-4c5d-a9d9-b10088a7de5b" providerId="AD" clId="Web-{953553CB-CFE1-D9CE-CA00-EBE5B6768569}" dt="2023-06-06T00:02:08.854" v="308" actId="20577"/>
          <ac:spMkLst>
            <pc:docMk/>
            <pc:sldMk cId="1429403691" sldId="368"/>
            <ac:spMk id="640" creationId="{00000000-0000-0000-0000-000000000000}"/>
          </ac:spMkLst>
        </pc:spChg>
      </pc:sldChg>
      <pc:sldChg chg="addSp modSp add ord replId">
        <pc:chgData name="潘妤揚" userId="S::a1105545@o365.nuk.edu.tw::21a5a475-56a9-4c5d-a9d9-b10088a7de5b" providerId="AD" clId="Web-{953553CB-CFE1-D9CE-CA00-EBE5B6768569}" dt="2023-06-06T00:27:57.251" v="711" actId="20577"/>
        <pc:sldMkLst>
          <pc:docMk/>
          <pc:sldMk cId="4216405031" sldId="369"/>
        </pc:sldMkLst>
        <pc:spChg chg="add mod">
          <ac:chgData name="潘妤揚" userId="S::a1105545@o365.nuk.edu.tw::21a5a475-56a9-4c5d-a9d9-b10088a7de5b" providerId="AD" clId="Web-{953553CB-CFE1-D9CE-CA00-EBE5B6768569}" dt="2023-06-06T00:27:57.251" v="711" actId="20577"/>
          <ac:spMkLst>
            <pc:docMk/>
            <pc:sldMk cId="4216405031" sldId="369"/>
            <ac:spMk id="2" creationId="{743EF631-BC2F-73CB-3429-EB4C8264BF59}"/>
          </ac:spMkLst>
        </pc:spChg>
        <pc:spChg chg="mod">
          <ac:chgData name="潘妤揚" userId="S::a1105545@o365.nuk.edu.tw::21a5a475-56a9-4c5d-a9d9-b10088a7de5b" providerId="AD" clId="Web-{953553CB-CFE1-D9CE-CA00-EBE5B6768569}" dt="2023-06-06T00:05:42.094" v="318" actId="20577"/>
          <ac:spMkLst>
            <pc:docMk/>
            <pc:sldMk cId="4216405031" sldId="369"/>
            <ac:spMk id="414" creationId="{00000000-0000-0000-0000-000000000000}"/>
          </ac:spMkLst>
        </pc:spChg>
        <pc:graphicFrameChg chg="mod modGraphic">
          <ac:chgData name="潘妤揚" userId="S::a1105545@o365.nuk.edu.tw::21a5a475-56a9-4c5d-a9d9-b10088a7de5b" providerId="AD" clId="Web-{953553CB-CFE1-D9CE-CA00-EBE5B6768569}" dt="2023-06-06T00:27:37.203" v="704"/>
          <ac:graphicFrameMkLst>
            <pc:docMk/>
            <pc:sldMk cId="4216405031" sldId="369"/>
            <ac:graphicFrameMk id="413" creationId="{00000000-0000-0000-0000-000000000000}"/>
          </ac:graphicFrameMkLst>
        </pc:graphicFrameChg>
      </pc:sldChg>
      <pc:sldChg chg="modSp add replId">
        <pc:chgData name="潘妤揚" userId="S::a1105545@o365.nuk.edu.tw::21a5a475-56a9-4c5d-a9d9-b10088a7de5b" providerId="AD" clId="Web-{953553CB-CFE1-D9CE-CA00-EBE5B6768569}" dt="2023-06-06T00:23:09.400" v="572" actId="20577"/>
        <pc:sldMkLst>
          <pc:docMk/>
          <pc:sldMk cId="4191320421" sldId="370"/>
        </pc:sldMkLst>
        <pc:spChg chg="mod">
          <ac:chgData name="潘妤揚" userId="S::a1105545@o365.nuk.edu.tw::21a5a475-56a9-4c5d-a9d9-b10088a7de5b" providerId="AD" clId="Web-{953553CB-CFE1-D9CE-CA00-EBE5B6768569}" dt="2023-06-06T00:07:29.065" v="332" actId="20577"/>
          <ac:spMkLst>
            <pc:docMk/>
            <pc:sldMk cId="4191320421" sldId="370"/>
            <ac:spMk id="424" creationId="{00000000-0000-0000-0000-000000000000}"/>
          </ac:spMkLst>
        </pc:spChg>
        <pc:spChg chg="mod">
          <ac:chgData name="潘妤揚" userId="S::a1105545@o365.nuk.edu.tw::21a5a475-56a9-4c5d-a9d9-b10088a7de5b" providerId="AD" clId="Web-{953553CB-CFE1-D9CE-CA00-EBE5B6768569}" dt="2023-06-06T00:23:09.400" v="572" actId="20577"/>
          <ac:spMkLst>
            <pc:docMk/>
            <pc:sldMk cId="4191320421" sldId="370"/>
            <ac:spMk id="425" creationId="{00000000-0000-0000-0000-000000000000}"/>
          </ac:spMkLst>
        </pc:spChg>
        <pc:spChg chg="mod">
          <ac:chgData name="潘妤揚" userId="S::a1105545@o365.nuk.edu.tw::21a5a475-56a9-4c5d-a9d9-b10088a7de5b" providerId="AD" clId="Web-{953553CB-CFE1-D9CE-CA00-EBE5B6768569}" dt="2023-06-06T00:07:34.721" v="341" actId="20577"/>
          <ac:spMkLst>
            <pc:docMk/>
            <pc:sldMk cId="4191320421" sldId="370"/>
            <ac:spMk id="426" creationId="{00000000-0000-0000-0000-000000000000}"/>
          </ac:spMkLst>
        </pc:spChg>
        <pc:spChg chg="mod">
          <ac:chgData name="潘妤揚" userId="S::a1105545@o365.nuk.edu.tw::21a5a475-56a9-4c5d-a9d9-b10088a7de5b" providerId="AD" clId="Web-{953553CB-CFE1-D9CE-CA00-EBE5B6768569}" dt="2023-06-06T00:23:00.712" v="571" actId="20577"/>
          <ac:spMkLst>
            <pc:docMk/>
            <pc:sldMk cId="4191320421" sldId="370"/>
            <ac:spMk id="427" creationId="{00000000-0000-0000-0000-000000000000}"/>
          </ac:spMkLst>
        </pc:spChg>
        <pc:spChg chg="mod">
          <ac:chgData name="潘妤揚" userId="S::a1105545@o365.nuk.edu.tw::21a5a475-56a9-4c5d-a9d9-b10088a7de5b" providerId="AD" clId="Web-{953553CB-CFE1-D9CE-CA00-EBE5B6768569}" dt="2023-06-06T00:07:08.783" v="326" actId="20577"/>
          <ac:spMkLst>
            <pc:docMk/>
            <pc:sldMk cId="4191320421" sldId="370"/>
            <ac:spMk id="428" creationId="{00000000-0000-0000-0000-000000000000}"/>
          </ac:spMkLst>
        </pc:spChg>
      </pc:sldChg>
      <pc:sldChg chg="addSp delSp modSp add replId">
        <pc:chgData name="潘妤揚" userId="S::a1105545@o365.nuk.edu.tw::21a5a475-56a9-4c5d-a9d9-b10088a7de5b" providerId="AD" clId="Web-{953553CB-CFE1-D9CE-CA00-EBE5B6768569}" dt="2023-06-06T00:21:35.492" v="565" actId="1076"/>
        <pc:sldMkLst>
          <pc:docMk/>
          <pc:sldMk cId="2796579882" sldId="371"/>
        </pc:sldMkLst>
        <pc:spChg chg="add mod">
          <ac:chgData name="潘妤揚" userId="S::a1105545@o365.nuk.edu.tw::21a5a475-56a9-4c5d-a9d9-b10088a7de5b" providerId="AD" clId="Web-{953553CB-CFE1-D9CE-CA00-EBE5B6768569}" dt="2023-06-06T00:18:18.737" v="512" actId="20577"/>
          <ac:spMkLst>
            <pc:docMk/>
            <pc:sldMk cId="2796579882" sldId="371"/>
            <ac:spMk id="3" creationId="{4FEEBED4-FD75-B103-E5BF-C87E72C1059E}"/>
          </ac:spMkLst>
        </pc:spChg>
        <pc:spChg chg="add mod">
          <ac:chgData name="潘妤揚" userId="S::a1105545@o365.nuk.edu.tw::21a5a475-56a9-4c5d-a9d9-b10088a7de5b" providerId="AD" clId="Web-{953553CB-CFE1-D9CE-CA00-EBE5B6768569}" dt="2023-06-06T00:19:10.176" v="546" actId="20577"/>
          <ac:spMkLst>
            <pc:docMk/>
            <pc:sldMk cId="2796579882" sldId="371"/>
            <ac:spMk id="5" creationId="{A60D4176-435E-652B-4B37-CF78E7111943}"/>
          </ac:spMkLst>
        </pc:spChg>
        <pc:spChg chg="add mod">
          <ac:chgData name="潘妤揚" userId="S::a1105545@o365.nuk.edu.tw::21a5a475-56a9-4c5d-a9d9-b10088a7de5b" providerId="AD" clId="Web-{953553CB-CFE1-D9CE-CA00-EBE5B6768569}" dt="2023-06-06T00:21:35.492" v="565" actId="1076"/>
          <ac:spMkLst>
            <pc:docMk/>
            <pc:sldMk cId="2796579882" sldId="371"/>
            <ac:spMk id="7" creationId="{39B66EDC-75E6-002F-AAD4-FEE8A36D9828}"/>
          </ac:spMkLst>
        </pc:spChg>
        <pc:spChg chg="mod">
          <ac:chgData name="潘妤揚" userId="S::a1105545@o365.nuk.edu.tw::21a5a475-56a9-4c5d-a9d9-b10088a7de5b" providerId="AD" clId="Web-{953553CB-CFE1-D9CE-CA00-EBE5B6768569}" dt="2023-06-06T00:17:26.017" v="502" actId="20577"/>
          <ac:spMkLst>
            <pc:docMk/>
            <pc:sldMk cId="2796579882" sldId="371"/>
            <ac:spMk id="756" creationId="{00000000-0000-0000-0000-000000000000}"/>
          </ac:spMkLst>
        </pc:spChg>
        <pc:spChg chg="del">
          <ac:chgData name="潘妤揚" userId="S::a1105545@o365.nuk.edu.tw::21a5a475-56a9-4c5d-a9d9-b10088a7de5b" providerId="AD" clId="Web-{953553CB-CFE1-D9CE-CA00-EBE5B6768569}" dt="2023-06-06T00:14:33.075" v="498"/>
          <ac:spMkLst>
            <pc:docMk/>
            <pc:sldMk cId="2796579882" sldId="371"/>
            <ac:spMk id="761" creationId="{00000000-0000-0000-0000-000000000000}"/>
          </ac:spMkLst>
        </pc:spChg>
        <pc:spChg chg="del">
          <ac:chgData name="潘妤揚" userId="S::a1105545@o365.nuk.edu.tw::21a5a475-56a9-4c5d-a9d9-b10088a7de5b" providerId="AD" clId="Web-{953553CB-CFE1-D9CE-CA00-EBE5B6768569}" dt="2023-06-06T00:14:34.591" v="499"/>
          <ac:spMkLst>
            <pc:docMk/>
            <pc:sldMk cId="2796579882" sldId="371"/>
            <ac:spMk id="762" creationId="{00000000-0000-0000-0000-000000000000}"/>
          </ac:spMkLst>
        </pc:spChg>
        <pc:picChg chg="add mod">
          <ac:chgData name="潘妤揚" userId="S::a1105545@o365.nuk.edu.tw::21a5a475-56a9-4c5d-a9d9-b10088a7de5b" providerId="AD" clId="Web-{953553CB-CFE1-D9CE-CA00-EBE5B6768569}" dt="2023-06-06T00:19:47.598" v="549" actId="1076"/>
          <ac:picMkLst>
            <pc:docMk/>
            <pc:sldMk cId="2796579882" sldId="371"/>
            <ac:picMk id="6" creationId="{6A2C19EF-2F45-29E9-854F-B6A1B858DB69}"/>
          </ac:picMkLst>
        </pc:picChg>
        <pc:picChg chg="del">
          <ac:chgData name="潘妤揚" userId="S::a1105545@o365.nuk.edu.tw::21a5a475-56a9-4c5d-a9d9-b10088a7de5b" providerId="AD" clId="Web-{953553CB-CFE1-D9CE-CA00-EBE5B6768569}" dt="2023-06-06T00:14:30.434" v="497"/>
          <ac:picMkLst>
            <pc:docMk/>
            <pc:sldMk cId="2796579882" sldId="371"/>
            <ac:picMk id="76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16eb0963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16eb0963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205cc2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5205cc2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1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56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09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5205cc2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5205cc2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429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336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88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205cc2b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205cc2b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91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205cc2b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205cc2b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471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205cc2b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205cc2b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22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205cc2b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205cc2b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56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205cc2b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205cc2b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73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05dd86f9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05dd86f9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713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205cc2b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205cc2b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126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05dd86f9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05dd86f9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81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205cc2b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205cc2b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533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05dd86f9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05dd86f9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54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205cc2b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205cc2b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689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205cc2b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205cc2b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278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758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6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993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39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25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471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504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54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074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076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139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5205cc2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5205cc2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49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4c634d56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4c634d56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65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205cc2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5205cc2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1855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5205cc2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5205cc2b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688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5205cc2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5205cc2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0866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15205cc2b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15205cc2b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250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5205cc2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5205cc2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7248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15205cc2b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15205cc2b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5205cc2b8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5205cc2b8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5205cc2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5205cc2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85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205cc2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5205cc2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8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98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56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5205cc2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5205cc2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53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11850" y="68310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7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flipH="1">
            <a:off x="723600" y="3470952"/>
            <a:ext cx="25278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1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66" name="Google Shape;66;p11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" name="Google Shape;67;p11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69" name="Google Shape;69;p11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11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1757975" y="1689650"/>
            <a:ext cx="5628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758075" y="3244200"/>
            <a:ext cx="5628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6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713200" y="1354900"/>
            <a:ext cx="7717500" cy="32538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858950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3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5"/>
          </p:nvPr>
        </p:nvSpPr>
        <p:spPr>
          <a:xfrm>
            <a:off x="6492975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7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2736658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4615267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6493875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614575" y="1934250"/>
            <a:ext cx="65841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956100" y="3159013"/>
            <a:ext cx="32208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511850" y="71582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>
            <a:off x="511850" y="442767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9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83425" y="2961150"/>
            <a:ext cx="3919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83425" y="1794940"/>
            <a:ext cx="39195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720000" y="2484763"/>
            <a:ext cx="2876700" cy="8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1805838"/>
            <a:ext cx="28767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0" name="Google Shape;130;p20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rgbClr val="B0B38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1"/>
          <p:cNvSpPr txBox="1">
            <a:spLocks noGrp="1"/>
          </p:cNvSpPr>
          <p:nvPr>
            <p:ph type="ctrTitle" idx="2"/>
          </p:nvPr>
        </p:nvSpPr>
        <p:spPr>
          <a:xfrm>
            <a:off x="6159225" y="3657806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64153" y="3206197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 idx="3"/>
          </p:nvPr>
        </p:nvSpPr>
        <p:spPr>
          <a:xfrm>
            <a:off x="772938" y="3206197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774750" y="3659456"/>
            <a:ext cx="2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ctrTitle" idx="5"/>
          </p:nvPr>
        </p:nvSpPr>
        <p:spPr>
          <a:xfrm>
            <a:off x="6155250" y="3206197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3467047" y="3657806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2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2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rgbClr val="B0B38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ctrTitle"/>
          </p:nvPr>
        </p:nvSpPr>
        <p:spPr>
          <a:xfrm>
            <a:off x="3787345" y="1998127"/>
            <a:ext cx="2074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3786895" y="2449787"/>
            <a:ext cx="207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ctrTitle" idx="2"/>
          </p:nvPr>
        </p:nvSpPr>
        <p:spPr>
          <a:xfrm>
            <a:off x="3786895" y="3428231"/>
            <a:ext cx="207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3"/>
          </p:nvPr>
        </p:nvSpPr>
        <p:spPr>
          <a:xfrm>
            <a:off x="3786895" y="3877449"/>
            <a:ext cx="207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ctrTitle" idx="4"/>
          </p:nvPr>
        </p:nvSpPr>
        <p:spPr>
          <a:xfrm>
            <a:off x="6355027" y="1998127"/>
            <a:ext cx="207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5"/>
          </p:nvPr>
        </p:nvSpPr>
        <p:spPr>
          <a:xfrm>
            <a:off x="6355027" y="2449787"/>
            <a:ext cx="207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 idx="6"/>
          </p:nvPr>
        </p:nvSpPr>
        <p:spPr>
          <a:xfrm>
            <a:off x="6355027" y="3428231"/>
            <a:ext cx="207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7"/>
          </p:nvPr>
        </p:nvSpPr>
        <p:spPr>
          <a:xfrm>
            <a:off x="6355027" y="3877449"/>
            <a:ext cx="207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8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3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3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3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rgbClr val="B0B38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717750" y="1592682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2"/>
          </p:nvPr>
        </p:nvSpPr>
        <p:spPr>
          <a:xfrm>
            <a:off x="3403800" y="1592682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3"/>
          </p:nvPr>
        </p:nvSpPr>
        <p:spPr>
          <a:xfrm>
            <a:off x="6092073" y="1592682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4"/>
          </p:nvPr>
        </p:nvSpPr>
        <p:spPr>
          <a:xfrm>
            <a:off x="6092073" y="3060096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5"/>
          </p:nvPr>
        </p:nvSpPr>
        <p:spPr>
          <a:xfrm>
            <a:off x="3403800" y="3060096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6"/>
          </p:nvPr>
        </p:nvSpPr>
        <p:spPr>
          <a:xfrm>
            <a:off x="717750" y="3060096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715500" y="2233131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7"/>
          </p:nvPr>
        </p:nvSpPr>
        <p:spPr>
          <a:xfrm>
            <a:off x="3401550" y="2233131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8"/>
          </p:nvPr>
        </p:nvSpPr>
        <p:spPr>
          <a:xfrm>
            <a:off x="715500" y="3701857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9"/>
          </p:nvPr>
        </p:nvSpPr>
        <p:spPr>
          <a:xfrm>
            <a:off x="3401550" y="3701857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3"/>
          </p:nvPr>
        </p:nvSpPr>
        <p:spPr>
          <a:xfrm>
            <a:off x="6089823" y="2233131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4"/>
          </p:nvPr>
        </p:nvSpPr>
        <p:spPr>
          <a:xfrm>
            <a:off x="6089823" y="3701857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 idx="15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7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16" name="Google Shape;16;p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3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19" name="Google Shape;19;p3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580600" y="3524550"/>
            <a:ext cx="39828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hasCustomPrompt="1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9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9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4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4"/>
          <p:cNvSpPr txBox="1">
            <a:spLocks noGrp="1"/>
          </p:cNvSpPr>
          <p:nvPr>
            <p:ph type="title" hasCustomPrompt="1"/>
          </p:nvPr>
        </p:nvSpPr>
        <p:spPr>
          <a:xfrm>
            <a:off x="1687050" y="812391"/>
            <a:ext cx="5769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2157450" y="1566514"/>
            <a:ext cx="48291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2" hasCustomPrompt="1"/>
          </p:nvPr>
        </p:nvSpPr>
        <p:spPr>
          <a:xfrm>
            <a:off x="1687050" y="2092769"/>
            <a:ext cx="5769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157450" y="2851805"/>
            <a:ext cx="48291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4" hasCustomPrompt="1"/>
          </p:nvPr>
        </p:nvSpPr>
        <p:spPr>
          <a:xfrm>
            <a:off x="1687050" y="3379447"/>
            <a:ext cx="5769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2157450" y="4137524"/>
            <a:ext cx="48291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rgbClr val="B0B38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5"/>
          <p:cNvSpPr txBox="1">
            <a:spLocks noGrp="1"/>
          </p:cNvSpPr>
          <p:nvPr>
            <p:ph type="ctrTitle" idx="2"/>
          </p:nvPr>
        </p:nvSpPr>
        <p:spPr>
          <a:xfrm>
            <a:off x="6217963" y="3862422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3465600" y="3410814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ctrTitle" idx="3"/>
          </p:nvPr>
        </p:nvSpPr>
        <p:spPr>
          <a:xfrm>
            <a:off x="713219" y="3410814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4"/>
          </p:nvPr>
        </p:nvSpPr>
        <p:spPr>
          <a:xfrm>
            <a:off x="713219" y="3864072"/>
            <a:ext cx="2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ctrTitle" idx="5"/>
          </p:nvPr>
        </p:nvSpPr>
        <p:spPr>
          <a:xfrm>
            <a:off x="6217963" y="3410814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6"/>
          </p:nvPr>
        </p:nvSpPr>
        <p:spPr>
          <a:xfrm>
            <a:off x="3465600" y="3862422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7" hasCustomPrompt="1"/>
          </p:nvPr>
        </p:nvSpPr>
        <p:spPr>
          <a:xfrm>
            <a:off x="1352669" y="2827717"/>
            <a:ext cx="9339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title" idx="8" hasCustomPrompt="1"/>
          </p:nvPr>
        </p:nvSpPr>
        <p:spPr>
          <a:xfrm>
            <a:off x="4105050" y="2827717"/>
            <a:ext cx="9339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>
            <a:spLocks noGrp="1"/>
          </p:cNvSpPr>
          <p:nvPr>
            <p:ph type="title" idx="9" hasCustomPrompt="1"/>
          </p:nvPr>
        </p:nvSpPr>
        <p:spPr>
          <a:xfrm>
            <a:off x="6857413" y="2827717"/>
            <a:ext cx="9339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2409350" y="1571592"/>
            <a:ext cx="4325400" cy="28122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 w="19050" cap="flat" cmpd="sng">
            <a:solidFill>
              <a:srgbClr val="1B2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2528070" y="3920142"/>
            <a:ext cx="327600" cy="327600"/>
            <a:chOff x="5471550" y="4685975"/>
            <a:chExt cx="327600" cy="327600"/>
          </a:xfrm>
        </p:grpSpPr>
        <p:sp>
          <p:nvSpPr>
            <p:cNvPr id="199" name="Google Shape;199;p2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6257424" y="1703090"/>
            <a:ext cx="327600" cy="327600"/>
            <a:chOff x="9379775" y="1529850"/>
            <a:chExt cx="327600" cy="327600"/>
          </a:xfrm>
        </p:grpSpPr>
        <p:sp>
          <p:nvSpPr>
            <p:cNvPr id="202" name="Google Shape;202;p2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2326200" y="539500"/>
            <a:ext cx="4491600" cy="7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3209075" y="1702400"/>
            <a:ext cx="2785500" cy="8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206" name="Google Shape;206;p2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194350" y="5395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6"/>
          <p:cNvSpPr txBox="1"/>
          <p:nvPr/>
        </p:nvSpPr>
        <p:spPr>
          <a:xfrm>
            <a:off x="2862900" y="3224216"/>
            <a:ext cx="34182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CREDITS: This presentation template was created by </a:t>
            </a:r>
            <a:r>
              <a:rPr lang="en" sz="1000" b="1" i="1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including icons by </a:t>
            </a:r>
            <a:r>
              <a:rPr lang="en" sz="1000" b="1" i="1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infographics &amp; images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 i="1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/>
          <p:nvPr/>
        </p:nvSpPr>
        <p:spPr>
          <a:xfrm>
            <a:off x="713250" y="944850"/>
            <a:ext cx="7717500" cy="3253800"/>
          </a:xfrm>
          <a:prstGeom prst="roundRect">
            <a:avLst>
              <a:gd name="adj" fmla="val 5555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726627" y="1422645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7991250" y="1024650"/>
            <a:ext cx="327600" cy="3276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824984" y="1024650"/>
            <a:ext cx="327600" cy="3276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181800" y="172650"/>
            <a:ext cx="8780400" cy="4798200"/>
          </a:xfrm>
          <a:prstGeom prst="roundRect">
            <a:avLst>
              <a:gd name="adj" fmla="val 555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13200" y="851950"/>
            <a:ext cx="7717500" cy="3756900"/>
          </a:xfrm>
          <a:prstGeom prst="roundRect">
            <a:avLst>
              <a:gd name="adj" fmla="val 555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726577" y="1227170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194350" y="6831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7990963" y="9649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7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181325" y="172650"/>
            <a:ext cx="8781600" cy="4798200"/>
            <a:chOff x="181325" y="172650"/>
            <a:chExt cx="8781600" cy="4798200"/>
          </a:xfrm>
        </p:grpSpPr>
        <p:sp>
          <p:nvSpPr>
            <p:cNvPr id="26" name="Google Shape;26;p4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rgbClr val="B0B38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4"/>
            <p:cNvCxnSpPr/>
            <p:nvPr/>
          </p:nvCxnSpPr>
          <p:spPr>
            <a:xfrm>
              <a:off x="181325" y="683100"/>
              <a:ext cx="878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1725" y="1395600"/>
            <a:ext cx="7700400" cy="32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7_1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rgbClr val="B0B38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004475" y="1699190"/>
            <a:ext cx="33009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04475" y="2399788"/>
            <a:ext cx="3300900" cy="17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2"/>
          </p:nvPr>
        </p:nvSpPr>
        <p:spPr>
          <a:xfrm>
            <a:off x="4839229" y="1699190"/>
            <a:ext cx="32997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38629" y="2397426"/>
            <a:ext cx="3300900" cy="17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7_1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rgbClr val="B0B38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713225" y="7158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7"/>
          <p:cNvCxnSpPr/>
          <p:nvPr/>
        </p:nvCxnSpPr>
        <p:spPr>
          <a:xfrm>
            <a:off x="713225" y="1056400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713225" y="44276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oogle Shape;48;p7"/>
          <p:cNvGrpSpPr/>
          <p:nvPr/>
        </p:nvGrpSpPr>
        <p:grpSpPr>
          <a:xfrm>
            <a:off x="710475" y="227050"/>
            <a:ext cx="3559800" cy="4572000"/>
            <a:chOff x="710475" y="227050"/>
            <a:chExt cx="3559800" cy="4572000"/>
          </a:xfrm>
        </p:grpSpPr>
        <p:sp>
          <p:nvSpPr>
            <p:cNvPr id="49" name="Google Shape;49;p7"/>
            <p:cNvSpPr/>
            <p:nvPr/>
          </p:nvSpPr>
          <p:spPr>
            <a:xfrm>
              <a:off x="713225" y="227050"/>
              <a:ext cx="3554100" cy="4572000"/>
            </a:xfrm>
            <a:prstGeom prst="roundRect">
              <a:avLst>
                <a:gd name="adj" fmla="val 9091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7"/>
            <p:cNvCxnSpPr/>
            <p:nvPr/>
          </p:nvCxnSpPr>
          <p:spPr>
            <a:xfrm>
              <a:off x="710475" y="834800"/>
              <a:ext cx="3559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893825" y="1803501"/>
            <a:ext cx="32433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93825" y="1210201"/>
            <a:ext cx="3243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994850" y="1826175"/>
            <a:ext cx="5154300" cy="18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713250" y="539500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713250" y="46085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459050" y="1640725"/>
            <a:ext cx="6225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2643600" y="2475124"/>
            <a:ext cx="38568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188800" y="1125525"/>
            <a:ext cx="42357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2"/>
          <p:cNvCxnSpPr/>
          <p:nvPr/>
        </p:nvCxnSpPr>
        <p:spPr>
          <a:xfrm>
            <a:off x="511850" y="102367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511850" y="439495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2"/>
          <p:cNvSpPr/>
          <p:nvPr/>
        </p:nvSpPr>
        <p:spPr>
          <a:xfrm>
            <a:off x="6244150" y="227050"/>
            <a:ext cx="2361000" cy="45720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 w="19050" cap="flat" cmpd="sng">
            <a:solidFill>
              <a:srgbClr val="1B2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21162" y="1544300"/>
            <a:ext cx="5527375" cy="1548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DATA</a:t>
            </a:r>
            <a:br>
              <a:rPr lang="en"/>
            </a:br>
            <a:r>
              <a:rPr lang="en"/>
              <a:t>STRUCTURE</a:t>
            </a:r>
          </a:p>
        </p:txBody>
      </p:sp>
      <p:cxnSp>
        <p:nvCxnSpPr>
          <p:cNvPr id="248" name="Google Shape;248;p32"/>
          <p:cNvCxnSpPr/>
          <p:nvPr/>
        </p:nvCxnSpPr>
        <p:spPr>
          <a:xfrm>
            <a:off x="511850" y="3288900"/>
            <a:ext cx="417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2"/>
          <p:cNvSpPr txBox="1"/>
          <p:nvPr/>
        </p:nvSpPr>
        <p:spPr>
          <a:xfrm>
            <a:off x="2831762" y="3265376"/>
            <a:ext cx="3328112" cy="109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70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</a:rPr>
              <a:t>Group 3</a:t>
            </a:r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1"/>
          </p:nvPr>
        </p:nvSpPr>
        <p:spPr>
          <a:xfrm flipH="1">
            <a:off x="6243962" y="1183805"/>
            <a:ext cx="2321687" cy="260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2000">
                <a:solidFill>
                  <a:schemeClr val="accent6"/>
                </a:solidFill>
                <a:latin typeface="Arial"/>
                <a:cs typeface="Arial"/>
              </a:rPr>
              <a:t>A1105505</a:t>
            </a:r>
            <a:r>
              <a:rPr lang="zh-TW" altLang="en-US" sz="2000">
                <a:solidFill>
                  <a:schemeClr val="accent6"/>
                </a:solidFill>
                <a:latin typeface="Arial"/>
                <a:cs typeface="Arial"/>
              </a:rPr>
              <a:t> 林彧頎</a:t>
            </a:r>
            <a:endParaRPr lang="en" sz="2000">
              <a:solidFill>
                <a:schemeClr val="accent6"/>
              </a:solidFill>
            </a:endParaRPr>
          </a:p>
          <a:p>
            <a:r>
              <a:rPr lang="en-US" altLang="zh-TW" sz="2000">
                <a:solidFill>
                  <a:schemeClr val="accent6"/>
                </a:solidFill>
                <a:latin typeface="Arial"/>
                <a:cs typeface="Arial"/>
              </a:rPr>
              <a:t>A1105521</a:t>
            </a:r>
            <a:r>
              <a:rPr lang="zh-TW" altLang="en-US" sz="2000">
                <a:solidFill>
                  <a:schemeClr val="accent6"/>
                </a:solidFill>
                <a:latin typeface="Arial"/>
                <a:cs typeface="Arial"/>
              </a:rPr>
              <a:t> 黎子崴</a:t>
            </a:r>
          </a:p>
          <a:p>
            <a:r>
              <a:rPr lang="zh-TW" sz="2000">
                <a:solidFill>
                  <a:schemeClr val="accent6"/>
                </a:solidFill>
                <a:latin typeface="Arial"/>
                <a:cs typeface="Arial"/>
              </a:rPr>
              <a:t>A1105523 巫柔筠</a:t>
            </a:r>
          </a:p>
          <a:p>
            <a:r>
              <a:rPr lang="en-US" altLang="zh-TW" sz="2000">
                <a:solidFill>
                  <a:schemeClr val="accent6"/>
                </a:solidFill>
                <a:latin typeface="Arial"/>
                <a:cs typeface="Arial"/>
              </a:rPr>
              <a:t>A1105524</a:t>
            </a:r>
            <a:r>
              <a:rPr lang="zh-TW" altLang="en-US" sz="2000">
                <a:solidFill>
                  <a:schemeClr val="accent6"/>
                </a:solidFill>
                <a:latin typeface="Arial"/>
                <a:cs typeface="Arial"/>
              </a:rPr>
              <a:t> 吳雨宣</a:t>
            </a:r>
          </a:p>
          <a:p>
            <a:r>
              <a:rPr lang="zh-TW" sz="2000">
                <a:solidFill>
                  <a:schemeClr val="accent6"/>
                </a:solidFill>
                <a:latin typeface="Arial"/>
                <a:cs typeface="Arial"/>
              </a:rPr>
              <a:t>A1105545</a:t>
            </a:r>
            <a:r>
              <a:rPr lang="zh-TW" altLang="en-US" sz="2000">
                <a:solidFill>
                  <a:schemeClr val="accent6"/>
                </a:solidFill>
                <a:latin typeface="Arial"/>
                <a:cs typeface="Arial"/>
              </a:rPr>
              <a:t> </a:t>
            </a:r>
            <a:r>
              <a:rPr lang="zh-TW" sz="2000">
                <a:solidFill>
                  <a:schemeClr val="accent6"/>
                </a:solidFill>
                <a:latin typeface="Arial"/>
                <a:cs typeface="Arial"/>
              </a:rPr>
              <a:t>潘妤揚</a:t>
            </a:r>
          </a:p>
          <a:p>
            <a:r>
              <a:rPr lang="zh-TW" sz="2000">
                <a:solidFill>
                  <a:schemeClr val="accent6"/>
                </a:solidFill>
                <a:latin typeface="Arial"/>
                <a:cs typeface="Arial"/>
              </a:rPr>
              <a:t>A1105549</a:t>
            </a:r>
            <a:r>
              <a:rPr lang="zh-TW" altLang="en-US" sz="2000">
                <a:solidFill>
                  <a:schemeClr val="accent6"/>
                </a:solidFill>
                <a:latin typeface="Arial"/>
                <a:cs typeface="Arial"/>
              </a:rPr>
              <a:t> </a:t>
            </a:r>
            <a:r>
              <a:rPr lang="zh-TW" sz="2000">
                <a:solidFill>
                  <a:schemeClr val="accent6"/>
                </a:solidFill>
                <a:latin typeface="Arial"/>
                <a:cs typeface="Arial"/>
              </a:rPr>
              <a:t>杜佩真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1400" b="0">
              <a:solidFill>
                <a:schemeClr val="accent6"/>
              </a:solidFill>
              <a:latin typeface="Arial"/>
              <a:cs typeface="Arial"/>
            </a:endParaRPr>
          </a:p>
          <a:p>
            <a:endParaRPr lang="zh-TW" sz="1400">
              <a:latin typeface="Arial"/>
              <a:cs typeface="Arial"/>
            </a:endParaRPr>
          </a:p>
          <a:p>
            <a:endParaRPr lang="zh-TW" altLang="en-US" sz="1400">
              <a:latin typeface="Arial"/>
              <a:cs typeface="Arial"/>
            </a:endParaRPr>
          </a:p>
          <a:p>
            <a:pPr marL="0" indent="0"/>
            <a:endParaRPr lang="en" sz="900"/>
          </a:p>
        </p:txBody>
      </p:sp>
      <p:grpSp>
        <p:nvGrpSpPr>
          <p:cNvPr id="254" name="Google Shape;254;p32"/>
          <p:cNvGrpSpPr/>
          <p:nvPr/>
        </p:nvGrpSpPr>
        <p:grpSpPr>
          <a:xfrm>
            <a:off x="8138890" y="292175"/>
            <a:ext cx="327600" cy="327600"/>
            <a:chOff x="9379775" y="1529850"/>
            <a:chExt cx="327600" cy="327600"/>
          </a:xfrm>
        </p:grpSpPr>
        <p:sp>
          <p:nvSpPr>
            <p:cNvPr id="255" name="Google Shape;255;p3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6424750" y="3705965"/>
            <a:ext cx="327600" cy="327600"/>
            <a:chOff x="5471550" y="4685975"/>
            <a:chExt cx="327600" cy="327600"/>
          </a:xfrm>
        </p:grpSpPr>
        <p:sp>
          <p:nvSpPr>
            <p:cNvPr id="258" name="Google Shape;258;p32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39"/>
          <p:cNvGrpSpPr/>
          <p:nvPr/>
        </p:nvGrpSpPr>
        <p:grpSpPr>
          <a:xfrm>
            <a:off x="713175" y="1233150"/>
            <a:ext cx="7717500" cy="2677200"/>
            <a:chOff x="713175" y="1233150"/>
            <a:chExt cx="7717500" cy="2677200"/>
          </a:xfrm>
        </p:grpSpPr>
        <p:sp>
          <p:nvSpPr>
            <p:cNvPr id="367" name="Google Shape;367;p39"/>
            <p:cNvSpPr/>
            <p:nvPr/>
          </p:nvSpPr>
          <p:spPr>
            <a:xfrm>
              <a:off x="713175" y="1233150"/>
              <a:ext cx="7717500" cy="2677200"/>
            </a:xfrm>
            <a:prstGeom prst="roundRect">
              <a:avLst>
                <a:gd name="adj" fmla="val 5555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8" name="Google Shape;368;p39"/>
            <p:cNvCxnSpPr/>
            <p:nvPr/>
          </p:nvCxnSpPr>
          <p:spPr>
            <a:xfrm>
              <a:off x="726552" y="1709899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1" name="Google Shape;371;p39"/>
          <p:cNvGrpSpPr/>
          <p:nvPr/>
        </p:nvGrpSpPr>
        <p:grpSpPr>
          <a:xfrm>
            <a:off x="8007675" y="1277628"/>
            <a:ext cx="327600" cy="327600"/>
            <a:chOff x="9379775" y="1529850"/>
            <a:chExt cx="327600" cy="327600"/>
          </a:xfrm>
        </p:grpSpPr>
        <p:sp>
          <p:nvSpPr>
            <p:cNvPr id="372" name="Google Shape;372;p39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786375" y="1277628"/>
            <a:ext cx="327600" cy="327600"/>
            <a:chOff x="5471550" y="4685975"/>
            <a:chExt cx="327600" cy="327600"/>
          </a:xfrm>
        </p:grpSpPr>
        <p:sp>
          <p:nvSpPr>
            <p:cNvPr id="375" name="Google Shape;375;p39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B2A45E-357C-9977-1692-3EFBF3F3622E}"/>
              </a:ext>
            </a:extLst>
          </p:cNvPr>
          <p:cNvSpPr txBox="1"/>
          <p:nvPr/>
        </p:nvSpPr>
        <p:spPr>
          <a:xfrm>
            <a:off x="1057321" y="1794462"/>
            <a:ext cx="6252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/>
              <a:t>建立一個二元樹找出有哪些資料有出現過</a:t>
            </a:r>
            <a:endParaRPr lang="en-US" altLang="zh-TW" sz="1800"/>
          </a:p>
          <a:p>
            <a:endParaRPr lang="en-US" altLang="zh-TW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/>
              <a:t>資料表型別 </a:t>
            </a:r>
            <a:r>
              <a:rPr lang="en-US" altLang="zh-TW" sz="1800"/>
              <a:t>(</a:t>
            </a:r>
            <a:r>
              <a:rPr lang="zh-TW" altLang="en-US" sz="1800"/>
              <a:t>二維表格</a:t>
            </a:r>
            <a:r>
              <a:rPr lang="en-US" altLang="zh-TW" sz="1800"/>
              <a:t>) </a:t>
            </a:r>
            <a:r>
              <a:rPr lang="en-US" altLang="zh-TW" sz="1800">
                <a:sym typeface="Wingdings" panose="05000000000000000000" pitchFamily="2" charset="2"/>
              </a:rPr>
              <a:t> </a:t>
            </a:r>
            <a:r>
              <a:rPr lang="zh-TW" altLang="en-US" sz="1800"/>
              <a:t>存儲具有相關性的數據</a:t>
            </a:r>
            <a:endParaRPr lang="en-US" altLang="zh-TW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/>
              <a:t>基於表格型數據結構，將數據組織成行和列的形式</a:t>
            </a:r>
            <a:endParaRPr lang="en-US" altLang="zh-TW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/>
              <a:t>每一列代表一個變量或屬性，每一行代表一個觀察或記錄</a:t>
            </a:r>
          </a:p>
        </p:txBody>
      </p:sp>
    </p:spTree>
    <p:extLst>
      <p:ext uri="{BB962C8B-B14F-4D97-AF65-F5344CB8AC3E}">
        <p14:creationId xmlns:p14="http://schemas.microsoft.com/office/powerpoint/2010/main" val="173579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/>
              <a:t>第一題的 </a:t>
            </a:r>
            <a:r>
              <a:rPr lang="en-US" altLang="zh-TW" err="1"/>
              <a:t>DataFrame</a:t>
            </a:r>
            <a:endParaRPr lang="en-US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293112" y="1638666"/>
            <a:ext cx="8557725" cy="126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>
              <a:buClr>
                <a:schemeClr val="dk1"/>
              </a:buClr>
              <a:buSzPts val="1300"/>
            </a:pPr>
            <a:r>
              <a:rPr lang="zh-TW" altLang="zh-TW" sz="2200">
                <a:effectLst/>
                <a:ea typeface="Arial" panose="020B0604020202020204" pitchFamily="34" charset="0"/>
              </a:rPr>
              <a:t>DataFrame</a:t>
            </a:r>
            <a:r>
              <a:rPr lang="zh-TW" altLang="zh-TW" sz="220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結構表示包含</a:t>
            </a:r>
            <a:r>
              <a:rPr lang="en-US" altLang="zh-TW" sz="220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: </a:t>
            </a:r>
          </a:p>
          <a:p>
            <a:pPr marL="146050">
              <a:buClr>
                <a:schemeClr val="dk1"/>
              </a:buClr>
              <a:buSzPts val="1300"/>
            </a:pPr>
            <a:r>
              <a:rPr lang="zh-TW" altLang="zh-TW" sz="220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日期、開盤價格、最高價格、最低價格和收盤價格等資料的資料表</a:t>
            </a:r>
            <a:endParaRPr lang="ja-JP" sz="22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ECE0C90-9126-9300-6FCE-12F7742A8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3" t="15524" r="8937" b="12409"/>
          <a:stretch/>
        </p:blipFill>
        <p:spPr bwMode="auto">
          <a:xfrm>
            <a:off x="2210799" y="2907408"/>
            <a:ext cx="4722402" cy="1035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229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9B2E007-0641-4F90-107E-87D5719D076D}"/>
              </a:ext>
            </a:extLst>
          </p:cNvPr>
          <p:cNvSpPr/>
          <p:nvPr/>
        </p:nvSpPr>
        <p:spPr>
          <a:xfrm>
            <a:off x="406796" y="2946796"/>
            <a:ext cx="3952875" cy="1397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/>
              <a:t>第二題的 </a:t>
            </a:r>
            <a:r>
              <a:rPr lang="en-US" altLang="zh-TW" err="1"/>
              <a:t>DataFrame</a:t>
            </a:r>
            <a:endParaRPr lang="en-US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364550" y="1511666"/>
            <a:ext cx="8605350" cy="126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>
              <a:buClr>
                <a:schemeClr val="dk1"/>
              </a:buClr>
              <a:buSzPts val="1300"/>
            </a:pPr>
            <a:r>
              <a:rPr lang="zh-TW" altLang="zh-TW" sz="2200">
                <a:effectLst/>
                <a:ea typeface="Arial" panose="020B0604020202020204" pitchFamily="34" charset="0"/>
              </a:rPr>
              <a:t>DataFrame</a:t>
            </a:r>
            <a:r>
              <a:rPr lang="zh-TW" altLang="zh-TW" sz="2200">
                <a:effectLst/>
                <a:ea typeface="新細明體"/>
              </a:rPr>
              <a:t>結構表示包含</a:t>
            </a:r>
            <a:r>
              <a:rPr lang="en-US" altLang="zh-TW" sz="2200">
                <a:effectLst/>
                <a:ea typeface="新細明體"/>
              </a:rPr>
              <a:t> :</a:t>
            </a:r>
            <a:r>
              <a:rPr lang="en-US" altLang="zh-TW" sz="2200">
                <a:ea typeface="新細明體"/>
              </a:rPr>
              <a:t> </a:t>
            </a:r>
            <a:endParaRPr lang="en-US" altLang="zh-TW" sz="220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146050"/>
            <a:r>
              <a:rPr lang="ja-JP" sz="2200">
                <a:solidFill>
                  <a:schemeClr val="dk1"/>
                </a:solidFill>
                <a:latin typeface="PMingLiU"/>
                <a:ea typeface="PMingLiU"/>
              </a:rPr>
              <a:t>encode為根據CSV檔2_3_4_5欄位的編碼；encode2為根據 CSV檔1_6欄位的編碼；Date為日期；deal_price為成交價格。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E9465AE-93FF-D4A2-4311-C0673C5A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65" y="2696887"/>
            <a:ext cx="4582177" cy="2079083"/>
          </a:xfrm>
          <a:prstGeom prst="rect">
            <a:avLst/>
          </a:prstGeom>
        </p:spPr>
      </p:pic>
      <p:sp>
        <p:nvSpPr>
          <p:cNvPr id="2" name="Google Shape;405;p41">
            <a:extLst>
              <a:ext uri="{FF2B5EF4-FFF2-40B4-BE49-F238E27FC236}">
                <a16:creationId xmlns:a16="http://schemas.microsoft.com/office/drawing/2014/main" id="{F0690243-4695-EFE5-8EEF-7F95A6EAA7D5}"/>
              </a:ext>
            </a:extLst>
          </p:cNvPr>
          <p:cNvSpPr txBox="1"/>
          <p:nvPr/>
        </p:nvSpPr>
        <p:spPr>
          <a:xfrm>
            <a:off x="261363" y="3019790"/>
            <a:ext cx="4176225" cy="126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>
              <a:buClr>
                <a:schemeClr val="dk1"/>
              </a:buClr>
              <a:buSzPts val="1300"/>
            </a:pPr>
            <a:r>
              <a:rPr lang="en-US" altLang="zh-TW" sz="1600" err="1">
                <a:solidFill>
                  <a:schemeClr val="dk1"/>
                </a:solidFill>
                <a:ea typeface="新細明體"/>
              </a:rPr>
              <a:t>DataFrame_BASE</a:t>
            </a:r>
            <a:r>
              <a:rPr lang="en-US" altLang="zh-TW" sz="1600">
                <a:solidFill>
                  <a:schemeClr val="dk1"/>
                </a:solidFill>
                <a:ea typeface="新細明體"/>
              </a:rPr>
              <a:t>(virtual function)&lt;</a:t>
            </a:r>
            <a:r>
              <a:rPr lang="en-US" altLang="zh-TW" sz="1600" err="1">
                <a:solidFill>
                  <a:schemeClr val="dk1"/>
                </a:solidFill>
                <a:ea typeface="新細明體"/>
              </a:rPr>
              <a:t>多形</a:t>
            </a:r>
            <a:r>
              <a:rPr lang="en-US" altLang="zh-TW" sz="1600">
                <a:solidFill>
                  <a:schemeClr val="dk1"/>
                </a:solidFill>
                <a:ea typeface="新細明體"/>
              </a:rPr>
              <a:t>&gt;</a:t>
            </a:r>
          </a:p>
          <a:p>
            <a:pPr marL="146050"/>
            <a:r>
              <a:rPr lang="en-US" sz="1600" err="1">
                <a:solidFill>
                  <a:schemeClr val="dk1"/>
                </a:solidFill>
                <a:ea typeface="新細明體"/>
              </a:rPr>
              <a:t>DataFrame</a:t>
            </a:r>
            <a:r>
              <a:rPr lang="en-US" sz="1600">
                <a:solidFill>
                  <a:schemeClr val="dk1"/>
                </a:solidFill>
                <a:ea typeface="新細明體"/>
              </a:rPr>
              <a:t>&lt;</a:t>
            </a:r>
            <a:r>
              <a:rPr lang="zh-TW" altLang="en-US" sz="1600">
                <a:solidFill>
                  <a:schemeClr val="dk1"/>
                </a:solidFill>
                <a:ea typeface="新細明體"/>
              </a:rPr>
              <a:t>繼承</a:t>
            </a:r>
            <a:r>
              <a:rPr lang="en-US" sz="1600">
                <a:solidFill>
                  <a:schemeClr val="dk1"/>
                </a:solidFill>
                <a:ea typeface="新細明體"/>
              </a:rPr>
              <a:t>&gt;</a:t>
            </a:r>
            <a:endParaRPr lang="en-US">
              <a:solidFill>
                <a:schemeClr val="dk1"/>
              </a:solidFill>
              <a:ea typeface="新細明體"/>
            </a:endParaRPr>
          </a:p>
          <a:p>
            <a:pPr marL="146050"/>
            <a:r>
              <a:rPr lang="en-US" sz="1600" err="1">
                <a:solidFill>
                  <a:schemeClr val="dk1"/>
                </a:solidFill>
                <a:ea typeface="新細明體"/>
              </a:rPr>
              <a:t>HeapSort+DataFrame</a:t>
            </a:r>
            <a:r>
              <a:rPr lang="en-US" sz="1600">
                <a:solidFill>
                  <a:schemeClr val="dk1"/>
                </a:solidFill>
                <a:ea typeface="新細明體"/>
              </a:rPr>
              <a:t>=</a:t>
            </a:r>
            <a:r>
              <a:rPr lang="en-US" sz="1600" err="1">
                <a:solidFill>
                  <a:schemeClr val="dk1"/>
                </a:solidFill>
                <a:ea typeface="新細明體"/>
              </a:rPr>
              <a:t>cmp</a:t>
            </a:r>
            <a:endParaRPr lang="en-US" sz="1600">
              <a:solidFill>
                <a:schemeClr val="dk1"/>
              </a:solidFill>
              <a:ea typeface="新細明體"/>
            </a:endParaRPr>
          </a:p>
          <a:p>
            <a:pPr marL="146050"/>
            <a:r>
              <a:rPr lang="zh-TW" altLang="en-US" sz="1600">
                <a:solidFill>
                  <a:schemeClr val="dk1"/>
                </a:solidFill>
                <a:ea typeface="新細明體"/>
              </a:rPr>
              <a:t>各自&lt;封裝&gt;</a:t>
            </a:r>
            <a:endParaRPr lang="en-US" sz="1600">
              <a:solidFill>
                <a:schemeClr val="dk1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8034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50"/>
          <p:cNvGrpSpPr/>
          <p:nvPr/>
        </p:nvGrpSpPr>
        <p:grpSpPr>
          <a:xfrm>
            <a:off x="1528650" y="1245648"/>
            <a:ext cx="6086700" cy="2525070"/>
            <a:chOff x="1528625" y="1090775"/>
            <a:chExt cx="6086700" cy="3326400"/>
          </a:xfrm>
        </p:grpSpPr>
        <p:sp>
          <p:nvSpPr>
            <p:cNvPr id="638" name="Google Shape;638;p50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9" name="Google Shape;639;p50"/>
            <p:cNvCxnSpPr/>
            <p:nvPr/>
          </p:nvCxnSpPr>
          <p:spPr>
            <a:xfrm>
              <a:off x="1539175" y="168724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0" name="Google Shape;640;p50"/>
          <p:cNvSpPr txBox="1">
            <a:spLocks noGrp="1"/>
          </p:cNvSpPr>
          <p:nvPr>
            <p:ph type="title"/>
          </p:nvPr>
        </p:nvSpPr>
        <p:spPr>
          <a:xfrm>
            <a:off x="1994850" y="1621298"/>
            <a:ext cx="5154300" cy="20402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Binary Search</a:t>
            </a:r>
            <a:endParaRPr lang="zh-TW" altLang="en-US"/>
          </a:p>
        </p:txBody>
      </p:sp>
      <p:cxnSp>
        <p:nvCxnSpPr>
          <p:cNvPr id="641" name="Google Shape;641;p50"/>
          <p:cNvCxnSpPr/>
          <p:nvPr/>
        </p:nvCxnSpPr>
        <p:spPr>
          <a:xfrm>
            <a:off x="713225" y="4261313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0"/>
          <p:cNvCxnSpPr/>
          <p:nvPr/>
        </p:nvCxnSpPr>
        <p:spPr>
          <a:xfrm>
            <a:off x="713225" y="8907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3" name="Google Shape;643;p50"/>
          <p:cNvGrpSpPr/>
          <p:nvPr/>
        </p:nvGrpSpPr>
        <p:grpSpPr>
          <a:xfrm>
            <a:off x="7149150" y="1304951"/>
            <a:ext cx="327600" cy="327600"/>
            <a:chOff x="9379775" y="1529850"/>
            <a:chExt cx="327600" cy="327600"/>
          </a:xfrm>
        </p:grpSpPr>
        <p:sp>
          <p:nvSpPr>
            <p:cNvPr id="644" name="Google Shape;644;p50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646" name="Google Shape;646;p50"/>
          <p:cNvGrpSpPr/>
          <p:nvPr/>
        </p:nvGrpSpPr>
        <p:grpSpPr>
          <a:xfrm>
            <a:off x="1667250" y="1304951"/>
            <a:ext cx="327600" cy="327600"/>
            <a:chOff x="5471550" y="4685975"/>
            <a:chExt cx="327600" cy="327600"/>
          </a:xfrm>
        </p:grpSpPr>
        <p:sp>
          <p:nvSpPr>
            <p:cNvPr id="647" name="Google Shape;647;p50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144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/>
              <a:t>Binary Search</a:t>
            </a:r>
            <a:endParaRPr lang="zh-TW" altLang="en-US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710853" y="1588841"/>
            <a:ext cx="5954068" cy="2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sz="2800">
                <a:ea typeface="Merriweather Light"/>
              </a:rPr>
              <a:t>確定搜尋範圍</a:t>
            </a:r>
            <a:r>
              <a:rPr lang="en-US" altLang="ja-JP" sz="2800">
                <a:ea typeface="Merriweather Light"/>
              </a:rPr>
              <a:t>L</a:t>
            </a:r>
            <a:r>
              <a:rPr lang="ja-JP" altLang="en-US" sz="2800">
                <a:ea typeface="Merriweather Light"/>
              </a:rPr>
              <a:t>跟R</a:t>
            </a:r>
            <a:endParaRPr lang="ja-JP" altLang="en-US" sz="28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2800">
                <a:solidFill>
                  <a:schemeClr val="dk1"/>
                </a:solidFill>
                <a:ea typeface="Merriweather Light"/>
              </a:rPr>
              <a:t>L+1==R 未找到目標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2800">
                <a:ea typeface="Merriweather Light"/>
              </a:rPr>
              <a:t>用</a:t>
            </a:r>
            <a:r>
              <a:rPr lang="ja-JP" sz="2800">
                <a:ea typeface="Merriweather Light"/>
              </a:rPr>
              <a:t>mid = (L + R) / 2</a:t>
            </a:r>
            <a:r>
              <a:rPr lang="ja-JP" altLang="en-US" sz="2800">
                <a:ea typeface="Merriweather Light"/>
              </a:rPr>
              <a:t>跟</a:t>
            </a:r>
            <a:r>
              <a:rPr lang="en-US" altLang="ja-JP" sz="2800">
                <a:ea typeface="Merriweather Light"/>
              </a:rPr>
              <a:t>target</a:t>
            </a:r>
            <a:r>
              <a:rPr lang="ja-JP" altLang="en-US" sz="2800">
                <a:ea typeface="Merriweather Light"/>
              </a:rPr>
              <a:t>比較，來縮小搜尋範圍</a:t>
            </a:r>
          </a:p>
          <a:p>
            <a:pPr marL="457200" indent="-311150">
              <a:buClr>
                <a:schemeClr val="dk1"/>
              </a:buClr>
              <a:buSzPts val="1300"/>
              <a:buChar char="•"/>
            </a:pPr>
            <a:endParaRPr lang="ja-JP" altLang="en-US" sz="28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264169B2-A916-FBF9-1588-14E5AE40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480467"/>
            <a:ext cx="5751094" cy="15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4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 idx="2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問題一</a:t>
            </a: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5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67" name="Google Shape;667;p5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A307F29A-1809-5D15-3FB9-B4023016466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altLang="zh-TW" sz="2500"/>
              <a:t>1-a </a:t>
            </a:r>
            <a:r>
              <a:rPr lang="zh-TW" altLang="zh-TW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沒重複</a:t>
            </a:r>
            <a:r>
              <a:rPr lang="zh-TW" altLang="en-US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日期</a:t>
            </a:r>
            <a:r>
              <a:rPr lang="zh-TW" altLang="zh-TW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的資料</a:t>
            </a:r>
            <a:endParaRPr lang="zh-TW" altLang="en-US" sz="25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AB6A971-4D43-8A52-6832-0C5DD292CAB9}"/>
              </a:ext>
            </a:extLst>
          </p:cNvPr>
          <p:cNvSpPr txBox="1"/>
          <p:nvPr/>
        </p:nvSpPr>
        <p:spPr>
          <a:xfrm>
            <a:off x="364793" y="1762528"/>
            <a:ext cx="3961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將原始資料根據日期從小排到大</a:t>
            </a:r>
            <a:endParaRPr lang="en-US" altLang="zh-TW" sz="1600"/>
          </a:p>
          <a:p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使用</a:t>
            </a:r>
            <a:r>
              <a:rPr lang="en-US" altLang="zh-TW" sz="1600" err="1"/>
              <a:t>HeapSort</a:t>
            </a:r>
            <a:r>
              <a:rPr lang="zh-TW" altLang="en-US" sz="1600"/>
              <a:t>演算法實現排序</a:t>
            </a:r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利用</a:t>
            </a:r>
            <a:r>
              <a:rPr lang="en-US" altLang="zh-TW" sz="1600" err="1"/>
              <a:t>DataFrame</a:t>
            </a:r>
            <a:r>
              <a:rPr lang="en-US" altLang="zh-TW" sz="1600"/>
              <a:t> </a:t>
            </a:r>
            <a:r>
              <a:rPr lang="zh-TW" altLang="en-US" sz="1600"/>
              <a:t>去除重複日期的資料</a:t>
            </a:r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排序後的資料只保留第一個發現的日期</a:t>
            </a:r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/>
              <a:t>arr2</a:t>
            </a:r>
            <a:r>
              <a:rPr lang="zh-TW" altLang="en-US" sz="1600"/>
              <a:t>陣列代表沒有重複資料的筆數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A42494-611B-09ED-6DFF-9D74502C7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63"/>
          <a:stretch/>
        </p:blipFill>
        <p:spPr bwMode="auto">
          <a:xfrm>
            <a:off x="3991391" y="2324100"/>
            <a:ext cx="4925239" cy="184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46FAC48C-2C22-B813-3F86-04093E621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20" y="3246685"/>
            <a:ext cx="2405380" cy="7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4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5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67" name="Google Shape;667;p5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A307F29A-1809-5D15-3FB9-B4023016466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altLang="zh-TW" sz="2500"/>
              <a:t>1-b </a:t>
            </a:r>
            <a:r>
              <a:rPr lang="zh-TW" altLang="zh-TW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沒重複</a:t>
            </a:r>
            <a:r>
              <a:rPr lang="zh-TW" altLang="en-US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日期</a:t>
            </a:r>
            <a:r>
              <a:rPr lang="zh-TW" altLang="zh-TW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的資料</a:t>
            </a:r>
            <a:r>
              <a:rPr lang="en-US" altLang="zh-TW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 (</a:t>
            </a:r>
            <a:r>
              <a:rPr lang="zh-TW" altLang="en-US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每</a:t>
            </a:r>
            <a:r>
              <a:rPr lang="en-US" altLang="zh-TW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5</a:t>
            </a:r>
            <a:r>
              <a:rPr lang="zh-TW" altLang="en-US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天取第一筆</a:t>
            </a:r>
            <a:r>
              <a:rPr lang="en-US" altLang="zh-TW" sz="2500">
                <a:effectLst/>
                <a:latin typeface="Arial Unicode MS" panose="02020500000000000000" charset="-120"/>
                <a:ea typeface="新細明體" panose="02020500000000000000" pitchFamily="18" charset="-120"/>
                <a:cs typeface="Arial Unicode MS" panose="02020500000000000000" charset="-120"/>
              </a:rPr>
              <a:t>)</a:t>
            </a:r>
            <a:endParaRPr lang="zh-TW" altLang="en-US" sz="25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AB6A971-4D43-8A52-6832-0C5DD292CAB9}"/>
              </a:ext>
            </a:extLst>
          </p:cNvPr>
          <p:cNvSpPr txBox="1"/>
          <p:nvPr/>
        </p:nvSpPr>
        <p:spPr>
          <a:xfrm>
            <a:off x="713225" y="2156251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每</a:t>
            </a:r>
            <a:r>
              <a:rPr lang="en-US" altLang="zh-TW" sz="1600"/>
              <a:t>5</a:t>
            </a:r>
            <a:r>
              <a:rPr lang="zh-TW" altLang="en-US" sz="1600"/>
              <a:t>筆資料抽一次保留到 </a:t>
            </a:r>
            <a:r>
              <a:rPr lang="en-US" altLang="zh-TW" sz="1600"/>
              <a:t>tmp3 </a:t>
            </a:r>
            <a:r>
              <a:rPr lang="zh-TW" altLang="en-US" sz="1600"/>
              <a:t>中</a:t>
            </a:r>
            <a:endParaRPr lang="en-US" altLang="zh-TW" sz="1600"/>
          </a:p>
          <a:p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將</a:t>
            </a:r>
            <a:r>
              <a:rPr lang="en-US" altLang="zh-TW" sz="1600"/>
              <a:t>arr2 </a:t>
            </a:r>
            <a:r>
              <a:rPr lang="zh-TW" altLang="en-US" sz="1600"/>
              <a:t>覆蓋成 </a:t>
            </a:r>
            <a:r>
              <a:rPr lang="en-US" altLang="zh-TW" sz="1600"/>
              <a:t>tmp3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FD6889-7763-942A-4348-F2FF02697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5" y="3353368"/>
            <a:ext cx="5001775" cy="5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3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81B4D-BB4D-51EA-C442-13BFC7BA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8" y="2626080"/>
            <a:ext cx="5397447" cy="84355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TW" sz="1600"/>
              <a:t>Heapsort 排序</a:t>
            </a:r>
            <a:r>
              <a:rPr lang="zh-TW" altLang="en-US" sz="1600"/>
              <a:t>（由小到大</a:t>
            </a:r>
            <a:r>
              <a:rPr lang="zh-TW" sz="1600"/>
              <a:t>排序Close_price</a:t>
            </a:r>
            <a:r>
              <a:rPr lang="zh-TW" altLang="en-US" sz="1600"/>
              <a:t>）</a:t>
            </a:r>
            <a:br>
              <a:rPr lang="zh-TW" altLang="en-US" sz="1600"/>
            </a:br>
            <a:r>
              <a:rPr lang="zh-TW" sz="1600"/>
              <a:t>取最小的前十個價格：取陣列前十個</a:t>
            </a:r>
            <a:br>
              <a:rPr lang="zh-TW" sz="1600"/>
            </a:br>
            <a:r>
              <a:rPr lang="zh-TW" sz="1600"/>
              <a:t>取最大的前十個價格：取陣列後十個</a:t>
            </a:r>
            <a:br>
              <a:rPr lang="zh-TW" sz="1600"/>
            </a:br>
            <a:r>
              <a:rPr lang="zh-TW" sz="1600"/>
              <a:t>取中位數價格：取陣列中位數</a:t>
            </a:r>
            <a:endParaRPr lang="zh-TW" sz="1600" b="0"/>
          </a:p>
          <a:p>
            <a:pPr algn="l">
              <a:lnSpc>
                <a:spcPct val="200000"/>
              </a:lnSpc>
            </a:pPr>
            <a:endParaRPr lang="zh-TW" altLang="en-US"/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747CF438-11B9-3A9A-B60A-A4BA5306BD28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13225" y="800506"/>
            <a:ext cx="7717500" cy="570600"/>
          </a:xfrm>
        </p:spPr>
        <p:txBody>
          <a:bodyPr/>
          <a:lstStyle/>
          <a:p>
            <a:r>
              <a:rPr lang="zh-TW" altLang="en-US" sz="2500"/>
              <a:t>2,3,4-a,b </a:t>
            </a:r>
            <a:r>
              <a:rPr lang="zh-TW" sz="2500"/>
              <a:t>每</a:t>
            </a:r>
            <a:r>
              <a:rPr lang="en-US" altLang="zh-TW" sz="2500"/>
              <a:t>5</a:t>
            </a:r>
            <a:r>
              <a:rPr lang="zh-TW" sz="2500"/>
              <a:t>天取第一筆</a:t>
            </a:r>
            <a:endParaRPr lang="zh-TW" sz="2500" b="0"/>
          </a:p>
          <a:p>
            <a:endParaRPr lang="zh-TW" altLang="en-US"/>
          </a:p>
        </p:txBody>
      </p:sp>
      <p:pic>
        <p:nvPicPr>
          <p:cNvPr id="22" name="圖片 22" descr="一張含有 文字 的圖片&#10;&#10;自動產生的描述">
            <a:extLst>
              <a:ext uri="{FF2B5EF4-FFF2-40B4-BE49-F238E27FC236}">
                <a16:creationId xmlns:a16="http://schemas.microsoft.com/office/drawing/2014/main" id="{96F9EEFE-248E-A624-7AB4-8A727026D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7" b="-546"/>
          <a:stretch/>
        </p:blipFill>
        <p:spPr>
          <a:xfrm>
            <a:off x="3983277" y="2335225"/>
            <a:ext cx="4872832" cy="1490805"/>
          </a:xfrm>
          <a:prstGeom prst="rect">
            <a:avLst/>
          </a:prstGeom>
        </p:spPr>
      </p:pic>
      <p:pic>
        <p:nvPicPr>
          <p:cNvPr id="25" name="圖片 25">
            <a:extLst>
              <a:ext uri="{FF2B5EF4-FFF2-40B4-BE49-F238E27FC236}">
                <a16:creationId xmlns:a16="http://schemas.microsoft.com/office/drawing/2014/main" id="{F3527392-40B7-276E-79B3-E2C2773F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90" y="1526356"/>
            <a:ext cx="7260398" cy="2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5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67" name="Google Shape;667;p5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A307F29A-1809-5D15-3FB9-B4023016466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altLang="zh-TW" sz="2500"/>
              <a:t>5-a. 5-b </a:t>
            </a:r>
            <a:r>
              <a:rPr lang="zh-TW" altLang="en-US" sz="2500">
                <a:latin typeface="+mn-ea"/>
                <a:ea typeface="+mn-ea"/>
              </a:rPr>
              <a:t>計算每天的</a:t>
            </a:r>
            <a:r>
              <a:rPr lang="en-US" altLang="zh-TW" sz="2500">
                <a:latin typeface="+mn-ea"/>
                <a:ea typeface="+mn-ea"/>
              </a:rPr>
              <a:t>daily return </a:t>
            </a:r>
            <a:endParaRPr lang="zh-TW" altLang="en-US" sz="2500">
              <a:latin typeface="+mn-ea"/>
              <a:ea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375039-D576-9125-E2F9-07B10BF58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09"/>
          <a:stretch/>
        </p:blipFill>
        <p:spPr>
          <a:xfrm>
            <a:off x="932680" y="3075376"/>
            <a:ext cx="5564043" cy="1894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E1506D5-B748-F99C-E287-D15AE00665FC}"/>
              </a:ext>
            </a:extLst>
          </p:cNvPr>
          <p:cNvSpPr txBox="1"/>
          <p:nvPr/>
        </p:nvSpPr>
        <p:spPr>
          <a:xfrm>
            <a:off x="713224" y="1674497"/>
            <a:ext cx="47692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用</a:t>
            </a:r>
            <a:r>
              <a:rPr lang="en-US" altLang="zh-TW"/>
              <a:t>Date</a:t>
            </a:r>
            <a:r>
              <a:rPr lang="zh-TW" altLang="en-US"/>
              <a:t>排序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利用公式 </a:t>
            </a:r>
            <a:r>
              <a:rPr lang="en-US" altLang="zh-TW"/>
              <a:t>[P(t+1)-P(t)] / P(t)  *100% </a:t>
            </a:r>
            <a:r>
              <a:rPr lang="zh-TW" altLang="en-US"/>
              <a:t>計算出 </a:t>
            </a:r>
            <a:r>
              <a:rPr lang="en-US" altLang="zh-TW"/>
              <a:t>daily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計算出最大最小值的數據以及日期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4E189D-5AAA-13B0-0E8F-B7D85D9DC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0" y="3415918"/>
            <a:ext cx="4915326" cy="10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1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資料結構</a:t>
            </a:r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 idx="2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ctrTitle" idx="3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問題一</a:t>
            </a:r>
            <a:endParaRPr lang="en"/>
          </a:p>
        </p:txBody>
      </p:sp>
      <p:sp>
        <p:nvSpPr>
          <p:cNvPr id="280" name="Google Shape;280;p34"/>
          <p:cNvSpPr txBox="1">
            <a:spLocks noGrp="1"/>
          </p:cNvSpPr>
          <p:nvPr>
            <p:ph type="ctrTitle" idx="5"/>
          </p:nvPr>
        </p:nvSpPr>
        <p:spPr>
          <a:xfrm>
            <a:off x="6492975" y="3633733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"/>
              <a:t>效能分析</a:t>
            </a:r>
            <a:br>
              <a:rPr lang="zh-TW" altLang="en"/>
            </a:br>
            <a:r>
              <a:rPr lang="zh-TW" altLang="en"/>
              <a:t>&amp;</a:t>
            </a:r>
            <a:br>
              <a:rPr lang="zh-TW" altLang="en"/>
            </a:br>
            <a:r>
              <a:rPr lang="zh-TW" altLang="en"/>
              <a:t>分工</a:t>
            </a:r>
          </a:p>
        </p:txBody>
      </p:sp>
      <p:sp>
        <p:nvSpPr>
          <p:cNvPr id="281" name="Google Shape;281;p34"/>
          <p:cNvSpPr txBox="1">
            <a:spLocks noGrp="1"/>
          </p:cNvSpPr>
          <p:nvPr>
            <p:ph type="ctrTitle" idx="7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問題二</a:t>
            </a:r>
            <a:endParaRPr lang="en"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 idx="8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 idx="4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title" idx="6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89" name="Google Shape;289;p34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4"/>
          <p:cNvSpPr/>
          <p:nvPr/>
        </p:nvSpPr>
        <p:spPr>
          <a:xfrm>
            <a:off x="7990963" y="1521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5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67" name="Google Shape;667;p5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A307F29A-1809-5D15-3FB9-B4023016466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altLang="zh-TW" sz="2500"/>
              <a:t>6-a. 6-b </a:t>
            </a:r>
            <a:r>
              <a:rPr lang="zh-TW" altLang="en-US" sz="2500">
                <a:latin typeface="+mn-ea"/>
                <a:ea typeface="+mn-ea"/>
              </a:rPr>
              <a:t>計算每天的 </a:t>
            </a:r>
            <a:r>
              <a:rPr lang="en-US" altLang="zh-TW" sz="2500">
                <a:latin typeface="+mn-ea"/>
                <a:ea typeface="+mn-ea"/>
              </a:rPr>
              <a:t>intraday return</a:t>
            </a:r>
            <a:endParaRPr lang="zh-TW" altLang="en-US" sz="2500">
              <a:latin typeface="+mn-ea"/>
              <a:ea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375039-D576-9125-E2F9-07B10BF58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09"/>
          <a:stretch/>
        </p:blipFill>
        <p:spPr>
          <a:xfrm>
            <a:off x="713224" y="2976519"/>
            <a:ext cx="5564043" cy="1894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E1506D5-B748-F99C-E287-D15AE00665FC}"/>
              </a:ext>
            </a:extLst>
          </p:cNvPr>
          <p:cNvSpPr txBox="1"/>
          <p:nvPr/>
        </p:nvSpPr>
        <p:spPr>
          <a:xfrm>
            <a:off x="713224" y="1674497"/>
            <a:ext cx="73981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用</a:t>
            </a:r>
            <a:r>
              <a:rPr lang="en-US" altLang="zh-TW"/>
              <a:t>Date</a:t>
            </a:r>
            <a:r>
              <a:rPr lang="zh-TW" altLang="en-US"/>
              <a:t>排序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利用公式 </a:t>
            </a:r>
            <a:r>
              <a:rPr lang="en-US" altLang="zh-TW"/>
              <a:t>[</a:t>
            </a:r>
            <a:r>
              <a:rPr lang="en-US" altLang="zh-TW" err="1"/>
              <a:t>Close_price</a:t>
            </a:r>
            <a:r>
              <a:rPr lang="en-US" altLang="zh-TW"/>
              <a:t>(t)-</a:t>
            </a:r>
            <a:r>
              <a:rPr lang="en-US" altLang="zh-TW" err="1"/>
              <a:t>Open_price</a:t>
            </a:r>
            <a:r>
              <a:rPr lang="en-US" altLang="zh-TW"/>
              <a:t>(t)] / </a:t>
            </a:r>
            <a:r>
              <a:rPr lang="en-US" altLang="zh-TW" err="1"/>
              <a:t>Open_price</a:t>
            </a:r>
            <a:r>
              <a:rPr lang="en-US" altLang="zh-TW"/>
              <a:t>(t) *100% </a:t>
            </a:r>
            <a:r>
              <a:rPr lang="zh-TW" altLang="en-US"/>
              <a:t>，計算出 </a:t>
            </a:r>
            <a:r>
              <a:rPr lang="en-US" altLang="zh-TW"/>
              <a:t>intraday return </a:t>
            </a:r>
          </a:p>
          <a:p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計算出最大最小值的數據以及日期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3225BC-7B80-005C-5F89-111339564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3298484"/>
            <a:ext cx="4646176" cy="9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5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5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67" name="Google Shape;667;p5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A307F29A-1809-5D15-3FB9-B4023016466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altLang="zh-TW" sz="2500"/>
              <a:t>7-a</a:t>
            </a:r>
            <a:r>
              <a:rPr lang="zh-TW" altLang="en-US" sz="2500"/>
              <a:t>  </a:t>
            </a:r>
            <a:r>
              <a:rPr lang="en-US" altLang="zh-TW" sz="2500"/>
              <a:t>7-b</a:t>
            </a:r>
            <a:r>
              <a:rPr lang="zh-TW" altLang="en-US" sz="2500"/>
              <a:t> 繪製收盤價隨時間變化的圖</a:t>
            </a:r>
          </a:p>
        </p:txBody>
      </p:sp>
      <p:pic>
        <p:nvPicPr>
          <p:cNvPr id="28" name="圖片 2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8B2B49E-E3FD-86C6-33F9-688E60563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254"/>
          <a:stretch/>
        </p:blipFill>
        <p:spPr bwMode="auto">
          <a:xfrm>
            <a:off x="4673600" y="2019041"/>
            <a:ext cx="4221480" cy="1486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3EE70D-7C2C-4F97-E2BE-A429E4B5F55C}"/>
              </a:ext>
            </a:extLst>
          </p:cNvPr>
          <p:cNvSpPr txBox="1"/>
          <p:nvPr/>
        </p:nvSpPr>
        <p:spPr>
          <a:xfrm>
            <a:off x="795295" y="2215992"/>
            <a:ext cx="3034833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打開</a:t>
            </a:r>
            <a:r>
              <a:rPr lang="en-US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.txt</a:t>
            </a:r>
            <a:r>
              <a:rPr lang="zh-TW" altLang="en-US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檔</a:t>
            </a:r>
            <a:endParaRPr lang="en-US" altLang="zh-TW" sz="1800">
              <a:effectLst/>
              <a:latin typeface="+mn-lt"/>
              <a:ea typeface="新細明體" panose="02020500000000000000" pitchFamily="18" charset="-120"/>
              <a:cs typeface="Arial Unicode MS"/>
            </a:endParaRPr>
          </a:p>
          <a:p>
            <a:pPr>
              <a:lnSpc>
                <a:spcPct val="150000"/>
              </a:lnSpc>
            </a:pP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陣列</a:t>
            </a:r>
            <a:r>
              <a:rPr lang="en-US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arr2</a:t>
            </a: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之</a:t>
            </a:r>
            <a:r>
              <a:rPr lang="en-US" altLang="zh-TW" sz="1800" err="1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Close_price</a:t>
            </a: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寫入</a:t>
            </a:r>
            <a:endParaRPr lang="en-US" altLang="zh-TW" sz="1800">
              <a:effectLst/>
              <a:latin typeface="+mn-lt"/>
              <a:ea typeface="新細明體" panose="02020500000000000000" pitchFamily="18" charset="-120"/>
              <a:cs typeface="Arial Unicode MS"/>
            </a:endParaRPr>
          </a:p>
          <a:p>
            <a:pPr>
              <a:lnSpc>
                <a:spcPct val="150000"/>
              </a:lnSpc>
            </a:pPr>
            <a:r>
              <a:rPr lang="zh-TW" altLang="en-US" sz="1800">
                <a:latin typeface="+mn-lt"/>
                <a:ea typeface="新細明體" panose="02020500000000000000" pitchFamily="18" charset="-120"/>
              </a:rPr>
              <a:t>關閉</a:t>
            </a:r>
            <a:r>
              <a:rPr lang="en-US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.txt</a:t>
            </a:r>
            <a:r>
              <a:rPr lang="zh-TW" altLang="en-US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檔</a:t>
            </a:r>
            <a:endParaRPr lang="zh-TW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40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3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66" name="Google Shape;266;p3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69" name="Google Shape;269;p33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A8E1EA-8352-D767-8380-89FCC13854C3}"/>
              </a:ext>
            </a:extLst>
          </p:cNvPr>
          <p:cNvSpPr txBox="1"/>
          <p:nvPr/>
        </p:nvSpPr>
        <p:spPr>
          <a:xfrm>
            <a:off x="2146799" y="716692"/>
            <a:ext cx="5613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>
                <a:latin typeface="Cormorant Garamond" panose="02020500000000000000" charset="0"/>
                <a:ea typeface="Cormorant Garamond" panose="02020500000000000000" charset="0"/>
              </a:rPr>
              <a:t>7-a</a:t>
            </a:r>
            <a:endParaRPr lang="zh-TW" altLang="en-US" sz="2500" b="1">
              <a:latin typeface="Cormorant Garamond" panose="02020500000000000000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85C21D-675B-7C56-E9B0-83848B755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0" y="1284287"/>
            <a:ext cx="3952471" cy="2906713"/>
          </a:xfrm>
          <a:prstGeom prst="rect">
            <a:avLst/>
          </a:prstGeom>
        </p:spPr>
      </p:pic>
      <p:pic>
        <p:nvPicPr>
          <p:cNvPr id="2" name="圖片 1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F730FE66-E068-485D-6CA8-6DDB5F10F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2174" r="6602" b="6247"/>
          <a:stretch/>
        </p:blipFill>
        <p:spPr>
          <a:xfrm>
            <a:off x="4740281" y="1284287"/>
            <a:ext cx="3891747" cy="290671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FA0AF2F-D0B3-15F8-FE62-4E4EBF95353A}"/>
              </a:ext>
            </a:extLst>
          </p:cNvPr>
          <p:cNvSpPr txBox="1"/>
          <p:nvPr/>
        </p:nvSpPr>
        <p:spPr>
          <a:xfrm>
            <a:off x="6355005" y="716692"/>
            <a:ext cx="6622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>
                <a:latin typeface="Cormorant Garamond" panose="02020500000000000000" charset="0"/>
                <a:ea typeface="Cormorant Garamond" panose="02020500000000000000" charset="0"/>
              </a:rPr>
              <a:t>7-b</a:t>
            </a:r>
            <a:endParaRPr lang="zh-TW" altLang="en-US" sz="2500" b="1">
              <a:latin typeface="Cormorant Garamon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5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67" name="Google Shape;667;p5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A307F29A-1809-5D15-3FB9-B4023016466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altLang="zh-TW" sz="2500"/>
              <a:t>8-a</a:t>
            </a:r>
            <a:r>
              <a:rPr lang="zh-TW" altLang="en-US" sz="2500"/>
              <a:t> </a:t>
            </a:r>
            <a:r>
              <a:rPr lang="en-US" altLang="zh-TW" sz="2500"/>
              <a:t>8-b</a:t>
            </a:r>
            <a:r>
              <a:rPr lang="zh-TW" altLang="en-US" sz="2500"/>
              <a:t> 繪製日收益隨時間變化的圖</a:t>
            </a:r>
          </a:p>
        </p:txBody>
      </p:sp>
      <p:pic>
        <p:nvPicPr>
          <p:cNvPr id="2" name="圖片 1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F0B10F2-CD5B-34EF-41AF-6F7A49D2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57" b="33618"/>
          <a:stretch/>
        </p:blipFill>
        <p:spPr bwMode="auto">
          <a:xfrm>
            <a:off x="4711700" y="2160839"/>
            <a:ext cx="4220845" cy="1335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00B5DDF-381B-6FBD-82C4-FA74CB7D4BD1}"/>
              </a:ext>
            </a:extLst>
          </p:cNvPr>
          <p:cNvSpPr txBox="1"/>
          <p:nvPr/>
        </p:nvSpPr>
        <p:spPr>
          <a:xfrm>
            <a:off x="609109" y="2206660"/>
            <a:ext cx="3013985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打開</a:t>
            </a:r>
            <a:r>
              <a:rPr lang="en-US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.txt</a:t>
            </a:r>
            <a:r>
              <a:rPr lang="zh-TW" altLang="en-US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檔</a:t>
            </a:r>
            <a:endParaRPr lang="en-US" altLang="zh-TW" sz="1800">
              <a:effectLst/>
              <a:latin typeface="+mn-lt"/>
              <a:ea typeface="新細明體" panose="02020500000000000000" pitchFamily="18" charset="-120"/>
              <a:cs typeface="Arial Unicode MS"/>
            </a:endParaRPr>
          </a:p>
          <a:p>
            <a:pPr>
              <a:lnSpc>
                <a:spcPct val="150000"/>
              </a:lnSpc>
            </a:pP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陣列</a:t>
            </a:r>
            <a:r>
              <a:rPr lang="en-US" altLang="zh-TW" sz="1800" err="1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arrDayilyreturn</a:t>
            </a: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寫入</a:t>
            </a:r>
            <a:endParaRPr lang="en-US" altLang="zh-TW" sz="1800">
              <a:effectLst/>
              <a:latin typeface="+mn-lt"/>
              <a:ea typeface="新細明體" panose="02020500000000000000" pitchFamily="18" charset="-120"/>
              <a:cs typeface="Arial Unicode MS"/>
            </a:endParaRPr>
          </a:p>
          <a:p>
            <a:pPr>
              <a:lnSpc>
                <a:spcPct val="150000"/>
              </a:lnSpc>
            </a:pPr>
            <a:r>
              <a:rPr lang="zh-TW" altLang="en-US" sz="1800">
                <a:latin typeface="+mn-lt"/>
                <a:ea typeface="新細明體" panose="02020500000000000000" pitchFamily="18" charset="-120"/>
              </a:rPr>
              <a:t>關閉</a:t>
            </a:r>
            <a:r>
              <a:rPr lang="en-US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.txt</a:t>
            </a:r>
            <a:r>
              <a:rPr lang="zh-TW" altLang="en-US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檔</a:t>
            </a:r>
            <a:endParaRPr lang="zh-TW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240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3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66" name="Google Shape;266;p3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69" name="Google Shape;269;p33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A8E1EA-8352-D767-8380-89FCC13854C3}"/>
              </a:ext>
            </a:extLst>
          </p:cNvPr>
          <p:cNvSpPr txBox="1"/>
          <p:nvPr/>
        </p:nvSpPr>
        <p:spPr>
          <a:xfrm>
            <a:off x="2338912" y="772492"/>
            <a:ext cx="5806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>
                <a:latin typeface="Cormorant Garamond" panose="02020500000000000000" charset="0"/>
                <a:ea typeface="Cormorant Garamond" panose="02020500000000000000" charset="0"/>
              </a:rPr>
              <a:t>8-a</a:t>
            </a:r>
            <a:endParaRPr lang="zh-TW" altLang="en-US" sz="2500" b="1">
              <a:latin typeface="Cormorant Garamond" panose="02020500000000000000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127E72-CFE8-7A7A-9855-BA99A5C57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4" y="1395887"/>
            <a:ext cx="3912489" cy="297512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4FA43CB-2610-DD3A-A905-D89887235453}"/>
              </a:ext>
            </a:extLst>
          </p:cNvPr>
          <p:cNvSpPr txBox="1"/>
          <p:nvPr/>
        </p:nvSpPr>
        <p:spPr>
          <a:xfrm>
            <a:off x="6235702" y="772492"/>
            <a:ext cx="6110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>
                <a:latin typeface="Cormorant Garamond" panose="02020500000000000000" charset="0"/>
                <a:ea typeface="Cormorant Garamond" panose="02020500000000000000" charset="0"/>
              </a:rPr>
              <a:t>8-b</a:t>
            </a:r>
            <a:endParaRPr lang="zh-TW" altLang="en-US" sz="2500" b="1">
              <a:latin typeface="Cormorant Garamond" panose="02020500000000000000" charset="0"/>
            </a:endParaRPr>
          </a:p>
        </p:txBody>
      </p:sp>
      <p:pic>
        <p:nvPicPr>
          <p:cNvPr id="5" name="圖片 4" descr="一張含有 文字, 螢幕擷取畫面, 陳列, 繪圖 的圖片&#10;&#10;自動產生的描述">
            <a:extLst>
              <a:ext uri="{FF2B5EF4-FFF2-40B4-BE49-F238E27FC236}">
                <a16:creationId xmlns:a16="http://schemas.microsoft.com/office/drawing/2014/main" id="{D7765EE2-1DA3-ED78-4418-FCE128815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4" t="13753" r="4658" b="6247"/>
          <a:stretch/>
        </p:blipFill>
        <p:spPr>
          <a:xfrm>
            <a:off x="4672290" y="1395887"/>
            <a:ext cx="4047634" cy="29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31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5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67" name="Google Shape;667;p5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A307F29A-1809-5D15-3FB9-B4023016466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altLang="zh-TW" sz="2500"/>
              <a:t>9-a 9-b</a:t>
            </a:r>
            <a:r>
              <a:rPr lang="zh-TW" altLang="en-US" sz="2500"/>
              <a:t> 繪製日內收益隨時間變化的圖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568BA0A-BB2D-D4BC-3720-5D3D7E86C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319"/>
          <a:stretch/>
        </p:blipFill>
        <p:spPr bwMode="auto">
          <a:xfrm>
            <a:off x="4571975" y="2241232"/>
            <a:ext cx="4221480" cy="1296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A1871B6-7F81-ECB6-C413-B1CFC5CAACC9}"/>
              </a:ext>
            </a:extLst>
          </p:cNvPr>
          <p:cNvSpPr txBox="1"/>
          <p:nvPr/>
        </p:nvSpPr>
        <p:spPr>
          <a:xfrm>
            <a:off x="462639" y="2176464"/>
            <a:ext cx="2970674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>
                <a:effectLst/>
                <a:latin typeface="Arial Unicode MS"/>
                <a:ea typeface="新細明體" panose="02020500000000000000" pitchFamily="18" charset="-120"/>
                <a:cs typeface="Arial Unicode MS"/>
              </a:rPr>
              <a:t>打開</a:t>
            </a:r>
            <a:r>
              <a:rPr lang="en-US" altLang="zh-TW" sz="1800">
                <a:effectLst/>
                <a:latin typeface="Arial Unicode MS"/>
                <a:ea typeface="新細明體" panose="02020500000000000000" pitchFamily="18" charset="-120"/>
                <a:cs typeface="Arial Unicode MS"/>
              </a:rPr>
              <a:t>.txt</a:t>
            </a:r>
            <a:r>
              <a:rPr lang="zh-TW" altLang="en-US" sz="1800">
                <a:effectLst/>
                <a:latin typeface="Arial Unicode MS"/>
                <a:ea typeface="新細明體" panose="02020500000000000000" pitchFamily="18" charset="-120"/>
                <a:cs typeface="Arial Unicode MS"/>
              </a:rPr>
              <a:t>檔</a:t>
            </a:r>
            <a:endParaRPr lang="en-US" altLang="zh-TW" sz="1800">
              <a:effectLst/>
              <a:latin typeface="Arial Unicode MS"/>
              <a:ea typeface="新細明體" panose="02020500000000000000" pitchFamily="18" charset="-120"/>
              <a:cs typeface="Arial Unicode MS"/>
            </a:endParaRPr>
          </a:p>
          <a:p>
            <a:pPr>
              <a:lnSpc>
                <a:spcPct val="150000"/>
              </a:lnSpc>
            </a:pPr>
            <a:r>
              <a:rPr lang="zh-TW" altLang="zh-TW" sz="1800">
                <a:effectLst/>
                <a:latin typeface="Arial Unicode MS"/>
                <a:ea typeface="新細明體" panose="02020500000000000000" pitchFamily="18" charset="-120"/>
                <a:cs typeface="Arial Unicode MS"/>
              </a:rPr>
              <a:t>陣列</a:t>
            </a:r>
            <a:r>
              <a:rPr lang="en-US" altLang="zh-TW" sz="1800" err="1">
                <a:effectLst/>
                <a:latin typeface="Arial Unicode MS"/>
                <a:ea typeface="新細明體" panose="02020500000000000000" pitchFamily="18" charset="-120"/>
                <a:cs typeface="Arial Unicode MS"/>
              </a:rPr>
              <a:t>arrIntradayreturn</a:t>
            </a:r>
            <a:r>
              <a:rPr lang="zh-TW" altLang="zh-TW" sz="1800">
                <a:effectLst/>
                <a:latin typeface="Arial Unicode MS"/>
                <a:ea typeface="新細明體" panose="02020500000000000000" pitchFamily="18" charset="-120"/>
                <a:cs typeface="Arial Unicode MS"/>
              </a:rPr>
              <a:t>寫入</a:t>
            </a:r>
            <a:endParaRPr lang="en-US" altLang="zh-TW" sz="1800">
              <a:effectLst/>
              <a:latin typeface="Arial Unicode MS"/>
              <a:ea typeface="新細明體" panose="02020500000000000000" pitchFamily="18" charset="-120"/>
              <a:cs typeface="Arial Unicode MS"/>
            </a:endParaRPr>
          </a:p>
          <a:p>
            <a:pPr>
              <a:lnSpc>
                <a:spcPct val="150000"/>
              </a:lnSpc>
            </a:pPr>
            <a:r>
              <a:rPr lang="zh-TW" altLang="en-US" sz="1800">
                <a:latin typeface="Arial Unicode MS"/>
                <a:ea typeface="新細明體" panose="02020500000000000000" pitchFamily="18" charset="-120"/>
              </a:rPr>
              <a:t>關閉</a:t>
            </a:r>
            <a:r>
              <a:rPr lang="en-US" altLang="zh-TW" sz="1800">
                <a:effectLst/>
                <a:latin typeface="Arial Unicode MS"/>
                <a:ea typeface="新細明體" panose="02020500000000000000" pitchFamily="18" charset="-120"/>
                <a:cs typeface="Arial Unicode MS"/>
              </a:rPr>
              <a:t>.txt</a:t>
            </a:r>
            <a:r>
              <a:rPr lang="zh-TW" altLang="en-US" sz="1800">
                <a:effectLst/>
                <a:latin typeface="Arial Unicode MS"/>
                <a:ea typeface="新細明體" panose="02020500000000000000" pitchFamily="18" charset="-120"/>
                <a:cs typeface="Arial Unicode MS"/>
              </a:rPr>
              <a:t>檔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66980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3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66" name="Google Shape;266;p3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69" name="Google Shape;269;p33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A8E1EA-8352-D767-8380-89FCC13854C3}"/>
              </a:ext>
            </a:extLst>
          </p:cNvPr>
          <p:cNvSpPr txBox="1"/>
          <p:nvPr/>
        </p:nvSpPr>
        <p:spPr>
          <a:xfrm>
            <a:off x="2278665" y="741530"/>
            <a:ext cx="5725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>
                <a:latin typeface="Cormorant Garamond" panose="02020500000000000000" charset="0"/>
                <a:ea typeface="Cormorant Garamond" panose="02020500000000000000" charset="0"/>
              </a:rPr>
              <a:t>9-a</a:t>
            </a:r>
            <a:endParaRPr lang="zh-TW" altLang="en-US" sz="2500" b="1">
              <a:latin typeface="Cormorant Garamond" panose="02020500000000000000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0C2A281-4AA1-A001-5A75-885BB356E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8" y="1359974"/>
            <a:ext cx="4014075" cy="3035645"/>
          </a:xfrm>
          <a:prstGeom prst="rect">
            <a:avLst/>
          </a:prstGeom>
        </p:spPr>
      </p:pic>
      <p:pic>
        <p:nvPicPr>
          <p:cNvPr id="3" name="圖片 2" descr="一張含有 螢幕擷取畫面, 文字, 繪圖, 陳列 的圖片&#10;&#10;自動產生的描述">
            <a:extLst>
              <a:ext uri="{FF2B5EF4-FFF2-40B4-BE49-F238E27FC236}">
                <a16:creationId xmlns:a16="http://schemas.microsoft.com/office/drawing/2014/main" id="{450A25EF-C77A-B770-E587-1E42C8E4EC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9" t="14087" r="4799" b="7758"/>
          <a:stretch/>
        </p:blipFill>
        <p:spPr>
          <a:xfrm>
            <a:off x="4622800" y="1359975"/>
            <a:ext cx="4175570" cy="303564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A1A8CCE-B879-BEF9-6B9F-A10EA67058E7}"/>
              </a:ext>
            </a:extLst>
          </p:cNvPr>
          <p:cNvSpPr txBox="1"/>
          <p:nvPr/>
        </p:nvSpPr>
        <p:spPr>
          <a:xfrm>
            <a:off x="6409060" y="741530"/>
            <a:ext cx="6030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>
                <a:latin typeface="Cormorant Garamond" panose="02020500000000000000" charset="0"/>
                <a:ea typeface="Cormorant Garamond" panose="02020500000000000000" charset="0"/>
              </a:rPr>
              <a:t>9-b</a:t>
            </a:r>
            <a:endParaRPr lang="zh-TW" altLang="en-US" sz="2500" b="1">
              <a:latin typeface="Cormorant Garamon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78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5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67" name="Google Shape;667;p5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A307F29A-1809-5D15-3FB9-B4023016466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altLang="zh-TW"/>
              <a:t>7,8,9-a</a:t>
            </a:r>
            <a:r>
              <a:rPr lang="zh-TW" altLang="en-US"/>
              <a:t>、</a:t>
            </a:r>
            <a:r>
              <a:rPr lang="en-US" altLang="zh-TW"/>
              <a:t>7,8,9-b</a:t>
            </a:r>
            <a:endParaRPr lang="zh-TW" altLang="en-US"/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F292F80-0701-05B1-28BE-7C7D8BFC2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997" r="24729" b="313"/>
          <a:stretch/>
        </p:blipFill>
        <p:spPr>
          <a:xfrm>
            <a:off x="4818228" y="2329815"/>
            <a:ext cx="4227292" cy="8016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EE63820-3107-C9EC-222A-865A0A95A173}"/>
              </a:ext>
            </a:extLst>
          </p:cNvPr>
          <p:cNvSpPr txBox="1"/>
          <p:nvPr/>
        </p:nvSpPr>
        <p:spPr>
          <a:xfrm>
            <a:off x="365854" y="1623377"/>
            <a:ext cx="4451355" cy="222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Python</a:t>
            </a: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環境</a:t>
            </a:r>
            <a:endParaRPr lang="en-US" altLang="zh-TW" sz="1800">
              <a:effectLst/>
              <a:latin typeface="+mn-lt"/>
              <a:ea typeface="新細明體" panose="02020500000000000000" pitchFamily="18" charset="-120"/>
              <a:cs typeface="Arial Unicode M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導入</a:t>
            </a:r>
            <a:r>
              <a:rPr lang="en-US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sys</a:t>
            </a: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和</a:t>
            </a:r>
            <a:r>
              <a:rPr lang="en-US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matplotlib</a:t>
            </a: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函式庫</a:t>
            </a:r>
            <a:endParaRPr lang="en-US" altLang="zh-TW" sz="1800">
              <a:effectLst/>
              <a:latin typeface="+mn-lt"/>
              <a:ea typeface="新細明體" panose="02020500000000000000" pitchFamily="18" charset="-120"/>
              <a:cs typeface="Arial Unicode M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列表推導方式將每個數值轉換為浮點數</a:t>
            </a:r>
            <a:endParaRPr lang="en-US" altLang="zh-TW" sz="1800">
              <a:effectLst/>
              <a:latin typeface="+mn-lt"/>
              <a:ea typeface="新細明體" panose="02020500000000000000" pitchFamily="18" charset="-120"/>
              <a:cs typeface="Arial Unicode M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調用</a:t>
            </a:r>
            <a:r>
              <a:rPr lang="zh-TW" altLang="en-US" sz="1800">
                <a:latin typeface="+mn-lt"/>
                <a:ea typeface="新細明體" panose="02020500000000000000" pitchFamily="18" charset="-120"/>
                <a:cs typeface="Arial Unicode MS"/>
              </a:rPr>
              <a:t>函數繪製</a:t>
            </a:r>
            <a:r>
              <a:rPr lang="zh-TW" altLang="zh-TW" sz="1800">
                <a:effectLst/>
                <a:latin typeface="+mn-lt"/>
                <a:ea typeface="新細明體" panose="02020500000000000000" pitchFamily="18" charset="-120"/>
                <a:cs typeface="Arial Unicode MS"/>
              </a:rPr>
              <a:t>圖表</a:t>
            </a:r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260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5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67" name="Google Shape;667;p5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A307F29A-1809-5D15-3FB9-B4023016466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altLang="zh-TW" sz="2500"/>
              <a:t>10-a,b</a:t>
            </a:r>
            <a:r>
              <a:rPr lang="zh-TW" altLang="en-US" sz="2500"/>
              <a:t> 四個欄位找最小數、最大數、中位數</a:t>
            </a:r>
            <a:endParaRPr lang="en-US" sz="2500" b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37C388-D114-D064-4D24-E0965134FA40}"/>
              </a:ext>
            </a:extLst>
          </p:cNvPr>
          <p:cNvSpPr txBox="1"/>
          <p:nvPr/>
        </p:nvSpPr>
        <p:spPr>
          <a:xfrm>
            <a:off x="175354" y="1374743"/>
            <a:ext cx="5047115" cy="29763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b="1">
                <a:latin typeface="Merriweather"/>
                <a:ea typeface="新細明體"/>
                <a:cs typeface="Arial Unicode MS"/>
              </a:rPr>
              <a:t>DataFrame2 存放4種不同的價格</a:t>
            </a:r>
            <a:endParaRPr lang="zh-TW" alt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b="1">
                <a:latin typeface="Merriweather"/>
                <a:ea typeface="新細明體"/>
                <a:cs typeface="Arial Unicode MS"/>
              </a:rPr>
              <a:t>(</a:t>
            </a:r>
            <a:r>
              <a:rPr lang="en-US" altLang="zh-TW" sz="1600" b="1" err="1">
                <a:latin typeface="Merriweather"/>
                <a:ea typeface="新細明體"/>
                <a:cs typeface="Arial Unicode MS"/>
              </a:rPr>
              <a:t>open、high、low、close</a:t>
            </a:r>
            <a:r>
              <a:rPr lang="en-US" altLang="zh-TW" sz="1600" b="1">
                <a:latin typeface="Merriweather"/>
                <a:ea typeface="新細明體"/>
                <a:cs typeface="Arial Unicode MS"/>
              </a:rPr>
              <a:t>)</a:t>
            </a:r>
            <a:endParaRPr lang="en-US" sz="1600">
              <a:ea typeface="新細明體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b="1" err="1">
                <a:latin typeface="Merriweather"/>
                <a:ea typeface="新細明體"/>
                <a:cs typeface="Arial Unicode MS"/>
              </a:rPr>
              <a:t>使用整合後的price</a:t>
            </a:r>
            <a:r>
              <a:rPr lang="en-US" altLang="zh-TW" sz="1600" b="1">
                <a:latin typeface="Merriweather"/>
                <a:ea typeface="新細明體"/>
                <a:cs typeface="Arial Unicode MS"/>
              </a:rPr>
              <a:t>。</a:t>
            </a:r>
            <a:endParaRPr 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err="1">
                <a:latin typeface="Merriweather"/>
                <a:ea typeface="新細明體"/>
              </a:rPr>
              <a:t>HeapSortClass</a:t>
            </a:r>
            <a:r>
              <a:rPr lang="en-US" sz="1600" b="1">
                <a:latin typeface="Merriweather"/>
                <a:ea typeface="新細明體"/>
              </a:rPr>
              <a:t>&lt;DataFrame2, </a:t>
            </a:r>
            <a:r>
              <a:rPr lang="en-US" sz="1600" b="1" err="1">
                <a:latin typeface="Merriweather"/>
                <a:ea typeface="新細明體"/>
              </a:rPr>
              <a:t>cmpforprice</a:t>
            </a:r>
            <a:r>
              <a:rPr lang="en-US" sz="1600" b="1">
                <a:latin typeface="Merriweather"/>
                <a:ea typeface="新細明體"/>
              </a:rPr>
              <a:t>&gt;</a:t>
            </a:r>
            <a:endParaRPr lang="en-US" altLang="zh-TW" sz="1600" b="1">
              <a:latin typeface="Merriweather"/>
              <a:ea typeface="新細明體"/>
              <a:cs typeface="Arial Unicode M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b="1">
                <a:latin typeface="Merriweather"/>
                <a:ea typeface="新細明體"/>
              </a:rPr>
              <a:t>做所有價格的比較</a:t>
            </a:r>
            <a:endParaRPr lang="en-US" altLang="zh-TW" sz="1600" b="1">
              <a:latin typeface="Merriweather"/>
              <a:ea typeface="新細明體"/>
              <a:cs typeface="Arial Unicode M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zh-TW" sz="1600" b="1">
                <a:latin typeface="Merriweather"/>
                <a:ea typeface="新細明體"/>
                <a:cs typeface="Arial Unicode MS"/>
              </a:rPr>
              <a:t>利用運算子多載輸出結果</a:t>
            </a: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31B4416-D85A-1225-0324-D88DB079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79" y="1676558"/>
            <a:ext cx="1952625" cy="1323975"/>
          </a:xfrm>
          <a:prstGeom prst="rect">
            <a:avLst/>
          </a:prstGeom>
        </p:spPr>
      </p:pic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27F1CBD9-5B76-D8C7-0219-A4F1F3A85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344" y="3425695"/>
            <a:ext cx="5230432" cy="8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34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 idx="2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問題二</a:t>
            </a: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00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 idx="2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資料結構</a:t>
            </a:r>
            <a:endParaRPr lang="en"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/>
              <a:t>1</a:t>
            </a:r>
            <a:r>
              <a:rPr lang="zh-TW" altLang="en-US" sz="2500"/>
              <a:t> 不重複的</a:t>
            </a:r>
            <a:r>
              <a:rPr lang="en-US" altLang="zh-TW" sz="2500"/>
              <a:t>product </a:t>
            </a:r>
            <a:endParaRPr lang="en-US" sz="250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-827" y="1847633"/>
            <a:ext cx="4191604" cy="2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sz="1600" b="1">
                <a:ea typeface="Merriweather Light"/>
              </a:rPr>
              <a:t>二元搜尋樹（Binary Search Tree）</a:t>
            </a:r>
            <a:endParaRPr lang="zh-TW" sz="1600" b="1">
              <a:solidFill>
                <a:schemeClr val="dk1"/>
              </a:solidFill>
              <a:ea typeface="Merriweather Light"/>
            </a:endParaRPr>
          </a:p>
          <a:p>
            <a:pPr marL="146050">
              <a:buClr>
                <a:schemeClr val="dk1"/>
              </a:buClr>
              <a:buSzPts val="1300"/>
            </a:pPr>
            <a:endParaRPr lang="zh-TW" altLang="en-US" sz="16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altLang="zh-TW" sz="1600" b="1" err="1">
                <a:solidFill>
                  <a:schemeClr val="dk1"/>
                </a:solidFill>
                <a:ea typeface="Merriweather Light"/>
              </a:rPr>
              <a:t>Arr的元素插入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二元搜尋樹</a:t>
            </a:r>
          </a:p>
          <a:p>
            <a:pPr marL="146050">
              <a:buClr>
                <a:schemeClr val="dk1"/>
              </a:buClr>
              <a:buSzPts val="1300"/>
            </a:pPr>
            <a:endParaRPr lang="zh-TW" sz="16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插入成功</a:t>
            </a:r>
            <a:r>
              <a:rPr lang="en-US" altLang="zh-TW" sz="1600" b="1">
                <a:solidFill>
                  <a:schemeClr val="dk1"/>
                </a:solidFill>
                <a:ea typeface="Merriweather Light"/>
              </a:rPr>
              <a:t>-&gt;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存到</a:t>
            </a:r>
            <a:r>
              <a:rPr lang="en-US" altLang="zh-TW" sz="1600" b="1" err="1">
                <a:solidFill>
                  <a:schemeClr val="dk1"/>
                </a:solidFill>
                <a:ea typeface="Merriweather Light"/>
              </a:rPr>
              <a:t>unionData</a:t>
            </a:r>
            <a:endParaRPr lang="en-US" altLang="zh-TW" sz="1600" b="1">
              <a:solidFill>
                <a:schemeClr val="dk1"/>
              </a:solidFill>
              <a:ea typeface="Merriweather Light"/>
            </a:endParaRPr>
          </a:p>
          <a:p>
            <a:pPr marL="146050">
              <a:buClr>
                <a:schemeClr val="dk1"/>
              </a:buClr>
              <a:buSzPts val="1300"/>
            </a:pPr>
            <a:endParaRPr lang="en-US" altLang="zh-TW" sz="16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sz="1600" b="1">
                <a:solidFill>
                  <a:schemeClr val="dk1"/>
                </a:solidFill>
                <a:ea typeface="Merriweather Light"/>
              </a:rPr>
              <a:t>插入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失敗</a:t>
            </a:r>
            <a:r>
              <a:rPr lang="en-US" sz="1600" b="1">
                <a:solidFill>
                  <a:schemeClr val="dk1"/>
                </a:solidFill>
                <a:ea typeface="Merriweather Light"/>
              </a:rPr>
              <a:t>-&gt;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此元素已存在</a:t>
            </a: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A9C3150-3654-8809-D4F0-CEC2B49C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164" y="1969509"/>
            <a:ext cx="4899803" cy="17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90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/>
              <a:t>2</a:t>
            </a:r>
            <a:r>
              <a:rPr lang="zh-TW" altLang="en-US" sz="2500"/>
              <a:t>  </a:t>
            </a:r>
            <a:r>
              <a:rPr lang="en-US" altLang="zh-TW" sz="2500"/>
              <a:t>TXO_1000_201706_P </a:t>
            </a:r>
            <a:r>
              <a:rPr lang="zh-TW" altLang="en-US" sz="2500"/>
              <a:t>是否存在</a:t>
            </a:r>
            <a:endParaRPr lang="en-US" sz="250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-827" y="2656359"/>
            <a:ext cx="8872483" cy="213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sz="1600" b="1">
                <a:ea typeface="Merriweather Light"/>
              </a:rPr>
              <a:t>二</a:t>
            </a:r>
            <a:r>
              <a:rPr lang="zh-TW" altLang="en-US" sz="1600" b="1">
                <a:ea typeface="Merriweather Light"/>
              </a:rPr>
              <a:t>元搜尋（</a:t>
            </a:r>
            <a:r>
              <a:rPr lang="en-US" altLang="zh-TW" sz="1600" b="1">
                <a:ea typeface="Merriweather Light"/>
              </a:rPr>
              <a:t>Binary</a:t>
            </a:r>
            <a:r>
              <a:rPr lang="zh-TW" altLang="en-US" sz="1600" b="1">
                <a:ea typeface="Merriweather Light"/>
              </a:rPr>
              <a:t> </a:t>
            </a:r>
            <a:r>
              <a:rPr lang="en-US" altLang="zh-TW" sz="1600" b="1">
                <a:ea typeface="Merriweather Light"/>
              </a:rPr>
              <a:t>Search</a:t>
            </a:r>
            <a:r>
              <a:rPr lang="zh-TW" altLang="en-US" sz="1600" b="1">
                <a:ea typeface="Merriweather Light"/>
              </a:rPr>
              <a:t>）-&gt;</a:t>
            </a:r>
            <a:r>
              <a:rPr lang="en-US" altLang="zh-TW" sz="1600" b="1" err="1">
                <a:ea typeface="Merriweather Light"/>
              </a:rPr>
              <a:t>BinarySearch</a:t>
            </a:r>
            <a:r>
              <a:rPr lang="zh-TW" sz="1600" b="1">
                <a:ea typeface="Merriweather Light"/>
              </a:rPr>
              <a:t> 函式</a:t>
            </a:r>
            <a:endParaRPr lang="ja-JP" altLang="en-US" sz="1600" b="1">
              <a:solidFill>
                <a:schemeClr val="dk1"/>
              </a:solidFill>
              <a:ea typeface="Merriweather Light"/>
            </a:endParaRPr>
          </a:p>
          <a:p>
            <a:pPr marL="146050">
              <a:buClr>
                <a:schemeClr val="dk1"/>
              </a:buClr>
              <a:buSzPts val="1300"/>
            </a:pPr>
            <a:endParaRPr lang="zh-TW" altLang="en-US" sz="1600" b="1"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sz="1600" b="1">
                <a:ea typeface="Merriweather Light"/>
              </a:rPr>
              <a:t>設encode 為 "TXO_1000_201706_P"，表示要搜尋的目標</a:t>
            </a:r>
            <a:endParaRPr lang="zh-TW" sz="1600" b="1">
              <a:solidFill>
                <a:schemeClr val="dk1"/>
              </a:solidFill>
              <a:ea typeface="Merriweather Light"/>
            </a:endParaRPr>
          </a:p>
          <a:p>
            <a:pPr marL="146050">
              <a:buClr>
                <a:schemeClr val="dk1"/>
              </a:buClr>
              <a:buSzPts val="1300"/>
            </a:pPr>
            <a:endParaRPr lang="zh-TW" sz="1600" b="1"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ea typeface="Merriweather Light"/>
              </a:rPr>
              <a:t>在</a:t>
            </a:r>
            <a:r>
              <a:rPr lang="en-US" altLang="zh-TW" sz="1600" b="1" err="1">
                <a:ea typeface="Merriweather Light"/>
              </a:rPr>
              <a:t>unionData</a:t>
            </a:r>
            <a:r>
              <a:rPr lang="zh-TW" altLang="en-US" sz="1600" b="1">
                <a:ea typeface="Merriweather Light"/>
              </a:rPr>
              <a:t>進行搜尋，</a:t>
            </a:r>
            <a:r>
              <a:rPr lang="zh-TW" sz="1600" b="1">
                <a:ea typeface="Merriweather Light"/>
              </a:rPr>
              <a:t>確定特定商品是否存在於資料集 unionData 中。</a:t>
            </a:r>
            <a:r>
              <a:rPr lang="zh-TW" altLang="en-US" sz="1600" b="1">
                <a:ea typeface="Merriweather Light"/>
              </a:rPr>
              <a:t> </a:t>
            </a:r>
            <a:endParaRPr lang="zh-TW" altLang="en-US" sz="16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endParaRPr lang="zh-TW" altLang="en-US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FB3481C-FBC7-E004-50AD-6928A588A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94" y="1588917"/>
            <a:ext cx="8059228" cy="9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23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68531" y="636986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/>
              <a:t>3</a:t>
            </a:r>
            <a:r>
              <a:rPr lang="zh-TW" altLang="en-US" sz="2500"/>
              <a:t>  </a:t>
            </a:r>
            <a:r>
              <a:rPr lang="en-US" altLang="zh-TW" sz="2500"/>
              <a:t>TXO_9500_201706_C </a:t>
            </a:r>
            <a:r>
              <a:rPr lang="zh-TW" altLang="en-US" sz="2500"/>
              <a:t>是否存在</a:t>
            </a:r>
            <a:endParaRPr lang="en-US" sz="250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543779" y="2303437"/>
            <a:ext cx="8063756" cy="239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sz="1600" b="1">
                <a:ea typeface="Merriweather Light"/>
              </a:rPr>
              <a:t>將 target 改成 "TXO_9500_201706_C"</a:t>
            </a:r>
            <a:endParaRPr lang="ja-JP" altLang="en-US" sz="1600" b="1">
              <a:ea typeface="Merriweather Light"/>
            </a:endParaRPr>
          </a:p>
          <a:p>
            <a:pPr marL="146050">
              <a:buClr>
                <a:schemeClr val="dk1"/>
              </a:buClr>
              <a:buSzPts val="1300"/>
            </a:pPr>
            <a:endParaRPr lang="ja-JP" sz="1600" b="1"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altLang="ja-JP" sz="1600" b="1">
                <a:ea typeface="Merriweather Light"/>
              </a:rPr>
              <a:t>(</a:t>
            </a:r>
            <a:r>
              <a:rPr lang="ja-JP" sz="1600" b="1">
                <a:ea typeface="Merriweather Light"/>
              </a:rPr>
              <a:t>其餘步驟與第2題相同</a:t>
            </a:r>
            <a:r>
              <a:rPr lang="en-US" altLang="ja-JP" sz="1600" b="1">
                <a:ea typeface="Merriweather Light"/>
              </a:rPr>
              <a:t>)</a:t>
            </a:r>
            <a:endParaRPr lang="ja-JP" altLang="en-US" sz="1600" b="1">
              <a:solidFill>
                <a:schemeClr val="dk1"/>
              </a:solidFill>
              <a:ea typeface="Merriweather Light"/>
            </a:endParaRPr>
          </a:p>
          <a:p>
            <a:pPr marL="146050">
              <a:buClr>
                <a:schemeClr val="dk1"/>
              </a:buClr>
              <a:buSzPts val="1300"/>
            </a:pPr>
            <a:endParaRPr lang="ja-JP" altLang="en-US" sz="1600" b="1">
              <a:solidFill>
                <a:schemeClr val="dk1"/>
              </a:solidFill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,Sans-Serif"/>
              <a:buChar char="•"/>
            </a:pPr>
            <a:r>
              <a:rPr lang="zh-TW" sz="1600" b="1">
                <a:solidFill>
                  <a:schemeClr val="dk1"/>
                </a:solidFill>
              </a:rPr>
              <a:t>二元搜尋（</a:t>
            </a:r>
            <a:r>
              <a:rPr lang="en-US" sz="1600" b="1">
                <a:solidFill>
                  <a:schemeClr val="dk1"/>
                </a:solidFill>
              </a:rPr>
              <a:t>Binary</a:t>
            </a:r>
            <a:r>
              <a:rPr lang="zh-TW" sz="1600" b="1">
                <a:solidFill>
                  <a:schemeClr val="dk1"/>
                </a:solidFill>
              </a:rPr>
              <a:t> </a:t>
            </a:r>
            <a:r>
              <a:rPr lang="en-US" sz="1600" b="1">
                <a:solidFill>
                  <a:schemeClr val="dk1"/>
                </a:solidFill>
              </a:rPr>
              <a:t>Search</a:t>
            </a:r>
            <a:r>
              <a:rPr lang="zh-TW" sz="1600" b="1">
                <a:solidFill>
                  <a:schemeClr val="dk1"/>
                </a:solidFill>
              </a:rPr>
              <a:t>）</a:t>
            </a:r>
            <a:r>
              <a:rPr lang="en-US" altLang="zh-TW" sz="1600" b="1">
                <a:solidFill>
                  <a:schemeClr val="dk1"/>
                </a:solidFill>
              </a:rPr>
              <a:t>-&gt;</a:t>
            </a:r>
            <a:r>
              <a:rPr lang="en-US" sz="1600" b="1" err="1">
                <a:solidFill>
                  <a:schemeClr val="dk1"/>
                </a:solidFill>
              </a:rPr>
              <a:t>BinarySearch</a:t>
            </a:r>
            <a:r>
              <a:rPr lang="zh-TW" sz="1600" b="1">
                <a:solidFill>
                  <a:schemeClr val="dk1"/>
                </a:solidFill>
              </a:rPr>
              <a:t> 函式</a:t>
            </a:r>
            <a:endParaRPr lang="ja-JP" sz="160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300"/>
              <a:buFont typeface="Arial"/>
              <a:buChar char="•"/>
            </a:pPr>
            <a:endParaRPr lang="zh-TW" altLang="en-US" sz="1600">
              <a:solidFill>
                <a:schemeClr val="dk1"/>
              </a:solidFill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,Sans-Serif"/>
              <a:buChar char="•"/>
            </a:pPr>
            <a:r>
              <a:rPr lang="zh-TW" altLang="en-US" sz="1600" b="1">
                <a:solidFill>
                  <a:schemeClr val="dk1"/>
                </a:solidFill>
              </a:rPr>
              <a:t>設</a:t>
            </a:r>
            <a:r>
              <a:rPr lang="en-US" altLang="zh-TW" sz="1600" b="1">
                <a:solidFill>
                  <a:schemeClr val="dk1"/>
                </a:solidFill>
              </a:rPr>
              <a:t>encode</a:t>
            </a:r>
            <a:r>
              <a:rPr lang="zh-TW" altLang="en-US" sz="1600" b="1">
                <a:solidFill>
                  <a:schemeClr val="dk1"/>
                </a:solidFill>
              </a:rPr>
              <a:t> 為 </a:t>
            </a:r>
            <a:r>
              <a:rPr lang="en-US" altLang="zh-TW" sz="1600" b="1">
                <a:solidFill>
                  <a:schemeClr val="dk1"/>
                </a:solidFill>
              </a:rPr>
              <a:t>"TXO_9500_201706_C "</a:t>
            </a:r>
            <a:r>
              <a:rPr lang="zh-TW" altLang="en-US" sz="1600" b="1">
                <a:solidFill>
                  <a:schemeClr val="dk1"/>
                </a:solidFill>
              </a:rPr>
              <a:t>，表示要搜尋的目標</a:t>
            </a:r>
            <a:endParaRPr lang="zh-TW" altLang="en-US" sz="160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300"/>
              <a:buFont typeface="Arial"/>
              <a:buChar char="•"/>
            </a:pPr>
            <a:endParaRPr lang="zh-TW" altLang="en-US" sz="1600">
              <a:solidFill>
                <a:schemeClr val="dk1"/>
              </a:solidFill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,Sans-Serif"/>
              <a:buChar char="•"/>
            </a:pPr>
            <a:r>
              <a:rPr lang="zh-TW" altLang="en-US" sz="1600" b="1">
                <a:solidFill>
                  <a:schemeClr val="dk1"/>
                </a:solidFill>
              </a:rPr>
              <a:t>在</a:t>
            </a:r>
            <a:r>
              <a:rPr lang="en-US" altLang="ja-JP" sz="1600" b="1" err="1">
                <a:solidFill>
                  <a:schemeClr val="dk1"/>
                </a:solidFill>
              </a:rPr>
              <a:t>unionData</a:t>
            </a:r>
            <a:r>
              <a:rPr lang="zh-TW" altLang="en-US" sz="1600" b="1">
                <a:solidFill>
                  <a:schemeClr val="dk1"/>
                </a:solidFill>
              </a:rPr>
              <a:t>進行搜尋，確定特定商品是否存在於資料集 </a:t>
            </a:r>
            <a:r>
              <a:rPr lang="en-US" altLang="zh-TW" sz="1600" b="1" err="1">
                <a:solidFill>
                  <a:schemeClr val="dk1"/>
                </a:solidFill>
              </a:rPr>
              <a:t>unionData</a:t>
            </a:r>
            <a:r>
              <a:rPr lang="zh-TW" altLang="en-US" sz="1600" b="1">
                <a:solidFill>
                  <a:schemeClr val="dk1"/>
                </a:solidFill>
              </a:rPr>
              <a:t> 中。</a:t>
            </a:r>
            <a:endParaRPr lang="ja-JP"/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endParaRPr lang="ja-JP" altLang="en-US" sz="16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16DB4BF1-7C94-C404-5707-256308D8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9" y="1547052"/>
            <a:ext cx="8404284" cy="7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68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/>
              <a:t>4</a:t>
            </a:r>
            <a:r>
              <a:rPr lang="zh-TW" altLang="en-US" sz="2500"/>
              <a:t> </a:t>
            </a:r>
            <a:r>
              <a:rPr lang="en-US" altLang="zh-TW" sz="2500"/>
              <a:t>GIO_5500_201706_C </a:t>
            </a:r>
            <a:r>
              <a:rPr lang="zh-TW" altLang="en-US" sz="2500"/>
              <a:t>是否存在</a:t>
            </a:r>
            <a:endParaRPr lang="en-US" sz="250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700559" y="2276339"/>
            <a:ext cx="7751049" cy="239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將 </a:t>
            </a:r>
            <a:r>
              <a:rPr lang="en-US" altLang="ja-JP" sz="1600" b="1">
                <a:solidFill>
                  <a:schemeClr val="dk1"/>
                </a:solidFill>
                <a:ea typeface="Merriweather Light"/>
              </a:rPr>
              <a:t>target</a:t>
            </a: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 改成 </a:t>
            </a:r>
            <a:r>
              <a:rPr lang="en-US" altLang="ja-JP" sz="1600" b="1">
                <a:solidFill>
                  <a:schemeClr val="dk1"/>
                </a:solidFill>
                <a:ea typeface="Merriweather Light"/>
              </a:rPr>
              <a:t>"GIO_5500_201706_C"</a:t>
            </a:r>
            <a:endParaRPr lang="ja-JP" altLang="en-US" sz="1600" b="1">
              <a:solidFill>
                <a:schemeClr val="dk1"/>
              </a:solidFill>
              <a:ea typeface="Merriweather Light"/>
            </a:endParaRPr>
          </a:p>
          <a:p>
            <a:pPr marL="285750" indent="-285750">
              <a:buClr>
                <a:schemeClr val="dk1"/>
              </a:buClr>
              <a:buSzPts val="1300"/>
              <a:buFont typeface="Arial"/>
              <a:buChar char="•"/>
            </a:pPr>
            <a:endParaRPr lang="en-US" altLang="ja-JP" sz="16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,Sans-Serif"/>
              <a:buChar char="•"/>
            </a:pPr>
            <a:r>
              <a:rPr lang="en-US" sz="1600" b="1">
                <a:solidFill>
                  <a:schemeClr val="dk1"/>
                </a:solidFill>
                <a:ea typeface="Merriweather Light"/>
              </a:rPr>
              <a:t>(</a:t>
            </a:r>
            <a:r>
              <a:rPr lang="ja-JP" sz="1600" b="1">
                <a:solidFill>
                  <a:schemeClr val="dk1"/>
                </a:solidFill>
                <a:ea typeface="Merriweather Light"/>
              </a:rPr>
              <a:t>其餘步驟與第</a:t>
            </a:r>
            <a:r>
              <a:rPr lang="en-US" altLang="ja-JP" sz="1600" b="1">
                <a:solidFill>
                  <a:schemeClr val="dk1"/>
                </a:solidFill>
                <a:ea typeface="Merriweather Light"/>
              </a:rPr>
              <a:t>2</a:t>
            </a:r>
            <a:r>
              <a:rPr lang="ja-JP" sz="1600" b="1">
                <a:solidFill>
                  <a:schemeClr val="dk1"/>
                </a:solidFill>
                <a:ea typeface="Merriweather Light"/>
              </a:rPr>
              <a:t>題相同</a:t>
            </a:r>
            <a:r>
              <a:rPr lang="en-US" sz="1600" b="1">
                <a:solidFill>
                  <a:schemeClr val="dk1"/>
                </a:solidFill>
                <a:ea typeface="Merriweather Light"/>
              </a:rPr>
              <a:t>)</a:t>
            </a: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285750" indent="-285750">
              <a:buClr>
                <a:schemeClr val="dk1"/>
              </a:buClr>
              <a:buSzPts val="1300"/>
              <a:buFont typeface="Arial"/>
              <a:buChar char="•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,Sans-Serif"/>
              <a:buChar char="•"/>
            </a:pPr>
            <a:r>
              <a:rPr lang="zh-TW" sz="1600" b="1">
                <a:solidFill>
                  <a:schemeClr val="dk1"/>
                </a:solidFill>
                <a:ea typeface="Merriweather Light"/>
              </a:rPr>
              <a:t>二元搜尋（</a:t>
            </a:r>
            <a:r>
              <a:rPr lang="en-US" sz="1600" b="1">
                <a:solidFill>
                  <a:schemeClr val="dk1"/>
                </a:solidFill>
                <a:ea typeface="Merriweather Light"/>
              </a:rPr>
              <a:t>Binary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 </a:t>
            </a:r>
            <a:r>
              <a:rPr lang="en-US" sz="1600" b="1">
                <a:solidFill>
                  <a:schemeClr val="dk1"/>
                </a:solidFill>
                <a:ea typeface="Merriweather Light"/>
              </a:rPr>
              <a:t>Search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）</a:t>
            </a:r>
            <a:r>
              <a:rPr lang="en-US" sz="1600" b="1">
                <a:solidFill>
                  <a:schemeClr val="dk1"/>
                </a:solidFill>
                <a:ea typeface="Merriweather Light"/>
              </a:rPr>
              <a:t>-&gt;</a:t>
            </a:r>
            <a:r>
              <a:rPr lang="en-US" sz="1600" b="1" err="1">
                <a:solidFill>
                  <a:schemeClr val="dk1"/>
                </a:solidFill>
                <a:ea typeface="Merriweather Light"/>
              </a:rPr>
              <a:t>BinarySearch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 函式</a:t>
            </a: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285750" indent="-285750">
              <a:buClr>
                <a:schemeClr val="dk1"/>
              </a:buClr>
              <a:buSzPts val="1300"/>
              <a:buFont typeface="Arial,Sans-Serif"/>
              <a:buChar char="•"/>
            </a:pPr>
            <a:endParaRPr lang="zh-TW" altLang="en-US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,Sans-Serif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設</a:t>
            </a:r>
            <a:r>
              <a:rPr lang="en-US" altLang="ja-JP" sz="1600" b="1">
                <a:solidFill>
                  <a:schemeClr val="dk1"/>
                </a:solidFill>
                <a:ea typeface="Merriweather Light"/>
              </a:rPr>
              <a:t>encode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 為 </a:t>
            </a:r>
            <a:r>
              <a:rPr lang="en-US" altLang="ja-JP" sz="1600" b="1">
                <a:solidFill>
                  <a:schemeClr val="dk1"/>
                </a:solidFill>
                <a:ea typeface="Merriweather Light"/>
              </a:rPr>
              <a:t>"GIO_5500_201706_C "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，表示要搜尋的目標</a:t>
            </a:r>
            <a:endParaRPr lang="zh-TW" altLang="en-US" sz="1600">
              <a:solidFill>
                <a:schemeClr val="dk1"/>
              </a:solidFill>
              <a:ea typeface="Merriweather Light"/>
            </a:endParaRPr>
          </a:p>
          <a:p>
            <a:pPr marL="285750" indent="-285750">
              <a:buClr>
                <a:schemeClr val="dk1"/>
              </a:buClr>
              <a:buSzPts val="1300"/>
              <a:buFont typeface="Arial,Sans-Serif"/>
              <a:buChar char="•"/>
            </a:pPr>
            <a:endParaRPr lang="zh-TW" altLang="en-US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,Sans-Serif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在</a:t>
            </a:r>
            <a:r>
              <a:rPr lang="en-US" altLang="ja-JP" sz="1600" b="1" err="1">
                <a:solidFill>
                  <a:schemeClr val="dk1"/>
                </a:solidFill>
                <a:ea typeface="Merriweather Light"/>
              </a:rPr>
              <a:t>unionData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進行搜尋，確定特定商品是否存在於資料集 </a:t>
            </a:r>
            <a:r>
              <a:rPr lang="en-US" altLang="ja-JP" sz="1600" b="1" err="1">
                <a:solidFill>
                  <a:schemeClr val="dk1"/>
                </a:solidFill>
                <a:ea typeface="Merriweather Light"/>
              </a:rPr>
              <a:t>unionData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 中。</a:t>
            </a:r>
            <a:endParaRPr lang="zh-TW" altLang="en-US">
              <a:solidFill>
                <a:schemeClr val="dk1"/>
              </a:solidFill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endParaRPr lang="ja-JP" altLang="en-US" sz="16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F2C6A09-5173-54DC-9558-1A8A5D93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0" y="1550223"/>
            <a:ext cx="8684643" cy="7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59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/>
              <a:t>5-a</a:t>
            </a:r>
            <a:r>
              <a:rPr lang="zh-TW" altLang="en-US" sz="2500"/>
              <a:t> </a:t>
            </a:r>
            <a:r>
              <a:rPr lang="en-US" sz="2500"/>
              <a:t>TXO_9900_201705_C -</a:t>
            </a:r>
            <a:r>
              <a:rPr lang="zh-TW" altLang="en-US" sz="2500"/>
              <a:t>最小值</a:t>
            </a:r>
            <a:endParaRPr lang="zh-TW" altLang="en-US" sz="2500">
              <a:latin typeface="Arial"/>
              <a:cs typeface="Arial"/>
            </a:endParaRPr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-827" y="1847633"/>
            <a:ext cx="3707417" cy="2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" sz="1600" b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</a:rPr>
              <a:t>僅取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TXO_9900_201705_C </a:t>
            </a: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資料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altLang="zh-TW" sz="1600" b="1" err="1">
                <a:solidFill>
                  <a:schemeClr val="dk1"/>
                </a:solidFill>
                <a:ea typeface="Merriweather Light"/>
              </a:rPr>
              <a:t>cmp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 </a:t>
            </a:r>
            <a:r>
              <a:rPr lang="en-US" altLang="zh-TW" sz="1600" b="1">
                <a:solidFill>
                  <a:schemeClr val="dk1"/>
                </a:solidFill>
                <a:ea typeface="Merriweather Light"/>
              </a:rPr>
              <a:t>function-</a:t>
            </a: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由小排到大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sz="1600" b="1">
                <a:solidFill>
                  <a:schemeClr val="dk1"/>
                </a:solidFill>
                <a:ea typeface="Merriweather Light"/>
              </a:rPr>
              <a:t>取前</a:t>
            </a:r>
            <a:r>
              <a:rPr lang="en-US" altLang="zh-TW" sz="1600" b="1">
                <a:solidFill>
                  <a:schemeClr val="dk1"/>
                </a:solidFill>
                <a:ea typeface="Merriweather Light"/>
              </a:rPr>
              <a:t>10</a:t>
            </a:r>
            <a:r>
              <a:rPr lang="ja-JP" sz="1600" b="1">
                <a:solidFill>
                  <a:schemeClr val="dk1"/>
                </a:solidFill>
                <a:ea typeface="Merriweather Light"/>
              </a:rPr>
              <a:t>個最小的結果</a:t>
            </a:r>
            <a:endParaRPr lang="ja-JP" altLang="en-US" sz="1600" b="1">
              <a:solidFill>
                <a:schemeClr val="dk1"/>
              </a:solidFill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1600" b="1">
                <a:solidFill>
                  <a:schemeClr val="dk1"/>
                </a:solidFill>
              </a:rPr>
              <a:t>困難</a:t>
            </a:r>
            <a:r>
              <a:rPr lang="en-US" altLang="ja-JP" sz="1600" b="1">
                <a:solidFill>
                  <a:schemeClr val="dk1"/>
                </a:solidFill>
              </a:rPr>
              <a:t>:</a:t>
            </a:r>
            <a:r>
              <a:rPr lang="ja-JP" altLang="en-US" sz="1600" b="1">
                <a:solidFill>
                  <a:schemeClr val="dk1"/>
                </a:solidFill>
              </a:rPr>
              <a:t>抓出的資料錯誤</a:t>
            </a: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1.沒分析好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TXO_9900_201705_C</a:t>
            </a: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2.比錯數據(搞錯價格)</a:t>
            </a: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3.把比較方法想太複雜</a:t>
            </a: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(c++ operator解決!)</a:t>
            </a: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F442759-93B9-B05F-C1B7-25C068C5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70" y="1950664"/>
            <a:ext cx="5287992" cy="17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04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/>
              <a:t>5-b</a:t>
            </a:r>
            <a:r>
              <a:rPr lang="zh-TW" altLang="en-US" sz="2500"/>
              <a:t> </a:t>
            </a:r>
            <a:r>
              <a:rPr lang="en-US" sz="2500"/>
              <a:t>TXO_9900_201705_C -</a:t>
            </a:r>
            <a:r>
              <a:rPr lang="zh-TW" altLang="en-US" sz="2500"/>
              <a:t>最大值</a:t>
            </a:r>
            <a:endParaRPr lang="en-US" sz="2500" b="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-827" y="1847633"/>
            <a:ext cx="3707417" cy="2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" sz="1600" b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</a:rPr>
              <a:t>僅取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TXO_9900_201705_C </a:t>
            </a: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資料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altLang="zh-TW" sz="1600" b="1" err="1">
                <a:solidFill>
                  <a:schemeClr val="dk1"/>
                </a:solidFill>
                <a:ea typeface="Merriweather Light"/>
              </a:rPr>
              <a:t>cmp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 </a:t>
            </a:r>
            <a:r>
              <a:rPr lang="en-US" altLang="zh-TW" sz="1600" b="1">
                <a:solidFill>
                  <a:schemeClr val="dk1"/>
                </a:solidFill>
                <a:ea typeface="Merriweather Light"/>
              </a:rPr>
              <a:t>function-</a:t>
            </a: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由大排到小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sz="1600" b="1">
                <a:solidFill>
                  <a:schemeClr val="dk1"/>
                </a:solidFill>
                <a:ea typeface="Merriweather Light"/>
              </a:rPr>
              <a:t>取前</a:t>
            </a:r>
            <a:r>
              <a:rPr lang="en-US" altLang="zh-TW" sz="1600" b="1">
                <a:solidFill>
                  <a:schemeClr val="dk1"/>
                </a:solidFill>
                <a:ea typeface="Merriweather Light"/>
              </a:rPr>
              <a:t>10</a:t>
            </a:r>
            <a:r>
              <a:rPr lang="ja-JP" sz="1600" b="1">
                <a:solidFill>
                  <a:schemeClr val="dk1"/>
                </a:solidFill>
                <a:ea typeface="Merriweather Light"/>
              </a:rPr>
              <a:t>個最</a:t>
            </a: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大</a:t>
            </a:r>
            <a:r>
              <a:rPr lang="ja-JP" sz="1600" b="1">
                <a:solidFill>
                  <a:schemeClr val="dk1"/>
                </a:solidFill>
                <a:ea typeface="Merriweather Light"/>
              </a:rPr>
              <a:t>的結果</a:t>
            </a:r>
            <a:endParaRPr lang="ja-JP" altLang="en-US" sz="1600" b="1">
              <a:solidFill>
                <a:schemeClr val="dk1"/>
              </a:solidFill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1600" b="1">
                <a:solidFill>
                  <a:schemeClr val="dk1"/>
                </a:solidFill>
              </a:rPr>
              <a:t>困難</a:t>
            </a:r>
            <a:r>
              <a:rPr lang="en-US" altLang="ja-JP" sz="1600" b="1">
                <a:solidFill>
                  <a:schemeClr val="dk1"/>
                </a:solidFill>
              </a:rPr>
              <a:t>:</a:t>
            </a:r>
            <a:r>
              <a:rPr lang="ja-JP" altLang="en-US" sz="1600" b="1">
                <a:solidFill>
                  <a:schemeClr val="dk1"/>
                </a:solidFill>
              </a:rPr>
              <a:t>抓出的資料錯誤</a:t>
            </a:r>
            <a:endParaRPr lang="ja-JP" sz="1600" b="1">
              <a:solidFill>
                <a:schemeClr val="dk1"/>
              </a:solidFill>
            </a:endParaRP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1.沒分析好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TXO_9900_201705_C</a:t>
            </a:r>
            <a:endParaRPr lang="zh-TW" altLang="en-US" sz="1600" b="1">
              <a:solidFill>
                <a:schemeClr val="dk1"/>
              </a:solidFill>
              <a:ea typeface="Merriweather Light"/>
            </a:endParaRP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2.比錯數據(搞錯價格)</a:t>
            </a: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3.把比較方法想太複雜</a:t>
            </a: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(c++ operator解決!)</a:t>
            </a: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F442759-93B9-B05F-C1B7-25C068C5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70" y="1966115"/>
            <a:ext cx="5287992" cy="17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87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/>
              <a:t>5-c</a:t>
            </a:r>
            <a:r>
              <a:rPr lang="zh-TW" altLang="en-US" sz="2500"/>
              <a:t> </a:t>
            </a:r>
            <a:r>
              <a:rPr lang="en-US" sz="2500"/>
              <a:t>TXO_9900_201705_C -</a:t>
            </a:r>
            <a:r>
              <a:rPr lang="zh-TW" altLang="en-US" sz="2500"/>
              <a:t>中間值</a:t>
            </a:r>
            <a:endParaRPr lang="en-US" sz="2500" b="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-827" y="1847633"/>
            <a:ext cx="3707417" cy="2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" sz="1600" b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</a:rPr>
              <a:t>僅取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TXO_9900_201705_C </a:t>
            </a: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資料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altLang="zh-TW" sz="1600" b="1" err="1">
                <a:solidFill>
                  <a:schemeClr val="dk1"/>
                </a:solidFill>
                <a:ea typeface="Merriweather Light"/>
              </a:rPr>
              <a:t>cmp</a:t>
            </a: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 </a:t>
            </a:r>
            <a:r>
              <a:rPr lang="en-US" altLang="zh-TW" sz="1600" b="1">
                <a:solidFill>
                  <a:schemeClr val="dk1"/>
                </a:solidFill>
                <a:ea typeface="Merriweather Light"/>
              </a:rPr>
              <a:t>function-</a:t>
            </a: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由小排到大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sz="1600" b="1">
                <a:solidFill>
                  <a:schemeClr val="dk1"/>
                </a:solidFill>
                <a:ea typeface="Merriweather Light"/>
              </a:rPr>
              <a:t>取</a:t>
            </a:r>
            <a:r>
              <a:rPr lang="ja-JP" altLang="en-US" sz="1600" b="1">
                <a:solidFill>
                  <a:schemeClr val="dk1"/>
                </a:solidFill>
                <a:ea typeface="Merriweather Light"/>
              </a:rPr>
              <a:t>中間值</a:t>
            </a:r>
            <a:endParaRPr lang="en-US" altLang="zh-TW" sz="1600" b="1">
              <a:solidFill>
                <a:schemeClr val="dk1"/>
              </a:solidFill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1600" b="1">
                <a:solidFill>
                  <a:schemeClr val="dk1"/>
                </a:solidFill>
              </a:rPr>
              <a:t>困難</a:t>
            </a:r>
            <a:r>
              <a:rPr lang="en-US" altLang="ja-JP" sz="1600" b="1">
                <a:solidFill>
                  <a:schemeClr val="dk1"/>
                </a:solidFill>
              </a:rPr>
              <a:t>:</a:t>
            </a:r>
            <a:r>
              <a:rPr lang="ja-JP" altLang="en-US" sz="1600" b="1">
                <a:solidFill>
                  <a:schemeClr val="dk1"/>
                </a:solidFill>
              </a:rPr>
              <a:t>抓出的資料錯誤</a:t>
            </a:r>
            <a:endParaRPr lang="ja-JP" sz="1600" b="1">
              <a:solidFill>
                <a:schemeClr val="dk1"/>
              </a:solidFill>
            </a:endParaRP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1.沒分析好</a:t>
            </a:r>
            <a:r>
              <a:rPr lang="zh-TW" sz="1600" b="1">
                <a:solidFill>
                  <a:schemeClr val="dk1"/>
                </a:solidFill>
                <a:ea typeface="Merriweather Light"/>
              </a:rPr>
              <a:t>TXO_9900_201705_C</a:t>
            </a:r>
            <a:endParaRPr lang="zh-TW" altLang="en-US" sz="1600" b="1">
              <a:solidFill>
                <a:schemeClr val="dk1"/>
              </a:solidFill>
              <a:ea typeface="Merriweather Light"/>
            </a:endParaRP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2.比錯數據(搞錯價格)</a:t>
            </a: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3.把比較方法想太複雜</a:t>
            </a:r>
          </a:p>
          <a:p>
            <a:pPr marL="457200" lvl="7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-US" sz="1600" b="1">
                <a:solidFill>
                  <a:schemeClr val="dk1"/>
                </a:solidFill>
                <a:ea typeface="Merriweather Light"/>
              </a:rPr>
              <a:t>(c++ operator解決!)</a:t>
            </a: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F442759-93B9-B05F-C1B7-25C068C5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70" y="1950664"/>
            <a:ext cx="5287992" cy="17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57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/>
              <a:t>5-a b c</a:t>
            </a:r>
            <a:r>
              <a:rPr lang="zh-TW" altLang="en-US" sz="2500"/>
              <a:t> 驗證方法</a:t>
            </a:r>
            <a:endParaRPr lang="en-US" sz="250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2007360" y="1458695"/>
            <a:ext cx="5128229" cy="2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2400" b="1">
                <a:solidFill>
                  <a:schemeClr val="dk1"/>
                </a:solidFill>
                <a:ea typeface="Merriweather Light"/>
              </a:rPr>
              <a:t>額外的check2.cpp</a:t>
            </a:r>
          </a:p>
          <a:p>
            <a:pPr marL="146050">
              <a:buClr>
                <a:schemeClr val="dk1"/>
              </a:buClr>
              <a:buSzPts val="1300"/>
            </a:pPr>
            <a:endParaRPr lang="ja-JP" altLang="en-US" sz="24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2400" b="1">
                <a:solidFill>
                  <a:schemeClr val="dk1"/>
                </a:solidFill>
                <a:ea typeface="Merriweather Light"/>
              </a:rPr>
              <a:t>將由大到小 &amp; 由小到大 結果印出</a:t>
            </a:r>
          </a:p>
          <a:p>
            <a:pPr marL="146050">
              <a:buClr>
                <a:schemeClr val="dk1"/>
              </a:buClr>
              <a:buSzPts val="1300"/>
            </a:pPr>
            <a:endParaRPr lang="ja-JP" altLang="en-US" sz="24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2400" b="1">
                <a:solidFill>
                  <a:schemeClr val="dk1"/>
                </a:solidFill>
                <a:ea typeface="Merriweather Light"/>
              </a:rPr>
              <a:t>依照日期找對應的excel 資料</a:t>
            </a:r>
          </a:p>
          <a:p>
            <a:pPr marL="146050">
              <a:buClr>
                <a:schemeClr val="dk1"/>
              </a:buClr>
              <a:buSzPts val="1300"/>
            </a:pPr>
            <a:endParaRPr lang="ja-JP" altLang="en-US" sz="24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Char char="•"/>
            </a:pPr>
            <a:r>
              <a:rPr lang="ja-JP" altLang="en-US" sz="2400" b="1">
                <a:solidFill>
                  <a:schemeClr val="dk1"/>
                </a:solidFill>
                <a:ea typeface="Merriweather Light"/>
              </a:rPr>
              <a:t>(簡單確認)</a:t>
            </a: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7252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/>
              <a:t>5-d</a:t>
            </a:r>
            <a:r>
              <a:rPr lang="zh-TW" altLang="en-US" sz="2500"/>
              <a:t> 以成交價格確定最大和最小的tick</a:t>
            </a:r>
            <a:endParaRPr lang="en-US" sz="2500" b="0"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433835" y="1678598"/>
            <a:ext cx="3828156" cy="2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altLang="ja-JP" sz="1600">
                <a:ea typeface="Merriweather Light"/>
              </a:rPr>
              <a:t>Note:</a:t>
            </a:r>
            <a:r>
              <a:rPr lang="ja-JP" sz="1600">
                <a:ea typeface="Merriweather Light"/>
              </a:rPr>
              <a:t>這裡我們</a:t>
            </a:r>
            <a:r>
              <a:rPr lang="ja-JP" altLang="en-US" sz="1600">
                <a:ea typeface="Merriweather Light"/>
              </a:rPr>
              <a:t>將Pt定為現在的一筆資料，Pt-1為Pt的(excel)前(上)一筆資料。</a:t>
            </a:r>
          </a:p>
          <a:p>
            <a:pPr>
              <a:buClr>
                <a:schemeClr val="dk1"/>
              </a:buClr>
              <a:buSzPts val="1300"/>
              <a:buFont typeface="Arial"/>
              <a:buChar char="•"/>
            </a:pPr>
            <a:endParaRPr lang="ja-JP" altLang="en-US" sz="1600"/>
          </a:p>
          <a:p>
            <a:pPr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sz="1600"/>
              <a:t>解題思路</a:t>
            </a:r>
            <a:r>
              <a:rPr lang="en-US" altLang="ja-JP" sz="1600"/>
              <a:t>:</a:t>
            </a:r>
            <a:r>
              <a:rPr lang="ja-JP" altLang="en-US" sz="1600"/>
              <a:t> </a:t>
            </a:r>
            <a:endParaRPr lang="zh-TW" altLang="en-US" sz="1600"/>
          </a:p>
          <a:p>
            <a:pPr>
              <a:buClr>
                <a:schemeClr val="dk1"/>
              </a:buClr>
              <a:buSzPts val="1300"/>
            </a:pPr>
            <a:r>
              <a:rPr lang="ja-JP" altLang="en-US" sz="1600">
                <a:ea typeface="Merriweather Light"/>
              </a:rPr>
              <a:t>1.從原始資料提取</a:t>
            </a:r>
            <a:r>
              <a:rPr lang="ja-JP" sz="1600" b="1">
                <a:ea typeface="Merriweather Light"/>
              </a:rPr>
              <a:t>TXO_9900_201705_C</a:t>
            </a:r>
            <a:endParaRPr lang="ja-JP" altLang="en-US" sz="1600">
              <a:ea typeface="Merriweather Light"/>
            </a:endParaRPr>
          </a:p>
          <a:p>
            <a:pPr>
              <a:buClr>
                <a:schemeClr val="dk1"/>
              </a:buClr>
              <a:buSzPts val="1300"/>
            </a:pPr>
            <a:r>
              <a:rPr lang="en-US" altLang="ja-JP" sz="1600">
                <a:ea typeface="Merriweather Light"/>
              </a:rPr>
              <a:t>2.</a:t>
            </a:r>
            <a:r>
              <a:rPr lang="ja-JP" sz="1600">
                <a:ea typeface="Merriweather Light"/>
              </a:rPr>
              <a:t>比較前一筆以及這一筆的價格差距</a:t>
            </a:r>
            <a:r>
              <a:rPr lang="en-US" altLang="ja-JP" sz="1600">
                <a:ea typeface="Merriweather Light"/>
              </a:rPr>
              <a:t>(</a:t>
            </a:r>
            <a:r>
              <a:rPr lang="en-US" altLang="ja-JP" sz="1600" err="1">
                <a:ea typeface="Merriweather Light"/>
              </a:rPr>
              <a:t>相鄰兩筆資料</a:t>
            </a:r>
            <a:r>
              <a:rPr lang="en-US" altLang="ja-JP" sz="1600">
                <a:ea typeface="Merriweather Light"/>
              </a:rPr>
              <a:t>)</a:t>
            </a:r>
            <a:endParaRPr lang="zh-TW" altLang="en-US" sz="1600">
              <a:ea typeface="Merriweather Light"/>
            </a:endParaRPr>
          </a:p>
          <a:p>
            <a:pPr>
              <a:buClr>
                <a:schemeClr val="dk1"/>
              </a:buClr>
              <a:buSzPts val="1300"/>
            </a:pPr>
            <a:r>
              <a:rPr lang="en-US" altLang="ja-JP" sz="1600">
                <a:ea typeface="Merriweather Light"/>
              </a:rPr>
              <a:t>3.</a:t>
            </a:r>
            <a:r>
              <a:rPr lang="ja-JP" sz="1600">
                <a:ea typeface="Merriweather Light"/>
              </a:rPr>
              <a:t>帶入公式計算出 </a:t>
            </a:r>
            <a:r>
              <a:rPr lang="en-US" altLang="ja-JP" sz="1600">
                <a:ea typeface="Merriweather Light"/>
              </a:rPr>
              <a:t>tick-based</a:t>
            </a:r>
            <a:r>
              <a:rPr lang="ja-JP" sz="1600">
                <a:ea typeface="Merriweather Light"/>
              </a:rPr>
              <a:t> </a:t>
            </a:r>
            <a:r>
              <a:rPr lang="en-US" altLang="ja-JP" sz="1600">
                <a:ea typeface="Merriweather Light"/>
              </a:rPr>
              <a:t>return</a:t>
            </a:r>
            <a:r>
              <a:rPr lang="ja-JP" altLang="en-US" sz="1600">
                <a:ea typeface="Merriweather Light"/>
              </a:rPr>
              <a:t> </a:t>
            </a:r>
            <a:endParaRPr lang="zh-TW" altLang="en-US" sz="1600">
              <a:ea typeface="Merriweather Light"/>
            </a:endParaRPr>
          </a:p>
          <a:p>
            <a:pPr>
              <a:buSzPts val="1300"/>
            </a:pPr>
            <a:r>
              <a:rPr lang="en-US" altLang="ja-JP" sz="1600">
                <a:ea typeface="Merriweather Light"/>
              </a:rPr>
              <a:t>4.</a:t>
            </a:r>
            <a:r>
              <a:rPr lang="ja-JP" sz="1600">
                <a:ea typeface="Merriweather Light"/>
              </a:rPr>
              <a:t>找出最大差以及最小差</a:t>
            </a:r>
            <a:r>
              <a:rPr lang="ja-JP" altLang="en-US" sz="1600">
                <a:ea typeface="Merriweather Light"/>
              </a:rPr>
              <a:t>和發生的時間</a:t>
            </a:r>
            <a:r>
              <a:rPr lang="ja-JP" sz="1600">
                <a:ea typeface="Merriweather Light"/>
              </a:rPr>
              <a:t>。</a:t>
            </a:r>
            <a:endParaRPr lang="zh-TW" sz="1600"/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endParaRPr lang="ja-JP" altLang="en-US" sz="16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03928AD-C3C7-F91A-1EF2-4B201AD3C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03" y="2326344"/>
            <a:ext cx="4457700" cy="2293853"/>
          </a:xfrm>
          <a:prstGeom prst="rect">
            <a:avLst/>
          </a:prstGeom>
        </p:spPr>
      </p:pic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845F2FA-E665-0BEA-D367-5B16B71B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30" y="1468625"/>
            <a:ext cx="3926446" cy="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6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 idx="2"/>
          </p:nvPr>
        </p:nvSpPr>
        <p:spPr>
          <a:xfrm>
            <a:off x="2390100" y="2849937"/>
            <a:ext cx="4530487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效能分析&amp;總結</a:t>
            </a: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90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47"/>
          <p:cNvGrpSpPr/>
          <p:nvPr/>
        </p:nvGrpSpPr>
        <p:grpSpPr>
          <a:xfrm>
            <a:off x="714023" y="1584975"/>
            <a:ext cx="2328600" cy="2786700"/>
            <a:chOff x="714023" y="1584975"/>
            <a:chExt cx="2328600" cy="2786700"/>
          </a:xfrm>
        </p:grpSpPr>
        <p:sp>
          <p:nvSpPr>
            <p:cNvPr id="504" name="Google Shape;504;p47"/>
            <p:cNvSpPr/>
            <p:nvPr/>
          </p:nvSpPr>
          <p:spPr>
            <a:xfrm>
              <a:off x="714023" y="1584975"/>
              <a:ext cx="2328600" cy="2786700"/>
            </a:xfrm>
            <a:prstGeom prst="roundRect">
              <a:avLst>
                <a:gd name="adj" fmla="val 9091"/>
              </a:avLst>
            </a:prstGeom>
            <a:solidFill>
              <a:schemeClr val="accent5"/>
            </a:solidFill>
            <a:ln w="19050" cap="flat" cmpd="sng">
              <a:solidFill>
                <a:srgbClr val="1B2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5" name="Google Shape;505;p47"/>
            <p:cNvCxnSpPr/>
            <p:nvPr/>
          </p:nvCxnSpPr>
          <p:spPr>
            <a:xfrm>
              <a:off x="718206" y="1962674"/>
              <a:ext cx="2324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6" name="Google Shape;506;p47"/>
          <p:cNvGrpSpPr/>
          <p:nvPr/>
        </p:nvGrpSpPr>
        <p:grpSpPr>
          <a:xfrm>
            <a:off x="6098377" y="1584983"/>
            <a:ext cx="2331600" cy="2786700"/>
            <a:chOff x="6098377" y="1584983"/>
            <a:chExt cx="2331600" cy="2786700"/>
          </a:xfrm>
        </p:grpSpPr>
        <p:sp>
          <p:nvSpPr>
            <p:cNvPr id="507" name="Google Shape;507;p47"/>
            <p:cNvSpPr/>
            <p:nvPr/>
          </p:nvSpPr>
          <p:spPr>
            <a:xfrm>
              <a:off x="6098377" y="1584983"/>
              <a:ext cx="2331600" cy="2786700"/>
            </a:xfrm>
            <a:prstGeom prst="roundRect">
              <a:avLst>
                <a:gd name="adj" fmla="val 9091"/>
              </a:avLst>
            </a:prstGeom>
            <a:solidFill>
              <a:schemeClr val="accent3"/>
            </a:solidFill>
            <a:ln w="19050" cap="flat" cmpd="sng">
              <a:solidFill>
                <a:srgbClr val="1B2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8" name="Google Shape;508;p47"/>
            <p:cNvCxnSpPr/>
            <p:nvPr/>
          </p:nvCxnSpPr>
          <p:spPr>
            <a:xfrm>
              <a:off x="6102574" y="1962682"/>
              <a:ext cx="2327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9" name="Google Shape;509;p47"/>
          <p:cNvGrpSpPr/>
          <p:nvPr/>
        </p:nvGrpSpPr>
        <p:grpSpPr>
          <a:xfrm>
            <a:off x="3404698" y="1584983"/>
            <a:ext cx="2331600" cy="2786700"/>
            <a:chOff x="3404698" y="1584983"/>
            <a:chExt cx="2331600" cy="2786700"/>
          </a:xfrm>
        </p:grpSpPr>
        <p:sp>
          <p:nvSpPr>
            <p:cNvPr id="510" name="Google Shape;510;p47"/>
            <p:cNvSpPr/>
            <p:nvPr/>
          </p:nvSpPr>
          <p:spPr>
            <a:xfrm>
              <a:off x="3404698" y="1584983"/>
              <a:ext cx="2331600" cy="2786700"/>
            </a:xfrm>
            <a:prstGeom prst="roundRect">
              <a:avLst>
                <a:gd name="adj" fmla="val 9091"/>
              </a:avLst>
            </a:prstGeom>
            <a:solidFill>
              <a:schemeClr val="accent1"/>
            </a:solidFill>
            <a:ln w="19050" cap="flat" cmpd="sng">
              <a:solidFill>
                <a:srgbClr val="1B2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1" name="Google Shape;511;p47"/>
            <p:cNvCxnSpPr/>
            <p:nvPr/>
          </p:nvCxnSpPr>
          <p:spPr>
            <a:xfrm>
              <a:off x="3408891" y="1962682"/>
              <a:ext cx="2327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2" name="Google Shape;512;p47"/>
          <p:cNvSpPr/>
          <p:nvPr/>
        </p:nvSpPr>
        <p:spPr>
          <a:xfrm>
            <a:off x="7985974" y="1704819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7"/>
          <p:cNvSpPr/>
          <p:nvPr/>
        </p:nvSpPr>
        <p:spPr>
          <a:xfrm>
            <a:off x="5235942" y="1704819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7"/>
          <p:cNvSpPr/>
          <p:nvPr/>
        </p:nvSpPr>
        <p:spPr>
          <a:xfrm>
            <a:off x="965431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7"/>
          <p:cNvSpPr/>
          <p:nvPr/>
        </p:nvSpPr>
        <p:spPr>
          <a:xfrm>
            <a:off x="1331057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7"/>
          <p:cNvSpPr/>
          <p:nvPr/>
        </p:nvSpPr>
        <p:spPr>
          <a:xfrm>
            <a:off x="1696683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7"/>
          <p:cNvSpPr/>
          <p:nvPr/>
        </p:nvSpPr>
        <p:spPr>
          <a:xfrm>
            <a:off x="2062310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7"/>
          <p:cNvSpPr/>
          <p:nvPr/>
        </p:nvSpPr>
        <p:spPr>
          <a:xfrm>
            <a:off x="2427936" y="2791757"/>
            <a:ext cx="250500" cy="250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7"/>
          <p:cNvSpPr/>
          <p:nvPr/>
        </p:nvSpPr>
        <p:spPr>
          <a:xfrm>
            <a:off x="3715506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7"/>
          <p:cNvSpPr/>
          <p:nvPr/>
        </p:nvSpPr>
        <p:spPr>
          <a:xfrm>
            <a:off x="4081132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7"/>
          <p:cNvSpPr/>
          <p:nvPr/>
        </p:nvSpPr>
        <p:spPr>
          <a:xfrm>
            <a:off x="4446758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7"/>
          <p:cNvSpPr/>
          <p:nvPr/>
        </p:nvSpPr>
        <p:spPr>
          <a:xfrm>
            <a:off x="4812385" y="2791757"/>
            <a:ext cx="250500" cy="250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7"/>
          <p:cNvSpPr/>
          <p:nvPr/>
        </p:nvSpPr>
        <p:spPr>
          <a:xfrm>
            <a:off x="5178011" y="2791757"/>
            <a:ext cx="250500" cy="250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7"/>
          <p:cNvSpPr/>
          <p:nvPr/>
        </p:nvSpPr>
        <p:spPr>
          <a:xfrm>
            <a:off x="6465568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7"/>
          <p:cNvSpPr/>
          <p:nvPr/>
        </p:nvSpPr>
        <p:spPr>
          <a:xfrm>
            <a:off x="6831195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7"/>
          <p:cNvSpPr/>
          <p:nvPr/>
        </p:nvSpPr>
        <p:spPr>
          <a:xfrm>
            <a:off x="7196821" y="2791757"/>
            <a:ext cx="250500" cy="250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7"/>
          <p:cNvSpPr/>
          <p:nvPr/>
        </p:nvSpPr>
        <p:spPr>
          <a:xfrm>
            <a:off x="7562447" y="2791757"/>
            <a:ext cx="250500" cy="250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7928073" y="2791757"/>
            <a:ext cx="250500" cy="250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47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530" name="Google Shape;530;p4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532" name="Google Shape;532;p47"/>
          <p:cNvSpPr/>
          <p:nvPr/>
        </p:nvSpPr>
        <p:spPr>
          <a:xfrm>
            <a:off x="6977544" y="2130118"/>
            <a:ext cx="455573" cy="457194"/>
          </a:xfrm>
          <a:custGeom>
            <a:avLst/>
            <a:gdLst/>
            <a:ahLst/>
            <a:cxnLst/>
            <a:rect l="l" t="t" r="r" b="b"/>
            <a:pathLst>
              <a:path w="10341" h="10359" extrusionOk="0">
                <a:moveTo>
                  <a:pt x="8602" y="814"/>
                </a:moveTo>
                <a:cubicBezTo>
                  <a:pt x="9120" y="814"/>
                  <a:pt x="9527" y="1221"/>
                  <a:pt x="9527" y="1739"/>
                </a:cubicBezTo>
                <a:cubicBezTo>
                  <a:pt x="9527" y="2238"/>
                  <a:pt x="9120" y="2664"/>
                  <a:pt x="8602" y="2664"/>
                </a:cubicBezTo>
                <a:cubicBezTo>
                  <a:pt x="8102" y="2664"/>
                  <a:pt x="7677" y="2238"/>
                  <a:pt x="7677" y="1739"/>
                </a:cubicBezTo>
                <a:cubicBezTo>
                  <a:pt x="7677" y="1221"/>
                  <a:pt x="8102" y="814"/>
                  <a:pt x="8602" y="814"/>
                </a:cubicBezTo>
                <a:close/>
                <a:moveTo>
                  <a:pt x="1758" y="4236"/>
                </a:moveTo>
                <a:cubicBezTo>
                  <a:pt x="2276" y="4236"/>
                  <a:pt x="2683" y="4643"/>
                  <a:pt x="2683" y="5161"/>
                </a:cubicBezTo>
                <a:cubicBezTo>
                  <a:pt x="2683" y="5660"/>
                  <a:pt x="2276" y="6086"/>
                  <a:pt x="1758" y="6086"/>
                </a:cubicBezTo>
                <a:cubicBezTo>
                  <a:pt x="1258" y="6086"/>
                  <a:pt x="833" y="5660"/>
                  <a:pt x="833" y="5161"/>
                </a:cubicBezTo>
                <a:cubicBezTo>
                  <a:pt x="833" y="4643"/>
                  <a:pt x="1258" y="4236"/>
                  <a:pt x="1758" y="4236"/>
                </a:cubicBezTo>
                <a:close/>
                <a:moveTo>
                  <a:pt x="8602" y="7658"/>
                </a:moveTo>
                <a:cubicBezTo>
                  <a:pt x="9120" y="7658"/>
                  <a:pt x="9527" y="8065"/>
                  <a:pt x="9527" y="8583"/>
                </a:cubicBezTo>
                <a:cubicBezTo>
                  <a:pt x="9527" y="9082"/>
                  <a:pt x="9120" y="9508"/>
                  <a:pt x="8602" y="9508"/>
                </a:cubicBezTo>
                <a:cubicBezTo>
                  <a:pt x="8102" y="9508"/>
                  <a:pt x="7677" y="9082"/>
                  <a:pt x="7677" y="8583"/>
                </a:cubicBezTo>
                <a:cubicBezTo>
                  <a:pt x="7677" y="8065"/>
                  <a:pt x="8102" y="7658"/>
                  <a:pt x="8602" y="7658"/>
                </a:cubicBezTo>
                <a:close/>
                <a:moveTo>
                  <a:pt x="8602" y="0"/>
                </a:moveTo>
                <a:cubicBezTo>
                  <a:pt x="7658" y="0"/>
                  <a:pt x="6882" y="777"/>
                  <a:pt x="6882" y="1739"/>
                </a:cubicBezTo>
                <a:cubicBezTo>
                  <a:pt x="6882" y="2127"/>
                  <a:pt x="7011" y="2479"/>
                  <a:pt x="7215" y="2775"/>
                </a:cubicBezTo>
                <a:lnTo>
                  <a:pt x="5550" y="4772"/>
                </a:lnTo>
                <a:lnTo>
                  <a:pt x="3423" y="4772"/>
                </a:lnTo>
                <a:cubicBezTo>
                  <a:pt x="3238" y="3996"/>
                  <a:pt x="2553" y="3441"/>
                  <a:pt x="1739" y="3441"/>
                </a:cubicBezTo>
                <a:cubicBezTo>
                  <a:pt x="796" y="3441"/>
                  <a:pt x="0" y="4236"/>
                  <a:pt x="0" y="5179"/>
                </a:cubicBezTo>
                <a:cubicBezTo>
                  <a:pt x="0" y="6123"/>
                  <a:pt x="796" y="6918"/>
                  <a:pt x="1739" y="6918"/>
                </a:cubicBezTo>
                <a:cubicBezTo>
                  <a:pt x="2553" y="6918"/>
                  <a:pt x="3238" y="6345"/>
                  <a:pt x="3423" y="5605"/>
                </a:cubicBezTo>
                <a:lnTo>
                  <a:pt x="5550" y="5605"/>
                </a:lnTo>
                <a:lnTo>
                  <a:pt x="7215" y="7584"/>
                </a:lnTo>
                <a:cubicBezTo>
                  <a:pt x="7011" y="7880"/>
                  <a:pt x="6882" y="8231"/>
                  <a:pt x="6882" y="8620"/>
                </a:cubicBezTo>
                <a:cubicBezTo>
                  <a:pt x="6882" y="9582"/>
                  <a:pt x="7658" y="10359"/>
                  <a:pt x="8602" y="10359"/>
                </a:cubicBezTo>
                <a:cubicBezTo>
                  <a:pt x="9564" y="10359"/>
                  <a:pt x="10341" y="9582"/>
                  <a:pt x="10341" y="8620"/>
                </a:cubicBezTo>
                <a:cubicBezTo>
                  <a:pt x="10341" y="7640"/>
                  <a:pt x="9564" y="6844"/>
                  <a:pt x="8602" y="6844"/>
                </a:cubicBezTo>
                <a:cubicBezTo>
                  <a:pt x="8324" y="6844"/>
                  <a:pt x="8084" y="6918"/>
                  <a:pt x="7843" y="7029"/>
                </a:cubicBezTo>
                <a:lnTo>
                  <a:pt x="6271" y="5161"/>
                </a:lnTo>
                <a:lnTo>
                  <a:pt x="7843" y="3274"/>
                </a:lnTo>
                <a:cubicBezTo>
                  <a:pt x="8084" y="3404"/>
                  <a:pt x="8324" y="3478"/>
                  <a:pt x="8602" y="3478"/>
                </a:cubicBezTo>
                <a:cubicBezTo>
                  <a:pt x="9564" y="3478"/>
                  <a:pt x="10341" y="2682"/>
                  <a:pt x="10341" y="1739"/>
                </a:cubicBezTo>
                <a:cubicBezTo>
                  <a:pt x="10341" y="777"/>
                  <a:pt x="9564" y="0"/>
                  <a:pt x="8602" y="0"/>
                </a:cubicBezTo>
                <a:close/>
              </a:path>
            </a:pathLst>
          </a:custGeom>
          <a:solidFill>
            <a:srgbClr val="0703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47"/>
          <p:cNvGrpSpPr/>
          <p:nvPr/>
        </p:nvGrpSpPr>
        <p:grpSpPr>
          <a:xfrm>
            <a:off x="4343205" y="2130913"/>
            <a:ext cx="454736" cy="455606"/>
            <a:chOff x="4692225" y="3362925"/>
            <a:chExt cx="258050" cy="258075"/>
          </a:xfrm>
        </p:grpSpPr>
        <p:sp>
          <p:nvSpPr>
            <p:cNvPr id="534" name="Google Shape;534;p47"/>
            <p:cNvSpPr/>
            <p:nvPr/>
          </p:nvSpPr>
          <p:spPr>
            <a:xfrm>
              <a:off x="4874875" y="3419350"/>
              <a:ext cx="75400" cy="201650"/>
            </a:xfrm>
            <a:custGeom>
              <a:avLst/>
              <a:gdLst/>
              <a:ahLst/>
              <a:cxnLst/>
              <a:rect l="l" t="t" r="r" b="b"/>
              <a:pathLst>
                <a:path w="3016" h="8066" extrusionOk="0">
                  <a:moveTo>
                    <a:pt x="1998" y="796"/>
                  </a:moveTo>
                  <a:cubicBezTo>
                    <a:pt x="2109" y="796"/>
                    <a:pt x="2202" y="888"/>
                    <a:pt x="2202" y="999"/>
                  </a:cubicBezTo>
                  <a:lnTo>
                    <a:pt x="2202" y="7029"/>
                  </a:lnTo>
                  <a:cubicBezTo>
                    <a:pt x="2202" y="7159"/>
                    <a:pt x="2109" y="7251"/>
                    <a:pt x="1998" y="7251"/>
                  </a:cubicBezTo>
                  <a:lnTo>
                    <a:pt x="1018" y="7251"/>
                  </a:lnTo>
                  <a:cubicBezTo>
                    <a:pt x="907" y="7251"/>
                    <a:pt x="815" y="7159"/>
                    <a:pt x="815" y="7029"/>
                  </a:cubicBezTo>
                  <a:lnTo>
                    <a:pt x="815" y="999"/>
                  </a:lnTo>
                  <a:cubicBezTo>
                    <a:pt x="815" y="888"/>
                    <a:pt x="907" y="796"/>
                    <a:pt x="1018" y="796"/>
                  </a:cubicBezTo>
                  <a:close/>
                  <a:moveTo>
                    <a:pt x="1018" y="0"/>
                  </a:moveTo>
                  <a:cubicBezTo>
                    <a:pt x="463" y="0"/>
                    <a:pt x="1" y="463"/>
                    <a:pt x="1" y="1018"/>
                  </a:cubicBezTo>
                  <a:lnTo>
                    <a:pt x="1" y="7066"/>
                  </a:lnTo>
                  <a:cubicBezTo>
                    <a:pt x="1" y="7603"/>
                    <a:pt x="463" y="8065"/>
                    <a:pt x="1018" y="8065"/>
                  </a:cubicBezTo>
                  <a:lnTo>
                    <a:pt x="1998" y="8065"/>
                  </a:lnTo>
                  <a:cubicBezTo>
                    <a:pt x="2553" y="8065"/>
                    <a:pt x="3016" y="7603"/>
                    <a:pt x="3016" y="7066"/>
                  </a:cubicBezTo>
                  <a:lnTo>
                    <a:pt x="3016" y="1018"/>
                  </a:lnTo>
                  <a:cubicBezTo>
                    <a:pt x="3016" y="444"/>
                    <a:pt x="2553" y="0"/>
                    <a:pt x="1998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7"/>
            <p:cNvSpPr/>
            <p:nvPr/>
          </p:nvSpPr>
          <p:spPr>
            <a:xfrm>
              <a:off x="4692225" y="3495650"/>
              <a:ext cx="74925" cy="125350"/>
            </a:xfrm>
            <a:custGeom>
              <a:avLst/>
              <a:gdLst/>
              <a:ahLst/>
              <a:cxnLst/>
              <a:rect l="l" t="t" r="r" b="b"/>
              <a:pathLst>
                <a:path w="2997" h="5014" extrusionOk="0">
                  <a:moveTo>
                    <a:pt x="1961" y="796"/>
                  </a:moveTo>
                  <a:cubicBezTo>
                    <a:pt x="2090" y="796"/>
                    <a:pt x="2183" y="888"/>
                    <a:pt x="2183" y="999"/>
                  </a:cubicBezTo>
                  <a:lnTo>
                    <a:pt x="2183" y="3977"/>
                  </a:lnTo>
                  <a:cubicBezTo>
                    <a:pt x="2183" y="4107"/>
                    <a:pt x="2090" y="4199"/>
                    <a:pt x="1961" y="4199"/>
                  </a:cubicBezTo>
                  <a:lnTo>
                    <a:pt x="999" y="4199"/>
                  </a:lnTo>
                  <a:cubicBezTo>
                    <a:pt x="888" y="4199"/>
                    <a:pt x="796" y="4107"/>
                    <a:pt x="796" y="3977"/>
                  </a:cubicBezTo>
                  <a:lnTo>
                    <a:pt x="796" y="999"/>
                  </a:lnTo>
                  <a:cubicBezTo>
                    <a:pt x="796" y="888"/>
                    <a:pt x="888" y="796"/>
                    <a:pt x="999" y="796"/>
                  </a:cubicBezTo>
                  <a:close/>
                  <a:moveTo>
                    <a:pt x="1018" y="1"/>
                  </a:moveTo>
                  <a:cubicBezTo>
                    <a:pt x="463" y="1"/>
                    <a:pt x="0" y="463"/>
                    <a:pt x="0" y="1018"/>
                  </a:cubicBezTo>
                  <a:lnTo>
                    <a:pt x="0" y="4014"/>
                  </a:lnTo>
                  <a:cubicBezTo>
                    <a:pt x="0" y="4551"/>
                    <a:pt x="463" y="5013"/>
                    <a:pt x="1018" y="5013"/>
                  </a:cubicBezTo>
                  <a:lnTo>
                    <a:pt x="1998" y="5013"/>
                  </a:lnTo>
                  <a:cubicBezTo>
                    <a:pt x="2534" y="5013"/>
                    <a:pt x="2997" y="4551"/>
                    <a:pt x="2997" y="4014"/>
                  </a:cubicBezTo>
                  <a:lnTo>
                    <a:pt x="2997" y="1018"/>
                  </a:lnTo>
                  <a:cubicBezTo>
                    <a:pt x="2978" y="463"/>
                    <a:pt x="2534" y="1"/>
                    <a:pt x="1998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7"/>
            <p:cNvSpPr/>
            <p:nvPr/>
          </p:nvSpPr>
          <p:spPr>
            <a:xfrm>
              <a:off x="4783775" y="3362925"/>
              <a:ext cx="74950" cy="258075"/>
            </a:xfrm>
            <a:custGeom>
              <a:avLst/>
              <a:gdLst/>
              <a:ahLst/>
              <a:cxnLst/>
              <a:rect l="l" t="t" r="r" b="b"/>
              <a:pathLst>
                <a:path w="2998" h="10323" extrusionOk="0">
                  <a:moveTo>
                    <a:pt x="1980" y="778"/>
                  </a:moveTo>
                  <a:cubicBezTo>
                    <a:pt x="2091" y="778"/>
                    <a:pt x="2183" y="870"/>
                    <a:pt x="2183" y="1000"/>
                  </a:cubicBezTo>
                  <a:lnTo>
                    <a:pt x="2183" y="9286"/>
                  </a:lnTo>
                  <a:cubicBezTo>
                    <a:pt x="2183" y="9416"/>
                    <a:pt x="2091" y="9508"/>
                    <a:pt x="1980" y="9508"/>
                  </a:cubicBezTo>
                  <a:lnTo>
                    <a:pt x="1018" y="9508"/>
                  </a:lnTo>
                  <a:cubicBezTo>
                    <a:pt x="889" y="9508"/>
                    <a:pt x="796" y="9416"/>
                    <a:pt x="796" y="9286"/>
                  </a:cubicBezTo>
                  <a:lnTo>
                    <a:pt x="796" y="1000"/>
                  </a:lnTo>
                  <a:cubicBezTo>
                    <a:pt x="796" y="870"/>
                    <a:pt x="889" y="778"/>
                    <a:pt x="1018" y="778"/>
                  </a:cubicBezTo>
                  <a:close/>
                  <a:moveTo>
                    <a:pt x="1018" y="1"/>
                  </a:moveTo>
                  <a:cubicBezTo>
                    <a:pt x="463" y="1"/>
                    <a:pt x="1" y="463"/>
                    <a:pt x="1" y="1018"/>
                  </a:cubicBezTo>
                  <a:lnTo>
                    <a:pt x="1" y="9323"/>
                  </a:lnTo>
                  <a:cubicBezTo>
                    <a:pt x="1" y="9860"/>
                    <a:pt x="463" y="10322"/>
                    <a:pt x="1018" y="10322"/>
                  </a:cubicBezTo>
                  <a:lnTo>
                    <a:pt x="1980" y="10322"/>
                  </a:lnTo>
                  <a:cubicBezTo>
                    <a:pt x="2535" y="10322"/>
                    <a:pt x="2997" y="9860"/>
                    <a:pt x="2997" y="9323"/>
                  </a:cubicBezTo>
                  <a:lnTo>
                    <a:pt x="2997" y="1018"/>
                  </a:lnTo>
                  <a:cubicBezTo>
                    <a:pt x="2979" y="463"/>
                    <a:pt x="2535" y="1"/>
                    <a:pt x="1980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47"/>
          <p:cNvSpPr/>
          <p:nvPr/>
        </p:nvSpPr>
        <p:spPr>
          <a:xfrm>
            <a:off x="1657992" y="2158387"/>
            <a:ext cx="442577" cy="400658"/>
          </a:xfrm>
          <a:custGeom>
            <a:avLst/>
            <a:gdLst/>
            <a:ahLst/>
            <a:cxnLst/>
            <a:rect l="l" t="t" r="r" b="b"/>
            <a:pathLst>
              <a:path w="10046" h="9078" extrusionOk="0">
                <a:moveTo>
                  <a:pt x="7058" y="796"/>
                </a:moveTo>
                <a:cubicBezTo>
                  <a:pt x="7076" y="796"/>
                  <a:pt x="7095" y="800"/>
                  <a:pt x="7104" y="809"/>
                </a:cubicBezTo>
                <a:lnTo>
                  <a:pt x="9250" y="2937"/>
                </a:lnTo>
                <a:cubicBezTo>
                  <a:pt x="9268" y="2955"/>
                  <a:pt x="9268" y="2955"/>
                  <a:pt x="9268" y="2992"/>
                </a:cubicBezTo>
                <a:cubicBezTo>
                  <a:pt x="9263" y="2987"/>
                  <a:pt x="9259" y="2984"/>
                  <a:pt x="9256" y="2984"/>
                </a:cubicBezTo>
                <a:cubicBezTo>
                  <a:pt x="9248" y="2984"/>
                  <a:pt x="9244" y="2998"/>
                  <a:pt x="9231" y="3011"/>
                </a:cubicBezTo>
                <a:lnTo>
                  <a:pt x="8769" y="3492"/>
                </a:lnTo>
                <a:lnTo>
                  <a:pt x="6549" y="1272"/>
                </a:lnTo>
                <a:lnTo>
                  <a:pt x="7011" y="809"/>
                </a:lnTo>
                <a:cubicBezTo>
                  <a:pt x="7021" y="800"/>
                  <a:pt x="7039" y="796"/>
                  <a:pt x="7058" y="796"/>
                </a:cubicBezTo>
                <a:close/>
                <a:moveTo>
                  <a:pt x="5976" y="1808"/>
                </a:moveTo>
                <a:lnTo>
                  <a:pt x="8214" y="4028"/>
                </a:lnTo>
                <a:lnTo>
                  <a:pt x="5717" y="6544"/>
                </a:lnTo>
                <a:lnTo>
                  <a:pt x="3478" y="4305"/>
                </a:lnTo>
                <a:lnTo>
                  <a:pt x="5976" y="1808"/>
                </a:lnTo>
                <a:close/>
                <a:moveTo>
                  <a:pt x="3201" y="5138"/>
                </a:moveTo>
                <a:lnTo>
                  <a:pt x="4903" y="6821"/>
                </a:lnTo>
                <a:cubicBezTo>
                  <a:pt x="4126" y="6988"/>
                  <a:pt x="3404" y="7339"/>
                  <a:pt x="3016" y="7524"/>
                </a:cubicBezTo>
                <a:lnTo>
                  <a:pt x="2498" y="7006"/>
                </a:lnTo>
                <a:cubicBezTo>
                  <a:pt x="2702" y="6636"/>
                  <a:pt x="3053" y="5896"/>
                  <a:pt x="3201" y="5138"/>
                </a:cubicBezTo>
                <a:close/>
                <a:moveTo>
                  <a:pt x="2036" y="7635"/>
                </a:moveTo>
                <a:lnTo>
                  <a:pt x="2406" y="8005"/>
                </a:lnTo>
                <a:lnTo>
                  <a:pt x="2184" y="8245"/>
                </a:lnTo>
                <a:lnTo>
                  <a:pt x="1573" y="8116"/>
                </a:lnTo>
                <a:lnTo>
                  <a:pt x="2036" y="7635"/>
                </a:lnTo>
                <a:close/>
                <a:moveTo>
                  <a:pt x="7032" y="0"/>
                </a:moveTo>
                <a:cubicBezTo>
                  <a:pt x="6813" y="0"/>
                  <a:pt x="6595" y="79"/>
                  <a:pt x="6438" y="236"/>
                </a:cubicBezTo>
                <a:lnTo>
                  <a:pt x="2498" y="4194"/>
                </a:lnTo>
                <a:lnTo>
                  <a:pt x="2498" y="4361"/>
                </a:lnTo>
                <a:cubicBezTo>
                  <a:pt x="2498" y="5415"/>
                  <a:pt x="1814" y="6636"/>
                  <a:pt x="1703" y="6858"/>
                </a:cubicBezTo>
                <a:lnTo>
                  <a:pt x="1" y="8615"/>
                </a:lnTo>
                <a:lnTo>
                  <a:pt x="2406" y="9078"/>
                </a:lnTo>
                <a:lnTo>
                  <a:pt x="3182" y="8301"/>
                </a:lnTo>
                <a:cubicBezTo>
                  <a:pt x="3423" y="8171"/>
                  <a:pt x="4681" y="7506"/>
                  <a:pt x="5680" y="7506"/>
                </a:cubicBezTo>
                <a:lnTo>
                  <a:pt x="5828" y="7506"/>
                </a:lnTo>
                <a:lnTo>
                  <a:pt x="9768" y="3547"/>
                </a:lnTo>
                <a:cubicBezTo>
                  <a:pt x="9934" y="3381"/>
                  <a:pt x="10027" y="3177"/>
                  <a:pt x="10027" y="2937"/>
                </a:cubicBezTo>
                <a:cubicBezTo>
                  <a:pt x="10045" y="2733"/>
                  <a:pt x="9953" y="2530"/>
                  <a:pt x="9786" y="2363"/>
                </a:cubicBezTo>
                <a:lnTo>
                  <a:pt x="7640" y="236"/>
                </a:lnTo>
                <a:cubicBezTo>
                  <a:pt x="7474" y="79"/>
                  <a:pt x="7252" y="0"/>
                  <a:pt x="7032" y="0"/>
                </a:cubicBezTo>
                <a:close/>
              </a:path>
            </a:pathLst>
          </a:custGeom>
          <a:solidFill>
            <a:srgbClr val="0703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7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Heap Sort</a:t>
            </a:r>
          </a:p>
        </p:txBody>
      </p:sp>
      <p:sp>
        <p:nvSpPr>
          <p:cNvPr id="539" name="Google Shape;539;p47"/>
          <p:cNvSpPr/>
          <p:nvPr/>
        </p:nvSpPr>
        <p:spPr>
          <a:xfrm>
            <a:off x="2485863" y="1704819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7"/>
          <p:cNvSpPr txBox="1">
            <a:spLocks noGrp="1"/>
          </p:cNvSpPr>
          <p:nvPr>
            <p:ph type="subTitle" idx="1"/>
          </p:nvPr>
        </p:nvSpPr>
        <p:spPr>
          <a:xfrm>
            <a:off x="3464153" y="3206197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err="1"/>
              <a:t>二元樹</a:t>
            </a:r>
            <a:endParaRPr lang="en" err="1"/>
          </a:p>
        </p:txBody>
      </p:sp>
      <p:sp>
        <p:nvSpPr>
          <p:cNvPr id="541" name="Google Shape;541;p47"/>
          <p:cNvSpPr txBox="1">
            <a:spLocks noGrp="1"/>
          </p:cNvSpPr>
          <p:nvPr>
            <p:ph type="ctrTitle" idx="3"/>
          </p:nvPr>
        </p:nvSpPr>
        <p:spPr>
          <a:xfrm>
            <a:off x="772938" y="3206197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Bad</a:t>
            </a:r>
          </a:p>
        </p:txBody>
      </p:sp>
      <p:sp>
        <p:nvSpPr>
          <p:cNvPr id="542" name="Google Shape;542;p47"/>
          <p:cNvSpPr txBox="1">
            <a:spLocks noGrp="1"/>
          </p:cNvSpPr>
          <p:nvPr>
            <p:ph type="subTitle" idx="4"/>
          </p:nvPr>
        </p:nvSpPr>
        <p:spPr>
          <a:xfrm>
            <a:off x="774750" y="3659456"/>
            <a:ext cx="2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300" err="1"/>
              <a:t>CPU</a:t>
            </a:r>
            <a:r>
              <a:rPr lang="zh-TW" altLang="en" sz="1300" err="1"/>
              <a:t>消耗</a:t>
            </a:r>
            <a:endParaRPr lang="en" sz="1300" err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(g++</a:t>
            </a:r>
            <a:r>
              <a:rPr lang="zh-TW" altLang="en" sz="1300"/>
              <a:t>編譯</a:t>
            </a:r>
            <a:r>
              <a:rPr lang="en" sz="1300"/>
              <a:t>)</a:t>
            </a:r>
          </a:p>
        </p:txBody>
      </p:sp>
      <p:sp>
        <p:nvSpPr>
          <p:cNvPr id="543" name="Google Shape;543;p47"/>
          <p:cNvSpPr txBox="1">
            <a:spLocks noGrp="1"/>
          </p:cNvSpPr>
          <p:nvPr>
            <p:ph type="ctrTitle" idx="5"/>
          </p:nvPr>
        </p:nvSpPr>
        <p:spPr>
          <a:xfrm>
            <a:off x="6155250" y="3206197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排序</a:t>
            </a:r>
            <a:endParaRPr lang="en"/>
          </a:p>
        </p:txBody>
      </p:sp>
      <p:sp>
        <p:nvSpPr>
          <p:cNvPr id="545" name="Google Shape;545;p47"/>
          <p:cNvSpPr txBox="1">
            <a:spLocks noGrp="1"/>
          </p:cNvSpPr>
          <p:nvPr>
            <p:ph type="ctrTitle" idx="2"/>
          </p:nvPr>
        </p:nvSpPr>
        <p:spPr>
          <a:xfrm>
            <a:off x="6159225" y="3657806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Function-cmp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00B1DB-0655-7EF3-8675-175B3B5B0D30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zh-TW" altLang="en-US"/>
              <a:t>建立節點</a:t>
            </a:r>
            <a:endParaRPr lang="zh-TW"/>
          </a:p>
          <a:p>
            <a:r>
              <a:rPr lang="zh-TW" altLang="en-US"/>
              <a:t>(可能會顛倒)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50874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50"/>
          <p:cNvGrpSpPr/>
          <p:nvPr/>
        </p:nvGrpSpPr>
        <p:grpSpPr>
          <a:xfrm>
            <a:off x="1528650" y="1245648"/>
            <a:ext cx="6086700" cy="2525070"/>
            <a:chOff x="1528625" y="1090775"/>
            <a:chExt cx="6086700" cy="3326400"/>
          </a:xfrm>
        </p:grpSpPr>
        <p:sp>
          <p:nvSpPr>
            <p:cNvPr id="638" name="Google Shape;638;p50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9" name="Google Shape;639;p50"/>
            <p:cNvCxnSpPr/>
            <p:nvPr/>
          </p:nvCxnSpPr>
          <p:spPr>
            <a:xfrm>
              <a:off x="1539175" y="168724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0" name="Google Shape;640;p50"/>
          <p:cNvSpPr txBox="1">
            <a:spLocks noGrp="1"/>
          </p:cNvSpPr>
          <p:nvPr>
            <p:ph type="title"/>
          </p:nvPr>
        </p:nvSpPr>
        <p:spPr>
          <a:xfrm>
            <a:off x="1994850" y="1621298"/>
            <a:ext cx="5154300" cy="20402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"/>
              <a:t>效能分析</a:t>
            </a:r>
            <a:endParaRPr lang="en"/>
          </a:p>
        </p:txBody>
      </p:sp>
      <p:cxnSp>
        <p:nvCxnSpPr>
          <p:cNvPr id="641" name="Google Shape;641;p50"/>
          <p:cNvCxnSpPr/>
          <p:nvPr/>
        </p:nvCxnSpPr>
        <p:spPr>
          <a:xfrm>
            <a:off x="713225" y="4261313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0"/>
          <p:cNvCxnSpPr/>
          <p:nvPr/>
        </p:nvCxnSpPr>
        <p:spPr>
          <a:xfrm>
            <a:off x="713225" y="8907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3" name="Google Shape;643;p50"/>
          <p:cNvGrpSpPr/>
          <p:nvPr/>
        </p:nvGrpSpPr>
        <p:grpSpPr>
          <a:xfrm>
            <a:off x="7149150" y="1304951"/>
            <a:ext cx="327600" cy="327600"/>
            <a:chOff x="9379775" y="1529850"/>
            <a:chExt cx="327600" cy="327600"/>
          </a:xfrm>
        </p:grpSpPr>
        <p:sp>
          <p:nvSpPr>
            <p:cNvPr id="644" name="Google Shape;644;p50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646" name="Google Shape;646;p50"/>
          <p:cNvGrpSpPr/>
          <p:nvPr/>
        </p:nvGrpSpPr>
        <p:grpSpPr>
          <a:xfrm>
            <a:off x="1667250" y="1304951"/>
            <a:ext cx="327600" cy="327600"/>
            <a:chOff x="5471550" y="4685975"/>
            <a:chExt cx="327600" cy="327600"/>
          </a:xfrm>
        </p:grpSpPr>
        <p:sp>
          <p:nvSpPr>
            <p:cNvPr id="647" name="Google Shape;647;p50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9059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39"/>
          <p:cNvGrpSpPr/>
          <p:nvPr/>
        </p:nvGrpSpPr>
        <p:grpSpPr>
          <a:xfrm>
            <a:off x="713175" y="1233150"/>
            <a:ext cx="7717500" cy="2677200"/>
            <a:chOff x="713175" y="1233150"/>
            <a:chExt cx="7717500" cy="2677200"/>
          </a:xfrm>
        </p:grpSpPr>
        <p:sp>
          <p:nvSpPr>
            <p:cNvPr id="367" name="Google Shape;367;p39"/>
            <p:cNvSpPr/>
            <p:nvPr/>
          </p:nvSpPr>
          <p:spPr>
            <a:xfrm>
              <a:off x="713175" y="1233150"/>
              <a:ext cx="7717500" cy="2677200"/>
            </a:xfrm>
            <a:prstGeom prst="roundRect">
              <a:avLst>
                <a:gd name="adj" fmla="val 5555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8" name="Google Shape;368;p39"/>
            <p:cNvCxnSpPr/>
            <p:nvPr/>
          </p:nvCxnSpPr>
          <p:spPr>
            <a:xfrm>
              <a:off x="726552" y="1709899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1" name="Google Shape;371;p39"/>
          <p:cNvGrpSpPr/>
          <p:nvPr/>
        </p:nvGrpSpPr>
        <p:grpSpPr>
          <a:xfrm>
            <a:off x="8007675" y="1277628"/>
            <a:ext cx="327600" cy="327600"/>
            <a:chOff x="9379775" y="1529850"/>
            <a:chExt cx="327600" cy="327600"/>
          </a:xfrm>
        </p:grpSpPr>
        <p:sp>
          <p:nvSpPr>
            <p:cNvPr id="372" name="Google Shape;372;p39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786375" y="1277628"/>
            <a:ext cx="327600" cy="327600"/>
            <a:chOff x="5471550" y="4685975"/>
            <a:chExt cx="327600" cy="327600"/>
          </a:xfrm>
        </p:grpSpPr>
        <p:sp>
          <p:nvSpPr>
            <p:cNvPr id="375" name="Google Shape;375;p39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B2A45E-357C-9977-1692-3EFBF3F3622E}"/>
              </a:ext>
            </a:extLst>
          </p:cNvPr>
          <p:cNvSpPr txBox="1"/>
          <p:nvPr/>
        </p:nvSpPr>
        <p:spPr>
          <a:xfrm>
            <a:off x="1057321" y="1794462"/>
            <a:ext cx="393569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sz="1800"/>
              <a:t>Linear Search &amp; Binary Search</a:t>
            </a:r>
            <a:endParaRPr lang="en-US" altLang="zh-TW" sz="1800"/>
          </a:p>
          <a:p>
            <a:endParaRPr lang="en-US" altLang="zh-TW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/>
              <a:t>尋找</a:t>
            </a:r>
            <a:r>
              <a:rPr lang="zh-TW" sz="1800"/>
              <a:t>TXO_9900_201705_C</a:t>
            </a:r>
            <a:r>
              <a:rPr lang="zh-TW" altLang="en-US" sz="1800"/>
              <a:t>的效率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/>
              <a:t>時間複雜度比較</a:t>
            </a:r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021733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ctrTitle"/>
          </p:nvPr>
        </p:nvSpPr>
        <p:spPr>
          <a:xfrm>
            <a:off x="1004475" y="1699190"/>
            <a:ext cx="33009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Linear Search</a:t>
            </a:r>
          </a:p>
        </p:txBody>
      </p:sp>
      <p:sp>
        <p:nvSpPr>
          <p:cNvPr id="425" name="Google Shape;425;p43"/>
          <p:cNvSpPr txBox="1">
            <a:spLocks noGrp="1"/>
          </p:cNvSpPr>
          <p:nvPr>
            <p:ph type="subTitle" idx="1"/>
          </p:nvPr>
        </p:nvSpPr>
        <p:spPr>
          <a:xfrm>
            <a:off x="1004475" y="2399788"/>
            <a:ext cx="3300900" cy="17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1150">
              <a:buSzPts val="1300"/>
            </a:pPr>
            <a:r>
              <a:rPr lang="ja-JP" sz="2000">
                <a:cs typeface="Arial"/>
              </a:rPr>
              <a:t>指在資料列中從頭開始一一做比對，直到找到相符合的資料為止</a:t>
            </a:r>
            <a:endParaRPr lang="en" altLang="ja-JP" sz="2000">
              <a:cs typeface="Arial"/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426" name="Google Shape;426;p43"/>
          <p:cNvSpPr txBox="1">
            <a:spLocks noGrp="1"/>
          </p:cNvSpPr>
          <p:nvPr>
            <p:ph type="ctrTitle" idx="2"/>
          </p:nvPr>
        </p:nvSpPr>
        <p:spPr>
          <a:xfrm>
            <a:off x="4839229" y="1699190"/>
            <a:ext cx="32997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Binary Search</a:t>
            </a:r>
          </a:p>
        </p:txBody>
      </p:sp>
      <p:sp>
        <p:nvSpPr>
          <p:cNvPr id="427" name="Google Shape;427;p43"/>
          <p:cNvSpPr txBox="1">
            <a:spLocks noGrp="1"/>
          </p:cNvSpPr>
          <p:nvPr>
            <p:ph type="subTitle" idx="3"/>
          </p:nvPr>
        </p:nvSpPr>
        <p:spPr>
          <a:xfrm>
            <a:off x="4838629" y="2397426"/>
            <a:ext cx="3300900" cy="17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1150">
              <a:buSzPts val="1300"/>
            </a:pPr>
            <a:r>
              <a:rPr lang="ja-JP" sz="2000">
                <a:cs typeface="Arial"/>
              </a:rPr>
              <a:t>拿已排好順序的資料列從中間砍一半，不斷地遞迴，直到尋找到正確的資料</a:t>
            </a:r>
            <a:endParaRPr lang="en" sz="1200">
              <a:cs typeface="Arial"/>
            </a:endParaRPr>
          </a:p>
        </p:txBody>
      </p:sp>
      <p:sp>
        <p:nvSpPr>
          <p:cNvPr id="428" name="Google Shape;428;p43"/>
          <p:cNvSpPr txBox="1">
            <a:spLocks noGrp="1"/>
          </p:cNvSpPr>
          <p:nvPr>
            <p:ph type="title" idx="4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cs typeface="Arial"/>
              </a:rPr>
              <a:t>Linear</a:t>
            </a:r>
            <a:r>
              <a:rPr lang="zh-TW">
                <a:cs typeface="Arial"/>
              </a:rPr>
              <a:t> </a:t>
            </a:r>
            <a:r>
              <a:rPr lang="en-US">
                <a:cs typeface="Arial"/>
              </a:rPr>
              <a:t>Search</a:t>
            </a:r>
            <a:r>
              <a:rPr lang="zh-TW">
                <a:cs typeface="Arial"/>
              </a:rPr>
              <a:t> </a:t>
            </a:r>
            <a:r>
              <a:rPr lang="en-US">
                <a:cs typeface="Arial"/>
              </a:rPr>
              <a:t>&amp;</a:t>
            </a:r>
            <a:r>
              <a:rPr lang="zh-TW">
                <a:cs typeface="Arial"/>
              </a:rPr>
              <a:t> </a:t>
            </a:r>
            <a:r>
              <a:rPr lang="en-US">
                <a:cs typeface="Arial"/>
              </a:rPr>
              <a:t>Binary</a:t>
            </a:r>
            <a:r>
              <a:rPr lang="zh-TW">
                <a:cs typeface="Arial"/>
              </a:rPr>
              <a:t> </a:t>
            </a:r>
            <a:r>
              <a:rPr lang="en-US">
                <a:cs typeface="Arial"/>
              </a:rPr>
              <a:t>Search</a:t>
            </a:r>
            <a:endParaRPr lang="en"/>
          </a:p>
        </p:txBody>
      </p:sp>
      <p:grpSp>
        <p:nvGrpSpPr>
          <p:cNvPr id="429" name="Google Shape;429;p43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30" name="Google Shape;430;p4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1320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/>
          <p:nvPr/>
        </p:nvSpPr>
        <p:spPr>
          <a:xfrm>
            <a:off x="713250" y="1990800"/>
            <a:ext cx="7717500" cy="2072100"/>
          </a:xfrm>
          <a:prstGeom prst="roundRect">
            <a:avLst>
              <a:gd name="adj" fmla="val 909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13" name="Google Shape;413;p42"/>
          <p:cNvGraphicFramePr/>
          <p:nvPr>
            <p:extLst>
              <p:ext uri="{D42A27DB-BD31-4B8C-83A1-F6EECF244321}">
                <p14:modId xmlns:p14="http://schemas.microsoft.com/office/powerpoint/2010/main" val="642671623"/>
              </p:ext>
            </p:extLst>
          </p:nvPr>
        </p:nvGraphicFramePr>
        <p:xfrm>
          <a:off x="713250" y="2282153"/>
          <a:ext cx="7765802" cy="1678278"/>
        </p:xfrm>
        <a:graphic>
          <a:graphicData uri="http://schemas.openxmlformats.org/drawingml/2006/table">
            <a:tbl>
              <a:tblPr>
                <a:noFill/>
                <a:tableStyleId>{A64CDFEF-AE1C-41A0-B871-C9D50DE0F679}</a:tableStyleId>
              </a:tblPr>
              <a:tblGrid>
                <a:gridCol w="18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1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i="0" u="none" strike="noStrike" noProof="0"/>
                        <a:t>Linear Search</a:t>
                      </a:r>
                      <a:endParaRPr lang="en" sz="2100" b="0" i="0" u="none" strike="noStrike" noProof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300" b="0" i="0" u="none" strike="noStrike" noProof="0"/>
                        <a:t>不用先進行任何排序</a:t>
                      </a:r>
                      <a:endParaRPr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300" b="0" i="0" u="none" strike="noStrike" noProof="0"/>
                        <a:t>不適合資料量過大的搜尋</a:t>
                      </a:r>
                      <a:endParaRPr lang="en" sz="1300" b="0" i="0" u="none" strike="noStrike" noProof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13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300" b="0" i="0" u="none" strike="noStrike" noProof="0">
                          <a:latin typeface="Arial"/>
                        </a:rPr>
                        <a:t>          Best</a:t>
                      </a:r>
                      <a:r>
                        <a:rPr lang="zh-TW" altLang="en-US" sz="13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altLang="zh-TW" sz="1300" b="0" i="0" u="none" strike="noStrike" noProof="0" err="1">
                          <a:latin typeface="Arial"/>
                        </a:rPr>
                        <a:t>Case:O</a:t>
                      </a:r>
                      <a:r>
                        <a:rPr lang="en-US" altLang="zh-TW" sz="1300" b="0" i="0" u="none" strike="noStrike" noProof="0">
                          <a:latin typeface="Arial"/>
                        </a:rPr>
                        <a:t>(1)</a:t>
                      </a:r>
                      <a:endParaRPr lang="ja-JP" altLang="en-US" sz="1300" b="0" i="0" u="none" strike="noStrike" noProof="0"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300" b="0" i="0" u="none" strike="noStrike" noProof="0">
                          <a:latin typeface="Arial"/>
                        </a:rPr>
                        <a:t>         Worst</a:t>
                      </a:r>
                      <a:r>
                        <a:rPr lang="zh-TW" altLang="en-US" sz="13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altLang="zh-TW" sz="1300" b="0" i="0" u="none" strike="noStrike" noProof="0" err="1">
                          <a:latin typeface="Arial"/>
                        </a:rPr>
                        <a:t>Case:O</a:t>
                      </a:r>
                      <a:r>
                        <a:rPr lang="en-US" altLang="zh-TW" sz="1300" b="0" i="0" u="none" strike="noStrike" noProof="0">
                          <a:latin typeface="Arial"/>
                        </a:rPr>
                        <a:t>(n)</a:t>
                      </a:r>
                      <a:endParaRPr lang="ja-JP" sz="1300" b="0" i="0" u="none" strike="noStrike" noProof="0"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ja-JP" sz="1300">
                        <a:solidFill>
                          <a:schemeClr val="dk1"/>
                        </a:solidFill>
                        <a:latin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3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i="0" u="none" strike="noStrike" noProof="0">
                          <a:solidFill>
                            <a:srgbClr val="000000"/>
                          </a:solidFill>
                        </a:rPr>
                        <a:t>Binary Search</a:t>
                      </a:r>
                      <a:endParaRPr>
                        <a:sym typeface="Cormorant Garamo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3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比較快速</a:t>
                      </a:r>
                      <a:endParaRPr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300" b="0" i="0" u="none" strike="noStrike" noProof="0"/>
                        <a:t>資料須事先排好</a:t>
                      </a:r>
                      <a:endParaRPr lang="ja-JP" altLang="en-US" sz="1300" b="0" i="0" u="none" strike="noStrike" noProof="0"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300" b="0" i="0" u="none" strike="noStrike" noProof="0">
                          <a:latin typeface="Arial"/>
                        </a:rPr>
                        <a:t>          Best</a:t>
                      </a:r>
                      <a:r>
                        <a:rPr lang="zh-TW" altLang="en-US" sz="13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altLang="zh-TW" sz="1300" b="0" i="0" u="none" strike="noStrike" noProof="0" err="1">
                          <a:latin typeface="Arial"/>
                        </a:rPr>
                        <a:t>Case:O</a:t>
                      </a:r>
                      <a:r>
                        <a:rPr lang="en-US" altLang="zh-TW" sz="1300" b="0" i="0" u="none" strike="noStrike" noProof="0">
                          <a:latin typeface="Arial"/>
                        </a:rPr>
                        <a:t>(1)</a:t>
                      </a:r>
                      <a:endParaRPr lang="ja-JP" altLang="en-US" sz="1300" b="0" i="0" u="none" strike="noStrike" noProof="0"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300" b="0" i="0" u="none" strike="noStrike" noProof="0">
                          <a:latin typeface="Arial"/>
                        </a:rPr>
                        <a:t>       Worst</a:t>
                      </a:r>
                      <a:r>
                        <a:rPr lang="zh-TW" altLang="en-US" sz="13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altLang="zh-TW" sz="1300" b="0" i="0" u="none" strike="noStrike" noProof="0" err="1">
                          <a:latin typeface="Arial"/>
                        </a:rPr>
                        <a:t>Case:O</a:t>
                      </a:r>
                      <a:r>
                        <a:rPr lang="en-US" altLang="zh-TW" sz="1300" b="0" i="0" u="none" strike="noStrike" noProof="0">
                          <a:latin typeface="Arial"/>
                        </a:rPr>
                        <a:t>(log(n))</a:t>
                      </a:r>
                      <a:endParaRPr lang="ja-JP" sz="1300" b="0" i="0" u="none" strike="noStrike" noProof="0"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300" b="0" i="0" u="none" strike="noStrike" noProof="0"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>
                <a:cs typeface="Arial"/>
              </a:rPr>
              <a:t>Linear</a:t>
            </a:r>
            <a:r>
              <a:rPr lang="zh-TW">
                <a:cs typeface="Arial"/>
              </a:rPr>
              <a:t> </a:t>
            </a:r>
            <a:r>
              <a:rPr lang="en-US" altLang="zh-TW">
                <a:cs typeface="Arial"/>
              </a:rPr>
              <a:t>Search</a:t>
            </a:r>
            <a:r>
              <a:rPr lang="zh-TW">
                <a:cs typeface="Arial"/>
              </a:rPr>
              <a:t> </a:t>
            </a:r>
            <a:r>
              <a:rPr lang="en-US" altLang="zh-TW">
                <a:cs typeface="Arial"/>
              </a:rPr>
              <a:t>&amp;</a:t>
            </a:r>
            <a:r>
              <a:rPr lang="zh-TW">
                <a:cs typeface="Arial"/>
              </a:rPr>
              <a:t> </a:t>
            </a:r>
            <a:r>
              <a:rPr lang="en-US" altLang="zh-TW">
                <a:cs typeface="Arial"/>
              </a:rPr>
              <a:t>Binary</a:t>
            </a:r>
            <a:r>
              <a:rPr lang="zh-TW">
                <a:cs typeface="Arial"/>
              </a:rPr>
              <a:t> </a:t>
            </a:r>
            <a:r>
              <a:rPr lang="en-US" altLang="zh-TW">
                <a:cs typeface="Arial"/>
              </a:rPr>
              <a:t>Search</a:t>
            </a:r>
            <a:endParaRPr lang="zh-TW" altLang="en-US"/>
          </a:p>
        </p:txBody>
      </p:sp>
      <p:grpSp>
        <p:nvGrpSpPr>
          <p:cNvPr id="415" name="Google Shape;415;p42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16" name="Google Shape;416;p4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cxnSp>
        <p:nvCxnSpPr>
          <p:cNvPr id="418" name="Google Shape;418;p42"/>
          <p:cNvCxnSpPr/>
          <p:nvPr/>
        </p:nvCxnSpPr>
        <p:spPr>
          <a:xfrm>
            <a:off x="719874" y="2314849"/>
            <a:ext cx="77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42"/>
          <p:cNvSpPr/>
          <p:nvPr/>
        </p:nvSpPr>
        <p:spPr>
          <a:xfrm>
            <a:off x="7965588" y="2085794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3EF631-BC2F-73CB-3429-EB4C8264BF59}"/>
              </a:ext>
            </a:extLst>
          </p:cNvPr>
          <p:cNvSpPr txBox="1"/>
          <p:nvPr/>
        </p:nvSpPr>
        <p:spPr>
          <a:xfrm>
            <a:off x="1316059" y="2016349"/>
            <a:ext cx="66044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/>
              <a:t>方法                            優點                            缺點                              時間複雜度</a:t>
            </a:r>
          </a:p>
        </p:txBody>
      </p:sp>
    </p:spTree>
    <p:extLst>
      <p:ext uri="{BB962C8B-B14F-4D97-AF65-F5344CB8AC3E}">
        <p14:creationId xmlns:p14="http://schemas.microsoft.com/office/powerpoint/2010/main" val="4216405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56"/>
          <p:cNvGrpSpPr/>
          <p:nvPr/>
        </p:nvGrpSpPr>
        <p:grpSpPr>
          <a:xfrm>
            <a:off x="4847665" y="1316250"/>
            <a:ext cx="2983874" cy="2511000"/>
            <a:chOff x="5137250" y="1226575"/>
            <a:chExt cx="2694000" cy="2511000"/>
          </a:xfrm>
        </p:grpSpPr>
        <p:sp>
          <p:nvSpPr>
            <p:cNvPr id="756" name="Google Shape;756;p56"/>
            <p:cNvSpPr/>
            <p:nvPr/>
          </p:nvSpPr>
          <p:spPr>
            <a:xfrm>
              <a:off x="5146250" y="1226575"/>
              <a:ext cx="2676000" cy="2015100"/>
            </a:xfrm>
            <a:prstGeom prst="roundRect">
              <a:avLst>
                <a:gd name="adj" fmla="val 9091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af-ZA"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6036500" y="3241675"/>
              <a:ext cx="895500" cy="4959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8" name="Google Shape;758;p56"/>
            <p:cNvCxnSpPr/>
            <p:nvPr/>
          </p:nvCxnSpPr>
          <p:spPr>
            <a:xfrm>
              <a:off x="5137250" y="3737575"/>
              <a:ext cx="269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56"/>
            <p:cNvCxnSpPr/>
            <p:nvPr/>
          </p:nvCxnSpPr>
          <p:spPr>
            <a:xfrm>
              <a:off x="5137250" y="2908675"/>
              <a:ext cx="269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4FEEBED4-FD75-B103-E5BF-C87E72C1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Performance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60D4176-435E-652B-4B37-CF78E7111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Linear Search: 10913.7毫秒</a:t>
            </a:r>
          </a:p>
          <a:p>
            <a:r>
              <a:rPr lang="zh-TW" altLang="en-US"/>
              <a:t>Binary Search: 1.761毫秒</a:t>
            </a: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A2C19EF-2F45-29E9-854F-B6A1B858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932583"/>
            <a:ext cx="2855890" cy="98051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9B66EDC-75E6-002F-AAD4-FEE8A36D9828}"/>
              </a:ext>
            </a:extLst>
          </p:cNvPr>
          <p:cNvSpPr txBox="1"/>
          <p:nvPr/>
        </p:nvSpPr>
        <p:spPr>
          <a:xfrm>
            <a:off x="5827690" y="1444849"/>
            <a:ext cx="1246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>
                <a:latin typeface="Merriweather Light"/>
              </a:rPr>
              <a:t>結果展示</a:t>
            </a:r>
          </a:p>
        </p:txBody>
      </p:sp>
    </p:spTree>
    <p:extLst>
      <p:ext uri="{BB962C8B-B14F-4D97-AF65-F5344CB8AC3E}">
        <p14:creationId xmlns:p14="http://schemas.microsoft.com/office/powerpoint/2010/main" val="2796579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50"/>
          <p:cNvGrpSpPr/>
          <p:nvPr/>
        </p:nvGrpSpPr>
        <p:grpSpPr>
          <a:xfrm>
            <a:off x="1528650" y="1245648"/>
            <a:ext cx="6086700" cy="2525070"/>
            <a:chOff x="1528625" y="1090775"/>
            <a:chExt cx="6086700" cy="3326400"/>
          </a:xfrm>
        </p:grpSpPr>
        <p:sp>
          <p:nvSpPr>
            <p:cNvPr id="638" name="Google Shape;638;p50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9" name="Google Shape;639;p50"/>
            <p:cNvCxnSpPr/>
            <p:nvPr/>
          </p:nvCxnSpPr>
          <p:spPr>
            <a:xfrm>
              <a:off x="1539175" y="168724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0" name="Google Shape;640;p50"/>
          <p:cNvSpPr txBox="1">
            <a:spLocks noGrp="1"/>
          </p:cNvSpPr>
          <p:nvPr>
            <p:ph type="title"/>
          </p:nvPr>
        </p:nvSpPr>
        <p:spPr>
          <a:xfrm>
            <a:off x="1994850" y="1621298"/>
            <a:ext cx="5154300" cy="20402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"/>
              <a:t>分工</a:t>
            </a:r>
          </a:p>
        </p:txBody>
      </p:sp>
      <p:cxnSp>
        <p:nvCxnSpPr>
          <p:cNvPr id="641" name="Google Shape;641;p50"/>
          <p:cNvCxnSpPr/>
          <p:nvPr/>
        </p:nvCxnSpPr>
        <p:spPr>
          <a:xfrm>
            <a:off x="713225" y="4261313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0"/>
          <p:cNvCxnSpPr/>
          <p:nvPr/>
        </p:nvCxnSpPr>
        <p:spPr>
          <a:xfrm>
            <a:off x="713225" y="8907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3" name="Google Shape;643;p50"/>
          <p:cNvGrpSpPr/>
          <p:nvPr/>
        </p:nvGrpSpPr>
        <p:grpSpPr>
          <a:xfrm>
            <a:off x="7149150" y="1304951"/>
            <a:ext cx="327600" cy="327600"/>
            <a:chOff x="9379775" y="1529850"/>
            <a:chExt cx="327600" cy="327600"/>
          </a:xfrm>
        </p:grpSpPr>
        <p:sp>
          <p:nvSpPr>
            <p:cNvPr id="644" name="Google Shape;644;p50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646" name="Google Shape;646;p50"/>
          <p:cNvGrpSpPr/>
          <p:nvPr/>
        </p:nvGrpSpPr>
        <p:grpSpPr>
          <a:xfrm>
            <a:off x="1667250" y="1304951"/>
            <a:ext cx="327600" cy="327600"/>
            <a:chOff x="5471550" y="4685975"/>
            <a:chExt cx="327600" cy="327600"/>
          </a:xfrm>
        </p:grpSpPr>
        <p:sp>
          <p:nvSpPr>
            <p:cNvPr id="647" name="Google Shape;647;p50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9403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DB23DF4-0DEA-5D5F-7DA2-7BE568379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30170"/>
              </p:ext>
            </p:extLst>
          </p:nvPr>
        </p:nvGraphicFramePr>
        <p:xfrm>
          <a:off x="744028" y="646981"/>
          <a:ext cx="7679931" cy="3870960"/>
        </p:xfrm>
        <a:graphic>
          <a:graphicData uri="http://schemas.openxmlformats.org/drawingml/2006/table">
            <a:tbl>
              <a:tblPr firstRow="1" bandRow="1">
                <a:tableStyleId>{A64CDFEF-AE1C-41A0-B871-C9D50DE0F679}</a:tableStyleId>
              </a:tblPr>
              <a:tblGrid>
                <a:gridCol w="1846258">
                  <a:extLst>
                    <a:ext uri="{9D8B030D-6E8A-4147-A177-3AD203B41FA5}">
                      <a16:colId xmlns:a16="http://schemas.microsoft.com/office/drawing/2014/main" val="1107813040"/>
                    </a:ext>
                  </a:extLst>
                </a:gridCol>
                <a:gridCol w="5833673">
                  <a:extLst>
                    <a:ext uri="{9D8B030D-6E8A-4147-A177-3AD203B41FA5}">
                      <a16:colId xmlns:a16="http://schemas.microsoft.com/office/drawing/2014/main" val="3896768606"/>
                    </a:ext>
                  </a:extLst>
                </a:gridCol>
              </a:tblGrid>
              <a:tr h="590316"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rtl="0" fontAlgn="base"/>
                      <a:r>
                        <a:rPr lang="af-ZA" altLang="zh-TW" sz="1200" b="1">
                          <a:effectLst/>
                          <a:latin typeface="Cormorant Garamond"/>
                        </a:rPr>
                        <a:t>A1105505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 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 </a:t>
                      </a:r>
                    </a:p>
                    <a:p>
                      <a:pPr rtl="0" fontAlgn="base"/>
                      <a:r>
                        <a:rPr lang="zh-TW" altLang="en-US" sz="1200" b="1">
                          <a:effectLst/>
                          <a:latin typeface="Cormorant Garamond"/>
                        </a:rPr>
                        <a:t>林彧頎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rtl="0" fontAlgn="base"/>
                      <a:r>
                        <a:rPr lang="af-ZA" sz="1200" b="1" err="1">
                          <a:effectLst/>
                          <a:latin typeface="Cormorant Garamond"/>
                        </a:rPr>
                        <a:t>Prob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 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2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 – 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5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 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(a)(b)(c),</a:t>
                      </a:r>
                      <a:r>
                        <a:rPr lang="af-ZA" sz="1200" b="1" err="1">
                          <a:effectLst/>
                          <a:latin typeface="Cormorant Garamond"/>
                        </a:rPr>
                        <a:t>Merged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</a:t>
                      </a:r>
                      <a:r>
                        <a:rPr lang="af-ZA" sz="1200" b="1" err="1">
                          <a:effectLst/>
                          <a:latin typeface="Cormorant Garamond"/>
                        </a:rPr>
                        <a:t>Code，Design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(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OOP</a:t>
                      </a:r>
                      <a:r>
                        <a:rPr lang="ja-JP" altLang="af-ZA" sz="1200" b="1">
                          <a:effectLst/>
                          <a:latin typeface="Cormorant Garamond"/>
                        </a:rPr>
                        <a:t>、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DS)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,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 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Word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報告撰寫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(+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統整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),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PPT(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製作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+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報告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)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66105"/>
                  </a:ext>
                </a:extLst>
              </a:tr>
              <a:tr h="563484"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rtl="0" fontAlgn="base"/>
                      <a:r>
                        <a:rPr lang="af-ZA" altLang="zh-TW" sz="1200" b="1">
                          <a:effectLst/>
                          <a:latin typeface="Cormorant Garamond"/>
                        </a:rPr>
                        <a:t>A1105521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 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 </a:t>
                      </a:r>
                    </a:p>
                    <a:p>
                      <a:pPr rtl="0" fontAlgn="base"/>
                      <a:r>
                        <a:rPr lang="zh-TW" altLang="en-US" sz="1200" b="1">
                          <a:effectLst/>
                          <a:latin typeface="Cormorant Garamond"/>
                        </a:rPr>
                        <a:t>黎子崴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rtl="0" fontAlgn="base"/>
                      <a:r>
                        <a:rPr lang="af-ZA" sz="1200" b="1" err="1">
                          <a:effectLst/>
                          <a:latin typeface="Cormorant Garamond"/>
                        </a:rPr>
                        <a:t>Prob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1 - </a:t>
                      </a:r>
                      <a:r>
                        <a:rPr lang="af-ZA" sz="1200" b="1" err="1">
                          <a:effectLst/>
                          <a:latin typeface="Cormorant Garamond"/>
                        </a:rPr>
                        <a:t>Task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A&amp;B-(7)(8)(9)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,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Word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報告撰寫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,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PPT(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製作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)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20044"/>
                  </a:ext>
                </a:extLst>
              </a:tr>
              <a:tr h="563484"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rtl="0" fontAlgn="base"/>
                      <a:r>
                        <a:rPr lang="af-ZA" altLang="zh-TW" sz="1200" b="1">
                          <a:effectLst/>
                          <a:latin typeface="Cormorant Garamond"/>
                        </a:rPr>
                        <a:t>A1105523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 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 </a:t>
                      </a:r>
                    </a:p>
                    <a:p>
                      <a:pPr rtl="0" fontAlgn="base"/>
                      <a:r>
                        <a:rPr lang="zh-TW" altLang="en-US" sz="1200" b="1">
                          <a:effectLst/>
                          <a:latin typeface="Cormorant Garamond"/>
                        </a:rPr>
                        <a:t>巫柔筠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rtl="0" fontAlgn="base"/>
                      <a:r>
                        <a:rPr lang="af-ZA" sz="1200" b="1" err="1">
                          <a:effectLst/>
                          <a:latin typeface="Cormorant Garamond"/>
                        </a:rPr>
                        <a:t>Prob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1 - </a:t>
                      </a:r>
                      <a:r>
                        <a:rPr lang="af-ZA" sz="1200" b="1" err="1">
                          <a:effectLst/>
                          <a:latin typeface="Cormorant Garamond"/>
                        </a:rPr>
                        <a:t>Task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A&amp;B-(1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)(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5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)(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6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)，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Word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報告撰寫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,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PPT(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製作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)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5"/>
                  </a:ext>
                </a:extLst>
              </a:tr>
              <a:tr h="563484"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rtl="0" fontAlgn="base"/>
                      <a:r>
                        <a:rPr lang="af-ZA" altLang="zh-TW" sz="1200" b="1">
                          <a:effectLst/>
                          <a:latin typeface="Cormorant Garamond"/>
                        </a:rPr>
                        <a:t>A1105524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 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 </a:t>
                      </a:r>
                    </a:p>
                    <a:p>
                      <a:pPr rtl="0" fontAlgn="base"/>
                      <a:r>
                        <a:rPr lang="zh-TW" altLang="en-US" sz="1200" b="1">
                          <a:effectLst/>
                          <a:latin typeface="Cormorant Garamond"/>
                        </a:rPr>
                        <a:t>吳雨宣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rtl="0" fontAlgn="base"/>
                      <a:r>
                        <a:rPr lang="af-ZA" altLang="zh-TW" sz="1200" b="1" err="1">
                          <a:effectLst/>
                          <a:latin typeface="Cormorant Garamond"/>
                        </a:rPr>
                        <a:t>Prob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 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2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 - 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(1)(2)(3)(4)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 ，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Word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報告撰寫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,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PPT(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製作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+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報告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)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24837"/>
                  </a:ext>
                </a:extLst>
              </a:tr>
              <a:tr h="599260">
                <a:tc>
                  <a:txBody>
                    <a:bodyPr/>
                    <a:lstStyle/>
                    <a:p>
                      <a:pPr fontAlgn="t"/>
                      <a:endParaRPr lang="zh-TW" altLang="en-US" b="1">
                        <a:latin typeface="Cormorant Garamond"/>
                      </a:endParaRPr>
                    </a:p>
                    <a:p>
                      <a:pPr lvl="0" rtl="0">
                        <a:buNone/>
                      </a:pPr>
                      <a:r>
                        <a:rPr lang="af-ZA" altLang="zh-TW" sz="1200" b="1">
                          <a:effectLst/>
                          <a:latin typeface="Cormorant Garamond"/>
                        </a:rPr>
                        <a:t>A1105545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 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 </a:t>
                      </a:r>
                    </a:p>
                    <a:p>
                      <a:pPr rtl="0" fontAlgn="base"/>
                      <a:r>
                        <a:rPr lang="zh-TW" altLang="en-US" sz="1200" b="1">
                          <a:effectLst/>
                          <a:latin typeface="Cormorant Garamond"/>
                        </a:rPr>
                        <a:t>潘妤揚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lvl="0" rtl="0">
                        <a:buNone/>
                      </a:pPr>
                      <a:r>
                        <a:rPr lang="af-ZA" sz="1200" b="1" err="1">
                          <a:effectLst/>
                          <a:latin typeface="Cormorant Garamond"/>
                        </a:rPr>
                        <a:t>Prob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1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 - </a:t>
                      </a:r>
                      <a:r>
                        <a:rPr lang="af-ZA" sz="1200" b="1" err="1">
                          <a:effectLst/>
                          <a:latin typeface="Cormorant Garamond"/>
                        </a:rPr>
                        <a:t>Task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A&amp;B- (10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),</a:t>
                      </a:r>
                      <a:r>
                        <a:rPr lang="af-ZA" sz="1200" b="1" err="1">
                          <a:effectLst/>
                          <a:latin typeface="Cormorant Garamond"/>
                        </a:rPr>
                        <a:t>Prob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2 – 5 (d),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效能分析 ，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Word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報告撰寫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,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PPT(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製作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)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7494"/>
                  </a:ext>
                </a:extLst>
              </a:tr>
              <a:tr h="563484"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lvl="0" rtl="0">
                        <a:buNone/>
                      </a:pPr>
                      <a:r>
                        <a:rPr lang="af-ZA" altLang="zh-TW" sz="1200" b="1">
                          <a:effectLst/>
                          <a:latin typeface="Cormorant Garamond"/>
                        </a:rPr>
                        <a:t>A1105549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 </a:t>
                      </a:r>
                    </a:p>
                    <a:p>
                      <a:pPr rtl="0" fontAlgn="base"/>
                      <a:r>
                        <a:rPr lang="zh-TW" altLang="en-US" sz="1200" b="1">
                          <a:effectLst/>
                          <a:latin typeface="Cormorant Garamond"/>
                        </a:rPr>
                        <a:t>杜佩真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af-ZA" sz="1200" b="1">
                        <a:effectLst/>
                        <a:latin typeface="Cormorant Garamond"/>
                      </a:endParaRPr>
                    </a:p>
                    <a:p>
                      <a:pPr lvl="0" rtl="0">
                        <a:buNone/>
                      </a:pPr>
                      <a:r>
                        <a:rPr lang="af-ZA" sz="1200" b="1" err="1">
                          <a:effectLst/>
                          <a:latin typeface="Cormorant Garamond"/>
                        </a:rPr>
                        <a:t>Prob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1 - </a:t>
                      </a:r>
                      <a:r>
                        <a:rPr lang="af-ZA" sz="1200" b="1" err="1">
                          <a:effectLst/>
                          <a:latin typeface="Cormorant Garamond"/>
                        </a:rPr>
                        <a:t>Task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 A&amp;B-(2)(3)(4),</a:t>
                      </a:r>
                      <a:r>
                        <a:rPr lang="af-ZA" altLang="ja-JP" sz="1200" b="1">
                          <a:effectLst/>
                          <a:latin typeface="Cormorant Garamond"/>
                        </a:rPr>
                        <a:t> </a:t>
                      </a:r>
                      <a:r>
                        <a:rPr lang="af-ZA" sz="1200" b="1">
                          <a:effectLst/>
                          <a:latin typeface="Cormorant Garamond"/>
                        </a:rPr>
                        <a:t> 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Word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報告撰寫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,</a:t>
                      </a:r>
                      <a:r>
                        <a:rPr lang="af-ZA" altLang="zh-TW" sz="1200" b="1">
                          <a:effectLst/>
                          <a:latin typeface="Cormorant Garamond"/>
                        </a:rPr>
                        <a:t>PPT(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製作</a:t>
                      </a:r>
                      <a:r>
                        <a:rPr lang="en-US" altLang="zh-TW" sz="1200" b="1">
                          <a:effectLst/>
                          <a:latin typeface="Cormorant Garamond"/>
                        </a:rPr>
                        <a:t>)</a:t>
                      </a:r>
                      <a:r>
                        <a:rPr lang="zh-TW" altLang="en-US" sz="1200" b="1">
                          <a:effectLst/>
                          <a:latin typeface="Cormorant Garamond"/>
                        </a:rPr>
                        <a:t> </a:t>
                      </a:r>
                      <a:endParaRPr lang="af-ZA" b="1">
                        <a:latin typeface="Cormorant Garamond"/>
                        <a:ea typeface="Cormorant Garamon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65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7"/>
          <p:cNvSpPr txBox="1">
            <a:spLocks noGrp="1"/>
          </p:cNvSpPr>
          <p:nvPr>
            <p:ph type="ctrTitle"/>
          </p:nvPr>
        </p:nvSpPr>
        <p:spPr>
          <a:xfrm>
            <a:off x="2326200" y="539500"/>
            <a:ext cx="4491600" cy="7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770" name="Google Shape;770;p57"/>
          <p:cNvCxnSpPr/>
          <p:nvPr/>
        </p:nvCxnSpPr>
        <p:spPr>
          <a:xfrm>
            <a:off x="194350" y="13757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50"/>
          <p:cNvGrpSpPr/>
          <p:nvPr/>
        </p:nvGrpSpPr>
        <p:grpSpPr>
          <a:xfrm>
            <a:off x="1528650" y="1245648"/>
            <a:ext cx="6086700" cy="2525070"/>
            <a:chOff x="1528625" y="1090775"/>
            <a:chExt cx="6086700" cy="3326400"/>
          </a:xfrm>
        </p:grpSpPr>
        <p:sp>
          <p:nvSpPr>
            <p:cNvPr id="638" name="Google Shape;638;p50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9" name="Google Shape;639;p50"/>
            <p:cNvCxnSpPr/>
            <p:nvPr/>
          </p:nvCxnSpPr>
          <p:spPr>
            <a:xfrm>
              <a:off x="1539175" y="168724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0" name="Google Shape;640;p50"/>
          <p:cNvSpPr txBox="1">
            <a:spLocks noGrp="1"/>
          </p:cNvSpPr>
          <p:nvPr>
            <p:ph type="title"/>
          </p:nvPr>
        </p:nvSpPr>
        <p:spPr>
          <a:xfrm>
            <a:off x="1994850" y="1621298"/>
            <a:ext cx="5154300" cy="20402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err="1"/>
              <a:t>HeapSort</a:t>
            </a:r>
            <a:br>
              <a:rPr lang="en"/>
            </a:br>
            <a:r>
              <a:rPr lang="zh-TW" altLang="en"/>
              <a:t>排序問題</a:t>
            </a:r>
            <a:endParaRPr lang="en" err="1"/>
          </a:p>
        </p:txBody>
      </p:sp>
      <p:cxnSp>
        <p:nvCxnSpPr>
          <p:cNvPr id="641" name="Google Shape;641;p50"/>
          <p:cNvCxnSpPr/>
          <p:nvPr/>
        </p:nvCxnSpPr>
        <p:spPr>
          <a:xfrm>
            <a:off x="713225" y="4261313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0"/>
          <p:cNvCxnSpPr/>
          <p:nvPr/>
        </p:nvCxnSpPr>
        <p:spPr>
          <a:xfrm>
            <a:off x="713225" y="8907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3" name="Google Shape;643;p50"/>
          <p:cNvGrpSpPr/>
          <p:nvPr/>
        </p:nvGrpSpPr>
        <p:grpSpPr>
          <a:xfrm>
            <a:off x="7149150" y="1304951"/>
            <a:ext cx="327600" cy="327600"/>
            <a:chOff x="9379775" y="1529850"/>
            <a:chExt cx="327600" cy="327600"/>
          </a:xfrm>
        </p:grpSpPr>
        <p:sp>
          <p:nvSpPr>
            <p:cNvPr id="644" name="Google Shape;644;p50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646" name="Google Shape;646;p50"/>
          <p:cNvGrpSpPr/>
          <p:nvPr/>
        </p:nvGrpSpPr>
        <p:grpSpPr>
          <a:xfrm>
            <a:off x="1667250" y="1304951"/>
            <a:ext cx="327600" cy="327600"/>
            <a:chOff x="5471550" y="4685975"/>
            <a:chExt cx="327600" cy="327600"/>
          </a:xfrm>
        </p:grpSpPr>
        <p:sp>
          <p:nvSpPr>
            <p:cNvPr id="647" name="Google Shape;647;p50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60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39"/>
          <p:cNvGrpSpPr/>
          <p:nvPr/>
        </p:nvGrpSpPr>
        <p:grpSpPr>
          <a:xfrm>
            <a:off x="713175" y="1233150"/>
            <a:ext cx="7717500" cy="2677200"/>
            <a:chOff x="713175" y="1233150"/>
            <a:chExt cx="7717500" cy="2677200"/>
          </a:xfrm>
        </p:grpSpPr>
        <p:sp>
          <p:nvSpPr>
            <p:cNvPr id="367" name="Google Shape;367;p39"/>
            <p:cNvSpPr/>
            <p:nvPr/>
          </p:nvSpPr>
          <p:spPr>
            <a:xfrm>
              <a:off x="713175" y="1233150"/>
              <a:ext cx="7717500" cy="2677200"/>
            </a:xfrm>
            <a:prstGeom prst="roundRect">
              <a:avLst>
                <a:gd name="adj" fmla="val 5555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8" name="Google Shape;368;p39"/>
            <p:cNvCxnSpPr/>
            <p:nvPr/>
          </p:nvCxnSpPr>
          <p:spPr>
            <a:xfrm>
              <a:off x="726552" y="1709899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1" name="Google Shape;371;p39"/>
          <p:cNvGrpSpPr/>
          <p:nvPr/>
        </p:nvGrpSpPr>
        <p:grpSpPr>
          <a:xfrm>
            <a:off x="8007675" y="1277628"/>
            <a:ext cx="327600" cy="327600"/>
            <a:chOff x="9379775" y="1529850"/>
            <a:chExt cx="327600" cy="327600"/>
          </a:xfrm>
        </p:grpSpPr>
        <p:sp>
          <p:nvSpPr>
            <p:cNvPr id="372" name="Google Shape;372;p39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786375" y="1277628"/>
            <a:ext cx="327600" cy="327600"/>
            <a:chOff x="5471550" y="4685975"/>
            <a:chExt cx="327600" cy="327600"/>
          </a:xfrm>
        </p:grpSpPr>
        <p:sp>
          <p:nvSpPr>
            <p:cNvPr id="375" name="Google Shape;375;p39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EF28CB48-1D35-A9DB-264E-103DF80C6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262" y="1966000"/>
            <a:ext cx="6584100" cy="1221300"/>
          </a:xfrm>
        </p:spPr>
        <p:txBody>
          <a:bodyPr/>
          <a:lstStyle/>
          <a:p>
            <a:pPr algn="ctr"/>
            <a:r>
              <a:rPr lang="zh-TW" altLang="en-US"/>
              <a:t>設計不同的對應function=cmp</a:t>
            </a:r>
          </a:p>
          <a:p>
            <a:pPr algn="ctr"/>
            <a:r>
              <a:rPr lang="zh-TW" altLang="en-US"/>
              <a:t>-bool operator(c++方法)</a:t>
            </a:r>
          </a:p>
          <a:p>
            <a:pPr algn="ctr"/>
            <a:r>
              <a:rPr lang="zh-TW" altLang="en-US"/>
              <a:t>(搭配DataFrame)</a:t>
            </a:r>
          </a:p>
        </p:txBody>
      </p:sp>
    </p:spTree>
    <p:extLst>
      <p:ext uri="{BB962C8B-B14F-4D97-AF65-F5344CB8AC3E}">
        <p14:creationId xmlns:p14="http://schemas.microsoft.com/office/powerpoint/2010/main" val="133318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err="1"/>
              <a:t>HeapSort</a:t>
            </a:r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710853" y="1588841"/>
            <a:ext cx="4861200" cy="2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2800" b="1">
                <a:solidFill>
                  <a:schemeClr val="dk1"/>
                </a:solidFill>
                <a:ea typeface="Merriweather Light"/>
              </a:rPr>
              <a:t>陣列轉換成heap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endParaRPr lang="ja-JP" altLang="en-US" sz="28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ja-JP" altLang="en-US" sz="2800" b="1">
                <a:solidFill>
                  <a:schemeClr val="dk1"/>
                </a:solidFill>
                <a:ea typeface="Merriweather Light"/>
              </a:rPr>
              <a:t>最小元素排到最大元素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endParaRPr lang="ja-JP" altLang="en-US" sz="28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altLang="en-US" sz="2800" b="1">
                <a:solidFill>
                  <a:schemeClr val="dk1"/>
                </a:solidFill>
                <a:ea typeface="Merriweather Light"/>
              </a:rPr>
              <a:t>(</a:t>
            </a:r>
            <a:r>
              <a:rPr lang="en-US" altLang="en-US" sz="2800" b="1" err="1">
                <a:solidFill>
                  <a:schemeClr val="dk1"/>
                </a:solidFill>
                <a:ea typeface="Merriweather Light"/>
              </a:rPr>
              <a:t>不同cmp而定義元素大小</a:t>
            </a:r>
            <a:r>
              <a:rPr lang="en-US" altLang="en-US" sz="2800" b="1">
                <a:solidFill>
                  <a:schemeClr val="dk1"/>
                </a:solidFill>
                <a:ea typeface="Merriweather Light"/>
              </a:rPr>
              <a:t>)</a:t>
            </a:r>
            <a:endParaRPr lang="ja-JP" altLang="en-US" sz="2800" b="1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2" name="圖片 3" descr="一張含有 箭 的圖片&#10;&#10;自動產生的描述">
            <a:extLst>
              <a:ext uri="{FF2B5EF4-FFF2-40B4-BE49-F238E27FC236}">
                <a16:creationId xmlns:a16="http://schemas.microsoft.com/office/drawing/2014/main" id="{34B4C7EB-1E9A-56CA-37D0-AC852BE9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85" y="1591657"/>
            <a:ext cx="3519577" cy="17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restore</a:t>
            </a:r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279532" y="1491793"/>
            <a:ext cx="8581341" cy="2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" sz="2400" b="1">
                <a:solidFill>
                  <a:schemeClr val="dk1"/>
                </a:solidFill>
                <a:latin typeface="Merriweather Light"/>
              </a:rPr>
              <a:t>子節點的鍵值或索引總是小於（或者大於）它的父節點。</a:t>
            </a:r>
          </a:p>
          <a:p>
            <a:pPr marL="457200" indent="-311150">
              <a:buSzPts val="1300"/>
              <a:buFont typeface="Arial"/>
              <a:buChar char="•"/>
            </a:pPr>
            <a:endParaRPr lang="zh-TW" altLang="en" sz="2400" b="1">
              <a:solidFill>
                <a:schemeClr val="dk1"/>
              </a:solidFill>
              <a:latin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" sz="2400" b="1">
                <a:solidFill>
                  <a:schemeClr val="dk1"/>
                </a:solidFill>
                <a:latin typeface="Merriweather Light"/>
                <a:ea typeface="Merriweather Light"/>
              </a:rPr>
              <a:t>不斷地比較(由後至前)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endParaRPr lang="zh-TW" altLang="en" sz="2400" b="1">
              <a:solidFill>
                <a:schemeClr val="dk1"/>
              </a:solidFill>
              <a:latin typeface="Merriweather Light"/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" sz="2400" b="1">
                <a:solidFill>
                  <a:schemeClr val="dk1"/>
                </a:solidFill>
                <a:latin typeface="Merriweather Light"/>
                <a:ea typeface="Merriweather Light"/>
              </a:rPr>
              <a:t>最小頂端</a:t>
            </a: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endParaRPr lang="zh-TW" altLang="en" sz="2400" b="1">
              <a:solidFill>
                <a:schemeClr val="dk1"/>
              </a:solidFill>
              <a:latin typeface="Merriweather Light"/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Arial"/>
              <a:buChar char="•"/>
            </a:pPr>
            <a:r>
              <a:rPr lang="zh-TW" altLang="en" sz="2400" b="1">
                <a:solidFill>
                  <a:schemeClr val="dk1"/>
                </a:solidFill>
                <a:latin typeface="Merriweather Light"/>
                <a:ea typeface="Merriweather Light"/>
              </a:rPr>
              <a:t>cmp法(後續問題使用說明)</a:t>
            </a: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sz="1600">
              <a:solidFill>
                <a:schemeClr val="dk1"/>
              </a:solidFill>
              <a:ea typeface="Merriweather Light"/>
            </a:endParaRPr>
          </a:p>
          <a:p>
            <a:pPr marL="457200" indent="-311150">
              <a:buClr>
                <a:schemeClr val="dk1"/>
              </a:buClr>
              <a:buSzPts val="1300"/>
              <a:buFont typeface="Merriweather Light"/>
              <a:buChar char="●"/>
            </a:pPr>
            <a:endParaRPr lang="ja-JP" altLang="en-US">
              <a:solidFill>
                <a:schemeClr val="dk1"/>
              </a:solidFill>
              <a:ea typeface="Merriweather Light"/>
            </a:endParaRPr>
          </a:p>
        </p:txBody>
      </p: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60C2B2C-7194-2EC9-39BC-5905EA65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79" y="2243745"/>
            <a:ext cx="3379398" cy="19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6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50"/>
          <p:cNvGrpSpPr/>
          <p:nvPr/>
        </p:nvGrpSpPr>
        <p:grpSpPr>
          <a:xfrm>
            <a:off x="1528650" y="1245648"/>
            <a:ext cx="6086700" cy="2525070"/>
            <a:chOff x="1528625" y="1090775"/>
            <a:chExt cx="6086700" cy="3326400"/>
          </a:xfrm>
        </p:grpSpPr>
        <p:sp>
          <p:nvSpPr>
            <p:cNvPr id="638" name="Google Shape;638;p50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9" name="Google Shape;639;p50"/>
            <p:cNvCxnSpPr/>
            <p:nvPr/>
          </p:nvCxnSpPr>
          <p:spPr>
            <a:xfrm>
              <a:off x="1539175" y="168724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0" name="Google Shape;640;p50"/>
          <p:cNvSpPr txBox="1">
            <a:spLocks noGrp="1"/>
          </p:cNvSpPr>
          <p:nvPr>
            <p:ph type="title"/>
          </p:nvPr>
        </p:nvSpPr>
        <p:spPr>
          <a:xfrm>
            <a:off x="1994850" y="1621298"/>
            <a:ext cx="5154300" cy="20402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DataFrame</a:t>
            </a:r>
            <a:endParaRPr lang="en"/>
          </a:p>
        </p:txBody>
      </p:sp>
      <p:cxnSp>
        <p:nvCxnSpPr>
          <p:cNvPr id="641" name="Google Shape;641;p50"/>
          <p:cNvCxnSpPr/>
          <p:nvPr/>
        </p:nvCxnSpPr>
        <p:spPr>
          <a:xfrm>
            <a:off x="713225" y="4261313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0"/>
          <p:cNvCxnSpPr/>
          <p:nvPr/>
        </p:nvCxnSpPr>
        <p:spPr>
          <a:xfrm>
            <a:off x="713225" y="8907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3" name="Google Shape;643;p50"/>
          <p:cNvGrpSpPr/>
          <p:nvPr/>
        </p:nvGrpSpPr>
        <p:grpSpPr>
          <a:xfrm>
            <a:off x="7149150" y="1304951"/>
            <a:ext cx="327600" cy="327600"/>
            <a:chOff x="9379775" y="1529850"/>
            <a:chExt cx="327600" cy="327600"/>
          </a:xfrm>
        </p:grpSpPr>
        <p:sp>
          <p:nvSpPr>
            <p:cNvPr id="644" name="Google Shape;644;p50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646" name="Google Shape;646;p50"/>
          <p:cNvGrpSpPr/>
          <p:nvPr/>
        </p:nvGrpSpPr>
        <p:grpSpPr>
          <a:xfrm>
            <a:off x="1667250" y="1304951"/>
            <a:ext cx="327600" cy="327600"/>
            <a:chOff x="5471550" y="4685975"/>
            <a:chExt cx="327600" cy="327600"/>
          </a:xfrm>
        </p:grpSpPr>
        <p:sp>
          <p:nvSpPr>
            <p:cNvPr id="647" name="Google Shape;647;p50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578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47</Slides>
  <Notes>46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Data Analyst CV by Slidesgo</vt:lpstr>
      <vt:lpstr>DATA STRUCTURE</vt:lpstr>
      <vt:lpstr>資料結構</vt:lpstr>
      <vt:lpstr>01</vt:lpstr>
      <vt:lpstr>Heap Sort</vt:lpstr>
      <vt:lpstr>HeapSort 排序問題</vt:lpstr>
      <vt:lpstr>PowerPoint Presentation</vt:lpstr>
      <vt:lpstr>HeapSort</vt:lpstr>
      <vt:lpstr>restore</vt:lpstr>
      <vt:lpstr>DataFrame</vt:lpstr>
      <vt:lpstr>PowerPoint Presentation</vt:lpstr>
      <vt:lpstr>第一題的 DataFrame</vt:lpstr>
      <vt:lpstr>第二題的 DataFrame</vt:lpstr>
      <vt:lpstr>Binary Search</vt:lpstr>
      <vt:lpstr>Binary Search</vt:lpstr>
      <vt:lpstr>02</vt:lpstr>
      <vt:lpstr>1-a 沒重複日期的資料</vt:lpstr>
      <vt:lpstr>1-b 沒重複日期的資料 (每5天取第一筆)</vt:lpstr>
      <vt:lpstr>Heapsort 排序（由小到大排序Close_price） 取最小的前十個價格：取陣列前十個 取最大的前十個價格：取陣列後十個 取中位數價格：取陣列中位數 </vt:lpstr>
      <vt:lpstr>5-a. 5-b 計算每天的daily return </vt:lpstr>
      <vt:lpstr>6-a. 6-b 計算每天的 intraday return</vt:lpstr>
      <vt:lpstr>7-a  7-b 繪製收盤價隨時間變化的圖</vt:lpstr>
      <vt:lpstr>PowerPoint Presentation</vt:lpstr>
      <vt:lpstr>8-a 8-b 繪製日收益隨時間變化的圖</vt:lpstr>
      <vt:lpstr>PowerPoint Presentation</vt:lpstr>
      <vt:lpstr>9-a 9-b 繪製日內收益隨時間變化的圖</vt:lpstr>
      <vt:lpstr>PowerPoint Presentation</vt:lpstr>
      <vt:lpstr>7,8,9-a、7,8,9-b</vt:lpstr>
      <vt:lpstr>10-a,b 四個欄位找最小數、最大數、中位數</vt:lpstr>
      <vt:lpstr>03</vt:lpstr>
      <vt:lpstr>1 不重複的product </vt:lpstr>
      <vt:lpstr>2  TXO_1000_201706_P 是否存在</vt:lpstr>
      <vt:lpstr>3  TXO_9500_201706_C 是否存在</vt:lpstr>
      <vt:lpstr>4 GIO_5500_201706_C 是否存在</vt:lpstr>
      <vt:lpstr>5-a TXO_9900_201705_C -最小值</vt:lpstr>
      <vt:lpstr>5-b TXO_9900_201705_C -最大值</vt:lpstr>
      <vt:lpstr>5-c TXO_9900_201705_C -中間值</vt:lpstr>
      <vt:lpstr>5-a b c 驗證方法</vt:lpstr>
      <vt:lpstr>5-d 以成交價格確定最大和最小的tick</vt:lpstr>
      <vt:lpstr>04</vt:lpstr>
      <vt:lpstr>效能分析</vt:lpstr>
      <vt:lpstr>PowerPoint Presentation</vt:lpstr>
      <vt:lpstr>Linear Search</vt:lpstr>
      <vt:lpstr>Linear Search &amp; Binary Search</vt:lpstr>
      <vt:lpstr>Performance</vt:lpstr>
      <vt:lpstr>分工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</dc:title>
  <cp:revision>1</cp:revision>
  <dcterms:modified xsi:type="dcterms:W3CDTF">2023-06-14T11:00:16Z</dcterms:modified>
</cp:coreProperties>
</file>