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322" r:id="rId3"/>
    <p:sldId id="321" r:id="rId4"/>
    <p:sldId id="308" r:id="rId5"/>
    <p:sldId id="323" r:id="rId6"/>
    <p:sldId id="324" r:id="rId7"/>
    <p:sldId id="325" r:id="rId8"/>
    <p:sldId id="328" r:id="rId9"/>
    <p:sldId id="330" r:id="rId10"/>
    <p:sldId id="326" r:id="rId11"/>
    <p:sldId id="327" r:id="rId12"/>
    <p:sldId id="312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Black" panose="00000A06000000000000" pitchFamily="2" charset="0"/>
      <p:bold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Questrial" panose="02020500000000000000" charset="0"/>
      <p:regular r:id="rId29"/>
    </p:embeddedFont>
    <p:embeddedFont>
      <p:font typeface="Staatliches" panose="02020500000000000000" charset="0"/>
      <p:regular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5E"/>
    <a:srgbClr val="342E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9BAA6-9E9E-4144-8E5C-2176F4D0EF95}">
  <a:tblStyle styleId="{2A99BAA6-9E9E-4144-8E5C-2176F4D0E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7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7727f51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7727f51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73a21876ea_0_26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73a21876ea_0_26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735de951b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735de951b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27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6d7686d6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6d7686d6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2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73a21876ea_0_26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73a21876ea_0_26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1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73a21876ea_0_26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73a21876ea_0_26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37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73b7724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73b7724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10" name="Google Shape;10;p2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576820" y="256230"/>
            <a:ext cx="610529" cy="313734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572002" y="4479747"/>
            <a:ext cx="308625" cy="30862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32322" y="1600850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893568" y="6787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7780" y="38121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426629" y="465412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7472" y="1571225"/>
            <a:ext cx="198201" cy="199097"/>
          </a:xfrm>
          <a:custGeom>
            <a:avLst/>
            <a:gdLst/>
            <a:ahLst/>
            <a:cxnLst/>
            <a:rect l="l" t="t" r="r" b="b"/>
            <a:pathLst>
              <a:path w="3757" h="3774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1"/>
                </a:ln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720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44998" y="24726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2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01" name="Google Shape;501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04" name="Google Shape;504;p3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8329426" y="40396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7420040" y="131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852620" y="37046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7268182" y="24497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756457" y="187987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2647950" y="53827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sz="7200" b="0"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3096150" y="1868175"/>
            <a:ext cx="2951700" cy="11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30"/>
          <p:cNvSpPr txBox="1"/>
          <p:nvPr/>
        </p:nvSpPr>
        <p:spPr>
          <a:xfrm>
            <a:off x="2652000" y="3713535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516" name="Google Shape;516;p30"/>
          <p:cNvGrpSpPr/>
          <p:nvPr/>
        </p:nvGrpSpPr>
        <p:grpSpPr>
          <a:xfrm>
            <a:off x="7020444" y="4387793"/>
            <a:ext cx="2153521" cy="785375"/>
            <a:chOff x="2918906" y="3172692"/>
            <a:chExt cx="6233056" cy="1970828"/>
          </a:xfrm>
        </p:grpSpPr>
        <p:sp>
          <p:nvSpPr>
            <p:cNvPr id="517" name="Google Shape;517;p30"/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520" name="Google Shape;520;p3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4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579" name="Google Shape;579;p3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582" name="Google Shape;582;p34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 txBox="1">
            <a:spLocks noGrp="1"/>
          </p:cNvSpPr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subTitle" idx="1"/>
          </p:nvPr>
        </p:nvSpPr>
        <p:spPr>
          <a:xfrm>
            <a:off x="715075" y="1352050"/>
            <a:ext cx="7713900" cy="3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34"/>
          <p:cNvSpPr/>
          <p:nvPr/>
        </p:nvSpPr>
        <p:spPr>
          <a:xfrm>
            <a:off x="950140" y="5716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4"/>
          <p:cNvSpPr/>
          <p:nvPr/>
        </p:nvSpPr>
        <p:spPr>
          <a:xfrm>
            <a:off x="6860263" y="25920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4"/>
          <p:cNvSpPr/>
          <p:nvPr/>
        </p:nvSpPr>
        <p:spPr>
          <a:xfrm>
            <a:off x="7992945" y="447888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4"/>
          <p:cNvSpPr/>
          <p:nvPr/>
        </p:nvSpPr>
        <p:spPr>
          <a:xfrm flipH="1">
            <a:off x="199315" y="1870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7411845" y="11529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8258407" y="2401924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4"/>
          <p:cNvSpPr/>
          <p:nvPr/>
        </p:nvSpPr>
        <p:spPr>
          <a:xfrm>
            <a:off x="4754907" y="4483225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lt1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7"/>
          <p:cNvGrpSpPr/>
          <p:nvPr/>
        </p:nvGrpSpPr>
        <p:grpSpPr>
          <a:xfrm>
            <a:off x="-14802" y="4413285"/>
            <a:ext cx="2720977" cy="753340"/>
            <a:chOff x="-25" y="3419807"/>
            <a:chExt cx="5449584" cy="1723102"/>
          </a:xfrm>
        </p:grpSpPr>
        <p:sp>
          <p:nvSpPr>
            <p:cNvPr id="635" name="Google Shape;635;p37"/>
            <p:cNvSpPr/>
            <p:nvPr/>
          </p:nvSpPr>
          <p:spPr>
            <a:xfrm flipH="1">
              <a:off x="-25" y="3616730"/>
              <a:ext cx="4934057" cy="1526178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 flipH="1">
              <a:off x="4260" y="3419807"/>
              <a:ext cx="5445299" cy="1723102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7"/>
          <p:cNvGrpSpPr/>
          <p:nvPr/>
        </p:nvGrpSpPr>
        <p:grpSpPr>
          <a:xfrm flipH="1">
            <a:off x="7434862" y="-14501"/>
            <a:ext cx="1730067" cy="876075"/>
            <a:chOff x="0" y="0"/>
            <a:chExt cx="4110400" cy="2081433"/>
          </a:xfrm>
        </p:grpSpPr>
        <p:sp>
          <p:nvSpPr>
            <p:cNvPr id="638" name="Google Shape;638;p37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7540350" y="45057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8242174" y="43984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8675005" y="18521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 rot="10800000">
            <a:off x="615946" y="3679877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242409" y="64530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 rot="10800000">
            <a:off x="3221546" y="1527533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8"/>
          <p:cNvGrpSpPr/>
          <p:nvPr/>
        </p:nvGrpSpPr>
        <p:grpSpPr>
          <a:xfrm flipH="1">
            <a:off x="6" y="-7560"/>
            <a:ext cx="2155884" cy="1091701"/>
            <a:chOff x="5540494" y="-3"/>
            <a:chExt cx="3593739" cy="1819805"/>
          </a:xfrm>
        </p:grpSpPr>
        <p:sp>
          <p:nvSpPr>
            <p:cNvPr id="648" name="Google Shape;648;p3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8"/>
          <p:cNvGrpSpPr/>
          <p:nvPr/>
        </p:nvGrpSpPr>
        <p:grpSpPr>
          <a:xfrm rot="10800000">
            <a:off x="7806475" y="4605234"/>
            <a:ext cx="1337524" cy="538259"/>
            <a:chOff x="0" y="0"/>
            <a:chExt cx="4110400" cy="2081433"/>
          </a:xfrm>
        </p:grpSpPr>
        <p:sp>
          <p:nvSpPr>
            <p:cNvPr id="651" name="Google Shape;651;p3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8"/>
          <p:cNvSpPr/>
          <p:nvPr/>
        </p:nvSpPr>
        <p:spPr>
          <a:xfrm>
            <a:off x="1987715" y="88510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8329426" y="43919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6901470" y="4811198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647595" y="45056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3341332" y="41680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>
            <a:off x="1981323" y="478368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7178184" y="4656779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7522878" y="88501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10800000">
            <a:off x="4472943" y="1006602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10800000">
            <a:off x="598329" y="352950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3778571" y="4591508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86" name="Google Shape;86;p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89" name="Google Shape;89;p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2"/>
          </p:nvPr>
        </p:nvSpPr>
        <p:spPr>
          <a:xfrm>
            <a:off x="71947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3"/>
          </p:nvPr>
        </p:nvSpPr>
        <p:spPr>
          <a:xfrm>
            <a:off x="719475" y="3556726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"/>
          </p:nvPr>
        </p:nvSpPr>
        <p:spPr>
          <a:xfrm>
            <a:off x="71947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 idx="4"/>
          </p:nvPr>
        </p:nvSpPr>
        <p:spPr>
          <a:xfrm>
            <a:off x="6162225" y="1538250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5"/>
          </p:nvPr>
        </p:nvSpPr>
        <p:spPr>
          <a:xfrm>
            <a:off x="71947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6"/>
          </p:nvPr>
        </p:nvSpPr>
        <p:spPr>
          <a:xfrm>
            <a:off x="6162225" y="1849650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7"/>
          </p:nvPr>
        </p:nvSpPr>
        <p:spPr>
          <a:xfrm>
            <a:off x="6162225" y="3556725"/>
            <a:ext cx="2262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8"/>
          </p:nvPr>
        </p:nvSpPr>
        <p:spPr>
          <a:xfrm>
            <a:off x="6162225" y="3868125"/>
            <a:ext cx="2262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/>
          <p:nvPr/>
        </p:nvSpPr>
        <p:spPr>
          <a:xfrm rot="10800000" flipH="1">
            <a:off x="2394458" y="4767448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10800000" flipH="1">
            <a:off x="82421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 rot="10800000" flipH="1">
            <a:off x="933781" y="674954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 rot="10800000" flipH="1">
            <a:off x="615537" y="285759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 rot="10800000" flipH="1">
            <a:off x="8258399" y="501067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 rot="10800000" flipH="1">
            <a:off x="8043983" y="27100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229" name="Google Shape;229;p14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NE_COLUMN_TEXT_1_2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9"/>
          <p:cNvGrpSpPr/>
          <p:nvPr/>
        </p:nvGrpSpPr>
        <p:grpSpPr>
          <a:xfrm rot="10800000" flipH="1">
            <a:off x="-25151" y="4643689"/>
            <a:ext cx="1337524" cy="538259"/>
            <a:chOff x="0" y="0"/>
            <a:chExt cx="4110400" cy="2081433"/>
          </a:xfrm>
        </p:grpSpPr>
        <p:sp>
          <p:nvSpPr>
            <p:cNvPr id="319" name="Google Shape;319;p19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9"/>
          <p:cNvSpPr/>
          <p:nvPr/>
        </p:nvSpPr>
        <p:spPr>
          <a:xfrm>
            <a:off x="7923115" y="775550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1289488" y="696948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8290707" y="5086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501865" y="3119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000745" y="432334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193282" y="437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ONE_COLUMN_TEXT_1_2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 rot="10800000" flipH="1">
            <a:off x="218581" y="4605234"/>
            <a:ext cx="373542" cy="370655"/>
          </a:xfrm>
          <a:custGeom>
            <a:avLst/>
            <a:gdLst/>
            <a:ahLst/>
            <a:cxnLst/>
            <a:rect l="l" t="t" r="r" b="b"/>
            <a:pathLst>
              <a:path w="2070" h="2054" extrusionOk="0">
                <a:moveTo>
                  <a:pt x="1035" y="0"/>
                </a:moveTo>
                <a:lnTo>
                  <a:pt x="0" y="1035"/>
                </a:lnTo>
                <a:lnTo>
                  <a:pt x="1035" y="2054"/>
                </a:lnTo>
                <a:lnTo>
                  <a:pt x="2070" y="1035"/>
                </a:lnTo>
                <a:lnTo>
                  <a:pt x="10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10800000" flipH="1">
            <a:off x="6865775" y="9091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10800000" flipH="1">
            <a:off x="1208274" y="76857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5799962" y="37471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35" name="Google Shape;335;p20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36" name="Google Shape;336;p20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339" name="Google Shape;339;p20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1610295" y="4668398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4437365" y="37592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422138" y="439173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6886670" y="4542061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 flipH="1">
            <a:off x="5358390" y="12360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21770" y="3728790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222882" y="232269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4414457" y="4730462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7836069" y="4628887"/>
            <a:ext cx="1337524" cy="538259"/>
            <a:chOff x="0" y="0"/>
            <a:chExt cx="4110400" cy="2081433"/>
          </a:xfrm>
        </p:grpSpPr>
        <p:sp>
          <p:nvSpPr>
            <p:cNvPr id="374" name="Google Shape;374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3"/>
          <p:cNvSpPr txBox="1">
            <a:spLocks noGrp="1"/>
          </p:cNvSpPr>
          <p:nvPr>
            <p:ph type="title"/>
          </p:nvPr>
        </p:nvSpPr>
        <p:spPr>
          <a:xfrm>
            <a:off x="720825" y="2157146"/>
            <a:ext cx="43413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 b="0">
                <a:solidFill>
                  <a:schemeClr val="accent1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 idx="2" hasCustomPrompt="1"/>
          </p:nvPr>
        </p:nvSpPr>
        <p:spPr>
          <a:xfrm>
            <a:off x="6273150" y="801075"/>
            <a:ext cx="2155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720825" y="3056450"/>
            <a:ext cx="28989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3"/>
          <p:cNvGrpSpPr/>
          <p:nvPr/>
        </p:nvGrpSpPr>
        <p:grpSpPr>
          <a:xfrm>
            <a:off x="-29593" y="-14801"/>
            <a:ext cx="1704994" cy="863379"/>
            <a:chOff x="0" y="0"/>
            <a:chExt cx="4110400" cy="2081433"/>
          </a:xfrm>
        </p:grpSpPr>
        <p:sp>
          <p:nvSpPr>
            <p:cNvPr id="380" name="Google Shape;380;p23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/>
          <p:nvPr/>
        </p:nvSpPr>
        <p:spPr>
          <a:xfrm rot="10800000" flipH="1">
            <a:off x="615958" y="110822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 rot="10800000" flipH="1">
            <a:off x="8247618" y="1088079"/>
            <a:ext cx="358649" cy="380781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 rot="10800000" flipH="1">
            <a:off x="6500750" y="435842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 rot="10800000" flipH="1">
            <a:off x="2257399" y="19862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 rot="10800000" flipH="1">
            <a:off x="8686908" y="3215073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 rot="10800000" flipH="1">
            <a:off x="5900687" y="4660517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8"/>
          </p:nvPr>
        </p:nvSpPr>
        <p:spPr>
          <a:xfrm>
            <a:off x="71721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rot="10800000" flipH="1">
            <a:off x="-25151" y="4614086"/>
            <a:ext cx="1337524" cy="538259"/>
            <a:chOff x="0" y="0"/>
            <a:chExt cx="4110400" cy="2081433"/>
          </a:xfrm>
        </p:grpSpPr>
        <p:sp>
          <p:nvSpPr>
            <p:cNvPr id="431" name="Google Shape;431;p26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6"/>
          <p:cNvGrpSpPr/>
          <p:nvPr/>
        </p:nvGrpSpPr>
        <p:grpSpPr>
          <a:xfrm>
            <a:off x="7017709" y="-22374"/>
            <a:ext cx="2155884" cy="1091701"/>
            <a:chOff x="5540494" y="-3"/>
            <a:chExt cx="3593739" cy="1819805"/>
          </a:xfrm>
        </p:grpSpPr>
        <p:sp>
          <p:nvSpPr>
            <p:cNvPr id="434" name="Google Shape;434;p26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1_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8660020" y="2846373"/>
            <a:ext cx="203435" cy="203441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6898778" y="665075"/>
            <a:ext cx="198201" cy="199045"/>
          </a:xfrm>
          <a:custGeom>
            <a:avLst/>
            <a:gdLst/>
            <a:ahLst/>
            <a:cxnLst/>
            <a:rect l="l" t="t" r="r" b="b"/>
            <a:pathLst>
              <a:path w="3757" h="3773" fill="none" extrusionOk="0">
                <a:moveTo>
                  <a:pt x="3757" y="1879"/>
                </a:moveTo>
                <a:lnTo>
                  <a:pt x="1879" y="3773"/>
                </a:lnTo>
                <a:lnTo>
                  <a:pt x="0" y="1879"/>
                </a:lnTo>
                <a:lnTo>
                  <a:pt x="1879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345463" y="2225935"/>
            <a:ext cx="199045" cy="198201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6924770" y="4532536"/>
            <a:ext cx="146237" cy="126348"/>
          </a:xfrm>
          <a:custGeom>
            <a:avLst/>
            <a:gdLst/>
            <a:ahLst/>
            <a:cxnLst/>
            <a:rect l="l" t="t" r="r" b="b"/>
            <a:pathLst>
              <a:path w="2772" h="2395" extrusionOk="0">
                <a:moveTo>
                  <a:pt x="1363" y="1"/>
                </a:moveTo>
                <a:cubicBezTo>
                  <a:pt x="935" y="1"/>
                  <a:pt x="505" y="221"/>
                  <a:pt x="287" y="673"/>
                </a:cubicBezTo>
                <a:cubicBezTo>
                  <a:pt x="0" y="1262"/>
                  <a:pt x="239" y="1979"/>
                  <a:pt x="844" y="2265"/>
                </a:cubicBezTo>
                <a:cubicBezTo>
                  <a:pt x="1022" y="2354"/>
                  <a:pt x="1203" y="2395"/>
                  <a:pt x="1378" y="2395"/>
                </a:cubicBezTo>
                <a:cubicBezTo>
                  <a:pt x="2138" y="2395"/>
                  <a:pt x="2771" y="1629"/>
                  <a:pt x="2499" y="801"/>
                </a:cubicBezTo>
                <a:cubicBezTo>
                  <a:pt x="2315" y="273"/>
                  <a:pt x="1840" y="1"/>
                  <a:pt x="1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flipH="1">
            <a:off x="8233665" y="297156"/>
            <a:ext cx="426350" cy="452657"/>
          </a:xfrm>
          <a:custGeom>
            <a:avLst/>
            <a:gdLst/>
            <a:ahLst/>
            <a:cxnLst/>
            <a:rect l="l" t="t" r="r" b="b"/>
            <a:pathLst>
              <a:path w="4394" h="4665" fill="none" extrusionOk="0">
                <a:moveTo>
                  <a:pt x="446" y="1481"/>
                </a:moveTo>
                <a:cubicBezTo>
                  <a:pt x="1178" y="1"/>
                  <a:pt x="3327" y="128"/>
                  <a:pt x="3852" y="1688"/>
                </a:cubicBezTo>
                <a:cubicBezTo>
                  <a:pt x="4394" y="3248"/>
                  <a:pt x="2786" y="4665"/>
                  <a:pt x="1306" y="3948"/>
                </a:cubicBezTo>
                <a:cubicBezTo>
                  <a:pt x="382" y="3503"/>
                  <a:pt x="0" y="2388"/>
                  <a:pt x="446" y="148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559870" y="3719265"/>
            <a:ext cx="199045" cy="199097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44507" y="368449"/>
            <a:ext cx="341098" cy="339652"/>
          </a:xfrm>
          <a:custGeom>
            <a:avLst/>
            <a:gdLst/>
            <a:ahLst/>
            <a:cxnLst/>
            <a:rect l="l" t="t" r="r" b="b"/>
            <a:pathLst>
              <a:path w="3773" h="3757" fill="none" extrusionOk="0">
                <a:moveTo>
                  <a:pt x="3773" y="1879"/>
                </a:moveTo>
                <a:lnTo>
                  <a:pt x="1878" y="3757"/>
                </a:lnTo>
                <a:lnTo>
                  <a:pt x="0" y="1879"/>
                </a:lnTo>
                <a:lnTo>
                  <a:pt x="1878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4452557" y="4720937"/>
            <a:ext cx="244020" cy="244020"/>
          </a:xfrm>
          <a:custGeom>
            <a:avLst/>
            <a:gdLst/>
            <a:ahLst/>
            <a:cxnLst/>
            <a:rect l="l" t="t" r="r" b="b"/>
            <a:pathLst>
              <a:path w="2229" h="2229" extrusionOk="0">
                <a:moveTo>
                  <a:pt x="1114" y="0"/>
                </a:moveTo>
                <a:lnTo>
                  <a:pt x="0" y="1114"/>
                </a:lnTo>
                <a:lnTo>
                  <a:pt x="1114" y="2228"/>
                </a:lnTo>
                <a:lnTo>
                  <a:pt x="2228" y="1114"/>
                </a:lnTo>
                <a:lnTo>
                  <a:pt x="11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077033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subTitle" idx="1"/>
          </p:nvPr>
        </p:nvSpPr>
        <p:spPr>
          <a:xfrm>
            <a:off x="723333" y="1776830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2"/>
          </p:nvPr>
        </p:nvSpPr>
        <p:spPr>
          <a:xfrm>
            <a:off x="1077033" y="3457730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subTitle" idx="3"/>
          </p:nvPr>
        </p:nvSpPr>
        <p:spPr>
          <a:xfrm>
            <a:off x="723333" y="3782554"/>
            <a:ext cx="2464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8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76" name="Google Shape;476;p28"/>
          <p:cNvGrpSpPr/>
          <p:nvPr/>
        </p:nvGrpSpPr>
        <p:grpSpPr>
          <a:xfrm rot="10800000">
            <a:off x="7836069" y="4614086"/>
            <a:ext cx="1337524" cy="538259"/>
            <a:chOff x="0" y="0"/>
            <a:chExt cx="4110400" cy="2081433"/>
          </a:xfrm>
        </p:grpSpPr>
        <p:sp>
          <p:nvSpPr>
            <p:cNvPr id="477" name="Google Shape;477;p28"/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8"/>
          <p:cNvGrpSpPr/>
          <p:nvPr/>
        </p:nvGrpSpPr>
        <p:grpSpPr>
          <a:xfrm flipH="1">
            <a:off x="-25151" y="-22374"/>
            <a:ext cx="2155884" cy="1091701"/>
            <a:chOff x="5540494" y="-3"/>
            <a:chExt cx="3593739" cy="1819805"/>
          </a:xfrm>
        </p:grpSpPr>
        <p:sp>
          <p:nvSpPr>
            <p:cNvPr id="480" name="Google Shape;480;p28"/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estrial"/>
              <a:buChar char="●"/>
              <a:defRPr sz="1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●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Char char="○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estrial"/>
              <a:buChar char="■"/>
              <a:defRPr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5" r:id="rId5"/>
    <p:sldLayoutId id="2147483666" r:id="rId6"/>
    <p:sldLayoutId id="2147483669" r:id="rId7"/>
    <p:sldLayoutId id="2147483672" r:id="rId8"/>
    <p:sldLayoutId id="2147483674" r:id="rId9"/>
    <p:sldLayoutId id="2147483676" r:id="rId10"/>
    <p:sldLayoutId id="2147483680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quQv8w-oAtw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yukilin55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youtu.be/quQv8w-oAt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subTitle" idx="1"/>
          </p:nvPr>
        </p:nvSpPr>
        <p:spPr>
          <a:xfrm>
            <a:off x="6132650" y="3485800"/>
            <a:ext cx="2290500" cy="5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林彧頎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Yu-Chi Lin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ctrTitle"/>
          </p:nvPr>
        </p:nvSpPr>
        <p:spPr>
          <a:xfrm>
            <a:off x="3869132" y="1140413"/>
            <a:ext cx="4554000" cy="22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dirty="0">
                <a:solidFill>
                  <a:schemeClr val="accent1"/>
                </a:solidFill>
              </a:rPr>
              <a:t>PetCare </a:t>
            </a:r>
            <a:r>
              <a:rPr lang="en" sz="5000" dirty="0">
                <a:solidFill>
                  <a:schemeClr val="lt2"/>
                </a:solidFill>
              </a:rPr>
              <a:t>Care your pet</a:t>
            </a:r>
            <a:endParaRPr sz="5000" dirty="0">
              <a:solidFill>
                <a:schemeClr val="lt2"/>
              </a:solidFill>
            </a:endParaRPr>
          </a:p>
        </p:txBody>
      </p:sp>
      <p:grpSp>
        <p:nvGrpSpPr>
          <p:cNvPr id="672" name="Google Shape;672;p43"/>
          <p:cNvGrpSpPr/>
          <p:nvPr/>
        </p:nvGrpSpPr>
        <p:grpSpPr>
          <a:xfrm>
            <a:off x="794135" y="1376273"/>
            <a:ext cx="3724719" cy="2772588"/>
            <a:chOff x="794135" y="1376273"/>
            <a:chExt cx="3724719" cy="2772588"/>
          </a:xfrm>
        </p:grpSpPr>
        <p:sp>
          <p:nvSpPr>
            <p:cNvPr id="673" name="Google Shape;673;p43"/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43"/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680" name="Google Shape;680;p43"/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3"/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3"/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3"/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3"/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3"/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3"/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3"/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3"/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3"/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3"/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3"/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3"/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3"/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696" name="Google Shape;696;p43"/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3"/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3"/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3"/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43"/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709" name="Google Shape;709;p43"/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3"/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3"/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3"/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3"/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3"/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3"/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3"/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3"/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3"/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3"/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3"/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3"/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3"/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3"/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3"/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3"/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3"/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3"/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3"/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3"/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3"/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3"/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3"/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3"/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3"/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3"/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3"/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3"/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3"/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3"/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3"/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3"/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3"/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3"/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3"/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3"/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0"/>
          <p:cNvSpPr txBox="1">
            <a:spLocks noGrp="1"/>
          </p:cNvSpPr>
          <p:nvPr>
            <p:ph type="title" idx="2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Chatbot </a:t>
            </a:r>
            <a:r>
              <a:rPr lang="zh-TW" altLang="en-US" dirty="0"/>
              <a:t>服務互動展示</a:t>
            </a:r>
            <a:endParaRPr dirty="0"/>
          </a:p>
        </p:txBody>
      </p:sp>
      <p:sp>
        <p:nvSpPr>
          <p:cNvPr id="1414" name="Google Shape;1414;p60"/>
          <p:cNvSpPr txBox="1">
            <a:spLocks noGrp="1"/>
          </p:cNvSpPr>
          <p:nvPr>
            <p:ph type="title"/>
          </p:nvPr>
        </p:nvSpPr>
        <p:spPr>
          <a:xfrm>
            <a:off x="82956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寵物醫療資訊</a:t>
            </a:r>
            <a:endParaRPr dirty="0"/>
          </a:p>
        </p:txBody>
      </p:sp>
      <p:sp>
        <p:nvSpPr>
          <p:cNvPr id="1415" name="Google Shape;1415;p60"/>
          <p:cNvSpPr txBox="1">
            <a:spLocks noGrp="1"/>
          </p:cNvSpPr>
          <p:nvPr>
            <p:ph type="subTitle" idx="1"/>
          </p:nvPr>
        </p:nvSpPr>
        <p:spPr>
          <a:xfrm>
            <a:off x="71721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醫病關係整合資訊</a:t>
            </a:r>
            <a:endParaRPr dirty="0"/>
          </a:p>
        </p:txBody>
      </p:sp>
      <p:sp>
        <p:nvSpPr>
          <p:cNvPr id="1416" name="Google Shape;1416;p60"/>
          <p:cNvSpPr txBox="1">
            <a:spLocks noGrp="1"/>
          </p:cNvSpPr>
          <p:nvPr>
            <p:ph type="title" idx="3"/>
          </p:nvPr>
        </p:nvSpPr>
        <p:spPr>
          <a:xfrm>
            <a:off x="3516750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寵物健康紀錄</a:t>
            </a:r>
            <a:endParaRPr dirty="0"/>
          </a:p>
        </p:txBody>
      </p:sp>
      <p:sp>
        <p:nvSpPr>
          <p:cNvPr id="1417" name="Google Shape;1417;p60"/>
          <p:cNvSpPr txBox="1">
            <a:spLocks noGrp="1"/>
          </p:cNvSpPr>
          <p:nvPr>
            <p:ph type="subTitle" idx="4"/>
          </p:nvPr>
        </p:nvSpPr>
        <p:spPr>
          <a:xfrm>
            <a:off x="3404400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資料庫建置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健康建議與醫師分析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1418" name="Google Shape;1418;p60"/>
          <p:cNvSpPr txBox="1">
            <a:spLocks noGrp="1"/>
          </p:cNvSpPr>
          <p:nvPr>
            <p:ph type="title" idx="5"/>
          </p:nvPr>
        </p:nvSpPr>
        <p:spPr>
          <a:xfrm>
            <a:off x="6212086" y="2038487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寵物日記記錄</a:t>
            </a:r>
            <a:endParaRPr dirty="0"/>
          </a:p>
        </p:txBody>
      </p:sp>
      <p:sp>
        <p:nvSpPr>
          <p:cNvPr id="1419" name="Google Shape;1419;p60"/>
          <p:cNvSpPr txBox="1">
            <a:spLocks noGrp="1"/>
          </p:cNvSpPr>
          <p:nvPr>
            <p:ph type="subTitle" idx="6"/>
          </p:nvPr>
        </p:nvSpPr>
        <p:spPr>
          <a:xfrm>
            <a:off x="6099736" y="2288625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實時記錄每日日記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與</a:t>
            </a:r>
            <a:r>
              <a:rPr lang="en-US" altLang="zh-TW" dirty="0" err="1"/>
              <a:t>PetCare</a:t>
            </a:r>
            <a:r>
              <a:rPr lang="zh-TW" altLang="en-US" dirty="0"/>
              <a:t>產生連結</a:t>
            </a:r>
            <a:endParaRPr dirty="0"/>
          </a:p>
        </p:txBody>
      </p:sp>
      <p:sp>
        <p:nvSpPr>
          <p:cNvPr id="1420" name="Google Shape;1420;p60"/>
          <p:cNvSpPr txBox="1">
            <a:spLocks noGrp="1"/>
          </p:cNvSpPr>
          <p:nvPr>
            <p:ph type="title" idx="7"/>
          </p:nvPr>
        </p:nvSpPr>
        <p:spPr>
          <a:xfrm>
            <a:off x="82956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寵物與主人</a:t>
            </a:r>
            <a:br>
              <a:rPr lang="en-US" altLang="zh-TW" dirty="0"/>
            </a:br>
            <a:r>
              <a:rPr lang="zh-TW" altLang="en-US" dirty="0"/>
              <a:t>相性測驗</a:t>
            </a:r>
            <a:endParaRPr dirty="0"/>
          </a:p>
        </p:txBody>
      </p:sp>
      <p:sp>
        <p:nvSpPr>
          <p:cNvPr id="1421" name="Google Shape;1421;p60"/>
          <p:cNvSpPr txBox="1">
            <a:spLocks noGrp="1"/>
          </p:cNvSpPr>
          <p:nvPr>
            <p:ph type="subTitle" idx="8"/>
          </p:nvPr>
        </p:nvSpPr>
        <p:spPr>
          <a:xfrm>
            <a:off x="717216" y="4161744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了解自我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尊重生命</a:t>
            </a:r>
            <a:endParaRPr dirty="0"/>
          </a:p>
        </p:txBody>
      </p:sp>
      <p:sp>
        <p:nvSpPr>
          <p:cNvPr id="1422" name="Google Shape;1422;p60"/>
          <p:cNvSpPr txBox="1">
            <a:spLocks noGrp="1"/>
          </p:cNvSpPr>
          <p:nvPr>
            <p:ph type="title" idx="9"/>
          </p:nvPr>
        </p:nvSpPr>
        <p:spPr>
          <a:xfrm>
            <a:off x="3516750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寵物用品店家</a:t>
            </a:r>
            <a:endParaRPr dirty="0"/>
          </a:p>
        </p:txBody>
      </p:sp>
      <p:sp>
        <p:nvSpPr>
          <p:cNvPr id="1423" name="Google Shape;1423;p60"/>
          <p:cNvSpPr txBox="1">
            <a:spLocks noGrp="1"/>
          </p:cNvSpPr>
          <p:nvPr>
            <p:ph type="subTitle" idx="13"/>
          </p:nvPr>
        </p:nvSpPr>
        <p:spPr>
          <a:xfrm>
            <a:off x="3404400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寵物一生所需</a:t>
            </a: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整合資訊</a:t>
            </a:r>
            <a:endParaRPr dirty="0"/>
          </a:p>
        </p:txBody>
      </p:sp>
      <p:sp>
        <p:nvSpPr>
          <p:cNvPr id="1424" name="Google Shape;1424;p60"/>
          <p:cNvSpPr txBox="1">
            <a:spLocks noGrp="1"/>
          </p:cNvSpPr>
          <p:nvPr>
            <p:ph type="title" idx="14"/>
          </p:nvPr>
        </p:nvSpPr>
        <p:spPr>
          <a:xfrm>
            <a:off x="6212086" y="3765696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r>
              <a:rPr lang="zh-TW" altLang="en-US" dirty="0"/>
              <a:t>生成式聊天</a:t>
            </a:r>
            <a:endParaRPr dirty="0"/>
          </a:p>
        </p:txBody>
      </p:sp>
      <p:sp>
        <p:nvSpPr>
          <p:cNvPr id="1425" name="Google Shape;1425;p60"/>
          <p:cNvSpPr txBox="1">
            <a:spLocks noGrp="1"/>
          </p:cNvSpPr>
          <p:nvPr>
            <p:ph type="subTitle" idx="15"/>
          </p:nvPr>
        </p:nvSpPr>
        <p:spPr>
          <a:xfrm>
            <a:off x="6099736" y="4022846"/>
            <a:ext cx="2335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利用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獲得完善解答</a:t>
            </a:r>
            <a:endParaRPr dirty="0"/>
          </a:p>
        </p:txBody>
      </p:sp>
      <p:grpSp>
        <p:nvGrpSpPr>
          <p:cNvPr id="1426" name="Google Shape;1426;p60"/>
          <p:cNvGrpSpPr/>
          <p:nvPr/>
        </p:nvGrpSpPr>
        <p:grpSpPr>
          <a:xfrm>
            <a:off x="4185780" y="1209002"/>
            <a:ext cx="753300" cy="753300"/>
            <a:chOff x="1504091" y="1210448"/>
            <a:chExt cx="753300" cy="753300"/>
          </a:xfrm>
        </p:grpSpPr>
        <p:sp>
          <p:nvSpPr>
            <p:cNvPr id="1427" name="Google Shape;1427;p60"/>
            <p:cNvSpPr/>
            <p:nvPr/>
          </p:nvSpPr>
          <p:spPr>
            <a:xfrm>
              <a:off x="1504091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1723447" y="1410029"/>
              <a:ext cx="314589" cy="354136"/>
            </a:xfrm>
            <a:custGeom>
              <a:avLst/>
              <a:gdLst/>
              <a:ahLst/>
              <a:cxnLst/>
              <a:rect l="l" t="t" r="r" b="b"/>
              <a:pathLst>
                <a:path w="10524" h="11847" extrusionOk="0">
                  <a:moveTo>
                    <a:pt x="7278" y="662"/>
                  </a:moveTo>
                  <a:cubicBezTo>
                    <a:pt x="7499" y="662"/>
                    <a:pt x="7656" y="820"/>
                    <a:pt x="7656" y="1009"/>
                  </a:cubicBezTo>
                  <a:lnTo>
                    <a:pt x="7656" y="3151"/>
                  </a:lnTo>
                  <a:cubicBezTo>
                    <a:pt x="7404" y="3057"/>
                    <a:pt x="7184" y="2994"/>
                    <a:pt x="6932" y="2994"/>
                  </a:cubicBezTo>
                  <a:lnTo>
                    <a:pt x="6932" y="1009"/>
                  </a:lnTo>
                  <a:cubicBezTo>
                    <a:pt x="6932" y="820"/>
                    <a:pt x="7089" y="662"/>
                    <a:pt x="7278" y="662"/>
                  </a:cubicBezTo>
                  <a:close/>
                  <a:moveTo>
                    <a:pt x="3120" y="662"/>
                  </a:moveTo>
                  <a:cubicBezTo>
                    <a:pt x="3309" y="662"/>
                    <a:pt x="3466" y="820"/>
                    <a:pt x="3466" y="1009"/>
                  </a:cubicBezTo>
                  <a:lnTo>
                    <a:pt x="3466" y="2994"/>
                  </a:lnTo>
                  <a:cubicBezTo>
                    <a:pt x="3246" y="3025"/>
                    <a:pt x="2994" y="3057"/>
                    <a:pt x="2773" y="3183"/>
                  </a:cubicBezTo>
                  <a:lnTo>
                    <a:pt x="2773" y="1009"/>
                  </a:lnTo>
                  <a:cubicBezTo>
                    <a:pt x="2773" y="820"/>
                    <a:pt x="2931" y="662"/>
                    <a:pt x="3120" y="662"/>
                  </a:cubicBezTo>
                  <a:close/>
                  <a:moveTo>
                    <a:pt x="4506" y="1702"/>
                  </a:moveTo>
                  <a:cubicBezTo>
                    <a:pt x="4695" y="1702"/>
                    <a:pt x="4852" y="1860"/>
                    <a:pt x="4852" y="2049"/>
                  </a:cubicBezTo>
                  <a:lnTo>
                    <a:pt x="4852" y="3309"/>
                  </a:lnTo>
                  <a:cubicBezTo>
                    <a:pt x="4663" y="3183"/>
                    <a:pt x="4411" y="3057"/>
                    <a:pt x="4128" y="3025"/>
                  </a:cubicBezTo>
                  <a:lnTo>
                    <a:pt x="4128" y="2049"/>
                  </a:lnTo>
                  <a:cubicBezTo>
                    <a:pt x="4128" y="1860"/>
                    <a:pt x="4285" y="1702"/>
                    <a:pt x="4506" y="1702"/>
                  </a:cubicBezTo>
                  <a:close/>
                  <a:moveTo>
                    <a:pt x="5861" y="1702"/>
                  </a:moveTo>
                  <a:cubicBezTo>
                    <a:pt x="6081" y="1702"/>
                    <a:pt x="6239" y="1860"/>
                    <a:pt x="6239" y="2049"/>
                  </a:cubicBezTo>
                  <a:lnTo>
                    <a:pt x="6239" y="3025"/>
                  </a:lnTo>
                  <a:cubicBezTo>
                    <a:pt x="5987" y="3120"/>
                    <a:pt x="5766" y="3183"/>
                    <a:pt x="5514" y="3340"/>
                  </a:cubicBezTo>
                  <a:lnTo>
                    <a:pt x="5514" y="2049"/>
                  </a:lnTo>
                  <a:cubicBezTo>
                    <a:pt x="5546" y="1860"/>
                    <a:pt x="5703" y="1702"/>
                    <a:pt x="5861" y="1702"/>
                  </a:cubicBezTo>
                  <a:close/>
                  <a:moveTo>
                    <a:pt x="1733" y="1324"/>
                  </a:moveTo>
                  <a:cubicBezTo>
                    <a:pt x="1922" y="1324"/>
                    <a:pt x="2080" y="1482"/>
                    <a:pt x="2080" y="1702"/>
                  </a:cubicBezTo>
                  <a:lnTo>
                    <a:pt x="2080" y="3624"/>
                  </a:lnTo>
                  <a:cubicBezTo>
                    <a:pt x="2017" y="3687"/>
                    <a:pt x="1922" y="3781"/>
                    <a:pt x="1859" y="3907"/>
                  </a:cubicBezTo>
                  <a:cubicBezTo>
                    <a:pt x="1733" y="3687"/>
                    <a:pt x="1576" y="3529"/>
                    <a:pt x="1387" y="3435"/>
                  </a:cubicBezTo>
                  <a:lnTo>
                    <a:pt x="1387" y="1702"/>
                  </a:lnTo>
                  <a:cubicBezTo>
                    <a:pt x="1387" y="1482"/>
                    <a:pt x="1544" y="1324"/>
                    <a:pt x="1733" y="1324"/>
                  </a:cubicBezTo>
                  <a:close/>
                  <a:moveTo>
                    <a:pt x="8665" y="1324"/>
                  </a:moveTo>
                  <a:cubicBezTo>
                    <a:pt x="8854" y="1324"/>
                    <a:pt x="9011" y="1482"/>
                    <a:pt x="9011" y="1702"/>
                  </a:cubicBezTo>
                  <a:lnTo>
                    <a:pt x="9011" y="3466"/>
                  </a:lnTo>
                  <a:cubicBezTo>
                    <a:pt x="8854" y="3592"/>
                    <a:pt x="8759" y="3750"/>
                    <a:pt x="8633" y="3907"/>
                  </a:cubicBezTo>
                  <a:cubicBezTo>
                    <a:pt x="8539" y="3781"/>
                    <a:pt x="8476" y="3687"/>
                    <a:pt x="8381" y="3592"/>
                  </a:cubicBezTo>
                  <a:lnTo>
                    <a:pt x="8349" y="3529"/>
                  </a:lnTo>
                  <a:lnTo>
                    <a:pt x="8349" y="1702"/>
                  </a:lnTo>
                  <a:cubicBezTo>
                    <a:pt x="8318" y="1482"/>
                    <a:pt x="8476" y="1324"/>
                    <a:pt x="8665" y="1324"/>
                  </a:cubicBezTo>
                  <a:close/>
                  <a:moveTo>
                    <a:pt x="6774" y="3647"/>
                  </a:moveTo>
                  <a:cubicBezTo>
                    <a:pt x="7160" y="3647"/>
                    <a:pt x="7546" y="3797"/>
                    <a:pt x="7845" y="4096"/>
                  </a:cubicBezTo>
                  <a:cubicBezTo>
                    <a:pt x="8318" y="4569"/>
                    <a:pt x="8444" y="5294"/>
                    <a:pt x="8066" y="5892"/>
                  </a:cubicBezTo>
                  <a:cubicBezTo>
                    <a:pt x="7089" y="6176"/>
                    <a:pt x="6333" y="7058"/>
                    <a:pt x="6239" y="8098"/>
                  </a:cubicBezTo>
                  <a:lnTo>
                    <a:pt x="5199" y="9043"/>
                  </a:lnTo>
                  <a:lnTo>
                    <a:pt x="4128" y="8035"/>
                  </a:lnTo>
                  <a:cubicBezTo>
                    <a:pt x="4065" y="6995"/>
                    <a:pt x="3309" y="6144"/>
                    <a:pt x="2332" y="5892"/>
                  </a:cubicBezTo>
                  <a:cubicBezTo>
                    <a:pt x="1985" y="5325"/>
                    <a:pt x="2112" y="4569"/>
                    <a:pt x="2553" y="4096"/>
                  </a:cubicBezTo>
                  <a:cubicBezTo>
                    <a:pt x="2836" y="3813"/>
                    <a:pt x="3246" y="3655"/>
                    <a:pt x="3624" y="3655"/>
                  </a:cubicBezTo>
                  <a:cubicBezTo>
                    <a:pt x="4033" y="3655"/>
                    <a:pt x="4411" y="3813"/>
                    <a:pt x="4695" y="4096"/>
                  </a:cubicBezTo>
                  <a:lnTo>
                    <a:pt x="4915" y="4317"/>
                  </a:lnTo>
                  <a:lnTo>
                    <a:pt x="4978" y="4348"/>
                  </a:lnTo>
                  <a:cubicBezTo>
                    <a:pt x="5026" y="4411"/>
                    <a:pt x="5112" y="4443"/>
                    <a:pt x="5203" y="4443"/>
                  </a:cubicBezTo>
                  <a:cubicBezTo>
                    <a:pt x="5294" y="4443"/>
                    <a:pt x="5388" y="4411"/>
                    <a:pt x="5451" y="4348"/>
                  </a:cubicBezTo>
                  <a:lnTo>
                    <a:pt x="5703" y="4096"/>
                  </a:lnTo>
                  <a:cubicBezTo>
                    <a:pt x="6002" y="3797"/>
                    <a:pt x="6388" y="3647"/>
                    <a:pt x="6774" y="3647"/>
                  </a:cubicBezTo>
                  <a:close/>
                  <a:moveTo>
                    <a:pt x="662" y="3813"/>
                  </a:moveTo>
                  <a:cubicBezTo>
                    <a:pt x="1103" y="3970"/>
                    <a:pt x="1418" y="4380"/>
                    <a:pt x="1418" y="4884"/>
                  </a:cubicBezTo>
                  <a:lnTo>
                    <a:pt x="1418" y="6176"/>
                  </a:lnTo>
                  <a:cubicBezTo>
                    <a:pt x="1418" y="6365"/>
                    <a:pt x="1576" y="6522"/>
                    <a:pt x="1765" y="6522"/>
                  </a:cubicBezTo>
                  <a:cubicBezTo>
                    <a:pt x="2679" y="6522"/>
                    <a:pt x="3435" y="7247"/>
                    <a:pt x="3435" y="8161"/>
                  </a:cubicBezTo>
                  <a:lnTo>
                    <a:pt x="3435" y="8224"/>
                  </a:lnTo>
                  <a:lnTo>
                    <a:pt x="3435" y="8980"/>
                  </a:lnTo>
                  <a:cubicBezTo>
                    <a:pt x="3435" y="9169"/>
                    <a:pt x="3592" y="9326"/>
                    <a:pt x="3781" y="9326"/>
                  </a:cubicBezTo>
                  <a:cubicBezTo>
                    <a:pt x="3970" y="9326"/>
                    <a:pt x="4128" y="9169"/>
                    <a:pt x="4128" y="8980"/>
                  </a:cubicBezTo>
                  <a:lnTo>
                    <a:pt x="4852" y="9610"/>
                  </a:lnTo>
                  <a:lnTo>
                    <a:pt x="4852" y="11059"/>
                  </a:lnTo>
                  <a:lnTo>
                    <a:pt x="2080" y="11059"/>
                  </a:lnTo>
                  <a:lnTo>
                    <a:pt x="2080" y="9925"/>
                  </a:lnTo>
                  <a:cubicBezTo>
                    <a:pt x="2080" y="9673"/>
                    <a:pt x="1985" y="9421"/>
                    <a:pt x="1765" y="9200"/>
                  </a:cubicBezTo>
                  <a:lnTo>
                    <a:pt x="1198" y="8633"/>
                  </a:lnTo>
                  <a:cubicBezTo>
                    <a:pt x="883" y="8287"/>
                    <a:pt x="662" y="7877"/>
                    <a:pt x="662" y="7404"/>
                  </a:cubicBezTo>
                  <a:lnTo>
                    <a:pt x="662" y="3813"/>
                  </a:lnTo>
                  <a:close/>
                  <a:moveTo>
                    <a:pt x="9767" y="3844"/>
                  </a:moveTo>
                  <a:lnTo>
                    <a:pt x="9767" y="7436"/>
                  </a:lnTo>
                  <a:cubicBezTo>
                    <a:pt x="9767" y="7909"/>
                    <a:pt x="9578" y="8350"/>
                    <a:pt x="9263" y="8665"/>
                  </a:cubicBezTo>
                  <a:lnTo>
                    <a:pt x="8665" y="9263"/>
                  </a:lnTo>
                  <a:cubicBezTo>
                    <a:pt x="8476" y="9452"/>
                    <a:pt x="8349" y="9704"/>
                    <a:pt x="8349" y="9988"/>
                  </a:cubicBezTo>
                  <a:lnTo>
                    <a:pt x="8349" y="11153"/>
                  </a:lnTo>
                  <a:lnTo>
                    <a:pt x="5514" y="11153"/>
                  </a:lnTo>
                  <a:lnTo>
                    <a:pt x="5514" y="9736"/>
                  </a:lnTo>
                  <a:lnTo>
                    <a:pt x="6239" y="9043"/>
                  </a:lnTo>
                  <a:cubicBezTo>
                    <a:pt x="6270" y="9200"/>
                    <a:pt x="6396" y="9326"/>
                    <a:pt x="6585" y="9326"/>
                  </a:cubicBezTo>
                  <a:cubicBezTo>
                    <a:pt x="6774" y="9326"/>
                    <a:pt x="6932" y="9169"/>
                    <a:pt x="6932" y="8980"/>
                  </a:cubicBezTo>
                  <a:lnTo>
                    <a:pt x="6932" y="8255"/>
                  </a:lnTo>
                  <a:cubicBezTo>
                    <a:pt x="6932" y="7404"/>
                    <a:pt x="7530" y="6711"/>
                    <a:pt x="8349" y="6554"/>
                  </a:cubicBezTo>
                  <a:lnTo>
                    <a:pt x="8665" y="6554"/>
                  </a:lnTo>
                  <a:cubicBezTo>
                    <a:pt x="8854" y="6554"/>
                    <a:pt x="9011" y="6396"/>
                    <a:pt x="9011" y="6207"/>
                  </a:cubicBezTo>
                  <a:lnTo>
                    <a:pt x="9011" y="4916"/>
                  </a:lnTo>
                  <a:cubicBezTo>
                    <a:pt x="9011" y="4443"/>
                    <a:pt x="9326" y="4002"/>
                    <a:pt x="9767" y="3844"/>
                  </a:cubicBezTo>
                  <a:close/>
                  <a:moveTo>
                    <a:pt x="3120" y="1"/>
                  </a:moveTo>
                  <a:cubicBezTo>
                    <a:pt x="2647" y="1"/>
                    <a:pt x="2238" y="316"/>
                    <a:pt x="2143" y="757"/>
                  </a:cubicBezTo>
                  <a:cubicBezTo>
                    <a:pt x="2017" y="694"/>
                    <a:pt x="1891" y="662"/>
                    <a:pt x="1733" y="662"/>
                  </a:cubicBezTo>
                  <a:cubicBezTo>
                    <a:pt x="1135" y="662"/>
                    <a:pt x="725" y="1135"/>
                    <a:pt x="725" y="1702"/>
                  </a:cubicBezTo>
                  <a:lnTo>
                    <a:pt x="725" y="3120"/>
                  </a:lnTo>
                  <a:cubicBezTo>
                    <a:pt x="599" y="3057"/>
                    <a:pt x="473" y="3057"/>
                    <a:pt x="347" y="3057"/>
                  </a:cubicBezTo>
                  <a:cubicBezTo>
                    <a:pt x="158" y="3057"/>
                    <a:pt x="1" y="3214"/>
                    <a:pt x="1" y="3435"/>
                  </a:cubicBezTo>
                  <a:lnTo>
                    <a:pt x="1" y="7436"/>
                  </a:lnTo>
                  <a:cubicBezTo>
                    <a:pt x="1" y="8066"/>
                    <a:pt x="253" y="8696"/>
                    <a:pt x="725" y="9169"/>
                  </a:cubicBezTo>
                  <a:lnTo>
                    <a:pt x="1292" y="9767"/>
                  </a:lnTo>
                  <a:cubicBezTo>
                    <a:pt x="1387" y="9830"/>
                    <a:pt x="1418" y="9925"/>
                    <a:pt x="1418" y="9988"/>
                  </a:cubicBezTo>
                  <a:lnTo>
                    <a:pt x="1418" y="11153"/>
                  </a:lnTo>
                  <a:lnTo>
                    <a:pt x="1072" y="11153"/>
                  </a:lnTo>
                  <a:cubicBezTo>
                    <a:pt x="883" y="11153"/>
                    <a:pt x="725" y="11311"/>
                    <a:pt x="725" y="11500"/>
                  </a:cubicBezTo>
                  <a:cubicBezTo>
                    <a:pt x="725" y="11689"/>
                    <a:pt x="883" y="11847"/>
                    <a:pt x="1072" y="11847"/>
                  </a:cubicBezTo>
                  <a:lnTo>
                    <a:pt x="9389" y="11847"/>
                  </a:lnTo>
                  <a:cubicBezTo>
                    <a:pt x="9578" y="11847"/>
                    <a:pt x="9736" y="11689"/>
                    <a:pt x="9736" y="11500"/>
                  </a:cubicBezTo>
                  <a:cubicBezTo>
                    <a:pt x="9736" y="11311"/>
                    <a:pt x="9578" y="11153"/>
                    <a:pt x="9389" y="11153"/>
                  </a:cubicBezTo>
                  <a:lnTo>
                    <a:pt x="9106" y="11153"/>
                  </a:lnTo>
                  <a:lnTo>
                    <a:pt x="9106" y="9988"/>
                  </a:lnTo>
                  <a:cubicBezTo>
                    <a:pt x="9106" y="9925"/>
                    <a:pt x="9137" y="9799"/>
                    <a:pt x="9232" y="9767"/>
                  </a:cubicBezTo>
                  <a:lnTo>
                    <a:pt x="9830" y="9169"/>
                  </a:lnTo>
                  <a:cubicBezTo>
                    <a:pt x="10271" y="8696"/>
                    <a:pt x="10523" y="8098"/>
                    <a:pt x="10523" y="7436"/>
                  </a:cubicBezTo>
                  <a:lnTo>
                    <a:pt x="10523" y="3466"/>
                  </a:lnTo>
                  <a:cubicBezTo>
                    <a:pt x="10492" y="3214"/>
                    <a:pt x="10334" y="3057"/>
                    <a:pt x="10114" y="3057"/>
                  </a:cubicBezTo>
                  <a:cubicBezTo>
                    <a:pt x="9956" y="3057"/>
                    <a:pt x="9862" y="3057"/>
                    <a:pt x="9704" y="3120"/>
                  </a:cubicBezTo>
                  <a:lnTo>
                    <a:pt x="9704" y="1702"/>
                  </a:lnTo>
                  <a:cubicBezTo>
                    <a:pt x="9704" y="1103"/>
                    <a:pt x="9232" y="662"/>
                    <a:pt x="8665" y="662"/>
                  </a:cubicBezTo>
                  <a:cubicBezTo>
                    <a:pt x="8539" y="662"/>
                    <a:pt x="8413" y="694"/>
                    <a:pt x="8286" y="757"/>
                  </a:cubicBezTo>
                  <a:cubicBezTo>
                    <a:pt x="8160" y="316"/>
                    <a:pt x="7751" y="1"/>
                    <a:pt x="7278" y="1"/>
                  </a:cubicBezTo>
                  <a:cubicBezTo>
                    <a:pt x="6711" y="1"/>
                    <a:pt x="6270" y="473"/>
                    <a:pt x="6270" y="1009"/>
                  </a:cubicBezTo>
                  <a:lnTo>
                    <a:pt x="6270" y="1103"/>
                  </a:lnTo>
                  <a:cubicBezTo>
                    <a:pt x="6144" y="1072"/>
                    <a:pt x="6050" y="1009"/>
                    <a:pt x="5924" y="1009"/>
                  </a:cubicBezTo>
                  <a:cubicBezTo>
                    <a:pt x="5640" y="1009"/>
                    <a:pt x="5388" y="1135"/>
                    <a:pt x="5199" y="1292"/>
                  </a:cubicBezTo>
                  <a:cubicBezTo>
                    <a:pt x="5010" y="1135"/>
                    <a:pt x="4758" y="1009"/>
                    <a:pt x="4506" y="1009"/>
                  </a:cubicBezTo>
                  <a:cubicBezTo>
                    <a:pt x="4380" y="1009"/>
                    <a:pt x="4254" y="1072"/>
                    <a:pt x="4128" y="1103"/>
                  </a:cubicBezTo>
                  <a:lnTo>
                    <a:pt x="4128" y="1009"/>
                  </a:lnTo>
                  <a:cubicBezTo>
                    <a:pt x="4128" y="442"/>
                    <a:pt x="3655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9" name="Google Shape;1429;p60"/>
          <p:cNvGrpSpPr/>
          <p:nvPr/>
        </p:nvGrpSpPr>
        <p:grpSpPr>
          <a:xfrm>
            <a:off x="1500325" y="1204208"/>
            <a:ext cx="753300" cy="753300"/>
            <a:chOff x="4191275" y="1210448"/>
            <a:chExt cx="753300" cy="753300"/>
          </a:xfrm>
        </p:grpSpPr>
        <p:sp>
          <p:nvSpPr>
            <p:cNvPr id="1430" name="Google Shape;1430;p60"/>
            <p:cNvSpPr/>
            <p:nvPr/>
          </p:nvSpPr>
          <p:spPr>
            <a:xfrm>
              <a:off x="4191275" y="1210448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" name="Google Shape;1431;p60"/>
            <p:cNvGrpSpPr/>
            <p:nvPr/>
          </p:nvGrpSpPr>
          <p:grpSpPr>
            <a:xfrm>
              <a:off x="4390393" y="1410029"/>
              <a:ext cx="355063" cy="354136"/>
              <a:chOff x="-27358650" y="1961575"/>
              <a:chExt cx="296950" cy="296175"/>
            </a:xfrm>
          </p:grpSpPr>
          <p:sp>
            <p:nvSpPr>
              <p:cNvPr id="1432" name="Google Shape;1432;p60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60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D94A45D-1177-4310-A0A2-CC351EB37D97}"/>
              </a:ext>
            </a:extLst>
          </p:cNvPr>
          <p:cNvGrpSpPr/>
          <p:nvPr/>
        </p:nvGrpSpPr>
        <p:grpSpPr>
          <a:xfrm>
            <a:off x="6886814" y="1211955"/>
            <a:ext cx="753300" cy="753300"/>
            <a:chOff x="7771075" y="1406750"/>
            <a:chExt cx="753300" cy="753300"/>
          </a:xfrm>
        </p:grpSpPr>
        <p:sp>
          <p:nvSpPr>
            <p:cNvPr id="1435" name="Google Shape;1435;p60"/>
            <p:cNvSpPr/>
            <p:nvPr/>
          </p:nvSpPr>
          <p:spPr>
            <a:xfrm>
              <a:off x="7771075" y="1406750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42;p87">
              <a:extLst>
                <a:ext uri="{FF2B5EF4-FFF2-40B4-BE49-F238E27FC236}">
                  <a16:creationId xmlns:a16="http://schemas.microsoft.com/office/drawing/2014/main" id="{3C21E723-1971-4C0F-8FAF-A61F40C0DB3F}"/>
                </a:ext>
              </a:extLst>
            </p:cNvPr>
            <p:cNvSpPr/>
            <p:nvPr/>
          </p:nvSpPr>
          <p:spPr>
            <a:xfrm>
              <a:off x="7987813" y="1587216"/>
              <a:ext cx="348301" cy="341418"/>
            </a:xfrm>
            <a:custGeom>
              <a:avLst/>
              <a:gdLst/>
              <a:ahLst/>
              <a:cxnLst/>
              <a:rect l="l" t="t" r="r" b="b"/>
              <a:pathLst>
                <a:path w="19787" h="19396" extrusionOk="0">
                  <a:moveTo>
                    <a:pt x="16583" y="1203"/>
                  </a:moveTo>
                  <a:cubicBezTo>
                    <a:pt x="17017" y="1203"/>
                    <a:pt x="17451" y="1370"/>
                    <a:pt x="17782" y="1702"/>
                  </a:cubicBezTo>
                  <a:cubicBezTo>
                    <a:pt x="18446" y="2363"/>
                    <a:pt x="18446" y="3438"/>
                    <a:pt x="17782" y="4102"/>
                  </a:cubicBezTo>
                  <a:lnTo>
                    <a:pt x="16565" y="5319"/>
                  </a:lnTo>
                  <a:lnTo>
                    <a:pt x="14165" y="2918"/>
                  </a:lnTo>
                  <a:lnTo>
                    <a:pt x="15382" y="1702"/>
                  </a:lnTo>
                  <a:cubicBezTo>
                    <a:pt x="15714" y="1370"/>
                    <a:pt x="16149" y="1203"/>
                    <a:pt x="16583" y="1203"/>
                  </a:cubicBezTo>
                  <a:close/>
                  <a:moveTo>
                    <a:pt x="13362" y="3719"/>
                  </a:moveTo>
                  <a:lnTo>
                    <a:pt x="14162" y="4519"/>
                  </a:lnTo>
                  <a:lnTo>
                    <a:pt x="4587" y="14096"/>
                  </a:lnTo>
                  <a:cubicBezTo>
                    <a:pt x="4255" y="13861"/>
                    <a:pt x="3884" y="13692"/>
                    <a:pt x="3488" y="13595"/>
                  </a:cubicBezTo>
                  <a:lnTo>
                    <a:pt x="13310" y="3770"/>
                  </a:lnTo>
                  <a:lnTo>
                    <a:pt x="13362" y="3719"/>
                  </a:lnTo>
                  <a:close/>
                  <a:moveTo>
                    <a:pt x="14965" y="5322"/>
                  </a:moveTo>
                  <a:lnTo>
                    <a:pt x="15765" y="6122"/>
                  </a:lnTo>
                  <a:lnTo>
                    <a:pt x="15714" y="6173"/>
                  </a:lnTo>
                  <a:lnTo>
                    <a:pt x="5888" y="15996"/>
                  </a:lnTo>
                  <a:cubicBezTo>
                    <a:pt x="5792" y="15600"/>
                    <a:pt x="5623" y="15229"/>
                    <a:pt x="5387" y="14897"/>
                  </a:cubicBezTo>
                  <a:lnTo>
                    <a:pt x="14965" y="5322"/>
                  </a:lnTo>
                  <a:close/>
                  <a:moveTo>
                    <a:pt x="2704" y="14631"/>
                  </a:moveTo>
                  <a:cubicBezTo>
                    <a:pt x="3925" y="14631"/>
                    <a:pt x="4911" y="15655"/>
                    <a:pt x="4850" y="16889"/>
                  </a:cubicBezTo>
                  <a:lnTo>
                    <a:pt x="3736" y="17249"/>
                  </a:lnTo>
                  <a:cubicBezTo>
                    <a:pt x="3449" y="16572"/>
                    <a:pt x="2911" y="16035"/>
                    <a:pt x="2235" y="15748"/>
                  </a:cubicBezTo>
                  <a:lnTo>
                    <a:pt x="2594" y="14634"/>
                  </a:lnTo>
                  <a:cubicBezTo>
                    <a:pt x="2631" y="14632"/>
                    <a:pt x="2667" y="14631"/>
                    <a:pt x="2704" y="14631"/>
                  </a:cubicBezTo>
                  <a:close/>
                  <a:moveTo>
                    <a:pt x="1888" y="16835"/>
                  </a:moveTo>
                  <a:cubicBezTo>
                    <a:pt x="2217" y="17001"/>
                    <a:pt x="2483" y="17267"/>
                    <a:pt x="2649" y="17596"/>
                  </a:cubicBezTo>
                  <a:lnTo>
                    <a:pt x="1528" y="17955"/>
                  </a:lnTo>
                  <a:lnTo>
                    <a:pt x="1888" y="16835"/>
                  </a:lnTo>
                  <a:close/>
                  <a:moveTo>
                    <a:pt x="16654" y="1"/>
                  </a:moveTo>
                  <a:cubicBezTo>
                    <a:pt x="15897" y="1"/>
                    <a:pt x="15141" y="302"/>
                    <a:pt x="14581" y="901"/>
                  </a:cubicBezTo>
                  <a:lnTo>
                    <a:pt x="11710" y="3770"/>
                  </a:lnTo>
                  <a:lnTo>
                    <a:pt x="1882" y="13601"/>
                  </a:lnTo>
                  <a:cubicBezTo>
                    <a:pt x="1861" y="13619"/>
                    <a:pt x="1842" y="13641"/>
                    <a:pt x="1827" y="13662"/>
                  </a:cubicBezTo>
                  <a:lnTo>
                    <a:pt x="1809" y="13677"/>
                  </a:lnTo>
                  <a:lnTo>
                    <a:pt x="1788" y="13695"/>
                  </a:lnTo>
                  <a:cubicBezTo>
                    <a:pt x="1782" y="13701"/>
                    <a:pt x="1773" y="13707"/>
                    <a:pt x="1767" y="13716"/>
                  </a:cubicBezTo>
                  <a:cubicBezTo>
                    <a:pt x="1761" y="13722"/>
                    <a:pt x="1755" y="13725"/>
                    <a:pt x="1752" y="13731"/>
                  </a:cubicBezTo>
                  <a:cubicBezTo>
                    <a:pt x="1746" y="13737"/>
                    <a:pt x="1737" y="13746"/>
                    <a:pt x="1728" y="13755"/>
                  </a:cubicBezTo>
                  <a:lnTo>
                    <a:pt x="1716" y="13773"/>
                  </a:lnTo>
                  <a:cubicBezTo>
                    <a:pt x="1710" y="13782"/>
                    <a:pt x="1704" y="13789"/>
                    <a:pt x="1698" y="13801"/>
                  </a:cubicBezTo>
                  <a:cubicBezTo>
                    <a:pt x="1688" y="13810"/>
                    <a:pt x="1688" y="13813"/>
                    <a:pt x="1685" y="13819"/>
                  </a:cubicBezTo>
                  <a:cubicBezTo>
                    <a:pt x="1679" y="13825"/>
                    <a:pt x="1673" y="13837"/>
                    <a:pt x="1667" y="13846"/>
                  </a:cubicBezTo>
                  <a:cubicBezTo>
                    <a:pt x="1661" y="13855"/>
                    <a:pt x="1658" y="13861"/>
                    <a:pt x="1655" y="13870"/>
                  </a:cubicBezTo>
                  <a:cubicBezTo>
                    <a:pt x="1652" y="13879"/>
                    <a:pt x="1646" y="13885"/>
                    <a:pt x="1643" y="13894"/>
                  </a:cubicBezTo>
                  <a:cubicBezTo>
                    <a:pt x="1640" y="13903"/>
                    <a:pt x="1634" y="13918"/>
                    <a:pt x="1631" y="13933"/>
                  </a:cubicBezTo>
                  <a:cubicBezTo>
                    <a:pt x="1631" y="13936"/>
                    <a:pt x="1625" y="13939"/>
                    <a:pt x="1625" y="13943"/>
                  </a:cubicBezTo>
                  <a:lnTo>
                    <a:pt x="1625" y="13949"/>
                  </a:lnTo>
                  <a:cubicBezTo>
                    <a:pt x="1625" y="13949"/>
                    <a:pt x="1625" y="13952"/>
                    <a:pt x="1625" y="13952"/>
                  </a:cubicBezTo>
                  <a:lnTo>
                    <a:pt x="118" y="18656"/>
                  </a:lnTo>
                  <a:cubicBezTo>
                    <a:pt x="1" y="19021"/>
                    <a:pt x="272" y="19393"/>
                    <a:pt x="656" y="19396"/>
                  </a:cubicBezTo>
                  <a:cubicBezTo>
                    <a:pt x="713" y="19396"/>
                    <a:pt x="771" y="19387"/>
                    <a:pt x="828" y="19368"/>
                  </a:cubicBezTo>
                  <a:lnTo>
                    <a:pt x="5538" y="17859"/>
                  </a:lnTo>
                  <a:lnTo>
                    <a:pt x="5547" y="17856"/>
                  </a:lnTo>
                  <a:cubicBezTo>
                    <a:pt x="5559" y="17853"/>
                    <a:pt x="5571" y="17847"/>
                    <a:pt x="5584" y="17844"/>
                  </a:cubicBezTo>
                  <a:lnTo>
                    <a:pt x="5599" y="17838"/>
                  </a:lnTo>
                  <a:cubicBezTo>
                    <a:pt x="5611" y="17832"/>
                    <a:pt x="5623" y="17826"/>
                    <a:pt x="5635" y="17819"/>
                  </a:cubicBezTo>
                  <a:cubicBezTo>
                    <a:pt x="5650" y="17810"/>
                    <a:pt x="5653" y="17810"/>
                    <a:pt x="5659" y="17804"/>
                  </a:cubicBezTo>
                  <a:cubicBezTo>
                    <a:pt x="5668" y="17798"/>
                    <a:pt x="5680" y="17792"/>
                    <a:pt x="5689" y="17786"/>
                  </a:cubicBezTo>
                  <a:cubicBezTo>
                    <a:pt x="5698" y="17780"/>
                    <a:pt x="5701" y="17777"/>
                    <a:pt x="5710" y="17771"/>
                  </a:cubicBezTo>
                  <a:lnTo>
                    <a:pt x="5728" y="17756"/>
                  </a:lnTo>
                  <a:lnTo>
                    <a:pt x="5750" y="17738"/>
                  </a:lnTo>
                  <a:cubicBezTo>
                    <a:pt x="5756" y="17732"/>
                    <a:pt x="5762" y="17726"/>
                    <a:pt x="5768" y="17720"/>
                  </a:cubicBezTo>
                  <a:cubicBezTo>
                    <a:pt x="5774" y="17714"/>
                    <a:pt x="5780" y="17708"/>
                    <a:pt x="5783" y="17702"/>
                  </a:cubicBezTo>
                  <a:lnTo>
                    <a:pt x="5798" y="17687"/>
                  </a:lnTo>
                  <a:cubicBezTo>
                    <a:pt x="5810" y="17678"/>
                    <a:pt x="5819" y="17669"/>
                    <a:pt x="5828" y="17659"/>
                  </a:cubicBezTo>
                  <a:lnTo>
                    <a:pt x="15714" y="7777"/>
                  </a:lnTo>
                  <a:lnTo>
                    <a:pt x="18582" y="4902"/>
                  </a:lnTo>
                  <a:cubicBezTo>
                    <a:pt x="19754" y="3809"/>
                    <a:pt x="19787" y="1961"/>
                    <a:pt x="18655" y="829"/>
                  </a:cubicBezTo>
                  <a:cubicBezTo>
                    <a:pt x="18102" y="276"/>
                    <a:pt x="17378" y="1"/>
                    <a:pt x="16654" y="1"/>
                  </a:cubicBezTo>
                  <a:close/>
                </a:path>
              </a:pathLst>
            </a:custGeom>
            <a:solidFill>
              <a:srgbClr val="342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1606E77-99F7-4F3C-80AF-71E2A566A094}"/>
              </a:ext>
            </a:extLst>
          </p:cNvPr>
          <p:cNvGrpSpPr/>
          <p:nvPr/>
        </p:nvGrpSpPr>
        <p:grpSpPr>
          <a:xfrm>
            <a:off x="1504091" y="2936211"/>
            <a:ext cx="753300" cy="753300"/>
            <a:chOff x="1504091" y="2936211"/>
            <a:chExt cx="753300" cy="753300"/>
          </a:xfrm>
        </p:grpSpPr>
        <p:sp>
          <p:nvSpPr>
            <p:cNvPr id="1449" name="Google Shape;1449;p60"/>
            <p:cNvSpPr/>
            <p:nvPr/>
          </p:nvSpPr>
          <p:spPr>
            <a:xfrm>
              <a:off x="150409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10733;p88">
              <a:extLst>
                <a:ext uri="{FF2B5EF4-FFF2-40B4-BE49-F238E27FC236}">
                  <a16:creationId xmlns:a16="http://schemas.microsoft.com/office/drawing/2014/main" id="{E2DB09A1-F27C-476C-9A31-6AA00C3C741B}"/>
                </a:ext>
              </a:extLst>
            </p:cNvPr>
            <p:cNvGrpSpPr/>
            <p:nvPr/>
          </p:nvGrpSpPr>
          <p:grpSpPr>
            <a:xfrm>
              <a:off x="1729897" y="3119863"/>
              <a:ext cx="324609" cy="374825"/>
              <a:chOff x="-39783425" y="2337925"/>
              <a:chExt cx="275700" cy="318350"/>
            </a:xfrm>
            <a:solidFill>
              <a:srgbClr val="342E6F"/>
            </a:solidFill>
          </p:grpSpPr>
          <p:sp>
            <p:nvSpPr>
              <p:cNvPr id="55" name="Google Shape;10734;p88">
                <a:extLst>
                  <a:ext uri="{FF2B5EF4-FFF2-40B4-BE49-F238E27FC236}">
                    <a16:creationId xmlns:a16="http://schemas.microsoft.com/office/drawing/2014/main" id="{304E963B-2F8D-49E7-8492-4289A9A8326C}"/>
                  </a:ext>
                </a:extLst>
              </p:cNvPr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735;p88">
                <a:extLst>
                  <a:ext uri="{FF2B5EF4-FFF2-40B4-BE49-F238E27FC236}">
                    <a16:creationId xmlns:a16="http://schemas.microsoft.com/office/drawing/2014/main" id="{B2B84A5B-E752-474B-B896-547EF1003D88}"/>
                  </a:ext>
                </a:extLst>
              </p:cNvPr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689275E-3428-4C2A-BB83-B086CE334496}"/>
              </a:ext>
            </a:extLst>
          </p:cNvPr>
          <p:cNvGrpSpPr/>
          <p:nvPr/>
        </p:nvGrpSpPr>
        <p:grpSpPr>
          <a:xfrm>
            <a:off x="4191275" y="2936211"/>
            <a:ext cx="753300" cy="753300"/>
            <a:chOff x="4191275" y="2936211"/>
            <a:chExt cx="753300" cy="753300"/>
          </a:xfrm>
        </p:grpSpPr>
        <p:sp>
          <p:nvSpPr>
            <p:cNvPr id="1446" name="Google Shape;1446;p60"/>
            <p:cNvSpPr/>
            <p:nvPr/>
          </p:nvSpPr>
          <p:spPr>
            <a:xfrm>
              <a:off x="4191275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11040;p89">
              <a:extLst>
                <a:ext uri="{FF2B5EF4-FFF2-40B4-BE49-F238E27FC236}">
                  <a16:creationId xmlns:a16="http://schemas.microsoft.com/office/drawing/2014/main" id="{C97C148B-D529-45B4-A3D9-CB1406F70904}"/>
                </a:ext>
              </a:extLst>
            </p:cNvPr>
            <p:cNvGrpSpPr/>
            <p:nvPr/>
          </p:nvGrpSpPr>
          <p:grpSpPr>
            <a:xfrm>
              <a:off x="4387339" y="3126875"/>
              <a:ext cx="363522" cy="365373"/>
              <a:chOff x="-62150375" y="2297875"/>
              <a:chExt cx="314275" cy="315875"/>
            </a:xfrm>
            <a:solidFill>
              <a:srgbClr val="342E6F"/>
            </a:solidFill>
          </p:grpSpPr>
          <p:sp>
            <p:nvSpPr>
              <p:cNvPr id="59" name="Google Shape;11041;p89">
                <a:extLst>
                  <a:ext uri="{FF2B5EF4-FFF2-40B4-BE49-F238E27FC236}">
                    <a16:creationId xmlns:a16="http://schemas.microsoft.com/office/drawing/2014/main" id="{A5CFB505-0BDD-40F3-BAF7-ACB9B1236740}"/>
                  </a:ext>
                </a:extLst>
              </p:cNvPr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797" extrusionOk="0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042;p89">
                <a:extLst>
                  <a:ext uri="{FF2B5EF4-FFF2-40B4-BE49-F238E27FC236}">
                    <a16:creationId xmlns:a16="http://schemas.microsoft.com/office/drawing/2014/main" id="{E2207121-D571-4927-B535-30620BFB77CC}"/>
                  </a:ext>
                </a:extLst>
              </p:cNvPr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1028" extrusionOk="0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043;p89">
                <a:extLst>
                  <a:ext uri="{FF2B5EF4-FFF2-40B4-BE49-F238E27FC236}">
                    <a16:creationId xmlns:a16="http://schemas.microsoft.com/office/drawing/2014/main" id="{C54A50EF-4AC0-4610-A025-3FF26AD27594}"/>
                  </a:ext>
                </a:extLst>
              </p:cNvPr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27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044;p89">
                <a:extLst>
                  <a:ext uri="{FF2B5EF4-FFF2-40B4-BE49-F238E27FC236}">
                    <a16:creationId xmlns:a16="http://schemas.microsoft.com/office/drawing/2014/main" id="{4AAF2D26-A1F3-4BD8-B1FE-A95DDC1D821E}"/>
                  </a:ext>
                </a:extLst>
              </p:cNvPr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427" extrusionOk="0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045;p89">
                <a:extLst>
                  <a:ext uri="{FF2B5EF4-FFF2-40B4-BE49-F238E27FC236}">
                    <a16:creationId xmlns:a16="http://schemas.microsoft.com/office/drawing/2014/main" id="{26A8057F-4C6B-4A51-A69B-E3E0759688EA}"/>
                  </a:ext>
                </a:extLst>
              </p:cNvPr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427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E3E755F-C9CA-46A1-907C-4E9B5297ACBB}"/>
              </a:ext>
            </a:extLst>
          </p:cNvPr>
          <p:cNvGrpSpPr/>
          <p:nvPr/>
        </p:nvGrpSpPr>
        <p:grpSpPr>
          <a:xfrm>
            <a:off x="6886611" y="2936211"/>
            <a:ext cx="753300" cy="753300"/>
            <a:chOff x="6886611" y="2936211"/>
            <a:chExt cx="753300" cy="753300"/>
          </a:xfrm>
        </p:grpSpPr>
        <p:sp>
          <p:nvSpPr>
            <p:cNvPr id="1441" name="Google Shape;1441;p60"/>
            <p:cNvSpPr/>
            <p:nvPr/>
          </p:nvSpPr>
          <p:spPr>
            <a:xfrm>
              <a:off x="6886611" y="2936211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11120;p89">
              <a:extLst>
                <a:ext uri="{FF2B5EF4-FFF2-40B4-BE49-F238E27FC236}">
                  <a16:creationId xmlns:a16="http://schemas.microsoft.com/office/drawing/2014/main" id="{BEA7CE7A-DA19-4CB4-B625-5C69C134CE26}"/>
                </a:ext>
              </a:extLst>
            </p:cNvPr>
            <p:cNvGrpSpPr/>
            <p:nvPr/>
          </p:nvGrpSpPr>
          <p:grpSpPr>
            <a:xfrm>
              <a:off x="7103552" y="3118376"/>
              <a:ext cx="351315" cy="349486"/>
              <a:chOff x="685475" y="2318350"/>
              <a:chExt cx="297750" cy="296200"/>
            </a:xfrm>
            <a:solidFill>
              <a:srgbClr val="342E6F"/>
            </a:solidFill>
          </p:grpSpPr>
          <p:sp>
            <p:nvSpPr>
              <p:cNvPr id="66" name="Google Shape;11121;p89">
                <a:extLst>
                  <a:ext uri="{FF2B5EF4-FFF2-40B4-BE49-F238E27FC236}">
                    <a16:creationId xmlns:a16="http://schemas.microsoft.com/office/drawing/2014/main" id="{A4F60CDC-A2D2-4038-BCC7-E23CB685FDDF}"/>
                  </a:ext>
                </a:extLst>
              </p:cNvPr>
              <p:cNvSpPr/>
              <p:nvPr/>
            </p:nvSpPr>
            <p:spPr>
              <a:xfrm>
                <a:off x="685475" y="2371925"/>
                <a:ext cx="142600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9679" extrusionOk="0">
                    <a:moveTo>
                      <a:pt x="2080" y="662"/>
                    </a:moveTo>
                    <a:cubicBezTo>
                      <a:pt x="2458" y="662"/>
                      <a:pt x="2773" y="977"/>
                      <a:pt x="2773" y="1387"/>
                    </a:cubicBezTo>
                    <a:cubicBezTo>
                      <a:pt x="2773" y="1765"/>
                      <a:pt x="2458" y="2080"/>
                      <a:pt x="2080" y="2080"/>
                    </a:cubicBezTo>
                    <a:cubicBezTo>
                      <a:pt x="1671" y="2080"/>
                      <a:pt x="1356" y="1765"/>
                      <a:pt x="1356" y="1387"/>
                    </a:cubicBezTo>
                    <a:cubicBezTo>
                      <a:pt x="1356" y="977"/>
                      <a:pt x="1734" y="662"/>
                      <a:pt x="2080" y="662"/>
                    </a:cubicBezTo>
                    <a:close/>
                    <a:moveTo>
                      <a:pt x="2962" y="6900"/>
                    </a:moveTo>
                    <a:lnTo>
                      <a:pt x="3120" y="7593"/>
                    </a:lnTo>
                    <a:lnTo>
                      <a:pt x="1135" y="7593"/>
                    </a:lnTo>
                    <a:lnTo>
                      <a:pt x="1293" y="6900"/>
                    </a:lnTo>
                    <a:close/>
                    <a:moveTo>
                      <a:pt x="1742" y="2767"/>
                    </a:moveTo>
                    <a:cubicBezTo>
                      <a:pt x="1866" y="2767"/>
                      <a:pt x="1991" y="2831"/>
                      <a:pt x="2049" y="2962"/>
                    </a:cubicBezTo>
                    <a:lnTo>
                      <a:pt x="2553" y="3938"/>
                    </a:lnTo>
                    <a:cubicBezTo>
                      <a:pt x="2584" y="4064"/>
                      <a:pt x="2742" y="4127"/>
                      <a:pt x="2868" y="4127"/>
                    </a:cubicBezTo>
                    <a:lnTo>
                      <a:pt x="3813" y="4127"/>
                    </a:lnTo>
                    <a:cubicBezTo>
                      <a:pt x="4002" y="4127"/>
                      <a:pt x="4159" y="4285"/>
                      <a:pt x="4159" y="4474"/>
                    </a:cubicBezTo>
                    <a:cubicBezTo>
                      <a:pt x="4159" y="4695"/>
                      <a:pt x="4002" y="4852"/>
                      <a:pt x="3813" y="4852"/>
                    </a:cubicBezTo>
                    <a:lnTo>
                      <a:pt x="2427" y="4852"/>
                    </a:lnTo>
                    <a:cubicBezTo>
                      <a:pt x="2301" y="4852"/>
                      <a:pt x="2175" y="4758"/>
                      <a:pt x="2112" y="4631"/>
                    </a:cubicBezTo>
                    <a:cubicBezTo>
                      <a:pt x="2042" y="4515"/>
                      <a:pt x="1919" y="4450"/>
                      <a:pt x="1784" y="4450"/>
                    </a:cubicBezTo>
                    <a:cubicBezTo>
                      <a:pt x="1737" y="4450"/>
                      <a:pt x="1688" y="4458"/>
                      <a:pt x="1639" y="4474"/>
                    </a:cubicBezTo>
                    <a:cubicBezTo>
                      <a:pt x="1482" y="4568"/>
                      <a:pt x="1387" y="4758"/>
                      <a:pt x="1482" y="4947"/>
                    </a:cubicBezTo>
                    <a:cubicBezTo>
                      <a:pt x="1671" y="5325"/>
                      <a:pt x="2017" y="5545"/>
                      <a:pt x="2427" y="5545"/>
                    </a:cubicBezTo>
                    <a:lnTo>
                      <a:pt x="3813" y="5545"/>
                    </a:lnTo>
                    <a:cubicBezTo>
                      <a:pt x="3970" y="5545"/>
                      <a:pt x="4128" y="5671"/>
                      <a:pt x="4159" y="5829"/>
                    </a:cubicBezTo>
                    <a:lnTo>
                      <a:pt x="4853" y="8570"/>
                    </a:lnTo>
                    <a:cubicBezTo>
                      <a:pt x="4916" y="8790"/>
                      <a:pt x="4790" y="8979"/>
                      <a:pt x="4632" y="9011"/>
                    </a:cubicBezTo>
                    <a:cubicBezTo>
                      <a:pt x="4608" y="9015"/>
                      <a:pt x="4584" y="9017"/>
                      <a:pt x="4560" y="9017"/>
                    </a:cubicBezTo>
                    <a:cubicBezTo>
                      <a:pt x="4403" y="9017"/>
                      <a:pt x="4273" y="8927"/>
                      <a:pt x="4191" y="8790"/>
                    </a:cubicBezTo>
                    <a:lnTo>
                      <a:pt x="3655" y="6522"/>
                    </a:lnTo>
                    <a:cubicBezTo>
                      <a:pt x="3592" y="6364"/>
                      <a:pt x="3498" y="6270"/>
                      <a:pt x="3277" y="6270"/>
                    </a:cubicBezTo>
                    <a:lnTo>
                      <a:pt x="1040" y="6270"/>
                    </a:lnTo>
                    <a:cubicBezTo>
                      <a:pt x="914" y="6270"/>
                      <a:pt x="851" y="6207"/>
                      <a:pt x="757" y="6144"/>
                    </a:cubicBezTo>
                    <a:cubicBezTo>
                      <a:pt x="694" y="5986"/>
                      <a:pt x="694" y="5892"/>
                      <a:pt x="694" y="5797"/>
                    </a:cubicBezTo>
                    <a:lnTo>
                      <a:pt x="1419" y="3025"/>
                    </a:lnTo>
                    <a:cubicBezTo>
                      <a:pt x="1453" y="2855"/>
                      <a:pt x="1597" y="2767"/>
                      <a:pt x="1742" y="2767"/>
                    </a:cubicBezTo>
                    <a:close/>
                    <a:moveTo>
                      <a:pt x="2143" y="0"/>
                    </a:moveTo>
                    <a:cubicBezTo>
                      <a:pt x="1419" y="0"/>
                      <a:pt x="788" y="630"/>
                      <a:pt x="788" y="1387"/>
                    </a:cubicBezTo>
                    <a:cubicBezTo>
                      <a:pt x="788" y="1733"/>
                      <a:pt x="946" y="2080"/>
                      <a:pt x="1135" y="2332"/>
                    </a:cubicBezTo>
                    <a:cubicBezTo>
                      <a:pt x="977" y="2426"/>
                      <a:pt x="851" y="2647"/>
                      <a:pt x="788" y="2867"/>
                    </a:cubicBezTo>
                    <a:lnTo>
                      <a:pt x="64" y="5640"/>
                    </a:lnTo>
                    <a:cubicBezTo>
                      <a:pt x="1" y="5955"/>
                      <a:pt x="64" y="6270"/>
                      <a:pt x="253" y="6522"/>
                    </a:cubicBezTo>
                    <a:cubicBezTo>
                      <a:pt x="347" y="6648"/>
                      <a:pt x="473" y="6774"/>
                      <a:pt x="631" y="6805"/>
                    </a:cubicBezTo>
                    <a:lnTo>
                      <a:pt x="32" y="9263"/>
                    </a:lnTo>
                    <a:cubicBezTo>
                      <a:pt x="1" y="9452"/>
                      <a:pt x="95" y="9609"/>
                      <a:pt x="253" y="9672"/>
                    </a:cubicBezTo>
                    <a:cubicBezTo>
                      <a:pt x="281" y="9676"/>
                      <a:pt x="309" y="9678"/>
                      <a:pt x="335" y="9678"/>
                    </a:cubicBezTo>
                    <a:cubicBezTo>
                      <a:pt x="513" y="9678"/>
                      <a:pt x="639" y="9589"/>
                      <a:pt x="694" y="9452"/>
                    </a:cubicBezTo>
                    <a:lnTo>
                      <a:pt x="977" y="8318"/>
                    </a:lnTo>
                    <a:lnTo>
                      <a:pt x="3372" y="8318"/>
                    </a:lnTo>
                    <a:lnTo>
                      <a:pt x="3529" y="8885"/>
                    </a:lnTo>
                    <a:cubicBezTo>
                      <a:pt x="3661" y="9359"/>
                      <a:pt x="4079" y="9679"/>
                      <a:pt x="4526" y="9679"/>
                    </a:cubicBezTo>
                    <a:cubicBezTo>
                      <a:pt x="4613" y="9679"/>
                      <a:pt x="4702" y="9667"/>
                      <a:pt x="4790" y="9641"/>
                    </a:cubicBezTo>
                    <a:cubicBezTo>
                      <a:pt x="5357" y="9483"/>
                      <a:pt x="5703" y="8916"/>
                      <a:pt x="5546" y="8381"/>
                    </a:cubicBezTo>
                    <a:lnTo>
                      <a:pt x="4821" y="5640"/>
                    </a:lnTo>
                    <a:cubicBezTo>
                      <a:pt x="4790" y="5482"/>
                      <a:pt x="4727" y="5325"/>
                      <a:pt x="4601" y="5199"/>
                    </a:cubicBezTo>
                    <a:cubicBezTo>
                      <a:pt x="4758" y="5010"/>
                      <a:pt x="4884" y="4758"/>
                      <a:pt x="4884" y="4474"/>
                    </a:cubicBezTo>
                    <a:cubicBezTo>
                      <a:pt x="4884" y="3907"/>
                      <a:pt x="4412" y="3466"/>
                      <a:pt x="3844" y="3466"/>
                    </a:cubicBezTo>
                    <a:lnTo>
                      <a:pt x="3088" y="3466"/>
                    </a:lnTo>
                    <a:lnTo>
                      <a:pt x="2710" y="2647"/>
                    </a:lnTo>
                    <a:cubicBezTo>
                      <a:pt x="3183" y="2395"/>
                      <a:pt x="3529" y="1922"/>
                      <a:pt x="3529" y="1387"/>
                    </a:cubicBezTo>
                    <a:cubicBezTo>
                      <a:pt x="3529" y="630"/>
                      <a:pt x="2899" y="0"/>
                      <a:pt x="21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1122;p89">
                <a:extLst>
                  <a:ext uri="{FF2B5EF4-FFF2-40B4-BE49-F238E27FC236}">
                    <a16:creationId xmlns:a16="http://schemas.microsoft.com/office/drawing/2014/main" id="{C80941E4-520A-4BF6-9C21-3BA37464A517}"/>
                  </a:ext>
                </a:extLst>
              </p:cNvPr>
              <p:cNvSpPr/>
              <p:nvPr/>
            </p:nvSpPr>
            <p:spPr>
              <a:xfrm>
                <a:off x="839850" y="2371925"/>
                <a:ext cx="14337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705" extrusionOk="0">
                    <a:moveTo>
                      <a:pt x="3624" y="662"/>
                    </a:moveTo>
                    <a:cubicBezTo>
                      <a:pt x="4002" y="662"/>
                      <a:pt x="4317" y="977"/>
                      <a:pt x="4317" y="1355"/>
                    </a:cubicBezTo>
                    <a:cubicBezTo>
                      <a:pt x="4317" y="1765"/>
                      <a:pt x="4002" y="2080"/>
                      <a:pt x="3624" y="2080"/>
                    </a:cubicBezTo>
                    <a:cubicBezTo>
                      <a:pt x="3214" y="2080"/>
                      <a:pt x="2899" y="1765"/>
                      <a:pt x="2899" y="1355"/>
                    </a:cubicBezTo>
                    <a:cubicBezTo>
                      <a:pt x="2899" y="977"/>
                      <a:pt x="3214" y="662"/>
                      <a:pt x="3624" y="662"/>
                    </a:cubicBezTo>
                    <a:close/>
                    <a:moveTo>
                      <a:pt x="4317" y="6900"/>
                    </a:moveTo>
                    <a:lnTo>
                      <a:pt x="4474" y="7593"/>
                    </a:lnTo>
                    <a:lnTo>
                      <a:pt x="2490" y="7593"/>
                    </a:lnTo>
                    <a:lnTo>
                      <a:pt x="2647" y="6900"/>
                    </a:lnTo>
                    <a:close/>
                    <a:moveTo>
                      <a:pt x="3962" y="2731"/>
                    </a:moveTo>
                    <a:cubicBezTo>
                      <a:pt x="4108" y="2731"/>
                      <a:pt x="4250" y="2818"/>
                      <a:pt x="4285" y="2993"/>
                    </a:cubicBezTo>
                    <a:lnTo>
                      <a:pt x="4979" y="5734"/>
                    </a:lnTo>
                    <a:cubicBezTo>
                      <a:pt x="5010" y="6018"/>
                      <a:pt x="4853" y="6207"/>
                      <a:pt x="4632" y="6207"/>
                    </a:cubicBezTo>
                    <a:lnTo>
                      <a:pt x="2395" y="6207"/>
                    </a:lnTo>
                    <a:cubicBezTo>
                      <a:pt x="2238" y="6207"/>
                      <a:pt x="2080" y="6333"/>
                      <a:pt x="2049" y="6490"/>
                    </a:cubicBezTo>
                    <a:lnTo>
                      <a:pt x="1482" y="8727"/>
                    </a:lnTo>
                    <a:cubicBezTo>
                      <a:pt x="1456" y="8883"/>
                      <a:pt x="1323" y="8996"/>
                      <a:pt x="1154" y="8996"/>
                    </a:cubicBezTo>
                    <a:cubicBezTo>
                      <a:pt x="1118" y="8996"/>
                      <a:pt x="1080" y="8990"/>
                      <a:pt x="1040" y="8979"/>
                    </a:cubicBezTo>
                    <a:cubicBezTo>
                      <a:pt x="851" y="8916"/>
                      <a:pt x="725" y="8727"/>
                      <a:pt x="820" y="8538"/>
                    </a:cubicBezTo>
                    <a:lnTo>
                      <a:pt x="1513" y="5766"/>
                    </a:lnTo>
                    <a:cubicBezTo>
                      <a:pt x="1576" y="5608"/>
                      <a:pt x="1671" y="5514"/>
                      <a:pt x="1891" y="5514"/>
                    </a:cubicBezTo>
                    <a:lnTo>
                      <a:pt x="3246" y="5514"/>
                    </a:lnTo>
                    <a:cubicBezTo>
                      <a:pt x="3655" y="5514"/>
                      <a:pt x="4002" y="5262"/>
                      <a:pt x="4222" y="4915"/>
                    </a:cubicBezTo>
                    <a:cubicBezTo>
                      <a:pt x="4285" y="4758"/>
                      <a:pt x="4222" y="4537"/>
                      <a:pt x="4033" y="4442"/>
                    </a:cubicBezTo>
                    <a:cubicBezTo>
                      <a:pt x="3993" y="4426"/>
                      <a:pt x="3948" y="4418"/>
                      <a:pt x="3902" y="4418"/>
                    </a:cubicBezTo>
                    <a:cubicBezTo>
                      <a:pt x="3770" y="4418"/>
                      <a:pt x="3631" y="4483"/>
                      <a:pt x="3561" y="4600"/>
                    </a:cubicBezTo>
                    <a:cubicBezTo>
                      <a:pt x="3529" y="4726"/>
                      <a:pt x="3372" y="4789"/>
                      <a:pt x="3246" y="4789"/>
                    </a:cubicBezTo>
                    <a:lnTo>
                      <a:pt x="1891" y="4789"/>
                    </a:lnTo>
                    <a:cubicBezTo>
                      <a:pt x="1671" y="4789"/>
                      <a:pt x="1513" y="4631"/>
                      <a:pt x="1513" y="4442"/>
                    </a:cubicBezTo>
                    <a:cubicBezTo>
                      <a:pt x="1513" y="4253"/>
                      <a:pt x="1671" y="4096"/>
                      <a:pt x="1891" y="4096"/>
                    </a:cubicBezTo>
                    <a:lnTo>
                      <a:pt x="2836" y="4096"/>
                    </a:lnTo>
                    <a:cubicBezTo>
                      <a:pt x="2931" y="4096"/>
                      <a:pt x="3057" y="4001"/>
                      <a:pt x="3151" y="3907"/>
                    </a:cubicBezTo>
                    <a:cubicBezTo>
                      <a:pt x="3151" y="3844"/>
                      <a:pt x="3655" y="2899"/>
                      <a:pt x="3655" y="2899"/>
                    </a:cubicBezTo>
                    <a:cubicBezTo>
                      <a:pt x="3725" y="2787"/>
                      <a:pt x="3845" y="2731"/>
                      <a:pt x="3962" y="2731"/>
                    </a:cubicBezTo>
                    <a:close/>
                    <a:moveTo>
                      <a:pt x="3529" y="0"/>
                    </a:moveTo>
                    <a:cubicBezTo>
                      <a:pt x="2805" y="0"/>
                      <a:pt x="2175" y="630"/>
                      <a:pt x="2175" y="1355"/>
                    </a:cubicBezTo>
                    <a:cubicBezTo>
                      <a:pt x="2175" y="1922"/>
                      <a:pt x="2490" y="2395"/>
                      <a:pt x="2994" y="2615"/>
                    </a:cubicBezTo>
                    <a:lnTo>
                      <a:pt x="2584" y="3466"/>
                    </a:lnTo>
                    <a:lnTo>
                      <a:pt x="1860" y="3466"/>
                    </a:lnTo>
                    <a:cubicBezTo>
                      <a:pt x="1261" y="3466"/>
                      <a:pt x="820" y="3938"/>
                      <a:pt x="820" y="4474"/>
                    </a:cubicBezTo>
                    <a:cubicBezTo>
                      <a:pt x="820" y="4758"/>
                      <a:pt x="946" y="4978"/>
                      <a:pt x="1103" y="5199"/>
                    </a:cubicBezTo>
                    <a:cubicBezTo>
                      <a:pt x="977" y="5325"/>
                      <a:pt x="914" y="5451"/>
                      <a:pt x="851" y="5608"/>
                    </a:cubicBezTo>
                    <a:lnTo>
                      <a:pt x="158" y="8381"/>
                    </a:lnTo>
                    <a:cubicBezTo>
                      <a:pt x="1" y="8916"/>
                      <a:pt x="347" y="9483"/>
                      <a:pt x="914" y="9641"/>
                    </a:cubicBezTo>
                    <a:cubicBezTo>
                      <a:pt x="1002" y="9667"/>
                      <a:pt x="1091" y="9679"/>
                      <a:pt x="1178" y="9679"/>
                    </a:cubicBezTo>
                    <a:cubicBezTo>
                      <a:pt x="1624" y="9679"/>
                      <a:pt x="2038" y="9359"/>
                      <a:pt x="2143" y="8885"/>
                    </a:cubicBezTo>
                    <a:lnTo>
                      <a:pt x="2332" y="8286"/>
                    </a:lnTo>
                    <a:lnTo>
                      <a:pt x="4695" y="8286"/>
                    </a:lnTo>
                    <a:lnTo>
                      <a:pt x="4947" y="9452"/>
                    </a:lnTo>
                    <a:cubicBezTo>
                      <a:pt x="4995" y="9597"/>
                      <a:pt x="5118" y="9704"/>
                      <a:pt x="5257" y="9704"/>
                    </a:cubicBezTo>
                    <a:cubicBezTo>
                      <a:pt x="5300" y="9704"/>
                      <a:pt x="5344" y="9694"/>
                      <a:pt x="5388" y="9672"/>
                    </a:cubicBezTo>
                    <a:cubicBezTo>
                      <a:pt x="5577" y="9641"/>
                      <a:pt x="5703" y="9452"/>
                      <a:pt x="5609" y="9231"/>
                    </a:cubicBezTo>
                    <a:lnTo>
                      <a:pt x="5042" y="6805"/>
                    </a:lnTo>
                    <a:cubicBezTo>
                      <a:pt x="5514" y="6616"/>
                      <a:pt x="5735" y="6144"/>
                      <a:pt x="5640" y="5640"/>
                    </a:cubicBezTo>
                    <a:lnTo>
                      <a:pt x="4916" y="2867"/>
                    </a:lnTo>
                    <a:cubicBezTo>
                      <a:pt x="4884" y="2647"/>
                      <a:pt x="4758" y="2489"/>
                      <a:pt x="4569" y="2332"/>
                    </a:cubicBezTo>
                    <a:cubicBezTo>
                      <a:pt x="4790" y="2080"/>
                      <a:pt x="4916" y="1733"/>
                      <a:pt x="4916" y="1355"/>
                    </a:cubicBezTo>
                    <a:cubicBezTo>
                      <a:pt x="4916" y="630"/>
                      <a:pt x="4285" y="0"/>
                      <a:pt x="35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1123;p89">
                <a:extLst>
                  <a:ext uri="{FF2B5EF4-FFF2-40B4-BE49-F238E27FC236}">
                    <a16:creationId xmlns:a16="http://schemas.microsoft.com/office/drawing/2014/main" id="{7A4E99AF-E144-4205-9A80-EDA56F89BF4A}"/>
                  </a:ext>
                </a:extLst>
              </p:cNvPr>
              <p:cNvSpPr/>
              <p:nvPr/>
            </p:nvSpPr>
            <p:spPr>
              <a:xfrm>
                <a:off x="772900" y="2318350"/>
                <a:ext cx="122125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203" extrusionOk="0">
                    <a:moveTo>
                      <a:pt x="3844" y="631"/>
                    </a:moveTo>
                    <a:cubicBezTo>
                      <a:pt x="4034" y="631"/>
                      <a:pt x="4223" y="789"/>
                      <a:pt x="4223" y="978"/>
                    </a:cubicBezTo>
                    <a:lnTo>
                      <a:pt x="4223" y="1734"/>
                    </a:lnTo>
                    <a:cubicBezTo>
                      <a:pt x="4223" y="1923"/>
                      <a:pt x="4034" y="2112"/>
                      <a:pt x="3844" y="2112"/>
                    </a:cubicBezTo>
                    <a:cubicBezTo>
                      <a:pt x="3655" y="2143"/>
                      <a:pt x="3498" y="2301"/>
                      <a:pt x="3498" y="2458"/>
                    </a:cubicBezTo>
                    <a:lnTo>
                      <a:pt x="3498" y="2994"/>
                    </a:lnTo>
                    <a:lnTo>
                      <a:pt x="2679" y="2206"/>
                    </a:lnTo>
                    <a:cubicBezTo>
                      <a:pt x="2584" y="2143"/>
                      <a:pt x="2521" y="2112"/>
                      <a:pt x="2427" y="2112"/>
                    </a:cubicBezTo>
                    <a:lnTo>
                      <a:pt x="1009" y="2112"/>
                    </a:lnTo>
                    <a:cubicBezTo>
                      <a:pt x="820" y="2112"/>
                      <a:pt x="662" y="1923"/>
                      <a:pt x="662" y="1734"/>
                    </a:cubicBezTo>
                    <a:lnTo>
                      <a:pt x="662" y="978"/>
                    </a:lnTo>
                    <a:cubicBezTo>
                      <a:pt x="662" y="789"/>
                      <a:pt x="820" y="631"/>
                      <a:pt x="1009" y="631"/>
                    </a:cubicBezTo>
                    <a:close/>
                    <a:moveTo>
                      <a:pt x="1009" y="1"/>
                    </a:moveTo>
                    <a:cubicBezTo>
                      <a:pt x="442" y="1"/>
                      <a:pt x="1" y="474"/>
                      <a:pt x="1" y="1041"/>
                    </a:cubicBezTo>
                    <a:lnTo>
                      <a:pt x="1" y="1765"/>
                    </a:lnTo>
                    <a:cubicBezTo>
                      <a:pt x="1" y="2364"/>
                      <a:pt x="473" y="2805"/>
                      <a:pt x="1009" y="2805"/>
                    </a:cubicBezTo>
                    <a:lnTo>
                      <a:pt x="2269" y="2805"/>
                    </a:lnTo>
                    <a:lnTo>
                      <a:pt x="3592" y="4097"/>
                    </a:lnTo>
                    <a:cubicBezTo>
                      <a:pt x="3663" y="4167"/>
                      <a:pt x="3770" y="4203"/>
                      <a:pt x="3872" y="4203"/>
                    </a:cubicBezTo>
                    <a:cubicBezTo>
                      <a:pt x="3906" y="4203"/>
                      <a:pt x="3939" y="4199"/>
                      <a:pt x="3970" y="4191"/>
                    </a:cubicBezTo>
                    <a:cubicBezTo>
                      <a:pt x="4097" y="4160"/>
                      <a:pt x="4160" y="4002"/>
                      <a:pt x="4160" y="3876"/>
                    </a:cubicBezTo>
                    <a:lnTo>
                      <a:pt x="4160" y="2773"/>
                    </a:lnTo>
                    <a:cubicBezTo>
                      <a:pt x="4569" y="2616"/>
                      <a:pt x="4884" y="2238"/>
                      <a:pt x="4884" y="1765"/>
                    </a:cubicBezTo>
                    <a:lnTo>
                      <a:pt x="4884" y="1041"/>
                    </a:lnTo>
                    <a:cubicBezTo>
                      <a:pt x="4884" y="442"/>
                      <a:pt x="4412" y="1"/>
                      <a:pt x="38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5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PetCare LINE ChatBot">
            <a:hlinkClick r:id="" action="ppaction://media"/>
            <a:extLst>
              <a:ext uri="{FF2B5EF4-FFF2-40B4-BE49-F238E27FC236}">
                <a16:creationId xmlns:a16="http://schemas.microsoft.com/office/drawing/2014/main" id="{A261A812-26B2-44CA-8E78-544B012C2B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5050" y="785146"/>
            <a:ext cx="7713900" cy="435835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5805A6-67B3-45B2-90A1-84591BB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15782"/>
            <a:ext cx="7713900" cy="398700"/>
          </a:xfrm>
        </p:spPr>
        <p:txBody>
          <a:bodyPr/>
          <a:lstStyle/>
          <a:p>
            <a:r>
              <a:rPr lang="en-US" altLang="zh-TW" dirty="0"/>
              <a:t>Chatbot </a:t>
            </a:r>
            <a:r>
              <a:rPr lang="zh-TW" altLang="en-US" dirty="0"/>
              <a:t>服務互動展示</a:t>
            </a:r>
            <a:r>
              <a:rPr lang="en-US" altLang="zh-TW" dirty="0"/>
              <a:t>-DEMO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5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73"/>
          <p:cNvSpPr txBox="1">
            <a:spLocks noGrp="1"/>
          </p:cNvSpPr>
          <p:nvPr>
            <p:ph type="ctrTitle"/>
          </p:nvPr>
        </p:nvSpPr>
        <p:spPr>
          <a:xfrm>
            <a:off x="2647950" y="1178355"/>
            <a:ext cx="3848100" cy="1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3634A9-DC4A-4120-A6E8-55966A60F6C5}"/>
              </a:ext>
            </a:extLst>
          </p:cNvPr>
          <p:cNvSpPr/>
          <p:nvPr/>
        </p:nvSpPr>
        <p:spPr>
          <a:xfrm>
            <a:off x="2712720" y="3634740"/>
            <a:ext cx="3726180" cy="7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Google Shape;1908;p73">
            <a:extLst>
              <a:ext uri="{FF2B5EF4-FFF2-40B4-BE49-F238E27FC236}">
                <a16:creationId xmlns:a16="http://schemas.microsoft.com/office/drawing/2014/main" id="{4B213858-B8D1-400B-B81F-45E0C09649E2}"/>
              </a:ext>
            </a:extLst>
          </p:cNvPr>
          <p:cNvSpPr txBox="1">
            <a:spLocks noGrp="1"/>
          </p:cNvSpPr>
          <p:nvPr/>
        </p:nvSpPr>
        <p:spPr>
          <a:xfrm>
            <a:off x="2266462" y="2571750"/>
            <a:ext cx="4323623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Do you have any questions?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  <a:hlinkClick r:id="rId3"/>
              </a:rPr>
              <a:t>yukilin55@gmail.com 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+</a:t>
            </a:r>
            <a:r>
              <a:rPr lang="en" dirty="0"/>
              <a:t>886 965 855 319</a:t>
            </a:r>
            <a:endParaRPr dirty="0">
              <a:solidFill>
                <a:schemeClr val="lt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ithub: </a:t>
            </a:r>
            <a:r>
              <a:rPr lang="en-US" dirty="0"/>
              <a:t>https://github.com/Yukimagi/PetCare_lineChatBot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Y</a:t>
            </a:r>
            <a:r>
              <a:rPr lang="en" dirty="0">
                <a:solidFill>
                  <a:schemeClr val="lt2"/>
                </a:solidFill>
              </a:rPr>
              <a:t>outube(DEMO):</a:t>
            </a:r>
            <a:r>
              <a:rPr lang="en-US" dirty="0">
                <a:solidFill>
                  <a:schemeClr val="lt2"/>
                </a:solidFill>
                <a:hlinkClick r:id="rId4"/>
              </a:rPr>
              <a:t>https://youtu.be/quQv8w-oAtw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AFDE72-3F81-4A25-8686-5E3E93175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613" y="3143318"/>
            <a:ext cx="373380" cy="3733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C14263D-8B3F-44EB-89E9-288E095C6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748" y="3516225"/>
            <a:ext cx="499110" cy="4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55"/>
          <p:cNvGrpSpPr/>
          <p:nvPr/>
        </p:nvGrpSpPr>
        <p:grpSpPr>
          <a:xfrm>
            <a:off x="3490398" y="1771185"/>
            <a:ext cx="2163306" cy="2237771"/>
            <a:chOff x="3612748" y="2620856"/>
            <a:chExt cx="1918505" cy="1984367"/>
          </a:xfrm>
        </p:grpSpPr>
        <p:sp>
          <p:nvSpPr>
            <p:cNvPr id="1187" name="Google Shape;1187;p55"/>
            <p:cNvSpPr/>
            <p:nvPr/>
          </p:nvSpPr>
          <p:spPr>
            <a:xfrm flipH="1">
              <a:off x="3612748" y="4258675"/>
              <a:ext cx="1918505" cy="346548"/>
            </a:xfrm>
            <a:custGeom>
              <a:avLst/>
              <a:gdLst/>
              <a:ahLst/>
              <a:cxnLst/>
              <a:rect l="l" t="t" r="r" b="b"/>
              <a:pathLst>
                <a:path w="58895" h="7219" extrusionOk="0">
                  <a:moveTo>
                    <a:pt x="34340" y="0"/>
                  </a:moveTo>
                  <a:cubicBezTo>
                    <a:pt x="32723" y="0"/>
                    <a:pt x="31062" y="17"/>
                    <a:pt x="29368" y="52"/>
                  </a:cubicBezTo>
                  <a:cubicBezTo>
                    <a:pt x="13132" y="386"/>
                    <a:pt x="0" y="2249"/>
                    <a:pt x="32" y="4206"/>
                  </a:cubicBezTo>
                  <a:cubicBezTo>
                    <a:pt x="75" y="5974"/>
                    <a:pt x="10667" y="7219"/>
                    <a:pt x="24544" y="7219"/>
                  </a:cubicBezTo>
                  <a:cubicBezTo>
                    <a:pt x="26159" y="7219"/>
                    <a:pt x="27819" y="7202"/>
                    <a:pt x="29511" y="7167"/>
                  </a:cubicBezTo>
                  <a:cubicBezTo>
                    <a:pt x="45763" y="6833"/>
                    <a:pt x="58895" y="4986"/>
                    <a:pt x="58847" y="3013"/>
                  </a:cubicBezTo>
                  <a:cubicBezTo>
                    <a:pt x="58819" y="1245"/>
                    <a:pt x="48228" y="0"/>
                    <a:pt x="3434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55"/>
            <p:cNvGrpSpPr/>
            <p:nvPr/>
          </p:nvGrpSpPr>
          <p:grpSpPr>
            <a:xfrm>
              <a:off x="3804459" y="2620856"/>
              <a:ext cx="1535083" cy="1877287"/>
              <a:chOff x="1576375" y="1622000"/>
              <a:chExt cx="396775" cy="485200"/>
            </a:xfrm>
          </p:grpSpPr>
          <p:sp>
            <p:nvSpPr>
              <p:cNvPr id="1189" name="Google Shape;1189;p55"/>
              <p:cNvSpPr/>
              <p:nvPr/>
            </p:nvSpPr>
            <p:spPr>
              <a:xfrm>
                <a:off x="1746300" y="1695325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66" y="1019"/>
                    </a:cubicBezTo>
                    <a:cubicBezTo>
                      <a:pt x="490" y="1143"/>
                      <a:pt x="643" y="1198"/>
                      <a:pt x="793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1693375" y="1720800"/>
                <a:ext cx="350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99" extrusionOk="0">
                    <a:moveTo>
                      <a:pt x="796" y="0"/>
                    </a:moveTo>
                    <a:cubicBezTo>
                      <a:pt x="271" y="0"/>
                      <a:pt x="0" y="653"/>
                      <a:pt x="382" y="1019"/>
                    </a:cubicBezTo>
                    <a:cubicBezTo>
                      <a:pt x="501" y="1143"/>
                      <a:pt x="650" y="1198"/>
                      <a:pt x="797" y="1198"/>
                    </a:cubicBezTo>
                    <a:cubicBezTo>
                      <a:pt x="1103" y="1198"/>
                      <a:pt x="1401" y="960"/>
                      <a:pt x="1401" y="605"/>
                    </a:cubicBezTo>
                    <a:cubicBezTo>
                      <a:pt x="1401" y="271"/>
                      <a:pt x="1130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1802400" y="1699300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796" y="0"/>
                    </a:moveTo>
                    <a:cubicBezTo>
                      <a:pt x="271" y="0"/>
                      <a:pt x="0" y="637"/>
                      <a:pt x="383" y="1019"/>
                    </a:cubicBezTo>
                    <a:cubicBezTo>
                      <a:pt x="501" y="1143"/>
                      <a:pt x="651" y="1199"/>
                      <a:pt x="798" y="1199"/>
                    </a:cubicBezTo>
                    <a:cubicBezTo>
                      <a:pt x="1104" y="1199"/>
                      <a:pt x="1401" y="960"/>
                      <a:pt x="1401" y="605"/>
                    </a:cubicBezTo>
                    <a:cubicBezTo>
                      <a:pt x="1401" y="271"/>
                      <a:pt x="1131" y="0"/>
                      <a:pt x="796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1858500" y="1725175"/>
                <a:ext cx="350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99" extrusionOk="0">
                    <a:moveTo>
                      <a:pt x="813" y="0"/>
                    </a:moveTo>
                    <a:cubicBezTo>
                      <a:pt x="271" y="0"/>
                      <a:pt x="1" y="637"/>
                      <a:pt x="383" y="1019"/>
                    </a:cubicBezTo>
                    <a:cubicBezTo>
                      <a:pt x="507" y="1143"/>
                      <a:pt x="658" y="1198"/>
                      <a:pt x="805" y="1198"/>
                    </a:cubicBezTo>
                    <a:cubicBezTo>
                      <a:pt x="1111" y="1198"/>
                      <a:pt x="1402" y="960"/>
                      <a:pt x="1402" y="605"/>
                    </a:cubicBezTo>
                    <a:cubicBezTo>
                      <a:pt x="1402" y="271"/>
                      <a:pt x="1131" y="0"/>
                      <a:pt x="813" y="0"/>
                    </a:cubicBezTo>
                    <a:close/>
                  </a:path>
                </a:pathLst>
              </a:custGeom>
              <a:solidFill>
                <a:srgbClr val="FFBC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1765400" y="2083400"/>
                <a:ext cx="24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1" extrusionOk="0">
                    <a:moveTo>
                      <a:pt x="488" y="1"/>
                    </a:moveTo>
                    <a:cubicBezTo>
                      <a:pt x="322" y="1"/>
                      <a:pt x="159" y="21"/>
                      <a:pt x="0" y="60"/>
                    </a:cubicBezTo>
                    <a:cubicBezTo>
                      <a:pt x="159" y="100"/>
                      <a:pt x="322" y="120"/>
                      <a:pt x="488" y="120"/>
                    </a:cubicBezTo>
                    <a:cubicBezTo>
                      <a:pt x="653" y="120"/>
                      <a:pt x="820" y="100"/>
                      <a:pt x="987" y="60"/>
                    </a:cubicBezTo>
                    <a:cubicBezTo>
                      <a:pt x="820" y="21"/>
                      <a:pt x="653" y="1"/>
                      <a:pt x="48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1904675" y="2064050"/>
                <a:ext cx="2510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31" extrusionOk="0">
                    <a:moveTo>
                      <a:pt x="379" y="1"/>
                    </a:moveTo>
                    <a:cubicBezTo>
                      <a:pt x="253" y="1"/>
                      <a:pt x="122" y="22"/>
                      <a:pt x="0" y="70"/>
                    </a:cubicBezTo>
                    <a:cubicBezTo>
                      <a:pt x="115" y="105"/>
                      <a:pt x="238" y="131"/>
                      <a:pt x="357" y="131"/>
                    </a:cubicBezTo>
                    <a:cubicBezTo>
                      <a:pt x="404" y="131"/>
                      <a:pt x="449" y="127"/>
                      <a:pt x="494" y="118"/>
                    </a:cubicBezTo>
                    <a:cubicBezTo>
                      <a:pt x="543" y="127"/>
                      <a:pt x="591" y="131"/>
                      <a:pt x="640" y="131"/>
                    </a:cubicBezTo>
                    <a:cubicBezTo>
                      <a:pt x="765" y="131"/>
                      <a:pt x="888" y="105"/>
                      <a:pt x="1003" y="70"/>
                    </a:cubicBezTo>
                    <a:cubicBezTo>
                      <a:pt x="881" y="22"/>
                      <a:pt x="751" y="1"/>
                      <a:pt x="618" y="1"/>
                    </a:cubicBezTo>
                    <a:cubicBezTo>
                      <a:pt x="576" y="1"/>
                      <a:pt x="535" y="3"/>
                      <a:pt x="494" y="7"/>
                    </a:cubicBezTo>
                    <a:cubicBezTo>
                      <a:pt x="456" y="3"/>
                      <a:pt x="418" y="1"/>
                      <a:pt x="37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1627300" y="2065900"/>
                <a:ext cx="247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120" extrusionOk="0">
                    <a:moveTo>
                      <a:pt x="488" y="0"/>
                    </a:moveTo>
                    <a:cubicBezTo>
                      <a:pt x="323" y="0"/>
                      <a:pt x="160" y="20"/>
                      <a:pt x="1" y="60"/>
                    </a:cubicBezTo>
                    <a:cubicBezTo>
                      <a:pt x="160" y="100"/>
                      <a:pt x="323" y="120"/>
                      <a:pt x="488" y="120"/>
                    </a:cubicBezTo>
                    <a:cubicBezTo>
                      <a:pt x="653" y="120"/>
                      <a:pt x="821" y="100"/>
                      <a:pt x="988" y="60"/>
                    </a:cubicBezTo>
                    <a:cubicBezTo>
                      <a:pt x="821" y="20"/>
                      <a:pt x="653" y="0"/>
                      <a:pt x="488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1779725" y="2025775"/>
                <a:ext cx="7642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846" extrusionOk="0">
                    <a:moveTo>
                      <a:pt x="1901" y="1"/>
                    </a:moveTo>
                    <a:cubicBezTo>
                      <a:pt x="1845" y="1"/>
                      <a:pt x="1790" y="9"/>
                      <a:pt x="1735" y="26"/>
                    </a:cubicBezTo>
                    <a:cubicBezTo>
                      <a:pt x="1512" y="89"/>
                      <a:pt x="1321" y="185"/>
                      <a:pt x="1162" y="328"/>
                    </a:cubicBezTo>
                    <a:cubicBezTo>
                      <a:pt x="907" y="535"/>
                      <a:pt x="669" y="790"/>
                      <a:pt x="478" y="1060"/>
                    </a:cubicBezTo>
                    <a:cubicBezTo>
                      <a:pt x="287" y="1331"/>
                      <a:pt x="0" y="1967"/>
                      <a:pt x="112" y="2365"/>
                    </a:cubicBezTo>
                    <a:cubicBezTo>
                      <a:pt x="159" y="2541"/>
                      <a:pt x="287" y="2668"/>
                      <a:pt x="462" y="2700"/>
                    </a:cubicBezTo>
                    <a:cubicBezTo>
                      <a:pt x="963" y="2797"/>
                      <a:pt x="1477" y="2846"/>
                      <a:pt x="1992" y="2846"/>
                    </a:cubicBezTo>
                    <a:cubicBezTo>
                      <a:pt x="2065" y="2846"/>
                      <a:pt x="2139" y="2845"/>
                      <a:pt x="2213" y="2843"/>
                    </a:cubicBezTo>
                    <a:lnTo>
                      <a:pt x="2945" y="2843"/>
                    </a:lnTo>
                    <a:cubicBezTo>
                      <a:pt x="2977" y="2843"/>
                      <a:pt x="3009" y="2843"/>
                      <a:pt x="3025" y="2827"/>
                    </a:cubicBezTo>
                    <a:cubicBezTo>
                      <a:pt x="3040" y="2795"/>
                      <a:pt x="3056" y="2763"/>
                      <a:pt x="3040" y="2732"/>
                    </a:cubicBezTo>
                    <a:cubicBezTo>
                      <a:pt x="2993" y="2413"/>
                      <a:pt x="2929" y="2063"/>
                      <a:pt x="2674" y="1872"/>
                    </a:cubicBezTo>
                    <a:cubicBezTo>
                      <a:pt x="2595" y="1824"/>
                      <a:pt x="2515" y="1776"/>
                      <a:pt x="2483" y="1697"/>
                    </a:cubicBezTo>
                    <a:cubicBezTo>
                      <a:pt x="2467" y="1665"/>
                      <a:pt x="2467" y="1617"/>
                      <a:pt x="2483" y="1585"/>
                    </a:cubicBezTo>
                    <a:lnTo>
                      <a:pt x="2483" y="1490"/>
                    </a:lnTo>
                    <a:cubicBezTo>
                      <a:pt x="2499" y="1347"/>
                      <a:pt x="2515" y="1188"/>
                      <a:pt x="2515" y="1044"/>
                    </a:cubicBezTo>
                    <a:cubicBezTo>
                      <a:pt x="2547" y="742"/>
                      <a:pt x="2563" y="376"/>
                      <a:pt x="2340" y="169"/>
                    </a:cubicBezTo>
                    <a:cubicBezTo>
                      <a:pt x="2211" y="63"/>
                      <a:pt x="2056" y="1"/>
                      <a:pt x="1901" y="1"/>
                    </a:cubicBezTo>
                    <a:close/>
                  </a:path>
                </a:pathLst>
              </a:custGeom>
              <a:solidFill>
                <a:srgbClr val="FF76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1782500" y="2062625"/>
                <a:ext cx="73650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372" extrusionOk="0">
                    <a:moveTo>
                      <a:pt x="2356" y="0"/>
                    </a:moveTo>
                    <a:cubicBezTo>
                      <a:pt x="2309" y="32"/>
                      <a:pt x="2261" y="64"/>
                      <a:pt x="2213" y="80"/>
                    </a:cubicBezTo>
                    <a:cubicBezTo>
                      <a:pt x="2118" y="175"/>
                      <a:pt x="1990" y="239"/>
                      <a:pt x="1863" y="287"/>
                    </a:cubicBezTo>
                    <a:cubicBezTo>
                      <a:pt x="1810" y="293"/>
                      <a:pt x="1755" y="297"/>
                      <a:pt x="1699" y="297"/>
                    </a:cubicBezTo>
                    <a:cubicBezTo>
                      <a:pt x="1620" y="297"/>
                      <a:pt x="1540" y="289"/>
                      <a:pt x="1465" y="271"/>
                    </a:cubicBezTo>
                    <a:cubicBezTo>
                      <a:pt x="1440" y="269"/>
                      <a:pt x="1414" y="268"/>
                      <a:pt x="1389" y="268"/>
                    </a:cubicBezTo>
                    <a:cubicBezTo>
                      <a:pt x="1160" y="268"/>
                      <a:pt x="935" y="333"/>
                      <a:pt x="749" y="462"/>
                    </a:cubicBezTo>
                    <a:lnTo>
                      <a:pt x="510" y="398"/>
                    </a:lnTo>
                    <a:cubicBezTo>
                      <a:pt x="287" y="493"/>
                      <a:pt x="112" y="685"/>
                      <a:pt x="1" y="891"/>
                    </a:cubicBezTo>
                    <a:cubicBezTo>
                      <a:pt x="48" y="1067"/>
                      <a:pt x="176" y="1194"/>
                      <a:pt x="351" y="1226"/>
                    </a:cubicBezTo>
                    <a:cubicBezTo>
                      <a:pt x="852" y="1323"/>
                      <a:pt x="1366" y="1372"/>
                      <a:pt x="1881" y="1372"/>
                    </a:cubicBezTo>
                    <a:cubicBezTo>
                      <a:pt x="1954" y="1372"/>
                      <a:pt x="2028" y="1371"/>
                      <a:pt x="2102" y="1369"/>
                    </a:cubicBezTo>
                    <a:lnTo>
                      <a:pt x="2834" y="1369"/>
                    </a:lnTo>
                    <a:cubicBezTo>
                      <a:pt x="2866" y="1369"/>
                      <a:pt x="2898" y="1369"/>
                      <a:pt x="2914" y="1353"/>
                    </a:cubicBezTo>
                    <a:cubicBezTo>
                      <a:pt x="2929" y="1321"/>
                      <a:pt x="2945" y="1289"/>
                      <a:pt x="2929" y="1258"/>
                    </a:cubicBezTo>
                    <a:cubicBezTo>
                      <a:pt x="2882" y="939"/>
                      <a:pt x="2818" y="573"/>
                      <a:pt x="2547" y="382"/>
                    </a:cubicBezTo>
                    <a:cubicBezTo>
                      <a:pt x="2484" y="334"/>
                      <a:pt x="2388" y="302"/>
                      <a:pt x="2356" y="207"/>
                    </a:cubicBezTo>
                    <a:cubicBezTo>
                      <a:pt x="2356" y="175"/>
                      <a:pt x="2356" y="127"/>
                      <a:pt x="2356" y="96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1831050" y="2084325"/>
                <a:ext cx="44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501" extrusionOk="0">
                    <a:moveTo>
                      <a:pt x="21" y="0"/>
                    </a:moveTo>
                    <a:cubicBezTo>
                      <a:pt x="18" y="0"/>
                      <a:pt x="16" y="2"/>
                      <a:pt x="16" y="8"/>
                    </a:cubicBezTo>
                    <a:cubicBezTo>
                      <a:pt x="1" y="8"/>
                      <a:pt x="1" y="8"/>
                      <a:pt x="1" y="23"/>
                    </a:cubicBezTo>
                    <a:cubicBezTo>
                      <a:pt x="64" y="183"/>
                      <a:pt x="112" y="342"/>
                      <a:pt x="160" y="501"/>
                    </a:cubicBezTo>
                    <a:lnTo>
                      <a:pt x="176" y="501"/>
                    </a:lnTo>
                    <a:cubicBezTo>
                      <a:pt x="144" y="326"/>
                      <a:pt x="96" y="167"/>
                      <a:pt x="32" y="8"/>
                    </a:cubicBezTo>
                    <a:cubicBezTo>
                      <a:pt x="32" y="8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1843000" y="2083300"/>
                <a:ext cx="597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542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33"/>
                    </a:cubicBezTo>
                    <a:cubicBezTo>
                      <a:pt x="96" y="192"/>
                      <a:pt x="159" y="367"/>
                      <a:pt x="207" y="542"/>
                    </a:cubicBezTo>
                    <a:lnTo>
                      <a:pt x="239" y="542"/>
                    </a:lnTo>
                    <a:cubicBezTo>
                      <a:pt x="191" y="351"/>
                      <a:pt x="127" y="176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1576375" y="1622400"/>
                <a:ext cx="396775" cy="483625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9345" extrusionOk="0">
                    <a:moveTo>
                      <a:pt x="3725" y="1"/>
                    </a:moveTo>
                    <a:cubicBezTo>
                      <a:pt x="3586" y="1"/>
                      <a:pt x="3457" y="89"/>
                      <a:pt x="3407" y="227"/>
                    </a:cubicBezTo>
                    <a:cubicBezTo>
                      <a:pt x="3343" y="450"/>
                      <a:pt x="3279" y="673"/>
                      <a:pt x="3248" y="896"/>
                    </a:cubicBezTo>
                    <a:cubicBezTo>
                      <a:pt x="3248" y="928"/>
                      <a:pt x="3232" y="959"/>
                      <a:pt x="3232" y="991"/>
                    </a:cubicBezTo>
                    <a:cubicBezTo>
                      <a:pt x="3232" y="1007"/>
                      <a:pt x="3232" y="1023"/>
                      <a:pt x="3232" y="1039"/>
                    </a:cubicBezTo>
                    <a:lnTo>
                      <a:pt x="3216" y="1135"/>
                    </a:lnTo>
                    <a:cubicBezTo>
                      <a:pt x="3216" y="1198"/>
                      <a:pt x="3200" y="1278"/>
                      <a:pt x="3200" y="1357"/>
                    </a:cubicBezTo>
                    <a:lnTo>
                      <a:pt x="3200" y="1437"/>
                    </a:lnTo>
                    <a:cubicBezTo>
                      <a:pt x="3184" y="1755"/>
                      <a:pt x="3184" y="2058"/>
                      <a:pt x="3216" y="2360"/>
                    </a:cubicBezTo>
                    <a:cubicBezTo>
                      <a:pt x="3216" y="2392"/>
                      <a:pt x="3216" y="2440"/>
                      <a:pt x="3216" y="2456"/>
                    </a:cubicBezTo>
                    <a:lnTo>
                      <a:pt x="3216" y="2535"/>
                    </a:lnTo>
                    <a:lnTo>
                      <a:pt x="3232" y="2631"/>
                    </a:lnTo>
                    <a:lnTo>
                      <a:pt x="3232" y="2647"/>
                    </a:lnTo>
                    <a:cubicBezTo>
                      <a:pt x="3232" y="2694"/>
                      <a:pt x="3248" y="2774"/>
                      <a:pt x="3248" y="2790"/>
                    </a:cubicBezTo>
                    <a:cubicBezTo>
                      <a:pt x="3263" y="2806"/>
                      <a:pt x="3248" y="2822"/>
                      <a:pt x="3263" y="2854"/>
                    </a:cubicBezTo>
                    <a:cubicBezTo>
                      <a:pt x="3263" y="2885"/>
                      <a:pt x="3279" y="2917"/>
                      <a:pt x="3279" y="2949"/>
                    </a:cubicBezTo>
                    <a:cubicBezTo>
                      <a:pt x="3375" y="3459"/>
                      <a:pt x="3534" y="3952"/>
                      <a:pt x="3741" y="4414"/>
                    </a:cubicBezTo>
                    <a:lnTo>
                      <a:pt x="3789" y="4525"/>
                    </a:lnTo>
                    <a:cubicBezTo>
                      <a:pt x="3884" y="4716"/>
                      <a:pt x="3980" y="4923"/>
                      <a:pt x="4091" y="5114"/>
                    </a:cubicBezTo>
                    <a:lnTo>
                      <a:pt x="4139" y="5225"/>
                    </a:lnTo>
                    <a:cubicBezTo>
                      <a:pt x="4139" y="5225"/>
                      <a:pt x="4043" y="5942"/>
                      <a:pt x="3900" y="6817"/>
                    </a:cubicBezTo>
                    <a:cubicBezTo>
                      <a:pt x="3789" y="7470"/>
                      <a:pt x="3645" y="8234"/>
                      <a:pt x="3502" y="8807"/>
                    </a:cubicBezTo>
                    <a:cubicBezTo>
                      <a:pt x="3439" y="9109"/>
                      <a:pt x="3343" y="9412"/>
                      <a:pt x="3184" y="9682"/>
                    </a:cubicBezTo>
                    <a:cubicBezTo>
                      <a:pt x="2754" y="10160"/>
                      <a:pt x="0" y="12802"/>
                      <a:pt x="653" y="15253"/>
                    </a:cubicBezTo>
                    <a:cubicBezTo>
                      <a:pt x="1322" y="17720"/>
                      <a:pt x="2977" y="18755"/>
                      <a:pt x="2977" y="18755"/>
                    </a:cubicBezTo>
                    <a:cubicBezTo>
                      <a:pt x="2706" y="18771"/>
                      <a:pt x="2452" y="18882"/>
                      <a:pt x="2245" y="19058"/>
                    </a:cubicBezTo>
                    <a:cubicBezTo>
                      <a:pt x="2101" y="19201"/>
                      <a:pt x="3598" y="19264"/>
                      <a:pt x="5014" y="19312"/>
                    </a:cubicBezTo>
                    <a:cubicBezTo>
                      <a:pt x="6192" y="19344"/>
                      <a:pt x="7322" y="19344"/>
                      <a:pt x="7386" y="19344"/>
                    </a:cubicBezTo>
                    <a:cubicBezTo>
                      <a:pt x="7482" y="19328"/>
                      <a:pt x="7577" y="19280"/>
                      <a:pt x="7657" y="19233"/>
                    </a:cubicBezTo>
                    <a:cubicBezTo>
                      <a:pt x="7736" y="19201"/>
                      <a:pt x="7848" y="19137"/>
                      <a:pt x="7959" y="19073"/>
                    </a:cubicBezTo>
                    <a:cubicBezTo>
                      <a:pt x="8962" y="18485"/>
                      <a:pt x="9853" y="17736"/>
                      <a:pt x="10601" y="16845"/>
                    </a:cubicBezTo>
                    <a:cubicBezTo>
                      <a:pt x="10649" y="16797"/>
                      <a:pt x="10697" y="16750"/>
                      <a:pt x="10729" y="16686"/>
                    </a:cubicBezTo>
                    <a:lnTo>
                      <a:pt x="10761" y="16670"/>
                    </a:lnTo>
                    <a:cubicBezTo>
                      <a:pt x="10808" y="17227"/>
                      <a:pt x="11047" y="19042"/>
                      <a:pt x="11318" y="19073"/>
                    </a:cubicBezTo>
                    <a:cubicBezTo>
                      <a:pt x="11528" y="19104"/>
                      <a:pt x="12394" y="19184"/>
                      <a:pt x="13071" y="19184"/>
                    </a:cubicBezTo>
                    <a:cubicBezTo>
                      <a:pt x="13469" y="19184"/>
                      <a:pt x="13802" y="19156"/>
                      <a:pt x="13896" y="19073"/>
                    </a:cubicBezTo>
                    <a:cubicBezTo>
                      <a:pt x="14167" y="18851"/>
                      <a:pt x="14851" y="13041"/>
                      <a:pt x="14565" y="11290"/>
                    </a:cubicBezTo>
                    <a:cubicBezTo>
                      <a:pt x="14438" y="10414"/>
                      <a:pt x="14358" y="9523"/>
                      <a:pt x="14326" y="8616"/>
                    </a:cubicBezTo>
                    <a:cubicBezTo>
                      <a:pt x="14310" y="8250"/>
                      <a:pt x="14310" y="7868"/>
                      <a:pt x="14294" y="7533"/>
                    </a:cubicBezTo>
                    <a:lnTo>
                      <a:pt x="14294" y="7263"/>
                    </a:lnTo>
                    <a:cubicBezTo>
                      <a:pt x="14262" y="6276"/>
                      <a:pt x="14262" y="5512"/>
                      <a:pt x="14262" y="5512"/>
                    </a:cubicBezTo>
                    <a:cubicBezTo>
                      <a:pt x="14262" y="5512"/>
                      <a:pt x="14294" y="5480"/>
                      <a:pt x="14310" y="5416"/>
                    </a:cubicBezTo>
                    <a:cubicBezTo>
                      <a:pt x="14326" y="5400"/>
                      <a:pt x="14342" y="5385"/>
                      <a:pt x="14342" y="5369"/>
                    </a:cubicBezTo>
                    <a:cubicBezTo>
                      <a:pt x="14358" y="5337"/>
                      <a:pt x="14358" y="5305"/>
                      <a:pt x="14374" y="5289"/>
                    </a:cubicBezTo>
                    <a:cubicBezTo>
                      <a:pt x="14390" y="5257"/>
                      <a:pt x="14406" y="5225"/>
                      <a:pt x="14422" y="5194"/>
                    </a:cubicBezTo>
                    <a:cubicBezTo>
                      <a:pt x="14533" y="4923"/>
                      <a:pt x="14708" y="4525"/>
                      <a:pt x="14883" y="4063"/>
                    </a:cubicBezTo>
                    <a:cubicBezTo>
                      <a:pt x="14899" y="4047"/>
                      <a:pt x="14915" y="4016"/>
                      <a:pt x="14931" y="3984"/>
                    </a:cubicBezTo>
                    <a:cubicBezTo>
                      <a:pt x="14963" y="3904"/>
                      <a:pt x="14995" y="3809"/>
                      <a:pt x="15011" y="3761"/>
                    </a:cubicBezTo>
                    <a:cubicBezTo>
                      <a:pt x="15042" y="3713"/>
                      <a:pt x="15058" y="3650"/>
                      <a:pt x="15074" y="3602"/>
                    </a:cubicBezTo>
                    <a:lnTo>
                      <a:pt x="15138" y="3443"/>
                    </a:lnTo>
                    <a:cubicBezTo>
                      <a:pt x="15170" y="3363"/>
                      <a:pt x="15202" y="3268"/>
                      <a:pt x="15233" y="3188"/>
                    </a:cubicBezTo>
                    <a:cubicBezTo>
                      <a:pt x="15472" y="2535"/>
                      <a:pt x="15663" y="1867"/>
                      <a:pt x="15822" y="1198"/>
                    </a:cubicBezTo>
                    <a:cubicBezTo>
                      <a:pt x="15822" y="1150"/>
                      <a:pt x="15838" y="1119"/>
                      <a:pt x="15838" y="1071"/>
                    </a:cubicBezTo>
                    <a:cubicBezTo>
                      <a:pt x="15838" y="1071"/>
                      <a:pt x="15838" y="1055"/>
                      <a:pt x="15838" y="1055"/>
                    </a:cubicBezTo>
                    <a:cubicBezTo>
                      <a:pt x="15854" y="975"/>
                      <a:pt x="15870" y="896"/>
                      <a:pt x="15870" y="816"/>
                    </a:cubicBezTo>
                    <a:cubicBezTo>
                      <a:pt x="15870" y="784"/>
                      <a:pt x="15870" y="768"/>
                      <a:pt x="15870" y="753"/>
                    </a:cubicBezTo>
                    <a:cubicBezTo>
                      <a:pt x="15854" y="609"/>
                      <a:pt x="15743" y="514"/>
                      <a:pt x="15599" y="514"/>
                    </a:cubicBezTo>
                    <a:lnTo>
                      <a:pt x="15584" y="514"/>
                    </a:lnTo>
                    <a:lnTo>
                      <a:pt x="15408" y="530"/>
                    </a:lnTo>
                    <a:cubicBezTo>
                      <a:pt x="15313" y="546"/>
                      <a:pt x="15217" y="562"/>
                      <a:pt x="15122" y="577"/>
                    </a:cubicBezTo>
                    <a:lnTo>
                      <a:pt x="15042" y="593"/>
                    </a:lnTo>
                    <a:lnTo>
                      <a:pt x="14979" y="609"/>
                    </a:lnTo>
                    <a:lnTo>
                      <a:pt x="14899" y="625"/>
                    </a:lnTo>
                    <a:cubicBezTo>
                      <a:pt x="14453" y="753"/>
                      <a:pt x="14040" y="928"/>
                      <a:pt x="13658" y="1182"/>
                    </a:cubicBezTo>
                    <a:cubicBezTo>
                      <a:pt x="13610" y="1198"/>
                      <a:pt x="13578" y="1230"/>
                      <a:pt x="13530" y="1262"/>
                    </a:cubicBezTo>
                    <a:lnTo>
                      <a:pt x="13451" y="1326"/>
                    </a:lnTo>
                    <a:lnTo>
                      <a:pt x="13339" y="1405"/>
                    </a:lnTo>
                    <a:lnTo>
                      <a:pt x="13212" y="1485"/>
                    </a:lnTo>
                    <a:lnTo>
                      <a:pt x="13085" y="1596"/>
                    </a:lnTo>
                    <a:cubicBezTo>
                      <a:pt x="12814" y="1819"/>
                      <a:pt x="12559" y="2058"/>
                      <a:pt x="12336" y="2328"/>
                    </a:cubicBezTo>
                    <a:cubicBezTo>
                      <a:pt x="11843" y="2217"/>
                      <a:pt x="11350" y="2137"/>
                      <a:pt x="10856" y="2090"/>
                    </a:cubicBezTo>
                    <a:cubicBezTo>
                      <a:pt x="10761" y="2074"/>
                      <a:pt x="10665" y="2058"/>
                      <a:pt x="10554" y="2058"/>
                    </a:cubicBezTo>
                    <a:cubicBezTo>
                      <a:pt x="10321" y="2034"/>
                      <a:pt x="10079" y="2020"/>
                      <a:pt x="9841" y="2020"/>
                    </a:cubicBezTo>
                    <a:cubicBezTo>
                      <a:pt x="9754" y="2020"/>
                      <a:pt x="9668" y="2022"/>
                      <a:pt x="9583" y="2026"/>
                    </a:cubicBezTo>
                    <a:cubicBezTo>
                      <a:pt x="9408" y="2026"/>
                      <a:pt x="9248" y="2042"/>
                      <a:pt x="9073" y="2058"/>
                    </a:cubicBezTo>
                    <a:cubicBezTo>
                      <a:pt x="8437" y="2090"/>
                      <a:pt x="7816" y="2185"/>
                      <a:pt x="7195" y="2328"/>
                    </a:cubicBezTo>
                    <a:lnTo>
                      <a:pt x="6972" y="2137"/>
                    </a:lnTo>
                    <a:lnTo>
                      <a:pt x="6877" y="2074"/>
                    </a:lnTo>
                    <a:cubicBezTo>
                      <a:pt x="6877" y="2058"/>
                      <a:pt x="6877" y="2058"/>
                      <a:pt x="6861" y="2058"/>
                    </a:cubicBezTo>
                    <a:lnTo>
                      <a:pt x="6829" y="2026"/>
                    </a:lnTo>
                    <a:cubicBezTo>
                      <a:pt x="6622" y="1851"/>
                      <a:pt x="6351" y="1644"/>
                      <a:pt x="6049" y="1405"/>
                    </a:cubicBezTo>
                    <a:lnTo>
                      <a:pt x="5969" y="1357"/>
                    </a:lnTo>
                    <a:cubicBezTo>
                      <a:pt x="5874" y="1278"/>
                      <a:pt x="5778" y="1198"/>
                      <a:pt x="5683" y="1135"/>
                    </a:cubicBezTo>
                    <a:lnTo>
                      <a:pt x="5524" y="1023"/>
                    </a:lnTo>
                    <a:cubicBezTo>
                      <a:pt x="5380" y="912"/>
                      <a:pt x="5221" y="800"/>
                      <a:pt x="5062" y="689"/>
                    </a:cubicBezTo>
                    <a:cubicBezTo>
                      <a:pt x="4951" y="625"/>
                      <a:pt x="4855" y="562"/>
                      <a:pt x="4760" y="498"/>
                    </a:cubicBezTo>
                    <a:lnTo>
                      <a:pt x="4680" y="450"/>
                    </a:lnTo>
                    <a:cubicBezTo>
                      <a:pt x="4569" y="371"/>
                      <a:pt x="4473" y="307"/>
                      <a:pt x="4378" y="259"/>
                    </a:cubicBezTo>
                    <a:lnTo>
                      <a:pt x="4250" y="195"/>
                    </a:lnTo>
                    <a:lnTo>
                      <a:pt x="4107" y="116"/>
                    </a:lnTo>
                    <a:lnTo>
                      <a:pt x="4043" y="100"/>
                    </a:lnTo>
                    <a:cubicBezTo>
                      <a:pt x="3996" y="68"/>
                      <a:pt x="3932" y="36"/>
                      <a:pt x="3868" y="20"/>
                    </a:cubicBezTo>
                    <a:lnTo>
                      <a:pt x="3836" y="20"/>
                    </a:lnTo>
                    <a:cubicBezTo>
                      <a:pt x="3800" y="7"/>
                      <a:pt x="3762" y="1"/>
                      <a:pt x="3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1576375" y="1842550"/>
                <a:ext cx="208950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10539" extrusionOk="0">
                    <a:moveTo>
                      <a:pt x="3502" y="1"/>
                    </a:moveTo>
                    <a:cubicBezTo>
                      <a:pt x="3454" y="303"/>
                      <a:pt x="3343" y="606"/>
                      <a:pt x="3184" y="876"/>
                    </a:cubicBezTo>
                    <a:cubicBezTo>
                      <a:pt x="2754" y="1354"/>
                      <a:pt x="0" y="3996"/>
                      <a:pt x="669" y="6447"/>
                    </a:cubicBezTo>
                    <a:cubicBezTo>
                      <a:pt x="1003" y="7753"/>
                      <a:pt x="1719" y="8914"/>
                      <a:pt x="2738" y="9774"/>
                    </a:cubicBezTo>
                    <a:cubicBezTo>
                      <a:pt x="2818" y="9838"/>
                      <a:pt x="2897" y="9901"/>
                      <a:pt x="2977" y="9949"/>
                    </a:cubicBezTo>
                    <a:cubicBezTo>
                      <a:pt x="2706" y="9981"/>
                      <a:pt x="2452" y="10076"/>
                      <a:pt x="2245" y="10252"/>
                    </a:cubicBezTo>
                    <a:cubicBezTo>
                      <a:pt x="2101" y="10395"/>
                      <a:pt x="3598" y="10458"/>
                      <a:pt x="5014" y="10506"/>
                    </a:cubicBezTo>
                    <a:lnTo>
                      <a:pt x="5078" y="10506"/>
                    </a:lnTo>
                    <a:cubicBezTo>
                      <a:pt x="6240" y="10538"/>
                      <a:pt x="7322" y="10538"/>
                      <a:pt x="7386" y="10538"/>
                    </a:cubicBezTo>
                    <a:cubicBezTo>
                      <a:pt x="7482" y="10522"/>
                      <a:pt x="7577" y="10474"/>
                      <a:pt x="7673" y="10427"/>
                    </a:cubicBezTo>
                    <a:lnTo>
                      <a:pt x="7673" y="10411"/>
                    </a:lnTo>
                    <a:cubicBezTo>
                      <a:pt x="7720" y="9726"/>
                      <a:pt x="7768" y="9058"/>
                      <a:pt x="7848" y="8389"/>
                    </a:cubicBezTo>
                    <a:cubicBezTo>
                      <a:pt x="7959" y="7355"/>
                      <a:pt x="8086" y="6336"/>
                      <a:pt x="8230" y="5317"/>
                    </a:cubicBezTo>
                    <a:cubicBezTo>
                      <a:pt x="8293" y="4840"/>
                      <a:pt x="8357" y="4330"/>
                      <a:pt x="8134" y="3916"/>
                    </a:cubicBezTo>
                    <a:cubicBezTo>
                      <a:pt x="7991" y="3694"/>
                      <a:pt x="7800" y="3503"/>
                      <a:pt x="7593" y="3359"/>
                    </a:cubicBezTo>
                    <a:cubicBezTo>
                      <a:pt x="6733" y="2691"/>
                      <a:pt x="5858" y="2054"/>
                      <a:pt x="4967" y="1433"/>
                    </a:cubicBezTo>
                    <a:cubicBezTo>
                      <a:pt x="4569" y="1179"/>
                      <a:pt x="4203" y="892"/>
                      <a:pt x="3868" y="558"/>
                    </a:cubicBezTo>
                    <a:cubicBezTo>
                      <a:pt x="3725" y="399"/>
                      <a:pt x="3598" y="208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1841400" y="1838175"/>
                <a:ext cx="102300" cy="2641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65" extrusionOk="0">
                    <a:moveTo>
                      <a:pt x="3741" y="1"/>
                    </a:moveTo>
                    <a:cubicBezTo>
                      <a:pt x="3152" y="940"/>
                      <a:pt x="2675" y="1927"/>
                      <a:pt x="2308" y="2945"/>
                    </a:cubicBezTo>
                    <a:cubicBezTo>
                      <a:pt x="2086" y="3550"/>
                      <a:pt x="1910" y="4139"/>
                      <a:pt x="1704" y="4744"/>
                    </a:cubicBezTo>
                    <a:cubicBezTo>
                      <a:pt x="1353" y="5810"/>
                      <a:pt x="987" y="6957"/>
                      <a:pt x="303" y="7848"/>
                    </a:cubicBezTo>
                    <a:cubicBezTo>
                      <a:pt x="191" y="7975"/>
                      <a:pt x="112" y="8087"/>
                      <a:pt x="0" y="8230"/>
                    </a:cubicBezTo>
                    <a:cubicBezTo>
                      <a:pt x="48" y="8182"/>
                      <a:pt x="96" y="8119"/>
                      <a:pt x="128" y="8071"/>
                    </a:cubicBezTo>
                    <a:lnTo>
                      <a:pt x="160" y="8055"/>
                    </a:lnTo>
                    <a:cubicBezTo>
                      <a:pt x="175" y="8246"/>
                      <a:pt x="223" y="8612"/>
                      <a:pt x="271" y="8994"/>
                    </a:cubicBezTo>
                    <a:cubicBezTo>
                      <a:pt x="382" y="9678"/>
                      <a:pt x="542" y="10442"/>
                      <a:pt x="717" y="10458"/>
                    </a:cubicBezTo>
                    <a:cubicBezTo>
                      <a:pt x="931" y="10479"/>
                      <a:pt x="1828" y="10565"/>
                      <a:pt x="2511" y="10565"/>
                    </a:cubicBezTo>
                    <a:cubicBezTo>
                      <a:pt x="2891" y="10565"/>
                      <a:pt x="3204" y="10538"/>
                      <a:pt x="3295" y="10458"/>
                    </a:cubicBezTo>
                    <a:cubicBezTo>
                      <a:pt x="3439" y="10347"/>
                      <a:pt x="3693" y="8596"/>
                      <a:pt x="3868" y="6734"/>
                    </a:cubicBezTo>
                    <a:cubicBezTo>
                      <a:pt x="4012" y="5158"/>
                      <a:pt x="4091" y="3487"/>
                      <a:pt x="3964" y="2691"/>
                    </a:cubicBezTo>
                    <a:cubicBezTo>
                      <a:pt x="3837" y="1799"/>
                      <a:pt x="3757" y="908"/>
                      <a:pt x="37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1655950" y="1622000"/>
                <a:ext cx="148075" cy="195075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7803" extrusionOk="0">
                    <a:moveTo>
                      <a:pt x="557" y="1"/>
                    </a:moveTo>
                    <a:cubicBezTo>
                      <a:pt x="415" y="1"/>
                      <a:pt x="277" y="92"/>
                      <a:pt x="240" y="243"/>
                    </a:cubicBezTo>
                    <a:cubicBezTo>
                      <a:pt x="160" y="450"/>
                      <a:pt x="112" y="673"/>
                      <a:pt x="80" y="896"/>
                    </a:cubicBezTo>
                    <a:cubicBezTo>
                      <a:pt x="65" y="928"/>
                      <a:pt x="65" y="960"/>
                      <a:pt x="65" y="1007"/>
                    </a:cubicBezTo>
                    <a:cubicBezTo>
                      <a:pt x="65" y="1007"/>
                      <a:pt x="65" y="1039"/>
                      <a:pt x="65" y="1055"/>
                    </a:cubicBezTo>
                    <a:lnTo>
                      <a:pt x="49" y="1135"/>
                    </a:lnTo>
                    <a:cubicBezTo>
                      <a:pt x="33" y="1214"/>
                      <a:pt x="33" y="1278"/>
                      <a:pt x="33" y="1358"/>
                    </a:cubicBezTo>
                    <a:lnTo>
                      <a:pt x="33" y="1453"/>
                    </a:lnTo>
                    <a:cubicBezTo>
                      <a:pt x="1" y="1755"/>
                      <a:pt x="17" y="2074"/>
                      <a:pt x="33" y="2376"/>
                    </a:cubicBezTo>
                    <a:cubicBezTo>
                      <a:pt x="49" y="2408"/>
                      <a:pt x="49" y="2440"/>
                      <a:pt x="49" y="2472"/>
                    </a:cubicBezTo>
                    <a:lnTo>
                      <a:pt x="49" y="2535"/>
                    </a:lnTo>
                    <a:lnTo>
                      <a:pt x="65" y="2631"/>
                    </a:lnTo>
                    <a:lnTo>
                      <a:pt x="65" y="2663"/>
                    </a:lnTo>
                    <a:cubicBezTo>
                      <a:pt x="65" y="2710"/>
                      <a:pt x="65" y="2774"/>
                      <a:pt x="80" y="2806"/>
                    </a:cubicBezTo>
                    <a:cubicBezTo>
                      <a:pt x="96" y="2822"/>
                      <a:pt x="80" y="2822"/>
                      <a:pt x="96" y="2854"/>
                    </a:cubicBezTo>
                    <a:cubicBezTo>
                      <a:pt x="96" y="2901"/>
                      <a:pt x="112" y="2933"/>
                      <a:pt x="112" y="2965"/>
                    </a:cubicBezTo>
                    <a:cubicBezTo>
                      <a:pt x="208" y="3459"/>
                      <a:pt x="367" y="3952"/>
                      <a:pt x="574" y="4430"/>
                    </a:cubicBezTo>
                    <a:lnTo>
                      <a:pt x="622" y="4541"/>
                    </a:lnTo>
                    <a:cubicBezTo>
                      <a:pt x="701" y="4732"/>
                      <a:pt x="813" y="4923"/>
                      <a:pt x="908" y="5130"/>
                    </a:cubicBezTo>
                    <a:lnTo>
                      <a:pt x="972" y="5225"/>
                    </a:lnTo>
                    <a:cubicBezTo>
                      <a:pt x="972" y="5225"/>
                      <a:pt x="876" y="5958"/>
                      <a:pt x="733" y="6817"/>
                    </a:cubicBezTo>
                    <a:cubicBezTo>
                      <a:pt x="923" y="6761"/>
                      <a:pt x="1105" y="6698"/>
                      <a:pt x="1290" y="6698"/>
                    </a:cubicBezTo>
                    <a:cubicBezTo>
                      <a:pt x="1369" y="6698"/>
                      <a:pt x="1448" y="6709"/>
                      <a:pt x="1529" y="6738"/>
                    </a:cubicBezTo>
                    <a:cubicBezTo>
                      <a:pt x="1720" y="6817"/>
                      <a:pt x="1879" y="6945"/>
                      <a:pt x="2022" y="7104"/>
                    </a:cubicBezTo>
                    <a:cubicBezTo>
                      <a:pt x="2512" y="7552"/>
                      <a:pt x="3150" y="7802"/>
                      <a:pt x="3794" y="7802"/>
                    </a:cubicBezTo>
                    <a:cubicBezTo>
                      <a:pt x="3883" y="7802"/>
                      <a:pt x="3971" y="7798"/>
                      <a:pt x="4060" y="7788"/>
                    </a:cubicBezTo>
                    <a:cubicBezTo>
                      <a:pt x="4824" y="7677"/>
                      <a:pt x="5445" y="7167"/>
                      <a:pt x="5699" y="6451"/>
                    </a:cubicBezTo>
                    <a:cubicBezTo>
                      <a:pt x="5779" y="6133"/>
                      <a:pt x="5827" y="5798"/>
                      <a:pt x="5827" y="5464"/>
                    </a:cubicBezTo>
                    <a:cubicBezTo>
                      <a:pt x="5858" y="4477"/>
                      <a:pt x="5874" y="3490"/>
                      <a:pt x="5922" y="2504"/>
                    </a:cubicBezTo>
                    <a:cubicBezTo>
                      <a:pt x="5922" y="2360"/>
                      <a:pt x="5922" y="2201"/>
                      <a:pt x="5906" y="2058"/>
                    </a:cubicBezTo>
                    <a:cubicBezTo>
                      <a:pt x="5270" y="2106"/>
                      <a:pt x="4633" y="2201"/>
                      <a:pt x="4012" y="2344"/>
                    </a:cubicBezTo>
                    <a:lnTo>
                      <a:pt x="3789" y="2137"/>
                    </a:lnTo>
                    <a:lnTo>
                      <a:pt x="3710" y="2074"/>
                    </a:lnTo>
                    <a:cubicBezTo>
                      <a:pt x="3710" y="2074"/>
                      <a:pt x="3694" y="2074"/>
                      <a:pt x="3694" y="2058"/>
                    </a:cubicBezTo>
                    <a:lnTo>
                      <a:pt x="3646" y="2026"/>
                    </a:lnTo>
                    <a:cubicBezTo>
                      <a:pt x="3455" y="1867"/>
                      <a:pt x="3184" y="1644"/>
                      <a:pt x="2882" y="1421"/>
                    </a:cubicBezTo>
                    <a:lnTo>
                      <a:pt x="2802" y="1358"/>
                    </a:lnTo>
                    <a:cubicBezTo>
                      <a:pt x="2707" y="1278"/>
                      <a:pt x="2611" y="1214"/>
                      <a:pt x="2516" y="1135"/>
                    </a:cubicBezTo>
                    <a:lnTo>
                      <a:pt x="2357" y="1023"/>
                    </a:lnTo>
                    <a:cubicBezTo>
                      <a:pt x="2197" y="912"/>
                      <a:pt x="2054" y="800"/>
                      <a:pt x="1895" y="705"/>
                    </a:cubicBezTo>
                    <a:cubicBezTo>
                      <a:pt x="1784" y="625"/>
                      <a:pt x="1688" y="562"/>
                      <a:pt x="1593" y="498"/>
                    </a:cubicBezTo>
                    <a:lnTo>
                      <a:pt x="1513" y="450"/>
                    </a:lnTo>
                    <a:cubicBezTo>
                      <a:pt x="1402" y="387"/>
                      <a:pt x="1306" y="323"/>
                      <a:pt x="1195" y="259"/>
                    </a:cubicBezTo>
                    <a:lnTo>
                      <a:pt x="1083" y="196"/>
                    </a:lnTo>
                    <a:lnTo>
                      <a:pt x="940" y="132"/>
                    </a:lnTo>
                    <a:lnTo>
                      <a:pt x="876" y="100"/>
                    </a:lnTo>
                    <a:cubicBezTo>
                      <a:pt x="813" y="68"/>
                      <a:pt x="765" y="36"/>
                      <a:pt x="701" y="20"/>
                    </a:cubicBezTo>
                    <a:lnTo>
                      <a:pt x="669" y="20"/>
                    </a:lnTo>
                    <a:cubicBezTo>
                      <a:pt x="633" y="7"/>
                      <a:pt x="595" y="1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1848550" y="1634825"/>
                <a:ext cx="124600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6832" extrusionOk="0">
                    <a:moveTo>
                      <a:pt x="4553" y="1"/>
                    </a:moveTo>
                    <a:cubicBezTo>
                      <a:pt x="4458" y="17"/>
                      <a:pt x="4362" y="33"/>
                      <a:pt x="4267" y="49"/>
                    </a:cubicBezTo>
                    <a:lnTo>
                      <a:pt x="4171" y="65"/>
                    </a:lnTo>
                    <a:lnTo>
                      <a:pt x="4124" y="80"/>
                    </a:lnTo>
                    <a:lnTo>
                      <a:pt x="4044" y="96"/>
                    </a:lnTo>
                    <a:cubicBezTo>
                      <a:pt x="3598" y="224"/>
                      <a:pt x="3184" y="399"/>
                      <a:pt x="2802" y="653"/>
                    </a:cubicBezTo>
                    <a:cubicBezTo>
                      <a:pt x="2755" y="669"/>
                      <a:pt x="2707" y="701"/>
                      <a:pt x="2675" y="733"/>
                    </a:cubicBezTo>
                    <a:lnTo>
                      <a:pt x="2580" y="797"/>
                    </a:lnTo>
                    <a:lnTo>
                      <a:pt x="2468" y="876"/>
                    </a:lnTo>
                    <a:lnTo>
                      <a:pt x="2357" y="972"/>
                    </a:lnTo>
                    <a:lnTo>
                      <a:pt x="2229" y="1067"/>
                    </a:lnTo>
                    <a:cubicBezTo>
                      <a:pt x="1959" y="1290"/>
                      <a:pt x="1704" y="1545"/>
                      <a:pt x="1481" y="1815"/>
                    </a:cubicBezTo>
                    <a:cubicBezTo>
                      <a:pt x="988" y="1704"/>
                      <a:pt x="494" y="1609"/>
                      <a:pt x="1" y="1561"/>
                    </a:cubicBezTo>
                    <a:lnTo>
                      <a:pt x="1" y="1561"/>
                    </a:lnTo>
                    <a:cubicBezTo>
                      <a:pt x="33" y="2118"/>
                      <a:pt x="112" y="2691"/>
                      <a:pt x="192" y="3232"/>
                    </a:cubicBezTo>
                    <a:cubicBezTo>
                      <a:pt x="287" y="3917"/>
                      <a:pt x="415" y="4601"/>
                      <a:pt x="542" y="5270"/>
                    </a:cubicBezTo>
                    <a:cubicBezTo>
                      <a:pt x="590" y="5620"/>
                      <a:pt x="717" y="5954"/>
                      <a:pt x="940" y="6240"/>
                    </a:cubicBezTo>
                    <a:cubicBezTo>
                      <a:pt x="1211" y="6479"/>
                      <a:pt x="1545" y="6638"/>
                      <a:pt x="1911" y="6686"/>
                    </a:cubicBezTo>
                    <a:cubicBezTo>
                      <a:pt x="2219" y="6781"/>
                      <a:pt x="2545" y="6832"/>
                      <a:pt x="2869" y="6832"/>
                    </a:cubicBezTo>
                    <a:cubicBezTo>
                      <a:pt x="2980" y="6832"/>
                      <a:pt x="3091" y="6826"/>
                      <a:pt x="3200" y="6814"/>
                    </a:cubicBezTo>
                    <a:cubicBezTo>
                      <a:pt x="3280" y="6798"/>
                      <a:pt x="3344" y="6798"/>
                      <a:pt x="3407" y="6766"/>
                    </a:cubicBezTo>
                    <a:cubicBezTo>
                      <a:pt x="3375" y="5779"/>
                      <a:pt x="3375" y="5015"/>
                      <a:pt x="3375" y="5015"/>
                    </a:cubicBezTo>
                    <a:cubicBezTo>
                      <a:pt x="3375" y="5015"/>
                      <a:pt x="3407" y="4983"/>
                      <a:pt x="3423" y="4919"/>
                    </a:cubicBezTo>
                    <a:cubicBezTo>
                      <a:pt x="3439" y="4903"/>
                      <a:pt x="3455" y="4888"/>
                      <a:pt x="3455" y="4872"/>
                    </a:cubicBezTo>
                    <a:cubicBezTo>
                      <a:pt x="3471" y="4840"/>
                      <a:pt x="3471" y="4808"/>
                      <a:pt x="3487" y="4792"/>
                    </a:cubicBezTo>
                    <a:cubicBezTo>
                      <a:pt x="3503" y="4760"/>
                      <a:pt x="3519" y="4728"/>
                      <a:pt x="3535" y="4697"/>
                    </a:cubicBezTo>
                    <a:cubicBezTo>
                      <a:pt x="3646" y="4426"/>
                      <a:pt x="3821" y="4028"/>
                      <a:pt x="3996" y="3566"/>
                    </a:cubicBezTo>
                    <a:cubicBezTo>
                      <a:pt x="4012" y="3550"/>
                      <a:pt x="4028" y="3519"/>
                      <a:pt x="4044" y="3487"/>
                    </a:cubicBezTo>
                    <a:cubicBezTo>
                      <a:pt x="4076" y="3407"/>
                      <a:pt x="4108" y="3312"/>
                      <a:pt x="4124" y="3264"/>
                    </a:cubicBezTo>
                    <a:cubicBezTo>
                      <a:pt x="4155" y="3216"/>
                      <a:pt x="4171" y="3153"/>
                      <a:pt x="4187" y="3105"/>
                    </a:cubicBezTo>
                    <a:lnTo>
                      <a:pt x="4251" y="2946"/>
                    </a:lnTo>
                    <a:cubicBezTo>
                      <a:pt x="4283" y="2866"/>
                      <a:pt x="4315" y="2771"/>
                      <a:pt x="4346" y="2691"/>
                    </a:cubicBezTo>
                    <a:cubicBezTo>
                      <a:pt x="4585" y="2038"/>
                      <a:pt x="4776" y="1370"/>
                      <a:pt x="4935" y="701"/>
                    </a:cubicBezTo>
                    <a:cubicBezTo>
                      <a:pt x="4935" y="653"/>
                      <a:pt x="4951" y="622"/>
                      <a:pt x="4951" y="574"/>
                    </a:cubicBezTo>
                    <a:cubicBezTo>
                      <a:pt x="4951" y="574"/>
                      <a:pt x="4951" y="558"/>
                      <a:pt x="4951" y="558"/>
                    </a:cubicBezTo>
                    <a:cubicBezTo>
                      <a:pt x="4967" y="478"/>
                      <a:pt x="4983" y="399"/>
                      <a:pt x="4983" y="319"/>
                    </a:cubicBezTo>
                    <a:lnTo>
                      <a:pt x="4983" y="287"/>
                    </a:lnTo>
                    <a:cubicBezTo>
                      <a:pt x="4983" y="271"/>
                      <a:pt x="4983" y="271"/>
                      <a:pt x="4983" y="256"/>
                    </a:cubicBezTo>
                    <a:cubicBezTo>
                      <a:pt x="4983" y="112"/>
                      <a:pt x="4888" y="1"/>
                      <a:pt x="4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1687400" y="2046050"/>
                <a:ext cx="87975" cy="5997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2399" extrusionOk="0">
                    <a:moveTo>
                      <a:pt x="3264" y="1"/>
                    </a:moveTo>
                    <a:cubicBezTo>
                      <a:pt x="3244" y="1"/>
                      <a:pt x="3223" y="5"/>
                      <a:pt x="3200" y="10"/>
                    </a:cubicBezTo>
                    <a:cubicBezTo>
                      <a:pt x="2706" y="122"/>
                      <a:pt x="2404" y="663"/>
                      <a:pt x="1926" y="806"/>
                    </a:cubicBezTo>
                    <a:cubicBezTo>
                      <a:pt x="1843" y="832"/>
                      <a:pt x="1757" y="845"/>
                      <a:pt x="1671" y="845"/>
                    </a:cubicBezTo>
                    <a:cubicBezTo>
                      <a:pt x="1492" y="845"/>
                      <a:pt x="1313" y="791"/>
                      <a:pt x="1162" y="695"/>
                    </a:cubicBezTo>
                    <a:cubicBezTo>
                      <a:pt x="992" y="585"/>
                      <a:pt x="634" y="130"/>
                      <a:pt x="369" y="130"/>
                    </a:cubicBezTo>
                    <a:cubicBezTo>
                      <a:pt x="288" y="130"/>
                      <a:pt x="215" y="173"/>
                      <a:pt x="160" y="281"/>
                    </a:cubicBezTo>
                    <a:cubicBezTo>
                      <a:pt x="0" y="615"/>
                      <a:pt x="366" y="1379"/>
                      <a:pt x="494" y="1682"/>
                    </a:cubicBezTo>
                    <a:cubicBezTo>
                      <a:pt x="557" y="1793"/>
                      <a:pt x="589" y="1905"/>
                      <a:pt x="605" y="2032"/>
                    </a:cubicBezTo>
                    <a:cubicBezTo>
                      <a:pt x="605" y="2112"/>
                      <a:pt x="573" y="2207"/>
                      <a:pt x="573" y="2287"/>
                    </a:cubicBezTo>
                    <a:cubicBezTo>
                      <a:pt x="573" y="2318"/>
                      <a:pt x="573" y="2334"/>
                      <a:pt x="573" y="2366"/>
                    </a:cubicBezTo>
                    <a:cubicBezTo>
                      <a:pt x="1751" y="2398"/>
                      <a:pt x="2881" y="2398"/>
                      <a:pt x="2945" y="2398"/>
                    </a:cubicBezTo>
                    <a:cubicBezTo>
                      <a:pt x="3041" y="2382"/>
                      <a:pt x="3136" y="2334"/>
                      <a:pt x="3232" y="2287"/>
                    </a:cubicBezTo>
                    <a:cubicBezTo>
                      <a:pt x="3311" y="2255"/>
                      <a:pt x="3407" y="2191"/>
                      <a:pt x="3518" y="2127"/>
                    </a:cubicBezTo>
                    <a:lnTo>
                      <a:pt x="3518" y="1889"/>
                    </a:lnTo>
                    <a:cubicBezTo>
                      <a:pt x="3518" y="1332"/>
                      <a:pt x="3470" y="790"/>
                      <a:pt x="3423" y="249"/>
                    </a:cubicBezTo>
                    <a:cubicBezTo>
                      <a:pt x="3407" y="217"/>
                      <a:pt x="3407" y="186"/>
                      <a:pt x="3407" y="154"/>
                    </a:cubicBezTo>
                    <a:cubicBezTo>
                      <a:pt x="3407" y="106"/>
                      <a:pt x="3391" y="74"/>
                      <a:pt x="3359" y="42"/>
                    </a:cubicBezTo>
                    <a:cubicBezTo>
                      <a:pt x="3329" y="12"/>
                      <a:pt x="3298" y="1"/>
                      <a:pt x="3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1628900" y="2080675"/>
                <a:ext cx="7445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982" extrusionOk="0">
                    <a:moveTo>
                      <a:pt x="1342" y="1"/>
                    </a:moveTo>
                    <a:cubicBezTo>
                      <a:pt x="1297" y="1"/>
                      <a:pt x="1251" y="12"/>
                      <a:pt x="1210" y="42"/>
                    </a:cubicBezTo>
                    <a:cubicBezTo>
                      <a:pt x="1115" y="74"/>
                      <a:pt x="876" y="154"/>
                      <a:pt x="637" y="249"/>
                    </a:cubicBezTo>
                    <a:cubicBezTo>
                      <a:pt x="717" y="313"/>
                      <a:pt x="796" y="376"/>
                      <a:pt x="876" y="424"/>
                    </a:cubicBezTo>
                    <a:cubicBezTo>
                      <a:pt x="605" y="456"/>
                      <a:pt x="351" y="551"/>
                      <a:pt x="144" y="727"/>
                    </a:cubicBezTo>
                    <a:cubicBezTo>
                      <a:pt x="0" y="870"/>
                      <a:pt x="1497" y="949"/>
                      <a:pt x="2913" y="981"/>
                    </a:cubicBezTo>
                    <a:lnTo>
                      <a:pt x="2977" y="981"/>
                    </a:lnTo>
                    <a:cubicBezTo>
                      <a:pt x="2945" y="663"/>
                      <a:pt x="2754" y="392"/>
                      <a:pt x="2468" y="233"/>
                    </a:cubicBezTo>
                    <a:cubicBezTo>
                      <a:pt x="2341" y="170"/>
                      <a:pt x="2205" y="139"/>
                      <a:pt x="2069" y="139"/>
                    </a:cubicBezTo>
                    <a:cubicBezTo>
                      <a:pt x="1861" y="139"/>
                      <a:pt x="1654" y="210"/>
                      <a:pt x="1481" y="345"/>
                    </a:cubicBezTo>
                    <a:cubicBezTo>
                      <a:pt x="1513" y="233"/>
                      <a:pt x="1529" y="58"/>
                      <a:pt x="1417" y="10"/>
                    </a:cubicBezTo>
                    <a:cubicBezTo>
                      <a:pt x="1394" y="4"/>
                      <a:pt x="1368" y="1"/>
                      <a:pt x="13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1848150" y="2006500"/>
                <a:ext cx="89975" cy="95625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3825" extrusionOk="0">
                    <a:moveTo>
                      <a:pt x="3598" y="1"/>
                    </a:moveTo>
                    <a:lnTo>
                      <a:pt x="3598" y="1"/>
                    </a:lnTo>
                    <a:cubicBezTo>
                      <a:pt x="3487" y="64"/>
                      <a:pt x="3407" y="128"/>
                      <a:pt x="3328" y="239"/>
                    </a:cubicBezTo>
                    <a:cubicBezTo>
                      <a:pt x="3121" y="510"/>
                      <a:pt x="2993" y="860"/>
                      <a:pt x="2771" y="1131"/>
                    </a:cubicBezTo>
                    <a:cubicBezTo>
                      <a:pt x="2532" y="1433"/>
                      <a:pt x="2198" y="1656"/>
                      <a:pt x="1816" y="1736"/>
                    </a:cubicBezTo>
                    <a:cubicBezTo>
                      <a:pt x="1290" y="1863"/>
                      <a:pt x="670" y="1736"/>
                      <a:pt x="256" y="2086"/>
                    </a:cubicBezTo>
                    <a:cubicBezTo>
                      <a:pt x="176" y="2150"/>
                      <a:pt x="96" y="2197"/>
                      <a:pt x="1" y="2261"/>
                    </a:cubicBezTo>
                    <a:cubicBezTo>
                      <a:pt x="112" y="2945"/>
                      <a:pt x="272" y="3709"/>
                      <a:pt x="447" y="3725"/>
                    </a:cubicBezTo>
                    <a:cubicBezTo>
                      <a:pt x="1030" y="3792"/>
                      <a:pt x="1603" y="3825"/>
                      <a:pt x="2183" y="3825"/>
                    </a:cubicBezTo>
                    <a:cubicBezTo>
                      <a:pt x="2299" y="3825"/>
                      <a:pt x="2415" y="3824"/>
                      <a:pt x="2532" y="3821"/>
                    </a:cubicBezTo>
                    <a:lnTo>
                      <a:pt x="3073" y="3821"/>
                    </a:lnTo>
                    <a:cubicBezTo>
                      <a:pt x="3200" y="3821"/>
                      <a:pt x="3296" y="3725"/>
                      <a:pt x="3312" y="3614"/>
                    </a:cubicBezTo>
                    <a:cubicBezTo>
                      <a:pt x="3312" y="3439"/>
                      <a:pt x="3312" y="3280"/>
                      <a:pt x="3296" y="3105"/>
                    </a:cubicBezTo>
                    <a:cubicBezTo>
                      <a:pt x="3296" y="2738"/>
                      <a:pt x="3328" y="2356"/>
                      <a:pt x="3375" y="1990"/>
                    </a:cubicBezTo>
                    <a:cubicBezTo>
                      <a:pt x="3407" y="1783"/>
                      <a:pt x="3439" y="1545"/>
                      <a:pt x="3471" y="1306"/>
                    </a:cubicBezTo>
                    <a:cubicBezTo>
                      <a:pt x="3519" y="892"/>
                      <a:pt x="3567" y="446"/>
                      <a:pt x="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1795450" y="1785875"/>
                <a:ext cx="690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1816" extrusionOk="0">
                    <a:moveTo>
                      <a:pt x="1495" y="0"/>
                    </a:moveTo>
                    <a:cubicBezTo>
                      <a:pt x="799" y="0"/>
                      <a:pt x="1" y="66"/>
                      <a:pt x="40" y="358"/>
                    </a:cubicBezTo>
                    <a:cubicBezTo>
                      <a:pt x="56" y="374"/>
                      <a:pt x="56" y="390"/>
                      <a:pt x="72" y="421"/>
                    </a:cubicBezTo>
                    <a:cubicBezTo>
                      <a:pt x="72" y="437"/>
                      <a:pt x="87" y="453"/>
                      <a:pt x="87" y="469"/>
                    </a:cubicBezTo>
                    <a:cubicBezTo>
                      <a:pt x="406" y="883"/>
                      <a:pt x="740" y="1281"/>
                      <a:pt x="1122" y="1647"/>
                    </a:cubicBezTo>
                    <a:cubicBezTo>
                      <a:pt x="1186" y="1711"/>
                      <a:pt x="1281" y="1774"/>
                      <a:pt x="1377" y="1806"/>
                    </a:cubicBezTo>
                    <a:cubicBezTo>
                      <a:pt x="1404" y="1812"/>
                      <a:pt x="1431" y="1815"/>
                      <a:pt x="1457" y="1815"/>
                    </a:cubicBezTo>
                    <a:cubicBezTo>
                      <a:pt x="1771" y="1815"/>
                      <a:pt x="2026" y="1404"/>
                      <a:pt x="2173" y="1169"/>
                    </a:cubicBezTo>
                    <a:cubicBezTo>
                      <a:pt x="2284" y="994"/>
                      <a:pt x="2411" y="819"/>
                      <a:pt x="2507" y="644"/>
                    </a:cubicBezTo>
                    <a:cubicBezTo>
                      <a:pt x="2587" y="533"/>
                      <a:pt x="2762" y="326"/>
                      <a:pt x="2746" y="183"/>
                    </a:cubicBezTo>
                    <a:cubicBezTo>
                      <a:pt x="2746" y="119"/>
                      <a:pt x="2698" y="87"/>
                      <a:pt x="2650" y="55"/>
                    </a:cubicBezTo>
                    <a:cubicBezTo>
                      <a:pt x="2587" y="39"/>
                      <a:pt x="2523" y="39"/>
                      <a:pt x="2459" y="39"/>
                    </a:cubicBezTo>
                    <a:cubicBezTo>
                      <a:pt x="2341" y="27"/>
                      <a:pt x="1939" y="0"/>
                      <a:pt x="14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1831450" y="1829025"/>
                <a:ext cx="1225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558" extrusionOk="0">
                    <a:moveTo>
                      <a:pt x="16" y="1"/>
                    </a:moveTo>
                    <a:cubicBezTo>
                      <a:pt x="0" y="1"/>
                      <a:pt x="0" y="16"/>
                      <a:pt x="0" y="32"/>
                    </a:cubicBezTo>
                    <a:lnTo>
                      <a:pt x="0" y="542"/>
                    </a:lnTo>
                    <a:cubicBezTo>
                      <a:pt x="0" y="542"/>
                      <a:pt x="0" y="558"/>
                      <a:pt x="16" y="558"/>
                    </a:cubicBezTo>
                    <a:cubicBezTo>
                      <a:pt x="32" y="558"/>
                      <a:pt x="32" y="542"/>
                      <a:pt x="48" y="542"/>
                    </a:cubicBezTo>
                    <a:lnTo>
                      <a:pt x="48" y="32"/>
                    </a:lnTo>
                    <a:cubicBezTo>
                      <a:pt x="48" y="16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1809950" y="1836400"/>
                <a:ext cx="2252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38" extrusionOk="0">
                    <a:moveTo>
                      <a:pt x="33" y="0"/>
                    </a:moveTo>
                    <a:cubicBezTo>
                      <a:pt x="25" y="0"/>
                      <a:pt x="17" y="8"/>
                      <a:pt x="17" y="24"/>
                    </a:cubicBezTo>
                    <a:cubicBezTo>
                      <a:pt x="1" y="151"/>
                      <a:pt x="65" y="279"/>
                      <a:pt x="192" y="358"/>
                    </a:cubicBezTo>
                    <a:cubicBezTo>
                      <a:pt x="287" y="406"/>
                      <a:pt x="415" y="438"/>
                      <a:pt x="542" y="438"/>
                    </a:cubicBezTo>
                    <a:lnTo>
                      <a:pt x="574" y="422"/>
                    </a:lnTo>
                    <a:cubicBezTo>
                      <a:pt x="654" y="422"/>
                      <a:pt x="717" y="406"/>
                      <a:pt x="781" y="374"/>
                    </a:cubicBezTo>
                    <a:cubicBezTo>
                      <a:pt x="845" y="358"/>
                      <a:pt x="892" y="295"/>
                      <a:pt x="892" y="231"/>
                    </a:cubicBezTo>
                    <a:cubicBezTo>
                      <a:pt x="900" y="223"/>
                      <a:pt x="888" y="219"/>
                      <a:pt x="876" y="219"/>
                    </a:cubicBezTo>
                    <a:cubicBezTo>
                      <a:pt x="864" y="219"/>
                      <a:pt x="853" y="223"/>
                      <a:pt x="860" y="231"/>
                    </a:cubicBezTo>
                    <a:cubicBezTo>
                      <a:pt x="845" y="279"/>
                      <a:pt x="813" y="326"/>
                      <a:pt x="765" y="358"/>
                    </a:cubicBezTo>
                    <a:cubicBezTo>
                      <a:pt x="701" y="374"/>
                      <a:pt x="638" y="390"/>
                      <a:pt x="590" y="390"/>
                    </a:cubicBezTo>
                    <a:cubicBezTo>
                      <a:pt x="565" y="393"/>
                      <a:pt x="541" y="394"/>
                      <a:pt x="518" y="394"/>
                    </a:cubicBezTo>
                    <a:cubicBezTo>
                      <a:pt x="403" y="394"/>
                      <a:pt x="300" y="363"/>
                      <a:pt x="208" y="310"/>
                    </a:cubicBezTo>
                    <a:cubicBezTo>
                      <a:pt x="112" y="247"/>
                      <a:pt x="49" y="135"/>
                      <a:pt x="49" y="24"/>
                    </a:cubicBezTo>
                    <a:cubicBezTo>
                      <a:pt x="49" y="8"/>
                      <a:pt x="41" y="0"/>
                      <a:pt x="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1831450" y="1835625"/>
                <a:ext cx="195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426" extrusionOk="0">
                    <a:moveTo>
                      <a:pt x="738" y="1"/>
                    </a:moveTo>
                    <a:cubicBezTo>
                      <a:pt x="733" y="1"/>
                      <a:pt x="733" y="12"/>
                      <a:pt x="733" y="23"/>
                    </a:cubicBezTo>
                    <a:cubicBezTo>
                      <a:pt x="749" y="134"/>
                      <a:pt x="685" y="246"/>
                      <a:pt x="605" y="310"/>
                    </a:cubicBezTo>
                    <a:cubicBezTo>
                      <a:pt x="526" y="362"/>
                      <a:pt x="425" y="393"/>
                      <a:pt x="330" y="393"/>
                    </a:cubicBezTo>
                    <a:cubicBezTo>
                      <a:pt x="310" y="393"/>
                      <a:pt x="290" y="392"/>
                      <a:pt x="271" y="389"/>
                    </a:cubicBezTo>
                    <a:cubicBezTo>
                      <a:pt x="223" y="389"/>
                      <a:pt x="176" y="373"/>
                      <a:pt x="128" y="357"/>
                    </a:cubicBezTo>
                    <a:cubicBezTo>
                      <a:pt x="80" y="326"/>
                      <a:pt x="48" y="278"/>
                      <a:pt x="32" y="230"/>
                    </a:cubicBezTo>
                    <a:cubicBezTo>
                      <a:pt x="32" y="214"/>
                      <a:pt x="32" y="214"/>
                      <a:pt x="16" y="214"/>
                    </a:cubicBezTo>
                    <a:cubicBezTo>
                      <a:pt x="0" y="214"/>
                      <a:pt x="0" y="230"/>
                      <a:pt x="0" y="230"/>
                    </a:cubicBezTo>
                    <a:cubicBezTo>
                      <a:pt x="16" y="294"/>
                      <a:pt x="48" y="357"/>
                      <a:pt x="96" y="389"/>
                    </a:cubicBezTo>
                    <a:cubicBezTo>
                      <a:pt x="160" y="405"/>
                      <a:pt x="207" y="421"/>
                      <a:pt x="271" y="421"/>
                    </a:cubicBezTo>
                    <a:lnTo>
                      <a:pt x="319" y="421"/>
                    </a:lnTo>
                    <a:cubicBezTo>
                      <a:pt x="338" y="424"/>
                      <a:pt x="357" y="425"/>
                      <a:pt x="375" y="425"/>
                    </a:cubicBezTo>
                    <a:cubicBezTo>
                      <a:pt x="463" y="425"/>
                      <a:pt x="542" y="394"/>
                      <a:pt x="621" y="341"/>
                    </a:cubicBezTo>
                    <a:cubicBezTo>
                      <a:pt x="717" y="262"/>
                      <a:pt x="780" y="150"/>
                      <a:pt x="764" y="23"/>
                    </a:cubicBezTo>
                    <a:cubicBezTo>
                      <a:pt x="764" y="12"/>
                      <a:pt x="764" y="1"/>
                      <a:pt x="759" y="1"/>
                    </a:cubicBezTo>
                    <a:cubicBezTo>
                      <a:pt x="757" y="1"/>
                      <a:pt x="753" y="2"/>
                      <a:pt x="749" y="7"/>
                    </a:cubicBezTo>
                    <a:cubicBezTo>
                      <a:pt x="744" y="2"/>
                      <a:pt x="741" y="1"/>
                      <a:pt x="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1753050" y="1749850"/>
                <a:ext cx="27875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56" extrusionOk="0">
                    <a:moveTo>
                      <a:pt x="637" y="0"/>
                    </a:moveTo>
                    <a:cubicBezTo>
                      <a:pt x="208" y="0"/>
                      <a:pt x="1" y="509"/>
                      <a:pt x="287" y="812"/>
                    </a:cubicBezTo>
                    <a:cubicBezTo>
                      <a:pt x="387" y="911"/>
                      <a:pt x="509" y="956"/>
                      <a:pt x="628" y="956"/>
                    </a:cubicBezTo>
                    <a:cubicBezTo>
                      <a:pt x="871" y="956"/>
                      <a:pt x="1104" y="771"/>
                      <a:pt x="1115" y="493"/>
                    </a:cubicBezTo>
                    <a:cubicBezTo>
                      <a:pt x="1115" y="223"/>
                      <a:pt x="892" y="0"/>
                      <a:pt x="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1864075" y="1752225"/>
                <a:ext cx="25500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0" extrusionOk="0">
                    <a:moveTo>
                      <a:pt x="590" y="1"/>
                    </a:moveTo>
                    <a:cubicBezTo>
                      <a:pt x="208" y="1"/>
                      <a:pt x="1" y="462"/>
                      <a:pt x="271" y="733"/>
                    </a:cubicBezTo>
                    <a:cubicBezTo>
                      <a:pt x="359" y="820"/>
                      <a:pt x="468" y="860"/>
                      <a:pt x="576" y="860"/>
                    </a:cubicBezTo>
                    <a:cubicBezTo>
                      <a:pt x="801" y="860"/>
                      <a:pt x="1019" y="689"/>
                      <a:pt x="1019" y="430"/>
                    </a:cubicBezTo>
                    <a:cubicBezTo>
                      <a:pt x="1019" y="192"/>
                      <a:pt x="828" y="1"/>
                      <a:pt x="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1701325" y="1764950"/>
                <a:ext cx="446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531" extrusionOk="0">
                    <a:moveTo>
                      <a:pt x="1019" y="1"/>
                    </a:moveTo>
                    <a:cubicBezTo>
                      <a:pt x="335" y="1"/>
                      <a:pt x="0" y="829"/>
                      <a:pt x="478" y="1306"/>
                    </a:cubicBezTo>
                    <a:cubicBezTo>
                      <a:pt x="633" y="1461"/>
                      <a:pt x="824" y="1531"/>
                      <a:pt x="1011" y="1531"/>
                    </a:cubicBezTo>
                    <a:cubicBezTo>
                      <a:pt x="1399" y="1531"/>
                      <a:pt x="1772" y="1232"/>
                      <a:pt x="1783" y="781"/>
                    </a:cubicBezTo>
                    <a:cubicBezTo>
                      <a:pt x="1783" y="351"/>
                      <a:pt x="1433" y="1"/>
                      <a:pt x="1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1887950" y="1773725"/>
                <a:ext cx="43000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471" extrusionOk="0">
                    <a:moveTo>
                      <a:pt x="988" y="0"/>
                    </a:moveTo>
                    <a:cubicBezTo>
                      <a:pt x="319" y="0"/>
                      <a:pt x="1" y="780"/>
                      <a:pt x="462" y="1242"/>
                    </a:cubicBezTo>
                    <a:cubicBezTo>
                      <a:pt x="615" y="1399"/>
                      <a:pt x="804" y="1470"/>
                      <a:pt x="989" y="1470"/>
                    </a:cubicBezTo>
                    <a:cubicBezTo>
                      <a:pt x="1363" y="1470"/>
                      <a:pt x="1720" y="1180"/>
                      <a:pt x="1720" y="732"/>
                    </a:cubicBezTo>
                    <a:cubicBezTo>
                      <a:pt x="1720" y="334"/>
                      <a:pt x="1386" y="0"/>
                      <a:pt x="9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1653975" y="1643425"/>
                <a:ext cx="756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257" extrusionOk="0">
                    <a:moveTo>
                      <a:pt x="346" y="1"/>
                    </a:moveTo>
                    <a:cubicBezTo>
                      <a:pt x="279" y="1"/>
                      <a:pt x="216" y="12"/>
                      <a:pt x="159" y="39"/>
                    </a:cubicBezTo>
                    <a:cubicBezTo>
                      <a:pt x="0" y="962"/>
                      <a:pt x="0" y="2490"/>
                      <a:pt x="987" y="4257"/>
                    </a:cubicBezTo>
                    <a:lnTo>
                      <a:pt x="1306" y="4050"/>
                    </a:lnTo>
                    <a:cubicBezTo>
                      <a:pt x="1926" y="3652"/>
                      <a:pt x="2499" y="3175"/>
                      <a:pt x="3009" y="2633"/>
                    </a:cubicBezTo>
                    <a:lnTo>
                      <a:pt x="2483" y="2586"/>
                    </a:lnTo>
                    <a:cubicBezTo>
                      <a:pt x="2471" y="2590"/>
                      <a:pt x="2457" y="2592"/>
                      <a:pt x="2442" y="2592"/>
                    </a:cubicBezTo>
                    <a:cubicBezTo>
                      <a:pt x="2402" y="2592"/>
                      <a:pt x="2355" y="2577"/>
                      <a:pt x="2308" y="2554"/>
                    </a:cubicBezTo>
                    <a:cubicBezTo>
                      <a:pt x="2245" y="2490"/>
                      <a:pt x="2229" y="2395"/>
                      <a:pt x="2276" y="2315"/>
                    </a:cubicBezTo>
                    <a:cubicBezTo>
                      <a:pt x="2308" y="2235"/>
                      <a:pt x="2372" y="2172"/>
                      <a:pt x="2436" y="2124"/>
                    </a:cubicBezTo>
                    <a:cubicBezTo>
                      <a:pt x="2627" y="1981"/>
                      <a:pt x="2818" y="1869"/>
                      <a:pt x="3025" y="1774"/>
                    </a:cubicBezTo>
                    <a:lnTo>
                      <a:pt x="2292" y="1710"/>
                    </a:lnTo>
                    <a:cubicBezTo>
                      <a:pt x="2213" y="1710"/>
                      <a:pt x="2117" y="1694"/>
                      <a:pt x="2101" y="1615"/>
                    </a:cubicBezTo>
                    <a:cubicBezTo>
                      <a:pt x="2085" y="1535"/>
                      <a:pt x="2181" y="1456"/>
                      <a:pt x="2261" y="1424"/>
                    </a:cubicBezTo>
                    <a:cubicBezTo>
                      <a:pt x="2436" y="1360"/>
                      <a:pt x="2627" y="1280"/>
                      <a:pt x="2818" y="1233"/>
                    </a:cubicBezTo>
                    <a:cubicBezTo>
                      <a:pt x="2595" y="994"/>
                      <a:pt x="2324" y="803"/>
                      <a:pt x="2022" y="660"/>
                    </a:cubicBezTo>
                    <a:cubicBezTo>
                      <a:pt x="1815" y="548"/>
                      <a:pt x="1576" y="453"/>
                      <a:pt x="1353" y="373"/>
                    </a:cubicBezTo>
                    <a:cubicBezTo>
                      <a:pt x="1115" y="280"/>
                      <a:pt x="678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1901875" y="1648750"/>
                <a:ext cx="70475" cy="1094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379" extrusionOk="0">
                    <a:moveTo>
                      <a:pt x="2818" y="1"/>
                    </a:moveTo>
                    <a:lnTo>
                      <a:pt x="2802" y="17"/>
                    </a:lnTo>
                    <a:cubicBezTo>
                      <a:pt x="2388" y="176"/>
                      <a:pt x="1991" y="367"/>
                      <a:pt x="1609" y="622"/>
                    </a:cubicBezTo>
                    <a:cubicBezTo>
                      <a:pt x="1195" y="861"/>
                      <a:pt x="797" y="1147"/>
                      <a:pt x="415" y="1465"/>
                    </a:cubicBezTo>
                    <a:cubicBezTo>
                      <a:pt x="367" y="1497"/>
                      <a:pt x="303" y="1577"/>
                      <a:pt x="335" y="1640"/>
                    </a:cubicBezTo>
                    <a:cubicBezTo>
                      <a:pt x="351" y="1688"/>
                      <a:pt x="431" y="1704"/>
                      <a:pt x="494" y="1704"/>
                    </a:cubicBezTo>
                    <a:lnTo>
                      <a:pt x="860" y="1704"/>
                    </a:lnTo>
                    <a:cubicBezTo>
                      <a:pt x="574" y="1911"/>
                      <a:pt x="335" y="2150"/>
                      <a:pt x="112" y="2420"/>
                    </a:cubicBezTo>
                    <a:cubicBezTo>
                      <a:pt x="65" y="2468"/>
                      <a:pt x="1" y="2564"/>
                      <a:pt x="65" y="2627"/>
                    </a:cubicBezTo>
                    <a:cubicBezTo>
                      <a:pt x="88" y="2651"/>
                      <a:pt x="120" y="2665"/>
                      <a:pt x="154" y="2665"/>
                    </a:cubicBezTo>
                    <a:cubicBezTo>
                      <a:pt x="166" y="2665"/>
                      <a:pt x="179" y="2663"/>
                      <a:pt x="192" y="2659"/>
                    </a:cubicBezTo>
                    <a:cubicBezTo>
                      <a:pt x="335" y="2659"/>
                      <a:pt x="478" y="2643"/>
                      <a:pt x="622" y="2596"/>
                    </a:cubicBezTo>
                    <a:lnTo>
                      <a:pt x="622" y="2596"/>
                    </a:lnTo>
                    <a:cubicBezTo>
                      <a:pt x="462" y="2691"/>
                      <a:pt x="335" y="2834"/>
                      <a:pt x="271" y="3009"/>
                    </a:cubicBezTo>
                    <a:cubicBezTo>
                      <a:pt x="733" y="3248"/>
                      <a:pt x="1004" y="3742"/>
                      <a:pt x="1211" y="4219"/>
                    </a:cubicBezTo>
                    <a:cubicBezTo>
                      <a:pt x="1226" y="4283"/>
                      <a:pt x="1258" y="4331"/>
                      <a:pt x="1290" y="4378"/>
                    </a:cubicBezTo>
                    <a:cubicBezTo>
                      <a:pt x="1529" y="3853"/>
                      <a:pt x="2564" y="1513"/>
                      <a:pt x="2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1678250" y="1686825"/>
                <a:ext cx="513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553" extrusionOk="0">
                    <a:moveTo>
                      <a:pt x="1673" y="0"/>
                    </a:moveTo>
                    <a:cubicBezTo>
                      <a:pt x="1631" y="0"/>
                      <a:pt x="1588" y="2"/>
                      <a:pt x="1544" y="6"/>
                    </a:cubicBezTo>
                    <a:lnTo>
                      <a:pt x="1544" y="22"/>
                    </a:lnTo>
                    <a:cubicBezTo>
                      <a:pt x="1587" y="18"/>
                      <a:pt x="1630" y="16"/>
                      <a:pt x="1672" y="16"/>
                    </a:cubicBezTo>
                    <a:cubicBezTo>
                      <a:pt x="1789" y="16"/>
                      <a:pt x="1905" y="31"/>
                      <a:pt x="2022" y="54"/>
                    </a:cubicBezTo>
                    <a:cubicBezTo>
                      <a:pt x="1815" y="149"/>
                      <a:pt x="1624" y="277"/>
                      <a:pt x="1433" y="420"/>
                    </a:cubicBezTo>
                    <a:cubicBezTo>
                      <a:pt x="1337" y="499"/>
                      <a:pt x="1210" y="595"/>
                      <a:pt x="1258" y="722"/>
                    </a:cubicBezTo>
                    <a:cubicBezTo>
                      <a:pt x="1290" y="818"/>
                      <a:pt x="1417" y="850"/>
                      <a:pt x="1512" y="882"/>
                    </a:cubicBezTo>
                    <a:cubicBezTo>
                      <a:pt x="1624" y="897"/>
                      <a:pt x="1751" y="913"/>
                      <a:pt x="1863" y="913"/>
                    </a:cubicBezTo>
                    <a:lnTo>
                      <a:pt x="2022" y="913"/>
                    </a:lnTo>
                    <a:cubicBezTo>
                      <a:pt x="1449" y="1566"/>
                      <a:pt x="764" y="2123"/>
                      <a:pt x="0" y="2537"/>
                    </a:cubicBezTo>
                    <a:cubicBezTo>
                      <a:pt x="0" y="2553"/>
                      <a:pt x="0" y="2553"/>
                      <a:pt x="0" y="2553"/>
                    </a:cubicBezTo>
                    <a:lnTo>
                      <a:pt x="16" y="2553"/>
                    </a:lnTo>
                    <a:lnTo>
                      <a:pt x="16" y="2537"/>
                    </a:lnTo>
                    <a:cubicBezTo>
                      <a:pt x="780" y="2123"/>
                      <a:pt x="1481" y="1566"/>
                      <a:pt x="2038" y="897"/>
                    </a:cubicBezTo>
                    <a:lnTo>
                      <a:pt x="1879" y="897"/>
                    </a:lnTo>
                    <a:cubicBezTo>
                      <a:pt x="1751" y="897"/>
                      <a:pt x="1640" y="882"/>
                      <a:pt x="1528" y="866"/>
                    </a:cubicBezTo>
                    <a:cubicBezTo>
                      <a:pt x="1433" y="834"/>
                      <a:pt x="1321" y="802"/>
                      <a:pt x="1290" y="722"/>
                    </a:cubicBezTo>
                    <a:cubicBezTo>
                      <a:pt x="1258" y="611"/>
                      <a:pt x="1337" y="531"/>
                      <a:pt x="1449" y="436"/>
                    </a:cubicBezTo>
                    <a:cubicBezTo>
                      <a:pt x="1640" y="293"/>
                      <a:pt x="1831" y="165"/>
                      <a:pt x="2054" y="54"/>
                    </a:cubicBezTo>
                    <a:cubicBezTo>
                      <a:pt x="1922" y="18"/>
                      <a:pt x="1800" y="0"/>
                      <a:pt x="167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1899900" y="1690950"/>
                <a:ext cx="346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691" extrusionOk="0">
                    <a:moveTo>
                      <a:pt x="939" y="0"/>
                    </a:moveTo>
                    <a:cubicBezTo>
                      <a:pt x="908" y="32"/>
                      <a:pt x="0" y="653"/>
                      <a:pt x="144" y="939"/>
                    </a:cubicBezTo>
                    <a:cubicBezTo>
                      <a:pt x="144" y="939"/>
                      <a:pt x="186" y="989"/>
                      <a:pt x="332" y="989"/>
                    </a:cubicBezTo>
                    <a:cubicBezTo>
                      <a:pt x="405" y="989"/>
                      <a:pt x="504" y="976"/>
                      <a:pt x="637" y="939"/>
                    </a:cubicBezTo>
                    <a:lnTo>
                      <a:pt x="637" y="939"/>
                    </a:lnTo>
                    <a:cubicBezTo>
                      <a:pt x="510" y="1019"/>
                      <a:pt x="398" y="1162"/>
                      <a:pt x="350" y="1321"/>
                    </a:cubicBezTo>
                    <a:lnTo>
                      <a:pt x="350" y="1337"/>
                    </a:lnTo>
                    <a:cubicBezTo>
                      <a:pt x="637" y="1465"/>
                      <a:pt x="892" y="1703"/>
                      <a:pt x="1019" y="2006"/>
                    </a:cubicBezTo>
                    <a:cubicBezTo>
                      <a:pt x="1290" y="2531"/>
                      <a:pt x="1385" y="2690"/>
                      <a:pt x="1385" y="2690"/>
                    </a:cubicBezTo>
                    <a:lnTo>
                      <a:pt x="1385" y="2674"/>
                    </a:lnTo>
                    <a:cubicBezTo>
                      <a:pt x="1385" y="2674"/>
                      <a:pt x="1290" y="2515"/>
                      <a:pt x="1019" y="1974"/>
                    </a:cubicBezTo>
                    <a:cubicBezTo>
                      <a:pt x="892" y="1687"/>
                      <a:pt x="653" y="1449"/>
                      <a:pt x="366" y="1305"/>
                    </a:cubicBezTo>
                    <a:cubicBezTo>
                      <a:pt x="430" y="1130"/>
                      <a:pt x="557" y="1003"/>
                      <a:pt x="701" y="908"/>
                    </a:cubicBezTo>
                    <a:lnTo>
                      <a:pt x="701" y="892"/>
                    </a:lnTo>
                    <a:cubicBezTo>
                      <a:pt x="517" y="946"/>
                      <a:pt x="392" y="963"/>
                      <a:pt x="307" y="963"/>
                    </a:cubicBezTo>
                    <a:cubicBezTo>
                      <a:pt x="193" y="963"/>
                      <a:pt x="153" y="933"/>
                      <a:pt x="144" y="923"/>
                    </a:cubicBezTo>
                    <a:cubicBezTo>
                      <a:pt x="16" y="653"/>
                      <a:pt x="939" y="16"/>
                      <a:pt x="939" y="16"/>
                    </a:cubicBezTo>
                    <a:cubicBezTo>
                      <a:pt x="955" y="16"/>
                      <a:pt x="939" y="0"/>
                      <a:pt x="93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1656450" y="1807425"/>
                <a:ext cx="288050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7041" extrusionOk="0">
                    <a:moveTo>
                      <a:pt x="474" y="0"/>
                    </a:moveTo>
                    <a:cubicBezTo>
                      <a:pt x="463" y="0"/>
                      <a:pt x="453" y="2"/>
                      <a:pt x="442" y="5"/>
                    </a:cubicBezTo>
                    <a:cubicBezTo>
                      <a:pt x="331" y="37"/>
                      <a:pt x="315" y="180"/>
                      <a:pt x="315" y="276"/>
                    </a:cubicBezTo>
                    <a:cubicBezTo>
                      <a:pt x="331" y="467"/>
                      <a:pt x="395" y="642"/>
                      <a:pt x="490" y="817"/>
                    </a:cubicBezTo>
                    <a:cubicBezTo>
                      <a:pt x="441" y="760"/>
                      <a:pt x="385" y="736"/>
                      <a:pt x="329" y="736"/>
                    </a:cubicBezTo>
                    <a:cubicBezTo>
                      <a:pt x="165" y="736"/>
                      <a:pt x="1" y="937"/>
                      <a:pt x="13" y="1103"/>
                    </a:cubicBezTo>
                    <a:cubicBezTo>
                      <a:pt x="29" y="1326"/>
                      <a:pt x="315" y="1549"/>
                      <a:pt x="427" y="1724"/>
                    </a:cubicBezTo>
                    <a:cubicBezTo>
                      <a:pt x="602" y="2058"/>
                      <a:pt x="809" y="2377"/>
                      <a:pt x="1047" y="2679"/>
                    </a:cubicBezTo>
                    <a:cubicBezTo>
                      <a:pt x="1318" y="2982"/>
                      <a:pt x="1620" y="3252"/>
                      <a:pt x="1955" y="3507"/>
                    </a:cubicBezTo>
                    <a:cubicBezTo>
                      <a:pt x="2384" y="3857"/>
                      <a:pt x="2862" y="4191"/>
                      <a:pt x="3339" y="4494"/>
                    </a:cubicBezTo>
                    <a:cubicBezTo>
                      <a:pt x="4677" y="5321"/>
                      <a:pt x="6316" y="5783"/>
                      <a:pt x="7271" y="7040"/>
                    </a:cubicBezTo>
                    <a:cubicBezTo>
                      <a:pt x="8640" y="6101"/>
                      <a:pt x="9738" y="4828"/>
                      <a:pt x="10455" y="3332"/>
                    </a:cubicBezTo>
                    <a:cubicBezTo>
                      <a:pt x="10709" y="2822"/>
                      <a:pt x="10900" y="2281"/>
                      <a:pt x="11298" y="1867"/>
                    </a:cubicBezTo>
                    <a:cubicBezTo>
                      <a:pt x="11410" y="1756"/>
                      <a:pt x="11521" y="1645"/>
                      <a:pt x="11521" y="1501"/>
                    </a:cubicBezTo>
                    <a:cubicBezTo>
                      <a:pt x="11521" y="1405"/>
                      <a:pt x="11413" y="1330"/>
                      <a:pt x="11328" y="1330"/>
                    </a:cubicBezTo>
                    <a:cubicBezTo>
                      <a:pt x="11290" y="1330"/>
                      <a:pt x="11256" y="1345"/>
                      <a:pt x="11239" y="1380"/>
                    </a:cubicBezTo>
                    <a:lnTo>
                      <a:pt x="11239" y="1380"/>
                    </a:lnTo>
                    <a:cubicBezTo>
                      <a:pt x="11298" y="1239"/>
                      <a:pt x="11297" y="1068"/>
                      <a:pt x="11250" y="912"/>
                    </a:cubicBezTo>
                    <a:lnTo>
                      <a:pt x="11250" y="912"/>
                    </a:lnTo>
                    <a:cubicBezTo>
                      <a:pt x="10996" y="1071"/>
                      <a:pt x="10805" y="1310"/>
                      <a:pt x="10566" y="1517"/>
                    </a:cubicBezTo>
                    <a:cubicBezTo>
                      <a:pt x="10359" y="1676"/>
                      <a:pt x="10120" y="1788"/>
                      <a:pt x="9866" y="1883"/>
                    </a:cubicBezTo>
                    <a:cubicBezTo>
                      <a:pt x="8783" y="2301"/>
                      <a:pt x="7646" y="2508"/>
                      <a:pt x="6512" y="2508"/>
                    </a:cubicBezTo>
                    <a:cubicBezTo>
                      <a:pt x="5096" y="2508"/>
                      <a:pt x="3684" y="2185"/>
                      <a:pt x="2384" y="1549"/>
                    </a:cubicBezTo>
                    <a:cubicBezTo>
                      <a:pt x="1748" y="1231"/>
                      <a:pt x="1111" y="817"/>
                      <a:pt x="729" y="196"/>
                    </a:cubicBezTo>
                    <a:cubicBezTo>
                      <a:pt x="672" y="111"/>
                      <a:pt x="564" y="0"/>
                      <a:pt x="4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1666700" y="1825450"/>
                <a:ext cx="1544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65" extrusionOk="0">
                    <a:moveTo>
                      <a:pt x="1" y="0"/>
                    </a:moveTo>
                    <a:cubicBezTo>
                      <a:pt x="685" y="860"/>
                      <a:pt x="1752" y="1306"/>
                      <a:pt x="2786" y="1688"/>
                    </a:cubicBezTo>
                    <a:cubicBezTo>
                      <a:pt x="3665" y="2037"/>
                      <a:pt x="4597" y="2365"/>
                      <a:pt x="5530" y="2365"/>
                    </a:cubicBezTo>
                    <a:cubicBezTo>
                      <a:pt x="5746" y="2365"/>
                      <a:pt x="5961" y="2347"/>
                      <a:pt x="6177" y="2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1666300" y="1825050"/>
                <a:ext cx="154425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2388" extrusionOk="0">
                    <a:moveTo>
                      <a:pt x="17" y="0"/>
                    </a:moveTo>
                    <a:cubicBezTo>
                      <a:pt x="1" y="0"/>
                      <a:pt x="1" y="16"/>
                      <a:pt x="17" y="16"/>
                    </a:cubicBezTo>
                    <a:cubicBezTo>
                      <a:pt x="685" y="860"/>
                      <a:pt x="1704" y="1306"/>
                      <a:pt x="2802" y="1719"/>
                    </a:cubicBezTo>
                    <a:cubicBezTo>
                      <a:pt x="3725" y="2070"/>
                      <a:pt x="4633" y="2388"/>
                      <a:pt x="5524" y="2388"/>
                    </a:cubicBezTo>
                    <a:cubicBezTo>
                      <a:pt x="5747" y="2388"/>
                      <a:pt x="5970" y="2356"/>
                      <a:pt x="6177" y="2324"/>
                    </a:cubicBezTo>
                    <a:lnTo>
                      <a:pt x="6177" y="2308"/>
                    </a:lnTo>
                    <a:cubicBezTo>
                      <a:pt x="5962" y="2348"/>
                      <a:pt x="5747" y="2366"/>
                      <a:pt x="5532" y="2366"/>
                    </a:cubicBezTo>
                    <a:cubicBezTo>
                      <a:pt x="4632" y="2366"/>
                      <a:pt x="3727" y="2050"/>
                      <a:pt x="2802" y="1704"/>
                    </a:cubicBezTo>
                    <a:cubicBezTo>
                      <a:pt x="1720" y="1290"/>
                      <a:pt x="685" y="844"/>
                      <a:pt x="33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1872825" y="1840175"/>
                <a:ext cx="637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573" extrusionOk="0">
                    <a:moveTo>
                      <a:pt x="2548" y="0"/>
                    </a:moveTo>
                    <a:lnTo>
                      <a:pt x="2548" y="0"/>
                    </a:lnTo>
                    <a:cubicBezTo>
                      <a:pt x="1879" y="541"/>
                      <a:pt x="1115" y="987"/>
                      <a:pt x="287" y="1290"/>
                    </a:cubicBezTo>
                    <a:cubicBezTo>
                      <a:pt x="160" y="1321"/>
                      <a:pt x="1" y="1401"/>
                      <a:pt x="1" y="1528"/>
                    </a:cubicBezTo>
                    <a:cubicBezTo>
                      <a:pt x="29" y="1560"/>
                      <a:pt x="67" y="1573"/>
                      <a:pt x="110" y="1573"/>
                    </a:cubicBezTo>
                    <a:cubicBezTo>
                      <a:pt x="264" y="1573"/>
                      <a:pt x="492" y="1412"/>
                      <a:pt x="653" y="1337"/>
                    </a:cubicBezTo>
                    <a:cubicBezTo>
                      <a:pt x="1004" y="1162"/>
                      <a:pt x="1338" y="971"/>
                      <a:pt x="1656" y="748"/>
                    </a:cubicBezTo>
                    <a:cubicBezTo>
                      <a:pt x="1943" y="557"/>
                      <a:pt x="2373" y="287"/>
                      <a:pt x="2548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1872425" y="1840175"/>
                <a:ext cx="645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1577" extrusionOk="0">
                    <a:moveTo>
                      <a:pt x="2564" y="0"/>
                    </a:moveTo>
                    <a:cubicBezTo>
                      <a:pt x="1895" y="557"/>
                      <a:pt x="1131" y="987"/>
                      <a:pt x="303" y="1290"/>
                    </a:cubicBezTo>
                    <a:cubicBezTo>
                      <a:pt x="1115" y="1003"/>
                      <a:pt x="1863" y="573"/>
                      <a:pt x="2532" y="48"/>
                    </a:cubicBezTo>
                    <a:lnTo>
                      <a:pt x="2532" y="48"/>
                    </a:lnTo>
                    <a:cubicBezTo>
                      <a:pt x="2309" y="287"/>
                      <a:pt x="2054" y="510"/>
                      <a:pt x="1784" y="669"/>
                    </a:cubicBezTo>
                    <a:lnTo>
                      <a:pt x="1672" y="748"/>
                    </a:lnTo>
                    <a:cubicBezTo>
                      <a:pt x="1354" y="971"/>
                      <a:pt x="1020" y="1162"/>
                      <a:pt x="654" y="1321"/>
                    </a:cubicBezTo>
                    <a:lnTo>
                      <a:pt x="494" y="1401"/>
                    </a:lnTo>
                    <a:cubicBezTo>
                      <a:pt x="366" y="1483"/>
                      <a:pt x="220" y="1564"/>
                      <a:pt x="114" y="1564"/>
                    </a:cubicBezTo>
                    <a:cubicBezTo>
                      <a:pt x="76" y="1564"/>
                      <a:pt x="42" y="1554"/>
                      <a:pt x="17" y="1528"/>
                    </a:cubicBezTo>
                    <a:cubicBezTo>
                      <a:pt x="33" y="1401"/>
                      <a:pt x="176" y="1337"/>
                      <a:pt x="303" y="1290"/>
                    </a:cubicBezTo>
                    <a:lnTo>
                      <a:pt x="303" y="1290"/>
                    </a:lnTo>
                    <a:cubicBezTo>
                      <a:pt x="176" y="1321"/>
                      <a:pt x="17" y="1401"/>
                      <a:pt x="1" y="1544"/>
                    </a:cubicBezTo>
                    <a:cubicBezTo>
                      <a:pt x="33" y="1560"/>
                      <a:pt x="81" y="1576"/>
                      <a:pt x="112" y="1576"/>
                    </a:cubicBezTo>
                    <a:cubicBezTo>
                      <a:pt x="256" y="1560"/>
                      <a:pt x="383" y="1512"/>
                      <a:pt x="510" y="1433"/>
                    </a:cubicBezTo>
                    <a:cubicBezTo>
                      <a:pt x="558" y="1401"/>
                      <a:pt x="606" y="1369"/>
                      <a:pt x="669" y="1353"/>
                    </a:cubicBezTo>
                    <a:cubicBezTo>
                      <a:pt x="1020" y="1194"/>
                      <a:pt x="1354" y="1003"/>
                      <a:pt x="1672" y="780"/>
                    </a:cubicBezTo>
                    <a:lnTo>
                      <a:pt x="1784" y="701"/>
                    </a:lnTo>
                    <a:cubicBezTo>
                      <a:pt x="2086" y="526"/>
                      <a:pt x="2357" y="287"/>
                      <a:pt x="2580" y="16"/>
                    </a:cubicBezTo>
                    <a:lnTo>
                      <a:pt x="2580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1835425" y="1855300"/>
                <a:ext cx="10110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38" extrusionOk="0">
                    <a:moveTo>
                      <a:pt x="4044" y="0"/>
                    </a:moveTo>
                    <a:lnTo>
                      <a:pt x="4044" y="0"/>
                    </a:lnTo>
                    <a:cubicBezTo>
                      <a:pt x="3232" y="907"/>
                      <a:pt x="2340" y="1862"/>
                      <a:pt x="1" y="2738"/>
                    </a:cubicBezTo>
                    <a:lnTo>
                      <a:pt x="2070" y="2388"/>
                    </a:lnTo>
                    <a:cubicBezTo>
                      <a:pt x="2754" y="1608"/>
                      <a:pt x="3423" y="812"/>
                      <a:pt x="404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1835425" y="1855300"/>
                <a:ext cx="101100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54" extrusionOk="0">
                    <a:moveTo>
                      <a:pt x="4028" y="0"/>
                    </a:moveTo>
                    <a:cubicBezTo>
                      <a:pt x="3248" y="876"/>
                      <a:pt x="2340" y="1862"/>
                      <a:pt x="1" y="2738"/>
                    </a:cubicBezTo>
                    <a:lnTo>
                      <a:pt x="1" y="2754"/>
                    </a:lnTo>
                    <a:cubicBezTo>
                      <a:pt x="2213" y="1926"/>
                      <a:pt x="3136" y="1003"/>
                      <a:pt x="3900" y="175"/>
                    </a:cubicBezTo>
                    <a:lnTo>
                      <a:pt x="3900" y="175"/>
                    </a:lnTo>
                    <a:cubicBezTo>
                      <a:pt x="3375" y="860"/>
                      <a:pt x="2770" y="1592"/>
                      <a:pt x="2070" y="2388"/>
                    </a:cubicBezTo>
                    <a:cubicBezTo>
                      <a:pt x="2850" y="1528"/>
                      <a:pt x="3502" y="748"/>
                      <a:pt x="404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1661925" y="1842550"/>
                <a:ext cx="94725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05" extrusionOk="0">
                    <a:moveTo>
                      <a:pt x="1" y="1"/>
                    </a:moveTo>
                    <a:cubicBezTo>
                      <a:pt x="972" y="1195"/>
                      <a:pt x="2293" y="2038"/>
                      <a:pt x="3789" y="24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1661925" y="1842550"/>
                <a:ext cx="94725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437" extrusionOk="0">
                    <a:moveTo>
                      <a:pt x="1" y="1"/>
                    </a:moveTo>
                    <a:lnTo>
                      <a:pt x="1" y="17"/>
                    </a:lnTo>
                    <a:cubicBezTo>
                      <a:pt x="956" y="1210"/>
                      <a:pt x="2293" y="2054"/>
                      <a:pt x="3789" y="2436"/>
                    </a:cubicBezTo>
                    <a:cubicBezTo>
                      <a:pt x="3789" y="2420"/>
                      <a:pt x="3789" y="2420"/>
                      <a:pt x="3789" y="2420"/>
                    </a:cubicBezTo>
                    <a:cubicBezTo>
                      <a:pt x="3789" y="2420"/>
                      <a:pt x="3789" y="2404"/>
                      <a:pt x="3789" y="2404"/>
                    </a:cubicBezTo>
                    <a:cubicBezTo>
                      <a:pt x="2293" y="2038"/>
                      <a:pt x="972" y="1195"/>
                      <a:pt x="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1924575" y="1651150"/>
                <a:ext cx="67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44" extrusionOk="0">
                    <a:moveTo>
                      <a:pt x="271" y="0"/>
                    </a:moveTo>
                    <a:cubicBezTo>
                      <a:pt x="159" y="16"/>
                      <a:pt x="64" y="64"/>
                      <a:pt x="0" y="144"/>
                    </a:cubicBezTo>
                    <a:cubicBezTo>
                      <a:pt x="80" y="80"/>
                      <a:pt x="175" y="16"/>
                      <a:pt x="27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1919400" y="1658325"/>
                <a:ext cx="52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0" extrusionOk="0">
                    <a:moveTo>
                      <a:pt x="207" y="0"/>
                    </a:moveTo>
                    <a:cubicBezTo>
                      <a:pt x="128" y="32"/>
                      <a:pt x="64" y="80"/>
                      <a:pt x="0" y="143"/>
                    </a:cubicBezTo>
                    <a:lnTo>
                      <a:pt x="0" y="159"/>
                    </a:lnTo>
                    <a:cubicBezTo>
                      <a:pt x="64" y="96"/>
                      <a:pt x="128" y="48"/>
                      <a:pt x="207" y="16"/>
                    </a:cubicBez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5"/>
              <p:cNvSpPr/>
              <p:nvPr/>
            </p:nvSpPr>
            <p:spPr>
              <a:xfrm>
                <a:off x="1928550" y="1654725"/>
                <a:ext cx="56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97" extrusionOk="0">
                    <a:moveTo>
                      <a:pt x="223" y="1"/>
                    </a:moveTo>
                    <a:cubicBezTo>
                      <a:pt x="144" y="1"/>
                      <a:pt x="64" y="33"/>
                      <a:pt x="0" y="80"/>
                    </a:cubicBezTo>
                    <a:lnTo>
                      <a:pt x="0" y="96"/>
                    </a:lnTo>
                    <a:lnTo>
                      <a:pt x="16" y="80"/>
                    </a:lnTo>
                    <a:cubicBezTo>
                      <a:pt x="80" y="33"/>
                      <a:pt x="144" y="1"/>
                      <a:pt x="223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>
                <a:off x="1860100" y="2022025"/>
                <a:ext cx="4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56" extrusionOk="0">
                    <a:moveTo>
                      <a:pt x="160" y="0"/>
                    </a:moveTo>
                    <a:cubicBezTo>
                      <a:pt x="128" y="80"/>
                      <a:pt x="64" y="160"/>
                      <a:pt x="1" y="239"/>
                    </a:cubicBezTo>
                    <a:lnTo>
                      <a:pt x="16" y="255"/>
                    </a:lnTo>
                    <a:cubicBezTo>
                      <a:pt x="80" y="176"/>
                      <a:pt x="128" y="96"/>
                      <a:pt x="176" y="16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1866875" y="2011675"/>
                <a:ext cx="20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208" extrusionOk="0">
                    <a:moveTo>
                      <a:pt x="80" y="1"/>
                    </a:moveTo>
                    <a:cubicBezTo>
                      <a:pt x="48" y="64"/>
                      <a:pt x="32" y="128"/>
                      <a:pt x="16" y="192"/>
                    </a:cubicBezTo>
                    <a:cubicBezTo>
                      <a:pt x="0" y="192"/>
                      <a:pt x="0" y="208"/>
                      <a:pt x="16" y="208"/>
                    </a:cubicBezTo>
                    <a:lnTo>
                      <a:pt x="80" y="17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1867275" y="2019250"/>
                <a:ext cx="2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7" extrusionOk="0">
                    <a:moveTo>
                      <a:pt x="96" y="0"/>
                    </a:moveTo>
                    <a:cubicBezTo>
                      <a:pt x="64" y="64"/>
                      <a:pt x="32" y="127"/>
                      <a:pt x="0" y="191"/>
                    </a:cubicBezTo>
                    <a:lnTo>
                      <a:pt x="16" y="207"/>
                    </a:lnTo>
                    <a:lnTo>
                      <a:pt x="111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5"/>
              <p:cNvSpPr/>
              <p:nvPr/>
            </p:nvSpPr>
            <p:spPr>
              <a:xfrm>
                <a:off x="1853725" y="1928500"/>
                <a:ext cx="89175" cy="174725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989" extrusionOk="0">
                    <a:moveTo>
                      <a:pt x="1" y="6416"/>
                    </a:moveTo>
                    <a:lnTo>
                      <a:pt x="1" y="6416"/>
                    </a:lnTo>
                    <a:cubicBezTo>
                      <a:pt x="6" y="6451"/>
                      <a:pt x="14" y="6485"/>
                      <a:pt x="25" y="6518"/>
                    </a:cubicBezTo>
                    <a:lnTo>
                      <a:pt x="25" y="6518"/>
                    </a:lnTo>
                    <a:cubicBezTo>
                      <a:pt x="14" y="6484"/>
                      <a:pt x="7" y="6450"/>
                      <a:pt x="1" y="6416"/>
                    </a:cubicBezTo>
                    <a:close/>
                    <a:moveTo>
                      <a:pt x="25" y="6518"/>
                    </a:moveTo>
                    <a:cubicBezTo>
                      <a:pt x="33" y="6543"/>
                      <a:pt x="43" y="6568"/>
                      <a:pt x="54" y="6593"/>
                    </a:cubicBezTo>
                    <a:lnTo>
                      <a:pt x="54" y="6593"/>
                    </a:lnTo>
                    <a:cubicBezTo>
                      <a:pt x="43" y="6569"/>
                      <a:pt x="33" y="6544"/>
                      <a:pt x="25" y="6518"/>
                    </a:cubicBezTo>
                    <a:close/>
                    <a:moveTo>
                      <a:pt x="3503" y="1"/>
                    </a:moveTo>
                    <a:cubicBezTo>
                      <a:pt x="3550" y="1036"/>
                      <a:pt x="3264" y="3789"/>
                      <a:pt x="3121" y="5110"/>
                    </a:cubicBezTo>
                    <a:cubicBezTo>
                      <a:pt x="3089" y="5492"/>
                      <a:pt x="3057" y="5763"/>
                      <a:pt x="3057" y="5843"/>
                    </a:cubicBezTo>
                    <a:cubicBezTo>
                      <a:pt x="3041" y="5986"/>
                      <a:pt x="3041" y="6145"/>
                      <a:pt x="3057" y="6288"/>
                    </a:cubicBezTo>
                    <a:cubicBezTo>
                      <a:pt x="3073" y="6463"/>
                      <a:pt x="3057" y="6638"/>
                      <a:pt x="3025" y="6814"/>
                    </a:cubicBezTo>
                    <a:cubicBezTo>
                      <a:pt x="3005" y="6923"/>
                      <a:pt x="2676" y="6962"/>
                      <a:pt x="2236" y="6962"/>
                    </a:cubicBezTo>
                    <a:cubicBezTo>
                      <a:pt x="1651" y="6962"/>
                      <a:pt x="869" y="6893"/>
                      <a:pt x="351" y="6829"/>
                    </a:cubicBezTo>
                    <a:cubicBezTo>
                      <a:pt x="240" y="6829"/>
                      <a:pt x="160" y="6766"/>
                      <a:pt x="112" y="6686"/>
                    </a:cubicBezTo>
                    <a:cubicBezTo>
                      <a:pt x="89" y="6657"/>
                      <a:pt x="70" y="6626"/>
                      <a:pt x="54" y="6593"/>
                    </a:cubicBezTo>
                    <a:lnTo>
                      <a:pt x="54" y="6593"/>
                    </a:lnTo>
                    <a:cubicBezTo>
                      <a:pt x="72" y="6632"/>
                      <a:pt x="92" y="6668"/>
                      <a:pt x="112" y="6702"/>
                    </a:cubicBezTo>
                    <a:cubicBezTo>
                      <a:pt x="160" y="6798"/>
                      <a:pt x="256" y="6845"/>
                      <a:pt x="367" y="6861"/>
                    </a:cubicBezTo>
                    <a:cubicBezTo>
                      <a:pt x="431" y="6861"/>
                      <a:pt x="1481" y="6989"/>
                      <a:pt x="2261" y="6989"/>
                    </a:cubicBezTo>
                    <a:cubicBezTo>
                      <a:pt x="2691" y="6989"/>
                      <a:pt x="3041" y="6957"/>
                      <a:pt x="3057" y="6814"/>
                    </a:cubicBezTo>
                    <a:cubicBezTo>
                      <a:pt x="3073" y="6638"/>
                      <a:pt x="3089" y="6463"/>
                      <a:pt x="3073" y="6288"/>
                    </a:cubicBezTo>
                    <a:cubicBezTo>
                      <a:pt x="3057" y="6145"/>
                      <a:pt x="3057" y="5986"/>
                      <a:pt x="3073" y="5843"/>
                    </a:cubicBezTo>
                    <a:cubicBezTo>
                      <a:pt x="3073" y="5763"/>
                      <a:pt x="3105" y="5492"/>
                      <a:pt x="3152" y="5110"/>
                    </a:cubicBezTo>
                    <a:cubicBezTo>
                      <a:pt x="3280" y="3789"/>
                      <a:pt x="3566" y="1036"/>
                      <a:pt x="3519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5"/>
              <p:cNvSpPr/>
              <p:nvPr/>
            </p:nvSpPr>
            <p:spPr>
              <a:xfrm>
                <a:off x="1907850" y="2086900"/>
                <a:ext cx="20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81" h="637" extrusionOk="0">
                    <a:moveTo>
                      <a:pt x="1" y="0"/>
                    </a:moveTo>
                    <a:lnTo>
                      <a:pt x="1" y="16"/>
                    </a:lnTo>
                    <a:cubicBezTo>
                      <a:pt x="60" y="193"/>
                      <a:pt x="64" y="398"/>
                      <a:pt x="39" y="592"/>
                    </a:cubicBezTo>
                    <a:lnTo>
                      <a:pt x="39" y="592"/>
                    </a:lnTo>
                    <a:cubicBezTo>
                      <a:pt x="80" y="395"/>
                      <a:pt x="77" y="197"/>
                      <a:pt x="17" y="0"/>
                    </a:cubicBezTo>
                    <a:close/>
                    <a:moveTo>
                      <a:pt x="39" y="592"/>
                    </a:moveTo>
                    <a:cubicBezTo>
                      <a:pt x="37" y="602"/>
                      <a:pt x="35" y="611"/>
                      <a:pt x="32" y="621"/>
                    </a:cubicBezTo>
                    <a:cubicBezTo>
                      <a:pt x="32" y="637"/>
                      <a:pt x="32" y="637"/>
                      <a:pt x="32" y="637"/>
                    </a:cubicBezTo>
                    <a:cubicBezTo>
                      <a:pt x="35" y="622"/>
                      <a:pt x="37" y="607"/>
                      <a:pt x="39" y="592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5"/>
              <p:cNvSpPr/>
              <p:nvPr/>
            </p:nvSpPr>
            <p:spPr>
              <a:xfrm>
                <a:off x="1923375" y="2086900"/>
                <a:ext cx="1625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637" extrusionOk="0">
                    <a:moveTo>
                      <a:pt x="0" y="0"/>
                    </a:moveTo>
                    <a:lnTo>
                      <a:pt x="0" y="16"/>
                    </a:lnTo>
                    <a:cubicBezTo>
                      <a:pt x="0" y="80"/>
                      <a:pt x="0" y="159"/>
                      <a:pt x="16" y="239"/>
                    </a:cubicBezTo>
                    <a:cubicBezTo>
                      <a:pt x="32" y="366"/>
                      <a:pt x="32" y="493"/>
                      <a:pt x="16" y="637"/>
                    </a:cubicBezTo>
                    <a:lnTo>
                      <a:pt x="32" y="637"/>
                    </a:lnTo>
                    <a:cubicBezTo>
                      <a:pt x="64" y="493"/>
                      <a:pt x="64" y="366"/>
                      <a:pt x="32" y="239"/>
                    </a:cubicBezTo>
                    <a:cubicBezTo>
                      <a:pt x="32" y="159"/>
                      <a:pt x="16" y="80"/>
                      <a:pt x="16" y="1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5"/>
              <p:cNvSpPr/>
              <p:nvPr/>
            </p:nvSpPr>
            <p:spPr>
              <a:xfrm>
                <a:off x="1632075" y="2088875"/>
                <a:ext cx="704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8" extrusionOk="0">
                    <a:moveTo>
                      <a:pt x="1322" y="1"/>
                    </a:moveTo>
                    <a:cubicBezTo>
                      <a:pt x="924" y="17"/>
                      <a:pt x="526" y="112"/>
                      <a:pt x="160" y="255"/>
                    </a:cubicBezTo>
                    <a:cubicBezTo>
                      <a:pt x="112" y="271"/>
                      <a:pt x="80" y="303"/>
                      <a:pt x="49" y="319"/>
                    </a:cubicBezTo>
                    <a:cubicBezTo>
                      <a:pt x="17" y="367"/>
                      <a:pt x="1" y="414"/>
                      <a:pt x="33" y="446"/>
                    </a:cubicBezTo>
                    <a:cubicBezTo>
                      <a:pt x="49" y="478"/>
                      <a:pt x="80" y="494"/>
                      <a:pt x="112" y="494"/>
                    </a:cubicBezTo>
                    <a:cubicBezTo>
                      <a:pt x="335" y="558"/>
                      <a:pt x="574" y="590"/>
                      <a:pt x="829" y="590"/>
                    </a:cubicBezTo>
                    <a:lnTo>
                      <a:pt x="1449" y="605"/>
                    </a:lnTo>
                    <a:lnTo>
                      <a:pt x="2802" y="637"/>
                    </a:lnTo>
                    <a:lnTo>
                      <a:pt x="2818" y="605"/>
                    </a:lnTo>
                    <a:lnTo>
                      <a:pt x="2802" y="605"/>
                    </a:lnTo>
                    <a:lnTo>
                      <a:pt x="1465" y="574"/>
                    </a:lnTo>
                    <a:lnTo>
                      <a:pt x="829" y="558"/>
                    </a:lnTo>
                    <a:cubicBezTo>
                      <a:pt x="590" y="558"/>
                      <a:pt x="351" y="542"/>
                      <a:pt x="128" y="478"/>
                    </a:cubicBezTo>
                    <a:cubicBezTo>
                      <a:pt x="96" y="462"/>
                      <a:pt x="64" y="446"/>
                      <a:pt x="49" y="430"/>
                    </a:cubicBezTo>
                    <a:cubicBezTo>
                      <a:pt x="33" y="399"/>
                      <a:pt x="33" y="351"/>
                      <a:pt x="64" y="335"/>
                    </a:cubicBezTo>
                    <a:cubicBezTo>
                      <a:pt x="96" y="303"/>
                      <a:pt x="128" y="287"/>
                      <a:pt x="176" y="271"/>
                    </a:cubicBezTo>
                    <a:cubicBezTo>
                      <a:pt x="542" y="128"/>
                      <a:pt x="940" y="32"/>
                      <a:pt x="133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5"/>
              <p:cNvSpPr/>
              <p:nvPr/>
            </p:nvSpPr>
            <p:spPr>
              <a:xfrm>
                <a:off x="1650400" y="2082600"/>
                <a:ext cx="123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348" extrusionOk="0">
                    <a:moveTo>
                      <a:pt x="486" y="1"/>
                    </a:moveTo>
                    <a:cubicBezTo>
                      <a:pt x="482" y="1"/>
                      <a:pt x="478" y="5"/>
                      <a:pt x="478" y="13"/>
                    </a:cubicBezTo>
                    <a:cubicBezTo>
                      <a:pt x="318" y="108"/>
                      <a:pt x="159" y="204"/>
                      <a:pt x="0" y="331"/>
                    </a:cubicBezTo>
                    <a:lnTo>
                      <a:pt x="0" y="347"/>
                    </a:lnTo>
                    <a:lnTo>
                      <a:pt x="16" y="347"/>
                    </a:lnTo>
                    <a:cubicBezTo>
                      <a:pt x="159" y="220"/>
                      <a:pt x="318" y="108"/>
                      <a:pt x="493" y="13"/>
                    </a:cubicBezTo>
                    <a:cubicBezTo>
                      <a:pt x="493" y="5"/>
                      <a:pt x="489" y="1"/>
                      <a:pt x="486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5"/>
              <p:cNvSpPr/>
              <p:nvPr/>
            </p:nvSpPr>
            <p:spPr>
              <a:xfrm>
                <a:off x="1643625" y="1845350"/>
                <a:ext cx="19925" cy="108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330" extrusionOk="0">
                    <a:moveTo>
                      <a:pt x="780" y="0"/>
                    </a:moveTo>
                    <a:cubicBezTo>
                      <a:pt x="526" y="764"/>
                      <a:pt x="367" y="1544"/>
                      <a:pt x="303" y="2340"/>
                    </a:cubicBezTo>
                    <a:cubicBezTo>
                      <a:pt x="382" y="1560"/>
                      <a:pt x="542" y="780"/>
                      <a:pt x="796" y="16"/>
                    </a:cubicBezTo>
                    <a:cubicBezTo>
                      <a:pt x="796" y="16"/>
                      <a:pt x="796" y="16"/>
                      <a:pt x="796" y="0"/>
                    </a:cubicBezTo>
                    <a:close/>
                    <a:moveTo>
                      <a:pt x="303" y="2340"/>
                    </a:moveTo>
                    <a:lnTo>
                      <a:pt x="303" y="2340"/>
                    </a:lnTo>
                    <a:cubicBezTo>
                      <a:pt x="287" y="2451"/>
                      <a:pt x="271" y="2579"/>
                      <a:pt x="271" y="2706"/>
                    </a:cubicBezTo>
                    <a:cubicBezTo>
                      <a:pt x="239" y="3247"/>
                      <a:pt x="223" y="3820"/>
                      <a:pt x="0" y="4314"/>
                    </a:cubicBezTo>
                    <a:lnTo>
                      <a:pt x="0" y="4330"/>
                    </a:lnTo>
                    <a:lnTo>
                      <a:pt x="16" y="4330"/>
                    </a:lnTo>
                    <a:cubicBezTo>
                      <a:pt x="239" y="3820"/>
                      <a:pt x="255" y="3263"/>
                      <a:pt x="287" y="2722"/>
                    </a:cubicBezTo>
                    <a:cubicBezTo>
                      <a:pt x="287" y="2595"/>
                      <a:pt x="303" y="2467"/>
                      <a:pt x="303" y="234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5"/>
              <p:cNvSpPr/>
              <p:nvPr/>
            </p:nvSpPr>
            <p:spPr>
              <a:xfrm>
                <a:off x="1640850" y="1892300"/>
                <a:ext cx="1155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831" extrusionOk="0">
                    <a:moveTo>
                      <a:pt x="446" y="0"/>
                    </a:moveTo>
                    <a:cubicBezTo>
                      <a:pt x="350" y="621"/>
                      <a:pt x="191" y="1226"/>
                      <a:pt x="0" y="1831"/>
                    </a:cubicBezTo>
                    <a:cubicBezTo>
                      <a:pt x="191" y="1242"/>
                      <a:pt x="350" y="637"/>
                      <a:pt x="462" y="16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5"/>
              <p:cNvSpPr/>
              <p:nvPr/>
            </p:nvSpPr>
            <p:spPr>
              <a:xfrm>
                <a:off x="1668300" y="1890700"/>
                <a:ext cx="35425" cy="21492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8597" extrusionOk="0">
                    <a:moveTo>
                      <a:pt x="669" y="1"/>
                    </a:moveTo>
                    <a:cubicBezTo>
                      <a:pt x="382" y="749"/>
                      <a:pt x="159" y="1513"/>
                      <a:pt x="32" y="2293"/>
                    </a:cubicBezTo>
                    <a:cubicBezTo>
                      <a:pt x="16" y="2341"/>
                      <a:pt x="0" y="2468"/>
                      <a:pt x="96" y="2500"/>
                    </a:cubicBezTo>
                    <a:lnTo>
                      <a:pt x="175" y="2436"/>
                    </a:lnTo>
                    <a:lnTo>
                      <a:pt x="175" y="2436"/>
                    </a:lnTo>
                    <a:cubicBezTo>
                      <a:pt x="80" y="2675"/>
                      <a:pt x="32" y="2930"/>
                      <a:pt x="32" y="3200"/>
                    </a:cubicBezTo>
                    <a:cubicBezTo>
                      <a:pt x="96" y="3200"/>
                      <a:pt x="175" y="3200"/>
                      <a:pt x="239" y="3152"/>
                    </a:cubicBezTo>
                    <a:lnTo>
                      <a:pt x="239" y="3200"/>
                    </a:lnTo>
                    <a:cubicBezTo>
                      <a:pt x="430" y="5015"/>
                      <a:pt x="526" y="5922"/>
                      <a:pt x="1099" y="7657"/>
                    </a:cubicBezTo>
                    <a:cubicBezTo>
                      <a:pt x="1130" y="7721"/>
                      <a:pt x="1162" y="7784"/>
                      <a:pt x="1194" y="7864"/>
                    </a:cubicBezTo>
                    <a:cubicBezTo>
                      <a:pt x="1290" y="8023"/>
                      <a:pt x="1337" y="8214"/>
                      <a:pt x="1337" y="8405"/>
                    </a:cubicBezTo>
                    <a:cubicBezTo>
                      <a:pt x="1337" y="8469"/>
                      <a:pt x="1353" y="8532"/>
                      <a:pt x="1385" y="8596"/>
                    </a:cubicBezTo>
                    <a:lnTo>
                      <a:pt x="1401" y="8596"/>
                    </a:lnTo>
                    <a:lnTo>
                      <a:pt x="1417" y="8580"/>
                    </a:lnTo>
                    <a:cubicBezTo>
                      <a:pt x="1417" y="8580"/>
                      <a:pt x="1417" y="8580"/>
                      <a:pt x="1417" y="8564"/>
                    </a:cubicBezTo>
                    <a:cubicBezTo>
                      <a:pt x="1385" y="8517"/>
                      <a:pt x="1369" y="8453"/>
                      <a:pt x="1369" y="8389"/>
                    </a:cubicBezTo>
                    <a:cubicBezTo>
                      <a:pt x="1369" y="8198"/>
                      <a:pt x="1321" y="8007"/>
                      <a:pt x="1226" y="7848"/>
                    </a:cubicBezTo>
                    <a:cubicBezTo>
                      <a:pt x="1178" y="7784"/>
                      <a:pt x="1162" y="7705"/>
                      <a:pt x="1130" y="7641"/>
                    </a:cubicBezTo>
                    <a:cubicBezTo>
                      <a:pt x="541" y="5922"/>
                      <a:pt x="446" y="5015"/>
                      <a:pt x="255" y="3200"/>
                    </a:cubicBezTo>
                    <a:lnTo>
                      <a:pt x="255" y="3136"/>
                    </a:lnTo>
                    <a:cubicBezTo>
                      <a:pt x="207" y="3172"/>
                      <a:pt x="159" y="3190"/>
                      <a:pt x="105" y="3190"/>
                    </a:cubicBezTo>
                    <a:cubicBezTo>
                      <a:pt x="87" y="3190"/>
                      <a:pt x="68" y="3188"/>
                      <a:pt x="48" y="3184"/>
                    </a:cubicBezTo>
                    <a:cubicBezTo>
                      <a:pt x="64" y="2914"/>
                      <a:pt x="112" y="2659"/>
                      <a:pt x="207" y="2404"/>
                    </a:cubicBezTo>
                    <a:lnTo>
                      <a:pt x="191" y="2404"/>
                    </a:lnTo>
                    <a:lnTo>
                      <a:pt x="96" y="2484"/>
                    </a:lnTo>
                    <a:cubicBezTo>
                      <a:pt x="16" y="2452"/>
                      <a:pt x="48" y="2341"/>
                      <a:pt x="48" y="2309"/>
                    </a:cubicBezTo>
                    <a:cubicBezTo>
                      <a:pt x="175" y="1529"/>
                      <a:pt x="398" y="765"/>
                      <a:pt x="685" y="17"/>
                    </a:cubicBez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5"/>
              <p:cNvSpPr/>
              <p:nvPr/>
            </p:nvSpPr>
            <p:spPr>
              <a:xfrm>
                <a:off x="1709275" y="2092850"/>
                <a:ext cx="40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495" extrusionOk="0">
                    <a:moveTo>
                      <a:pt x="144" y="1"/>
                    </a:moveTo>
                    <a:cubicBezTo>
                      <a:pt x="49" y="144"/>
                      <a:pt x="1" y="319"/>
                      <a:pt x="17" y="494"/>
                    </a:cubicBezTo>
                    <a:lnTo>
                      <a:pt x="33" y="494"/>
                    </a:lnTo>
                    <a:cubicBezTo>
                      <a:pt x="17" y="319"/>
                      <a:pt x="64" y="144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5"/>
              <p:cNvSpPr/>
              <p:nvPr/>
            </p:nvSpPr>
            <p:spPr>
              <a:xfrm>
                <a:off x="1725600" y="2092050"/>
                <a:ext cx="40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74" extrusionOk="0">
                    <a:moveTo>
                      <a:pt x="144" y="1"/>
                    </a:moveTo>
                    <a:cubicBezTo>
                      <a:pt x="48" y="176"/>
                      <a:pt x="0" y="383"/>
                      <a:pt x="48" y="574"/>
                    </a:cubicBezTo>
                    <a:lnTo>
                      <a:pt x="64" y="574"/>
                    </a:lnTo>
                    <a:cubicBezTo>
                      <a:pt x="32" y="383"/>
                      <a:pt x="64" y="176"/>
                      <a:pt x="160" y="17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5"/>
              <p:cNvSpPr/>
              <p:nvPr/>
            </p:nvSpPr>
            <p:spPr>
              <a:xfrm>
                <a:off x="1702925" y="2008900"/>
                <a:ext cx="7402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3932" extrusionOk="0">
                    <a:moveTo>
                      <a:pt x="2961" y="0"/>
                    </a:moveTo>
                    <a:lnTo>
                      <a:pt x="2945" y="16"/>
                    </a:lnTo>
                    <a:cubicBezTo>
                      <a:pt x="2865" y="1194"/>
                      <a:pt x="2690" y="2388"/>
                      <a:pt x="2451" y="3550"/>
                    </a:cubicBezTo>
                    <a:cubicBezTo>
                      <a:pt x="2451" y="3677"/>
                      <a:pt x="2388" y="3804"/>
                      <a:pt x="2276" y="3884"/>
                    </a:cubicBezTo>
                    <a:cubicBezTo>
                      <a:pt x="2213" y="3916"/>
                      <a:pt x="2149" y="3916"/>
                      <a:pt x="2069" y="3916"/>
                    </a:cubicBezTo>
                    <a:lnTo>
                      <a:pt x="907" y="3884"/>
                    </a:lnTo>
                    <a:lnTo>
                      <a:pt x="96" y="3852"/>
                    </a:lnTo>
                    <a:lnTo>
                      <a:pt x="0" y="3852"/>
                    </a:lnTo>
                    <a:cubicBezTo>
                      <a:pt x="0" y="3868"/>
                      <a:pt x="0" y="3868"/>
                      <a:pt x="0" y="3868"/>
                    </a:cubicBezTo>
                    <a:lnTo>
                      <a:pt x="80" y="3868"/>
                    </a:lnTo>
                    <a:lnTo>
                      <a:pt x="907" y="3900"/>
                    </a:lnTo>
                    <a:lnTo>
                      <a:pt x="2069" y="3932"/>
                    </a:lnTo>
                    <a:lnTo>
                      <a:pt x="2117" y="3932"/>
                    </a:lnTo>
                    <a:cubicBezTo>
                      <a:pt x="2181" y="3932"/>
                      <a:pt x="2229" y="3916"/>
                      <a:pt x="2292" y="3900"/>
                    </a:cubicBezTo>
                    <a:cubicBezTo>
                      <a:pt x="2388" y="3820"/>
                      <a:pt x="2451" y="3693"/>
                      <a:pt x="2467" y="3566"/>
                    </a:cubicBezTo>
                    <a:cubicBezTo>
                      <a:pt x="2706" y="2388"/>
                      <a:pt x="2865" y="1194"/>
                      <a:pt x="2961" y="16"/>
                    </a:cubicBezTo>
                    <a:cubicBezTo>
                      <a:pt x="2961" y="0"/>
                      <a:pt x="2961" y="0"/>
                      <a:pt x="296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1760225" y="1947600"/>
                <a:ext cx="12735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6352" extrusionOk="0">
                    <a:moveTo>
                      <a:pt x="5062" y="1"/>
                    </a:moveTo>
                    <a:cubicBezTo>
                      <a:pt x="4791" y="1258"/>
                      <a:pt x="4266" y="2452"/>
                      <a:pt x="3518" y="3503"/>
                    </a:cubicBezTo>
                    <a:cubicBezTo>
                      <a:pt x="2643" y="4744"/>
                      <a:pt x="1417" y="5731"/>
                      <a:pt x="0" y="6336"/>
                    </a:cubicBezTo>
                    <a:lnTo>
                      <a:pt x="0" y="6352"/>
                    </a:lnTo>
                    <a:cubicBezTo>
                      <a:pt x="1417" y="5747"/>
                      <a:pt x="2643" y="4776"/>
                      <a:pt x="3534" y="3519"/>
                    </a:cubicBezTo>
                    <a:cubicBezTo>
                      <a:pt x="4282" y="2468"/>
                      <a:pt x="4807" y="1274"/>
                      <a:pt x="5078" y="17"/>
                    </a:cubicBezTo>
                    <a:cubicBezTo>
                      <a:pt x="5078" y="1"/>
                      <a:pt x="5094" y="1"/>
                      <a:pt x="5078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7" name="Google Shape;1247;p55"/>
          <p:cNvSpPr txBox="1">
            <a:spLocks noGrp="1"/>
          </p:cNvSpPr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目標族群 </a:t>
            </a:r>
            <a:endParaRPr lang="en" dirty="0"/>
          </a:p>
        </p:txBody>
      </p:sp>
      <p:sp>
        <p:nvSpPr>
          <p:cNvPr id="1248" name="Google Shape;1248;p55"/>
          <p:cNvSpPr txBox="1"/>
          <p:nvPr/>
        </p:nvSpPr>
        <p:spPr>
          <a:xfrm>
            <a:off x="1061040" y="152002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動物醫院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1061050" y="1839975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評價促進醫病關係增進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醫療資訊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(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)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1061039" y="3329627"/>
            <a:ext cx="2125503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寵物用品商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1" name="Google Shape;1251;p55"/>
          <p:cNvSpPr txBox="1"/>
          <p:nvPr/>
        </p:nvSpPr>
        <p:spPr>
          <a:xfrm>
            <a:off x="6133066" y="1515575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飼主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5434040" y="1835150"/>
            <a:ext cx="264891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為寵物的一生需求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3" name="Google Shape;1253;p55"/>
          <p:cNvSpPr txBox="1"/>
          <p:nvPr/>
        </p:nvSpPr>
        <p:spPr>
          <a:xfrm>
            <a:off x="6133066" y="3335580"/>
            <a:ext cx="1950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教育機構</a:t>
            </a:r>
            <a:endParaRPr lang="en" sz="2800" b="1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54" name="Google Shape;1254;p55"/>
          <p:cNvSpPr txBox="1"/>
          <p:nvPr/>
        </p:nvSpPr>
        <p:spPr>
          <a:xfrm>
            <a:off x="5622645" y="3646425"/>
            <a:ext cx="2460405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使用者同意提供數據分析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algn="r"/>
            <a:r>
              <a:rPr lang="en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By PetCare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5" name="Google Shape;1255;p55"/>
          <p:cNvSpPr txBox="1"/>
          <p:nvPr/>
        </p:nvSpPr>
        <p:spPr>
          <a:xfrm>
            <a:off x="1061050" y="3644451"/>
            <a:ext cx="23631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提供曝光度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en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統整增進買家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統整性由</a:t>
            </a:r>
            <a:r>
              <a:rPr lang="en-US" altLang="zh-TW" sz="1600" b="1" dirty="0" err="1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PetCare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搞定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714556" y="1538673"/>
            <a:ext cx="270300" cy="27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8159256" y="1538673"/>
            <a:ext cx="270300" cy="270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714556" y="3352723"/>
            <a:ext cx="270300" cy="27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8159256" y="3352723"/>
            <a:ext cx="270300" cy="27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50"/>
          <p:cNvCxnSpPr>
            <a:cxnSpLocks/>
            <a:stCxn id="911" idx="0"/>
            <a:endCxn id="912" idx="6"/>
          </p:cNvCxnSpPr>
          <p:nvPr/>
        </p:nvCxnSpPr>
        <p:spPr>
          <a:xfrm rot="16200000" flipH="1" flipV="1">
            <a:off x="6459906" y="952155"/>
            <a:ext cx="247375" cy="1419562"/>
          </a:xfrm>
          <a:prstGeom prst="bentConnector4">
            <a:avLst>
              <a:gd name="adj1" fmla="val -92410"/>
              <a:gd name="adj2" fmla="val 8984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3" name="Google Shape;913;p50"/>
          <p:cNvCxnSpPr>
            <a:cxnSpLocks/>
            <a:stCxn id="914" idx="0"/>
            <a:endCxn id="915" idx="4"/>
          </p:cNvCxnSpPr>
          <p:nvPr/>
        </p:nvCxnSpPr>
        <p:spPr>
          <a:xfrm rot="16200000" flipH="1" flipV="1">
            <a:off x="6096582" y="3012842"/>
            <a:ext cx="652912" cy="1740675"/>
          </a:xfrm>
          <a:prstGeom prst="bentConnector5">
            <a:avLst>
              <a:gd name="adj1" fmla="val -35012"/>
              <a:gd name="adj2" fmla="val 71673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6" name="Google Shape;916;p50"/>
          <p:cNvSpPr/>
          <p:nvPr/>
        </p:nvSpPr>
        <p:spPr>
          <a:xfrm>
            <a:off x="3173112" y="1438700"/>
            <a:ext cx="2797800" cy="2797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0"/>
          <p:cNvSpPr txBox="1">
            <a:spLocks noGrp="1"/>
          </p:cNvSpPr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/>
              <a:t>市場需求</a:t>
            </a:r>
            <a:r>
              <a:rPr lang="en" altLang="zh-TW" dirty="0"/>
              <a:t> </a:t>
            </a:r>
            <a:endParaRPr dirty="0"/>
          </a:p>
        </p:txBody>
      </p:sp>
      <p:sp>
        <p:nvSpPr>
          <p:cNvPr id="921" name="Google Shape;921;p50"/>
          <p:cNvSpPr txBox="1">
            <a:spLocks noGrp="1"/>
          </p:cNvSpPr>
          <p:nvPr>
            <p:ph type="title" idx="2"/>
          </p:nvPr>
        </p:nvSpPr>
        <p:spPr>
          <a:xfrm>
            <a:off x="719475" y="1538249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zh-TW" dirty="0"/>
            </a:br>
            <a:r>
              <a:rPr lang="zh-TW" altLang="en" dirty="0"/>
              <a:t>寵物趨勢上升</a:t>
            </a:r>
            <a:br>
              <a:rPr lang="en-US" altLang="zh-TW" dirty="0"/>
            </a:br>
            <a:endParaRPr lang="en" dirty="0"/>
          </a:p>
        </p:txBody>
      </p:sp>
      <p:sp>
        <p:nvSpPr>
          <p:cNvPr id="922" name="Google Shape;922;p50"/>
          <p:cNvSpPr txBox="1">
            <a:spLocks noGrp="1"/>
          </p:cNvSpPr>
          <p:nvPr>
            <p:ph type="title" idx="3"/>
          </p:nvPr>
        </p:nvSpPr>
        <p:spPr>
          <a:xfrm>
            <a:off x="719475" y="3556725"/>
            <a:ext cx="2262300" cy="519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寵物醫療意識</a:t>
            </a:r>
            <a:endParaRPr lang="en" dirty="0"/>
          </a:p>
        </p:txBody>
      </p:sp>
      <p:sp>
        <p:nvSpPr>
          <p:cNvPr id="911" name="Google Shape;911;p50"/>
          <p:cNvSpPr txBox="1">
            <a:spLocks noGrp="1"/>
          </p:cNvSpPr>
          <p:nvPr>
            <p:ph type="title" idx="4"/>
          </p:nvPr>
        </p:nvSpPr>
        <p:spPr>
          <a:xfrm>
            <a:off x="6162225" y="1538249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/>
              <a:t>上架</a:t>
            </a:r>
            <a:r>
              <a:rPr lang="en" dirty="0"/>
              <a:t>APP</a:t>
            </a:r>
            <a:r>
              <a:rPr lang="zh-TW" altLang="en" dirty="0"/>
              <a:t>功能不足</a:t>
            </a:r>
            <a:endParaRPr lang="en" dirty="0"/>
          </a:p>
        </p:txBody>
      </p:sp>
      <p:sp>
        <p:nvSpPr>
          <p:cNvPr id="914" name="Google Shape;914;p50"/>
          <p:cNvSpPr txBox="1">
            <a:spLocks noGrp="1"/>
          </p:cNvSpPr>
          <p:nvPr>
            <p:ph type="title" idx="7"/>
          </p:nvPr>
        </p:nvSpPr>
        <p:spPr>
          <a:xfrm>
            <a:off x="6162225" y="3556724"/>
            <a:ext cx="2262300" cy="473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Chatbot</a:t>
            </a:r>
            <a:r>
              <a:rPr lang="zh-TW" altLang="en-US" dirty="0"/>
              <a:t>方便性</a:t>
            </a:r>
            <a:br>
              <a:rPr lang="en-US" altLang="zh-TW" dirty="0"/>
            </a:br>
            <a:r>
              <a:rPr lang="zh-TW" altLang="en-US" dirty="0"/>
              <a:t>大於</a:t>
            </a:r>
            <a:r>
              <a:rPr lang="en-US" altLang="zh-TW" dirty="0"/>
              <a:t>APP</a:t>
            </a:r>
            <a:endParaRPr lang="en" dirty="0"/>
          </a:p>
        </p:txBody>
      </p:sp>
      <p:grpSp>
        <p:nvGrpSpPr>
          <p:cNvPr id="924" name="Google Shape;924;p50"/>
          <p:cNvGrpSpPr/>
          <p:nvPr/>
        </p:nvGrpSpPr>
        <p:grpSpPr>
          <a:xfrm>
            <a:off x="4034743" y="1938140"/>
            <a:ext cx="1088903" cy="1742806"/>
            <a:chOff x="5652025" y="3412850"/>
            <a:chExt cx="278200" cy="445275"/>
          </a:xfrm>
        </p:grpSpPr>
        <p:sp>
          <p:nvSpPr>
            <p:cNvPr id="925" name="Google Shape;925;p50"/>
            <p:cNvSpPr/>
            <p:nvPr/>
          </p:nvSpPr>
          <p:spPr>
            <a:xfrm>
              <a:off x="5704550" y="3412850"/>
              <a:ext cx="225675" cy="415175"/>
            </a:xfrm>
            <a:custGeom>
              <a:avLst/>
              <a:gdLst/>
              <a:ahLst/>
              <a:cxnLst/>
              <a:rect l="l" t="t" r="r" b="b"/>
              <a:pathLst>
                <a:path w="9027" h="16607" extrusionOk="0">
                  <a:moveTo>
                    <a:pt x="1120" y="0"/>
                  </a:moveTo>
                  <a:cubicBezTo>
                    <a:pt x="1091" y="0"/>
                    <a:pt x="1062" y="5"/>
                    <a:pt x="1036" y="15"/>
                  </a:cubicBezTo>
                  <a:cubicBezTo>
                    <a:pt x="924" y="46"/>
                    <a:pt x="845" y="174"/>
                    <a:pt x="781" y="349"/>
                  </a:cubicBezTo>
                  <a:cubicBezTo>
                    <a:pt x="494" y="1145"/>
                    <a:pt x="526" y="2991"/>
                    <a:pt x="526" y="3294"/>
                  </a:cubicBezTo>
                  <a:lnTo>
                    <a:pt x="526" y="3341"/>
                  </a:lnTo>
                  <a:cubicBezTo>
                    <a:pt x="367" y="3692"/>
                    <a:pt x="224" y="4074"/>
                    <a:pt x="128" y="4456"/>
                  </a:cubicBezTo>
                  <a:cubicBezTo>
                    <a:pt x="112" y="4471"/>
                    <a:pt x="112" y="4487"/>
                    <a:pt x="112" y="4503"/>
                  </a:cubicBezTo>
                  <a:cubicBezTo>
                    <a:pt x="65" y="4694"/>
                    <a:pt x="33" y="4901"/>
                    <a:pt x="33" y="5108"/>
                  </a:cubicBezTo>
                  <a:cubicBezTo>
                    <a:pt x="33" y="5665"/>
                    <a:pt x="1083" y="6286"/>
                    <a:pt x="1418" y="6461"/>
                  </a:cubicBezTo>
                  <a:lnTo>
                    <a:pt x="1513" y="6525"/>
                  </a:lnTo>
                  <a:cubicBezTo>
                    <a:pt x="1465" y="6668"/>
                    <a:pt x="1083" y="7878"/>
                    <a:pt x="1179" y="8483"/>
                  </a:cubicBezTo>
                  <a:cubicBezTo>
                    <a:pt x="1290" y="9088"/>
                    <a:pt x="1449" y="9692"/>
                    <a:pt x="1656" y="10265"/>
                  </a:cubicBezTo>
                  <a:cubicBezTo>
                    <a:pt x="1656" y="10265"/>
                    <a:pt x="1847" y="11284"/>
                    <a:pt x="1529" y="11746"/>
                  </a:cubicBezTo>
                  <a:cubicBezTo>
                    <a:pt x="1195" y="12207"/>
                    <a:pt x="1" y="12669"/>
                    <a:pt x="96" y="14261"/>
                  </a:cubicBezTo>
                  <a:cubicBezTo>
                    <a:pt x="184" y="15735"/>
                    <a:pt x="1168" y="16606"/>
                    <a:pt x="3109" y="16606"/>
                  </a:cubicBezTo>
                  <a:cubicBezTo>
                    <a:pt x="3286" y="16606"/>
                    <a:pt x="3470" y="16599"/>
                    <a:pt x="3662" y="16585"/>
                  </a:cubicBezTo>
                  <a:cubicBezTo>
                    <a:pt x="5970" y="16394"/>
                    <a:pt x="8803" y="16378"/>
                    <a:pt x="9010" y="13417"/>
                  </a:cubicBezTo>
                  <a:cubicBezTo>
                    <a:pt x="9026" y="13115"/>
                    <a:pt x="9010" y="12812"/>
                    <a:pt x="8978" y="12510"/>
                  </a:cubicBezTo>
                  <a:cubicBezTo>
                    <a:pt x="8947" y="12207"/>
                    <a:pt x="8899" y="11905"/>
                    <a:pt x="8819" y="11602"/>
                  </a:cubicBezTo>
                  <a:cubicBezTo>
                    <a:pt x="8724" y="11236"/>
                    <a:pt x="8580" y="10870"/>
                    <a:pt x="8405" y="10520"/>
                  </a:cubicBezTo>
                  <a:cubicBezTo>
                    <a:pt x="8262" y="10218"/>
                    <a:pt x="8103" y="9931"/>
                    <a:pt x="7912" y="9661"/>
                  </a:cubicBezTo>
                  <a:cubicBezTo>
                    <a:pt x="7705" y="9326"/>
                    <a:pt x="7482" y="9040"/>
                    <a:pt x="7291" y="8785"/>
                  </a:cubicBezTo>
                  <a:cubicBezTo>
                    <a:pt x="7148" y="8610"/>
                    <a:pt x="7036" y="8451"/>
                    <a:pt x="6925" y="8323"/>
                  </a:cubicBezTo>
                  <a:cubicBezTo>
                    <a:pt x="6845" y="8212"/>
                    <a:pt x="6766" y="8085"/>
                    <a:pt x="6702" y="7973"/>
                  </a:cubicBezTo>
                  <a:cubicBezTo>
                    <a:pt x="6384" y="7289"/>
                    <a:pt x="6241" y="6620"/>
                    <a:pt x="6368" y="6254"/>
                  </a:cubicBezTo>
                  <a:lnTo>
                    <a:pt x="6368" y="6222"/>
                  </a:lnTo>
                  <a:lnTo>
                    <a:pt x="6400" y="6191"/>
                  </a:lnTo>
                  <a:cubicBezTo>
                    <a:pt x="6527" y="6111"/>
                    <a:pt x="7036" y="5681"/>
                    <a:pt x="7036" y="4678"/>
                  </a:cubicBezTo>
                  <a:cubicBezTo>
                    <a:pt x="7036" y="4392"/>
                    <a:pt x="6989" y="4121"/>
                    <a:pt x="6941" y="3851"/>
                  </a:cubicBezTo>
                  <a:cubicBezTo>
                    <a:pt x="6861" y="3628"/>
                    <a:pt x="7450" y="1001"/>
                    <a:pt x="7116" y="619"/>
                  </a:cubicBezTo>
                  <a:cubicBezTo>
                    <a:pt x="7084" y="582"/>
                    <a:pt x="7041" y="565"/>
                    <a:pt x="6990" y="565"/>
                  </a:cubicBezTo>
                  <a:cubicBezTo>
                    <a:pt x="6499" y="565"/>
                    <a:pt x="5222" y="2116"/>
                    <a:pt x="5222" y="2116"/>
                  </a:cubicBezTo>
                  <a:cubicBezTo>
                    <a:pt x="4665" y="1988"/>
                    <a:pt x="4108" y="1925"/>
                    <a:pt x="3535" y="1909"/>
                  </a:cubicBezTo>
                  <a:cubicBezTo>
                    <a:pt x="3415" y="1901"/>
                    <a:pt x="3292" y="1897"/>
                    <a:pt x="3167" y="1897"/>
                  </a:cubicBezTo>
                  <a:cubicBezTo>
                    <a:pt x="3041" y="1897"/>
                    <a:pt x="2914" y="1901"/>
                    <a:pt x="2787" y="1909"/>
                  </a:cubicBezTo>
                  <a:cubicBezTo>
                    <a:pt x="2787" y="1909"/>
                    <a:pt x="1717" y="0"/>
                    <a:pt x="1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706950" y="3412850"/>
              <a:ext cx="86375" cy="125975"/>
            </a:xfrm>
            <a:custGeom>
              <a:avLst/>
              <a:gdLst/>
              <a:ahLst/>
              <a:cxnLst/>
              <a:rect l="l" t="t" r="r" b="b"/>
              <a:pathLst>
                <a:path w="3455" h="5039" extrusionOk="0">
                  <a:moveTo>
                    <a:pt x="1011" y="0"/>
                  </a:moveTo>
                  <a:cubicBezTo>
                    <a:pt x="981" y="0"/>
                    <a:pt x="952" y="5"/>
                    <a:pt x="924" y="15"/>
                  </a:cubicBezTo>
                  <a:cubicBezTo>
                    <a:pt x="828" y="46"/>
                    <a:pt x="749" y="174"/>
                    <a:pt x="685" y="349"/>
                  </a:cubicBezTo>
                  <a:cubicBezTo>
                    <a:pt x="398" y="1129"/>
                    <a:pt x="430" y="2991"/>
                    <a:pt x="430" y="3294"/>
                  </a:cubicBezTo>
                  <a:lnTo>
                    <a:pt x="430" y="3325"/>
                  </a:lnTo>
                  <a:cubicBezTo>
                    <a:pt x="271" y="3692"/>
                    <a:pt x="128" y="4074"/>
                    <a:pt x="32" y="4456"/>
                  </a:cubicBezTo>
                  <a:lnTo>
                    <a:pt x="0" y="4519"/>
                  </a:lnTo>
                  <a:cubicBezTo>
                    <a:pt x="48" y="4567"/>
                    <a:pt x="96" y="4631"/>
                    <a:pt x="160" y="4678"/>
                  </a:cubicBezTo>
                  <a:cubicBezTo>
                    <a:pt x="351" y="4790"/>
                    <a:pt x="542" y="4869"/>
                    <a:pt x="765" y="4917"/>
                  </a:cubicBezTo>
                  <a:cubicBezTo>
                    <a:pt x="1016" y="4993"/>
                    <a:pt x="1278" y="5038"/>
                    <a:pt x="1542" y="5038"/>
                  </a:cubicBezTo>
                  <a:cubicBezTo>
                    <a:pt x="1612" y="5038"/>
                    <a:pt x="1682" y="5035"/>
                    <a:pt x="1751" y="5029"/>
                  </a:cubicBezTo>
                  <a:cubicBezTo>
                    <a:pt x="2165" y="4965"/>
                    <a:pt x="2531" y="4742"/>
                    <a:pt x="2754" y="4408"/>
                  </a:cubicBezTo>
                  <a:cubicBezTo>
                    <a:pt x="2866" y="4201"/>
                    <a:pt x="2961" y="3994"/>
                    <a:pt x="3025" y="3771"/>
                  </a:cubicBezTo>
                  <a:cubicBezTo>
                    <a:pt x="3120" y="3501"/>
                    <a:pt x="3200" y="3230"/>
                    <a:pt x="3295" y="2943"/>
                  </a:cubicBezTo>
                  <a:cubicBezTo>
                    <a:pt x="3375" y="2705"/>
                    <a:pt x="3423" y="2450"/>
                    <a:pt x="3455" y="2195"/>
                  </a:cubicBezTo>
                  <a:cubicBezTo>
                    <a:pt x="3455" y="2100"/>
                    <a:pt x="3455" y="1988"/>
                    <a:pt x="3439" y="1893"/>
                  </a:cubicBezTo>
                  <a:cubicBezTo>
                    <a:pt x="3319" y="1885"/>
                    <a:pt x="3196" y="1881"/>
                    <a:pt x="3071" y="1881"/>
                  </a:cubicBezTo>
                  <a:cubicBezTo>
                    <a:pt x="2945" y="1881"/>
                    <a:pt x="2818" y="1885"/>
                    <a:pt x="2691" y="1893"/>
                  </a:cubicBezTo>
                  <a:cubicBezTo>
                    <a:pt x="2691" y="1893"/>
                    <a:pt x="1621" y="0"/>
                    <a:pt x="1011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696600" y="3703000"/>
              <a:ext cx="48575" cy="101800"/>
            </a:xfrm>
            <a:custGeom>
              <a:avLst/>
              <a:gdLst/>
              <a:ahLst/>
              <a:cxnLst/>
              <a:rect l="l" t="t" r="r" b="b"/>
              <a:pathLst>
                <a:path w="1943" h="4072" extrusionOk="0">
                  <a:moveTo>
                    <a:pt x="1905" y="0"/>
                  </a:moveTo>
                  <a:cubicBezTo>
                    <a:pt x="1899" y="0"/>
                    <a:pt x="1895" y="4"/>
                    <a:pt x="1895" y="12"/>
                  </a:cubicBezTo>
                  <a:cubicBezTo>
                    <a:pt x="1704" y="251"/>
                    <a:pt x="1497" y="458"/>
                    <a:pt x="1274" y="649"/>
                  </a:cubicBezTo>
                  <a:cubicBezTo>
                    <a:pt x="590" y="1254"/>
                    <a:pt x="510" y="1700"/>
                    <a:pt x="510" y="1716"/>
                  </a:cubicBezTo>
                  <a:cubicBezTo>
                    <a:pt x="1" y="2973"/>
                    <a:pt x="876" y="4055"/>
                    <a:pt x="876" y="4071"/>
                  </a:cubicBezTo>
                  <a:lnTo>
                    <a:pt x="908" y="4071"/>
                  </a:lnTo>
                  <a:cubicBezTo>
                    <a:pt x="924" y="4071"/>
                    <a:pt x="924" y="4055"/>
                    <a:pt x="908" y="4039"/>
                  </a:cubicBezTo>
                  <a:cubicBezTo>
                    <a:pt x="908" y="4039"/>
                    <a:pt x="64" y="2973"/>
                    <a:pt x="558" y="1731"/>
                  </a:cubicBezTo>
                  <a:cubicBezTo>
                    <a:pt x="558" y="1731"/>
                    <a:pt x="637" y="1286"/>
                    <a:pt x="1290" y="697"/>
                  </a:cubicBezTo>
                  <a:cubicBezTo>
                    <a:pt x="1529" y="506"/>
                    <a:pt x="1736" y="283"/>
                    <a:pt x="1927" y="44"/>
                  </a:cubicBezTo>
                  <a:cubicBezTo>
                    <a:pt x="1943" y="28"/>
                    <a:pt x="1943" y="12"/>
                    <a:pt x="1927" y="12"/>
                  </a:cubicBezTo>
                  <a:cubicBezTo>
                    <a:pt x="1919" y="4"/>
                    <a:pt x="1911" y="0"/>
                    <a:pt x="1905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745950" y="3500750"/>
              <a:ext cx="17525" cy="15350"/>
            </a:xfrm>
            <a:custGeom>
              <a:avLst/>
              <a:gdLst/>
              <a:ahLst/>
              <a:cxnLst/>
              <a:rect l="l" t="t" r="r" b="b"/>
              <a:pathLst>
                <a:path w="701" h="614" extrusionOk="0">
                  <a:moveTo>
                    <a:pt x="398" y="0"/>
                  </a:moveTo>
                  <a:cubicBezTo>
                    <a:pt x="128" y="0"/>
                    <a:pt x="0" y="335"/>
                    <a:pt x="191" y="526"/>
                  </a:cubicBezTo>
                  <a:cubicBezTo>
                    <a:pt x="252" y="586"/>
                    <a:pt x="325" y="613"/>
                    <a:pt x="397" y="613"/>
                  </a:cubicBezTo>
                  <a:cubicBezTo>
                    <a:pt x="552" y="613"/>
                    <a:pt x="701" y="488"/>
                    <a:pt x="701" y="303"/>
                  </a:cubicBezTo>
                  <a:cubicBezTo>
                    <a:pt x="701" y="144"/>
                    <a:pt x="557" y="0"/>
                    <a:pt x="39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5818775" y="3508300"/>
              <a:ext cx="17925" cy="15050"/>
            </a:xfrm>
            <a:custGeom>
              <a:avLst/>
              <a:gdLst/>
              <a:ahLst/>
              <a:cxnLst/>
              <a:rect l="l" t="t" r="r" b="b"/>
              <a:pathLst>
                <a:path w="717" h="602" extrusionOk="0">
                  <a:moveTo>
                    <a:pt x="414" y="1"/>
                  </a:moveTo>
                  <a:cubicBezTo>
                    <a:pt x="144" y="1"/>
                    <a:pt x="0" y="319"/>
                    <a:pt x="191" y="510"/>
                  </a:cubicBezTo>
                  <a:cubicBezTo>
                    <a:pt x="254" y="573"/>
                    <a:pt x="333" y="602"/>
                    <a:pt x="410" y="602"/>
                  </a:cubicBezTo>
                  <a:cubicBezTo>
                    <a:pt x="566" y="602"/>
                    <a:pt x="717" y="485"/>
                    <a:pt x="717" y="303"/>
                  </a:cubicBezTo>
                  <a:cubicBezTo>
                    <a:pt x="717" y="144"/>
                    <a:pt x="573" y="1"/>
                    <a:pt x="414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775400" y="3530725"/>
              <a:ext cx="27075" cy="10750"/>
            </a:xfrm>
            <a:custGeom>
              <a:avLst/>
              <a:gdLst/>
              <a:ahLst/>
              <a:cxnLst/>
              <a:rect l="l" t="t" r="r" b="b"/>
              <a:pathLst>
                <a:path w="1083" h="430" extrusionOk="0">
                  <a:moveTo>
                    <a:pt x="160" y="0"/>
                  </a:moveTo>
                  <a:cubicBezTo>
                    <a:pt x="143" y="0"/>
                    <a:pt x="127" y="4"/>
                    <a:pt x="112" y="11"/>
                  </a:cubicBezTo>
                  <a:cubicBezTo>
                    <a:pt x="0" y="59"/>
                    <a:pt x="80" y="170"/>
                    <a:pt x="144" y="202"/>
                  </a:cubicBezTo>
                  <a:lnTo>
                    <a:pt x="414" y="377"/>
                  </a:lnTo>
                  <a:cubicBezTo>
                    <a:pt x="462" y="393"/>
                    <a:pt x="494" y="425"/>
                    <a:pt x="541" y="425"/>
                  </a:cubicBezTo>
                  <a:cubicBezTo>
                    <a:pt x="558" y="428"/>
                    <a:pt x="575" y="429"/>
                    <a:pt x="592" y="429"/>
                  </a:cubicBezTo>
                  <a:cubicBezTo>
                    <a:pt x="670" y="429"/>
                    <a:pt x="747" y="401"/>
                    <a:pt x="812" y="361"/>
                  </a:cubicBezTo>
                  <a:cubicBezTo>
                    <a:pt x="923" y="314"/>
                    <a:pt x="1019" y="234"/>
                    <a:pt x="1083" y="123"/>
                  </a:cubicBezTo>
                  <a:cubicBezTo>
                    <a:pt x="1083" y="123"/>
                    <a:pt x="1083" y="107"/>
                    <a:pt x="1083" y="91"/>
                  </a:cubicBezTo>
                  <a:cubicBezTo>
                    <a:pt x="1083" y="67"/>
                    <a:pt x="1057" y="53"/>
                    <a:pt x="1031" y="53"/>
                  </a:cubicBezTo>
                  <a:cubicBezTo>
                    <a:pt x="1021" y="53"/>
                    <a:pt x="1012" y="55"/>
                    <a:pt x="1003" y="59"/>
                  </a:cubicBezTo>
                  <a:cubicBezTo>
                    <a:pt x="892" y="81"/>
                    <a:pt x="781" y="93"/>
                    <a:pt x="672" y="93"/>
                  </a:cubicBezTo>
                  <a:cubicBezTo>
                    <a:pt x="546" y="93"/>
                    <a:pt x="422" y="77"/>
                    <a:pt x="303" y="43"/>
                  </a:cubicBezTo>
                  <a:cubicBezTo>
                    <a:pt x="266" y="31"/>
                    <a:pt x="212" y="0"/>
                    <a:pt x="16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788525" y="3540150"/>
              <a:ext cx="2425" cy="9175"/>
            </a:xfrm>
            <a:custGeom>
              <a:avLst/>
              <a:gdLst/>
              <a:ahLst/>
              <a:cxnLst/>
              <a:rect l="l" t="t" r="r" b="b"/>
              <a:pathLst>
                <a:path w="97" h="367" extrusionOk="0">
                  <a:moveTo>
                    <a:pt x="64" y="0"/>
                  </a:moveTo>
                  <a:cubicBezTo>
                    <a:pt x="48" y="0"/>
                    <a:pt x="32" y="0"/>
                    <a:pt x="32" y="32"/>
                  </a:cubicBezTo>
                  <a:lnTo>
                    <a:pt x="1" y="335"/>
                  </a:lnTo>
                  <a:cubicBezTo>
                    <a:pt x="1" y="350"/>
                    <a:pt x="16" y="350"/>
                    <a:pt x="32" y="366"/>
                  </a:cubicBezTo>
                  <a:cubicBezTo>
                    <a:pt x="48" y="366"/>
                    <a:pt x="64" y="350"/>
                    <a:pt x="64" y="335"/>
                  </a:cubicBezTo>
                  <a:lnTo>
                    <a:pt x="96" y="32"/>
                  </a:lnTo>
                  <a:cubicBezTo>
                    <a:pt x="96" y="16"/>
                    <a:pt x="80" y="0"/>
                    <a:pt x="64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5777775" y="3544925"/>
              <a:ext cx="11975" cy="6000"/>
            </a:xfrm>
            <a:custGeom>
              <a:avLst/>
              <a:gdLst/>
              <a:ahLst/>
              <a:cxnLst/>
              <a:rect l="l" t="t" r="r" b="b"/>
              <a:pathLst>
                <a:path w="479" h="240" extrusionOk="0">
                  <a:moveTo>
                    <a:pt x="33" y="0"/>
                  </a:moveTo>
                  <a:cubicBezTo>
                    <a:pt x="17" y="0"/>
                    <a:pt x="1" y="16"/>
                    <a:pt x="1" y="32"/>
                  </a:cubicBezTo>
                  <a:cubicBezTo>
                    <a:pt x="17" y="96"/>
                    <a:pt x="64" y="159"/>
                    <a:pt x="128" y="207"/>
                  </a:cubicBezTo>
                  <a:cubicBezTo>
                    <a:pt x="144" y="207"/>
                    <a:pt x="176" y="223"/>
                    <a:pt x="208" y="223"/>
                  </a:cubicBezTo>
                  <a:cubicBezTo>
                    <a:pt x="240" y="239"/>
                    <a:pt x="271" y="239"/>
                    <a:pt x="303" y="239"/>
                  </a:cubicBezTo>
                  <a:cubicBezTo>
                    <a:pt x="319" y="239"/>
                    <a:pt x="351" y="239"/>
                    <a:pt x="367" y="223"/>
                  </a:cubicBezTo>
                  <a:cubicBezTo>
                    <a:pt x="415" y="223"/>
                    <a:pt x="462" y="175"/>
                    <a:pt x="478" y="128"/>
                  </a:cubicBezTo>
                  <a:cubicBezTo>
                    <a:pt x="478" y="112"/>
                    <a:pt x="478" y="96"/>
                    <a:pt x="462" y="96"/>
                  </a:cubicBezTo>
                  <a:cubicBezTo>
                    <a:pt x="458" y="91"/>
                    <a:pt x="453" y="89"/>
                    <a:pt x="449" y="89"/>
                  </a:cubicBezTo>
                  <a:cubicBezTo>
                    <a:pt x="439" y="89"/>
                    <a:pt x="431" y="100"/>
                    <a:pt x="431" y="112"/>
                  </a:cubicBezTo>
                  <a:cubicBezTo>
                    <a:pt x="415" y="144"/>
                    <a:pt x="383" y="159"/>
                    <a:pt x="351" y="175"/>
                  </a:cubicBezTo>
                  <a:lnTo>
                    <a:pt x="224" y="175"/>
                  </a:lnTo>
                  <a:cubicBezTo>
                    <a:pt x="192" y="159"/>
                    <a:pt x="176" y="159"/>
                    <a:pt x="144" y="144"/>
                  </a:cubicBezTo>
                  <a:cubicBezTo>
                    <a:pt x="96" y="128"/>
                    <a:pt x="64" y="80"/>
                    <a:pt x="64" y="32"/>
                  </a:cubicBezTo>
                  <a:cubicBezTo>
                    <a:pt x="64" y="0"/>
                    <a:pt x="49" y="0"/>
                    <a:pt x="33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5788525" y="3546900"/>
              <a:ext cx="12625" cy="5200"/>
            </a:xfrm>
            <a:custGeom>
              <a:avLst/>
              <a:gdLst/>
              <a:ahLst/>
              <a:cxnLst/>
              <a:rect l="l" t="t" r="r" b="b"/>
              <a:pathLst>
                <a:path w="505" h="208" extrusionOk="0">
                  <a:moveTo>
                    <a:pt x="48" y="1"/>
                  </a:moveTo>
                  <a:cubicBezTo>
                    <a:pt x="32" y="1"/>
                    <a:pt x="16" y="1"/>
                    <a:pt x="16" y="17"/>
                  </a:cubicBezTo>
                  <a:cubicBezTo>
                    <a:pt x="1" y="49"/>
                    <a:pt x="16" y="80"/>
                    <a:pt x="32" y="112"/>
                  </a:cubicBezTo>
                  <a:cubicBezTo>
                    <a:pt x="80" y="160"/>
                    <a:pt x="160" y="192"/>
                    <a:pt x="239" y="208"/>
                  </a:cubicBezTo>
                  <a:lnTo>
                    <a:pt x="255" y="208"/>
                  </a:lnTo>
                  <a:cubicBezTo>
                    <a:pt x="351" y="208"/>
                    <a:pt x="446" y="160"/>
                    <a:pt x="494" y="80"/>
                  </a:cubicBezTo>
                  <a:cubicBezTo>
                    <a:pt x="504" y="50"/>
                    <a:pt x="488" y="32"/>
                    <a:pt x="471" y="32"/>
                  </a:cubicBezTo>
                  <a:cubicBezTo>
                    <a:pt x="462" y="32"/>
                    <a:pt x="452" y="37"/>
                    <a:pt x="446" y="49"/>
                  </a:cubicBezTo>
                  <a:cubicBezTo>
                    <a:pt x="405" y="104"/>
                    <a:pt x="339" y="147"/>
                    <a:pt x="271" y="147"/>
                  </a:cubicBezTo>
                  <a:cubicBezTo>
                    <a:pt x="260" y="147"/>
                    <a:pt x="250" y="146"/>
                    <a:pt x="239" y="144"/>
                  </a:cubicBezTo>
                  <a:cubicBezTo>
                    <a:pt x="176" y="144"/>
                    <a:pt x="128" y="112"/>
                    <a:pt x="80" y="65"/>
                  </a:cubicBezTo>
                  <a:cubicBezTo>
                    <a:pt x="64" y="65"/>
                    <a:pt x="64" y="49"/>
                    <a:pt x="64" y="33"/>
                  </a:cubicBezTo>
                  <a:cubicBezTo>
                    <a:pt x="64" y="17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5829125" y="3530600"/>
              <a:ext cx="27075" cy="23225"/>
            </a:xfrm>
            <a:custGeom>
              <a:avLst/>
              <a:gdLst/>
              <a:ahLst/>
              <a:cxnLst/>
              <a:rect l="l" t="t" r="r" b="b"/>
              <a:pathLst>
                <a:path w="1083" h="929" extrusionOk="0">
                  <a:moveTo>
                    <a:pt x="621" y="0"/>
                  </a:moveTo>
                  <a:cubicBezTo>
                    <a:pt x="207" y="0"/>
                    <a:pt x="0" y="494"/>
                    <a:pt x="287" y="796"/>
                  </a:cubicBezTo>
                  <a:cubicBezTo>
                    <a:pt x="383" y="888"/>
                    <a:pt x="500" y="929"/>
                    <a:pt x="613" y="929"/>
                  </a:cubicBezTo>
                  <a:cubicBezTo>
                    <a:pt x="854" y="929"/>
                    <a:pt x="1083" y="743"/>
                    <a:pt x="1083" y="462"/>
                  </a:cubicBezTo>
                  <a:cubicBezTo>
                    <a:pt x="1083" y="207"/>
                    <a:pt x="876" y="0"/>
                    <a:pt x="621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5721675" y="3523025"/>
              <a:ext cx="27075" cy="23275"/>
            </a:xfrm>
            <a:custGeom>
              <a:avLst/>
              <a:gdLst/>
              <a:ahLst/>
              <a:cxnLst/>
              <a:rect l="l" t="t" r="r" b="b"/>
              <a:pathLst>
                <a:path w="1083" h="931" extrusionOk="0">
                  <a:moveTo>
                    <a:pt x="621" y="1"/>
                  </a:moveTo>
                  <a:cubicBezTo>
                    <a:pt x="207" y="1"/>
                    <a:pt x="0" y="510"/>
                    <a:pt x="287" y="797"/>
                  </a:cubicBezTo>
                  <a:cubicBezTo>
                    <a:pt x="379" y="889"/>
                    <a:pt x="495" y="930"/>
                    <a:pt x="609" y="930"/>
                  </a:cubicBezTo>
                  <a:cubicBezTo>
                    <a:pt x="849" y="930"/>
                    <a:pt x="1083" y="748"/>
                    <a:pt x="1083" y="478"/>
                  </a:cubicBezTo>
                  <a:cubicBezTo>
                    <a:pt x="1083" y="208"/>
                    <a:pt x="876" y="1"/>
                    <a:pt x="621" y="1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5652425" y="3770425"/>
              <a:ext cx="269025" cy="87700"/>
            </a:xfrm>
            <a:custGeom>
              <a:avLst/>
              <a:gdLst/>
              <a:ahLst/>
              <a:cxnLst/>
              <a:rect l="l" t="t" r="r" b="b"/>
              <a:pathLst>
                <a:path w="10761" h="3508" extrusionOk="0">
                  <a:moveTo>
                    <a:pt x="10761" y="387"/>
                  </a:moveTo>
                  <a:cubicBezTo>
                    <a:pt x="10760" y="389"/>
                    <a:pt x="10760" y="390"/>
                    <a:pt x="10759" y="391"/>
                  </a:cubicBezTo>
                  <a:lnTo>
                    <a:pt x="10759" y="391"/>
                  </a:lnTo>
                  <a:cubicBezTo>
                    <a:pt x="10760" y="390"/>
                    <a:pt x="10761" y="389"/>
                    <a:pt x="10761" y="387"/>
                  </a:cubicBezTo>
                  <a:close/>
                  <a:moveTo>
                    <a:pt x="836" y="0"/>
                  </a:moveTo>
                  <a:cubicBezTo>
                    <a:pt x="747" y="0"/>
                    <a:pt x="658" y="16"/>
                    <a:pt x="574" y="53"/>
                  </a:cubicBezTo>
                  <a:cubicBezTo>
                    <a:pt x="64" y="260"/>
                    <a:pt x="1" y="881"/>
                    <a:pt x="144" y="1358"/>
                  </a:cubicBezTo>
                  <a:cubicBezTo>
                    <a:pt x="383" y="2186"/>
                    <a:pt x="1179" y="2727"/>
                    <a:pt x="1943" y="3014"/>
                  </a:cubicBezTo>
                  <a:cubicBezTo>
                    <a:pt x="2627" y="3284"/>
                    <a:pt x="3359" y="3444"/>
                    <a:pt x="4092" y="3491"/>
                  </a:cubicBezTo>
                  <a:cubicBezTo>
                    <a:pt x="4273" y="3502"/>
                    <a:pt x="4454" y="3508"/>
                    <a:pt x="4635" y="3508"/>
                  </a:cubicBezTo>
                  <a:cubicBezTo>
                    <a:pt x="5758" y="3508"/>
                    <a:pt x="6870" y="3295"/>
                    <a:pt x="7912" y="2871"/>
                  </a:cubicBezTo>
                  <a:cubicBezTo>
                    <a:pt x="9089" y="2393"/>
                    <a:pt x="10170" y="1535"/>
                    <a:pt x="10759" y="391"/>
                  </a:cubicBezTo>
                  <a:lnTo>
                    <a:pt x="10759" y="391"/>
                  </a:lnTo>
                  <a:cubicBezTo>
                    <a:pt x="10728" y="436"/>
                    <a:pt x="10362" y="451"/>
                    <a:pt x="10315" y="467"/>
                  </a:cubicBezTo>
                  <a:cubicBezTo>
                    <a:pt x="10108" y="499"/>
                    <a:pt x="9917" y="563"/>
                    <a:pt x="9726" y="642"/>
                  </a:cubicBezTo>
                  <a:lnTo>
                    <a:pt x="9710" y="642"/>
                  </a:lnTo>
                  <a:cubicBezTo>
                    <a:pt x="9392" y="801"/>
                    <a:pt x="9106" y="1056"/>
                    <a:pt x="8803" y="1247"/>
                  </a:cubicBezTo>
                  <a:cubicBezTo>
                    <a:pt x="7880" y="1795"/>
                    <a:pt x="6825" y="2265"/>
                    <a:pt x="5747" y="2265"/>
                  </a:cubicBezTo>
                  <a:cubicBezTo>
                    <a:pt x="5636" y="2265"/>
                    <a:pt x="5524" y="2260"/>
                    <a:pt x="5413" y="2250"/>
                  </a:cubicBezTo>
                  <a:cubicBezTo>
                    <a:pt x="5222" y="2234"/>
                    <a:pt x="5031" y="2186"/>
                    <a:pt x="4840" y="2122"/>
                  </a:cubicBezTo>
                  <a:cubicBezTo>
                    <a:pt x="4458" y="1995"/>
                    <a:pt x="4092" y="1820"/>
                    <a:pt x="3741" y="1613"/>
                  </a:cubicBezTo>
                  <a:cubicBezTo>
                    <a:pt x="3216" y="1311"/>
                    <a:pt x="2739" y="976"/>
                    <a:pt x="2245" y="642"/>
                  </a:cubicBezTo>
                  <a:cubicBezTo>
                    <a:pt x="1863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5834300" y="3567600"/>
              <a:ext cx="30650" cy="12750"/>
            </a:xfrm>
            <a:custGeom>
              <a:avLst/>
              <a:gdLst/>
              <a:ahLst/>
              <a:cxnLst/>
              <a:rect l="l" t="t" r="r" b="b"/>
              <a:pathLst>
                <a:path w="1226" h="510" extrusionOk="0">
                  <a:moveTo>
                    <a:pt x="1226" y="1"/>
                  </a:moveTo>
                  <a:cubicBezTo>
                    <a:pt x="844" y="192"/>
                    <a:pt x="430" y="351"/>
                    <a:pt x="16" y="478"/>
                  </a:cubicBezTo>
                  <a:cubicBezTo>
                    <a:pt x="16" y="478"/>
                    <a:pt x="0" y="478"/>
                    <a:pt x="0" y="494"/>
                  </a:cubicBezTo>
                  <a:cubicBezTo>
                    <a:pt x="0" y="494"/>
                    <a:pt x="0" y="510"/>
                    <a:pt x="16" y="510"/>
                  </a:cubicBezTo>
                  <a:cubicBezTo>
                    <a:pt x="414" y="383"/>
                    <a:pt x="812" y="239"/>
                    <a:pt x="1178" y="48"/>
                  </a:cubicBezTo>
                  <a:lnTo>
                    <a:pt x="1226" y="1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739975" y="3573975"/>
              <a:ext cx="37425" cy="9575"/>
            </a:xfrm>
            <a:custGeom>
              <a:avLst/>
              <a:gdLst/>
              <a:ahLst/>
              <a:cxnLst/>
              <a:rect l="l" t="t" r="r" b="b"/>
              <a:pathLst>
                <a:path w="1497" h="383" extrusionOk="0">
                  <a:moveTo>
                    <a:pt x="1" y="0"/>
                  </a:moveTo>
                  <a:lnTo>
                    <a:pt x="96" y="64"/>
                  </a:lnTo>
                  <a:cubicBezTo>
                    <a:pt x="96" y="64"/>
                    <a:pt x="96" y="64"/>
                    <a:pt x="96" y="80"/>
                  </a:cubicBezTo>
                  <a:cubicBezTo>
                    <a:pt x="558" y="207"/>
                    <a:pt x="1003" y="303"/>
                    <a:pt x="1481" y="382"/>
                  </a:cubicBezTo>
                  <a:lnTo>
                    <a:pt x="1497" y="382"/>
                  </a:lnTo>
                  <a:cubicBezTo>
                    <a:pt x="1497" y="366"/>
                    <a:pt x="1481" y="350"/>
                    <a:pt x="1481" y="350"/>
                  </a:cubicBezTo>
                  <a:cubicBezTo>
                    <a:pt x="1019" y="271"/>
                    <a:pt x="558" y="175"/>
                    <a:pt x="112" y="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845425" y="3567300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771" y="1"/>
                  </a:moveTo>
                  <a:cubicBezTo>
                    <a:pt x="765" y="1"/>
                    <a:pt x="757" y="5"/>
                    <a:pt x="749" y="13"/>
                  </a:cubicBezTo>
                  <a:cubicBezTo>
                    <a:pt x="542" y="251"/>
                    <a:pt x="287" y="442"/>
                    <a:pt x="17" y="601"/>
                  </a:cubicBezTo>
                  <a:cubicBezTo>
                    <a:pt x="1" y="601"/>
                    <a:pt x="1" y="617"/>
                    <a:pt x="17" y="633"/>
                  </a:cubicBezTo>
                  <a:cubicBezTo>
                    <a:pt x="17" y="649"/>
                    <a:pt x="17" y="649"/>
                    <a:pt x="33" y="649"/>
                  </a:cubicBezTo>
                  <a:lnTo>
                    <a:pt x="48" y="649"/>
                  </a:lnTo>
                  <a:cubicBezTo>
                    <a:pt x="319" y="490"/>
                    <a:pt x="574" y="283"/>
                    <a:pt x="781" y="44"/>
                  </a:cubicBezTo>
                  <a:cubicBezTo>
                    <a:pt x="797" y="44"/>
                    <a:pt x="797" y="28"/>
                    <a:pt x="781" y="13"/>
                  </a:cubicBezTo>
                  <a:cubicBezTo>
                    <a:pt x="781" y="5"/>
                    <a:pt x="777" y="1"/>
                    <a:pt x="77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5742775" y="3649025"/>
              <a:ext cx="39800" cy="56850"/>
            </a:xfrm>
            <a:custGeom>
              <a:avLst/>
              <a:gdLst/>
              <a:ahLst/>
              <a:cxnLst/>
              <a:rect l="l" t="t" r="r" b="b"/>
              <a:pathLst>
                <a:path w="1592" h="2274" extrusionOk="0">
                  <a:moveTo>
                    <a:pt x="1562" y="0"/>
                  </a:moveTo>
                  <a:cubicBezTo>
                    <a:pt x="1552" y="0"/>
                    <a:pt x="1544" y="11"/>
                    <a:pt x="1544" y="23"/>
                  </a:cubicBezTo>
                  <a:cubicBezTo>
                    <a:pt x="1321" y="516"/>
                    <a:pt x="1035" y="962"/>
                    <a:pt x="669" y="1360"/>
                  </a:cubicBezTo>
                  <a:cubicBezTo>
                    <a:pt x="430" y="1630"/>
                    <a:pt x="207" y="1933"/>
                    <a:pt x="16" y="2235"/>
                  </a:cubicBezTo>
                  <a:cubicBezTo>
                    <a:pt x="0" y="2251"/>
                    <a:pt x="0" y="2267"/>
                    <a:pt x="16" y="2267"/>
                  </a:cubicBezTo>
                  <a:cubicBezTo>
                    <a:pt x="21" y="2272"/>
                    <a:pt x="27" y="2274"/>
                    <a:pt x="31" y="2274"/>
                  </a:cubicBezTo>
                  <a:cubicBezTo>
                    <a:pt x="41" y="2274"/>
                    <a:pt x="48" y="2267"/>
                    <a:pt x="48" y="2267"/>
                  </a:cubicBezTo>
                  <a:cubicBezTo>
                    <a:pt x="239" y="1949"/>
                    <a:pt x="462" y="1662"/>
                    <a:pt x="700" y="1391"/>
                  </a:cubicBezTo>
                  <a:cubicBezTo>
                    <a:pt x="1067" y="993"/>
                    <a:pt x="1369" y="532"/>
                    <a:pt x="1592" y="38"/>
                  </a:cubicBezTo>
                  <a:cubicBezTo>
                    <a:pt x="1592" y="23"/>
                    <a:pt x="1576" y="7"/>
                    <a:pt x="1576" y="7"/>
                  </a:cubicBezTo>
                  <a:cubicBezTo>
                    <a:pt x="1571" y="2"/>
                    <a:pt x="1567" y="0"/>
                    <a:pt x="156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5745550" y="3624900"/>
              <a:ext cx="15950" cy="76825"/>
            </a:xfrm>
            <a:custGeom>
              <a:avLst/>
              <a:gdLst/>
              <a:ahLst/>
              <a:cxnLst/>
              <a:rect l="l" t="t" r="r" b="b"/>
              <a:pathLst>
                <a:path w="638" h="3073" extrusionOk="0">
                  <a:moveTo>
                    <a:pt x="621" y="1"/>
                  </a:moveTo>
                  <a:cubicBezTo>
                    <a:pt x="605" y="1"/>
                    <a:pt x="589" y="17"/>
                    <a:pt x="589" y="32"/>
                  </a:cubicBezTo>
                  <a:cubicBezTo>
                    <a:pt x="494" y="1051"/>
                    <a:pt x="303" y="2054"/>
                    <a:pt x="0" y="3041"/>
                  </a:cubicBezTo>
                  <a:cubicBezTo>
                    <a:pt x="0" y="3057"/>
                    <a:pt x="0" y="3073"/>
                    <a:pt x="16" y="3073"/>
                  </a:cubicBezTo>
                  <a:cubicBezTo>
                    <a:pt x="32" y="3073"/>
                    <a:pt x="32" y="3057"/>
                    <a:pt x="32" y="3057"/>
                  </a:cubicBezTo>
                  <a:cubicBezTo>
                    <a:pt x="351" y="2070"/>
                    <a:pt x="542" y="1051"/>
                    <a:pt x="637" y="32"/>
                  </a:cubicBezTo>
                  <a:cubicBezTo>
                    <a:pt x="637" y="17"/>
                    <a:pt x="621" y="1"/>
                    <a:pt x="621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5849400" y="3436025"/>
              <a:ext cx="35050" cy="64750"/>
            </a:xfrm>
            <a:custGeom>
              <a:avLst/>
              <a:gdLst/>
              <a:ahLst/>
              <a:cxnLst/>
              <a:rect l="l" t="t" r="r" b="b"/>
              <a:pathLst>
                <a:path w="1402" h="2590" extrusionOk="0">
                  <a:moveTo>
                    <a:pt x="1209" y="0"/>
                  </a:moveTo>
                  <a:cubicBezTo>
                    <a:pt x="1197" y="0"/>
                    <a:pt x="1185" y="4"/>
                    <a:pt x="1179" y="11"/>
                  </a:cubicBezTo>
                  <a:cubicBezTo>
                    <a:pt x="988" y="266"/>
                    <a:pt x="65" y="1348"/>
                    <a:pt x="33" y="1459"/>
                  </a:cubicBezTo>
                  <a:cubicBezTo>
                    <a:pt x="1" y="1571"/>
                    <a:pt x="765" y="2048"/>
                    <a:pt x="1020" y="2589"/>
                  </a:cubicBezTo>
                  <a:cubicBezTo>
                    <a:pt x="1020" y="2589"/>
                    <a:pt x="1402" y="679"/>
                    <a:pt x="1242" y="27"/>
                  </a:cubicBezTo>
                  <a:cubicBezTo>
                    <a:pt x="1242" y="8"/>
                    <a:pt x="1226" y="0"/>
                    <a:pt x="1209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5840550" y="3456025"/>
              <a:ext cx="27600" cy="32600"/>
            </a:xfrm>
            <a:custGeom>
              <a:avLst/>
              <a:gdLst/>
              <a:ahLst/>
              <a:cxnLst/>
              <a:rect l="l" t="t" r="r" b="b"/>
              <a:pathLst>
                <a:path w="1104" h="1304" extrusionOk="0">
                  <a:moveTo>
                    <a:pt x="906" y="0"/>
                  </a:moveTo>
                  <a:cubicBezTo>
                    <a:pt x="856" y="0"/>
                    <a:pt x="804" y="15"/>
                    <a:pt x="769" y="39"/>
                  </a:cubicBezTo>
                  <a:cubicBezTo>
                    <a:pt x="498" y="182"/>
                    <a:pt x="291" y="389"/>
                    <a:pt x="164" y="659"/>
                  </a:cubicBezTo>
                  <a:cubicBezTo>
                    <a:pt x="1" y="1007"/>
                    <a:pt x="284" y="1304"/>
                    <a:pt x="576" y="1304"/>
                  </a:cubicBezTo>
                  <a:cubicBezTo>
                    <a:pt x="711" y="1304"/>
                    <a:pt x="848" y="1240"/>
                    <a:pt x="944" y="1089"/>
                  </a:cubicBezTo>
                  <a:cubicBezTo>
                    <a:pt x="992" y="1009"/>
                    <a:pt x="1008" y="898"/>
                    <a:pt x="960" y="803"/>
                  </a:cubicBezTo>
                  <a:cubicBezTo>
                    <a:pt x="927" y="737"/>
                    <a:pt x="863" y="701"/>
                    <a:pt x="796" y="701"/>
                  </a:cubicBezTo>
                  <a:cubicBezTo>
                    <a:pt x="766" y="701"/>
                    <a:pt x="735" y="708"/>
                    <a:pt x="705" y="723"/>
                  </a:cubicBezTo>
                  <a:cubicBezTo>
                    <a:pt x="864" y="596"/>
                    <a:pt x="992" y="436"/>
                    <a:pt x="1087" y="245"/>
                  </a:cubicBezTo>
                  <a:cubicBezTo>
                    <a:pt x="1103" y="198"/>
                    <a:pt x="1103" y="166"/>
                    <a:pt x="1103" y="118"/>
                  </a:cubicBezTo>
                  <a:cubicBezTo>
                    <a:pt x="1087" y="54"/>
                    <a:pt x="1023" y="7"/>
                    <a:pt x="960" y="7"/>
                  </a:cubicBezTo>
                  <a:cubicBezTo>
                    <a:pt x="943" y="2"/>
                    <a:pt x="925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5858175" y="3455225"/>
              <a:ext cx="17525" cy="46350"/>
            </a:xfrm>
            <a:custGeom>
              <a:avLst/>
              <a:gdLst/>
              <a:ahLst/>
              <a:cxnLst/>
              <a:rect l="l" t="t" r="r" b="b"/>
              <a:pathLst>
                <a:path w="701" h="1854" extrusionOk="0">
                  <a:moveTo>
                    <a:pt x="225" y="1"/>
                  </a:moveTo>
                  <a:cubicBezTo>
                    <a:pt x="208" y="1"/>
                    <a:pt x="191" y="3"/>
                    <a:pt x="175" y="7"/>
                  </a:cubicBezTo>
                  <a:cubicBezTo>
                    <a:pt x="159" y="7"/>
                    <a:pt x="159" y="55"/>
                    <a:pt x="175" y="55"/>
                  </a:cubicBezTo>
                  <a:cubicBezTo>
                    <a:pt x="239" y="55"/>
                    <a:pt x="287" y="55"/>
                    <a:pt x="334" y="86"/>
                  </a:cubicBezTo>
                  <a:cubicBezTo>
                    <a:pt x="350" y="102"/>
                    <a:pt x="366" y="134"/>
                    <a:pt x="366" y="150"/>
                  </a:cubicBezTo>
                  <a:cubicBezTo>
                    <a:pt x="382" y="293"/>
                    <a:pt x="127" y="596"/>
                    <a:pt x="0" y="723"/>
                  </a:cubicBezTo>
                  <a:cubicBezTo>
                    <a:pt x="0" y="739"/>
                    <a:pt x="0" y="739"/>
                    <a:pt x="0" y="755"/>
                  </a:cubicBezTo>
                  <a:cubicBezTo>
                    <a:pt x="16" y="771"/>
                    <a:pt x="16" y="771"/>
                    <a:pt x="32" y="771"/>
                  </a:cubicBezTo>
                  <a:cubicBezTo>
                    <a:pt x="52" y="764"/>
                    <a:pt x="74" y="760"/>
                    <a:pt x="97" y="760"/>
                  </a:cubicBezTo>
                  <a:cubicBezTo>
                    <a:pt x="130" y="760"/>
                    <a:pt x="163" y="768"/>
                    <a:pt x="191" y="787"/>
                  </a:cubicBezTo>
                  <a:cubicBezTo>
                    <a:pt x="223" y="835"/>
                    <a:pt x="255" y="882"/>
                    <a:pt x="255" y="946"/>
                  </a:cubicBezTo>
                  <a:cubicBezTo>
                    <a:pt x="255" y="1026"/>
                    <a:pt x="223" y="1121"/>
                    <a:pt x="159" y="1185"/>
                  </a:cubicBezTo>
                  <a:cubicBezTo>
                    <a:pt x="143" y="1185"/>
                    <a:pt x="143" y="1201"/>
                    <a:pt x="159" y="1217"/>
                  </a:cubicBezTo>
                  <a:cubicBezTo>
                    <a:pt x="159" y="1217"/>
                    <a:pt x="573" y="1599"/>
                    <a:pt x="637" y="1837"/>
                  </a:cubicBezTo>
                  <a:cubicBezTo>
                    <a:pt x="637" y="1837"/>
                    <a:pt x="653" y="1853"/>
                    <a:pt x="669" y="1853"/>
                  </a:cubicBezTo>
                  <a:cubicBezTo>
                    <a:pt x="685" y="1837"/>
                    <a:pt x="700" y="1821"/>
                    <a:pt x="685" y="1821"/>
                  </a:cubicBezTo>
                  <a:cubicBezTo>
                    <a:pt x="573" y="1583"/>
                    <a:pt x="414" y="1376"/>
                    <a:pt x="207" y="1201"/>
                  </a:cubicBezTo>
                  <a:cubicBezTo>
                    <a:pt x="271" y="1121"/>
                    <a:pt x="303" y="1026"/>
                    <a:pt x="303" y="930"/>
                  </a:cubicBezTo>
                  <a:cubicBezTo>
                    <a:pt x="303" y="866"/>
                    <a:pt x="271" y="787"/>
                    <a:pt x="223" y="755"/>
                  </a:cubicBezTo>
                  <a:cubicBezTo>
                    <a:pt x="175" y="723"/>
                    <a:pt x="143" y="707"/>
                    <a:pt x="96" y="707"/>
                  </a:cubicBezTo>
                  <a:cubicBezTo>
                    <a:pt x="207" y="580"/>
                    <a:pt x="430" y="293"/>
                    <a:pt x="414" y="150"/>
                  </a:cubicBezTo>
                  <a:cubicBezTo>
                    <a:pt x="414" y="118"/>
                    <a:pt x="398" y="71"/>
                    <a:pt x="366" y="55"/>
                  </a:cubicBezTo>
                  <a:cubicBezTo>
                    <a:pt x="330" y="19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723675" y="3421925"/>
              <a:ext cx="29450" cy="62125"/>
            </a:xfrm>
            <a:custGeom>
              <a:avLst/>
              <a:gdLst/>
              <a:ahLst/>
              <a:cxnLst/>
              <a:rect l="l" t="t" r="r" b="b"/>
              <a:pathLst>
                <a:path w="1178" h="2485" extrusionOk="0">
                  <a:moveTo>
                    <a:pt x="282" y="0"/>
                  </a:moveTo>
                  <a:cubicBezTo>
                    <a:pt x="252" y="0"/>
                    <a:pt x="227" y="21"/>
                    <a:pt x="207" y="65"/>
                  </a:cubicBezTo>
                  <a:cubicBezTo>
                    <a:pt x="0" y="511"/>
                    <a:pt x="48" y="2485"/>
                    <a:pt x="48" y="2485"/>
                  </a:cubicBezTo>
                  <a:lnTo>
                    <a:pt x="1178" y="1753"/>
                  </a:lnTo>
                  <a:cubicBezTo>
                    <a:pt x="1178" y="1753"/>
                    <a:pt x="555" y="0"/>
                    <a:pt x="282" y="0"/>
                  </a:cubicBez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5737200" y="3443750"/>
              <a:ext cx="28000" cy="35725"/>
            </a:xfrm>
            <a:custGeom>
              <a:avLst/>
              <a:gdLst/>
              <a:ahLst/>
              <a:cxnLst/>
              <a:rect l="l" t="t" r="r" b="b"/>
              <a:pathLst>
                <a:path w="1120" h="1429" extrusionOk="0">
                  <a:moveTo>
                    <a:pt x="255" y="0"/>
                  </a:moveTo>
                  <a:cubicBezTo>
                    <a:pt x="211" y="0"/>
                    <a:pt x="167" y="12"/>
                    <a:pt x="128" y="36"/>
                  </a:cubicBezTo>
                  <a:cubicBezTo>
                    <a:pt x="96" y="68"/>
                    <a:pt x="64" y="100"/>
                    <a:pt x="48" y="148"/>
                  </a:cubicBezTo>
                  <a:cubicBezTo>
                    <a:pt x="0" y="291"/>
                    <a:pt x="16" y="450"/>
                    <a:pt x="80" y="561"/>
                  </a:cubicBezTo>
                  <a:cubicBezTo>
                    <a:pt x="159" y="689"/>
                    <a:pt x="255" y="800"/>
                    <a:pt x="366" y="896"/>
                  </a:cubicBezTo>
                  <a:cubicBezTo>
                    <a:pt x="305" y="865"/>
                    <a:pt x="236" y="847"/>
                    <a:pt x="170" y="847"/>
                  </a:cubicBezTo>
                  <a:cubicBezTo>
                    <a:pt x="134" y="847"/>
                    <a:pt x="98" y="853"/>
                    <a:pt x="64" y="864"/>
                  </a:cubicBezTo>
                  <a:cubicBezTo>
                    <a:pt x="48" y="880"/>
                    <a:pt x="32" y="880"/>
                    <a:pt x="16" y="896"/>
                  </a:cubicBezTo>
                  <a:cubicBezTo>
                    <a:pt x="0" y="912"/>
                    <a:pt x="0" y="943"/>
                    <a:pt x="0" y="959"/>
                  </a:cubicBezTo>
                  <a:cubicBezTo>
                    <a:pt x="32" y="1230"/>
                    <a:pt x="446" y="1389"/>
                    <a:pt x="685" y="1421"/>
                  </a:cubicBezTo>
                  <a:cubicBezTo>
                    <a:pt x="711" y="1426"/>
                    <a:pt x="737" y="1429"/>
                    <a:pt x="761" y="1429"/>
                  </a:cubicBezTo>
                  <a:cubicBezTo>
                    <a:pt x="1023" y="1429"/>
                    <a:pt x="1120" y="1129"/>
                    <a:pt x="1003" y="896"/>
                  </a:cubicBezTo>
                  <a:cubicBezTo>
                    <a:pt x="892" y="641"/>
                    <a:pt x="748" y="418"/>
                    <a:pt x="573" y="211"/>
                  </a:cubicBezTo>
                  <a:cubicBezTo>
                    <a:pt x="525" y="148"/>
                    <a:pt x="462" y="84"/>
                    <a:pt x="382" y="36"/>
                  </a:cubicBezTo>
                  <a:cubicBezTo>
                    <a:pt x="342" y="12"/>
                    <a:pt x="299" y="0"/>
                    <a:pt x="255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5724450" y="3443300"/>
              <a:ext cx="21925" cy="41550"/>
            </a:xfrm>
            <a:custGeom>
              <a:avLst/>
              <a:gdLst/>
              <a:ahLst/>
              <a:cxnLst/>
              <a:rect l="l" t="t" r="r" b="b"/>
              <a:pathLst>
                <a:path w="877" h="1662" extrusionOk="0">
                  <a:moveTo>
                    <a:pt x="737" y="0"/>
                  </a:moveTo>
                  <a:cubicBezTo>
                    <a:pt x="678" y="0"/>
                    <a:pt x="622" y="18"/>
                    <a:pt x="574" y="54"/>
                  </a:cubicBezTo>
                  <a:cubicBezTo>
                    <a:pt x="510" y="118"/>
                    <a:pt x="478" y="197"/>
                    <a:pt x="494" y="293"/>
                  </a:cubicBezTo>
                  <a:cubicBezTo>
                    <a:pt x="526" y="500"/>
                    <a:pt x="622" y="707"/>
                    <a:pt x="781" y="850"/>
                  </a:cubicBezTo>
                  <a:cubicBezTo>
                    <a:pt x="741" y="834"/>
                    <a:pt x="697" y="826"/>
                    <a:pt x="653" y="826"/>
                  </a:cubicBezTo>
                  <a:cubicBezTo>
                    <a:pt x="610" y="826"/>
                    <a:pt x="566" y="834"/>
                    <a:pt x="526" y="850"/>
                  </a:cubicBezTo>
                  <a:cubicBezTo>
                    <a:pt x="494" y="882"/>
                    <a:pt x="478" y="914"/>
                    <a:pt x="478" y="945"/>
                  </a:cubicBezTo>
                  <a:cubicBezTo>
                    <a:pt x="462" y="1057"/>
                    <a:pt x="510" y="1152"/>
                    <a:pt x="606" y="1216"/>
                  </a:cubicBezTo>
                  <a:lnTo>
                    <a:pt x="1" y="1614"/>
                  </a:lnTo>
                  <a:cubicBezTo>
                    <a:pt x="1" y="1614"/>
                    <a:pt x="1" y="1630"/>
                    <a:pt x="1" y="1646"/>
                  </a:cubicBezTo>
                  <a:cubicBezTo>
                    <a:pt x="1" y="1646"/>
                    <a:pt x="17" y="1662"/>
                    <a:pt x="17" y="1662"/>
                  </a:cubicBezTo>
                  <a:lnTo>
                    <a:pt x="17" y="1646"/>
                  </a:lnTo>
                  <a:lnTo>
                    <a:pt x="638" y="1232"/>
                  </a:lnTo>
                  <a:cubicBezTo>
                    <a:pt x="653" y="1216"/>
                    <a:pt x="653" y="1216"/>
                    <a:pt x="653" y="1200"/>
                  </a:cubicBezTo>
                  <a:cubicBezTo>
                    <a:pt x="653" y="1200"/>
                    <a:pt x="653" y="1184"/>
                    <a:pt x="638" y="1184"/>
                  </a:cubicBezTo>
                  <a:cubicBezTo>
                    <a:pt x="558" y="1136"/>
                    <a:pt x="494" y="1041"/>
                    <a:pt x="510" y="945"/>
                  </a:cubicBezTo>
                  <a:cubicBezTo>
                    <a:pt x="510" y="930"/>
                    <a:pt x="526" y="898"/>
                    <a:pt x="542" y="898"/>
                  </a:cubicBezTo>
                  <a:cubicBezTo>
                    <a:pt x="561" y="883"/>
                    <a:pt x="591" y="878"/>
                    <a:pt x="625" y="878"/>
                  </a:cubicBezTo>
                  <a:cubicBezTo>
                    <a:pt x="702" y="878"/>
                    <a:pt x="800" y="907"/>
                    <a:pt x="844" y="930"/>
                  </a:cubicBezTo>
                  <a:lnTo>
                    <a:pt x="876" y="930"/>
                  </a:lnTo>
                  <a:cubicBezTo>
                    <a:pt x="876" y="914"/>
                    <a:pt x="876" y="898"/>
                    <a:pt x="876" y="898"/>
                  </a:cubicBezTo>
                  <a:cubicBezTo>
                    <a:pt x="876" y="882"/>
                    <a:pt x="526" y="579"/>
                    <a:pt x="526" y="277"/>
                  </a:cubicBezTo>
                  <a:cubicBezTo>
                    <a:pt x="526" y="213"/>
                    <a:pt x="542" y="150"/>
                    <a:pt x="590" y="102"/>
                  </a:cubicBezTo>
                  <a:cubicBezTo>
                    <a:pt x="638" y="66"/>
                    <a:pt x="694" y="48"/>
                    <a:pt x="746" y="48"/>
                  </a:cubicBezTo>
                  <a:cubicBezTo>
                    <a:pt x="764" y="48"/>
                    <a:pt x="781" y="50"/>
                    <a:pt x="797" y="54"/>
                  </a:cubicBezTo>
                  <a:cubicBezTo>
                    <a:pt x="813" y="54"/>
                    <a:pt x="829" y="38"/>
                    <a:pt x="829" y="22"/>
                  </a:cubicBezTo>
                  <a:cubicBezTo>
                    <a:pt x="829" y="6"/>
                    <a:pt x="813" y="6"/>
                    <a:pt x="797" y="6"/>
                  </a:cubicBezTo>
                  <a:cubicBezTo>
                    <a:pt x="777" y="2"/>
                    <a:pt x="757" y="0"/>
                    <a:pt x="737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5812000" y="3620525"/>
              <a:ext cx="75250" cy="30275"/>
            </a:xfrm>
            <a:custGeom>
              <a:avLst/>
              <a:gdLst/>
              <a:ahLst/>
              <a:cxnLst/>
              <a:rect l="l" t="t" r="r" b="b"/>
              <a:pathLst>
                <a:path w="3010" h="1211" extrusionOk="0">
                  <a:moveTo>
                    <a:pt x="2643" y="1"/>
                  </a:moveTo>
                  <a:cubicBezTo>
                    <a:pt x="2516" y="48"/>
                    <a:pt x="2372" y="128"/>
                    <a:pt x="2277" y="160"/>
                  </a:cubicBezTo>
                  <a:cubicBezTo>
                    <a:pt x="1752" y="271"/>
                    <a:pt x="1226" y="430"/>
                    <a:pt x="717" y="605"/>
                  </a:cubicBezTo>
                  <a:cubicBezTo>
                    <a:pt x="494" y="685"/>
                    <a:pt x="287" y="812"/>
                    <a:pt x="96" y="956"/>
                  </a:cubicBezTo>
                  <a:cubicBezTo>
                    <a:pt x="48" y="1003"/>
                    <a:pt x="1" y="1083"/>
                    <a:pt x="17" y="1147"/>
                  </a:cubicBezTo>
                  <a:cubicBezTo>
                    <a:pt x="48" y="1210"/>
                    <a:pt x="128" y="1210"/>
                    <a:pt x="192" y="1210"/>
                  </a:cubicBezTo>
                  <a:cubicBezTo>
                    <a:pt x="988" y="1210"/>
                    <a:pt x="1768" y="924"/>
                    <a:pt x="2516" y="653"/>
                  </a:cubicBezTo>
                  <a:lnTo>
                    <a:pt x="3009" y="462"/>
                  </a:lnTo>
                  <a:cubicBezTo>
                    <a:pt x="2866" y="287"/>
                    <a:pt x="2738" y="128"/>
                    <a:pt x="2643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5823550" y="3653950"/>
              <a:ext cx="91550" cy="39425"/>
            </a:xfrm>
            <a:custGeom>
              <a:avLst/>
              <a:gdLst/>
              <a:ahLst/>
              <a:cxnLst/>
              <a:rect l="l" t="t" r="r" b="b"/>
              <a:pathLst>
                <a:path w="3662" h="1577" extrusionOk="0">
                  <a:moveTo>
                    <a:pt x="3168" y="1"/>
                  </a:moveTo>
                  <a:cubicBezTo>
                    <a:pt x="3104" y="32"/>
                    <a:pt x="3041" y="48"/>
                    <a:pt x="2993" y="64"/>
                  </a:cubicBezTo>
                  <a:cubicBezTo>
                    <a:pt x="2563" y="176"/>
                    <a:pt x="2133" y="271"/>
                    <a:pt x="1703" y="383"/>
                  </a:cubicBezTo>
                  <a:cubicBezTo>
                    <a:pt x="1146" y="526"/>
                    <a:pt x="621" y="796"/>
                    <a:pt x="175" y="1147"/>
                  </a:cubicBezTo>
                  <a:cubicBezTo>
                    <a:pt x="112" y="1194"/>
                    <a:pt x="64" y="1258"/>
                    <a:pt x="32" y="1322"/>
                  </a:cubicBezTo>
                  <a:cubicBezTo>
                    <a:pt x="0" y="1385"/>
                    <a:pt x="16" y="1465"/>
                    <a:pt x="64" y="1513"/>
                  </a:cubicBezTo>
                  <a:cubicBezTo>
                    <a:pt x="112" y="1561"/>
                    <a:pt x="191" y="1576"/>
                    <a:pt x="255" y="1576"/>
                  </a:cubicBezTo>
                  <a:cubicBezTo>
                    <a:pt x="589" y="1545"/>
                    <a:pt x="923" y="1449"/>
                    <a:pt x="1226" y="1306"/>
                  </a:cubicBezTo>
                  <a:cubicBezTo>
                    <a:pt x="1942" y="1035"/>
                    <a:pt x="2706" y="892"/>
                    <a:pt x="3486" y="876"/>
                  </a:cubicBezTo>
                  <a:cubicBezTo>
                    <a:pt x="3550" y="876"/>
                    <a:pt x="3598" y="876"/>
                    <a:pt x="3661" y="860"/>
                  </a:cubicBezTo>
                  <a:cubicBezTo>
                    <a:pt x="3518" y="574"/>
                    <a:pt x="3343" y="287"/>
                    <a:pt x="3168" y="1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849025" y="3702900"/>
              <a:ext cx="80400" cy="31600"/>
            </a:xfrm>
            <a:custGeom>
              <a:avLst/>
              <a:gdLst/>
              <a:ahLst/>
              <a:cxnLst/>
              <a:rect l="l" t="t" r="r" b="b"/>
              <a:pathLst>
                <a:path w="3216" h="1264" extrusionOk="0">
                  <a:moveTo>
                    <a:pt x="3040" y="0"/>
                  </a:moveTo>
                  <a:cubicBezTo>
                    <a:pt x="2563" y="80"/>
                    <a:pt x="2101" y="176"/>
                    <a:pt x="1624" y="271"/>
                  </a:cubicBezTo>
                  <a:cubicBezTo>
                    <a:pt x="1178" y="351"/>
                    <a:pt x="732" y="494"/>
                    <a:pt x="318" y="701"/>
                  </a:cubicBezTo>
                  <a:cubicBezTo>
                    <a:pt x="207" y="749"/>
                    <a:pt x="127" y="812"/>
                    <a:pt x="64" y="908"/>
                  </a:cubicBezTo>
                  <a:cubicBezTo>
                    <a:pt x="0" y="1003"/>
                    <a:pt x="16" y="1131"/>
                    <a:pt x="96" y="1210"/>
                  </a:cubicBezTo>
                  <a:cubicBezTo>
                    <a:pt x="155" y="1246"/>
                    <a:pt x="215" y="1264"/>
                    <a:pt x="275" y="1264"/>
                  </a:cubicBezTo>
                  <a:cubicBezTo>
                    <a:pt x="294" y="1264"/>
                    <a:pt x="314" y="1262"/>
                    <a:pt x="334" y="1258"/>
                  </a:cubicBezTo>
                  <a:cubicBezTo>
                    <a:pt x="637" y="1210"/>
                    <a:pt x="923" y="1147"/>
                    <a:pt x="1210" y="1051"/>
                  </a:cubicBezTo>
                  <a:cubicBezTo>
                    <a:pt x="1694" y="933"/>
                    <a:pt x="2195" y="867"/>
                    <a:pt x="2695" y="867"/>
                  </a:cubicBezTo>
                  <a:cubicBezTo>
                    <a:pt x="2869" y="867"/>
                    <a:pt x="3043" y="875"/>
                    <a:pt x="3215" y="892"/>
                  </a:cubicBezTo>
                  <a:cubicBezTo>
                    <a:pt x="3183" y="589"/>
                    <a:pt x="3120" y="303"/>
                    <a:pt x="3040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652025" y="3770425"/>
              <a:ext cx="121400" cy="87300"/>
            </a:xfrm>
            <a:custGeom>
              <a:avLst/>
              <a:gdLst/>
              <a:ahLst/>
              <a:cxnLst/>
              <a:rect l="l" t="t" r="r" b="b"/>
              <a:pathLst>
                <a:path w="4856" h="3492" extrusionOk="0">
                  <a:moveTo>
                    <a:pt x="837" y="0"/>
                  </a:moveTo>
                  <a:cubicBezTo>
                    <a:pt x="750" y="0"/>
                    <a:pt x="664" y="16"/>
                    <a:pt x="590" y="53"/>
                  </a:cubicBezTo>
                  <a:cubicBezTo>
                    <a:pt x="65" y="260"/>
                    <a:pt x="1" y="881"/>
                    <a:pt x="144" y="1358"/>
                  </a:cubicBezTo>
                  <a:cubicBezTo>
                    <a:pt x="399" y="2186"/>
                    <a:pt x="1179" y="2727"/>
                    <a:pt x="1959" y="3014"/>
                  </a:cubicBezTo>
                  <a:cubicBezTo>
                    <a:pt x="2643" y="3284"/>
                    <a:pt x="3359" y="3428"/>
                    <a:pt x="4092" y="3491"/>
                  </a:cubicBezTo>
                  <a:lnTo>
                    <a:pt x="4092" y="3459"/>
                  </a:lnTo>
                  <a:cubicBezTo>
                    <a:pt x="4028" y="3253"/>
                    <a:pt x="3980" y="3030"/>
                    <a:pt x="4123" y="2855"/>
                  </a:cubicBezTo>
                  <a:cubicBezTo>
                    <a:pt x="4187" y="2791"/>
                    <a:pt x="4267" y="2727"/>
                    <a:pt x="4362" y="2695"/>
                  </a:cubicBezTo>
                  <a:cubicBezTo>
                    <a:pt x="4569" y="2552"/>
                    <a:pt x="4760" y="2361"/>
                    <a:pt x="4856" y="2122"/>
                  </a:cubicBezTo>
                  <a:cubicBezTo>
                    <a:pt x="4474" y="1995"/>
                    <a:pt x="4092" y="1820"/>
                    <a:pt x="3741" y="1613"/>
                  </a:cubicBezTo>
                  <a:cubicBezTo>
                    <a:pt x="3232" y="1311"/>
                    <a:pt x="2755" y="976"/>
                    <a:pt x="2245" y="642"/>
                  </a:cubicBezTo>
                  <a:cubicBezTo>
                    <a:pt x="1879" y="403"/>
                    <a:pt x="1465" y="117"/>
                    <a:pt x="1020" y="21"/>
                  </a:cubicBezTo>
                  <a:cubicBezTo>
                    <a:pt x="960" y="8"/>
                    <a:pt x="898" y="0"/>
                    <a:pt x="837" y="0"/>
                  </a:cubicBezTo>
                  <a:close/>
                </a:path>
              </a:pathLst>
            </a:custGeom>
            <a:solidFill>
              <a:srgbClr val="FF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5667950" y="3799675"/>
              <a:ext cx="4400" cy="4875"/>
            </a:xfrm>
            <a:custGeom>
              <a:avLst/>
              <a:gdLst/>
              <a:ahLst/>
              <a:cxnLst/>
              <a:rect l="l" t="t" r="r" b="b"/>
              <a:pathLst>
                <a:path w="176" h="195" extrusionOk="0">
                  <a:moveTo>
                    <a:pt x="46" y="0"/>
                  </a:moveTo>
                  <a:cubicBezTo>
                    <a:pt x="36" y="0"/>
                    <a:pt x="25" y="4"/>
                    <a:pt x="16" y="13"/>
                  </a:cubicBezTo>
                  <a:cubicBezTo>
                    <a:pt x="1" y="29"/>
                    <a:pt x="1" y="77"/>
                    <a:pt x="48" y="125"/>
                  </a:cubicBezTo>
                  <a:cubicBezTo>
                    <a:pt x="73" y="173"/>
                    <a:pt x="106" y="194"/>
                    <a:pt x="135" y="194"/>
                  </a:cubicBezTo>
                  <a:cubicBezTo>
                    <a:pt x="144" y="194"/>
                    <a:pt x="152" y="192"/>
                    <a:pt x="160" y="188"/>
                  </a:cubicBezTo>
                  <a:cubicBezTo>
                    <a:pt x="176" y="157"/>
                    <a:pt x="176" y="109"/>
                    <a:pt x="128" y="61"/>
                  </a:cubicBezTo>
                  <a:cubicBezTo>
                    <a:pt x="105" y="27"/>
                    <a:pt x="74" y="0"/>
                    <a:pt x="46" y="0"/>
                  </a:cubicBezTo>
                  <a:close/>
                </a:path>
              </a:pathLst>
            </a:custGeom>
            <a:solidFill>
              <a:srgbClr val="FFE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915075" y="3749050"/>
              <a:ext cx="2800" cy="6000"/>
            </a:xfrm>
            <a:custGeom>
              <a:avLst/>
              <a:gdLst/>
              <a:ahLst/>
              <a:cxnLst/>
              <a:rect l="l" t="t" r="r" b="b"/>
              <a:pathLst>
                <a:path w="112" h="240" extrusionOk="0">
                  <a:moveTo>
                    <a:pt x="96" y="1"/>
                  </a:moveTo>
                  <a:cubicBezTo>
                    <a:pt x="80" y="1"/>
                    <a:pt x="64" y="17"/>
                    <a:pt x="64" y="33"/>
                  </a:cubicBezTo>
                  <a:cubicBezTo>
                    <a:pt x="64" y="96"/>
                    <a:pt x="32" y="144"/>
                    <a:pt x="16" y="208"/>
                  </a:cubicBezTo>
                  <a:cubicBezTo>
                    <a:pt x="0" y="224"/>
                    <a:pt x="16" y="224"/>
                    <a:pt x="16" y="240"/>
                  </a:cubicBezTo>
                  <a:lnTo>
                    <a:pt x="48" y="240"/>
                  </a:lnTo>
                  <a:cubicBezTo>
                    <a:pt x="80" y="176"/>
                    <a:pt x="112" y="96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919850" y="3743100"/>
              <a:ext cx="2000" cy="6775"/>
            </a:xfrm>
            <a:custGeom>
              <a:avLst/>
              <a:gdLst/>
              <a:ahLst/>
              <a:cxnLst/>
              <a:rect l="l" t="t" r="r" b="b"/>
              <a:pathLst>
                <a:path w="80" h="271" extrusionOk="0">
                  <a:moveTo>
                    <a:pt x="16" y="0"/>
                  </a:moveTo>
                  <a:cubicBezTo>
                    <a:pt x="0" y="0"/>
                    <a:pt x="0" y="16"/>
                    <a:pt x="0" y="32"/>
                  </a:cubicBezTo>
                  <a:cubicBezTo>
                    <a:pt x="16" y="96"/>
                    <a:pt x="16" y="175"/>
                    <a:pt x="0" y="239"/>
                  </a:cubicBezTo>
                  <a:cubicBezTo>
                    <a:pt x="0" y="255"/>
                    <a:pt x="0" y="271"/>
                    <a:pt x="16" y="271"/>
                  </a:cubicBezTo>
                  <a:cubicBezTo>
                    <a:pt x="32" y="271"/>
                    <a:pt x="48" y="271"/>
                    <a:pt x="48" y="255"/>
                  </a:cubicBezTo>
                  <a:cubicBezTo>
                    <a:pt x="80" y="175"/>
                    <a:pt x="80" y="96"/>
                    <a:pt x="48" y="16"/>
                  </a:cubicBezTo>
                  <a:cubicBezTo>
                    <a:pt x="48" y="0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5917450" y="3752250"/>
              <a:ext cx="3625" cy="7575"/>
            </a:xfrm>
            <a:custGeom>
              <a:avLst/>
              <a:gdLst/>
              <a:ahLst/>
              <a:cxnLst/>
              <a:rect l="l" t="t" r="r" b="b"/>
              <a:pathLst>
                <a:path w="145" h="303" extrusionOk="0">
                  <a:moveTo>
                    <a:pt x="128" y="0"/>
                  </a:moveTo>
                  <a:cubicBezTo>
                    <a:pt x="112" y="0"/>
                    <a:pt x="96" y="0"/>
                    <a:pt x="96" y="16"/>
                  </a:cubicBezTo>
                  <a:cubicBezTo>
                    <a:pt x="64" y="112"/>
                    <a:pt x="33" y="191"/>
                    <a:pt x="1" y="271"/>
                  </a:cubicBezTo>
                  <a:cubicBezTo>
                    <a:pt x="1" y="287"/>
                    <a:pt x="1" y="303"/>
                    <a:pt x="17" y="303"/>
                  </a:cubicBezTo>
                  <a:cubicBezTo>
                    <a:pt x="33" y="303"/>
                    <a:pt x="33" y="303"/>
                    <a:pt x="49" y="287"/>
                  </a:cubicBezTo>
                  <a:cubicBezTo>
                    <a:pt x="80" y="207"/>
                    <a:pt x="112" y="128"/>
                    <a:pt x="144" y="32"/>
                  </a:cubicBezTo>
                  <a:cubicBezTo>
                    <a:pt x="144" y="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5737600" y="3603025"/>
              <a:ext cx="2400" cy="7575"/>
            </a:xfrm>
            <a:custGeom>
              <a:avLst/>
              <a:gdLst/>
              <a:ahLst/>
              <a:cxnLst/>
              <a:rect l="l" t="t" r="r" b="b"/>
              <a:pathLst>
                <a:path w="96" h="303" extrusionOk="0">
                  <a:moveTo>
                    <a:pt x="80" y="0"/>
                  </a:moveTo>
                  <a:cubicBezTo>
                    <a:pt x="64" y="0"/>
                    <a:pt x="48" y="0"/>
                    <a:pt x="48" y="16"/>
                  </a:cubicBezTo>
                  <a:cubicBezTo>
                    <a:pt x="16" y="112"/>
                    <a:pt x="16" y="191"/>
                    <a:pt x="0" y="287"/>
                  </a:cubicBezTo>
                  <a:cubicBezTo>
                    <a:pt x="0" y="303"/>
                    <a:pt x="16" y="303"/>
                    <a:pt x="32" y="303"/>
                  </a:cubicBezTo>
                  <a:cubicBezTo>
                    <a:pt x="48" y="303"/>
                    <a:pt x="48" y="303"/>
                    <a:pt x="48" y="287"/>
                  </a:cubicBezTo>
                  <a:cubicBezTo>
                    <a:pt x="64" y="191"/>
                    <a:pt x="64" y="112"/>
                    <a:pt x="96" y="32"/>
                  </a:cubicBezTo>
                  <a:cubicBezTo>
                    <a:pt x="96" y="16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5741175" y="3600625"/>
              <a:ext cx="2800" cy="5200"/>
            </a:xfrm>
            <a:custGeom>
              <a:avLst/>
              <a:gdLst/>
              <a:ahLst/>
              <a:cxnLst/>
              <a:rect l="l" t="t" r="r" b="b"/>
              <a:pathLst>
                <a:path w="112" h="208" extrusionOk="0">
                  <a:moveTo>
                    <a:pt x="96" y="1"/>
                  </a:moveTo>
                  <a:cubicBezTo>
                    <a:pt x="80" y="1"/>
                    <a:pt x="64" y="1"/>
                    <a:pt x="64" y="17"/>
                  </a:cubicBezTo>
                  <a:cubicBezTo>
                    <a:pt x="32" y="64"/>
                    <a:pt x="16" y="128"/>
                    <a:pt x="16" y="192"/>
                  </a:cubicBezTo>
                  <a:cubicBezTo>
                    <a:pt x="0" y="192"/>
                    <a:pt x="16" y="208"/>
                    <a:pt x="32" y="208"/>
                  </a:cubicBezTo>
                  <a:cubicBezTo>
                    <a:pt x="48" y="208"/>
                    <a:pt x="48" y="208"/>
                    <a:pt x="64" y="192"/>
                  </a:cubicBezTo>
                  <a:cubicBezTo>
                    <a:pt x="64" y="144"/>
                    <a:pt x="80" y="80"/>
                    <a:pt x="112" y="33"/>
                  </a:cubicBezTo>
                  <a:cubicBezTo>
                    <a:pt x="112" y="17"/>
                    <a:pt x="112" y="1"/>
                    <a:pt x="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5740375" y="3607800"/>
              <a:ext cx="1625" cy="6150"/>
            </a:xfrm>
            <a:custGeom>
              <a:avLst/>
              <a:gdLst/>
              <a:ahLst/>
              <a:cxnLst/>
              <a:rect l="l" t="t" r="r" b="b"/>
              <a:pathLst>
                <a:path w="65" h="246" extrusionOk="0">
                  <a:moveTo>
                    <a:pt x="32" y="0"/>
                  </a:moveTo>
                  <a:cubicBezTo>
                    <a:pt x="32" y="0"/>
                    <a:pt x="16" y="16"/>
                    <a:pt x="16" y="32"/>
                  </a:cubicBezTo>
                  <a:cubicBezTo>
                    <a:pt x="1" y="96"/>
                    <a:pt x="1" y="159"/>
                    <a:pt x="16" y="223"/>
                  </a:cubicBezTo>
                  <a:cubicBezTo>
                    <a:pt x="16" y="234"/>
                    <a:pt x="16" y="246"/>
                    <a:pt x="22" y="246"/>
                  </a:cubicBezTo>
                  <a:cubicBezTo>
                    <a:pt x="24" y="246"/>
                    <a:pt x="28" y="244"/>
                    <a:pt x="32" y="239"/>
                  </a:cubicBezTo>
                  <a:cubicBezTo>
                    <a:pt x="48" y="239"/>
                    <a:pt x="64" y="223"/>
                    <a:pt x="64" y="223"/>
                  </a:cubicBezTo>
                  <a:cubicBezTo>
                    <a:pt x="48" y="159"/>
                    <a:pt x="48" y="96"/>
                    <a:pt x="64" y="32"/>
                  </a:cubicBezTo>
                  <a:cubicBezTo>
                    <a:pt x="64" y="16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5868500" y="3431725"/>
              <a:ext cx="5200" cy="3775"/>
            </a:xfrm>
            <a:custGeom>
              <a:avLst/>
              <a:gdLst/>
              <a:ahLst/>
              <a:cxnLst/>
              <a:rect l="l" t="t" r="r" b="b"/>
              <a:pathLst>
                <a:path w="208" h="151" extrusionOk="0">
                  <a:moveTo>
                    <a:pt x="196" y="1"/>
                  </a:moveTo>
                  <a:cubicBezTo>
                    <a:pt x="194" y="1"/>
                    <a:pt x="192" y="2"/>
                    <a:pt x="192" y="8"/>
                  </a:cubicBezTo>
                  <a:cubicBezTo>
                    <a:pt x="112" y="24"/>
                    <a:pt x="49" y="55"/>
                    <a:pt x="1" y="119"/>
                  </a:cubicBezTo>
                  <a:cubicBezTo>
                    <a:pt x="1" y="119"/>
                    <a:pt x="1" y="135"/>
                    <a:pt x="1" y="151"/>
                  </a:cubicBezTo>
                  <a:lnTo>
                    <a:pt x="17" y="151"/>
                  </a:lnTo>
                  <a:cubicBezTo>
                    <a:pt x="17" y="151"/>
                    <a:pt x="33" y="151"/>
                    <a:pt x="33" y="135"/>
                  </a:cubicBezTo>
                  <a:cubicBezTo>
                    <a:pt x="81" y="87"/>
                    <a:pt x="128" y="55"/>
                    <a:pt x="192" y="40"/>
                  </a:cubicBezTo>
                  <a:cubicBezTo>
                    <a:pt x="208" y="40"/>
                    <a:pt x="208" y="24"/>
                    <a:pt x="208" y="8"/>
                  </a:cubicBezTo>
                  <a:cubicBezTo>
                    <a:pt x="208" y="8"/>
                    <a:pt x="201" y="1"/>
                    <a:pt x="196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5872100" y="3432700"/>
              <a:ext cx="4800" cy="3200"/>
            </a:xfrm>
            <a:custGeom>
              <a:avLst/>
              <a:gdLst/>
              <a:ahLst/>
              <a:cxnLst/>
              <a:rect l="l" t="t" r="r" b="b"/>
              <a:pathLst>
                <a:path w="192" h="128" extrusionOk="0">
                  <a:moveTo>
                    <a:pt x="175" y="1"/>
                  </a:moveTo>
                  <a:cubicBezTo>
                    <a:pt x="112" y="16"/>
                    <a:pt x="48" y="48"/>
                    <a:pt x="0" y="96"/>
                  </a:cubicBezTo>
                  <a:cubicBezTo>
                    <a:pt x="0" y="96"/>
                    <a:pt x="0" y="112"/>
                    <a:pt x="0" y="128"/>
                  </a:cubicBezTo>
                  <a:lnTo>
                    <a:pt x="16" y="128"/>
                  </a:lnTo>
                  <a:cubicBezTo>
                    <a:pt x="16" y="112"/>
                    <a:pt x="16" y="112"/>
                    <a:pt x="16" y="112"/>
                  </a:cubicBezTo>
                  <a:cubicBezTo>
                    <a:pt x="64" y="80"/>
                    <a:pt x="112" y="48"/>
                    <a:pt x="175" y="32"/>
                  </a:cubicBezTo>
                  <a:cubicBezTo>
                    <a:pt x="191" y="32"/>
                    <a:pt x="191" y="1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867325" y="3435475"/>
              <a:ext cx="4400" cy="4675"/>
            </a:xfrm>
            <a:custGeom>
              <a:avLst/>
              <a:gdLst/>
              <a:ahLst/>
              <a:cxnLst/>
              <a:rect l="l" t="t" r="r" b="b"/>
              <a:pathLst>
                <a:path w="176" h="187" extrusionOk="0">
                  <a:moveTo>
                    <a:pt x="143" y="1"/>
                  </a:moveTo>
                  <a:cubicBezTo>
                    <a:pt x="80" y="33"/>
                    <a:pt x="32" y="81"/>
                    <a:pt x="0" y="144"/>
                  </a:cubicBezTo>
                  <a:cubicBezTo>
                    <a:pt x="0" y="160"/>
                    <a:pt x="0" y="160"/>
                    <a:pt x="0" y="176"/>
                  </a:cubicBezTo>
                  <a:cubicBezTo>
                    <a:pt x="7" y="183"/>
                    <a:pt x="19" y="187"/>
                    <a:pt x="30" y="187"/>
                  </a:cubicBezTo>
                  <a:cubicBezTo>
                    <a:pt x="45" y="187"/>
                    <a:pt x="57" y="179"/>
                    <a:pt x="48" y="160"/>
                  </a:cubicBezTo>
                  <a:cubicBezTo>
                    <a:pt x="80" y="112"/>
                    <a:pt x="112" y="65"/>
                    <a:pt x="175" y="33"/>
                  </a:cubicBezTo>
                  <a:cubicBezTo>
                    <a:pt x="175" y="17"/>
                    <a:pt x="175" y="17"/>
                    <a:pt x="175" y="1"/>
                  </a:cubicBezTo>
                  <a:close/>
                </a:path>
              </a:pathLst>
            </a:custGeom>
            <a:solidFill>
              <a:srgbClr val="191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2" name="Google Shape;962;p50"/>
          <p:cNvCxnSpPr>
            <a:cxnSpLocks/>
            <a:stCxn id="922" idx="0"/>
            <a:endCxn id="963" idx="4"/>
          </p:cNvCxnSpPr>
          <p:nvPr/>
        </p:nvCxnSpPr>
        <p:spPr>
          <a:xfrm rot="16200000" flipH="1">
            <a:off x="2401706" y="3005643"/>
            <a:ext cx="652911" cy="1755075"/>
          </a:xfrm>
          <a:prstGeom prst="bentConnector5">
            <a:avLst>
              <a:gd name="adj1" fmla="val -35012"/>
              <a:gd name="adj2" fmla="val 71495"/>
              <a:gd name="adj3" fmla="val 13501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3" name="Google Shape;963;p50"/>
          <p:cNvSpPr/>
          <p:nvPr/>
        </p:nvSpPr>
        <p:spPr>
          <a:xfrm>
            <a:off x="3229050" y="3456336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50"/>
          <p:cNvSpPr/>
          <p:nvPr/>
        </p:nvSpPr>
        <p:spPr>
          <a:xfrm>
            <a:off x="3229050" y="1408961"/>
            <a:ext cx="753300" cy="75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5" name="Google Shape;965;p50"/>
          <p:cNvCxnSpPr>
            <a:cxnSpLocks/>
            <a:stCxn id="921" idx="0"/>
            <a:endCxn id="964" idx="2"/>
          </p:cNvCxnSpPr>
          <p:nvPr/>
        </p:nvCxnSpPr>
        <p:spPr>
          <a:xfrm rot="16200000" flipH="1">
            <a:off x="2416156" y="972718"/>
            <a:ext cx="247362" cy="1378425"/>
          </a:xfrm>
          <a:prstGeom prst="bentConnector4">
            <a:avLst>
              <a:gd name="adj1" fmla="val -92415"/>
              <a:gd name="adj2" fmla="val 9103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66" name="Google Shape;966;p50"/>
          <p:cNvGrpSpPr/>
          <p:nvPr/>
        </p:nvGrpSpPr>
        <p:grpSpPr>
          <a:xfrm>
            <a:off x="5120513" y="1408974"/>
            <a:ext cx="753300" cy="753300"/>
            <a:chOff x="5120513" y="1408974"/>
            <a:chExt cx="753300" cy="753300"/>
          </a:xfrm>
        </p:grpSpPr>
        <p:sp>
          <p:nvSpPr>
            <p:cNvPr id="912" name="Google Shape;912;p50"/>
            <p:cNvSpPr/>
            <p:nvPr/>
          </p:nvSpPr>
          <p:spPr>
            <a:xfrm>
              <a:off x="5120513" y="1408974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50"/>
            <p:cNvGrpSpPr/>
            <p:nvPr/>
          </p:nvGrpSpPr>
          <p:grpSpPr>
            <a:xfrm>
              <a:off x="5299247" y="1657302"/>
              <a:ext cx="395859" cy="256574"/>
              <a:chOff x="-27728850" y="2382950"/>
              <a:chExt cx="297750" cy="193000"/>
            </a:xfrm>
          </p:grpSpPr>
          <p:sp>
            <p:nvSpPr>
              <p:cNvPr id="968" name="Google Shape;968;p50"/>
              <p:cNvSpPr/>
              <p:nvPr/>
            </p:nvSpPr>
            <p:spPr>
              <a:xfrm>
                <a:off x="-27606750" y="2453825"/>
                <a:ext cx="35450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694"/>
                    </a:cubicBezTo>
                    <a:cubicBezTo>
                      <a:pt x="0" y="1103"/>
                      <a:pt x="315" y="1419"/>
                      <a:pt x="725" y="1419"/>
                    </a:cubicBezTo>
                    <a:cubicBezTo>
                      <a:pt x="1103" y="1419"/>
                      <a:pt x="1418" y="1103"/>
                      <a:pt x="1418" y="694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0"/>
              <p:cNvSpPr/>
              <p:nvPr/>
            </p:nvSpPr>
            <p:spPr>
              <a:xfrm>
                <a:off x="-27728850" y="2382950"/>
                <a:ext cx="297750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7720" extrusionOk="0">
                    <a:moveTo>
                      <a:pt x="5955" y="756"/>
                    </a:moveTo>
                    <a:cubicBezTo>
                      <a:pt x="7405" y="756"/>
                      <a:pt x="8791" y="1670"/>
                      <a:pt x="9673" y="2426"/>
                    </a:cubicBezTo>
                    <a:cubicBezTo>
                      <a:pt x="10335" y="3025"/>
                      <a:pt x="10839" y="3592"/>
                      <a:pt x="11091" y="3938"/>
                    </a:cubicBezTo>
                    <a:cubicBezTo>
                      <a:pt x="10524" y="4632"/>
                      <a:pt x="8413" y="7026"/>
                      <a:pt x="5955" y="7026"/>
                    </a:cubicBezTo>
                    <a:cubicBezTo>
                      <a:pt x="4506" y="7026"/>
                      <a:pt x="3120" y="6144"/>
                      <a:pt x="2269" y="5388"/>
                    </a:cubicBezTo>
                    <a:cubicBezTo>
                      <a:pt x="1576" y="4789"/>
                      <a:pt x="1072" y="4190"/>
                      <a:pt x="852" y="3875"/>
                    </a:cubicBezTo>
                    <a:cubicBezTo>
                      <a:pt x="1419" y="3182"/>
                      <a:pt x="3529" y="788"/>
                      <a:pt x="5955" y="756"/>
                    </a:cubicBezTo>
                    <a:close/>
                    <a:moveTo>
                      <a:pt x="5955" y="0"/>
                    </a:moveTo>
                    <a:cubicBezTo>
                      <a:pt x="5199" y="0"/>
                      <a:pt x="4412" y="189"/>
                      <a:pt x="3624" y="567"/>
                    </a:cubicBezTo>
                    <a:cubicBezTo>
                      <a:pt x="2994" y="882"/>
                      <a:pt x="2364" y="1324"/>
                      <a:pt x="1797" y="1828"/>
                    </a:cubicBezTo>
                    <a:cubicBezTo>
                      <a:pt x="757" y="2741"/>
                      <a:pt x="127" y="3623"/>
                      <a:pt x="95" y="3655"/>
                    </a:cubicBezTo>
                    <a:cubicBezTo>
                      <a:pt x="1" y="3781"/>
                      <a:pt x="1" y="3938"/>
                      <a:pt x="95" y="4033"/>
                    </a:cubicBezTo>
                    <a:cubicBezTo>
                      <a:pt x="127" y="4096"/>
                      <a:pt x="757" y="4978"/>
                      <a:pt x="1797" y="5860"/>
                    </a:cubicBezTo>
                    <a:cubicBezTo>
                      <a:pt x="2427" y="6396"/>
                      <a:pt x="2994" y="6805"/>
                      <a:pt x="3624" y="7120"/>
                    </a:cubicBezTo>
                    <a:cubicBezTo>
                      <a:pt x="4412" y="7499"/>
                      <a:pt x="5199" y="7719"/>
                      <a:pt x="5955" y="7719"/>
                    </a:cubicBezTo>
                    <a:cubicBezTo>
                      <a:pt x="6711" y="7719"/>
                      <a:pt x="7499" y="7499"/>
                      <a:pt x="8287" y="7120"/>
                    </a:cubicBezTo>
                    <a:cubicBezTo>
                      <a:pt x="8917" y="6805"/>
                      <a:pt x="9547" y="6364"/>
                      <a:pt x="10145" y="5860"/>
                    </a:cubicBezTo>
                    <a:cubicBezTo>
                      <a:pt x="11154" y="4947"/>
                      <a:pt x="11784" y="4096"/>
                      <a:pt x="11815" y="4033"/>
                    </a:cubicBezTo>
                    <a:cubicBezTo>
                      <a:pt x="11910" y="3938"/>
                      <a:pt x="11910" y="3781"/>
                      <a:pt x="11815" y="3655"/>
                    </a:cubicBezTo>
                    <a:cubicBezTo>
                      <a:pt x="11784" y="3623"/>
                      <a:pt x="11154" y="2710"/>
                      <a:pt x="10145" y="1828"/>
                    </a:cubicBezTo>
                    <a:cubicBezTo>
                      <a:pt x="9515" y="1292"/>
                      <a:pt x="8917" y="882"/>
                      <a:pt x="8287" y="567"/>
                    </a:cubicBezTo>
                    <a:cubicBezTo>
                      <a:pt x="7499" y="189"/>
                      <a:pt x="6711" y="0"/>
                      <a:pt x="59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0"/>
              <p:cNvSpPr/>
              <p:nvPr/>
            </p:nvSpPr>
            <p:spPr>
              <a:xfrm>
                <a:off x="-27640625" y="2419175"/>
                <a:ext cx="1221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4" extrusionOk="0">
                    <a:moveTo>
                      <a:pt x="2426" y="694"/>
                    </a:moveTo>
                    <a:cubicBezTo>
                      <a:pt x="3403" y="694"/>
                      <a:pt x="4159" y="1481"/>
                      <a:pt x="4159" y="2426"/>
                    </a:cubicBezTo>
                    <a:cubicBezTo>
                      <a:pt x="4159" y="3372"/>
                      <a:pt x="3371" y="4159"/>
                      <a:pt x="2426" y="4159"/>
                    </a:cubicBezTo>
                    <a:cubicBezTo>
                      <a:pt x="1481" y="4159"/>
                      <a:pt x="694" y="3372"/>
                      <a:pt x="694" y="2426"/>
                    </a:cubicBezTo>
                    <a:cubicBezTo>
                      <a:pt x="694" y="1481"/>
                      <a:pt x="1481" y="694"/>
                      <a:pt x="2426" y="694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3"/>
                      <a:pt x="0" y="2426"/>
                    </a:cubicBezTo>
                    <a:cubicBezTo>
                      <a:pt x="0" y="3781"/>
                      <a:pt x="1103" y="4884"/>
                      <a:pt x="2426" y="4884"/>
                    </a:cubicBezTo>
                    <a:cubicBezTo>
                      <a:pt x="3781" y="4884"/>
                      <a:pt x="4884" y="3781"/>
                      <a:pt x="4884" y="2426"/>
                    </a:cubicBezTo>
                    <a:cubicBezTo>
                      <a:pt x="4884" y="1103"/>
                      <a:pt x="3781" y="1"/>
                      <a:pt x="2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1" name="Google Shape;971;p50"/>
          <p:cNvSpPr/>
          <p:nvPr/>
        </p:nvSpPr>
        <p:spPr>
          <a:xfrm>
            <a:off x="3406664" y="1587088"/>
            <a:ext cx="398063" cy="397007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50"/>
          <p:cNvGrpSpPr/>
          <p:nvPr/>
        </p:nvGrpSpPr>
        <p:grpSpPr>
          <a:xfrm>
            <a:off x="3435557" y="3625283"/>
            <a:ext cx="365533" cy="415356"/>
            <a:chOff x="-26970350" y="2332550"/>
            <a:chExt cx="259925" cy="295375"/>
          </a:xfrm>
        </p:grpSpPr>
        <p:sp>
          <p:nvSpPr>
            <p:cNvPr id="973" name="Google Shape;973;p50"/>
            <p:cNvSpPr/>
            <p:nvPr/>
          </p:nvSpPr>
          <p:spPr>
            <a:xfrm>
              <a:off x="-26970350" y="2332550"/>
              <a:ext cx="259925" cy="295375"/>
            </a:xfrm>
            <a:custGeom>
              <a:avLst/>
              <a:gdLst/>
              <a:ahLst/>
              <a:cxnLst/>
              <a:rect l="l" t="t" r="r" b="b"/>
              <a:pathLst>
                <a:path w="10397" h="11815" extrusionOk="0">
                  <a:moveTo>
                    <a:pt x="6963" y="662"/>
                  </a:moveTo>
                  <a:cubicBezTo>
                    <a:pt x="7152" y="662"/>
                    <a:pt x="7404" y="693"/>
                    <a:pt x="7593" y="756"/>
                  </a:cubicBezTo>
                  <a:cubicBezTo>
                    <a:pt x="8538" y="977"/>
                    <a:pt x="9294" y="1733"/>
                    <a:pt x="9515" y="2646"/>
                  </a:cubicBezTo>
                  <a:cubicBezTo>
                    <a:pt x="9672" y="3466"/>
                    <a:pt x="9483" y="4285"/>
                    <a:pt x="8979" y="4946"/>
                  </a:cubicBezTo>
                  <a:cubicBezTo>
                    <a:pt x="8475" y="5639"/>
                    <a:pt x="8160" y="6522"/>
                    <a:pt x="8160" y="7467"/>
                  </a:cubicBezTo>
                  <a:lnTo>
                    <a:pt x="8160" y="10208"/>
                  </a:lnTo>
                  <a:cubicBezTo>
                    <a:pt x="8160" y="10712"/>
                    <a:pt x="7719" y="11090"/>
                    <a:pt x="7246" y="11090"/>
                  </a:cubicBezTo>
                  <a:cubicBezTo>
                    <a:pt x="6742" y="11090"/>
                    <a:pt x="6333" y="10680"/>
                    <a:pt x="6333" y="10208"/>
                  </a:cubicBezTo>
                  <a:lnTo>
                    <a:pt x="6333" y="8538"/>
                  </a:lnTo>
                  <a:cubicBezTo>
                    <a:pt x="6333" y="7908"/>
                    <a:pt x="5829" y="7404"/>
                    <a:pt x="5198" y="7404"/>
                  </a:cubicBezTo>
                  <a:cubicBezTo>
                    <a:pt x="4568" y="7404"/>
                    <a:pt x="4064" y="7908"/>
                    <a:pt x="4064" y="8538"/>
                  </a:cubicBezTo>
                  <a:lnTo>
                    <a:pt x="4064" y="10208"/>
                  </a:lnTo>
                  <a:cubicBezTo>
                    <a:pt x="4064" y="10712"/>
                    <a:pt x="3623" y="11090"/>
                    <a:pt x="3151" y="11090"/>
                  </a:cubicBezTo>
                  <a:cubicBezTo>
                    <a:pt x="2647" y="11090"/>
                    <a:pt x="2237" y="10680"/>
                    <a:pt x="2237" y="10208"/>
                  </a:cubicBezTo>
                  <a:lnTo>
                    <a:pt x="2237" y="7467"/>
                  </a:lnTo>
                  <a:cubicBezTo>
                    <a:pt x="2237" y="6522"/>
                    <a:pt x="1953" y="5639"/>
                    <a:pt x="1418" y="4946"/>
                  </a:cubicBezTo>
                  <a:cubicBezTo>
                    <a:pt x="914" y="4285"/>
                    <a:pt x="756" y="3466"/>
                    <a:pt x="945" y="2646"/>
                  </a:cubicBezTo>
                  <a:cubicBezTo>
                    <a:pt x="1166" y="1701"/>
                    <a:pt x="1922" y="945"/>
                    <a:pt x="2867" y="756"/>
                  </a:cubicBezTo>
                  <a:cubicBezTo>
                    <a:pt x="3056" y="693"/>
                    <a:pt x="3308" y="662"/>
                    <a:pt x="3497" y="662"/>
                  </a:cubicBezTo>
                  <a:cubicBezTo>
                    <a:pt x="4064" y="662"/>
                    <a:pt x="4600" y="819"/>
                    <a:pt x="5041" y="1134"/>
                  </a:cubicBezTo>
                  <a:cubicBezTo>
                    <a:pt x="5104" y="1166"/>
                    <a:pt x="5175" y="1181"/>
                    <a:pt x="5242" y="1181"/>
                  </a:cubicBezTo>
                  <a:cubicBezTo>
                    <a:pt x="5309" y="1181"/>
                    <a:pt x="5372" y="1166"/>
                    <a:pt x="5419" y="1134"/>
                  </a:cubicBezTo>
                  <a:cubicBezTo>
                    <a:pt x="5860" y="819"/>
                    <a:pt x="6427" y="662"/>
                    <a:pt x="6963" y="662"/>
                  </a:cubicBezTo>
                  <a:close/>
                  <a:moveTo>
                    <a:pt x="3466" y="0"/>
                  </a:moveTo>
                  <a:cubicBezTo>
                    <a:pt x="3182" y="0"/>
                    <a:pt x="2899" y="32"/>
                    <a:pt x="2678" y="63"/>
                  </a:cubicBezTo>
                  <a:cubicBezTo>
                    <a:pt x="1481" y="347"/>
                    <a:pt x="504" y="1292"/>
                    <a:pt x="221" y="2489"/>
                  </a:cubicBezTo>
                  <a:cubicBezTo>
                    <a:pt x="0" y="3497"/>
                    <a:pt x="189" y="4568"/>
                    <a:pt x="851" y="5387"/>
                  </a:cubicBezTo>
                  <a:cubicBezTo>
                    <a:pt x="1292" y="5954"/>
                    <a:pt x="1544" y="6679"/>
                    <a:pt x="1544" y="7467"/>
                  </a:cubicBezTo>
                  <a:lnTo>
                    <a:pt x="1544" y="10208"/>
                  </a:lnTo>
                  <a:cubicBezTo>
                    <a:pt x="1544" y="11090"/>
                    <a:pt x="2237" y="11814"/>
                    <a:pt x="3151" y="11814"/>
                  </a:cubicBezTo>
                  <a:cubicBezTo>
                    <a:pt x="4064" y="11814"/>
                    <a:pt x="4757" y="11090"/>
                    <a:pt x="4757" y="10208"/>
                  </a:cubicBezTo>
                  <a:lnTo>
                    <a:pt x="4757" y="8538"/>
                  </a:lnTo>
                  <a:cubicBezTo>
                    <a:pt x="4757" y="8317"/>
                    <a:pt x="4946" y="8065"/>
                    <a:pt x="5230" y="8065"/>
                  </a:cubicBezTo>
                  <a:cubicBezTo>
                    <a:pt x="5482" y="8065"/>
                    <a:pt x="5703" y="8254"/>
                    <a:pt x="5703" y="8538"/>
                  </a:cubicBezTo>
                  <a:lnTo>
                    <a:pt x="5703" y="10208"/>
                  </a:lnTo>
                  <a:cubicBezTo>
                    <a:pt x="5703" y="11090"/>
                    <a:pt x="6427" y="11814"/>
                    <a:pt x="7309" y="11814"/>
                  </a:cubicBezTo>
                  <a:cubicBezTo>
                    <a:pt x="8223" y="11814"/>
                    <a:pt x="8948" y="11090"/>
                    <a:pt x="8948" y="10208"/>
                  </a:cubicBezTo>
                  <a:lnTo>
                    <a:pt x="8948" y="7467"/>
                  </a:lnTo>
                  <a:cubicBezTo>
                    <a:pt x="8948" y="6679"/>
                    <a:pt x="9168" y="5954"/>
                    <a:pt x="9609" y="5387"/>
                  </a:cubicBezTo>
                  <a:cubicBezTo>
                    <a:pt x="10145" y="4568"/>
                    <a:pt x="10397" y="3497"/>
                    <a:pt x="10145" y="2489"/>
                  </a:cubicBezTo>
                  <a:cubicBezTo>
                    <a:pt x="9893" y="1292"/>
                    <a:pt x="8885" y="347"/>
                    <a:pt x="7719" y="63"/>
                  </a:cubicBezTo>
                  <a:cubicBezTo>
                    <a:pt x="7435" y="0"/>
                    <a:pt x="7152" y="0"/>
                    <a:pt x="6931" y="0"/>
                  </a:cubicBezTo>
                  <a:cubicBezTo>
                    <a:pt x="6333" y="0"/>
                    <a:pt x="5703" y="158"/>
                    <a:pt x="5198" y="473"/>
                  </a:cubicBezTo>
                  <a:cubicBezTo>
                    <a:pt x="4694" y="158"/>
                    <a:pt x="4064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-26831725" y="2365650"/>
              <a:ext cx="82700" cy="81900"/>
            </a:xfrm>
            <a:custGeom>
              <a:avLst/>
              <a:gdLst/>
              <a:ahLst/>
              <a:cxnLst/>
              <a:rect l="l" t="t" r="r" b="b"/>
              <a:pathLst>
                <a:path w="3308" h="3276" extrusionOk="0">
                  <a:moveTo>
                    <a:pt x="1335" y="0"/>
                  </a:moveTo>
                  <a:cubicBezTo>
                    <a:pt x="937" y="0"/>
                    <a:pt x="544" y="121"/>
                    <a:pt x="189" y="377"/>
                  </a:cubicBezTo>
                  <a:cubicBezTo>
                    <a:pt x="32" y="472"/>
                    <a:pt x="0" y="692"/>
                    <a:pt x="126" y="818"/>
                  </a:cubicBezTo>
                  <a:cubicBezTo>
                    <a:pt x="202" y="932"/>
                    <a:pt x="300" y="989"/>
                    <a:pt x="401" y="989"/>
                  </a:cubicBezTo>
                  <a:cubicBezTo>
                    <a:pt x="468" y="989"/>
                    <a:pt x="536" y="963"/>
                    <a:pt x="599" y="913"/>
                  </a:cubicBezTo>
                  <a:cubicBezTo>
                    <a:pt x="818" y="753"/>
                    <a:pt x="1075" y="669"/>
                    <a:pt x="1331" y="669"/>
                  </a:cubicBezTo>
                  <a:cubicBezTo>
                    <a:pt x="1479" y="669"/>
                    <a:pt x="1626" y="698"/>
                    <a:pt x="1764" y="755"/>
                  </a:cubicBezTo>
                  <a:cubicBezTo>
                    <a:pt x="2174" y="913"/>
                    <a:pt x="2457" y="1196"/>
                    <a:pt x="2520" y="1574"/>
                  </a:cubicBezTo>
                  <a:cubicBezTo>
                    <a:pt x="2646" y="1984"/>
                    <a:pt x="2520" y="2394"/>
                    <a:pt x="2300" y="2709"/>
                  </a:cubicBezTo>
                  <a:cubicBezTo>
                    <a:pt x="2174" y="2866"/>
                    <a:pt x="2205" y="3087"/>
                    <a:pt x="2331" y="3181"/>
                  </a:cubicBezTo>
                  <a:cubicBezTo>
                    <a:pt x="2394" y="3244"/>
                    <a:pt x="2489" y="3276"/>
                    <a:pt x="2520" y="3276"/>
                  </a:cubicBezTo>
                  <a:cubicBezTo>
                    <a:pt x="2646" y="3276"/>
                    <a:pt x="2709" y="3244"/>
                    <a:pt x="2804" y="3150"/>
                  </a:cubicBezTo>
                  <a:cubicBezTo>
                    <a:pt x="3182" y="2677"/>
                    <a:pt x="3308" y="2047"/>
                    <a:pt x="3151" y="1417"/>
                  </a:cubicBezTo>
                  <a:cubicBezTo>
                    <a:pt x="3119" y="818"/>
                    <a:pt x="2646" y="377"/>
                    <a:pt x="2048" y="125"/>
                  </a:cubicBezTo>
                  <a:cubicBezTo>
                    <a:pt x="1813" y="43"/>
                    <a:pt x="1573" y="0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50"/>
          <p:cNvGrpSpPr/>
          <p:nvPr/>
        </p:nvGrpSpPr>
        <p:grpSpPr>
          <a:xfrm>
            <a:off x="5176050" y="3456336"/>
            <a:ext cx="753300" cy="753300"/>
            <a:chOff x="5176050" y="3456336"/>
            <a:chExt cx="753300" cy="753300"/>
          </a:xfrm>
        </p:grpSpPr>
        <p:sp>
          <p:nvSpPr>
            <p:cNvPr id="915" name="Google Shape;915;p50"/>
            <p:cNvSpPr/>
            <p:nvPr/>
          </p:nvSpPr>
          <p:spPr>
            <a:xfrm>
              <a:off x="5176050" y="3456336"/>
              <a:ext cx="753300" cy="75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357299" y="3625275"/>
              <a:ext cx="413230" cy="415374"/>
            </a:xfrm>
            <a:custGeom>
              <a:avLst/>
              <a:gdLst/>
              <a:ahLst/>
              <a:cxnLst/>
              <a:rect l="l" t="t" r="r" b="b"/>
              <a:pathLst>
                <a:path w="11815" h="11878" extrusionOk="0">
                  <a:moveTo>
                    <a:pt x="6301" y="725"/>
                  </a:moveTo>
                  <a:lnTo>
                    <a:pt x="6301" y="1670"/>
                  </a:lnTo>
                  <a:cubicBezTo>
                    <a:pt x="6301" y="2143"/>
                    <a:pt x="6490" y="2584"/>
                    <a:pt x="6805" y="2899"/>
                  </a:cubicBezTo>
                  <a:lnTo>
                    <a:pt x="7120" y="3214"/>
                  </a:lnTo>
                  <a:cubicBezTo>
                    <a:pt x="7026" y="3340"/>
                    <a:pt x="6868" y="3529"/>
                    <a:pt x="6742" y="3781"/>
                  </a:cubicBezTo>
                  <a:lnTo>
                    <a:pt x="6648" y="3781"/>
                  </a:lnTo>
                  <a:cubicBezTo>
                    <a:pt x="6459" y="3576"/>
                    <a:pt x="6191" y="3474"/>
                    <a:pt x="5923" y="3474"/>
                  </a:cubicBezTo>
                  <a:cubicBezTo>
                    <a:pt x="5656" y="3474"/>
                    <a:pt x="5388" y="3576"/>
                    <a:pt x="5199" y="3781"/>
                  </a:cubicBezTo>
                  <a:lnTo>
                    <a:pt x="5167" y="3813"/>
                  </a:lnTo>
                  <a:cubicBezTo>
                    <a:pt x="5167" y="3813"/>
                    <a:pt x="5167" y="3781"/>
                    <a:pt x="5136" y="3781"/>
                  </a:cubicBezTo>
                  <a:cubicBezTo>
                    <a:pt x="5010" y="3529"/>
                    <a:pt x="4884" y="3372"/>
                    <a:pt x="4758" y="3214"/>
                  </a:cubicBezTo>
                  <a:lnTo>
                    <a:pt x="5073" y="2899"/>
                  </a:lnTo>
                  <a:cubicBezTo>
                    <a:pt x="5388" y="2584"/>
                    <a:pt x="5608" y="2143"/>
                    <a:pt x="5608" y="1670"/>
                  </a:cubicBezTo>
                  <a:lnTo>
                    <a:pt x="5608" y="725"/>
                  </a:lnTo>
                  <a:close/>
                  <a:moveTo>
                    <a:pt x="3970" y="3529"/>
                  </a:moveTo>
                  <a:cubicBezTo>
                    <a:pt x="4159" y="3529"/>
                    <a:pt x="4348" y="3687"/>
                    <a:pt x="4506" y="4002"/>
                  </a:cubicBezTo>
                  <a:cubicBezTo>
                    <a:pt x="4569" y="4128"/>
                    <a:pt x="4600" y="4285"/>
                    <a:pt x="4663" y="4474"/>
                  </a:cubicBezTo>
                  <a:cubicBezTo>
                    <a:pt x="4758" y="4852"/>
                    <a:pt x="4821" y="5293"/>
                    <a:pt x="4852" y="5829"/>
                  </a:cubicBezTo>
                  <a:lnTo>
                    <a:pt x="3812" y="6837"/>
                  </a:lnTo>
                  <a:lnTo>
                    <a:pt x="3340" y="6396"/>
                  </a:lnTo>
                  <a:cubicBezTo>
                    <a:pt x="3293" y="6333"/>
                    <a:pt x="3206" y="6302"/>
                    <a:pt x="3115" y="6302"/>
                  </a:cubicBezTo>
                  <a:cubicBezTo>
                    <a:pt x="3025" y="6302"/>
                    <a:pt x="2930" y="6333"/>
                    <a:pt x="2867" y="6396"/>
                  </a:cubicBezTo>
                  <a:cubicBezTo>
                    <a:pt x="2804" y="6491"/>
                    <a:pt x="2804" y="6554"/>
                    <a:pt x="2804" y="6648"/>
                  </a:cubicBezTo>
                  <a:cubicBezTo>
                    <a:pt x="2804" y="6711"/>
                    <a:pt x="2836" y="6837"/>
                    <a:pt x="2930" y="6869"/>
                  </a:cubicBezTo>
                  <a:lnTo>
                    <a:pt x="3340" y="7310"/>
                  </a:lnTo>
                  <a:lnTo>
                    <a:pt x="2206" y="8444"/>
                  </a:lnTo>
                  <a:cubicBezTo>
                    <a:pt x="2080" y="8570"/>
                    <a:pt x="2080" y="8822"/>
                    <a:pt x="2206" y="8916"/>
                  </a:cubicBezTo>
                  <a:cubicBezTo>
                    <a:pt x="2300" y="9011"/>
                    <a:pt x="2363" y="9042"/>
                    <a:pt x="2458" y="9042"/>
                  </a:cubicBezTo>
                  <a:cubicBezTo>
                    <a:pt x="2521" y="9042"/>
                    <a:pt x="2647" y="9011"/>
                    <a:pt x="2678" y="8916"/>
                  </a:cubicBezTo>
                  <a:lnTo>
                    <a:pt x="4852" y="6743"/>
                  </a:lnTo>
                  <a:lnTo>
                    <a:pt x="4852" y="6806"/>
                  </a:lnTo>
                  <a:cubicBezTo>
                    <a:pt x="4758" y="7971"/>
                    <a:pt x="4569" y="8979"/>
                    <a:pt x="4254" y="9358"/>
                  </a:cubicBezTo>
                  <a:cubicBezTo>
                    <a:pt x="3970" y="9767"/>
                    <a:pt x="3529" y="9988"/>
                    <a:pt x="3056" y="10271"/>
                  </a:cubicBezTo>
                  <a:cubicBezTo>
                    <a:pt x="2867" y="10397"/>
                    <a:pt x="2710" y="10492"/>
                    <a:pt x="2521" y="10618"/>
                  </a:cubicBezTo>
                  <a:cubicBezTo>
                    <a:pt x="2111" y="10901"/>
                    <a:pt x="1702" y="11185"/>
                    <a:pt x="1292" y="11185"/>
                  </a:cubicBezTo>
                  <a:cubicBezTo>
                    <a:pt x="851" y="11122"/>
                    <a:pt x="662" y="10712"/>
                    <a:pt x="693" y="9862"/>
                  </a:cubicBezTo>
                  <a:cubicBezTo>
                    <a:pt x="756" y="8759"/>
                    <a:pt x="1261" y="7152"/>
                    <a:pt x="1954" y="5766"/>
                  </a:cubicBezTo>
                  <a:cubicBezTo>
                    <a:pt x="2332" y="5104"/>
                    <a:pt x="2710" y="4506"/>
                    <a:pt x="3056" y="4128"/>
                  </a:cubicBezTo>
                  <a:cubicBezTo>
                    <a:pt x="3434" y="3781"/>
                    <a:pt x="3749" y="3529"/>
                    <a:pt x="3970" y="3529"/>
                  </a:cubicBezTo>
                  <a:close/>
                  <a:moveTo>
                    <a:pt x="7845" y="3624"/>
                  </a:moveTo>
                  <a:cubicBezTo>
                    <a:pt x="8066" y="3624"/>
                    <a:pt x="8381" y="3813"/>
                    <a:pt x="8759" y="4191"/>
                  </a:cubicBezTo>
                  <a:cubicBezTo>
                    <a:pt x="9105" y="4600"/>
                    <a:pt x="9483" y="5136"/>
                    <a:pt x="9861" y="5860"/>
                  </a:cubicBezTo>
                  <a:cubicBezTo>
                    <a:pt x="10555" y="7247"/>
                    <a:pt x="11059" y="8853"/>
                    <a:pt x="11122" y="9956"/>
                  </a:cubicBezTo>
                  <a:cubicBezTo>
                    <a:pt x="11153" y="10744"/>
                    <a:pt x="10933" y="11185"/>
                    <a:pt x="10523" y="11185"/>
                  </a:cubicBezTo>
                  <a:cubicBezTo>
                    <a:pt x="10504" y="11186"/>
                    <a:pt x="10485" y="11187"/>
                    <a:pt x="10466" y="11187"/>
                  </a:cubicBezTo>
                  <a:cubicBezTo>
                    <a:pt x="10072" y="11187"/>
                    <a:pt x="9655" y="10888"/>
                    <a:pt x="9294" y="10618"/>
                  </a:cubicBezTo>
                  <a:cubicBezTo>
                    <a:pt x="9105" y="10492"/>
                    <a:pt x="8948" y="10397"/>
                    <a:pt x="8727" y="10271"/>
                  </a:cubicBezTo>
                  <a:cubicBezTo>
                    <a:pt x="8286" y="9988"/>
                    <a:pt x="7845" y="9767"/>
                    <a:pt x="7562" y="9358"/>
                  </a:cubicBezTo>
                  <a:cubicBezTo>
                    <a:pt x="7278" y="8979"/>
                    <a:pt x="7057" y="7971"/>
                    <a:pt x="6963" y="6869"/>
                  </a:cubicBezTo>
                  <a:lnTo>
                    <a:pt x="6963" y="6837"/>
                  </a:lnTo>
                  <a:lnTo>
                    <a:pt x="9137" y="9011"/>
                  </a:lnTo>
                  <a:cubicBezTo>
                    <a:pt x="9200" y="9074"/>
                    <a:pt x="9294" y="9137"/>
                    <a:pt x="9357" y="9137"/>
                  </a:cubicBezTo>
                  <a:cubicBezTo>
                    <a:pt x="9452" y="9137"/>
                    <a:pt x="9578" y="9074"/>
                    <a:pt x="9609" y="9011"/>
                  </a:cubicBezTo>
                  <a:cubicBezTo>
                    <a:pt x="9735" y="8885"/>
                    <a:pt x="9735" y="8633"/>
                    <a:pt x="9609" y="8538"/>
                  </a:cubicBezTo>
                  <a:lnTo>
                    <a:pt x="8475" y="7404"/>
                  </a:lnTo>
                  <a:lnTo>
                    <a:pt x="8885" y="6963"/>
                  </a:lnTo>
                  <a:cubicBezTo>
                    <a:pt x="9011" y="6837"/>
                    <a:pt x="9011" y="6617"/>
                    <a:pt x="8885" y="6491"/>
                  </a:cubicBezTo>
                  <a:cubicBezTo>
                    <a:pt x="8838" y="6428"/>
                    <a:pt x="8751" y="6396"/>
                    <a:pt x="8660" y="6396"/>
                  </a:cubicBezTo>
                  <a:cubicBezTo>
                    <a:pt x="8570" y="6396"/>
                    <a:pt x="8475" y="6428"/>
                    <a:pt x="8412" y="6491"/>
                  </a:cubicBezTo>
                  <a:lnTo>
                    <a:pt x="8003" y="6932"/>
                  </a:lnTo>
                  <a:lnTo>
                    <a:pt x="6963" y="5892"/>
                  </a:lnTo>
                  <a:cubicBezTo>
                    <a:pt x="6994" y="5388"/>
                    <a:pt x="7057" y="4915"/>
                    <a:pt x="7152" y="4569"/>
                  </a:cubicBezTo>
                  <a:cubicBezTo>
                    <a:pt x="7215" y="4411"/>
                    <a:pt x="7278" y="4222"/>
                    <a:pt x="7310" y="4096"/>
                  </a:cubicBezTo>
                  <a:cubicBezTo>
                    <a:pt x="7499" y="3781"/>
                    <a:pt x="7656" y="3624"/>
                    <a:pt x="7845" y="3624"/>
                  </a:cubicBezTo>
                  <a:close/>
                  <a:moveTo>
                    <a:pt x="5230" y="1"/>
                  </a:moveTo>
                  <a:cubicBezTo>
                    <a:pt x="5041" y="1"/>
                    <a:pt x="4884" y="158"/>
                    <a:pt x="4884" y="347"/>
                  </a:cubicBezTo>
                  <a:lnTo>
                    <a:pt x="4884" y="1639"/>
                  </a:lnTo>
                  <a:cubicBezTo>
                    <a:pt x="4884" y="1922"/>
                    <a:pt x="4758" y="2206"/>
                    <a:pt x="4569" y="2395"/>
                  </a:cubicBezTo>
                  <a:lnTo>
                    <a:pt x="4096" y="2868"/>
                  </a:lnTo>
                  <a:lnTo>
                    <a:pt x="4002" y="2868"/>
                  </a:lnTo>
                  <a:cubicBezTo>
                    <a:pt x="3991" y="2867"/>
                    <a:pt x="3981" y="2867"/>
                    <a:pt x="3970" y="2867"/>
                  </a:cubicBezTo>
                  <a:cubicBezTo>
                    <a:pt x="2880" y="2867"/>
                    <a:pt x="1886" y="4484"/>
                    <a:pt x="1387" y="5451"/>
                  </a:cubicBezTo>
                  <a:cubicBezTo>
                    <a:pt x="599" y="6963"/>
                    <a:pt x="63" y="8601"/>
                    <a:pt x="32" y="9862"/>
                  </a:cubicBezTo>
                  <a:cubicBezTo>
                    <a:pt x="0" y="10429"/>
                    <a:pt x="63" y="10901"/>
                    <a:pt x="284" y="11216"/>
                  </a:cubicBezTo>
                  <a:cubicBezTo>
                    <a:pt x="473" y="11657"/>
                    <a:pt x="820" y="11878"/>
                    <a:pt x="1292" y="11878"/>
                  </a:cubicBezTo>
                  <a:lnTo>
                    <a:pt x="1387" y="11878"/>
                  </a:lnTo>
                  <a:cubicBezTo>
                    <a:pt x="1954" y="11878"/>
                    <a:pt x="2489" y="11531"/>
                    <a:pt x="2962" y="11216"/>
                  </a:cubicBezTo>
                  <a:cubicBezTo>
                    <a:pt x="3119" y="11090"/>
                    <a:pt x="3277" y="10964"/>
                    <a:pt x="3434" y="10901"/>
                  </a:cubicBezTo>
                  <a:cubicBezTo>
                    <a:pt x="3970" y="10586"/>
                    <a:pt x="4474" y="10303"/>
                    <a:pt x="4852" y="9799"/>
                  </a:cubicBezTo>
                  <a:cubicBezTo>
                    <a:pt x="5199" y="9263"/>
                    <a:pt x="5482" y="8223"/>
                    <a:pt x="5545" y="6963"/>
                  </a:cubicBezTo>
                  <a:cubicBezTo>
                    <a:pt x="5545" y="6648"/>
                    <a:pt x="5577" y="6365"/>
                    <a:pt x="5545" y="6081"/>
                  </a:cubicBezTo>
                  <a:lnTo>
                    <a:pt x="5545" y="5987"/>
                  </a:lnTo>
                  <a:cubicBezTo>
                    <a:pt x="5545" y="5451"/>
                    <a:pt x="5482" y="4978"/>
                    <a:pt x="5388" y="4569"/>
                  </a:cubicBezTo>
                  <a:lnTo>
                    <a:pt x="5671" y="4285"/>
                  </a:lnTo>
                  <a:cubicBezTo>
                    <a:pt x="5734" y="4222"/>
                    <a:pt x="5821" y="4191"/>
                    <a:pt x="5908" y="4191"/>
                  </a:cubicBezTo>
                  <a:cubicBezTo>
                    <a:pt x="5994" y="4191"/>
                    <a:pt x="6081" y="4222"/>
                    <a:pt x="6144" y="4285"/>
                  </a:cubicBezTo>
                  <a:lnTo>
                    <a:pt x="6427" y="4569"/>
                  </a:lnTo>
                  <a:cubicBezTo>
                    <a:pt x="6270" y="5230"/>
                    <a:pt x="6207" y="6050"/>
                    <a:pt x="6270" y="6963"/>
                  </a:cubicBezTo>
                  <a:cubicBezTo>
                    <a:pt x="6333" y="8223"/>
                    <a:pt x="6616" y="9295"/>
                    <a:pt x="6963" y="9799"/>
                  </a:cubicBezTo>
                  <a:cubicBezTo>
                    <a:pt x="7310" y="10303"/>
                    <a:pt x="7845" y="10618"/>
                    <a:pt x="8381" y="10901"/>
                  </a:cubicBezTo>
                  <a:cubicBezTo>
                    <a:pt x="8538" y="10964"/>
                    <a:pt x="8696" y="11090"/>
                    <a:pt x="8853" y="11216"/>
                  </a:cubicBezTo>
                  <a:cubicBezTo>
                    <a:pt x="9326" y="11531"/>
                    <a:pt x="9830" y="11878"/>
                    <a:pt x="10429" y="11878"/>
                  </a:cubicBezTo>
                  <a:lnTo>
                    <a:pt x="10523" y="11878"/>
                  </a:lnTo>
                  <a:cubicBezTo>
                    <a:pt x="10996" y="11846"/>
                    <a:pt x="11342" y="11594"/>
                    <a:pt x="11531" y="11216"/>
                  </a:cubicBezTo>
                  <a:cubicBezTo>
                    <a:pt x="11720" y="10870"/>
                    <a:pt x="11815" y="10429"/>
                    <a:pt x="11783" y="9862"/>
                  </a:cubicBezTo>
                  <a:cubicBezTo>
                    <a:pt x="11720" y="8664"/>
                    <a:pt x="11216" y="6963"/>
                    <a:pt x="10429" y="5451"/>
                  </a:cubicBezTo>
                  <a:cubicBezTo>
                    <a:pt x="9924" y="4474"/>
                    <a:pt x="8885" y="2868"/>
                    <a:pt x="7782" y="2868"/>
                  </a:cubicBezTo>
                  <a:lnTo>
                    <a:pt x="7751" y="2868"/>
                  </a:lnTo>
                  <a:lnTo>
                    <a:pt x="7278" y="2395"/>
                  </a:lnTo>
                  <a:cubicBezTo>
                    <a:pt x="7089" y="2206"/>
                    <a:pt x="6963" y="1922"/>
                    <a:pt x="6963" y="1639"/>
                  </a:cubicBezTo>
                  <a:lnTo>
                    <a:pt x="6963" y="347"/>
                  </a:lnTo>
                  <a:cubicBezTo>
                    <a:pt x="6963" y="158"/>
                    <a:pt x="6805" y="1"/>
                    <a:pt x="6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80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672;p43">
            <a:extLst>
              <a:ext uri="{FF2B5EF4-FFF2-40B4-BE49-F238E27FC236}">
                <a16:creationId xmlns:a16="http://schemas.microsoft.com/office/drawing/2014/main" id="{D6289682-4F19-4F80-83A1-76D0E50BD83F}"/>
              </a:ext>
            </a:extLst>
          </p:cNvPr>
          <p:cNvGrpSpPr/>
          <p:nvPr/>
        </p:nvGrpSpPr>
        <p:grpSpPr>
          <a:xfrm>
            <a:off x="5345434" y="2690010"/>
            <a:ext cx="2846996" cy="1896860"/>
            <a:chOff x="794135" y="1376273"/>
            <a:chExt cx="3724719" cy="2772588"/>
          </a:xfrm>
        </p:grpSpPr>
        <p:sp>
          <p:nvSpPr>
            <p:cNvPr id="115" name="Google Shape;673;p43">
              <a:extLst>
                <a:ext uri="{FF2B5EF4-FFF2-40B4-BE49-F238E27FC236}">
                  <a16:creationId xmlns:a16="http://schemas.microsoft.com/office/drawing/2014/main" id="{38FD0F2A-1D76-4871-B6BE-0E6941599E58}"/>
                </a:ext>
              </a:extLst>
            </p:cNvPr>
            <p:cNvSpPr/>
            <p:nvPr/>
          </p:nvSpPr>
          <p:spPr>
            <a:xfrm>
              <a:off x="1041607" y="3627876"/>
              <a:ext cx="3164086" cy="299891"/>
            </a:xfrm>
            <a:custGeom>
              <a:avLst/>
              <a:gdLst/>
              <a:ahLst/>
              <a:cxnLst/>
              <a:rect l="l" t="t" r="r" b="b"/>
              <a:pathLst>
                <a:path w="30069" h="2850" extrusionOk="0">
                  <a:moveTo>
                    <a:pt x="15042" y="0"/>
                  </a:moveTo>
                  <a:cubicBezTo>
                    <a:pt x="6733" y="0"/>
                    <a:pt x="0" y="637"/>
                    <a:pt x="0" y="1417"/>
                  </a:cubicBezTo>
                  <a:cubicBezTo>
                    <a:pt x="0" y="2213"/>
                    <a:pt x="6733" y="2849"/>
                    <a:pt x="15042" y="2849"/>
                  </a:cubicBezTo>
                  <a:cubicBezTo>
                    <a:pt x="23335" y="2849"/>
                    <a:pt x="30068" y="2213"/>
                    <a:pt x="30068" y="1417"/>
                  </a:cubicBezTo>
                  <a:cubicBezTo>
                    <a:pt x="30068" y="637"/>
                    <a:pt x="23335" y="0"/>
                    <a:pt x="150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74;p43">
              <a:extLst>
                <a:ext uri="{FF2B5EF4-FFF2-40B4-BE49-F238E27FC236}">
                  <a16:creationId xmlns:a16="http://schemas.microsoft.com/office/drawing/2014/main" id="{20F3D20D-5D51-4959-81B9-772630BDF5EA}"/>
                </a:ext>
              </a:extLst>
            </p:cNvPr>
            <p:cNvSpPr/>
            <p:nvPr/>
          </p:nvSpPr>
          <p:spPr>
            <a:xfrm>
              <a:off x="830525" y="1376273"/>
              <a:ext cx="3688329" cy="2284224"/>
            </a:xfrm>
            <a:custGeom>
              <a:avLst/>
              <a:gdLst/>
              <a:ahLst/>
              <a:cxnLst/>
              <a:rect l="l" t="t" r="r" b="b"/>
              <a:pathLst>
                <a:path w="35051" h="21708" extrusionOk="0">
                  <a:moveTo>
                    <a:pt x="22666" y="0"/>
                  </a:moveTo>
                  <a:cubicBezTo>
                    <a:pt x="22576" y="0"/>
                    <a:pt x="22486" y="2"/>
                    <a:pt x="22396" y="5"/>
                  </a:cubicBezTo>
                  <a:cubicBezTo>
                    <a:pt x="21059" y="69"/>
                    <a:pt x="19770" y="467"/>
                    <a:pt x="18528" y="960"/>
                  </a:cubicBezTo>
                  <a:cubicBezTo>
                    <a:pt x="17414" y="1406"/>
                    <a:pt x="16300" y="1931"/>
                    <a:pt x="15106" y="2043"/>
                  </a:cubicBezTo>
                  <a:cubicBezTo>
                    <a:pt x="14940" y="2057"/>
                    <a:pt x="14773" y="2063"/>
                    <a:pt x="14607" y="2063"/>
                  </a:cubicBezTo>
                  <a:cubicBezTo>
                    <a:pt x="13647" y="2063"/>
                    <a:pt x="12693" y="1858"/>
                    <a:pt x="11716" y="1804"/>
                  </a:cubicBezTo>
                  <a:cubicBezTo>
                    <a:pt x="11562" y="1795"/>
                    <a:pt x="11408" y="1790"/>
                    <a:pt x="11254" y="1790"/>
                  </a:cubicBezTo>
                  <a:cubicBezTo>
                    <a:pt x="7593" y="1790"/>
                    <a:pt x="4041" y="4306"/>
                    <a:pt x="2850" y="7789"/>
                  </a:cubicBezTo>
                  <a:cubicBezTo>
                    <a:pt x="2261" y="9540"/>
                    <a:pt x="2213" y="11482"/>
                    <a:pt x="1401" y="13137"/>
                  </a:cubicBezTo>
                  <a:cubicBezTo>
                    <a:pt x="1003" y="13981"/>
                    <a:pt x="383" y="14745"/>
                    <a:pt x="208" y="15668"/>
                  </a:cubicBezTo>
                  <a:cubicBezTo>
                    <a:pt x="1" y="16703"/>
                    <a:pt x="383" y="17769"/>
                    <a:pt x="844" y="18724"/>
                  </a:cubicBezTo>
                  <a:cubicBezTo>
                    <a:pt x="1930" y="21032"/>
                    <a:pt x="3573" y="21707"/>
                    <a:pt x="5689" y="21707"/>
                  </a:cubicBezTo>
                  <a:cubicBezTo>
                    <a:pt x="6272" y="21707"/>
                    <a:pt x="6892" y="21656"/>
                    <a:pt x="7545" y="21573"/>
                  </a:cubicBezTo>
                  <a:cubicBezTo>
                    <a:pt x="12055" y="21015"/>
                    <a:pt x="16596" y="20729"/>
                    <a:pt x="21151" y="20729"/>
                  </a:cubicBezTo>
                  <a:cubicBezTo>
                    <a:pt x="21275" y="20729"/>
                    <a:pt x="21398" y="20729"/>
                    <a:pt x="21521" y="20730"/>
                  </a:cubicBezTo>
                  <a:cubicBezTo>
                    <a:pt x="21970" y="20733"/>
                    <a:pt x="22421" y="20738"/>
                    <a:pt x="22873" y="20738"/>
                  </a:cubicBezTo>
                  <a:cubicBezTo>
                    <a:pt x="24680" y="20738"/>
                    <a:pt x="26494" y="20656"/>
                    <a:pt x="28174" y="20045"/>
                  </a:cubicBezTo>
                  <a:cubicBezTo>
                    <a:pt x="31326" y="18883"/>
                    <a:pt x="33602" y="15923"/>
                    <a:pt x="34478" y="12675"/>
                  </a:cubicBezTo>
                  <a:cubicBezTo>
                    <a:pt x="35051" y="10542"/>
                    <a:pt x="34971" y="7980"/>
                    <a:pt x="33364" y="6452"/>
                  </a:cubicBezTo>
                  <a:cubicBezTo>
                    <a:pt x="32552" y="5688"/>
                    <a:pt x="31469" y="5306"/>
                    <a:pt x="30498" y="4780"/>
                  </a:cubicBezTo>
                  <a:cubicBezTo>
                    <a:pt x="29512" y="4239"/>
                    <a:pt x="28604" y="3539"/>
                    <a:pt x="27824" y="2727"/>
                  </a:cubicBezTo>
                  <a:cubicBezTo>
                    <a:pt x="27283" y="2170"/>
                    <a:pt x="26790" y="1549"/>
                    <a:pt x="26185" y="1072"/>
                  </a:cubicBezTo>
                  <a:cubicBezTo>
                    <a:pt x="25190" y="314"/>
                    <a:pt x="23918" y="0"/>
                    <a:pt x="22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75;p43">
              <a:extLst>
                <a:ext uri="{FF2B5EF4-FFF2-40B4-BE49-F238E27FC236}">
                  <a16:creationId xmlns:a16="http://schemas.microsoft.com/office/drawing/2014/main" id="{421753D0-F13A-4E66-9095-D3F9F7AF2929}"/>
                </a:ext>
              </a:extLst>
            </p:cNvPr>
            <p:cNvSpPr/>
            <p:nvPr/>
          </p:nvSpPr>
          <p:spPr>
            <a:xfrm>
              <a:off x="1525644" y="3750147"/>
              <a:ext cx="487519" cy="105541"/>
            </a:xfrm>
            <a:custGeom>
              <a:avLst/>
              <a:gdLst/>
              <a:ahLst/>
              <a:cxnLst/>
              <a:rect l="l" t="t" r="r" b="b"/>
              <a:pathLst>
                <a:path w="4633" h="1003" extrusionOk="0">
                  <a:moveTo>
                    <a:pt x="2491" y="1"/>
                  </a:moveTo>
                  <a:cubicBezTo>
                    <a:pt x="2355" y="1"/>
                    <a:pt x="2220" y="6"/>
                    <a:pt x="2086" y="16"/>
                  </a:cubicBezTo>
                  <a:cubicBezTo>
                    <a:pt x="1608" y="64"/>
                    <a:pt x="526" y="318"/>
                    <a:pt x="0" y="812"/>
                  </a:cubicBezTo>
                  <a:cubicBezTo>
                    <a:pt x="1183" y="936"/>
                    <a:pt x="2386" y="1002"/>
                    <a:pt x="3593" y="1002"/>
                  </a:cubicBezTo>
                  <a:cubicBezTo>
                    <a:pt x="3928" y="1002"/>
                    <a:pt x="4264" y="997"/>
                    <a:pt x="4600" y="987"/>
                  </a:cubicBezTo>
                  <a:cubicBezTo>
                    <a:pt x="4632" y="828"/>
                    <a:pt x="4600" y="653"/>
                    <a:pt x="4521" y="494"/>
                  </a:cubicBezTo>
                  <a:cubicBezTo>
                    <a:pt x="4378" y="350"/>
                    <a:pt x="4203" y="255"/>
                    <a:pt x="4012" y="223"/>
                  </a:cubicBezTo>
                  <a:cubicBezTo>
                    <a:pt x="3509" y="72"/>
                    <a:pt x="2997" y="1"/>
                    <a:pt x="2491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76;p43">
              <a:extLst>
                <a:ext uri="{FF2B5EF4-FFF2-40B4-BE49-F238E27FC236}">
                  <a16:creationId xmlns:a16="http://schemas.microsoft.com/office/drawing/2014/main" id="{E137BB56-9B80-48DA-964D-C16B8D820C87}"/>
                </a:ext>
              </a:extLst>
            </p:cNvPr>
            <p:cNvSpPr/>
            <p:nvPr/>
          </p:nvSpPr>
          <p:spPr>
            <a:xfrm>
              <a:off x="2935875" y="3732996"/>
              <a:ext cx="532767" cy="88599"/>
            </a:xfrm>
            <a:custGeom>
              <a:avLst/>
              <a:gdLst/>
              <a:ahLst/>
              <a:cxnLst/>
              <a:rect l="l" t="t" r="r" b="b"/>
              <a:pathLst>
                <a:path w="5063" h="842" extrusionOk="0">
                  <a:moveTo>
                    <a:pt x="2824" y="1"/>
                  </a:moveTo>
                  <a:cubicBezTo>
                    <a:pt x="1901" y="1"/>
                    <a:pt x="998" y="224"/>
                    <a:pt x="192" y="657"/>
                  </a:cubicBezTo>
                  <a:cubicBezTo>
                    <a:pt x="144" y="688"/>
                    <a:pt x="64" y="720"/>
                    <a:pt x="1" y="768"/>
                  </a:cubicBezTo>
                  <a:cubicBezTo>
                    <a:pt x="1320" y="805"/>
                    <a:pt x="2697" y="842"/>
                    <a:pt x="3975" y="842"/>
                  </a:cubicBezTo>
                  <a:cubicBezTo>
                    <a:pt x="4347" y="842"/>
                    <a:pt x="4711" y="839"/>
                    <a:pt x="5063" y="832"/>
                  </a:cubicBezTo>
                  <a:cubicBezTo>
                    <a:pt x="5063" y="752"/>
                    <a:pt x="5031" y="672"/>
                    <a:pt x="4999" y="609"/>
                  </a:cubicBezTo>
                  <a:cubicBezTo>
                    <a:pt x="4903" y="466"/>
                    <a:pt x="4760" y="370"/>
                    <a:pt x="4601" y="322"/>
                  </a:cubicBezTo>
                  <a:cubicBezTo>
                    <a:pt x="4092" y="131"/>
                    <a:pt x="3550" y="36"/>
                    <a:pt x="3009" y="4"/>
                  </a:cubicBezTo>
                  <a:cubicBezTo>
                    <a:pt x="2947" y="2"/>
                    <a:pt x="2886" y="1"/>
                    <a:pt x="2824" y="1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77;p43">
              <a:extLst>
                <a:ext uri="{FF2B5EF4-FFF2-40B4-BE49-F238E27FC236}">
                  <a16:creationId xmlns:a16="http://schemas.microsoft.com/office/drawing/2014/main" id="{0C6C9100-F267-451F-84BD-99BCA0D23222}"/>
                </a:ext>
              </a:extLst>
            </p:cNvPr>
            <p:cNvSpPr/>
            <p:nvPr/>
          </p:nvSpPr>
          <p:spPr>
            <a:xfrm>
              <a:off x="3466843" y="3927662"/>
              <a:ext cx="21887" cy="13469"/>
            </a:xfrm>
            <a:custGeom>
              <a:avLst/>
              <a:gdLst/>
              <a:ahLst/>
              <a:cxnLst/>
              <a:rect l="l" t="t" r="r" b="b"/>
              <a:pathLst>
                <a:path w="208" h="128" fill="none" extrusionOk="0">
                  <a:moveTo>
                    <a:pt x="1" y="0"/>
                  </a:moveTo>
                  <a:cubicBezTo>
                    <a:pt x="48" y="16"/>
                    <a:pt x="160" y="96"/>
                    <a:pt x="208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8;p43">
              <a:extLst>
                <a:ext uri="{FF2B5EF4-FFF2-40B4-BE49-F238E27FC236}">
                  <a16:creationId xmlns:a16="http://schemas.microsoft.com/office/drawing/2014/main" id="{0D1D3B71-BDFA-4889-96A8-9E93912C706F}"/>
                </a:ext>
              </a:extLst>
            </p:cNvPr>
            <p:cNvSpPr/>
            <p:nvPr/>
          </p:nvSpPr>
          <p:spPr>
            <a:xfrm>
              <a:off x="3471894" y="3922611"/>
              <a:ext cx="20204" cy="13469"/>
            </a:xfrm>
            <a:custGeom>
              <a:avLst/>
              <a:gdLst/>
              <a:ahLst/>
              <a:cxnLst/>
              <a:rect l="l" t="t" r="r" b="b"/>
              <a:pathLst>
                <a:path w="192" h="128" fill="none" extrusionOk="0">
                  <a:moveTo>
                    <a:pt x="0" y="1"/>
                  </a:moveTo>
                  <a:cubicBezTo>
                    <a:pt x="64" y="32"/>
                    <a:pt x="128" y="80"/>
                    <a:pt x="191" y="128"/>
                  </a:cubicBezTo>
                </a:path>
              </a:pathLst>
            </a:custGeom>
            <a:noFill/>
            <a:ln w="800" cap="rnd" cmpd="sng">
              <a:solidFill>
                <a:srgbClr val="FFC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679;p43">
              <a:extLst>
                <a:ext uri="{FF2B5EF4-FFF2-40B4-BE49-F238E27FC236}">
                  <a16:creationId xmlns:a16="http://schemas.microsoft.com/office/drawing/2014/main" id="{9FAF5BDD-85F3-41CF-9C57-50426171C938}"/>
                </a:ext>
              </a:extLst>
            </p:cNvPr>
            <p:cNvGrpSpPr/>
            <p:nvPr/>
          </p:nvGrpSpPr>
          <p:grpSpPr>
            <a:xfrm>
              <a:off x="794135" y="3228564"/>
              <a:ext cx="3527541" cy="627141"/>
              <a:chOff x="5326525" y="4601675"/>
              <a:chExt cx="838075" cy="149000"/>
            </a:xfrm>
          </p:grpSpPr>
          <p:sp>
            <p:nvSpPr>
              <p:cNvPr id="192" name="Google Shape;680;p43">
                <a:extLst>
                  <a:ext uri="{FF2B5EF4-FFF2-40B4-BE49-F238E27FC236}">
                    <a16:creationId xmlns:a16="http://schemas.microsoft.com/office/drawing/2014/main" id="{A027AE6A-2B28-484B-812E-7F380BE51C53}"/>
                  </a:ext>
                </a:extLst>
              </p:cNvPr>
              <p:cNvSpPr/>
              <p:nvPr/>
            </p:nvSpPr>
            <p:spPr>
              <a:xfrm>
                <a:off x="5326525" y="4615175"/>
                <a:ext cx="83807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33523" h="5420" extrusionOk="0">
                    <a:moveTo>
                      <a:pt x="25367" y="1"/>
                    </a:moveTo>
                    <a:cubicBezTo>
                      <a:pt x="23803" y="1"/>
                      <a:pt x="22162" y="547"/>
                      <a:pt x="20773" y="995"/>
                    </a:cubicBezTo>
                    <a:cubicBezTo>
                      <a:pt x="20216" y="1170"/>
                      <a:pt x="19658" y="1329"/>
                      <a:pt x="19085" y="1441"/>
                    </a:cubicBezTo>
                    <a:cubicBezTo>
                      <a:pt x="18751" y="1504"/>
                      <a:pt x="18411" y="1532"/>
                      <a:pt x="18056" y="1532"/>
                    </a:cubicBezTo>
                    <a:cubicBezTo>
                      <a:pt x="17432" y="1532"/>
                      <a:pt x="16765" y="1445"/>
                      <a:pt x="16013" y="1313"/>
                    </a:cubicBezTo>
                    <a:cubicBezTo>
                      <a:pt x="14851" y="1106"/>
                      <a:pt x="13467" y="772"/>
                      <a:pt x="11716" y="438"/>
                    </a:cubicBezTo>
                    <a:cubicBezTo>
                      <a:pt x="11270" y="358"/>
                      <a:pt x="10872" y="295"/>
                      <a:pt x="10506" y="247"/>
                    </a:cubicBezTo>
                    <a:cubicBezTo>
                      <a:pt x="9908" y="165"/>
                      <a:pt x="9389" y="128"/>
                      <a:pt x="8931" y="128"/>
                    </a:cubicBezTo>
                    <a:cubicBezTo>
                      <a:pt x="8047" y="128"/>
                      <a:pt x="7384" y="265"/>
                      <a:pt x="6797" y="486"/>
                    </a:cubicBezTo>
                    <a:cubicBezTo>
                      <a:pt x="6527" y="597"/>
                      <a:pt x="6272" y="708"/>
                      <a:pt x="6017" y="836"/>
                    </a:cubicBezTo>
                    <a:cubicBezTo>
                      <a:pt x="5858" y="915"/>
                      <a:pt x="5683" y="1011"/>
                      <a:pt x="5508" y="1106"/>
                    </a:cubicBezTo>
                    <a:cubicBezTo>
                      <a:pt x="4327" y="1772"/>
                      <a:pt x="3344" y="2121"/>
                      <a:pt x="2404" y="2121"/>
                    </a:cubicBezTo>
                    <a:cubicBezTo>
                      <a:pt x="2152" y="2121"/>
                      <a:pt x="1904" y="2096"/>
                      <a:pt x="1656" y="2045"/>
                    </a:cubicBezTo>
                    <a:cubicBezTo>
                      <a:pt x="1562" y="2027"/>
                      <a:pt x="1468" y="2018"/>
                      <a:pt x="1375" y="2018"/>
                    </a:cubicBezTo>
                    <a:cubicBezTo>
                      <a:pt x="838" y="2018"/>
                      <a:pt x="335" y="2321"/>
                      <a:pt x="64" y="2809"/>
                    </a:cubicBezTo>
                    <a:cubicBezTo>
                      <a:pt x="48" y="2841"/>
                      <a:pt x="32" y="2873"/>
                      <a:pt x="32" y="2905"/>
                    </a:cubicBezTo>
                    <a:cubicBezTo>
                      <a:pt x="16" y="2921"/>
                      <a:pt x="16" y="2937"/>
                      <a:pt x="0" y="2969"/>
                    </a:cubicBezTo>
                    <a:lnTo>
                      <a:pt x="0" y="2985"/>
                    </a:lnTo>
                    <a:cubicBezTo>
                      <a:pt x="0" y="3000"/>
                      <a:pt x="0" y="3032"/>
                      <a:pt x="0" y="3064"/>
                    </a:cubicBezTo>
                    <a:cubicBezTo>
                      <a:pt x="32" y="3207"/>
                      <a:pt x="191" y="3271"/>
                      <a:pt x="335" y="3303"/>
                    </a:cubicBezTo>
                    <a:cubicBezTo>
                      <a:pt x="1083" y="3510"/>
                      <a:pt x="1799" y="3398"/>
                      <a:pt x="2515" y="3701"/>
                    </a:cubicBezTo>
                    <a:cubicBezTo>
                      <a:pt x="3311" y="4035"/>
                      <a:pt x="4059" y="4449"/>
                      <a:pt x="4839" y="4783"/>
                    </a:cubicBezTo>
                    <a:cubicBezTo>
                      <a:pt x="5269" y="4974"/>
                      <a:pt x="6017" y="5117"/>
                      <a:pt x="6940" y="5229"/>
                    </a:cubicBezTo>
                    <a:cubicBezTo>
                      <a:pt x="8136" y="5353"/>
                      <a:pt x="9331" y="5419"/>
                      <a:pt x="10534" y="5419"/>
                    </a:cubicBezTo>
                    <a:cubicBezTo>
                      <a:pt x="10869" y="5419"/>
                      <a:pt x="11204" y="5414"/>
                      <a:pt x="11541" y="5404"/>
                    </a:cubicBezTo>
                    <a:cubicBezTo>
                      <a:pt x="12655" y="5388"/>
                      <a:pt x="13785" y="5293"/>
                      <a:pt x="14899" y="5117"/>
                    </a:cubicBezTo>
                    <a:cubicBezTo>
                      <a:pt x="15538" y="5009"/>
                      <a:pt x="16478" y="4973"/>
                      <a:pt x="17581" y="4973"/>
                    </a:cubicBezTo>
                    <a:cubicBezTo>
                      <a:pt x="18427" y="4973"/>
                      <a:pt x="19368" y="4994"/>
                      <a:pt x="20343" y="5022"/>
                    </a:cubicBezTo>
                    <a:cubicBezTo>
                      <a:pt x="21721" y="5048"/>
                      <a:pt x="23161" y="5094"/>
                      <a:pt x="24487" y="5094"/>
                    </a:cubicBezTo>
                    <a:cubicBezTo>
                      <a:pt x="24800" y="5094"/>
                      <a:pt x="25107" y="5092"/>
                      <a:pt x="25405" y="5086"/>
                    </a:cubicBezTo>
                    <a:cubicBezTo>
                      <a:pt x="26980" y="5054"/>
                      <a:pt x="28286" y="4926"/>
                      <a:pt x="28986" y="4624"/>
                    </a:cubicBezTo>
                    <a:cubicBezTo>
                      <a:pt x="30132" y="4131"/>
                      <a:pt x="30801" y="3351"/>
                      <a:pt x="31708" y="2571"/>
                    </a:cubicBezTo>
                    <a:cubicBezTo>
                      <a:pt x="31947" y="2380"/>
                      <a:pt x="33077" y="2093"/>
                      <a:pt x="33395" y="1695"/>
                    </a:cubicBezTo>
                    <a:cubicBezTo>
                      <a:pt x="33427" y="1663"/>
                      <a:pt x="33443" y="1632"/>
                      <a:pt x="33459" y="1600"/>
                    </a:cubicBezTo>
                    <a:cubicBezTo>
                      <a:pt x="33523" y="1456"/>
                      <a:pt x="33475" y="1297"/>
                      <a:pt x="33220" y="1122"/>
                    </a:cubicBezTo>
                    <a:cubicBezTo>
                      <a:pt x="33028" y="961"/>
                      <a:pt x="32676" y="914"/>
                      <a:pt x="32347" y="914"/>
                    </a:cubicBezTo>
                    <a:cubicBezTo>
                      <a:pt x="32157" y="914"/>
                      <a:pt x="31975" y="930"/>
                      <a:pt x="31835" y="947"/>
                    </a:cubicBezTo>
                    <a:cubicBezTo>
                      <a:pt x="31637" y="964"/>
                      <a:pt x="31442" y="972"/>
                      <a:pt x="31247" y="972"/>
                    </a:cubicBezTo>
                    <a:cubicBezTo>
                      <a:pt x="30878" y="972"/>
                      <a:pt x="30513" y="940"/>
                      <a:pt x="30148" y="868"/>
                    </a:cubicBezTo>
                    <a:cubicBezTo>
                      <a:pt x="29288" y="740"/>
                      <a:pt x="28302" y="486"/>
                      <a:pt x="27044" y="231"/>
                    </a:cubicBezTo>
                    <a:lnTo>
                      <a:pt x="26471" y="103"/>
                    </a:lnTo>
                    <a:cubicBezTo>
                      <a:pt x="26201" y="56"/>
                      <a:pt x="25930" y="24"/>
                      <a:pt x="25675" y="8"/>
                    </a:cubicBezTo>
                    <a:cubicBezTo>
                      <a:pt x="25573" y="3"/>
                      <a:pt x="25470" y="1"/>
                      <a:pt x="25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1;p43">
                <a:extLst>
                  <a:ext uri="{FF2B5EF4-FFF2-40B4-BE49-F238E27FC236}">
                    <a16:creationId xmlns:a16="http://schemas.microsoft.com/office/drawing/2014/main" id="{BE04D448-E646-4705-BAD3-670AF1D8BA58}"/>
                  </a:ext>
                </a:extLst>
              </p:cNvPr>
              <p:cNvSpPr/>
              <p:nvPr/>
            </p:nvSpPr>
            <p:spPr>
              <a:xfrm>
                <a:off x="5326525" y="4655150"/>
                <a:ext cx="8364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33459" h="2070" extrusionOk="0">
                    <a:moveTo>
                      <a:pt x="33459" y="1"/>
                    </a:moveTo>
                    <a:lnTo>
                      <a:pt x="33459" y="1"/>
                    </a:lnTo>
                    <a:cubicBezTo>
                      <a:pt x="32695" y="160"/>
                      <a:pt x="31724" y="351"/>
                      <a:pt x="30594" y="542"/>
                    </a:cubicBezTo>
                    <a:lnTo>
                      <a:pt x="30514" y="558"/>
                    </a:lnTo>
                    <a:lnTo>
                      <a:pt x="30275" y="606"/>
                    </a:lnTo>
                    <a:lnTo>
                      <a:pt x="30196" y="622"/>
                    </a:lnTo>
                    <a:cubicBezTo>
                      <a:pt x="28636" y="892"/>
                      <a:pt x="26821" y="1179"/>
                      <a:pt x="24927" y="1417"/>
                    </a:cubicBezTo>
                    <a:cubicBezTo>
                      <a:pt x="24895" y="1433"/>
                      <a:pt x="24863" y="1433"/>
                      <a:pt x="24832" y="1433"/>
                    </a:cubicBezTo>
                    <a:lnTo>
                      <a:pt x="24657" y="1449"/>
                    </a:lnTo>
                    <a:cubicBezTo>
                      <a:pt x="24625" y="1449"/>
                      <a:pt x="24593" y="1465"/>
                      <a:pt x="24561" y="1465"/>
                    </a:cubicBezTo>
                    <a:cubicBezTo>
                      <a:pt x="22428" y="1720"/>
                      <a:pt x="20184" y="1927"/>
                      <a:pt x="18083" y="1974"/>
                    </a:cubicBezTo>
                    <a:cubicBezTo>
                      <a:pt x="17414" y="1990"/>
                      <a:pt x="16730" y="1990"/>
                      <a:pt x="16029" y="1990"/>
                    </a:cubicBezTo>
                    <a:lnTo>
                      <a:pt x="15647" y="1990"/>
                    </a:lnTo>
                    <a:cubicBezTo>
                      <a:pt x="12082" y="1959"/>
                      <a:pt x="8198" y="1768"/>
                      <a:pt x="5142" y="1592"/>
                    </a:cubicBezTo>
                    <a:lnTo>
                      <a:pt x="5094" y="1592"/>
                    </a:lnTo>
                    <a:lnTo>
                      <a:pt x="4823" y="1577"/>
                    </a:lnTo>
                    <a:lnTo>
                      <a:pt x="4760" y="1577"/>
                    </a:lnTo>
                    <a:cubicBezTo>
                      <a:pt x="4075" y="1529"/>
                      <a:pt x="3439" y="1497"/>
                      <a:pt x="2850" y="1449"/>
                    </a:cubicBezTo>
                    <a:cubicBezTo>
                      <a:pt x="1369" y="1354"/>
                      <a:pt x="510" y="1306"/>
                      <a:pt x="16" y="1290"/>
                    </a:cubicBezTo>
                    <a:cubicBezTo>
                      <a:pt x="16" y="1306"/>
                      <a:pt x="16" y="1338"/>
                      <a:pt x="0" y="1354"/>
                    </a:cubicBezTo>
                    <a:lnTo>
                      <a:pt x="0" y="1370"/>
                    </a:lnTo>
                    <a:cubicBezTo>
                      <a:pt x="589" y="1401"/>
                      <a:pt x="1640" y="1465"/>
                      <a:pt x="2850" y="1529"/>
                    </a:cubicBezTo>
                    <a:lnTo>
                      <a:pt x="4760" y="1656"/>
                    </a:lnTo>
                    <a:lnTo>
                      <a:pt x="4807" y="1656"/>
                    </a:lnTo>
                    <a:lnTo>
                      <a:pt x="5078" y="1672"/>
                    </a:lnTo>
                    <a:lnTo>
                      <a:pt x="5142" y="1672"/>
                    </a:lnTo>
                    <a:cubicBezTo>
                      <a:pt x="8198" y="1847"/>
                      <a:pt x="12082" y="2054"/>
                      <a:pt x="15663" y="2070"/>
                    </a:cubicBezTo>
                    <a:lnTo>
                      <a:pt x="16252" y="2070"/>
                    </a:lnTo>
                    <a:cubicBezTo>
                      <a:pt x="16889" y="2070"/>
                      <a:pt x="17494" y="2070"/>
                      <a:pt x="18099" y="2054"/>
                    </a:cubicBezTo>
                    <a:cubicBezTo>
                      <a:pt x="20263" y="1990"/>
                      <a:pt x="22444" y="1815"/>
                      <a:pt x="24593" y="1545"/>
                    </a:cubicBezTo>
                    <a:lnTo>
                      <a:pt x="24688" y="1545"/>
                    </a:lnTo>
                    <a:cubicBezTo>
                      <a:pt x="24752" y="1529"/>
                      <a:pt x="24816" y="1513"/>
                      <a:pt x="24863" y="1513"/>
                    </a:cubicBezTo>
                    <a:lnTo>
                      <a:pt x="24959" y="1513"/>
                    </a:lnTo>
                    <a:cubicBezTo>
                      <a:pt x="26853" y="1258"/>
                      <a:pt x="28668" y="972"/>
                      <a:pt x="30228" y="701"/>
                    </a:cubicBezTo>
                    <a:lnTo>
                      <a:pt x="30323" y="685"/>
                    </a:lnTo>
                    <a:lnTo>
                      <a:pt x="30546" y="637"/>
                    </a:lnTo>
                    <a:lnTo>
                      <a:pt x="30626" y="622"/>
                    </a:lnTo>
                    <a:cubicBezTo>
                      <a:pt x="31708" y="430"/>
                      <a:pt x="32647" y="255"/>
                      <a:pt x="33395" y="96"/>
                    </a:cubicBezTo>
                    <a:cubicBezTo>
                      <a:pt x="33427" y="64"/>
                      <a:pt x="33443" y="33"/>
                      <a:pt x="3345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2;p43">
                <a:extLst>
                  <a:ext uri="{FF2B5EF4-FFF2-40B4-BE49-F238E27FC236}">
                    <a16:creationId xmlns:a16="http://schemas.microsoft.com/office/drawing/2014/main" id="{A2FC81EC-0485-4BB6-ADAE-7378362B4948}"/>
                  </a:ext>
                </a:extLst>
              </p:cNvPr>
              <p:cNvSpPr/>
              <p:nvPr/>
            </p:nvSpPr>
            <p:spPr>
              <a:xfrm>
                <a:off x="5445100" y="4688175"/>
                <a:ext cx="4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622" extrusionOk="0">
                    <a:moveTo>
                      <a:pt x="144" y="1"/>
                    </a:moveTo>
                    <a:cubicBezTo>
                      <a:pt x="128" y="1"/>
                      <a:pt x="112" y="1"/>
                      <a:pt x="96" y="17"/>
                    </a:cubicBezTo>
                    <a:cubicBezTo>
                      <a:pt x="33" y="208"/>
                      <a:pt x="1" y="399"/>
                      <a:pt x="17" y="590"/>
                    </a:cubicBezTo>
                    <a:cubicBezTo>
                      <a:pt x="17" y="606"/>
                      <a:pt x="33" y="622"/>
                      <a:pt x="49" y="622"/>
                    </a:cubicBezTo>
                    <a:cubicBezTo>
                      <a:pt x="64" y="622"/>
                      <a:pt x="64" y="606"/>
                      <a:pt x="64" y="590"/>
                    </a:cubicBezTo>
                    <a:cubicBezTo>
                      <a:pt x="64" y="399"/>
                      <a:pt x="96" y="208"/>
                      <a:pt x="160" y="33"/>
                    </a:cubicBezTo>
                    <a:cubicBezTo>
                      <a:pt x="160" y="17"/>
                      <a:pt x="160" y="1"/>
                      <a:pt x="144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3;p43">
                <a:extLst>
                  <a:ext uri="{FF2B5EF4-FFF2-40B4-BE49-F238E27FC236}">
                    <a16:creationId xmlns:a16="http://schemas.microsoft.com/office/drawing/2014/main" id="{C9693396-961E-4D0F-8E5D-0E9819E34BFB}"/>
                  </a:ext>
                </a:extLst>
              </p:cNvPr>
              <p:cNvSpPr/>
              <p:nvPr/>
            </p:nvSpPr>
            <p:spPr>
              <a:xfrm>
                <a:off x="5453075" y="4688575"/>
                <a:ext cx="40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702" extrusionOk="0">
                    <a:moveTo>
                      <a:pt x="143" y="1"/>
                    </a:moveTo>
                    <a:cubicBezTo>
                      <a:pt x="127" y="1"/>
                      <a:pt x="112" y="1"/>
                      <a:pt x="96" y="17"/>
                    </a:cubicBezTo>
                    <a:cubicBezTo>
                      <a:pt x="16" y="224"/>
                      <a:pt x="0" y="462"/>
                      <a:pt x="32" y="669"/>
                    </a:cubicBezTo>
                    <a:cubicBezTo>
                      <a:pt x="32" y="685"/>
                      <a:pt x="48" y="701"/>
                      <a:pt x="64" y="701"/>
                    </a:cubicBezTo>
                    <a:cubicBezTo>
                      <a:pt x="80" y="701"/>
                      <a:pt x="96" y="685"/>
                      <a:pt x="96" y="669"/>
                    </a:cubicBezTo>
                    <a:cubicBezTo>
                      <a:pt x="64" y="462"/>
                      <a:pt x="80" y="240"/>
                      <a:pt x="159" y="33"/>
                    </a:cubicBezTo>
                    <a:cubicBezTo>
                      <a:pt x="159" y="17"/>
                      <a:pt x="159" y="1"/>
                      <a:pt x="14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4;p43">
                <a:extLst>
                  <a:ext uri="{FF2B5EF4-FFF2-40B4-BE49-F238E27FC236}">
                    <a16:creationId xmlns:a16="http://schemas.microsoft.com/office/drawing/2014/main" id="{C1507679-B40A-45DD-B1A2-292AFFB971E7}"/>
                  </a:ext>
                </a:extLst>
              </p:cNvPr>
              <p:cNvSpPr/>
              <p:nvPr/>
            </p:nvSpPr>
            <p:spPr>
              <a:xfrm>
                <a:off x="5717300" y="4698125"/>
                <a:ext cx="360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90" extrusionOk="0">
                    <a:moveTo>
                      <a:pt x="48" y="1"/>
                    </a:moveTo>
                    <a:cubicBezTo>
                      <a:pt x="16" y="17"/>
                      <a:pt x="0" y="33"/>
                      <a:pt x="16" y="64"/>
                    </a:cubicBezTo>
                    <a:cubicBezTo>
                      <a:pt x="48" y="224"/>
                      <a:pt x="64" y="383"/>
                      <a:pt x="48" y="542"/>
                    </a:cubicBezTo>
                    <a:cubicBezTo>
                      <a:pt x="48" y="558"/>
                      <a:pt x="80" y="590"/>
                      <a:pt x="96" y="590"/>
                    </a:cubicBezTo>
                    <a:cubicBezTo>
                      <a:pt x="112" y="590"/>
                      <a:pt x="144" y="558"/>
                      <a:pt x="144" y="542"/>
                    </a:cubicBezTo>
                    <a:cubicBezTo>
                      <a:pt x="144" y="367"/>
                      <a:pt x="128" y="208"/>
                      <a:pt x="96" y="49"/>
                    </a:cubicBezTo>
                    <a:cubicBezTo>
                      <a:pt x="80" y="17"/>
                      <a:pt x="64" y="1"/>
                      <a:pt x="4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;p43">
                <a:extLst>
                  <a:ext uri="{FF2B5EF4-FFF2-40B4-BE49-F238E27FC236}">
                    <a16:creationId xmlns:a16="http://schemas.microsoft.com/office/drawing/2014/main" id="{FC23FBCD-8401-4C84-BB0C-A1AE6043E164}"/>
                  </a:ext>
                </a:extLst>
              </p:cNvPr>
              <p:cNvSpPr/>
              <p:nvPr/>
            </p:nvSpPr>
            <p:spPr>
              <a:xfrm>
                <a:off x="5724850" y="4698125"/>
                <a:ext cx="28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622" extrusionOk="0">
                    <a:moveTo>
                      <a:pt x="49" y="1"/>
                    </a:moveTo>
                    <a:cubicBezTo>
                      <a:pt x="17" y="1"/>
                      <a:pt x="1" y="33"/>
                      <a:pt x="1" y="49"/>
                    </a:cubicBezTo>
                    <a:cubicBezTo>
                      <a:pt x="33" y="224"/>
                      <a:pt x="33" y="399"/>
                      <a:pt x="17" y="574"/>
                    </a:cubicBezTo>
                    <a:cubicBezTo>
                      <a:pt x="17" y="606"/>
                      <a:pt x="33" y="622"/>
                      <a:pt x="64" y="622"/>
                    </a:cubicBezTo>
                    <a:cubicBezTo>
                      <a:pt x="80" y="622"/>
                      <a:pt x="96" y="606"/>
                      <a:pt x="112" y="590"/>
                    </a:cubicBezTo>
                    <a:cubicBezTo>
                      <a:pt x="112" y="399"/>
                      <a:pt x="112" y="224"/>
                      <a:pt x="96" y="33"/>
                    </a:cubicBezTo>
                    <a:cubicBezTo>
                      <a:pt x="80" y="17"/>
                      <a:pt x="64" y="1"/>
                      <a:pt x="49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6;p43">
                <a:extLst>
                  <a:ext uri="{FF2B5EF4-FFF2-40B4-BE49-F238E27FC236}">
                    <a16:creationId xmlns:a16="http://schemas.microsoft.com/office/drawing/2014/main" id="{F7954242-374D-43A8-9E0E-A91771823A0A}"/>
                  </a:ext>
                </a:extLst>
              </p:cNvPr>
              <p:cNvSpPr/>
              <p:nvPr/>
            </p:nvSpPr>
            <p:spPr>
              <a:xfrm>
                <a:off x="5939075" y="4686000"/>
                <a:ext cx="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725" extrusionOk="0">
                    <a:moveTo>
                      <a:pt x="58" y="1"/>
                    </a:moveTo>
                    <a:cubicBezTo>
                      <a:pt x="31" y="1"/>
                      <a:pt x="1" y="25"/>
                      <a:pt x="11" y="56"/>
                    </a:cubicBezTo>
                    <a:cubicBezTo>
                      <a:pt x="91" y="263"/>
                      <a:pt x="139" y="470"/>
                      <a:pt x="139" y="677"/>
                    </a:cubicBezTo>
                    <a:cubicBezTo>
                      <a:pt x="139" y="709"/>
                      <a:pt x="155" y="725"/>
                      <a:pt x="186" y="725"/>
                    </a:cubicBezTo>
                    <a:cubicBezTo>
                      <a:pt x="202" y="725"/>
                      <a:pt x="218" y="709"/>
                      <a:pt x="218" y="677"/>
                    </a:cubicBezTo>
                    <a:cubicBezTo>
                      <a:pt x="218" y="454"/>
                      <a:pt x="186" y="231"/>
                      <a:pt x="91" y="24"/>
                    </a:cubicBezTo>
                    <a:cubicBezTo>
                      <a:pt x="85" y="8"/>
                      <a:pt x="72" y="1"/>
                      <a:pt x="58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7;p43">
                <a:extLst>
                  <a:ext uri="{FF2B5EF4-FFF2-40B4-BE49-F238E27FC236}">
                    <a16:creationId xmlns:a16="http://schemas.microsoft.com/office/drawing/2014/main" id="{64F17207-57F0-4E99-B30B-75F3674869C6}"/>
                  </a:ext>
                </a:extLst>
              </p:cNvPr>
              <p:cNvSpPr/>
              <p:nvPr/>
            </p:nvSpPr>
            <p:spPr>
              <a:xfrm>
                <a:off x="5946100" y="4685400"/>
                <a:ext cx="680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638" extrusionOk="0">
                    <a:moveTo>
                      <a:pt x="33" y="0"/>
                    </a:moveTo>
                    <a:cubicBezTo>
                      <a:pt x="17" y="16"/>
                      <a:pt x="1" y="32"/>
                      <a:pt x="17" y="64"/>
                    </a:cubicBezTo>
                    <a:lnTo>
                      <a:pt x="176" y="605"/>
                    </a:lnTo>
                    <a:cubicBezTo>
                      <a:pt x="192" y="621"/>
                      <a:pt x="208" y="637"/>
                      <a:pt x="224" y="637"/>
                    </a:cubicBezTo>
                    <a:lnTo>
                      <a:pt x="240" y="637"/>
                    </a:lnTo>
                    <a:cubicBezTo>
                      <a:pt x="256" y="637"/>
                      <a:pt x="271" y="605"/>
                      <a:pt x="256" y="589"/>
                    </a:cubicBezTo>
                    <a:lnTo>
                      <a:pt x="96" y="32"/>
                    </a:lnTo>
                    <a:cubicBezTo>
                      <a:pt x="80" y="0"/>
                      <a:pt x="65" y="0"/>
                      <a:pt x="33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8;p43">
                <a:extLst>
                  <a:ext uri="{FF2B5EF4-FFF2-40B4-BE49-F238E27FC236}">
                    <a16:creationId xmlns:a16="http://schemas.microsoft.com/office/drawing/2014/main" id="{D4589EE4-D21D-40A3-8555-9E632F296D9C}"/>
                  </a:ext>
                </a:extLst>
              </p:cNvPr>
              <p:cNvSpPr/>
              <p:nvPr/>
            </p:nvSpPr>
            <p:spPr>
              <a:xfrm>
                <a:off x="6079700" y="4664525"/>
                <a:ext cx="61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18" extrusionOk="0">
                    <a:moveTo>
                      <a:pt x="57" y="0"/>
                    </a:moveTo>
                    <a:cubicBezTo>
                      <a:pt x="27" y="0"/>
                      <a:pt x="0" y="24"/>
                      <a:pt x="21" y="55"/>
                    </a:cubicBezTo>
                    <a:lnTo>
                      <a:pt x="164" y="485"/>
                    </a:lnTo>
                    <a:cubicBezTo>
                      <a:pt x="164" y="501"/>
                      <a:pt x="180" y="517"/>
                      <a:pt x="212" y="517"/>
                    </a:cubicBezTo>
                    <a:cubicBezTo>
                      <a:pt x="244" y="501"/>
                      <a:pt x="244" y="485"/>
                      <a:pt x="244" y="453"/>
                    </a:cubicBezTo>
                    <a:lnTo>
                      <a:pt x="101" y="24"/>
                    </a:lnTo>
                    <a:cubicBezTo>
                      <a:pt x="90" y="7"/>
                      <a:pt x="73" y="0"/>
                      <a:pt x="57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9;p43">
                <a:extLst>
                  <a:ext uri="{FF2B5EF4-FFF2-40B4-BE49-F238E27FC236}">
                    <a16:creationId xmlns:a16="http://schemas.microsoft.com/office/drawing/2014/main" id="{3C82CC53-5D0A-43FA-992D-06F2B0F43694}"/>
                  </a:ext>
                </a:extLst>
              </p:cNvPr>
              <p:cNvSpPr/>
              <p:nvPr/>
            </p:nvSpPr>
            <p:spPr>
              <a:xfrm>
                <a:off x="6086675" y="4664050"/>
                <a:ext cx="63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457" extrusionOk="0">
                    <a:moveTo>
                      <a:pt x="53" y="1"/>
                    </a:moveTo>
                    <a:cubicBezTo>
                      <a:pt x="26" y="1"/>
                      <a:pt x="0" y="38"/>
                      <a:pt x="13" y="74"/>
                    </a:cubicBezTo>
                    <a:cubicBezTo>
                      <a:pt x="108" y="170"/>
                      <a:pt x="156" y="281"/>
                      <a:pt x="156" y="409"/>
                    </a:cubicBezTo>
                    <a:cubicBezTo>
                      <a:pt x="156" y="425"/>
                      <a:pt x="188" y="441"/>
                      <a:pt x="204" y="441"/>
                    </a:cubicBezTo>
                    <a:lnTo>
                      <a:pt x="204" y="457"/>
                    </a:lnTo>
                    <a:cubicBezTo>
                      <a:pt x="235" y="457"/>
                      <a:pt x="251" y="441"/>
                      <a:pt x="251" y="409"/>
                    </a:cubicBezTo>
                    <a:cubicBezTo>
                      <a:pt x="235" y="266"/>
                      <a:pt x="188" y="122"/>
                      <a:pt x="76" y="11"/>
                    </a:cubicBezTo>
                    <a:cubicBezTo>
                      <a:pt x="69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90;p43">
                <a:extLst>
                  <a:ext uri="{FF2B5EF4-FFF2-40B4-BE49-F238E27FC236}">
                    <a16:creationId xmlns:a16="http://schemas.microsoft.com/office/drawing/2014/main" id="{AA9C7AF4-B2A2-4F37-A473-D761CBCD90F2}"/>
                  </a:ext>
                </a:extLst>
              </p:cNvPr>
              <p:cNvSpPr/>
              <p:nvPr/>
            </p:nvSpPr>
            <p:spPr>
              <a:xfrm>
                <a:off x="5476150" y="4618375"/>
                <a:ext cx="1158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121" extrusionOk="0">
                    <a:moveTo>
                      <a:pt x="2961" y="1"/>
                    </a:moveTo>
                    <a:cubicBezTo>
                      <a:pt x="2075" y="1"/>
                      <a:pt x="1412" y="142"/>
                      <a:pt x="812" y="373"/>
                    </a:cubicBezTo>
                    <a:cubicBezTo>
                      <a:pt x="557" y="469"/>
                      <a:pt x="287" y="580"/>
                      <a:pt x="48" y="708"/>
                    </a:cubicBezTo>
                    <a:cubicBezTo>
                      <a:pt x="0" y="915"/>
                      <a:pt x="32" y="1106"/>
                      <a:pt x="96" y="1297"/>
                    </a:cubicBezTo>
                    <a:cubicBezTo>
                      <a:pt x="239" y="1631"/>
                      <a:pt x="526" y="1886"/>
                      <a:pt x="860" y="1997"/>
                    </a:cubicBezTo>
                    <a:cubicBezTo>
                      <a:pt x="1113" y="2081"/>
                      <a:pt x="1384" y="2120"/>
                      <a:pt x="1653" y="2120"/>
                    </a:cubicBezTo>
                    <a:cubicBezTo>
                      <a:pt x="1740" y="2120"/>
                      <a:pt x="1825" y="2116"/>
                      <a:pt x="1910" y="2108"/>
                    </a:cubicBezTo>
                    <a:cubicBezTo>
                      <a:pt x="2404" y="2077"/>
                      <a:pt x="2881" y="1965"/>
                      <a:pt x="3343" y="1774"/>
                    </a:cubicBezTo>
                    <a:cubicBezTo>
                      <a:pt x="3486" y="1710"/>
                      <a:pt x="3614" y="1647"/>
                      <a:pt x="3757" y="1583"/>
                    </a:cubicBezTo>
                    <a:cubicBezTo>
                      <a:pt x="4139" y="1376"/>
                      <a:pt x="4521" y="1090"/>
                      <a:pt x="4600" y="676"/>
                    </a:cubicBezTo>
                    <a:cubicBezTo>
                      <a:pt x="4632" y="485"/>
                      <a:pt x="4616" y="294"/>
                      <a:pt x="4521" y="119"/>
                    </a:cubicBezTo>
                    <a:cubicBezTo>
                      <a:pt x="3928" y="38"/>
                      <a:pt x="3415" y="1"/>
                      <a:pt x="29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91;p43">
                <a:extLst>
                  <a:ext uri="{FF2B5EF4-FFF2-40B4-BE49-F238E27FC236}">
                    <a16:creationId xmlns:a16="http://schemas.microsoft.com/office/drawing/2014/main" id="{F2E3E9F8-9B48-488D-A6B7-8F2252E5B68B}"/>
                  </a:ext>
                </a:extLst>
              </p:cNvPr>
              <p:cNvSpPr/>
              <p:nvPr/>
            </p:nvSpPr>
            <p:spPr>
              <a:xfrm>
                <a:off x="5718500" y="4639625"/>
                <a:ext cx="1401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1705" extrusionOk="0">
                    <a:moveTo>
                      <a:pt x="5110" y="1"/>
                    </a:moveTo>
                    <a:cubicBezTo>
                      <a:pt x="4552" y="192"/>
                      <a:pt x="3995" y="335"/>
                      <a:pt x="3422" y="463"/>
                    </a:cubicBezTo>
                    <a:cubicBezTo>
                      <a:pt x="3091" y="520"/>
                      <a:pt x="2753" y="546"/>
                      <a:pt x="2402" y="546"/>
                    </a:cubicBezTo>
                    <a:cubicBezTo>
                      <a:pt x="1775" y="546"/>
                      <a:pt x="1105" y="462"/>
                      <a:pt x="350" y="319"/>
                    </a:cubicBezTo>
                    <a:lnTo>
                      <a:pt x="287" y="383"/>
                    </a:lnTo>
                    <a:cubicBezTo>
                      <a:pt x="159" y="478"/>
                      <a:pt x="64" y="622"/>
                      <a:pt x="32" y="781"/>
                    </a:cubicBezTo>
                    <a:cubicBezTo>
                      <a:pt x="0" y="1099"/>
                      <a:pt x="350" y="1306"/>
                      <a:pt x="653" y="1402"/>
                    </a:cubicBezTo>
                    <a:cubicBezTo>
                      <a:pt x="732" y="1434"/>
                      <a:pt x="812" y="1449"/>
                      <a:pt x="891" y="1481"/>
                    </a:cubicBezTo>
                    <a:cubicBezTo>
                      <a:pt x="1434" y="1631"/>
                      <a:pt x="1992" y="1705"/>
                      <a:pt x="2549" y="1705"/>
                    </a:cubicBezTo>
                    <a:cubicBezTo>
                      <a:pt x="3413" y="1705"/>
                      <a:pt x="4275" y="1527"/>
                      <a:pt x="5078" y="1179"/>
                    </a:cubicBezTo>
                    <a:cubicBezTo>
                      <a:pt x="5237" y="1115"/>
                      <a:pt x="5380" y="1020"/>
                      <a:pt x="5492" y="892"/>
                    </a:cubicBezTo>
                    <a:cubicBezTo>
                      <a:pt x="5555" y="829"/>
                      <a:pt x="5603" y="733"/>
                      <a:pt x="5603" y="622"/>
                    </a:cubicBezTo>
                    <a:cubicBezTo>
                      <a:pt x="5587" y="431"/>
                      <a:pt x="5476" y="256"/>
                      <a:pt x="5317" y="160"/>
                    </a:cubicBezTo>
                    <a:cubicBezTo>
                      <a:pt x="5253" y="96"/>
                      <a:pt x="5173" y="49"/>
                      <a:pt x="5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92;p43">
                <a:extLst>
                  <a:ext uri="{FF2B5EF4-FFF2-40B4-BE49-F238E27FC236}">
                    <a16:creationId xmlns:a16="http://schemas.microsoft.com/office/drawing/2014/main" id="{EC941548-9B3E-4042-904E-639C0E3E8AD2}"/>
                  </a:ext>
                </a:extLst>
              </p:cNvPr>
              <p:cNvSpPr/>
              <p:nvPr/>
            </p:nvSpPr>
            <p:spPr>
              <a:xfrm>
                <a:off x="5966000" y="4615350"/>
                <a:ext cx="11502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1484" extrusionOk="0">
                    <a:moveTo>
                      <a:pt x="112" y="1"/>
                    </a:moveTo>
                    <a:cubicBezTo>
                      <a:pt x="1" y="224"/>
                      <a:pt x="33" y="494"/>
                      <a:pt x="176" y="701"/>
                    </a:cubicBezTo>
                    <a:cubicBezTo>
                      <a:pt x="367" y="924"/>
                      <a:pt x="606" y="1099"/>
                      <a:pt x="892" y="1179"/>
                    </a:cubicBezTo>
                    <a:cubicBezTo>
                      <a:pt x="1486" y="1403"/>
                      <a:pt x="2122" y="1484"/>
                      <a:pt x="2763" y="1484"/>
                    </a:cubicBezTo>
                    <a:cubicBezTo>
                      <a:pt x="3169" y="1484"/>
                      <a:pt x="3578" y="1451"/>
                      <a:pt x="3980" y="1402"/>
                    </a:cubicBezTo>
                    <a:cubicBezTo>
                      <a:pt x="4123" y="1386"/>
                      <a:pt x="4251" y="1354"/>
                      <a:pt x="4378" y="1290"/>
                    </a:cubicBezTo>
                    <a:cubicBezTo>
                      <a:pt x="4505" y="1227"/>
                      <a:pt x="4585" y="1115"/>
                      <a:pt x="4601" y="972"/>
                    </a:cubicBezTo>
                    <a:cubicBezTo>
                      <a:pt x="4601" y="924"/>
                      <a:pt x="4601" y="892"/>
                      <a:pt x="4585" y="861"/>
                    </a:cubicBezTo>
                    <a:cubicBezTo>
                      <a:pt x="3614" y="701"/>
                      <a:pt x="2436" y="399"/>
                      <a:pt x="908" y="96"/>
                    </a:cubicBezTo>
                    <a:cubicBezTo>
                      <a:pt x="637" y="33"/>
                      <a:pt x="367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93;p43">
                <a:extLst>
                  <a:ext uri="{FF2B5EF4-FFF2-40B4-BE49-F238E27FC236}">
                    <a16:creationId xmlns:a16="http://schemas.microsoft.com/office/drawing/2014/main" id="{020180A8-508F-4372-AC02-197B185E232E}"/>
                  </a:ext>
                </a:extLst>
              </p:cNvPr>
              <p:cNvSpPr/>
              <p:nvPr/>
            </p:nvSpPr>
            <p:spPr>
              <a:xfrm>
                <a:off x="5496450" y="4614775"/>
                <a:ext cx="5066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0264" h="2646" extrusionOk="0">
                    <a:moveTo>
                      <a:pt x="18580" y="1"/>
                    </a:moveTo>
                    <a:cubicBezTo>
                      <a:pt x="17025" y="1"/>
                      <a:pt x="15367" y="561"/>
                      <a:pt x="13976" y="995"/>
                    </a:cubicBezTo>
                    <a:cubicBezTo>
                      <a:pt x="13434" y="1170"/>
                      <a:pt x="12861" y="1329"/>
                      <a:pt x="12288" y="1441"/>
                    </a:cubicBezTo>
                    <a:cubicBezTo>
                      <a:pt x="11954" y="1504"/>
                      <a:pt x="11614" y="1532"/>
                      <a:pt x="11259" y="1532"/>
                    </a:cubicBezTo>
                    <a:cubicBezTo>
                      <a:pt x="10635" y="1532"/>
                      <a:pt x="9968" y="1445"/>
                      <a:pt x="9216" y="1313"/>
                    </a:cubicBezTo>
                    <a:cubicBezTo>
                      <a:pt x="8054" y="1106"/>
                      <a:pt x="6670" y="772"/>
                      <a:pt x="4919" y="438"/>
                    </a:cubicBezTo>
                    <a:cubicBezTo>
                      <a:pt x="4489" y="358"/>
                      <a:pt x="4075" y="295"/>
                      <a:pt x="3709" y="247"/>
                    </a:cubicBezTo>
                    <a:cubicBezTo>
                      <a:pt x="3111" y="165"/>
                      <a:pt x="2594" y="128"/>
                      <a:pt x="2137" y="128"/>
                    </a:cubicBezTo>
                    <a:cubicBezTo>
                      <a:pt x="1257" y="128"/>
                      <a:pt x="597" y="266"/>
                      <a:pt x="0" y="486"/>
                    </a:cubicBezTo>
                    <a:cubicBezTo>
                      <a:pt x="32" y="629"/>
                      <a:pt x="112" y="756"/>
                      <a:pt x="191" y="852"/>
                    </a:cubicBezTo>
                    <a:cubicBezTo>
                      <a:pt x="605" y="1377"/>
                      <a:pt x="1687" y="1679"/>
                      <a:pt x="2515" y="1902"/>
                    </a:cubicBezTo>
                    <a:cubicBezTo>
                      <a:pt x="2690" y="1950"/>
                      <a:pt x="2833" y="1998"/>
                      <a:pt x="2977" y="2030"/>
                    </a:cubicBezTo>
                    <a:cubicBezTo>
                      <a:pt x="4043" y="2364"/>
                      <a:pt x="5141" y="2555"/>
                      <a:pt x="6256" y="2634"/>
                    </a:cubicBezTo>
                    <a:cubicBezTo>
                      <a:pt x="6507" y="2642"/>
                      <a:pt x="6759" y="2646"/>
                      <a:pt x="7011" y="2646"/>
                    </a:cubicBezTo>
                    <a:cubicBezTo>
                      <a:pt x="7825" y="2646"/>
                      <a:pt x="8637" y="2604"/>
                      <a:pt x="9439" y="2507"/>
                    </a:cubicBezTo>
                    <a:lnTo>
                      <a:pt x="9773" y="2475"/>
                    </a:lnTo>
                    <a:cubicBezTo>
                      <a:pt x="11317" y="2316"/>
                      <a:pt x="12846" y="2125"/>
                      <a:pt x="14374" y="1886"/>
                    </a:cubicBezTo>
                    <a:cubicBezTo>
                      <a:pt x="15743" y="1695"/>
                      <a:pt x="17095" y="1457"/>
                      <a:pt x="18433" y="1186"/>
                    </a:cubicBezTo>
                    <a:cubicBezTo>
                      <a:pt x="18974" y="1075"/>
                      <a:pt x="19531" y="963"/>
                      <a:pt x="19929" y="661"/>
                    </a:cubicBezTo>
                    <a:cubicBezTo>
                      <a:pt x="20072" y="549"/>
                      <a:pt x="20183" y="406"/>
                      <a:pt x="20263" y="231"/>
                    </a:cubicBezTo>
                    <a:lnTo>
                      <a:pt x="19674" y="104"/>
                    </a:lnTo>
                    <a:cubicBezTo>
                      <a:pt x="19404" y="56"/>
                      <a:pt x="19149" y="24"/>
                      <a:pt x="18878" y="8"/>
                    </a:cubicBezTo>
                    <a:cubicBezTo>
                      <a:pt x="18779" y="3"/>
                      <a:pt x="18680" y="1"/>
                      <a:pt x="18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94;p43">
                <a:extLst>
                  <a:ext uri="{FF2B5EF4-FFF2-40B4-BE49-F238E27FC236}">
                    <a16:creationId xmlns:a16="http://schemas.microsoft.com/office/drawing/2014/main" id="{0FE5AEFC-6D44-4D32-91D2-F2CAC4B2B7DF}"/>
                  </a:ext>
                </a:extLst>
              </p:cNvPr>
              <p:cNvSpPr/>
              <p:nvPr/>
            </p:nvSpPr>
            <p:spPr>
              <a:xfrm>
                <a:off x="5581600" y="4601675"/>
                <a:ext cx="3931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2156" extrusionOk="0">
                    <a:moveTo>
                      <a:pt x="1099" y="0"/>
                    </a:moveTo>
                    <a:cubicBezTo>
                      <a:pt x="697" y="0"/>
                      <a:pt x="306" y="31"/>
                      <a:pt x="0" y="166"/>
                    </a:cubicBezTo>
                    <a:cubicBezTo>
                      <a:pt x="2387" y="1189"/>
                      <a:pt x="5049" y="2156"/>
                      <a:pt x="8462" y="2156"/>
                    </a:cubicBezTo>
                    <a:cubicBezTo>
                      <a:pt x="8715" y="2156"/>
                      <a:pt x="8972" y="2151"/>
                      <a:pt x="9233" y="2140"/>
                    </a:cubicBezTo>
                    <a:cubicBezTo>
                      <a:pt x="12018" y="2028"/>
                      <a:pt x="14167" y="1599"/>
                      <a:pt x="15727" y="548"/>
                    </a:cubicBezTo>
                    <a:cubicBezTo>
                      <a:pt x="15663" y="500"/>
                      <a:pt x="15600" y="468"/>
                      <a:pt x="15520" y="452"/>
                    </a:cubicBezTo>
                    <a:cubicBezTo>
                      <a:pt x="15301" y="384"/>
                      <a:pt x="15077" y="356"/>
                      <a:pt x="14852" y="356"/>
                    </a:cubicBezTo>
                    <a:cubicBezTo>
                      <a:pt x="14292" y="356"/>
                      <a:pt x="13720" y="528"/>
                      <a:pt x="13164" y="675"/>
                    </a:cubicBezTo>
                    <a:cubicBezTo>
                      <a:pt x="11838" y="1054"/>
                      <a:pt x="10450" y="1329"/>
                      <a:pt x="9077" y="1329"/>
                    </a:cubicBezTo>
                    <a:cubicBezTo>
                      <a:pt x="8373" y="1329"/>
                      <a:pt x="7673" y="1256"/>
                      <a:pt x="6988" y="1089"/>
                    </a:cubicBezTo>
                    <a:cubicBezTo>
                      <a:pt x="6288" y="930"/>
                      <a:pt x="5619" y="659"/>
                      <a:pt x="4935" y="468"/>
                    </a:cubicBezTo>
                    <a:cubicBezTo>
                      <a:pt x="3805" y="182"/>
                      <a:pt x="2627" y="39"/>
                      <a:pt x="1465" y="7"/>
                    </a:cubicBezTo>
                    <a:cubicBezTo>
                      <a:pt x="1343" y="3"/>
                      <a:pt x="1221" y="0"/>
                      <a:pt x="1099" y="0"/>
                    </a:cubicBezTo>
                    <a:close/>
                  </a:path>
                </a:pathLst>
              </a:custGeom>
              <a:solidFill>
                <a:srgbClr val="251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695;p43">
              <a:extLst>
                <a:ext uri="{FF2B5EF4-FFF2-40B4-BE49-F238E27FC236}">
                  <a16:creationId xmlns:a16="http://schemas.microsoft.com/office/drawing/2014/main" id="{396F0569-6FEE-4996-B8E7-A6044162FC68}"/>
                </a:ext>
              </a:extLst>
            </p:cNvPr>
            <p:cNvGrpSpPr/>
            <p:nvPr/>
          </p:nvGrpSpPr>
          <p:grpSpPr>
            <a:xfrm>
              <a:off x="3063682" y="3649358"/>
              <a:ext cx="1067007" cy="457518"/>
              <a:chOff x="5865725" y="4701650"/>
              <a:chExt cx="253500" cy="108700"/>
            </a:xfrm>
          </p:grpSpPr>
          <p:sp>
            <p:nvSpPr>
              <p:cNvPr id="180" name="Google Shape;696;p43">
                <a:extLst>
                  <a:ext uri="{FF2B5EF4-FFF2-40B4-BE49-F238E27FC236}">
                    <a16:creationId xmlns:a16="http://schemas.microsoft.com/office/drawing/2014/main" id="{DC9A0905-E9C8-41FF-BE77-06110C0FEA13}"/>
                  </a:ext>
                </a:extLst>
              </p:cNvPr>
              <p:cNvSpPr/>
              <p:nvPr/>
            </p:nvSpPr>
            <p:spPr>
              <a:xfrm>
                <a:off x="5865725" y="4701650"/>
                <a:ext cx="1317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4348" extrusionOk="0">
                    <a:moveTo>
                      <a:pt x="2175" y="0"/>
                    </a:moveTo>
                    <a:cubicBezTo>
                      <a:pt x="2151" y="0"/>
                      <a:pt x="2126" y="1"/>
                      <a:pt x="2102" y="3"/>
                    </a:cubicBezTo>
                    <a:cubicBezTo>
                      <a:pt x="1815" y="51"/>
                      <a:pt x="1545" y="210"/>
                      <a:pt x="1369" y="417"/>
                    </a:cubicBezTo>
                    <a:cubicBezTo>
                      <a:pt x="1258" y="528"/>
                      <a:pt x="1178" y="640"/>
                      <a:pt x="1115" y="783"/>
                    </a:cubicBezTo>
                    <a:cubicBezTo>
                      <a:pt x="940" y="1149"/>
                      <a:pt x="876" y="1547"/>
                      <a:pt x="908" y="1945"/>
                    </a:cubicBezTo>
                    <a:cubicBezTo>
                      <a:pt x="892" y="2184"/>
                      <a:pt x="924" y="2423"/>
                      <a:pt x="972" y="2661"/>
                    </a:cubicBezTo>
                    <a:cubicBezTo>
                      <a:pt x="589" y="2916"/>
                      <a:pt x="287" y="3266"/>
                      <a:pt x="96" y="3696"/>
                    </a:cubicBezTo>
                    <a:cubicBezTo>
                      <a:pt x="80" y="3728"/>
                      <a:pt x="64" y="3775"/>
                      <a:pt x="48" y="3823"/>
                    </a:cubicBezTo>
                    <a:cubicBezTo>
                      <a:pt x="16" y="3887"/>
                      <a:pt x="1" y="3951"/>
                      <a:pt x="1" y="4014"/>
                    </a:cubicBezTo>
                    <a:cubicBezTo>
                      <a:pt x="48" y="4189"/>
                      <a:pt x="239" y="4253"/>
                      <a:pt x="398" y="4269"/>
                    </a:cubicBezTo>
                    <a:lnTo>
                      <a:pt x="430" y="4269"/>
                    </a:lnTo>
                    <a:cubicBezTo>
                      <a:pt x="844" y="4323"/>
                      <a:pt x="1272" y="4348"/>
                      <a:pt x="1695" y="4348"/>
                    </a:cubicBezTo>
                    <a:cubicBezTo>
                      <a:pt x="1891" y="4348"/>
                      <a:pt x="2085" y="4343"/>
                      <a:pt x="2277" y="4333"/>
                    </a:cubicBezTo>
                    <a:cubicBezTo>
                      <a:pt x="3104" y="4317"/>
                      <a:pt x="3916" y="4317"/>
                      <a:pt x="4728" y="4301"/>
                    </a:cubicBezTo>
                    <a:cubicBezTo>
                      <a:pt x="4855" y="4301"/>
                      <a:pt x="4983" y="4269"/>
                      <a:pt x="5094" y="4205"/>
                    </a:cubicBezTo>
                    <a:cubicBezTo>
                      <a:pt x="5158" y="4157"/>
                      <a:pt x="5206" y="4078"/>
                      <a:pt x="5221" y="3982"/>
                    </a:cubicBezTo>
                    <a:lnTo>
                      <a:pt x="5221" y="3966"/>
                    </a:lnTo>
                    <a:cubicBezTo>
                      <a:pt x="5269" y="3600"/>
                      <a:pt x="5158" y="3250"/>
                      <a:pt x="4887" y="2996"/>
                    </a:cubicBezTo>
                    <a:cubicBezTo>
                      <a:pt x="4871" y="2964"/>
                      <a:pt x="4839" y="2932"/>
                      <a:pt x="4824" y="2916"/>
                    </a:cubicBezTo>
                    <a:lnTo>
                      <a:pt x="4792" y="2884"/>
                    </a:lnTo>
                    <a:lnTo>
                      <a:pt x="4728" y="2820"/>
                    </a:lnTo>
                    <a:cubicBezTo>
                      <a:pt x="4553" y="2677"/>
                      <a:pt x="4346" y="2550"/>
                      <a:pt x="4139" y="2454"/>
                    </a:cubicBezTo>
                    <a:lnTo>
                      <a:pt x="4107" y="2423"/>
                    </a:lnTo>
                    <a:lnTo>
                      <a:pt x="4075" y="2407"/>
                    </a:lnTo>
                    <a:cubicBezTo>
                      <a:pt x="3662" y="2231"/>
                      <a:pt x="3232" y="2136"/>
                      <a:pt x="2786" y="2136"/>
                    </a:cubicBezTo>
                    <a:cubicBezTo>
                      <a:pt x="2866" y="2025"/>
                      <a:pt x="2945" y="1913"/>
                      <a:pt x="3009" y="1786"/>
                    </a:cubicBezTo>
                    <a:cubicBezTo>
                      <a:pt x="3200" y="1420"/>
                      <a:pt x="3216" y="990"/>
                      <a:pt x="3073" y="592"/>
                    </a:cubicBezTo>
                    <a:cubicBezTo>
                      <a:pt x="2923" y="233"/>
                      <a:pt x="2562" y="0"/>
                      <a:pt x="21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97;p43">
                <a:extLst>
                  <a:ext uri="{FF2B5EF4-FFF2-40B4-BE49-F238E27FC236}">
                    <a16:creationId xmlns:a16="http://schemas.microsoft.com/office/drawing/2014/main" id="{63A376A1-3AEA-41B9-B47F-A2D782BD8DA8}"/>
                  </a:ext>
                </a:extLst>
              </p:cNvPr>
              <p:cNvSpPr/>
              <p:nvPr/>
            </p:nvSpPr>
            <p:spPr>
              <a:xfrm>
                <a:off x="5895975" y="4716850"/>
                <a:ext cx="378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702" extrusionOk="0">
                    <a:moveTo>
                      <a:pt x="1040" y="1"/>
                    </a:moveTo>
                    <a:cubicBezTo>
                      <a:pt x="957" y="1"/>
                      <a:pt x="874" y="21"/>
                      <a:pt x="796" y="64"/>
                    </a:cubicBezTo>
                    <a:cubicBezTo>
                      <a:pt x="557" y="191"/>
                      <a:pt x="366" y="398"/>
                      <a:pt x="271" y="653"/>
                    </a:cubicBezTo>
                    <a:cubicBezTo>
                      <a:pt x="159" y="875"/>
                      <a:pt x="0" y="1305"/>
                      <a:pt x="80" y="1560"/>
                    </a:cubicBezTo>
                    <a:cubicBezTo>
                      <a:pt x="107" y="1669"/>
                      <a:pt x="198" y="1702"/>
                      <a:pt x="308" y="1702"/>
                    </a:cubicBezTo>
                    <a:cubicBezTo>
                      <a:pt x="456" y="1702"/>
                      <a:pt x="639" y="1642"/>
                      <a:pt x="748" y="1623"/>
                    </a:cubicBezTo>
                    <a:cubicBezTo>
                      <a:pt x="939" y="1608"/>
                      <a:pt x="1114" y="1528"/>
                      <a:pt x="1258" y="1385"/>
                    </a:cubicBezTo>
                    <a:cubicBezTo>
                      <a:pt x="1305" y="1337"/>
                      <a:pt x="1337" y="1273"/>
                      <a:pt x="1369" y="1210"/>
                    </a:cubicBezTo>
                    <a:cubicBezTo>
                      <a:pt x="1481" y="971"/>
                      <a:pt x="1512" y="716"/>
                      <a:pt x="1497" y="446"/>
                    </a:cubicBezTo>
                    <a:cubicBezTo>
                      <a:pt x="1481" y="318"/>
                      <a:pt x="1433" y="191"/>
                      <a:pt x="1337" y="95"/>
                    </a:cubicBezTo>
                    <a:cubicBezTo>
                      <a:pt x="1249" y="33"/>
                      <a:pt x="1145" y="1"/>
                      <a:pt x="1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98;p43">
                <a:extLst>
                  <a:ext uri="{FF2B5EF4-FFF2-40B4-BE49-F238E27FC236}">
                    <a16:creationId xmlns:a16="http://schemas.microsoft.com/office/drawing/2014/main" id="{BC5B2485-ABEA-45DE-8C34-B8E687F402AA}"/>
                  </a:ext>
                </a:extLst>
              </p:cNvPr>
              <p:cNvSpPr/>
              <p:nvPr/>
            </p:nvSpPr>
            <p:spPr>
              <a:xfrm>
                <a:off x="5865725" y="4794025"/>
                <a:ext cx="127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74" extrusionOk="0">
                    <a:moveTo>
                      <a:pt x="96" y="1"/>
                    </a:moveTo>
                    <a:cubicBezTo>
                      <a:pt x="80" y="33"/>
                      <a:pt x="48" y="80"/>
                      <a:pt x="32" y="128"/>
                    </a:cubicBezTo>
                    <a:cubicBezTo>
                      <a:pt x="1" y="192"/>
                      <a:pt x="1" y="256"/>
                      <a:pt x="1" y="335"/>
                    </a:cubicBezTo>
                    <a:cubicBezTo>
                      <a:pt x="32" y="494"/>
                      <a:pt x="239" y="558"/>
                      <a:pt x="398" y="574"/>
                    </a:cubicBezTo>
                    <a:lnTo>
                      <a:pt x="414" y="574"/>
                    </a:lnTo>
                    <a:lnTo>
                      <a:pt x="430" y="542"/>
                    </a:lnTo>
                    <a:cubicBezTo>
                      <a:pt x="510" y="367"/>
                      <a:pt x="287" y="33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99;p43">
                <a:extLst>
                  <a:ext uri="{FF2B5EF4-FFF2-40B4-BE49-F238E27FC236}">
                    <a16:creationId xmlns:a16="http://schemas.microsoft.com/office/drawing/2014/main" id="{F512168D-8FB0-431C-A190-147D913335F0}"/>
                  </a:ext>
                </a:extLst>
              </p:cNvPr>
              <p:cNvSpPr/>
              <p:nvPr/>
            </p:nvSpPr>
            <p:spPr>
              <a:xfrm>
                <a:off x="5990675" y="4792800"/>
                <a:ext cx="128550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44" extrusionOk="0">
                    <a:moveTo>
                      <a:pt x="3028" y="1"/>
                    </a:moveTo>
                    <a:cubicBezTo>
                      <a:pt x="2813" y="1"/>
                      <a:pt x="2574" y="33"/>
                      <a:pt x="2309" y="98"/>
                    </a:cubicBezTo>
                    <a:cubicBezTo>
                      <a:pt x="2181" y="129"/>
                      <a:pt x="2038" y="177"/>
                      <a:pt x="1895" y="225"/>
                    </a:cubicBezTo>
                    <a:cubicBezTo>
                      <a:pt x="1592" y="320"/>
                      <a:pt x="1274" y="400"/>
                      <a:pt x="956" y="432"/>
                    </a:cubicBezTo>
                    <a:cubicBezTo>
                      <a:pt x="901" y="440"/>
                      <a:pt x="846" y="444"/>
                      <a:pt x="792" y="444"/>
                    </a:cubicBezTo>
                    <a:cubicBezTo>
                      <a:pt x="530" y="444"/>
                      <a:pt x="275" y="351"/>
                      <a:pt x="64" y="193"/>
                    </a:cubicBezTo>
                    <a:cubicBezTo>
                      <a:pt x="56" y="185"/>
                      <a:pt x="48" y="181"/>
                      <a:pt x="40" y="181"/>
                    </a:cubicBezTo>
                    <a:cubicBezTo>
                      <a:pt x="32" y="181"/>
                      <a:pt x="24" y="185"/>
                      <a:pt x="17" y="193"/>
                    </a:cubicBezTo>
                    <a:cubicBezTo>
                      <a:pt x="1" y="193"/>
                      <a:pt x="1" y="225"/>
                      <a:pt x="17" y="241"/>
                    </a:cubicBezTo>
                    <a:cubicBezTo>
                      <a:pt x="228" y="426"/>
                      <a:pt x="506" y="524"/>
                      <a:pt x="786" y="524"/>
                    </a:cubicBezTo>
                    <a:cubicBezTo>
                      <a:pt x="843" y="524"/>
                      <a:pt x="899" y="520"/>
                      <a:pt x="956" y="511"/>
                    </a:cubicBezTo>
                    <a:cubicBezTo>
                      <a:pt x="1290" y="480"/>
                      <a:pt x="1608" y="400"/>
                      <a:pt x="1911" y="289"/>
                    </a:cubicBezTo>
                    <a:cubicBezTo>
                      <a:pt x="2054" y="257"/>
                      <a:pt x="2197" y="209"/>
                      <a:pt x="2325" y="177"/>
                    </a:cubicBezTo>
                    <a:cubicBezTo>
                      <a:pt x="2577" y="107"/>
                      <a:pt x="2802" y="74"/>
                      <a:pt x="3005" y="74"/>
                    </a:cubicBezTo>
                    <a:cubicBezTo>
                      <a:pt x="3261" y="74"/>
                      <a:pt x="3482" y="127"/>
                      <a:pt x="3678" y="225"/>
                    </a:cubicBezTo>
                    <a:cubicBezTo>
                      <a:pt x="3741" y="257"/>
                      <a:pt x="3789" y="289"/>
                      <a:pt x="3853" y="320"/>
                    </a:cubicBezTo>
                    <a:cubicBezTo>
                      <a:pt x="3916" y="368"/>
                      <a:pt x="3980" y="400"/>
                      <a:pt x="4044" y="448"/>
                    </a:cubicBezTo>
                    <a:cubicBezTo>
                      <a:pt x="4187" y="511"/>
                      <a:pt x="4346" y="543"/>
                      <a:pt x="4505" y="543"/>
                    </a:cubicBezTo>
                    <a:cubicBezTo>
                      <a:pt x="4728" y="543"/>
                      <a:pt x="4935" y="480"/>
                      <a:pt x="5126" y="352"/>
                    </a:cubicBezTo>
                    <a:cubicBezTo>
                      <a:pt x="5142" y="352"/>
                      <a:pt x="5142" y="320"/>
                      <a:pt x="5126" y="305"/>
                    </a:cubicBezTo>
                    <a:cubicBezTo>
                      <a:pt x="5118" y="297"/>
                      <a:pt x="5110" y="293"/>
                      <a:pt x="5102" y="293"/>
                    </a:cubicBezTo>
                    <a:cubicBezTo>
                      <a:pt x="5094" y="293"/>
                      <a:pt x="5086" y="297"/>
                      <a:pt x="5078" y="305"/>
                    </a:cubicBezTo>
                    <a:cubicBezTo>
                      <a:pt x="4909" y="411"/>
                      <a:pt x="4715" y="464"/>
                      <a:pt x="4521" y="464"/>
                    </a:cubicBezTo>
                    <a:cubicBezTo>
                      <a:pt x="4368" y="464"/>
                      <a:pt x="4216" y="431"/>
                      <a:pt x="4075" y="368"/>
                    </a:cubicBezTo>
                    <a:cubicBezTo>
                      <a:pt x="4012" y="336"/>
                      <a:pt x="3932" y="289"/>
                      <a:pt x="3884" y="257"/>
                    </a:cubicBezTo>
                    <a:cubicBezTo>
                      <a:pt x="3821" y="225"/>
                      <a:pt x="3773" y="177"/>
                      <a:pt x="3709" y="145"/>
                    </a:cubicBezTo>
                    <a:cubicBezTo>
                      <a:pt x="3517" y="49"/>
                      <a:pt x="3290" y="1"/>
                      <a:pt x="3028" y="1"/>
                    </a:cubicBezTo>
                    <a:close/>
                  </a:path>
                </a:pathLst>
              </a:custGeom>
              <a:solidFill>
                <a:srgbClr val="A48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00;p43">
                <a:extLst>
                  <a:ext uri="{FF2B5EF4-FFF2-40B4-BE49-F238E27FC236}">
                    <a16:creationId xmlns:a16="http://schemas.microsoft.com/office/drawing/2014/main" id="{5383CA19-B9AD-4917-9D39-AB98F3A24573}"/>
                  </a:ext>
                </a:extLst>
              </p:cNvPr>
              <p:cNvSpPr/>
              <p:nvPr/>
            </p:nvSpPr>
            <p:spPr>
              <a:xfrm>
                <a:off x="5887225" y="4783700"/>
                <a:ext cx="83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85" extrusionOk="0">
                    <a:moveTo>
                      <a:pt x="191" y="0"/>
                    </a:moveTo>
                    <a:cubicBezTo>
                      <a:pt x="64" y="0"/>
                      <a:pt x="0" y="159"/>
                      <a:pt x="96" y="239"/>
                    </a:cubicBezTo>
                    <a:cubicBezTo>
                      <a:pt x="122" y="271"/>
                      <a:pt x="157" y="285"/>
                      <a:pt x="193" y="285"/>
                    </a:cubicBezTo>
                    <a:cubicBezTo>
                      <a:pt x="264" y="285"/>
                      <a:pt x="334" y="228"/>
                      <a:pt x="334" y="143"/>
                    </a:cubicBezTo>
                    <a:cubicBezTo>
                      <a:pt x="334" y="64"/>
                      <a:pt x="271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01;p43">
                <a:extLst>
                  <a:ext uri="{FF2B5EF4-FFF2-40B4-BE49-F238E27FC236}">
                    <a16:creationId xmlns:a16="http://schemas.microsoft.com/office/drawing/2014/main" id="{AE040135-E3B8-44CE-B192-61803635DF3D}"/>
                  </a:ext>
                </a:extLst>
              </p:cNvPr>
              <p:cNvSpPr/>
              <p:nvPr/>
            </p:nvSpPr>
            <p:spPr>
              <a:xfrm>
                <a:off x="5892775" y="4785225"/>
                <a:ext cx="2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97" extrusionOk="0">
                    <a:moveTo>
                      <a:pt x="934" y="0"/>
                    </a:moveTo>
                    <a:cubicBezTo>
                      <a:pt x="931" y="0"/>
                      <a:pt x="928" y="1"/>
                      <a:pt x="924" y="3"/>
                    </a:cubicBezTo>
                    <a:cubicBezTo>
                      <a:pt x="606" y="114"/>
                      <a:pt x="287" y="257"/>
                      <a:pt x="17" y="448"/>
                    </a:cubicBezTo>
                    <a:cubicBezTo>
                      <a:pt x="1" y="464"/>
                      <a:pt x="1" y="480"/>
                      <a:pt x="17" y="480"/>
                    </a:cubicBezTo>
                    <a:lnTo>
                      <a:pt x="33" y="480"/>
                    </a:lnTo>
                    <a:cubicBezTo>
                      <a:pt x="33" y="480"/>
                      <a:pt x="33" y="480"/>
                      <a:pt x="33" y="496"/>
                    </a:cubicBezTo>
                    <a:cubicBezTo>
                      <a:pt x="319" y="305"/>
                      <a:pt x="622" y="146"/>
                      <a:pt x="940" y="50"/>
                    </a:cubicBezTo>
                    <a:cubicBezTo>
                      <a:pt x="968" y="50"/>
                      <a:pt x="95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02;p43">
                <a:extLst>
                  <a:ext uri="{FF2B5EF4-FFF2-40B4-BE49-F238E27FC236}">
                    <a16:creationId xmlns:a16="http://schemas.microsoft.com/office/drawing/2014/main" id="{2FBCAD24-4E28-42F9-AABF-0D145C7260D7}"/>
                  </a:ext>
                </a:extLst>
              </p:cNvPr>
              <p:cNvSpPr/>
              <p:nvPr/>
            </p:nvSpPr>
            <p:spPr>
              <a:xfrm>
                <a:off x="5895975" y="4794025"/>
                <a:ext cx="2547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76" extrusionOk="0">
                    <a:moveTo>
                      <a:pt x="987" y="1"/>
                    </a:moveTo>
                    <a:cubicBezTo>
                      <a:pt x="653" y="17"/>
                      <a:pt x="335" y="49"/>
                      <a:pt x="16" y="128"/>
                    </a:cubicBezTo>
                    <a:cubicBezTo>
                      <a:pt x="0" y="128"/>
                      <a:pt x="0" y="144"/>
                      <a:pt x="0" y="144"/>
                    </a:cubicBezTo>
                    <a:cubicBezTo>
                      <a:pt x="0" y="160"/>
                      <a:pt x="16" y="160"/>
                      <a:pt x="16" y="176"/>
                    </a:cubicBezTo>
                    <a:lnTo>
                      <a:pt x="32" y="160"/>
                    </a:lnTo>
                    <a:cubicBezTo>
                      <a:pt x="335" y="96"/>
                      <a:pt x="669" y="49"/>
                      <a:pt x="987" y="49"/>
                    </a:cubicBezTo>
                    <a:cubicBezTo>
                      <a:pt x="1003" y="49"/>
                      <a:pt x="1019" y="33"/>
                      <a:pt x="1019" y="17"/>
                    </a:cubicBezTo>
                    <a:cubicBezTo>
                      <a:pt x="1003" y="17"/>
                      <a:pt x="1003" y="1"/>
                      <a:pt x="98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03;p43">
                <a:extLst>
                  <a:ext uri="{FF2B5EF4-FFF2-40B4-BE49-F238E27FC236}">
                    <a16:creationId xmlns:a16="http://schemas.microsoft.com/office/drawing/2014/main" id="{7FB0767C-3D9E-434C-880C-20933E098430}"/>
                  </a:ext>
                </a:extLst>
              </p:cNvPr>
              <p:cNvSpPr/>
              <p:nvPr/>
            </p:nvSpPr>
            <p:spPr>
              <a:xfrm>
                <a:off x="5958850" y="4763000"/>
                <a:ext cx="2907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035" extrusionOk="0">
                    <a:moveTo>
                      <a:pt x="414" y="0"/>
                    </a:moveTo>
                    <a:cubicBezTo>
                      <a:pt x="271" y="128"/>
                      <a:pt x="143" y="287"/>
                      <a:pt x="48" y="446"/>
                    </a:cubicBezTo>
                    <a:cubicBezTo>
                      <a:pt x="16" y="494"/>
                      <a:pt x="0" y="526"/>
                      <a:pt x="0" y="573"/>
                    </a:cubicBezTo>
                    <a:cubicBezTo>
                      <a:pt x="16" y="621"/>
                      <a:pt x="48" y="669"/>
                      <a:pt x="96" y="685"/>
                    </a:cubicBezTo>
                    <a:cubicBezTo>
                      <a:pt x="255" y="812"/>
                      <a:pt x="430" y="924"/>
                      <a:pt x="605" y="1019"/>
                    </a:cubicBezTo>
                    <a:cubicBezTo>
                      <a:pt x="621" y="1035"/>
                      <a:pt x="637" y="1035"/>
                      <a:pt x="669" y="1035"/>
                    </a:cubicBezTo>
                    <a:cubicBezTo>
                      <a:pt x="685" y="1035"/>
                      <a:pt x="701" y="1019"/>
                      <a:pt x="717" y="1003"/>
                    </a:cubicBezTo>
                    <a:cubicBezTo>
                      <a:pt x="860" y="844"/>
                      <a:pt x="1019" y="701"/>
                      <a:pt x="1162" y="542"/>
                    </a:cubicBezTo>
                    <a:cubicBezTo>
                      <a:pt x="1146" y="510"/>
                      <a:pt x="1114" y="494"/>
                      <a:pt x="1083" y="462"/>
                    </a:cubicBezTo>
                    <a:lnTo>
                      <a:pt x="1067" y="446"/>
                    </a:lnTo>
                    <a:lnTo>
                      <a:pt x="987" y="382"/>
                    </a:lnTo>
                    <a:cubicBezTo>
                      <a:pt x="812" y="223"/>
                      <a:pt x="621" y="96"/>
                      <a:pt x="414" y="0"/>
                    </a:cubicBezTo>
                    <a:close/>
                  </a:path>
                </a:pathLst>
              </a:custGeom>
              <a:solidFill>
                <a:srgbClr val="805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04;p43">
                <a:extLst>
                  <a:ext uri="{FF2B5EF4-FFF2-40B4-BE49-F238E27FC236}">
                    <a16:creationId xmlns:a16="http://schemas.microsoft.com/office/drawing/2014/main" id="{01DF29A3-0096-46AD-95A8-8349723541F5}"/>
                  </a:ext>
                </a:extLst>
              </p:cNvPr>
              <p:cNvSpPr/>
              <p:nvPr/>
            </p:nvSpPr>
            <p:spPr>
              <a:xfrm>
                <a:off x="5966400" y="4782100"/>
                <a:ext cx="32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08" fill="none" extrusionOk="0">
                    <a:moveTo>
                      <a:pt x="1" y="207"/>
                    </a:moveTo>
                    <a:cubicBezTo>
                      <a:pt x="48" y="128"/>
                      <a:pt x="80" y="64"/>
                      <a:pt x="128" y="0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05;p43">
                <a:extLst>
                  <a:ext uri="{FF2B5EF4-FFF2-40B4-BE49-F238E27FC236}">
                    <a16:creationId xmlns:a16="http://schemas.microsoft.com/office/drawing/2014/main" id="{B0D56C3E-DCE4-4F52-B5F9-2BCFB0151637}"/>
                  </a:ext>
                </a:extLst>
              </p:cNvPr>
              <p:cNvSpPr/>
              <p:nvPr/>
            </p:nvSpPr>
            <p:spPr>
              <a:xfrm>
                <a:off x="5965200" y="4781300"/>
                <a:ext cx="28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92" fill="none" extrusionOk="0">
                    <a:moveTo>
                      <a:pt x="1" y="192"/>
                    </a:moveTo>
                    <a:cubicBezTo>
                      <a:pt x="17" y="144"/>
                      <a:pt x="96" y="32"/>
                      <a:pt x="112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06;p43">
                <a:extLst>
                  <a:ext uri="{FF2B5EF4-FFF2-40B4-BE49-F238E27FC236}">
                    <a16:creationId xmlns:a16="http://schemas.microsoft.com/office/drawing/2014/main" id="{CB9BACDE-342C-4084-97FC-5BF4387890B3}"/>
                  </a:ext>
                </a:extLst>
              </p:cNvPr>
              <p:cNvSpPr/>
              <p:nvPr/>
            </p:nvSpPr>
            <p:spPr>
              <a:xfrm>
                <a:off x="5981525" y="4780500"/>
                <a:ext cx="44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44" fill="none" extrusionOk="0">
                    <a:moveTo>
                      <a:pt x="176" y="144"/>
                    </a:moveTo>
                    <a:cubicBezTo>
                      <a:pt x="112" y="96"/>
                      <a:pt x="48" y="48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rgbClr val="FFC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07;p43">
                <a:extLst>
                  <a:ext uri="{FF2B5EF4-FFF2-40B4-BE49-F238E27FC236}">
                    <a16:creationId xmlns:a16="http://schemas.microsoft.com/office/drawing/2014/main" id="{691C9398-976E-4462-AC1F-3CF0A2991919}"/>
                  </a:ext>
                </a:extLst>
              </p:cNvPr>
              <p:cNvSpPr/>
              <p:nvPr/>
            </p:nvSpPr>
            <p:spPr>
              <a:xfrm>
                <a:off x="5979925" y="4781300"/>
                <a:ext cx="48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60" fill="none" extrusionOk="0">
                    <a:moveTo>
                      <a:pt x="192" y="160"/>
                    </a:moveTo>
                    <a:cubicBezTo>
                      <a:pt x="144" y="128"/>
                      <a:pt x="49" y="32"/>
                      <a:pt x="1" y="1"/>
                    </a:cubicBezTo>
                  </a:path>
                </a:pathLst>
              </a:custGeom>
              <a:noFill/>
              <a:ln w="8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708;p43">
              <a:extLst>
                <a:ext uri="{FF2B5EF4-FFF2-40B4-BE49-F238E27FC236}">
                  <a16:creationId xmlns:a16="http://schemas.microsoft.com/office/drawing/2014/main" id="{B047009D-D5A9-4ED3-80E7-456549A3A000}"/>
                </a:ext>
              </a:extLst>
            </p:cNvPr>
            <p:cNvGrpSpPr/>
            <p:nvPr/>
          </p:nvGrpSpPr>
          <p:grpSpPr>
            <a:xfrm>
              <a:off x="1305015" y="1646506"/>
              <a:ext cx="2676672" cy="2502356"/>
              <a:chOff x="5447900" y="4225800"/>
              <a:chExt cx="635925" cy="594525"/>
            </a:xfrm>
          </p:grpSpPr>
          <p:sp>
            <p:nvSpPr>
              <p:cNvPr id="124" name="Google Shape;709;p43">
                <a:extLst>
                  <a:ext uri="{FF2B5EF4-FFF2-40B4-BE49-F238E27FC236}">
                    <a16:creationId xmlns:a16="http://schemas.microsoft.com/office/drawing/2014/main" id="{CE5514CE-1357-41B3-BB52-65E79F92C3AE}"/>
                  </a:ext>
                </a:extLst>
              </p:cNvPr>
              <p:cNvSpPr/>
              <p:nvPr/>
            </p:nvSpPr>
            <p:spPr>
              <a:xfrm>
                <a:off x="5921425" y="4225925"/>
                <a:ext cx="162400" cy="371950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14878" extrusionOk="0">
                    <a:moveTo>
                      <a:pt x="2122" y="1"/>
                    </a:moveTo>
                    <a:cubicBezTo>
                      <a:pt x="1882" y="1"/>
                      <a:pt x="1669" y="80"/>
                      <a:pt x="1497" y="250"/>
                    </a:cubicBezTo>
                    <a:cubicBezTo>
                      <a:pt x="1" y="1762"/>
                      <a:pt x="2182" y="2430"/>
                      <a:pt x="3678" y="5455"/>
                    </a:cubicBezTo>
                    <a:cubicBezTo>
                      <a:pt x="3789" y="5661"/>
                      <a:pt x="3885" y="5900"/>
                      <a:pt x="3964" y="6123"/>
                    </a:cubicBezTo>
                    <a:cubicBezTo>
                      <a:pt x="4951" y="8972"/>
                      <a:pt x="3519" y="11981"/>
                      <a:pt x="3519" y="11981"/>
                    </a:cubicBezTo>
                    <a:lnTo>
                      <a:pt x="2834" y="14878"/>
                    </a:lnTo>
                    <a:cubicBezTo>
                      <a:pt x="2834" y="14878"/>
                      <a:pt x="4362" y="14336"/>
                      <a:pt x="6034" y="9307"/>
                    </a:cubicBezTo>
                    <a:cubicBezTo>
                      <a:pt x="6448" y="7969"/>
                      <a:pt x="6495" y="6553"/>
                      <a:pt x="6161" y="5200"/>
                    </a:cubicBezTo>
                    <a:cubicBezTo>
                      <a:pt x="5490" y="2300"/>
                      <a:pt x="3415" y="1"/>
                      <a:pt x="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10;p43">
                <a:extLst>
                  <a:ext uri="{FF2B5EF4-FFF2-40B4-BE49-F238E27FC236}">
                    <a16:creationId xmlns:a16="http://schemas.microsoft.com/office/drawing/2014/main" id="{0043590E-F07F-4455-9234-B05E65770D9B}"/>
                  </a:ext>
                </a:extLst>
              </p:cNvPr>
              <p:cNvSpPr/>
              <p:nvPr/>
            </p:nvSpPr>
            <p:spPr>
              <a:xfrm>
                <a:off x="5921425" y="4225800"/>
                <a:ext cx="154425" cy="153225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6129" extrusionOk="0">
                    <a:moveTo>
                      <a:pt x="2127" y="0"/>
                    </a:moveTo>
                    <a:cubicBezTo>
                      <a:pt x="1885" y="0"/>
                      <a:pt x="1670" y="81"/>
                      <a:pt x="1497" y="255"/>
                    </a:cubicBezTo>
                    <a:cubicBezTo>
                      <a:pt x="1" y="1767"/>
                      <a:pt x="2182" y="2435"/>
                      <a:pt x="3678" y="5460"/>
                    </a:cubicBezTo>
                    <a:cubicBezTo>
                      <a:pt x="3789" y="5666"/>
                      <a:pt x="3885" y="5889"/>
                      <a:pt x="3964" y="6128"/>
                    </a:cubicBezTo>
                    <a:cubicBezTo>
                      <a:pt x="4092" y="6048"/>
                      <a:pt x="4187" y="5953"/>
                      <a:pt x="4251" y="5810"/>
                    </a:cubicBezTo>
                    <a:cubicBezTo>
                      <a:pt x="4331" y="5635"/>
                      <a:pt x="4426" y="5460"/>
                      <a:pt x="4553" y="5300"/>
                    </a:cubicBezTo>
                    <a:cubicBezTo>
                      <a:pt x="4720" y="5134"/>
                      <a:pt x="4951" y="5080"/>
                      <a:pt x="5194" y="5080"/>
                    </a:cubicBezTo>
                    <a:cubicBezTo>
                      <a:pt x="5368" y="5080"/>
                      <a:pt x="5549" y="5108"/>
                      <a:pt x="5715" y="5141"/>
                    </a:cubicBezTo>
                    <a:cubicBezTo>
                      <a:pt x="5859" y="5173"/>
                      <a:pt x="6018" y="5189"/>
                      <a:pt x="6177" y="5205"/>
                    </a:cubicBezTo>
                    <a:cubicBezTo>
                      <a:pt x="5493" y="2309"/>
                      <a:pt x="3421" y="0"/>
                      <a:pt x="2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11;p43">
                <a:extLst>
                  <a:ext uri="{FF2B5EF4-FFF2-40B4-BE49-F238E27FC236}">
                    <a16:creationId xmlns:a16="http://schemas.microsoft.com/office/drawing/2014/main" id="{91E9FB35-06E7-433F-9620-3E28017775AC}"/>
                  </a:ext>
                </a:extLst>
              </p:cNvPr>
              <p:cNvSpPr/>
              <p:nvPr/>
            </p:nvSpPr>
            <p:spPr>
              <a:xfrm>
                <a:off x="5656800" y="4248475"/>
                <a:ext cx="2638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10490" extrusionOk="0">
                    <a:moveTo>
                      <a:pt x="4935" y="0"/>
                    </a:moveTo>
                    <a:cubicBezTo>
                      <a:pt x="4697" y="16"/>
                      <a:pt x="4474" y="48"/>
                      <a:pt x="4235" y="96"/>
                    </a:cubicBezTo>
                    <a:cubicBezTo>
                      <a:pt x="3280" y="287"/>
                      <a:pt x="2404" y="732"/>
                      <a:pt x="1704" y="1385"/>
                    </a:cubicBezTo>
                    <a:cubicBezTo>
                      <a:pt x="1529" y="1544"/>
                      <a:pt x="1354" y="1719"/>
                      <a:pt x="1211" y="1910"/>
                    </a:cubicBezTo>
                    <a:cubicBezTo>
                      <a:pt x="924" y="2245"/>
                      <a:pt x="701" y="2611"/>
                      <a:pt x="510" y="3009"/>
                    </a:cubicBezTo>
                    <a:cubicBezTo>
                      <a:pt x="447" y="3120"/>
                      <a:pt x="383" y="3263"/>
                      <a:pt x="335" y="3406"/>
                    </a:cubicBezTo>
                    <a:cubicBezTo>
                      <a:pt x="240" y="3677"/>
                      <a:pt x="160" y="3964"/>
                      <a:pt x="96" y="4266"/>
                    </a:cubicBezTo>
                    <a:cubicBezTo>
                      <a:pt x="80" y="4362"/>
                      <a:pt x="65" y="4457"/>
                      <a:pt x="49" y="4553"/>
                    </a:cubicBezTo>
                    <a:cubicBezTo>
                      <a:pt x="17" y="4791"/>
                      <a:pt x="1" y="5014"/>
                      <a:pt x="1" y="5253"/>
                    </a:cubicBezTo>
                    <a:cubicBezTo>
                      <a:pt x="1" y="5396"/>
                      <a:pt x="17" y="5555"/>
                      <a:pt x="17" y="5699"/>
                    </a:cubicBezTo>
                    <a:cubicBezTo>
                      <a:pt x="33" y="5778"/>
                      <a:pt x="33" y="5874"/>
                      <a:pt x="49" y="5953"/>
                    </a:cubicBezTo>
                    <a:cubicBezTo>
                      <a:pt x="80" y="6208"/>
                      <a:pt x="144" y="6447"/>
                      <a:pt x="208" y="6701"/>
                    </a:cubicBezTo>
                    <a:cubicBezTo>
                      <a:pt x="224" y="6781"/>
                      <a:pt x="256" y="6861"/>
                      <a:pt x="271" y="6940"/>
                    </a:cubicBezTo>
                    <a:cubicBezTo>
                      <a:pt x="431" y="7370"/>
                      <a:pt x="622" y="7768"/>
                      <a:pt x="876" y="8150"/>
                    </a:cubicBezTo>
                    <a:cubicBezTo>
                      <a:pt x="924" y="8245"/>
                      <a:pt x="988" y="8309"/>
                      <a:pt x="1051" y="8405"/>
                    </a:cubicBezTo>
                    <a:cubicBezTo>
                      <a:pt x="1338" y="8771"/>
                      <a:pt x="1656" y="9105"/>
                      <a:pt x="2022" y="9391"/>
                    </a:cubicBezTo>
                    <a:lnTo>
                      <a:pt x="2229" y="9535"/>
                    </a:lnTo>
                    <a:cubicBezTo>
                      <a:pt x="2484" y="9726"/>
                      <a:pt x="2755" y="9885"/>
                      <a:pt x="3057" y="10012"/>
                    </a:cubicBezTo>
                    <a:cubicBezTo>
                      <a:pt x="3121" y="10044"/>
                      <a:pt x="3184" y="10076"/>
                      <a:pt x="3232" y="10108"/>
                    </a:cubicBezTo>
                    <a:cubicBezTo>
                      <a:pt x="3423" y="10171"/>
                      <a:pt x="3630" y="10251"/>
                      <a:pt x="3821" y="10299"/>
                    </a:cubicBezTo>
                    <a:cubicBezTo>
                      <a:pt x="3885" y="10315"/>
                      <a:pt x="3948" y="10331"/>
                      <a:pt x="3996" y="10346"/>
                    </a:cubicBezTo>
                    <a:cubicBezTo>
                      <a:pt x="4283" y="10426"/>
                      <a:pt x="4569" y="10474"/>
                      <a:pt x="4856" y="10490"/>
                    </a:cubicBezTo>
                    <a:lnTo>
                      <a:pt x="5285" y="10490"/>
                    </a:lnTo>
                    <a:cubicBezTo>
                      <a:pt x="5445" y="10490"/>
                      <a:pt x="5604" y="10490"/>
                      <a:pt x="5763" y="10474"/>
                    </a:cubicBezTo>
                    <a:cubicBezTo>
                      <a:pt x="5827" y="10458"/>
                      <a:pt x="5874" y="10458"/>
                      <a:pt x="5938" y="10458"/>
                    </a:cubicBezTo>
                    <a:cubicBezTo>
                      <a:pt x="6129" y="10426"/>
                      <a:pt x="6320" y="10394"/>
                      <a:pt x="6511" y="10346"/>
                    </a:cubicBezTo>
                    <a:cubicBezTo>
                      <a:pt x="6575" y="10331"/>
                      <a:pt x="6623" y="10315"/>
                      <a:pt x="6670" y="10299"/>
                    </a:cubicBezTo>
                    <a:cubicBezTo>
                      <a:pt x="6957" y="10219"/>
                      <a:pt x="7243" y="10124"/>
                      <a:pt x="7514" y="9996"/>
                    </a:cubicBezTo>
                    <a:cubicBezTo>
                      <a:pt x="7562" y="9980"/>
                      <a:pt x="7609" y="9949"/>
                      <a:pt x="7657" y="9917"/>
                    </a:cubicBezTo>
                    <a:cubicBezTo>
                      <a:pt x="7832" y="9837"/>
                      <a:pt x="8007" y="9742"/>
                      <a:pt x="8167" y="9630"/>
                    </a:cubicBezTo>
                    <a:lnTo>
                      <a:pt x="8326" y="9535"/>
                    </a:lnTo>
                    <a:cubicBezTo>
                      <a:pt x="8564" y="9360"/>
                      <a:pt x="8787" y="9169"/>
                      <a:pt x="8994" y="8962"/>
                    </a:cubicBezTo>
                    <a:cubicBezTo>
                      <a:pt x="9042" y="8914"/>
                      <a:pt x="9090" y="8866"/>
                      <a:pt x="9137" y="8818"/>
                    </a:cubicBezTo>
                    <a:cubicBezTo>
                      <a:pt x="9329" y="8596"/>
                      <a:pt x="9504" y="8373"/>
                      <a:pt x="9663" y="8150"/>
                    </a:cubicBezTo>
                    <a:cubicBezTo>
                      <a:pt x="9711" y="8070"/>
                      <a:pt x="9758" y="8007"/>
                      <a:pt x="9790" y="7943"/>
                    </a:cubicBezTo>
                    <a:cubicBezTo>
                      <a:pt x="9949" y="7672"/>
                      <a:pt x="10093" y="7402"/>
                      <a:pt x="10204" y="7099"/>
                    </a:cubicBezTo>
                    <a:cubicBezTo>
                      <a:pt x="10236" y="7020"/>
                      <a:pt x="10268" y="6924"/>
                      <a:pt x="10299" y="6845"/>
                    </a:cubicBezTo>
                    <a:cubicBezTo>
                      <a:pt x="10395" y="6558"/>
                      <a:pt x="10459" y="6272"/>
                      <a:pt x="10506" y="5969"/>
                    </a:cubicBezTo>
                    <a:cubicBezTo>
                      <a:pt x="10522" y="5826"/>
                      <a:pt x="10538" y="5683"/>
                      <a:pt x="10538" y="5539"/>
                    </a:cubicBezTo>
                    <a:cubicBezTo>
                      <a:pt x="10554" y="5444"/>
                      <a:pt x="10554" y="5332"/>
                      <a:pt x="10554" y="5221"/>
                    </a:cubicBezTo>
                    <a:cubicBezTo>
                      <a:pt x="10538" y="3534"/>
                      <a:pt x="9711" y="1958"/>
                      <a:pt x="8326" y="971"/>
                    </a:cubicBezTo>
                    <a:lnTo>
                      <a:pt x="8294" y="955"/>
                    </a:lnTo>
                    <a:lnTo>
                      <a:pt x="8198" y="892"/>
                    </a:lnTo>
                    <a:lnTo>
                      <a:pt x="8151" y="860"/>
                    </a:lnTo>
                    <a:cubicBezTo>
                      <a:pt x="7896" y="685"/>
                      <a:pt x="7609" y="541"/>
                      <a:pt x="7323" y="414"/>
                    </a:cubicBezTo>
                    <a:cubicBezTo>
                      <a:pt x="7243" y="382"/>
                      <a:pt x="7164" y="350"/>
                      <a:pt x="7084" y="319"/>
                    </a:cubicBezTo>
                    <a:cubicBezTo>
                      <a:pt x="6957" y="271"/>
                      <a:pt x="6829" y="223"/>
                      <a:pt x="6686" y="191"/>
                    </a:cubicBezTo>
                    <a:cubicBezTo>
                      <a:pt x="6591" y="159"/>
                      <a:pt x="6511" y="143"/>
                      <a:pt x="6416" y="128"/>
                    </a:cubicBezTo>
                    <a:cubicBezTo>
                      <a:pt x="6241" y="80"/>
                      <a:pt x="6065" y="48"/>
                      <a:pt x="5874" y="32"/>
                    </a:cubicBezTo>
                    <a:cubicBezTo>
                      <a:pt x="5747" y="16"/>
                      <a:pt x="5620" y="0"/>
                      <a:pt x="5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12;p43">
                <a:extLst>
                  <a:ext uri="{FF2B5EF4-FFF2-40B4-BE49-F238E27FC236}">
                    <a16:creationId xmlns:a16="http://schemas.microsoft.com/office/drawing/2014/main" id="{13A64F14-0BA1-40A1-85C0-26285179EF72}"/>
                  </a:ext>
                </a:extLst>
              </p:cNvPr>
              <p:cNvSpPr/>
              <p:nvPr/>
            </p:nvSpPr>
            <p:spPr>
              <a:xfrm>
                <a:off x="5662375" y="4269150"/>
                <a:ext cx="202975" cy="152050"/>
              </a:xfrm>
              <a:custGeom>
                <a:avLst/>
                <a:gdLst/>
                <a:ahLst/>
                <a:cxnLst/>
                <a:rect l="l" t="t" r="r" b="b"/>
                <a:pathLst>
                  <a:path w="8119" h="6082" extrusionOk="0">
                    <a:moveTo>
                      <a:pt x="7959" y="1"/>
                    </a:moveTo>
                    <a:cubicBezTo>
                      <a:pt x="6766" y="415"/>
                      <a:pt x="5620" y="940"/>
                      <a:pt x="4521" y="1545"/>
                    </a:cubicBezTo>
                    <a:cubicBezTo>
                      <a:pt x="4346" y="1656"/>
                      <a:pt x="4155" y="1752"/>
                      <a:pt x="3996" y="1863"/>
                    </a:cubicBezTo>
                    <a:cubicBezTo>
                      <a:pt x="3582" y="2118"/>
                      <a:pt x="3184" y="2388"/>
                      <a:pt x="2802" y="2675"/>
                    </a:cubicBezTo>
                    <a:cubicBezTo>
                      <a:pt x="1831" y="3407"/>
                      <a:pt x="988" y="4283"/>
                      <a:pt x="319" y="5285"/>
                    </a:cubicBezTo>
                    <a:cubicBezTo>
                      <a:pt x="208" y="5461"/>
                      <a:pt x="96" y="5652"/>
                      <a:pt x="1" y="5843"/>
                    </a:cubicBezTo>
                    <a:cubicBezTo>
                      <a:pt x="17" y="5922"/>
                      <a:pt x="48" y="6002"/>
                      <a:pt x="64" y="6081"/>
                    </a:cubicBezTo>
                    <a:cubicBezTo>
                      <a:pt x="176" y="5843"/>
                      <a:pt x="319" y="5604"/>
                      <a:pt x="462" y="5381"/>
                    </a:cubicBezTo>
                    <a:cubicBezTo>
                      <a:pt x="685" y="5047"/>
                      <a:pt x="924" y="4728"/>
                      <a:pt x="1195" y="4426"/>
                    </a:cubicBezTo>
                    <a:cubicBezTo>
                      <a:pt x="1306" y="4283"/>
                      <a:pt x="1417" y="4155"/>
                      <a:pt x="1545" y="4028"/>
                    </a:cubicBezTo>
                    <a:cubicBezTo>
                      <a:pt x="1720" y="3837"/>
                      <a:pt x="1895" y="3662"/>
                      <a:pt x="2086" y="3487"/>
                    </a:cubicBezTo>
                    <a:cubicBezTo>
                      <a:pt x="2165" y="3423"/>
                      <a:pt x="2229" y="3359"/>
                      <a:pt x="2309" y="3296"/>
                    </a:cubicBezTo>
                    <a:cubicBezTo>
                      <a:pt x="2452" y="3168"/>
                      <a:pt x="2611" y="3041"/>
                      <a:pt x="2754" y="2914"/>
                    </a:cubicBezTo>
                    <a:lnTo>
                      <a:pt x="2961" y="2771"/>
                    </a:lnTo>
                    <a:cubicBezTo>
                      <a:pt x="3057" y="2691"/>
                      <a:pt x="3168" y="2611"/>
                      <a:pt x="3280" y="2532"/>
                    </a:cubicBezTo>
                    <a:lnTo>
                      <a:pt x="3455" y="2404"/>
                    </a:lnTo>
                    <a:cubicBezTo>
                      <a:pt x="3630" y="2277"/>
                      <a:pt x="3805" y="2166"/>
                      <a:pt x="3996" y="2054"/>
                    </a:cubicBezTo>
                    <a:lnTo>
                      <a:pt x="4155" y="1943"/>
                    </a:lnTo>
                    <a:lnTo>
                      <a:pt x="4187" y="1927"/>
                    </a:lnTo>
                    <a:cubicBezTo>
                      <a:pt x="4235" y="1895"/>
                      <a:pt x="4283" y="1879"/>
                      <a:pt x="4330" y="1847"/>
                    </a:cubicBezTo>
                    <a:lnTo>
                      <a:pt x="4617" y="1672"/>
                    </a:lnTo>
                    <a:lnTo>
                      <a:pt x="4840" y="1545"/>
                    </a:lnTo>
                    <a:lnTo>
                      <a:pt x="4999" y="1465"/>
                    </a:lnTo>
                    <a:cubicBezTo>
                      <a:pt x="5158" y="1386"/>
                      <a:pt x="5317" y="1290"/>
                      <a:pt x="5492" y="1211"/>
                    </a:cubicBezTo>
                    <a:lnTo>
                      <a:pt x="5635" y="1147"/>
                    </a:lnTo>
                    <a:cubicBezTo>
                      <a:pt x="5874" y="1036"/>
                      <a:pt x="6097" y="924"/>
                      <a:pt x="6336" y="813"/>
                    </a:cubicBezTo>
                    <a:lnTo>
                      <a:pt x="6495" y="749"/>
                    </a:lnTo>
                    <a:cubicBezTo>
                      <a:pt x="6654" y="685"/>
                      <a:pt x="6813" y="622"/>
                      <a:pt x="6973" y="558"/>
                    </a:cubicBezTo>
                    <a:lnTo>
                      <a:pt x="7132" y="478"/>
                    </a:lnTo>
                    <a:lnTo>
                      <a:pt x="7434" y="367"/>
                    </a:lnTo>
                    <a:cubicBezTo>
                      <a:pt x="7482" y="335"/>
                      <a:pt x="7546" y="319"/>
                      <a:pt x="7593" y="303"/>
                    </a:cubicBezTo>
                    <a:lnTo>
                      <a:pt x="7959" y="160"/>
                    </a:lnTo>
                    <a:lnTo>
                      <a:pt x="8119" y="112"/>
                    </a:lnTo>
                    <a:lnTo>
                      <a:pt x="8103" y="96"/>
                    </a:lnTo>
                    <a:cubicBezTo>
                      <a:pt x="8071" y="65"/>
                      <a:pt x="8055" y="33"/>
                      <a:pt x="8023" y="1"/>
                    </a:cubicBezTo>
                    <a:lnTo>
                      <a:pt x="8007" y="33"/>
                    </a:lnTo>
                    <a:lnTo>
                      <a:pt x="7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13;p43">
                <a:extLst>
                  <a:ext uri="{FF2B5EF4-FFF2-40B4-BE49-F238E27FC236}">
                    <a16:creationId xmlns:a16="http://schemas.microsoft.com/office/drawing/2014/main" id="{935F9B10-536B-4F60-8EE0-782380475595}"/>
                  </a:ext>
                </a:extLst>
              </p:cNvPr>
              <p:cNvSpPr/>
              <p:nvPr/>
            </p:nvSpPr>
            <p:spPr>
              <a:xfrm>
                <a:off x="5657600" y="4255225"/>
                <a:ext cx="182675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5652" extrusionOk="0">
                    <a:moveTo>
                      <a:pt x="7068" y="1"/>
                    </a:moveTo>
                    <a:cubicBezTo>
                      <a:pt x="4840" y="924"/>
                      <a:pt x="2818" y="2293"/>
                      <a:pt x="1131" y="4044"/>
                    </a:cubicBezTo>
                    <a:cubicBezTo>
                      <a:pt x="717" y="4458"/>
                      <a:pt x="335" y="4919"/>
                      <a:pt x="1" y="5397"/>
                    </a:cubicBezTo>
                    <a:cubicBezTo>
                      <a:pt x="1" y="5492"/>
                      <a:pt x="17" y="5572"/>
                      <a:pt x="33" y="5651"/>
                    </a:cubicBezTo>
                    <a:cubicBezTo>
                      <a:pt x="383" y="5126"/>
                      <a:pt x="797" y="4617"/>
                      <a:pt x="1258" y="4155"/>
                    </a:cubicBezTo>
                    <a:cubicBezTo>
                      <a:pt x="2961" y="2388"/>
                      <a:pt x="5031" y="1019"/>
                      <a:pt x="7307" y="96"/>
                    </a:cubicBezTo>
                    <a:cubicBezTo>
                      <a:pt x="7227" y="64"/>
                      <a:pt x="7148" y="33"/>
                      <a:pt x="7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14;p43">
                <a:extLst>
                  <a:ext uri="{FF2B5EF4-FFF2-40B4-BE49-F238E27FC236}">
                    <a16:creationId xmlns:a16="http://schemas.microsoft.com/office/drawing/2014/main" id="{72E86E23-E80B-46AA-BD3C-FAD52A184BDC}"/>
                  </a:ext>
                </a:extLst>
              </p:cNvPr>
              <p:cNvSpPr/>
              <p:nvPr/>
            </p:nvSpPr>
            <p:spPr>
              <a:xfrm>
                <a:off x="5658000" y="4250050"/>
                <a:ext cx="1663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4458" extrusionOk="0">
                    <a:moveTo>
                      <a:pt x="6368" y="1"/>
                    </a:moveTo>
                    <a:cubicBezTo>
                      <a:pt x="3725" y="1115"/>
                      <a:pt x="1640" y="2484"/>
                      <a:pt x="48" y="4155"/>
                    </a:cubicBezTo>
                    <a:cubicBezTo>
                      <a:pt x="32" y="4267"/>
                      <a:pt x="17" y="4362"/>
                      <a:pt x="1" y="4458"/>
                    </a:cubicBezTo>
                    <a:cubicBezTo>
                      <a:pt x="1624" y="2691"/>
                      <a:pt x="3821" y="1242"/>
                      <a:pt x="6654" y="80"/>
                    </a:cubicBezTo>
                    <a:cubicBezTo>
                      <a:pt x="6559" y="65"/>
                      <a:pt x="6463" y="49"/>
                      <a:pt x="6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15;p43">
                <a:extLst>
                  <a:ext uri="{FF2B5EF4-FFF2-40B4-BE49-F238E27FC236}">
                    <a16:creationId xmlns:a16="http://schemas.microsoft.com/office/drawing/2014/main" id="{7E9A0DFC-A35D-458F-B010-F2D317D7936B}"/>
                  </a:ext>
                </a:extLst>
              </p:cNvPr>
              <p:cNvSpPr/>
              <p:nvPr/>
            </p:nvSpPr>
            <p:spPr>
              <a:xfrm>
                <a:off x="5665575" y="4247675"/>
                <a:ext cx="13890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3407" extrusionOk="0">
                    <a:moveTo>
                      <a:pt x="5157" y="0"/>
                    </a:moveTo>
                    <a:cubicBezTo>
                      <a:pt x="3438" y="669"/>
                      <a:pt x="1640" y="1608"/>
                      <a:pt x="175" y="3009"/>
                    </a:cubicBezTo>
                    <a:cubicBezTo>
                      <a:pt x="111" y="3120"/>
                      <a:pt x="48" y="3263"/>
                      <a:pt x="0" y="3407"/>
                    </a:cubicBezTo>
                    <a:cubicBezTo>
                      <a:pt x="1576" y="1783"/>
                      <a:pt x="3629" y="748"/>
                      <a:pt x="5555" y="16"/>
                    </a:cubicBezTo>
                    <a:cubicBezTo>
                      <a:pt x="5412" y="0"/>
                      <a:pt x="5285" y="0"/>
                      <a:pt x="5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16;p43">
                <a:extLst>
                  <a:ext uri="{FF2B5EF4-FFF2-40B4-BE49-F238E27FC236}">
                    <a16:creationId xmlns:a16="http://schemas.microsoft.com/office/drawing/2014/main" id="{D50300FE-283F-40BC-B61F-6F022439A693}"/>
                  </a:ext>
                </a:extLst>
              </p:cNvPr>
              <p:cNvSpPr/>
              <p:nvPr/>
            </p:nvSpPr>
            <p:spPr>
              <a:xfrm>
                <a:off x="5687050" y="4247675"/>
                <a:ext cx="935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1911" extrusionOk="0">
                    <a:moveTo>
                      <a:pt x="3741" y="0"/>
                    </a:moveTo>
                    <a:lnTo>
                      <a:pt x="3025" y="96"/>
                    </a:lnTo>
                    <a:cubicBezTo>
                      <a:pt x="2149" y="446"/>
                      <a:pt x="1306" y="876"/>
                      <a:pt x="494" y="1385"/>
                    </a:cubicBezTo>
                    <a:cubicBezTo>
                      <a:pt x="319" y="1544"/>
                      <a:pt x="160" y="1719"/>
                      <a:pt x="1" y="1910"/>
                    </a:cubicBezTo>
                    <a:cubicBezTo>
                      <a:pt x="1163" y="1115"/>
                      <a:pt x="2420" y="462"/>
                      <a:pt x="3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17;p43">
                <a:extLst>
                  <a:ext uri="{FF2B5EF4-FFF2-40B4-BE49-F238E27FC236}">
                    <a16:creationId xmlns:a16="http://schemas.microsoft.com/office/drawing/2014/main" id="{F119AAD1-80ED-4122-91BC-51DC34B5EF77}"/>
                  </a:ext>
                </a:extLst>
              </p:cNvPr>
              <p:cNvSpPr/>
              <p:nvPr/>
            </p:nvSpPr>
            <p:spPr>
              <a:xfrm>
                <a:off x="5766250" y="4314925"/>
                <a:ext cx="57725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2309" h="7689" extrusionOk="0">
                    <a:moveTo>
                      <a:pt x="143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12"/>
                    </a:cubicBezTo>
                    <a:cubicBezTo>
                      <a:pt x="223" y="462"/>
                      <a:pt x="414" y="828"/>
                      <a:pt x="605" y="1194"/>
                    </a:cubicBezTo>
                    <a:cubicBezTo>
                      <a:pt x="669" y="1337"/>
                      <a:pt x="732" y="1481"/>
                      <a:pt x="796" y="1624"/>
                    </a:cubicBezTo>
                    <a:cubicBezTo>
                      <a:pt x="1656" y="3534"/>
                      <a:pt x="2117" y="5587"/>
                      <a:pt x="2133" y="7688"/>
                    </a:cubicBezTo>
                    <a:cubicBezTo>
                      <a:pt x="2197" y="7673"/>
                      <a:pt x="2245" y="7657"/>
                      <a:pt x="2308" y="7641"/>
                    </a:cubicBezTo>
                    <a:cubicBezTo>
                      <a:pt x="2260" y="4967"/>
                      <a:pt x="1528" y="2324"/>
                      <a:pt x="159" y="16"/>
                    </a:cubicBezTo>
                    <a:cubicBezTo>
                      <a:pt x="159" y="16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18;p43">
                <a:extLst>
                  <a:ext uri="{FF2B5EF4-FFF2-40B4-BE49-F238E27FC236}">
                    <a16:creationId xmlns:a16="http://schemas.microsoft.com/office/drawing/2014/main" id="{BC56EAA6-89A4-4704-8ED9-06BEFE9911A4}"/>
                  </a:ext>
                </a:extLst>
              </p:cNvPr>
              <p:cNvSpPr/>
              <p:nvPr/>
            </p:nvSpPr>
            <p:spPr>
              <a:xfrm>
                <a:off x="5783350" y="4305775"/>
                <a:ext cx="65300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7705" extrusionOk="0">
                    <a:moveTo>
                      <a:pt x="144" y="0"/>
                    </a:moveTo>
                    <a:lnTo>
                      <a:pt x="1" y="80"/>
                    </a:lnTo>
                    <a:lnTo>
                      <a:pt x="1" y="96"/>
                    </a:lnTo>
                    <a:cubicBezTo>
                      <a:pt x="1306" y="2436"/>
                      <a:pt x="2134" y="5030"/>
                      <a:pt x="2452" y="7704"/>
                    </a:cubicBezTo>
                    <a:cubicBezTo>
                      <a:pt x="2500" y="7688"/>
                      <a:pt x="2547" y="7657"/>
                      <a:pt x="2611" y="7625"/>
                    </a:cubicBezTo>
                    <a:cubicBezTo>
                      <a:pt x="2293" y="4951"/>
                      <a:pt x="1449" y="2356"/>
                      <a:pt x="144" y="16"/>
                    </a:cubicBezTo>
                    <a:cubicBezTo>
                      <a:pt x="144" y="0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19;p43">
                <a:extLst>
                  <a:ext uri="{FF2B5EF4-FFF2-40B4-BE49-F238E27FC236}">
                    <a16:creationId xmlns:a16="http://schemas.microsoft.com/office/drawing/2014/main" id="{1FD1F25D-FA11-4A4A-A7B0-7D0E4BF9A9EB}"/>
                  </a:ext>
                </a:extLst>
              </p:cNvPr>
              <p:cNvSpPr/>
              <p:nvPr/>
            </p:nvSpPr>
            <p:spPr>
              <a:xfrm>
                <a:off x="5798875" y="4296625"/>
                <a:ext cx="660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7705" extrusionOk="0">
                    <a:moveTo>
                      <a:pt x="144" y="0"/>
                    </a:moveTo>
                    <a:lnTo>
                      <a:pt x="0" y="80"/>
                    </a:lnTo>
                    <a:cubicBezTo>
                      <a:pt x="0" y="96"/>
                      <a:pt x="16" y="112"/>
                      <a:pt x="16" y="128"/>
                    </a:cubicBezTo>
                    <a:cubicBezTo>
                      <a:pt x="1369" y="2451"/>
                      <a:pt x="1990" y="5094"/>
                      <a:pt x="2484" y="7704"/>
                    </a:cubicBezTo>
                    <a:lnTo>
                      <a:pt x="2643" y="7609"/>
                    </a:lnTo>
                    <a:cubicBezTo>
                      <a:pt x="2133" y="4998"/>
                      <a:pt x="1513" y="2372"/>
                      <a:pt x="160" y="48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20;p43">
                <a:extLst>
                  <a:ext uri="{FF2B5EF4-FFF2-40B4-BE49-F238E27FC236}">
                    <a16:creationId xmlns:a16="http://schemas.microsoft.com/office/drawing/2014/main" id="{AB81C80C-FB85-4566-8C0B-998BE0B6D7E5}"/>
                  </a:ext>
                </a:extLst>
              </p:cNvPr>
              <p:cNvSpPr/>
              <p:nvPr/>
            </p:nvSpPr>
            <p:spPr>
              <a:xfrm>
                <a:off x="5819975" y="4287075"/>
                <a:ext cx="652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7418" extrusionOk="0">
                    <a:moveTo>
                      <a:pt x="159" y="0"/>
                    </a:moveTo>
                    <a:lnTo>
                      <a:pt x="0" y="80"/>
                    </a:lnTo>
                    <a:cubicBezTo>
                      <a:pt x="16" y="96"/>
                      <a:pt x="16" y="112"/>
                      <a:pt x="16" y="112"/>
                    </a:cubicBezTo>
                    <a:cubicBezTo>
                      <a:pt x="1242" y="2451"/>
                      <a:pt x="1958" y="5062"/>
                      <a:pt x="2467" y="7418"/>
                    </a:cubicBezTo>
                    <a:cubicBezTo>
                      <a:pt x="2515" y="7370"/>
                      <a:pt x="2563" y="7322"/>
                      <a:pt x="2610" y="7274"/>
                    </a:cubicBezTo>
                    <a:cubicBezTo>
                      <a:pt x="2085" y="4950"/>
                      <a:pt x="1385" y="2372"/>
                      <a:pt x="175" y="48"/>
                    </a:cubicBezTo>
                    <a:cubicBezTo>
                      <a:pt x="175" y="32"/>
                      <a:pt x="159" y="16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21;p43">
                <a:extLst>
                  <a:ext uri="{FF2B5EF4-FFF2-40B4-BE49-F238E27FC236}">
                    <a16:creationId xmlns:a16="http://schemas.microsoft.com/office/drawing/2014/main" id="{376F0B8A-3B57-47E5-972C-860D7A3DCAE1}"/>
                  </a:ext>
                </a:extLst>
              </p:cNvPr>
              <p:cNvSpPr/>
              <p:nvPr/>
            </p:nvSpPr>
            <p:spPr>
              <a:xfrm>
                <a:off x="5835075" y="4278300"/>
                <a:ext cx="66500" cy="173925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6957" extrusionOk="0">
                    <a:moveTo>
                      <a:pt x="144" y="1"/>
                    </a:moveTo>
                    <a:lnTo>
                      <a:pt x="1" y="81"/>
                    </a:lnTo>
                    <a:cubicBezTo>
                      <a:pt x="17" y="112"/>
                      <a:pt x="33" y="144"/>
                      <a:pt x="49" y="192"/>
                    </a:cubicBezTo>
                    <a:cubicBezTo>
                      <a:pt x="1211" y="2309"/>
                      <a:pt x="2054" y="4585"/>
                      <a:pt x="2532" y="6957"/>
                    </a:cubicBezTo>
                    <a:cubicBezTo>
                      <a:pt x="2580" y="6877"/>
                      <a:pt x="2627" y="6814"/>
                      <a:pt x="2659" y="6750"/>
                    </a:cubicBezTo>
                    <a:cubicBezTo>
                      <a:pt x="2166" y="4426"/>
                      <a:pt x="1338" y="2198"/>
                      <a:pt x="208" y="112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22;p43">
                <a:extLst>
                  <a:ext uri="{FF2B5EF4-FFF2-40B4-BE49-F238E27FC236}">
                    <a16:creationId xmlns:a16="http://schemas.microsoft.com/office/drawing/2014/main" id="{9CDCA22F-44FE-4CA1-B5B3-6144B27433A1}"/>
                  </a:ext>
                </a:extLst>
              </p:cNvPr>
              <p:cNvSpPr/>
              <p:nvPr/>
            </p:nvSpPr>
            <p:spPr>
              <a:xfrm>
                <a:off x="5847025" y="4275125"/>
                <a:ext cx="67275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6034" extrusionOk="0">
                    <a:moveTo>
                      <a:pt x="160" y="1"/>
                    </a:moveTo>
                    <a:lnTo>
                      <a:pt x="0" y="80"/>
                    </a:lnTo>
                    <a:lnTo>
                      <a:pt x="32" y="128"/>
                    </a:lnTo>
                    <a:cubicBezTo>
                      <a:pt x="1115" y="1990"/>
                      <a:pt x="1974" y="3980"/>
                      <a:pt x="2595" y="6033"/>
                    </a:cubicBezTo>
                    <a:cubicBezTo>
                      <a:pt x="2627" y="5954"/>
                      <a:pt x="2659" y="5858"/>
                      <a:pt x="2690" y="5779"/>
                    </a:cubicBezTo>
                    <a:cubicBezTo>
                      <a:pt x="2070" y="3789"/>
                      <a:pt x="1242" y="1879"/>
                      <a:pt x="191" y="64"/>
                    </a:cubicBezTo>
                    <a:cubicBezTo>
                      <a:pt x="176" y="48"/>
                      <a:pt x="160" y="17"/>
                      <a:pt x="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23;p43">
                <a:extLst>
                  <a:ext uri="{FF2B5EF4-FFF2-40B4-BE49-F238E27FC236}">
                    <a16:creationId xmlns:a16="http://schemas.microsoft.com/office/drawing/2014/main" id="{0BBE63E7-674D-4904-91BF-68D1A4407FBE}"/>
                  </a:ext>
                </a:extLst>
              </p:cNvPr>
              <p:cNvSpPr/>
              <p:nvPr/>
            </p:nvSpPr>
            <p:spPr>
              <a:xfrm>
                <a:off x="5859750" y="4269150"/>
                <a:ext cx="605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143" extrusionOk="0">
                    <a:moveTo>
                      <a:pt x="128" y="1"/>
                    </a:moveTo>
                    <a:lnTo>
                      <a:pt x="96" y="17"/>
                    </a:lnTo>
                    <a:lnTo>
                      <a:pt x="1" y="112"/>
                    </a:lnTo>
                    <a:lnTo>
                      <a:pt x="49" y="176"/>
                    </a:lnTo>
                    <a:cubicBezTo>
                      <a:pt x="1211" y="1624"/>
                      <a:pt x="1863" y="3407"/>
                      <a:pt x="2372" y="5142"/>
                    </a:cubicBezTo>
                    <a:cubicBezTo>
                      <a:pt x="2404" y="4999"/>
                      <a:pt x="2420" y="4856"/>
                      <a:pt x="2420" y="4712"/>
                    </a:cubicBezTo>
                    <a:cubicBezTo>
                      <a:pt x="1927" y="3105"/>
                      <a:pt x="1290" y="1465"/>
                      <a:pt x="208" y="112"/>
                    </a:cubicBezTo>
                    <a:cubicBezTo>
                      <a:pt x="208" y="96"/>
                      <a:pt x="208" y="96"/>
                      <a:pt x="192" y="96"/>
                    </a:cubicBezTo>
                    <a:cubicBezTo>
                      <a:pt x="176" y="65"/>
                      <a:pt x="160" y="33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24;p43">
                <a:extLst>
                  <a:ext uri="{FF2B5EF4-FFF2-40B4-BE49-F238E27FC236}">
                    <a16:creationId xmlns:a16="http://schemas.microsoft.com/office/drawing/2014/main" id="{73D68B2C-73CE-4089-A48C-2BC697867422}"/>
                  </a:ext>
                </a:extLst>
              </p:cNvPr>
              <p:cNvSpPr/>
              <p:nvPr/>
            </p:nvSpPr>
            <p:spPr>
              <a:xfrm>
                <a:off x="5678700" y="4367450"/>
                <a:ext cx="22300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3598" extrusionOk="0">
                    <a:moveTo>
                      <a:pt x="733" y="0"/>
                    </a:moveTo>
                    <a:cubicBezTo>
                      <a:pt x="669" y="160"/>
                      <a:pt x="605" y="319"/>
                      <a:pt x="542" y="478"/>
                    </a:cubicBezTo>
                    <a:cubicBezTo>
                      <a:pt x="175" y="1401"/>
                      <a:pt x="0" y="2372"/>
                      <a:pt x="16" y="3359"/>
                    </a:cubicBezTo>
                    <a:cubicBezTo>
                      <a:pt x="64" y="3439"/>
                      <a:pt x="128" y="3518"/>
                      <a:pt x="191" y="3598"/>
                    </a:cubicBezTo>
                    <a:cubicBezTo>
                      <a:pt x="128" y="2388"/>
                      <a:pt x="366" y="1194"/>
                      <a:pt x="892" y="96"/>
                    </a:cubicBezTo>
                    <a:cubicBezTo>
                      <a:pt x="892" y="96"/>
                      <a:pt x="892" y="80"/>
                      <a:pt x="892" y="80"/>
                    </a:cubicBez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25;p43">
                <a:extLst>
                  <a:ext uri="{FF2B5EF4-FFF2-40B4-BE49-F238E27FC236}">
                    <a16:creationId xmlns:a16="http://schemas.microsoft.com/office/drawing/2014/main" id="{02C48109-7F07-4E54-9F2B-976DF655369D}"/>
                  </a:ext>
                </a:extLst>
              </p:cNvPr>
              <p:cNvSpPr/>
              <p:nvPr/>
            </p:nvSpPr>
            <p:spPr>
              <a:xfrm>
                <a:off x="5701375" y="4349950"/>
                <a:ext cx="18325" cy="1365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460" extrusionOk="0">
                    <a:moveTo>
                      <a:pt x="574" y="0"/>
                    </a:moveTo>
                    <a:cubicBezTo>
                      <a:pt x="542" y="80"/>
                      <a:pt x="526" y="175"/>
                      <a:pt x="494" y="255"/>
                    </a:cubicBezTo>
                    <a:cubicBezTo>
                      <a:pt x="96" y="1910"/>
                      <a:pt x="1" y="3629"/>
                      <a:pt x="239" y="5317"/>
                    </a:cubicBezTo>
                    <a:lnTo>
                      <a:pt x="430" y="5460"/>
                    </a:lnTo>
                    <a:cubicBezTo>
                      <a:pt x="160" y="3661"/>
                      <a:pt x="271" y="1831"/>
                      <a:pt x="733" y="64"/>
                    </a:cubicBezTo>
                    <a:cubicBezTo>
                      <a:pt x="733" y="64"/>
                      <a:pt x="733" y="48"/>
                      <a:pt x="733" y="32"/>
                    </a:cubicBez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26;p43">
                <a:extLst>
                  <a:ext uri="{FF2B5EF4-FFF2-40B4-BE49-F238E27FC236}">
                    <a16:creationId xmlns:a16="http://schemas.microsoft.com/office/drawing/2014/main" id="{710A3A74-287A-4496-85A6-EE0ABE8FAF8B}"/>
                  </a:ext>
                </a:extLst>
              </p:cNvPr>
              <p:cNvSpPr/>
              <p:nvPr/>
            </p:nvSpPr>
            <p:spPr>
              <a:xfrm>
                <a:off x="5722875" y="4336000"/>
                <a:ext cx="14750" cy="16437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575" extrusionOk="0">
                    <a:moveTo>
                      <a:pt x="366" y="1"/>
                    </a:moveTo>
                    <a:cubicBezTo>
                      <a:pt x="350" y="81"/>
                      <a:pt x="350" y="160"/>
                      <a:pt x="334" y="256"/>
                    </a:cubicBezTo>
                    <a:cubicBezTo>
                      <a:pt x="0" y="2325"/>
                      <a:pt x="32" y="4426"/>
                      <a:pt x="414" y="6495"/>
                    </a:cubicBezTo>
                    <a:cubicBezTo>
                      <a:pt x="478" y="6527"/>
                      <a:pt x="525" y="6559"/>
                      <a:pt x="589" y="6575"/>
                    </a:cubicBezTo>
                    <a:cubicBezTo>
                      <a:pt x="175" y="4442"/>
                      <a:pt x="159" y="2245"/>
                      <a:pt x="510" y="112"/>
                    </a:cubicBezTo>
                    <a:lnTo>
                      <a:pt x="525" y="33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27;p43">
                <a:extLst>
                  <a:ext uri="{FF2B5EF4-FFF2-40B4-BE49-F238E27FC236}">
                    <a16:creationId xmlns:a16="http://schemas.microsoft.com/office/drawing/2014/main" id="{B844B497-1800-4CBE-8747-4A7EF5882EFB}"/>
                  </a:ext>
                </a:extLst>
              </p:cNvPr>
              <p:cNvSpPr/>
              <p:nvPr/>
            </p:nvSpPr>
            <p:spPr>
              <a:xfrm>
                <a:off x="5736800" y="4328050"/>
                <a:ext cx="19925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148" extrusionOk="0">
                    <a:moveTo>
                      <a:pt x="303" y="1"/>
                    </a:moveTo>
                    <a:cubicBezTo>
                      <a:pt x="303" y="64"/>
                      <a:pt x="287" y="112"/>
                      <a:pt x="287" y="176"/>
                    </a:cubicBezTo>
                    <a:cubicBezTo>
                      <a:pt x="0" y="2484"/>
                      <a:pt x="128" y="4840"/>
                      <a:pt x="621" y="7100"/>
                    </a:cubicBezTo>
                    <a:cubicBezTo>
                      <a:pt x="685" y="7116"/>
                      <a:pt x="748" y="7132"/>
                      <a:pt x="796" y="7148"/>
                    </a:cubicBezTo>
                    <a:cubicBezTo>
                      <a:pt x="287" y="4824"/>
                      <a:pt x="175" y="2420"/>
                      <a:pt x="478" y="48"/>
                    </a:cubicBezTo>
                    <a:lnTo>
                      <a:pt x="478" y="17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28;p43">
                <a:extLst>
                  <a:ext uri="{FF2B5EF4-FFF2-40B4-BE49-F238E27FC236}">
                    <a16:creationId xmlns:a16="http://schemas.microsoft.com/office/drawing/2014/main" id="{57F3280A-7496-4C96-9241-6428EC790582}"/>
                  </a:ext>
                </a:extLst>
              </p:cNvPr>
              <p:cNvSpPr/>
              <p:nvPr/>
            </p:nvSpPr>
            <p:spPr>
              <a:xfrm>
                <a:off x="5759875" y="4315725"/>
                <a:ext cx="227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7800" extrusionOk="0">
                    <a:moveTo>
                      <a:pt x="80" y="0"/>
                    </a:moveTo>
                    <a:lnTo>
                      <a:pt x="80" y="207"/>
                    </a:lnTo>
                    <a:cubicBezTo>
                      <a:pt x="0" y="2754"/>
                      <a:pt x="223" y="5301"/>
                      <a:pt x="749" y="7800"/>
                    </a:cubicBezTo>
                    <a:lnTo>
                      <a:pt x="908" y="7800"/>
                    </a:lnTo>
                    <a:cubicBezTo>
                      <a:pt x="383" y="5269"/>
                      <a:pt x="160" y="2674"/>
                      <a:pt x="239" y="96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29;p43">
                <a:extLst>
                  <a:ext uri="{FF2B5EF4-FFF2-40B4-BE49-F238E27FC236}">
                    <a16:creationId xmlns:a16="http://schemas.microsoft.com/office/drawing/2014/main" id="{50E67223-2535-4A8E-BE86-BDD89D01B8BD}"/>
                  </a:ext>
                </a:extLst>
              </p:cNvPr>
              <p:cNvSpPr/>
              <p:nvPr/>
            </p:nvSpPr>
            <p:spPr>
              <a:xfrm>
                <a:off x="5780975" y="4343975"/>
                <a:ext cx="24300" cy="16635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6654" extrusionOk="0">
                    <a:moveTo>
                      <a:pt x="16" y="0"/>
                    </a:moveTo>
                    <a:cubicBezTo>
                      <a:pt x="0" y="16"/>
                      <a:pt x="0" y="16"/>
                      <a:pt x="16" y="32"/>
                    </a:cubicBezTo>
                    <a:cubicBezTo>
                      <a:pt x="159" y="2229"/>
                      <a:pt x="462" y="4425"/>
                      <a:pt x="812" y="6654"/>
                    </a:cubicBezTo>
                    <a:cubicBezTo>
                      <a:pt x="860" y="6638"/>
                      <a:pt x="907" y="6638"/>
                      <a:pt x="971" y="6638"/>
                    </a:cubicBezTo>
                    <a:cubicBezTo>
                      <a:pt x="653" y="4553"/>
                      <a:pt x="366" y="2499"/>
                      <a:pt x="207" y="446"/>
                    </a:cubicBezTo>
                    <a:cubicBezTo>
                      <a:pt x="207" y="303"/>
                      <a:pt x="175" y="144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30;p43">
                <a:extLst>
                  <a:ext uri="{FF2B5EF4-FFF2-40B4-BE49-F238E27FC236}">
                    <a16:creationId xmlns:a16="http://schemas.microsoft.com/office/drawing/2014/main" id="{78279B42-18EF-40CF-A750-B01F890F9766}"/>
                  </a:ext>
                </a:extLst>
              </p:cNvPr>
              <p:cNvSpPr/>
              <p:nvPr/>
            </p:nvSpPr>
            <p:spPr>
              <a:xfrm>
                <a:off x="5447900" y="4272975"/>
                <a:ext cx="607675" cy="382600"/>
              </a:xfrm>
              <a:custGeom>
                <a:avLst/>
                <a:gdLst/>
                <a:ahLst/>
                <a:cxnLst/>
                <a:rect l="l" t="t" r="r" b="b"/>
                <a:pathLst>
                  <a:path w="24307" h="15304" extrusionOk="0">
                    <a:moveTo>
                      <a:pt x="18842" y="1"/>
                    </a:moveTo>
                    <a:cubicBezTo>
                      <a:pt x="18814" y="1"/>
                      <a:pt x="18789" y="8"/>
                      <a:pt x="18767" y="23"/>
                    </a:cubicBezTo>
                    <a:cubicBezTo>
                      <a:pt x="18258" y="357"/>
                      <a:pt x="18592" y="4384"/>
                      <a:pt x="18592" y="4384"/>
                    </a:cubicBezTo>
                    <a:cubicBezTo>
                      <a:pt x="18592" y="4384"/>
                      <a:pt x="18464" y="4384"/>
                      <a:pt x="18258" y="4416"/>
                    </a:cubicBezTo>
                    <a:cubicBezTo>
                      <a:pt x="17430" y="4559"/>
                      <a:pt x="15265" y="5117"/>
                      <a:pt x="15408" y="7409"/>
                    </a:cubicBezTo>
                    <a:cubicBezTo>
                      <a:pt x="15440" y="7950"/>
                      <a:pt x="15472" y="8332"/>
                      <a:pt x="15488" y="8602"/>
                    </a:cubicBezTo>
                    <a:cubicBezTo>
                      <a:pt x="15504" y="8682"/>
                      <a:pt x="15504" y="8746"/>
                      <a:pt x="15504" y="8793"/>
                    </a:cubicBezTo>
                    <a:cubicBezTo>
                      <a:pt x="15027" y="9111"/>
                      <a:pt x="14473" y="9275"/>
                      <a:pt x="13906" y="9275"/>
                    </a:cubicBezTo>
                    <a:cubicBezTo>
                      <a:pt x="13791" y="9275"/>
                      <a:pt x="13677" y="9268"/>
                      <a:pt x="13562" y="9255"/>
                    </a:cubicBezTo>
                    <a:lnTo>
                      <a:pt x="12384" y="9080"/>
                    </a:lnTo>
                    <a:cubicBezTo>
                      <a:pt x="12257" y="8475"/>
                      <a:pt x="12225" y="7838"/>
                      <a:pt x="12257" y="7218"/>
                    </a:cubicBezTo>
                    <a:cubicBezTo>
                      <a:pt x="12288" y="6995"/>
                      <a:pt x="12320" y="6772"/>
                      <a:pt x="12384" y="6565"/>
                    </a:cubicBezTo>
                    <a:cubicBezTo>
                      <a:pt x="12734" y="5562"/>
                      <a:pt x="13562" y="3382"/>
                      <a:pt x="12893" y="2888"/>
                    </a:cubicBezTo>
                    <a:cubicBezTo>
                      <a:pt x="12832" y="2842"/>
                      <a:pt x="12758" y="2821"/>
                      <a:pt x="12675" y="2821"/>
                    </a:cubicBezTo>
                    <a:cubicBezTo>
                      <a:pt x="12065" y="2821"/>
                      <a:pt x="10929" y="3954"/>
                      <a:pt x="10187" y="4878"/>
                    </a:cubicBezTo>
                    <a:cubicBezTo>
                      <a:pt x="10156" y="4910"/>
                      <a:pt x="10124" y="4941"/>
                      <a:pt x="10092" y="4973"/>
                    </a:cubicBezTo>
                    <a:cubicBezTo>
                      <a:pt x="9901" y="5212"/>
                      <a:pt x="9710" y="5467"/>
                      <a:pt x="9551" y="5737"/>
                    </a:cubicBezTo>
                    <a:cubicBezTo>
                      <a:pt x="9519" y="5769"/>
                      <a:pt x="9503" y="5817"/>
                      <a:pt x="9471" y="5849"/>
                    </a:cubicBezTo>
                    <a:cubicBezTo>
                      <a:pt x="9312" y="6135"/>
                      <a:pt x="9185" y="6358"/>
                      <a:pt x="9105" y="6565"/>
                    </a:cubicBezTo>
                    <a:cubicBezTo>
                      <a:pt x="9137" y="6358"/>
                      <a:pt x="9137" y="6135"/>
                      <a:pt x="9089" y="5944"/>
                    </a:cubicBezTo>
                    <a:cubicBezTo>
                      <a:pt x="9025" y="5705"/>
                      <a:pt x="8914" y="5499"/>
                      <a:pt x="8771" y="5308"/>
                    </a:cubicBezTo>
                    <a:cubicBezTo>
                      <a:pt x="8755" y="5292"/>
                      <a:pt x="8723" y="5260"/>
                      <a:pt x="8707" y="5228"/>
                    </a:cubicBezTo>
                    <a:cubicBezTo>
                      <a:pt x="8452" y="4941"/>
                      <a:pt x="8182" y="4671"/>
                      <a:pt x="7879" y="4432"/>
                    </a:cubicBezTo>
                    <a:cubicBezTo>
                      <a:pt x="7450" y="4098"/>
                      <a:pt x="7004" y="3779"/>
                      <a:pt x="6542" y="3493"/>
                    </a:cubicBezTo>
                    <a:cubicBezTo>
                      <a:pt x="6415" y="3429"/>
                      <a:pt x="6351" y="3397"/>
                      <a:pt x="6351" y="3397"/>
                    </a:cubicBezTo>
                    <a:cubicBezTo>
                      <a:pt x="6351" y="3397"/>
                      <a:pt x="5014" y="883"/>
                      <a:pt x="4680" y="883"/>
                    </a:cubicBezTo>
                    <a:cubicBezTo>
                      <a:pt x="4362" y="883"/>
                      <a:pt x="3359" y="2220"/>
                      <a:pt x="3693" y="4225"/>
                    </a:cubicBezTo>
                    <a:lnTo>
                      <a:pt x="3645" y="4273"/>
                    </a:lnTo>
                    <a:cubicBezTo>
                      <a:pt x="3518" y="4384"/>
                      <a:pt x="3375" y="4464"/>
                      <a:pt x="3200" y="4528"/>
                    </a:cubicBezTo>
                    <a:cubicBezTo>
                      <a:pt x="3136" y="4544"/>
                      <a:pt x="3072" y="4559"/>
                      <a:pt x="3009" y="4559"/>
                    </a:cubicBezTo>
                    <a:cubicBezTo>
                      <a:pt x="2728" y="4559"/>
                      <a:pt x="1391" y="3616"/>
                      <a:pt x="669" y="3616"/>
                    </a:cubicBezTo>
                    <a:cubicBezTo>
                      <a:pt x="531" y="3616"/>
                      <a:pt x="416" y="3650"/>
                      <a:pt x="334" y="3732"/>
                    </a:cubicBezTo>
                    <a:cubicBezTo>
                      <a:pt x="334" y="3732"/>
                      <a:pt x="0" y="4400"/>
                      <a:pt x="334" y="5562"/>
                    </a:cubicBezTo>
                    <a:cubicBezTo>
                      <a:pt x="669" y="6740"/>
                      <a:pt x="1337" y="8587"/>
                      <a:pt x="1512" y="9430"/>
                    </a:cubicBezTo>
                    <a:cubicBezTo>
                      <a:pt x="1544" y="9589"/>
                      <a:pt x="1576" y="9764"/>
                      <a:pt x="1640" y="9924"/>
                    </a:cubicBezTo>
                    <a:cubicBezTo>
                      <a:pt x="1640" y="9939"/>
                      <a:pt x="1656" y="9971"/>
                      <a:pt x="1656" y="9987"/>
                    </a:cubicBezTo>
                    <a:cubicBezTo>
                      <a:pt x="1942" y="10895"/>
                      <a:pt x="2690" y="12168"/>
                      <a:pt x="4855" y="13107"/>
                    </a:cubicBezTo>
                    <a:lnTo>
                      <a:pt x="5348" y="13314"/>
                    </a:lnTo>
                    <a:cubicBezTo>
                      <a:pt x="7735" y="14337"/>
                      <a:pt x="10397" y="15304"/>
                      <a:pt x="13810" y="15304"/>
                    </a:cubicBezTo>
                    <a:cubicBezTo>
                      <a:pt x="14063" y="15304"/>
                      <a:pt x="14320" y="15299"/>
                      <a:pt x="14581" y="15288"/>
                    </a:cubicBezTo>
                    <a:cubicBezTo>
                      <a:pt x="17366" y="15176"/>
                      <a:pt x="19515" y="14747"/>
                      <a:pt x="21075" y="13696"/>
                    </a:cubicBezTo>
                    <a:cubicBezTo>
                      <a:pt x="21759" y="13234"/>
                      <a:pt x="22348" y="12645"/>
                      <a:pt x="22794" y="11945"/>
                    </a:cubicBezTo>
                    <a:cubicBezTo>
                      <a:pt x="24306" y="9589"/>
                      <a:pt x="21107" y="3206"/>
                      <a:pt x="21107" y="3206"/>
                    </a:cubicBezTo>
                    <a:cubicBezTo>
                      <a:pt x="21107" y="3206"/>
                      <a:pt x="19424" y="1"/>
                      <a:pt x="188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31;p43">
                <a:extLst>
                  <a:ext uri="{FF2B5EF4-FFF2-40B4-BE49-F238E27FC236}">
                    <a16:creationId xmlns:a16="http://schemas.microsoft.com/office/drawing/2014/main" id="{1EEA2BEC-95D4-4FA2-BDF5-2B5B1B78F729}"/>
                  </a:ext>
                </a:extLst>
              </p:cNvPr>
              <p:cNvSpPr/>
              <p:nvPr/>
            </p:nvSpPr>
            <p:spPr>
              <a:xfrm>
                <a:off x="5700575" y="4343575"/>
                <a:ext cx="8677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394" extrusionOk="0">
                    <a:moveTo>
                      <a:pt x="2589" y="0"/>
                    </a:moveTo>
                    <a:cubicBezTo>
                      <a:pt x="1958" y="0"/>
                      <a:pt x="748" y="1219"/>
                      <a:pt x="1" y="2149"/>
                    </a:cubicBezTo>
                    <a:cubicBezTo>
                      <a:pt x="49" y="2468"/>
                      <a:pt x="176" y="2786"/>
                      <a:pt x="367" y="3041"/>
                    </a:cubicBezTo>
                    <a:cubicBezTo>
                      <a:pt x="637" y="3407"/>
                      <a:pt x="972" y="3725"/>
                      <a:pt x="1354" y="3964"/>
                    </a:cubicBezTo>
                    <a:cubicBezTo>
                      <a:pt x="1593" y="4155"/>
                      <a:pt x="1863" y="4298"/>
                      <a:pt x="2166" y="4394"/>
                    </a:cubicBezTo>
                    <a:cubicBezTo>
                      <a:pt x="2181" y="4171"/>
                      <a:pt x="2229" y="3964"/>
                      <a:pt x="2293" y="3757"/>
                    </a:cubicBezTo>
                    <a:cubicBezTo>
                      <a:pt x="2627" y="2754"/>
                      <a:pt x="3471" y="573"/>
                      <a:pt x="2802" y="64"/>
                    </a:cubicBezTo>
                    <a:cubicBezTo>
                      <a:pt x="2742" y="21"/>
                      <a:pt x="2671" y="0"/>
                      <a:pt x="2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32;p43">
                <a:extLst>
                  <a:ext uri="{FF2B5EF4-FFF2-40B4-BE49-F238E27FC236}">
                    <a16:creationId xmlns:a16="http://schemas.microsoft.com/office/drawing/2014/main" id="{C13DD2DA-940A-42C7-95D3-512DA6370394}"/>
                  </a:ext>
                </a:extLst>
              </p:cNvPr>
              <p:cNvSpPr/>
              <p:nvPr/>
            </p:nvSpPr>
            <p:spPr>
              <a:xfrm>
                <a:off x="5829900" y="4383375"/>
                <a:ext cx="81625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223" extrusionOk="0">
                    <a:moveTo>
                      <a:pt x="2993" y="0"/>
                    </a:moveTo>
                    <a:cubicBezTo>
                      <a:pt x="2150" y="143"/>
                      <a:pt x="1" y="701"/>
                      <a:pt x="144" y="2993"/>
                    </a:cubicBezTo>
                    <a:cubicBezTo>
                      <a:pt x="176" y="3534"/>
                      <a:pt x="192" y="3916"/>
                      <a:pt x="224" y="4186"/>
                    </a:cubicBezTo>
                    <a:cubicBezTo>
                      <a:pt x="303" y="4210"/>
                      <a:pt x="391" y="4222"/>
                      <a:pt x="480" y="4222"/>
                    </a:cubicBezTo>
                    <a:cubicBezTo>
                      <a:pt x="570" y="4222"/>
                      <a:pt x="662" y="4210"/>
                      <a:pt x="749" y="4186"/>
                    </a:cubicBezTo>
                    <a:cubicBezTo>
                      <a:pt x="1258" y="4027"/>
                      <a:pt x="1465" y="3502"/>
                      <a:pt x="1609" y="3040"/>
                    </a:cubicBezTo>
                    <a:cubicBezTo>
                      <a:pt x="1720" y="2642"/>
                      <a:pt x="1831" y="2229"/>
                      <a:pt x="2086" y="1926"/>
                    </a:cubicBezTo>
                    <a:cubicBezTo>
                      <a:pt x="2420" y="1544"/>
                      <a:pt x="2978" y="1369"/>
                      <a:pt x="3169" y="892"/>
                    </a:cubicBezTo>
                    <a:cubicBezTo>
                      <a:pt x="3264" y="589"/>
                      <a:pt x="3200" y="255"/>
                      <a:pt x="2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33;p43">
                <a:extLst>
                  <a:ext uri="{FF2B5EF4-FFF2-40B4-BE49-F238E27FC236}">
                    <a16:creationId xmlns:a16="http://schemas.microsoft.com/office/drawing/2014/main" id="{E62493FC-0C91-40E2-8843-D91155FEE74E}"/>
                  </a:ext>
                </a:extLst>
              </p:cNvPr>
              <p:cNvSpPr/>
              <p:nvPr/>
            </p:nvSpPr>
            <p:spPr>
              <a:xfrm>
                <a:off x="5447900" y="4363350"/>
                <a:ext cx="93125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6327" extrusionOk="0">
                    <a:moveTo>
                      <a:pt x="669" y="1"/>
                    </a:moveTo>
                    <a:cubicBezTo>
                      <a:pt x="531" y="1"/>
                      <a:pt x="416" y="35"/>
                      <a:pt x="334" y="117"/>
                    </a:cubicBezTo>
                    <a:cubicBezTo>
                      <a:pt x="334" y="117"/>
                      <a:pt x="0" y="785"/>
                      <a:pt x="334" y="1963"/>
                    </a:cubicBezTo>
                    <a:cubicBezTo>
                      <a:pt x="669" y="3125"/>
                      <a:pt x="1337" y="4972"/>
                      <a:pt x="1512" y="5815"/>
                    </a:cubicBezTo>
                    <a:cubicBezTo>
                      <a:pt x="1544" y="5974"/>
                      <a:pt x="1576" y="6149"/>
                      <a:pt x="1640" y="6309"/>
                    </a:cubicBezTo>
                    <a:cubicBezTo>
                      <a:pt x="1699" y="6320"/>
                      <a:pt x="1758" y="6326"/>
                      <a:pt x="1817" y="6326"/>
                    </a:cubicBezTo>
                    <a:cubicBezTo>
                      <a:pt x="2074" y="6326"/>
                      <a:pt x="2318" y="6216"/>
                      <a:pt x="2499" y="6022"/>
                    </a:cubicBezTo>
                    <a:cubicBezTo>
                      <a:pt x="2611" y="5879"/>
                      <a:pt x="2690" y="5720"/>
                      <a:pt x="2738" y="5545"/>
                    </a:cubicBezTo>
                    <a:cubicBezTo>
                      <a:pt x="2945" y="4972"/>
                      <a:pt x="3168" y="4414"/>
                      <a:pt x="3375" y="3857"/>
                    </a:cubicBezTo>
                    <a:cubicBezTo>
                      <a:pt x="3486" y="3587"/>
                      <a:pt x="3566" y="3300"/>
                      <a:pt x="3629" y="3030"/>
                    </a:cubicBezTo>
                    <a:cubicBezTo>
                      <a:pt x="3725" y="2361"/>
                      <a:pt x="3613" y="1693"/>
                      <a:pt x="3295" y="1104"/>
                    </a:cubicBezTo>
                    <a:cubicBezTo>
                      <a:pt x="3263" y="1040"/>
                      <a:pt x="3231" y="976"/>
                      <a:pt x="3200" y="913"/>
                    </a:cubicBezTo>
                    <a:cubicBezTo>
                      <a:pt x="3136" y="944"/>
                      <a:pt x="3072" y="944"/>
                      <a:pt x="3009" y="944"/>
                    </a:cubicBezTo>
                    <a:cubicBezTo>
                      <a:pt x="2728" y="944"/>
                      <a:pt x="1391" y="1"/>
                      <a:pt x="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34;p43">
                <a:extLst>
                  <a:ext uri="{FF2B5EF4-FFF2-40B4-BE49-F238E27FC236}">
                    <a16:creationId xmlns:a16="http://schemas.microsoft.com/office/drawing/2014/main" id="{B8430F62-2C28-4083-8ECB-876A761FDC4D}"/>
                  </a:ext>
                </a:extLst>
              </p:cNvPr>
              <p:cNvSpPr/>
              <p:nvPr/>
            </p:nvSpPr>
            <p:spPr>
              <a:xfrm>
                <a:off x="5566075" y="4306975"/>
                <a:ext cx="358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86" extrusionOk="0">
                    <a:moveTo>
                      <a:pt x="176" y="0"/>
                    </a:moveTo>
                    <a:lnTo>
                      <a:pt x="176" y="0"/>
                    </a:lnTo>
                    <a:cubicBezTo>
                      <a:pt x="1" y="191"/>
                      <a:pt x="192" y="891"/>
                      <a:pt x="239" y="1035"/>
                    </a:cubicBezTo>
                    <a:cubicBezTo>
                      <a:pt x="335" y="1401"/>
                      <a:pt x="478" y="1751"/>
                      <a:pt x="637" y="2085"/>
                    </a:cubicBezTo>
                    <a:cubicBezTo>
                      <a:pt x="892" y="2053"/>
                      <a:pt x="1163" y="2037"/>
                      <a:pt x="1433" y="2037"/>
                    </a:cubicBezTo>
                    <a:cubicBezTo>
                      <a:pt x="1433" y="2037"/>
                      <a:pt x="606" y="462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35;p43">
                <a:extLst>
                  <a:ext uri="{FF2B5EF4-FFF2-40B4-BE49-F238E27FC236}">
                    <a16:creationId xmlns:a16="http://schemas.microsoft.com/office/drawing/2014/main" id="{37BEB2DE-BDF4-487C-A0EE-8257B3DFB486}"/>
                  </a:ext>
                </a:extLst>
              </p:cNvPr>
              <p:cNvSpPr/>
              <p:nvPr/>
            </p:nvSpPr>
            <p:spPr>
              <a:xfrm>
                <a:off x="5468100" y="4375250"/>
                <a:ext cx="45475" cy="650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602" extrusionOk="0">
                    <a:moveTo>
                      <a:pt x="1819" y="962"/>
                    </a:moveTo>
                    <a:cubicBezTo>
                      <a:pt x="1819" y="962"/>
                      <a:pt x="1819" y="962"/>
                      <a:pt x="1819" y="962"/>
                    </a:cubicBezTo>
                    <a:lnTo>
                      <a:pt x="1819" y="962"/>
                    </a:lnTo>
                    <a:cubicBezTo>
                      <a:pt x="1819" y="962"/>
                      <a:pt x="1819" y="962"/>
                      <a:pt x="1819" y="962"/>
                    </a:cubicBezTo>
                    <a:close/>
                    <a:moveTo>
                      <a:pt x="169" y="1"/>
                    </a:moveTo>
                    <a:cubicBezTo>
                      <a:pt x="66" y="1"/>
                      <a:pt x="0" y="87"/>
                      <a:pt x="20" y="341"/>
                    </a:cubicBezTo>
                    <a:cubicBezTo>
                      <a:pt x="84" y="1169"/>
                      <a:pt x="736" y="1837"/>
                      <a:pt x="1070" y="2601"/>
                    </a:cubicBezTo>
                    <a:cubicBezTo>
                      <a:pt x="1341" y="2060"/>
                      <a:pt x="1580" y="1519"/>
                      <a:pt x="1819" y="962"/>
                    </a:cubicBezTo>
                    <a:lnTo>
                      <a:pt x="1819" y="962"/>
                    </a:lnTo>
                    <a:cubicBezTo>
                      <a:pt x="1818" y="962"/>
                      <a:pt x="1818" y="962"/>
                      <a:pt x="1818" y="962"/>
                    </a:cubicBezTo>
                    <a:cubicBezTo>
                      <a:pt x="1793" y="962"/>
                      <a:pt x="783" y="340"/>
                      <a:pt x="704" y="293"/>
                    </a:cubicBezTo>
                    <a:cubicBezTo>
                      <a:pt x="545" y="180"/>
                      <a:pt x="318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36;p43">
                <a:extLst>
                  <a:ext uri="{FF2B5EF4-FFF2-40B4-BE49-F238E27FC236}">
                    <a16:creationId xmlns:a16="http://schemas.microsoft.com/office/drawing/2014/main" id="{121575D0-D0EC-44E5-BB39-7464D3C89FE4}"/>
                  </a:ext>
                </a:extLst>
              </p:cNvPr>
              <p:cNvSpPr/>
              <p:nvPr/>
            </p:nvSpPr>
            <p:spPr>
              <a:xfrm>
                <a:off x="5568875" y="4390725"/>
                <a:ext cx="1385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6599" extrusionOk="0">
                    <a:moveTo>
                      <a:pt x="5478" y="1"/>
                    </a:moveTo>
                    <a:cubicBezTo>
                      <a:pt x="5464" y="1"/>
                      <a:pt x="5452" y="9"/>
                      <a:pt x="5444" y="25"/>
                    </a:cubicBezTo>
                    <a:cubicBezTo>
                      <a:pt x="4759" y="725"/>
                      <a:pt x="4314" y="1680"/>
                      <a:pt x="3868" y="2715"/>
                    </a:cubicBezTo>
                    <a:cubicBezTo>
                      <a:pt x="3566" y="3447"/>
                      <a:pt x="3200" y="4147"/>
                      <a:pt x="2802" y="4832"/>
                    </a:cubicBezTo>
                    <a:cubicBezTo>
                      <a:pt x="2213" y="5787"/>
                      <a:pt x="1194" y="6407"/>
                      <a:pt x="80" y="6487"/>
                    </a:cubicBezTo>
                    <a:cubicBezTo>
                      <a:pt x="0" y="6487"/>
                      <a:pt x="0" y="6582"/>
                      <a:pt x="80" y="6598"/>
                    </a:cubicBezTo>
                    <a:cubicBezTo>
                      <a:pt x="1226" y="6503"/>
                      <a:pt x="2276" y="5866"/>
                      <a:pt x="2881" y="4879"/>
                    </a:cubicBezTo>
                    <a:cubicBezTo>
                      <a:pt x="3295" y="4195"/>
                      <a:pt x="3645" y="3495"/>
                      <a:pt x="3964" y="2746"/>
                    </a:cubicBezTo>
                    <a:cubicBezTo>
                      <a:pt x="4409" y="1744"/>
                      <a:pt x="4839" y="773"/>
                      <a:pt x="5523" y="88"/>
                    </a:cubicBezTo>
                    <a:cubicBezTo>
                      <a:pt x="5539" y="72"/>
                      <a:pt x="5539" y="40"/>
                      <a:pt x="5523" y="25"/>
                    </a:cubicBezTo>
                    <a:cubicBezTo>
                      <a:pt x="5508" y="9"/>
                      <a:pt x="5492" y="1"/>
                      <a:pt x="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37;p43">
                <a:extLst>
                  <a:ext uri="{FF2B5EF4-FFF2-40B4-BE49-F238E27FC236}">
                    <a16:creationId xmlns:a16="http://schemas.microsoft.com/office/drawing/2014/main" id="{F602A879-8274-4632-BFE7-50E9B92B3FA2}"/>
                  </a:ext>
                </a:extLst>
              </p:cNvPr>
              <p:cNvSpPr/>
              <p:nvPr/>
            </p:nvSpPr>
            <p:spPr>
              <a:xfrm>
                <a:off x="5741975" y="4450675"/>
                <a:ext cx="20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621" extrusionOk="0">
                    <a:moveTo>
                      <a:pt x="479" y="0"/>
                    </a:moveTo>
                    <a:cubicBezTo>
                      <a:pt x="455" y="0"/>
                      <a:pt x="430" y="16"/>
                      <a:pt x="430" y="46"/>
                    </a:cubicBezTo>
                    <a:cubicBezTo>
                      <a:pt x="382" y="412"/>
                      <a:pt x="398" y="794"/>
                      <a:pt x="478" y="1160"/>
                    </a:cubicBezTo>
                    <a:lnTo>
                      <a:pt x="494" y="1208"/>
                    </a:lnTo>
                    <a:cubicBezTo>
                      <a:pt x="653" y="1733"/>
                      <a:pt x="701" y="2290"/>
                      <a:pt x="621" y="2847"/>
                    </a:cubicBezTo>
                    <a:cubicBezTo>
                      <a:pt x="573" y="3245"/>
                      <a:pt x="430" y="3627"/>
                      <a:pt x="239" y="3978"/>
                    </a:cubicBezTo>
                    <a:cubicBezTo>
                      <a:pt x="128" y="4153"/>
                      <a:pt x="48" y="4360"/>
                      <a:pt x="0" y="4566"/>
                    </a:cubicBezTo>
                    <a:cubicBezTo>
                      <a:pt x="0" y="4582"/>
                      <a:pt x="16" y="4614"/>
                      <a:pt x="48" y="4614"/>
                    </a:cubicBezTo>
                    <a:cubicBezTo>
                      <a:pt x="52" y="4619"/>
                      <a:pt x="58" y="4620"/>
                      <a:pt x="63" y="4620"/>
                    </a:cubicBezTo>
                    <a:cubicBezTo>
                      <a:pt x="79" y="4620"/>
                      <a:pt x="96" y="4606"/>
                      <a:pt x="96" y="4582"/>
                    </a:cubicBezTo>
                    <a:cubicBezTo>
                      <a:pt x="159" y="4391"/>
                      <a:pt x="223" y="4200"/>
                      <a:pt x="334" y="4025"/>
                    </a:cubicBezTo>
                    <a:cubicBezTo>
                      <a:pt x="541" y="3659"/>
                      <a:pt x="669" y="3277"/>
                      <a:pt x="732" y="2863"/>
                    </a:cubicBezTo>
                    <a:cubicBezTo>
                      <a:pt x="812" y="2290"/>
                      <a:pt x="764" y="1717"/>
                      <a:pt x="589" y="1176"/>
                    </a:cubicBezTo>
                    <a:lnTo>
                      <a:pt x="573" y="1128"/>
                    </a:lnTo>
                    <a:cubicBezTo>
                      <a:pt x="510" y="778"/>
                      <a:pt x="494" y="412"/>
                      <a:pt x="525" y="62"/>
                    </a:cubicBezTo>
                    <a:cubicBezTo>
                      <a:pt x="534" y="20"/>
                      <a:pt x="507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38;p43">
                <a:extLst>
                  <a:ext uri="{FF2B5EF4-FFF2-40B4-BE49-F238E27FC236}">
                    <a16:creationId xmlns:a16="http://schemas.microsoft.com/office/drawing/2014/main" id="{8EEA316D-CEF8-4BAE-91B6-EE455BA4D91A}"/>
                  </a:ext>
                </a:extLst>
              </p:cNvPr>
              <p:cNvSpPr/>
              <p:nvPr/>
            </p:nvSpPr>
            <p:spPr>
              <a:xfrm>
                <a:off x="5834300" y="4483650"/>
                <a:ext cx="7125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296" extrusionOk="0">
                    <a:moveTo>
                      <a:pt x="80" y="0"/>
                    </a:moveTo>
                    <a:cubicBezTo>
                      <a:pt x="48" y="0"/>
                      <a:pt x="16" y="16"/>
                      <a:pt x="16" y="48"/>
                    </a:cubicBezTo>
                    <a:cubicBezTo>
                      <a:pt x="0" y="955"/>
                      <a:pt x="398" y="1815"/>
                      <a:pt x="1114" y="2372"/>
                    </a:cubicBezTo>
                    <a:cubicBezTo>
                      <a:pt x="2324" y="3295"/>
                      <a:pt x="2770" y="3295"/>
                      <a:pt x="2802" y="3295"/>
                    </a:cubicBezTo>
                    <a:cubicBezTo>
                      <a:pt x="2817" y="3295"/>
                      <a:pt x="2849" y="3279"/>
                      <a:pt x="2849" y="3247"/>
                    </a:cubicBezTo>
                    <a:cubicBezTo>
                      <a:pt x="2849" y="3216"/>
                      <a:pt x="2817" y="3200"/>
                      <a:pt x="2802" y="3200"/>
                    </a:cubicBezTo>
                    <a:cubicBezTo>
                      <a:pt x="2786" y="3200"/>
                      <a:pt x="2340" y="3184"/>
                      <a:pt x="1194" y="2292"/>
                    </a:cubicBezTo>
                    <a:cubicBezTo>
                      <a:pt x="493" y="1767"/>
                      <a:pt x="96" y="924"/>
                      <a:pt x="127" y="48"/>
                    </a:cubicBezTo>
                    <a:cubicBezTo>
                      <a:pt x="127" y="16"/>
                      <a:pt x="96" y="0"/>
                      <a:pt x="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39;p43">
                <a:extLst>
                  <a:ext uri="{FF2B5EF4-FFF2-40B4-BE49-F238E27FC236}">
                    <a16:creationId xmlns:a16="http://schemas.microsoft.com/office/drawing/2014/main" id="{ED737BD5-8CC4-48B5-853B-26DE41047E10}"/>
                  </a:ext>
                </a:extLst>
              </p:cNvPr>
              <p:cNvSpPr/>
              <p:nvPr/>
            </p:nvSpPr>
            <p:spPr>
              <a:xfrm>
                <a:off x="5890800" y="4382750"/>
                <a:ext cx="402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80" extrusionOk="0">
                    <a:moveTo>
                      <a:pt x="861" y="0"/>
                    </a:moveTo>
                    <a:cubicBezTo>
                      <a:pt x="326" y="0"/>
                      <a:pt x="44" y="173"/>
                      <a:pt x="32" y="184"/>
                    </a:cubicBezTo>
                    <a:cubicBezTo>
                      <a:pt x="16" y="200"/>
                      <a:pt x="0" y="232"/>
                      <a:pt x="16" y="248"/>
                    </a:cubicBezTo>
                    <a:cubicBezTo>
                      <a:pt x="32" y="264"/>
                      <a:pt x="48" y="280"/>
                      <a:pt x="64" y="280"/>
                    </a:cubicBezTo>
                    <a:cubicBezTo>
                      <a:pt x="64" y="280"/>
                      <a:pt x="80" y="280"/>
                      <a:pt x="96" y="264"/>
                    </a:cubicBezTo>
                    <a:cubicBezTo>
                      <a:pt x="96" y="264"/>
                      <a:pt x="359" y="102"/>
                      <a:pt x="874" y="102"/>
                    </a:cubicBezTo>
                    <a:cubicBezTo>
                      <a:pt x="1064" y="102"/>
                      <a:pt x="1287" y="124"/>
                      <a:pt x="1544" y="184"/>
                    </a:cubicBezTo>
                    <a:cubicBezTo>
                      <a:pt x="1553" y="189"/>
                      <a:pt x="1560" y="191"/>
                      <a:pt x="1567" y="191"/>
                    </a:cubicBezTo>
                    <a:cubicBezTo>
                      <a:pt x="1585" y="191"/>
                      <a:pt x="1596" y="176"/>
                      <a:pt x="1608" y="153"/>
                    </a:cubicBezTo>
                    <a:cubicBezTo>
                      <a:pt x="1608" y="121"/>
                      <a:pt x="1592" y="89"/>
                      <a:pt x="1560" y="89"/>
                    </a:cubicBezTo>
                    <a:cubicBezTo>
                      <a:pt x="1293" y="24"/>
                      <a:pt x="1059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40;p43">
                <a:extLst>
                  <a:ext uri="{FF2B5EF4-FFF2-40B4-BE49-F238E27FC236}">
                    <a16:creationId xmlns:a16="http://schemas.microsoft.com/office/drawing/2014/main" id="{A00B7FE1-7857-4CF6-9053-D0A18D36CD0F}"/>
                  </a:ext>
                </a:extLst>
              </p:cNvPr>
              <p:cNvSpPr/>
              <p:nvPr/>
            </p:nvSpPr>
            <p:spPr>
              <a:xfrm>
                <a:off x="6009375" y="4372625"/>
                <a:ext cx="231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6352" extrusionOk="0">
                    <a:moveTo>
                      <a:pt x="415" y="0"/>
                    </a:moveTo>
                    <a:cubicBezTo>
                      <a:pt x="367" y="16"/>
                      <a:pt x="399" y="64"/>
                      <a:pt x="399" y="96"/>
                    </a:cubicBezTo>
                    <a:cubicBezTo>
                      <a:pt x="717" y="1099"/>
                      <a:pt x="828" y="2181"/>
                      <a:pt x="701" y="3232"/>
                    </a:cubicBezTo>
                    <a:cubicBezTo>
                      <a:pt x="574" y="4266"/>
                      <a:pt x="351" y="5285"/>
                      <a:pt x="17" y="6272"/>
                    </a:cubicBezTo>
                    <a:cubicBezTo>
                      <a:pt x="1" y="6304"/>
                      <a:pt x="17" y="6336"/>
                      <a:pt x="48" y="6351"/>
                    </a:cubicBezTo>
                    <a:lnTo>
                      <a:pt x="64" y="6351"/>
                    </a:lnTo>
                    <a:cubicBezTo>
                      <a:pt x="80" y="6336"/>
                      <a:pt x="96" y="6320"/>
                      <a:pt x="112" y="6304"/>
                    </a:cubicBezTo>
                    <a:cubicBezTo>
                      <a:pt x="446" y="5317"/>
                      <a:pt x="669" y="4282"/>
                      <a:pt x="797" y="3248"/>
                    </a:cubicBezTo>
                    <a:cubicBezTo>
                      <a:pt x="924" y="2165"/>
                      <a:pt x="813" y="1083"/>
                      <a:pt x="478" y="64"/>
                    </a:cubicBezTo>
                    <a:cubicBezTo>
                      <a:pt x="478" y="48"/>
                      <a:pt x="478" y="48"/>
                      <a:pt x="478" y="48"/>
                    </a:cubicBezTo>
                    <a:cubicBezTo>
                      <a:pt x="478" y="16"/>
                      <a:pt x="446" y="0"/>
                      <a:pt x="4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41;p43">
                <a:extLst>
                  <a:ext uri="{FF2B5EF4-FFF2-40B4-BE49-F238E27FC236}">
                    <a16:creationId xmlns:a16="http://schemas.microsoft.com/office/drawing/2014/main" id="{B0080DFD-B3DF-4D24-BE13-285D7AF2F7B6}"/>
                  </a:ext>
                </a:extLst>
              </p:cNvPr>
              <p:cNvSpPr/>
              <p:nvPr/>
            </p:nvSpPr>
            <p:spPr>
              <a:xfrm>
                <a:off x="5526675" y="4360525"/>
                <a:ext cx="458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090" extrusionOk="0">
                    <a:moveTo>
                      <a:pt x="1779" y="0"/>
                    </a:moveTo>
                    <a:cubicBezTo>
                      <a:pt x="1770" y="0"/>
                      <a:pt x="1761" y="2"/>
                      <a:pt x="1752" y="7"/>
                    </a:cubicBezTo>
                    <a:cubicBezTo>
                      <a:pt x="1338" y="166"/>
                      <a:pt x="940" y="373"/>
                      <a:pt x="558" y="612"/>
                    </a:cubicBezTo>
                    <a:cubicBezTo>
                      <a:pt x="224" y="835"/>
                      <a:pt x="17" y="994"/>
                      <a:pt x="17" y="994"/>
                    </a:cubicBezTo>
                    <a:cubicBezTo>
                      <a:pt x="1" y="1010"/>
                      <a:pt x="1" y="1042"/>
                      <a:pt x="17" y="1057"/>
                    </a:cubicBezTo>
                    <a:cubicBezTo>
                      <a:pt x="17" y="1073"/>
                      <a:pt x="33" y="1089"/>
                      <a:pt x="49" y="1089"/>
                    </a:cubicBezTo>
                    <a:cubicBezTo>
                      <a:pt x="65" y="1089"/>
                      <a:pt x="80" y="1089"/>
                      <a:pt x="96" y="1073"/>
                    </a:cubicBezTo>
                    <a:cubicBezTo>
                      <a:pt x="96" y="1073"/>
                      <a:pt x="287" y="930"/>
                      <a:pt x="638" y="707"/>
                    </a:cubicBezTo>
                    <a:cubicBezTo>
                      <a:pt x="1004" y="468"/>
                      <a:pt x="1386" y="262"/>
                      <a:pt x="1784" y="86"/>
                    </a:cubicBezTo>
                    <a:cubicBezTo>
                      <a:pt x="1815" y="86"/>
                      <a:pt x="1831" y="55"/>
                      <a:pt x="1815" y="23"/>
                    </a:cubicBezTo>
                    <a:cubicBezTo>
                      <a:pt x="1815" y="12"/>
                      <a:pt x="1800" y="0"/>
                      <a:pt x="17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42;p43">
                <a:extLst>
                  <a:ext uri="{FF2B5EF4-FFF2-40B4-BE49-F238E27FC236}">
                    <a16:creationId xmlns:a16="http://schemas.microsoft.com/office/drawing/2014/main" id="{A218988C-F6AF-4F53-B8E0-788098165668}"/>
                  </a:ext>
                </a:extLst>
              </p:cNvPr>
              <p:cNvSpPr/>
              <p:nvPr/>
            </p:nvSpPr>
            <p:spPr>
              <a:xfrm>
                <a:off x="5991875" y="4435900"/>
                <a:ext cx="20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51" extrusionOk="0">
                    <a:moveTo>
                      <a:pt x="16" y="0"/>
                    </a:moveTo>
                    <a:cubicBezTo>
                      <a:pt x="0" y="16"/>
                      <a:pt x="0" y="32"/>
                      <a:pt x="0" y="32"/>
                    </a:cubicBezTo>
                    <a:cubicBezTo>
                      <a:pt x="16" y="128"/>
                      <a:pt x="16" y="223"/>
                      <a:pt x="0" y="319"/>
                    </a:cubicBezTo>
                    <a:cubicBezTo>
                      <a:pt x="0" y="335"/>
                      <a:pt x="0" y="350"/>
                      <a:pt x="16" y="350"/>
                    </a:cubicBezTo>
                    <a:cubicBezTo>
                      <a:pt x="32" y="350"/>
                      <a:pt x="48" y="335"/>
                      <a:pt x="48" y="319"/>
                    </a:cubicBezTo>
                    <a:cubicBezTo>
                      <a:pt x="80" y="223"/>
                      <a:pt x="80" y="128"/>
                      <a:pt x="48" y="32"/>
                    </a:cubicBezTo>
                    <a:cubicBezTo>
                      <a:pt x="48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43;p43">
                <a:extLst>
                  <a:ext uri="{FF2B5EF4-FFF2-40B4-BE49-F238E27FC236}">
                    <a16:creationId xmlns:a16="http://schemas.microsoft.com/office/drawing/2014/main" id="{112B11C3-0D39-4767-AF15-ED87549FB7A0}"/>
                  </a:ext>
                </a:extLst>
              </p:cNvPr>
              <p:cNvSpPr/>
              <p:nvPr/>
            </p:nvSpPr>
            <p:spPr>
              <a:xfrm>
                <a:off x="5992800" y="4426000"/>
                <a:ext cx="4275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65" extrusionOk="0">
                    <a:moveTo>
                      <a:pt x="31" y="1"/>
                    </a:moveTo>
                    <a:cubicBezTo>
                      <a:pt x="12" y="1"/>
                      <a:pt x="0" y="19"/>
                      <a:pt x="11" y="30"/>
                    </a:cubicBezTo>
                    <a:cubicBezTo>
                      <a:pt x="75" y="126"/>
                      <a:pt x="107" y="237"/>
                      <a:pt x="107" y="333"/>
                    </a:cubicBezTo>
                    <a:cubicBezTo>
                      <a:pt x="107" y="349"/>
                      <a:pt x="123" y="364"/>
                      <a:pt x="138" y="364"/>
                    </a:cubicBezTo>
                    <a:cubicBezTo>
                      <a:pt x="154" y="364"/>
                      <a:pt x="154" y="349"/>
                      <a:pt x="154" y="333"/>
                    </a:cubicBezTo>
                    <a:cubicBezTo>
                      <a:pt x="170" y="221"/>
                      <a:pt x="123" y="110"/>
                      <a:pt x="59" y="14"/>
                    </a:cubicBezTo>
                    <a:cubicBezTo>
                      <a:pt x="49" y="4"/>
                      <a:pt x="39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44;p43">
                <a:extLst>
                  <a:ext uri="{FF2B5EF4-FFF2-40B4-BE49-F238E27FC236}">
                    <a16:creationId xmlns:a16="http://schemas.microsoft.com/office/drawing/2014/main" id="{FC8F0605-EBC6-48E9-A2B4-6AA2315E136C}"/>
                  </a:ext>
                </a:extLst>
              </p:cNvPr>
              <p:cNvSpPr/>
              <p:nvPr/>
            </p:nvSpPr>
            <p:spPr>
              <a:xfrm>
                <a:off x="5996650" y="4439075"/>
                <a:ext cx="16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463" extrusionOk="0">
                    <a:moveTo>
                      <a:pt x="32" y="1"/>
                    </a:moveTo>
                    <a:cubicBezTo>
                      <a:pt x="16" y="1"/>
                      <a:pt x="0" y="17"/>
                      <a:pt x="0" y="32"/>
                    </a:cubicBezTo>
                    <a:cubicBezTo>
                      <a:pt x="16" y="160"/>
                      <a:pt x="16" y="287"/>
                      <a:pt x="0" y="430"/>
                    </a:cubicBezTo>
                    <a:cubicBezTo>
                      <a:pt x="0" y="446"/>
                      <a:pt x="16" y="446"/>
                      <a:pt x="32" y="462"/>
                    </a:cubicBezTo>
                    <a:cubicBezTo>
                      <a:pt x="48" y="462"/>
                      <a:pt x="64" y="446"/>
                      <a:pt x="48" y="430"/>
                    </a:cubicBezTo>
                    <a:cubicBezTo>
                      <a:pt x="64" y="287"/>
                      <a:pt x="64" y="160"/>
                      <a:pt x="48" y="32"/>
                    </a:cubicBezTo>
                    <a:cubicBezTo>
                      <a:pt x="48" y="17"/>
                      <a:pt x="48" y="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45;p43">
                <a:extLst>
                  <a:ext uri="{FF2B5EF4-FFF2-40B4-BE49-F238E27FC236}">
                    <a16:creationId xmlns:a16="http://schemas.microsoft.com/office/drawing/2014/main" id="{D8AF3563-A738-46D2-A057-7C55C932E094}"/>
                  </a:ext>
                </a:extLst>
              </p:cNvPr>
              <p:cNvSpPr/>
              <p:nvPr/>
            </p:nvSpPr>
            <p:spPr>
              <a:xfrm>
                <a:off x="5517125" y="4552875"/>
                <a:ext cx="600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72" extrusionOk="0">
                    <a:moveTo>
                      <a:pt x="17" y="1"/>
                    </a:moveTo>
                    <a:cubicBezTo>
                      <a:pt x="1" y="17"/>
                      <a:pt x="1" y="33"/>
                      <a:pt x="17" y="49"/>
                    </a:cubicBezTo>
                    <a:cubicBezTo>
                      <a:pt x="65" y="128"/>
                      <a:pt x="128" y="208"/>
                      <a:pt x="208" y="272"/>
                    </a:cubicBezTo>
                    <a:lnTo>
                      <a:pt x="224" y="272"/>
                    </a:lnTo>
                    <a:cubicBezTo>
                      <a:pt x="224" y="256"/>
                      <a:pt x="240" y="256"/>
                      <a:pt x="240" y="256"/>
                    </a:cubicBezTo>
                    <a:cubicBezTo>
                      <a:pt x="240" y="240"/>
                      <a:pt x="240" y="224"/>
                      <a:pt x="240" y="208"/>
                    </a:cubicBezTo>
                    <a:cubicBezTo>
                      <a:pt x="160" y="160"/>
                      <a:pt x="96" y="96"/>
                      <a:pt x="65" y="17"/>
                    </a:cubicBezTo>
                    <a:cubicBezTo>
                      <a:pt x="49" y="1"/>
                      <a:pt x="33" y="1"/>
                      <a:pt x="17" y="1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46;p43">
                <a:extLst>
                  <a:ext uri="{FF2B5EF4-FFF2-40B4-BE49-F238E27FC236}">
                    <a16:creationId xmlns:a16="http://schemas.microsoft.com/office/drawing/2014/main" id="{3C148BD2-74CE-4263-86DA-76CA0BCE7883}"/>
                  </a:ext>
                </a:extLst>
              </p:cNvPr>
              <p:cNvSpPr/>
              <p:nvPr/>
            </p:nvSpPr>
            <p:spPr>
              <a:xfrm>
                <a:off x="5520325" y="4562050"/>
                <a:ext cx="83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9" extrusionOk="0">
                    <a:moveTo>
                      <a:pt x="16" y="0"/>
                    </a:moveTo>
                    <a:cubicBezTo>
                      <a:pt x="0" y="16"/>
                      <a:pt x="0" y="32"/>
                      <a:pt x="16" y="32"/>
                    </a:cubicBezTo>
                    <a:cubicBezTo>
                      <a:pt x="80" y="127"/>
                      <a:pt x="191" y="207"/>
                      <a:pt x="303" y="239"/>
                    </a:cubicBezTo>
                    <a:cubicBezTo>
                      <a:pt x="319" y="239"/>
                      <a:pt x="334" y="223"/>
                      <a:pt x="334" y="207"/>
                    </a:cubicBezTo>
                    <a:cubicBezTo>
                      <a:pt x="334" y="191"/>
                      <a:pt x="319" y="175"/>
                      <a:pt x="319" y="175"/>
                    </a:cubicBezTo>
                    <a:cubicBezTo>
                      <a:pt x="207" y="143"/>
                      <a:pt x="112" y="80"/>
                      <a:pt x="48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47;p43">
                <a:extLst>
                  <a:ext uri="{FF2B5EF4-FFF2-40B4-BE49-F238E27FC236}">
                    <a16:creationId xmlns:a16="http://schemas.microsoft.com/office/drawing/2014/main" id="{08359081-58C4-47D5-A77D-3EBA90E61388}"/>
                  </a:ext>
                </a:extLst>
              </p:cNvPr>
              <p:cNvSpPr/>
              <p:nvPr/>
            </p:nvSpPr>
            <p:spPr>
              <a:xfrm>
                <a:off x="5509700" y="4551375"/>
                <a:ext cx="74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64" extrusionOk="0">
                    <a:moveTo>
                      <a:pt x="32" y="0"/>
                    </a:moveTo>
                    <a:cubicBezTo>
                      <a:pt x="13" y="0"/>
                      <a:pt x="0" y="23"/>
                      <a:pt x="11" y="45"/>
                    </a:cubicBezTo>
                    <a:cubicBezTo>
                      <a:pt x="75" y="156"/>
                      <a:pt x="171" y="268"/>
                      <a:pt x="250" y="363"/>
                    </a:cubicBezTo>
                    <a:lnTo>
                      <a:pt x="298" y="363"/>
                    </a:lnTo>
                    <a:cubicBezTo>
                      <a:pt x="298" y="347"/>
                      <a:pt x="298" y="332"/>
                      <a:pt x="298" y="332"/>
                    </a:cubicBezTo>
                    <a:cubicBezTo>
                      <a:pt x="202" y="236"/>
                      <a:pt x="123" y="125"/>
                      <a:pt x="59" y="13"/>
                    </a:cubicBezTo>
                    <a:cubicBezTo>
                      <a:pt x="50" y="4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rgbClr val="080B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48;p43">
                <a:extLst>
                  <a:ext uri="{FF2B5EF4-FFF2-40B4-BE49-F238E27FC236}">
                    <a16:creationId xmlns:a16="http://schemas.microsoft.com/office/drawing/2014/main" id="{839B1C3C-3AE9-4419-88C1-03F7F31B06AF}"/>
                  </a:ext>
                </a:extLst>
              </p:cNvPr>
              <p:cNvSpPr/>
              <p:nvPr/>
            </p:nvSpPr>
            <p:spPr>
              <a:xfrm>
                <a:off x="5734400" y="4543950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156" y="1"/>
                    </a:moveTo>
                    <a:cubicBezTo>
                      <a:pt x="151" y="1"/>
                      <a:pt x="144" y="8"/>
                      <a:pt x="144" y="8"/>
                    </a:cubicBezTo>
                    <a:cubicBezTo>
                      <a:pt x="112" y="87"/>
                      <a:pt x="64" y="135"/>
                      <a:pt x="1" y="199"/>
                    </a:cubicBezTo>
                    <a:cubicBezTo>
                      <a:pt x="1" y="199"/>
                      <a:pt x="1" y="215"/>
                      <a:pt x="1" y="231"/>
                    </a:cubicBezTo>
                    <a:lnTo>
                      <a:pt x="33" y="231"/>
                    </a:lnTo>
                    <a:cubicBezTo>
                      <a:pt x="96" y="167"/>
                      <a:pt x="144" y="103"/>
                      <a:pt x="176" y="24"/>
                    </a:cubicBezTo>
                    <a:cubicBezTo>
                      <a:pt x="176" y="24"/>
                      <a:pt x="176" y="8"/>
                      <a:pt x="160" y="8"/>
                    </a:cubicBezTo>
                    <a:cubicBezTo>
                      <a:pt x="160" y="2"/>
                      <a:pt x="158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49;p43">
                <a:extLst>
                  <a:ext uri="{FF2B5EF4-FFF2-40B4-BE49-F238E27FC236}">
                    <a16:creationId xmlns:a16="http://schemas.microsoft.com/office/drawing/2014/main" id="{44FFF57A-F70A-4019-87E6-486631ABCF7C}"/>
                  </a:ext>
                </a:extLst>
              </p:cNvPr>
              <p:cNvSpPr/>
              <p:nvPr/>
            </p:nvSpPr>
            <p:spPr>
              <a:xfrm>
                <a:off x="5741575" y="4537975"/>
                <a:ext cx="360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95" extrusionOk="0">
                    <a:moveTo>
                      <a:pt x="120" y="0"/>
                    </a:moveTo>
                    <a:cubicBezTo>
                      <a:pt x="108" y="0"/>
                      <a:pt x="96" y="8"/>
                      <a:pt x="96" y="24"/>
                    </a:cubicBezTo>
                    <a:cubicBezTo>
                      <a:pt x="96" y="119"/>
                      <a:pt x="64" y="199"/>
                      <a:pt x="0" y="263"/>
                    </a:cubicBezTo>
                    <a:cubicBezTo>
                      <a:pt x="0" y="279"/>
                      <a:pt x="0" y="295"/>
                      <a:pt x="0" y="295"/>
                    </a:cubicBezTo>
                    <a:lnTo>
                      <a:pt x="32" y="295"/>
                    </a:lnTo>
                    <a:cubicBezTo>
                      <a:pt x="96" y="215"/>
                      <a:pt x="144" y="119"/>
                      <a:pt x="144" y="24"/>
                    </a:cubicBezTo>
                    <a:cubicBezTo>
                      <a:pt x="144" y="8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50;p43">
                <a:extLst>
                  <a:ext uri="{FF2B5EF4-FFF2-40B4-BE49-F238E27FC236}">
                    <a16:creationId xmlns:a16="http://schemas.microsoft.com/office/drawing/2014/main" id="{4D9CAD0C-088D-44A4-8328-FB0DB23C3F43}"/>
                  </a:ext>
                </a:extLst>
              </p:cNvPr>
              <p:cNvSpPr/>
              <p:nvPr/>
            </p:nvSpPr>
            <p:spPr>
              <a:xfrm>
                <a:off x="5734400" y="4548750"/>
                <a:ext cx="62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78" extrusionOk="0">
                    <a:moveTo>
                      <a:pt x="224" y="0"/>
                    </a:moveTo>
                    <a:cubicBezTo>
                      <a:pt x="218" y="0"/>
                      <a:pt x="212" y="2"/>
                      <a:pt x="208" y="7"/>
                    </a:cubicBezTo>
                    <a:cubicBezTo>
                      <a:pt x="144" y="86"/>
                      <a:pt x="80" y="166"/>
                      <a:pt x="17" y="246"/>
                    </a:cubicBezTo>
                    <a:cubicBezTo>
                      <a:pt x="1" y="261"/>
                      <a:pt x="1" y="277"/>
                      <a:pt x="17" y="277"/>
                    </a:cubicBezTo>
                    <a:lnTo>
                      <a:pt x="49" y="277"/>
                    </a:lnTo>
                    <a:cubicBezTo>
                      <a:pt x="112" y="198"/>
                      <a:pt x="176" y="118"/>
                      <a:pt x="240" y="23"/>
                    </a:cubicBezTo>
                    <a:cubicBezTo>
                      <a:pt x="251" y="11"/>
                      <a:pt x="238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51;p43">
                <a:extLst>
                  <a:ext uri="{FF2B5EF4-FFF2-40B4-BE49-F238E27FC236}">
                    <a16:creationId xmlns:a16="http://schemas.microsoft.com/office/drawing/2014/main" id="{016D4341-1335-47D5-A4A5-9B68F400EB8D}"/>
                  </a:ext>
                </a:extLst>
              </p:cNvPr>
              <p:cNvSpPr/>
              <p:nvPr/>
            </p:nvSpPr>
            <p:spPr>
              <a:xfrm>
                <a:off x="5569650" y="4437875"/>
                <a:ext cx="195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63" extrusionOk="0">
                    <a:moveTo>
                      <a:pt x="447" y="1"/>
                    </a:moveTo>
                    <a:cubicBezTo>
                      <a:pt x="144" y="1"/>
                      <a:pt x="1" y="351"/>
                      <a:pt x="208" y="558"/>
                    </a:cubicBezTo>
                    <a:cubicBezTo>
                      <a:pt x="276" y="631"/>
                      <a:pt x="360" y="663"/>
                      <a:pt x="444" y="663"/>
                    </a:cubicBezTo>
                    <a:cubicBezTo>
                      <a:pt x="615" y="663"/>
                      <a:pt x="781" y="528"/>
                      <a:pt x="781" y="335"/>
                    </a:cubicBezTo>
                    <a:cubicBezTo>
                      <a:pt x="781" y="144"/>
                      <a:pt x="622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52;p43">
                <a:extLst>
                  <a:ext uri="{FF2B5EF4-FFF2-40B4-BE49-F238E27FC236}">
                    <a16:creationId xmlns:a16="http://schemas.microsoft.com/office/drawing/2014/main" id="{266FA2BC-8ABE-4EE5-8342-46D92335C03D}"/>
                  </a:ext>
                </a:extLst>
              </p:cNvPr>
              <p:cNvSpPr/>
              <p:nvPr/>
            </p:nvSpPr>
            <p:spPr>
              <a:xfrm>
                <a:off x="5618200" y="4387750"/>
                <a:ext cx="15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37" extrusionOk="0">
                    <a:moveTo>
                      <a:pt x="351" y="0"/>
                    </a:moveTo>
                    <a:cubicBezTo>
                      <a:pt x="112" y="0"/>
                      <a:pt x="1" y="287"/>
                      <a:pt x="160" y="462"/>
                    </a:cubicBezTo>
                    <a:cubicBezTo>
                      <a:pt x="216" y="513"/>
                      <a:pt x="284" y="536"/>
                      <a:pt x="350" y="536"/>
                    </a:cubicBezTo>
                    <a:cubicBezTo>
                      <a:pt x="490" y="536"/>
                      <a:pt x="622" y="433"/>
                      <a:pt x="622" y="271"/>
                    </a:cubicBezTo>
                    <a:cubicBezTo>
                      <a:pt x="622" y="128"/>
                      <a:pt x="49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53;p43">
                <a:extLst>
                  <a:ext uri="{FF2B5EF4-FFF2-40B4-BE49-F238E27FC236}">
                    <a16:creationId xmlns:a16="http://schemas.microsoft.com/office/drawing/2014/main" id="{50558731-F59D-4C5C-A7E5-1BBDE56E8E44}"/>
                  </a:ext>
                </a:extLst>
              </p:cNvPr>
              <p:cNvSpPr/>
              <p:nvPr/>
            </p:nvSpPr>
            <p:spPr>
              <a:xfrm>
                <a:off x="5621000" y="4432025"/>
                <a:ext cx="183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761" extrusionOk="0">
                    <a:moveTo>
                      <a:pt x="337" y="0"/>
                    </a:moveTo>
                    <a:cubicBezTo>
                      <a:pt x="327" y="0"/>
                      <a:pt x="319" y="4"/>
                      <a:pt x="319" y="12"/>
                    </a:cubicBezTo>
                    <a:cubicBezTo>
                      <a:pt x="303" y="28"/>
                      <a:pt x="303" y="44"/>
                      <a:pt x="319" y="60"/>
                    </a:cubicBezTo>
                    <a:lnTo>
                      <a:pt x="589" y="330"/>
                    </a:lnTo>
                    <a:cubicBezTo>
                      <a:pt x="589" y="330"/>
                      <a:pt x="685" y="442"/>
                      <a:pt x="526" y="617"/>
                    </a:cubicBezTo>
                    <a:cubicBezTo>
                      <a:pt x="478" y="670"/>
                      <a:pt x="409" y="688"/>
                      <a:pt x="338" y="688"/>
                    </a:cubicBezTo>
                    <a:cubicBezTo>
                      <a:pt x="197" y="688"/>
                      <a:pt x="48" y="617"/>
                      <a:pt x="48" y="617"/>
                    </a:cubicBezTo>
                    <a:cubicBezTo>
                      <a:pt x="41" y="610"/>
                      <a:pt x="35" y="606"/>
                      <a:pt x="28" y="606"/>
                    </a:cubicBezTo>
                    <a:cubicBezTo>
                      <a:pt x="19" y="606"/>
                      <a:pt x="10" y="614"/>
                      <a:pt x="0" y="633"/>
                    </a:cubicBezTo>
                    <a:cubicBezTo>
                      <a:pt x="0" y="649"/>
                      <a:pt x="0" y="665"/>
                      <a:pt x="16" y="681"/>
                    </a:cubicBezTo>
                    <a:cubicBezTo>
                      <a:pt x="112" y="728"/>
                      <a:pt x="223" y="744"/>
                      <a:pt x="335" y="760"/>
                    </a:cubicBezTo>
                    <a:cubicBezTo>
                      <a:pt x="430" y="760"/>
                      <a:pt x="526" y="728"/>
                      <a:pt x="589" y="665"/>
                    </a:cubicBezTo>
                    <a:cubicBezTo>
                      <a:pt x="701" y="569"/>
                      <a:pt x="733" y="394"/>
                      <a:pt x="653" y="283"/>
                    </a:cubicBezTo>
                    <a:lnTo>
                      <a:pt x="366" y="12"/>
                    </a:lnTo>
                    <a:cubicBezTo>
                      <a:pt x="358" y="4"/>
                      <a:pt x="347" y="0"/>
                      <a:pt x="3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54;p43">
                <a:extLst>
                  <a:ext uri="{FF2B5EF4-FFF2-40B4-BE49-F238E27FC236}">
                    <a16:creationId xmlns:a16="http://schemas.microsoft.com/office/drawing/2014/main" id="{3865AA56-D510-4C99-93F7-2F96366DF0EE}"/>
                  </a:ext>
                </a:extLst>
              </p:cNvPr>
              <p:cNvSpPr/>
              <p:nvPr/>
            </p:nvSpPr>
            <p:spPr>
              <a:xfrm>
                <a:off x="5635325" y="4427075"/>
                <a:ext cx="1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45" extrusionOk="0">
                    <a:moveTo>
                      <a:pt x="304" y="1"/>
                    </a:moveTo>
                    <a:cubicBezTo>
                      <a:pt x="265" y="1"/>
                      <a:pt x="244" y="53"/>
                      <a:pt x="287" y="67"/>
                    </a:cubicBezTo>
                    <a:cubicBezTo>
                      <a:pt x="335" y="83"/>
                      <a:pt x="366" y="130"/>
                      <a:pt x="398" y="178"/>
                    </a:cubicBezTo>
                    <a:cubicBezTo>
                      <a:pt x="414" y="226"/>
                      <a:pt x="398" y="290"/>
                      <a:pt x="382" y="337"/>
                    </a:cubicBezTo>
                    <a:cubicBezTo>
                      <a:pt x="321" y="451"/>
                      <a:pt x="199" y="471"/>
                      <a:pt x="121" y="471"/>
                    </a:cubicBezTo>
                    <a:cubicBezTo>
                      <a:pt x="78" y="471"/>
                      <a:pt x="48" y="465"/>
                      <a:pt x="48" y="465"/>
                    </a:cubicBezTo>
                    <a:cubicBezTo>
                      <a:pt x="43" y="460"/>
                      <a:pt x="39" y="458"/>
                      <a:pt x="34" y="458"/>
                    </a:cubicBezTo>
                    <a:cubicBezTo>
                      <a:pt x="23" y="458"/>
                      <a:pt x="12" y="469"/>
                      <a:pt x="0" y="481"/>
                    </a:cubicBezTo>
                    <a:cubicBezTo>
                      <a:pt x="0" y="497"/>
                      <a:pt x="16" y="528"/>
                      <a:pt x="32" y="528"/>
                    </a:cubicBezTo>
                    <a:cubicBezTo>
                      <a:pt x="64" y="528"/>
                      <a:pt x="96" y="544"/>
                      <a:pt x="128" y="544"/>
                    </a:cubicBezTo>
                    <a:cubicBezTo>
                      <a:pt x="271" y="544"/>
                      <a:pt x="382" y="481"/>
                      <a:pt x="446" y="353"/>
                    </a:cubicBezTo>
                    <a:cubicBezTo>
                      <a:pt x="478" y="290"/>
                      <a:pt x="478" y="210"/>
                      <a:pt x="462" y="146"/>
                    </a:cubicBezTo>
                    <a:cubicBezTo>
                      <a:pt x="430" y="83"/>
                      <a:pt x="382" y="35"/>
                      <a:pt x="319" y="3"/>
                    </a:cubicBezTo>
                    <a:cubicBezTo>
                      <a:pt x="313" y="1"/>
                      <a:pt x="308" y="1"/>
                      <a:pt x="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55;p43">
                <a:extLst>
                  <a:ext uri="{FF2B5EF4-FFF2-40B4-BE49-F238E27FC236}">
                    <a16:creationId xmlns:a16="http://schemas.microsoft.com/office/drawing/2014/main" id="{2F1D9A2A-0494-479A-9360-58D2F2BAF7FC}"/>
                  </a:ext>
                </a:extLst>
              </p:cNvPr>
              <p:cNvSpPr/>
              <p:nvPr/>
            </p:nvSpPr>
            <p:spPr>
              <a:xfrm>
                <a:off x="5614225" y="4420225"/>
                <a:ext cx="18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03" extrusionOk="0">
                    <a:moveTo>
                      <a:pt x="599" y="0"/>
                    </a:moveTo>
                    <a:cubicBezTo>
                      <a:pt x="549" y="0"/>
                      <a:pt x="474" y="77"/>
                      <a:pt x="446" y="118"/>
                    </a:cubicBezTo>
                    <a:cubicBezTo>
                      <a:pt x="335" y="261"/>
                      <a:pt x="224" y="388"/>
                      <a:pt x="96" y="516"/>
                    </a:cubicBezTo>
                    <a:cubicBezTo>
                      <a:pt x="64" y="532"/>
                      <a:pt x="17" y="548"/>
                      <a:pt x="17" y="580"/>
                    </a:cubicBezTo>
                    <a:cubicBezTo>
                      <a:pt x="1" y="611"/>
                      <a:pt x="48" y="675"/>
                      <a:pt x="96" y="691"/>
                    </a:cubicBezTo>
                    <a:cubicBezTo>
                      <a:pt x="128" y="699"/>
                      <a:pt x="160" y="703"/>
                      <a:pt x="192" y="703"/>
                    </a:cubicBezTo>
                    <a:cubicBezTo>
                      <a:pt x="224" y="703"/>
                      <a:pt x="255" y="699"/>
                      <a:pt x="287" y="691"/>
                    </a:cubicBezTo>
                    <a:lnTo>
                      <a:pt x="430" y="659"/>
                    </a:lnTo>
                    <a:cubicBezTo>
                      <a:pt x="510" y="659"/>
                      <a:pt x="574" y="643"/>
                      <a:pt x="637" y="595"/>
                    </a:cubicBezTo>
                    <a:cubicBezTo>
                      <a:pt x="717" y="516"/>
                      <a:pt x="749" y="388"/>
                      <a:pt x="717" y="261"/>
                    </a:cubicBezTo>
                    <a:cubicBezTo>
                      <a:pt x="701" y="213"/>
                      <a:pt x="685" y="38"/>
                      <a:pt x="621" y="6"/>
                    </a:cubicBezTo>
                    <a:cubicBezTo>
                      <a:pt x="615" y="2"/>
                      <a:pt x="607" y="0"/>
                      <a:pt x="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56;p43">
                <a:extLst>
                  <a:ext uri="{FF2B5EF4-FFF2-40B4-BE49-F238E27FC236}">
                    <a16:creationId xmlns:a16="http://schemas.microsoft.com/office/drawing/2014/main" id="{487F7057-DEC5-439C-B91B-9635008B6C66}"/>
                  </a:ext>
                </a:extLst>
              </p:cNvPr>
              <p:cNvSpPr/>
              <p:nvPr/>
            </p:nvSpPr>
            <p:spPr>
              <a:xfrm>
                <a:off x="5530675" y="4464550"/>
                <a:ext cx="688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2358" extrusionOk="0">
                    <a:moveTo>
                      <a:pt x="1576" y="0"/>
                    </a:moveTo>
                    <a:cubicBezTo>
                      <a:pt x="525" y="0"/>
                      <a:pt x="0" y="1274"/>
                      <a:pt x="732" y="2006"/>
                    </a:cubicBezTo>
                    <a:cubicBezTo>
                      <a:pt x="975" y="2249"/>
                      <a:pt x="1274" y="2357"/>
                      <a:pt x="1566" y="2357"/>
                    </a:cubicBezTo>
                    <a:cubicBezTo>
                      <a:pt x="2173" y="2357"/>
                      <a:pt x="2754" y="1888"/>
                      <a:pt x="2754" y="1178"/>
                    </a:cubicBezTo>
                    <a:cubicBezTo>
                      <a:pt x="2754" y="526"/>
                      <a:pt x="2228" y="0"/>
                      <a:pt x="1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57;p43">
                <a:extLst>
                  <a:ext uri="{FF2B5EF4-FFF2-40B4-BE49-F238E27FC236}">
                    <a16:creationId xmlns:a16="http://schemas.microsoft.com/office/drawing/2014/main" id="{41D4A113-2BED-46D9-87EB-5990DF06F129}"/>
                  </a:ext>
                </a:extLst>
              </p:cNvPr>
              <p:cNvSpPr/>
              <p:nvPr/>
            </p:nvSpPr>
            <p:spPr>
              <a:xfrm>
                <a:off x="5644075" y="4383775"/>
                <a:ext cx="3107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13" extrusionOk="0">
                    <a:moveTo>
                      <a:pt x="48" y="0"/>
                    </a:moveTo>
                    <a:cubicBezTo>
                      <a:pt x="16" y="112"/>
                      <a:pt x="1" y="223"/>
                      <a:pt x="1" y="334"/>
                    </a:cubicBezTo>
                    <a:cubicBezTo>
                      <a:pt x="1" y="987"/>
                      <a:pt x="526" y="1512"/>
                      <a:pt x="1178" y="1512"/>
                    </a:cubicBezTo>
                    <a:lnTo>
                      <a:pt x="1242" y="1512"/>
                    </a:lnTo>
                    <a:cubicBezTo>
                      <a:pt x="1178" y="1273"/>
                      <a:pt x="1083" y="1067"/>
                      <a:pt x="924" y="891"/>
                    </a:cubicBezTo>
                    <a:cubicBezTo>
                      <a:pt x="908" y="860"/>
                      <a:pt x="892" y="828"/>
                      <a:pt x="876" y="796"/>
                    </a:cubicBezTo>
                    <a:cubicBezTo>
                      <a:pt x="621" y="509"/>
                      <a:pt x="351" y="239"/>
                      <a:pt x="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58;p43">
                <a:extLst>
                  <a:ext uri="{FF2B5EF4-FFF2-40B4-BE49-F238E27FC236}">
                    <a16:creationId xmlns:a16="http://schemas.microsoft.com/office/drawing/2014/main" id="{2C4500F7-B6D5-4E5E-A6E0-58AAF477C2A7}"/>
                  </a:ext>
                </a:extLst>
              </p:cNvPr>
              <p:cNvSpPr/>
              <p:nvPr/>
            </p:nvSpPr>
            <p:spPr>
              <a:xfrm>
                <a:off x="5510375" y="4482450"/>
                <a:ext cx="6010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959" extrusionOk="0">
                    <a:moveTo>
                      <a:pt x="2356" y="1"/>
                    </a:moveTo>
                    <a:lnTo>
                      <a:pt x="16" y="1927"/>
                    </a:lnTo>
                    <a:cubicBezTo>
                      <a:pt x="0" y="1927"/>
                      <a:pt x="0" y="1943"/>
                      <a:pt x="16" y="1958"/>
                    </a:cubicBezTo>
                    <a:lnTo>
                      <a:pt x="48" y="1958"/>
                    </a:lnTo>
                    <a:lnTo>
                      <a:pt x="2404" y="48"/>
                    </a:lnTo>
                    <a:cubicBezTo>
                      <a:pt x="2404" y="32"/>
                      <a:pt x="2404" y="17"/>
                      <a:pt x="2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59;p43">
                <a:extLst>
                  <a:ext uri="{FF2B5EF4-FFF2-40B4-BE49-F238E27FC236}">
                    <a16:creationId xmlns:a16="http://schemas.microsoft.com/office/drawing/2014/main" id="{E7D2C0C5-B5FC-4F25-A2C6-4387E616B2FA}"/>
                  </a:ext>
                </a:extLst>
              </p:cNvPr>
              <p:cNvSpPr/>
              <p:nvPr/>
            </p:nvSpPr>
            <p:spPr>
              <a:xfrm>
                <a:off x="5524300" y="4485725"/>
                <a:ext cx="5175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321" extrusionOk="0">
                    <a:moveTo>
                      <a:pt x="2044" y="1"/>
                    </a:moveTo>
                    <a:cubicBezTo>
                      <a:pt x="2038" y="1"/>
                      <a:pt x="2030" y="5"/>
                      <a:pt x="2022" y="13"/>
                    </a:cubicBezTo>
                    <a:lnTo>
                      <a:pt x="16" y="2273"/>
                    </a:lnTo>
                    <a:cubicBezTo>
                      <a:pt x="0" y="2289"/>
                      <a:pt x="0" y="2305"/>
                      <a:pt x="16" y="2321"/>
                    </a:cubicBezTo>
                    <a:lnTo>
                      <a:pt x="32" y="2321"/>
                    </a:lnTo>
                    <a:cubicBezTo>
                      <a:pt x="48" y="2321"/>
                      <a:pt x="48" y="2321"/>
                      <a:pt x="64" y="2305"/>
                    </a:cubicBezTo>
                    <a:lnTo>
                      <a:pt x="2054" y="45"/>
                    </a:lnTo>
                    <a:cubicBezTo>
                      <a:pt x="2070" y="45"/>
                      <a:pt x="2070" y="29"/>
                      <a:pt x="2054" y="13"/>
                    </a:cubicBezTo>
                    <a:cubicBezTo>
                      <a:pt x="2054" y="5"/>
                      <a:pt x="2050" y="1"/>
                      <a:pt x="20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60;p43">
                <a:extLst>
                  <a:ext uri="{FF2B5EF4-FFF2-40B4-BE49-F238E27FC236}">
                    <a16:creationId xmlns:a16="http://schemas.microsoft.com/office/drawing/2014/main" id="{1A4AFAD4-8125-4D86-9229-E4954733929A}"/>
                  </a:ext>
                </a:extLst>
              </p:cNvPr>
              <p:cNvSpPr/>
              <p:nvPr/>
            </p:nvSpPr>
            <p:spPr>
              <a:xfrm>
                <a:off x="5546575" y="4488925"/>
                <a:ext cx="346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766" extrusionOk="0">
                    <a:moveTo>
                      <a:pt x="1362" y="0"/>
                    </a:moveTo>
                    <a:cubicBezTo>
                      <a:pt x="1354" y="0"/>
                      <a:pt x="1346" y="4"/>
                      <a:pt x="1338" y="12"/>
                    </a:cubicBezTo>
                    <a:lnTo>
                      <a:pt x="17" y="2734"/>
                    </a:lnTo>
                    <a:cubicBezTo>
                      <a:pt x="1" y="2750"/>
                      <a:pt x="1" y="2766"/>
                      <a:pt x="17" y="2766"/>
                    </a:cubicBezTo>
                    <a:lnTo>
                      <a:pt x="33" y="2766"/>
                    </a:lnTo>
                    <a:cubicBezTo>
                      <a:pt x="33" y="2766"/>
                      <a:pt x="48" y="2766"/>
                      <a:pt x="48" y="2750"/>
                    </a:cubicBezTo>
                    <a:lnTo>
                      <a:pt x="1386" y="44"/>
                    </a:lnTo>
                    <a:cubicBezTo>
                      <a:pt x="1386" y="28"/>
                      <a:pt x="1386" y="12"/>
                      <a:pt x="1386" y="12"/>
                    </a:cubicBezTo>
                    <a:cubicBezTo>
                      <a:pt x="1378" y="4"/>
                      <a:pt x="1370" y="0"/>
                      <a:pt x="1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61;p43">
                <a:extLst>
                  <a:ext uri="{FF2B5EF4-FFF2-40B4-BE49-F238E27FC236}">
                    <a16:creationId xmlns:a16="http://schemas.microsoft.com/office/drawing/2014/main" id="{0300F710-6ADF-4C6D-8D08-DC4A51DE2686}"/>
                  </a:ext>
                </a:extLst>
              </p:cNvPr>
              <p:cNvSpPr/>
              <p:nvPr/>
            </p:nvSpPr>
            <p:spPr>
              <a:xfrm>
                <a:off x="5658800" y="4372625"/>
                <a:ext cx="426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13" extrusionOk="0">
                    <a:moveTo>
                      <a:pt x="1672" y="0"/>
                    </a:moveTo>
                    <a:lnTo>
                      <a:pt x="16" y="1481"/>
                    </a:lnTo>
                    <a:cubicBezTo>
                      <a:pt x="0" y="1481"/>
                      <a:pt x="0" y="1497"/>
                      <a:pt x="16" y="1513"/>
                    </a:cubicBezTo>
                    <a:lnTo>
                      <a:pt x="32" y="1513"/>
                    </a:lnTo>
                    <a:lnTo>
                      <a:pt x="48" y="1497"/>
                    </a:lnTo>
                    <a:lnTo>
                      <a:pt x="1704" y="32"/>
                    </a:lnTo>
                    <a:cubicBezTo>
                      <a:pt x="1704" y="16"/>
                      <a:pt x="1704" y="16"/>
                      <a:pt x="17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62;p43">
                <a:extLst>
                  <a:ext uri="{FF2B5EF4-FFF2-40B4-BE49-F238E27FC236}">
                    <a16:creationId xmlns:a16="http://schemas.microsoft.com/office/drawing/2014/main" id="{224E0A15-A6F4-490D-AB3A-C8AB9B62FF8B}"/>
                  </a:ext>
                </a:extLst>
              </p:cNvPr>
              <p:cNvSpPr/>
              <p:nvPr/>
            </p:nvSpPr>
            <p:spPr>
              <a:xfrm>
                <a:off x="5655625" y="4359950"/>
                <a:ext cx="381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861" extrusionOk="0">
                    <a:moveTo>
                      <a:pt x="1498" y="0"/>
                    </a:moveTo>
                    <a:cubicBezTo>
                      <a:pt x="1492" y="0"/>
                      <a:pt x="1485" y="4"/>
                      <a:pt x="1480" y="14"/>
                    </a:cubicBezTo>
                    <a:lnTo>
                      <a:pt x="16" y="1829"/>
                    </a:lnTo>
                    <a:cubicBezTo>
                      <a:pt x="0" y="1844"/>
                      <a:pt x="0" y="1860"/>
                      <a:pt x="16" y="1860"/>
                    </a:cubicBezTo>
                    <a:lnTo>
                      <a:pt x="48" y="1860"/>
                    </a:lnTo>
                    <a:lnTo>
                      <a:pt x="1512" y="30"/>
                    </a:lnTo>
                    <a:cubicBezTo>
                      <a:pt x="1523" y="19"/>
                      <a:pt x="1512" y="0"/>
                      <a:pt x="1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63;p43">
                <a:extLst>
                  <a:ext uri="{FF2B5EF4-FFF2-40B4-BE49-F238E27FC236}">
                    <a16:creationId xmlns:a16="http://schemas.microsoft.com/office/drawing/2014/main" id="{28A1ABA3-4FB5-43F7-ACCA-266782B3E4EB}"/>
                  </a:ext>
                </a:extLst>
              </p:cNvPr>
              <p:cNvSpPr/>
              <p:nvPr/>
            </p:nvSpPr>
            <p:spPr>
              <a:xfrm>
                <a:off x="5652825" y="4344600"/>
                <a:ext cx="278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50" extrusionOk="0">
                    <a:moveTo>
                      <a:pt x="1084" y="1"/>
                    </a:moveTo>
                    <a:cubicBezTo>
                      <a:pt x="1078" y="1"/>
                      <a:pt x="1072" y="3"/>
                      <a:pt x="1067" y="7"/>
                    </a:cubicBezTo>
                    <a:lnTo>
                      <a:pt x="1" y="2315"/>
                    </a:lnTo>
                    <a:cubicBezTo>
                      <a:pt x="1" y="2315"/>
                      <a:pt x="1" y="2331"/>
                      <a:pt x="1" y="2331"/>
                    </a:cubicBezTo>
                    <a:cubicBezTo>
                      <a:pt x="7" y="2345"/>
                      <a:pt x="17" y="2349"/>
                      <a:pt x="26" y="2349"/>
                    </a:cubicBezTo>
                    <a:cubicBezTo>
                      <a:pt x="38" y="2349"/>
                      <a:pt x="48" y="2340"/>
                      <a:pt x="48" y="2331"/>
                    </a:cubicBezTo>
                    <a:lnTo>
                      <a:pt x="1115" y="23"/>
                    </a:lnTo>
                    <a:cubicBezTo>
                      <a:pt x="1115" y="12"/>
                      <a:pt x="1099" y="1"/>
                      <a:pt x="1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64;p43">
                <a:extLst>
                  <a:ext uri="{FF2B5EF4-FFF2-40B4-BE49-F238E27FC236}">
                    <a16:creationId xmlns:a16="http://schemas.microsoft.com/office/drawing/2014/main" id="{533BA0DB-7B45-4A4A-823B-273EE93082D2}"/>
                  </a:ext>
                </a:extLst>
              </p:cNvPr>
              <p:cNvSpPr/>
              <p:nvPr/>
            </p:nvSpPr>
            <p:spPr>
              <a:xfrm>
                <a:off x="5671125" y="4491200"/>
                <a:ext cx="153650" cy="329125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13165" extrusionOk="0">
                    <a:moveTo>
                      <a:pt x="5129" y="3529"/>
                    </a:moveTo>
                    <a:cubicBezTo>
                      <a:pt x="5243" y="3529"/>
                      <a:pt x="5356" y="3568"/>
                      <a:pt x="5445" y="3646"/>
                    </a:cubicBezTo>
                    <a:cubicBezTo>
                      <a:pt x="5524" y="3710"/>
                      <a:pt x="5572" y="3805"/>
                      <a:pt x="5572" y="3916"/>
                    </a:cubicBezTo>
                    <a:cubicBezTo>
                      <a:pt x="5556" y="4012"/>
                      <a:pt x="5492" y="4107"/>
                      <a:pt x="5397" y="4155"/>
                    </a:cubicBezTo>
                    <a:cubicBezTo>
                      <a:pt x="5325" y="4187"/>
                      <a:pt x="5250" y="4203"/>
                      <a:pt x="5174" y="4203"/>
                    </a:cubicBezTo>
                    <a:cubicBezTo>
                      <a:pt x="5098" y="4203"/>
                      <a:pt x="5023" y="4187"/>
                      <a:pt x="4951" y="4155"/>
                    </a:cubicBezTo>
                    <a:cubicBezTo>
                      <a:pt x="4808" y="4076"/>
                      <a:pt x="4697" y="3948"/>
                      <a:pt x="4633" y="3805"/>
                    </a:cubicBezTo>
                    <a:cubicBezTo>
                      <a:pt x="4728" y="3694"/>
                      <a:pt x="4840" y="3598"/>
                      <a:pt x="4983" y="3550"/>
                    </a:cubicBezTo>
                    <a:cubicBezTo>
                      <a:pt x="5031" y="3536"/>
                      <a:pt x="5080" y="3529"/>
                      <a:pt x="5129" y="3529"/>
                    </a:cubicBezTo>
                    <a:close/>
                    <a:moveTo>
                      <a:pt x="6018" y="1"/>
                    </a:moveTo>
                    <a:cubicBezTo>
                      <a:pt x="5970" y="1"/>
                      <a:pt x="5922" y="49"/>
                      <a:pt x="5922" y="112"/>
                    </a:cubicBezTo>
                    <a:cubicBezTo>
                      <a:pt x="5938" y="733"/>
                      <a:pt x="5620" y="988"/>
                      <a:pt x="5254" y="1274"/>
                    </a:cubicBezTo>
                    <a:cubicBezTo>
                      <a:pt x="5031" y="1417"/>
                      <a:pt x="4856" y="1608"/>
                      <a:pt x="4697" y="1831"/>
                    </a:cubicBezTo>
                    <a:cubicBezTo>
                      <a:pt x="4378" y="2309"/>
                      <a:pt x="4251" y="2882"/>
                      <a:pt x="4330" y="3439"/>
                    </a:cubicBezTo>
                    <a:cubicBezTo>
                      <a:pt x="4346" y="3550"/>
                      <a:pt x="4362" y="3678"/>
                      <a:pt x="4410" y="3789"/>
                    </a:cubicBezTo>
                    <a:cubicBezTo>
                      <a:pt x="4330" y="3901"/>
                      <a:pt x="4267" y="4044"/>
                      <a:pt x="4219" y="4187"/>
                    </a:cubicBezTo>
                    <a:cubicBezTo>
                      <a:pt x="4060" y="4760"/>
                      <a:pt x="3996" y="5349"/>
                      <a:pt x="4028" y="5954"/>
                    </a:cubicBezTo>
                    <a:cubicBezTo>
                      <a:pt x="4028" y="6606"/>
                      <a:pt x="4012" y="7243"/>
                      <a:pt x="3773" y="7816"/>
                    </a:cubicBezTo>
                    <a:cubicBezTo>
                      <a:pt x="3503" y="8373"/>
                      <a:pt x="3089" y="8851"/>
                      <a:pt x="2580" y="9201"/>
                    </a:cubicBezTo>
                    <a:cubicBezTo>
                      <a:pt x="2245" y="9440"/>
                      <a:pt x="1895" y="9663"/>
                      <a:pt x="1545" y="9854"/>
                    </a:cubicBezTo>
                    <a:cubicBezTo>
                      <a:pt x="1354" y="9965"/>
                      <a:pt x="1163" y="10092"/>
                      <a:pt x="972" y="10204"/>
                    </a:cubicBezTo>
                    <a:cubicBezTo>
                      <a:pt x="685" y="10363"/>
                      <a:pt x="415" y="10602"/>
                      <a:pt x="224" y="10872"/>
                    </a:cubicBezTo>
                    <a:cubicBezTo>
                      <a:pt x="17" y="11175"/>
                      <a:pt x="1" y="11573"/>
                      <a:pt x="176" y="11891"/>
                    </a:cubicBezTo>
                    <a:cubicBezTo>
                      <a:pt x="335" y="12114"/>
                      <a:pt x="574" y="12273"/>
                      <a:pt x="845" y="12321"/>
                    </a:cubicBezTo>
                    <a:cubicBezTo>
                      <a:pt x="1127" y="12375"/>
                      <a:pt x="1410" y="12400"/>
                      <a:pt x="1698" y="12400"/>
                    </a:cubicBezTo>
                    <a:cubicBezTo>
                      <a:pt x="1831" y="12400"/>
                      <a:pt x="1966" y="12395"/>
                      <a:pt x="2102" y="12384"/>
                    </a:cubicBezTo>
                    <a:cubicBezTo>
                      <a:pt x="2205" y="12377"/>
                      <a:pt x="2310" y="12373"/>
                      <a:pt x="2415" y="12373"/>
                    </a:cubicBezTo>
                    <a:cubicBezTo>
                      <a:pt x="2730" y="12373"/>
                      <a:pt x="3049" y="12408"/>
                      <a:pt x="3359" y="12480"/>
                    </a:cubicBezTo>
                    <a:cubicBezTo>
                      <a:pt x="3789" y="12639"/>
                      <a:pt x="4171" y="12862"/>
                      <a:pt x="4521" y="13149"/>
                    </a:cubicBezTo>
                    <a:cubicBezTo>
                      <a:pt x="4537" y="13164"/>
                      <a:pt x="4553" y="13164"/>
                      <a:pt x="4585" y="13164"/>
                    </a:cubicBezTo>
                    <a:cubicBezTo>
                      <a:pt x="4697" y="13164"/>
                      <a:pt x="4728" y="13037"/>
                      <a:pt x="4649" y="12973"/>
                    </a:cubicBezTo>
                    <a:cubicBezTo>
                      <a:pt x="4071" y="12436"/>
                      <a:pt x="3312" y="12148"/>
                      <a:pt x="2533" y="12148"/>
                    </a:cubicBezTo>
                    <a:cubicBezTo>
                      <a:pt x="2390" y="12148"/>
                      <a:pt x="2246" y="12158"/>
                      <a:pt x="2102" y="12178"/>
                    </a:cubicBezTo>
                    <a:cubicBezTo>
                      <a:pt x="1976" y="12188"/>
                      <a:pt x="1848" y="12193"/>
                      <a:pt x="1721" y="12193"/>
                    </a:cubicBezTo>
                    <a:cubicBezTo>
                      <a:pt x="1445" y="12193"/>
                      <a:pt x="1169" y="12168"/>
                      <a:pt x="908" y="12114"/>
                    </a:cubicBezTo>
                    <a:cubicBezTo>
                      <a:pt x="685" y="12082"/>
                      <a:pt x="478" y="11955"/>
                      <a:pt x="351" y="11780"/>
                    </a:cubicBezTo>
                    <a:cubicBezTo>
                      <a:pt x="224" y="11525"/>
                      <a:pt x="240" y="11223"/>
                      <a:pt x="399" y="10984"/>
                    </a:cubicBezTo>
                    <a:cubicBezTo>
                      <a:pt x="590" y="10729"/>
                      <a:pt x="813" y="10538"/>
                      <a:pt x="1083" y="10379"/>
                    </a:cubicBezTo>
                    <a:cubicBezTo>
                      <a:pt x="1274" y="10267"/>
                      <a:pt x="1465" y="10156"/>
                      <a:pt x="1656" y="10045"/>
                    </a:cubicBezTo>
                    <a:cubicBezTo>
                      <a:pt x="2007" y="9838"/>
                      <a:pt x="2373" y="9615"/>
                      <a:pt x="2707" y="9376"/>
                    </a:cubicBezTo>
                    <a:cubicBezTo>
                      <a:pt x="3248" y="9010"/>
                      <a:pt x="3678" y="8501"/>
                      <a:pt x="3964" y="7912"/>
                    </a:cubicBezTo>
                    <a:cubicBezTo>
                      <a:pt x="4235" y="7291"/>
                      <a:pt x="4235" y="6606"/>
                      <a:pt x="4235" y="5954"/>
                    </a:cubicBezTo>
                    <a:cubicBezTo>
                      <a:pt x="4203" y="5381"/>
                      <a:pt x="4267" y="4808"/>
                      <a:pt x="4410" y="4251"/>
                    </a:cubicBezTo>
                    <a:cubicBezTo>
                      <a:pt x="4442" y="4171"/>
                      <a:pt x="4474" y="4092"/>
                      <a:pt x="4521" y="4012"/>
                    </a:cubicBezTo>
                    <a:cubicBezTo>
                      <a:pt x="4601" y="4155"/>
                      <a:pt x="4712" y="4267"/>
                      <a:pt x="4856" y="4330"/>
                    </a:cubicBezTo>
                    <a:cubicBezTo>
                      <a:pt x="4955" y="4384"/>
                      <a:pt x="5062" y="4408"/>
                      <a:pt x="5167" y="4408"/>
                    </a:cubicBezTo>
                    <a:cubicBezTo>
                      <a:pt x="5281" y="4408"/>
                      <a:pt x="5393" y="4380"/>
                      <a:pt x="5492" y="4330"/>
                    </a:cubicBezTo>
                    <a:cubicBezTo>
                      <a:pt x="5843" y="4171"/>
                      <a:pt x="5890" y="3694"/>
                      <a:pt x="5572" y="3471"/>
                    </a:cubicBezTo>
                    <a:cubicBezTo>
                      <a:pt x="5437" y="3369"/>
                      <a:pt x="5278" y="3316"/>
                      <a:pt x="5117" y="3316"/>
                    </a:cubicBezTo>
                    <a:cubicBezTo>
                      <a:pt x="5051" y="3316"/>
                      <a:pt x="4984" y="3325"/>
                      <a:pt x="4919" y="3343"/>
                    </a:cubicBezTo>
                    <a:cubicBezTo>
                      <a:pt x="4776" y="3391"/>
                      <a:pt x="4665" y="3471"/>
                      <a:pt x="4553" y="3582"/>
                    </a:cubicBezTo>
                    <a:cubicBezTo>
                      <a:pt x="4553" y="3519"/>
                      <a:pt x="4537" y="3471"/>
                      <a:pt x="4521" y="3407"/>
                    </a:cubicBezTo>
                    <a:cubicBezTo>
                      <a:pt x="4458" y="2898"/>
                      <a:pt x="4569" y="2372"/>
                      <a:pt x="4856" y="1943"/>
                    </a:cubicBezTo>
                    <a:cubicBezTo>
                      <a:pt x="5015" y="1752"/>
                      <a:pt x="5190" y="1577"/>
                      <a:pt x="5381" y="1433"/>
                    </a:cubicBezTo>
                    <a:cubicBezTo>
                      <a:pt x="5747" y="1131"/>
                      <a:pt x="6145" y="828"/>
                      <a:pt x="6129" y="112"/>
                    </a:cubicBezTo>
                    <a:cubicBezTo>
                      <a:pt x="6129" y="49"/>
                      <a:pt x="6081" y="1"/>
                      <a:pt x="60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804;p47">
            <a:extLst>
              <a:ext uri="{FF2B5EF4-FFF2-40B4-BE49-F238E27FC236}">
                <a16:creationId xmlns:a16="http://schemas.microsoft.com/office/drawing/2014/main" id="{2CDFD69A-D2FF-4E10-9CC2-E24390438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946" y="2143594"/>
            <a:ext cx="4341813" cy="941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/>
              <a:t>營運模式</a:t>
            </a:r>
            <a:r>
              <a:rPr lang="en" b="1" dirty="0"/>
              <a:t> </a:t>
            </a:r>
            <a:r>
              <a:rPr lang="zh-TW" altLang="en-US" b="1" dirty="0">
                <a:solidFill>
                  <a:schemeClr val="lt2"/>
                </a:solidFill>
              </a:rPr>
              <a:t>商業模式</a:t>
            </a:r>
            <a:endParaRPr b="1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32D0DAE-8086-46E7-AF92-3BA1E5C9EADC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658679" y="542260"/>
            <a:chExt cx="8665535" cy="55289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B2941B1-3A38-4523-88BA-E35C1A011A38}"/>
                </a:ext>
              </a:extLst>
            </p:cNvPr>
            <p:cNvGrpSpPr/>
            <p:nvPr/>
          </p:nvGrpSpPr>
          <p:grpSpPr>
            <a:xfrm>
              <a:off x="1658679" y="542260"/>
              <a:ext cx="8665535" cy="5528933"/>
              <a:chOff x="1658679" y="542260"/>
              <a:chExt cx="8665535" cy="5528933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2A75BEF-630F-4150-84B6-53599C6FFB9E}"/>
                  </a:ext>
                </a:extLst>
              </p:cNvPr>
              <p:cNvGrpSpPr/>
              <p:nvPr/>
            </p:nvGrpSpPr>
            <p:grpSpPr>
              <a:xfrm>
                <a:off x="1658679" y="542260"/>
                <a:ext cx="8665535" cy="5528933"/>
                <a:chOff x="1722474" y="510362"/>
                <a:chExt cx="8665535" cy="5528933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A544668-F43F-40E5-9813-5BE72858BF82}"/>
                    </a:ext>
                  </a:extLst>
                </p:cNvPr>
                <p:cNvSpPr/>
                <p:nvPr/>
              </p:nvSpPr>
              <p:spPr>
                <a:xfrm>
                  <a:off x="1722474" y="510362"/>
                  <a:ext cx="8665535" cy="552893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9D38834A-5194-4391-8430-A192652C4E3C}"/>
                    </a:ext>
                  </a:extLst>
                </p:cNvPr>
                <p:cNvGrpSpPr/>
                <p:nvPr/>
              </p:nvGrpSpPr>
              <p:grpSpPr>
                <a:xfrm>
                  <a:off x="1725133" y="510362"/>
                  <a:ext cx="8662876" cy="5528933"/>
                  <a:chOff x="1722475" y="510359"/>
                  <a:chExt cx="8662876" cy="5528933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B81DBA0A-0386-4A0D-B94F-6094D8D2B51C}"/>
                      </a:ext>
                    </a:extLst>
                  </p:cNvPr>
                  <p:cNvSpPr/>
                  <p:nvPr/>
                </p:nvSpPr>
                <p:spPr>
                  <a:xfrm>
                    <a:off x="1722475" y="4557823"/>
                    <a:ext cx="4338083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28D2F34-052B-4061-992E-7D22105F8FC9}"/>
                      </a:ext>
                    </a:extLst>
                  </p:cNvPr>
                  <p:cNvSpPr/>
                  <p:nvPr/>
                </p:nvSpPr>
                <p:spPr>
                  <a:xfrm>
                    <a:off x="6063216" y="4557822"/>
                    <a:ext cx="4322135" cy="148146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46B66A3-0442-43DA-BD8C-5635DA04FD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501712" y="1674185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6C79ADD4-B81E-4E2D-AEAD-24288AA236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79238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3E8308D5-8461-4A72-8308-69175239B2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55435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0D112D3-6A70-4A65-9EDE-C2EC6B609E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337613" y="1674182"/>
                    <a:ext cx="4047462" cy="17198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A305788E-28FE-4F3C-B06D-BE3257F8FFA7}"/>
                      </a:ext>
                    </a:extLst>
                  </p:cNvPr>
                  <p:cNvCxnSpPr>
                    <a:stCxn id="31" idx="2"/>
                    <a:endCxn id="30" idx="2"/>
                  </p:cNvCxnSpPr>
                  <p:nvPr/>
                </p:nvCxnSpPr>
                <p:spPr>
                  <a:xfrm>
                    <a:off x="3501436" y="2534090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2DB9788E-59E6-4AE7-A663-72F4AB0507CC}"/>
                      </a:ext>
                    </a:extLst>
                  </p:cNvPr>
                  <p:cNvCxnSpPr/>
                  <p:nvPr/>
                </p:nvCxnSpPr>
                <p:spPr>
                  <a:xfrm>
                    <a:off x="6939074" y="2530543"/>
                    <a:ext cx="171782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24A3155-BD87-4590-A6AA-29D8A3CE42C0}"/>
                  </a:ext>
                </a:extLst>
              </p:cNvPr>
              <p:cNvSpPr txBox="1"/>
              <p:nvPr/>
            </p:nvSpPr>
            <p:spPr>
              <a:xfrm>
                <a:off x="8908979" y="73364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目標客戶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8E798F-27B3-4A7D-9966-8E2F93E36072}"/>
                  </a:ext>
                </a:extLst>
              </p:cNvPr>
              <p:cNvSpPr txBox="1"/>
              <p:nvPr/>
            </p:nvSpPr>
            <p:spPr>
              <a:xfrm>
                <a:off x="9139812" y="472439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收益流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C6EA896-723E-41F6-972F-50482F70D302}"/>
                  </a:ext>
                </a:extLst>
              </p:cNvPr>
              <p:cNvSpPr txBox="1"/>
              <p:nvPr/>
            </p:nvSpPr>
            <p:spPr>
              <a:xfrm>
                <a:off x="1764659" y="472439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成本結構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00BEB8D-807F-42FC-A4AC-440ED233AF99}"/>
                  </a:ext>
                </a:extLst>
              </p:cNvPr>
              <p:cNvSpPr txBox="1"/>
              <p:nvPr/>
            </p:nvSpPr>
            <p:spPr>
              <a:xfrm>
                <a:off x="7194612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顧客關係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3528C8E-F14D-4866-8C38-522F283759CC}"/>
                  </a:ext>
                </a:extLst>
              </p:cNvPr>
              <p:cNvSpPr txBox="1"/>
              <p:nvPr/>
            </p:nvSpPr>
            <p:spPr>
              <a:xfrm>
                <a:off x="7413682" y="266168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通路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1CEFA9A-CD7F-4151-88A4-5DEA05BAECE1}"/>
                  </a:ext>
                </a:extLst>
              </p:cNvPr>
              <p:cNvSpPr txBox="1"/>
              <p:nvPr/>
            </p:nvSpPr>
            <p:spPr>
              <a:xfrm>
                <a:off x="5464031" y="73083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價值主張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BC81CF0-5814-4DA8-8FAE-094347AEEAC1}"/>
                  </a:ext>
                </a:extLst>
              </p:cNvPr>
              <p:cNvSpPr txBox="1"/>
              <p:nvPr/>
            </p:nvSpPr>
            <p:spPr>
              <a:xfrm>
                <a:off x="3745212" y="730832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關鍵活動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32C0365-3952-4BF2-B3ED-AAB0D1EB97BE}"/>
                  </a:ext>
                </a:extLst>
              </p:cNvPr>
              <p:cNvSpPr txBox="1"/>
              <p:nvPr/>
            </p:nvSpPr>
            <p:spPr>
              <a:xfrm>
                <a:off x="3749533" y="2661685"/>
                <a:ext cx="855571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關鍵資源</a:t>
                </a:r>
                <a:endParaRPr lang="en-US" altLang="zh-TW" b="1" dirty="0">
                  <a:latin typeface="Barlow Semi Condensed Black" panose="00000A06000000000000" pitchFamily="2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83F6333-89C7-4A31-B708-6DDA047539DC}"/>
                  </a:ext>
                </a:extLst>
              </p:cNvPr>
              <p:cNvSpPr txBox="1"/>
              <p:nvPr/>
            </p:nvSpPr>
            <p:spPr>
              <a:xfrm>
                <a:off x="1764659" y="730832"/>
                <a:ext cx="1195855" cy="330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latin typeface="Barlow Semi Condensed Black" panose="00000A06000000000000" pitchFamily="2" charset="0"/>
                    <a:ea typeface="微軟正黑體" panose="020B0604030504040204" pitchFamily="34" charset="-120"/>
                  </a:rPr>
                  <a:t>關鍵合作夥伴</a:t>
                </a: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1AA92DF-0068-4E0E-A723-298CF413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55" y="4740875"/>
              <a:ext cx="267731" cy="26773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8D69C4D-7BEC-4421-A131-B1DA0D0AE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455" y="1105189"/>
              <a:ext cx="335870" cy="33587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0855E7B-4E28-47C0-9F09-F14CBEAE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80" y="1062517"/>
              <a:ext cx="378542" cy="37854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79486D0-C12D-4B67-951F-4B933477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244" y="2968358"/>
              <a:ext cx="311074" cy="31107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9EA1974-7C51-4FA2-9565-158F89985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272" y="4779814"/>
              <a:ext cx="259414" cy="25941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141FC43-63C3-4074-B825-6AD1BEB4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918" y="656783"/>
              <a:ext cx="295588" cy="29558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8C6C427-B61A-4F82-9C80-4D06C38A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740" y="1100164"/>
              <a:ext cx="289301" cy="289301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4506EE2-A16A-42F9-9ED8-AB340E1A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819" y="961629"/>
              <a:ext cx="326355" cy="326355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74C6B3B-F63C-4DAE-A59F-2C9D70F46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658" y="2670634"/>
              <a:ext cx="360383" cy="360383"/>
            </a:xfrm>
            <a:prstGeom prst="rect">
              <a:avLst/>
            </a:prstGeom>
          </p:spPr>
        </p:pic>
      </p:grpSp>
      <p:sp>
        <p:nvSpPr>
          <p:cNvPr id="34" name="Google Shape;1249;p55">
            <a:extLst>
              <a:ext uri="{FF2B5EF4-FFF2-40B4-BE49-F238E27FC236}">
                <a16:creationId xmlns:a16="http://schemas.microsoft.com/office/drawing/2014/main" id="{106C761D-51A2-4FFE-80E7-87B392482C17}"/>
              </a:ext>
            </a:extLst>
          </p:cNvPr>
          <p:cNvSpPr txBox="1"/>
          <p:nvPr/>
        </p:nvSpPr>
        <p:spPr>
          <a:xfrm>
            <a:off x="111832" y="940614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合作動物醫院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合作商家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聯盟夥伴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5" name="Google Shape;1249;p55">
            <a:extLst>
              <a:ext uri="{FF2B5EF4-FFF2-40B4-BE49-F238E27FC236}">
                <a16:creationId xmlns:a16="http://schemas.microsoft.com/office/drawing/2014/main" id="{B978D822-7CE1-4C5B-A371-2ED105EA0127}"/>
              </a:ext>
            </a:extLst>
          </p:cNvPr>
          <p:cNvSpPr txBox="1"/>
          <p:nvPr/>
        </p:nvSpPr>
        <p:spPr>
          <a:xfrm>
            <a:off x="1866339" y="768497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商家簽約合作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Chatbot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6" name="Google Shape;1249;p55">
            <a:extLst>
              <a:ext uri="{FF2B5EF4-FFF2-40B4-BE49-F238E27FC236}">
                <a16:creationId xmlns:a16="http://schemas.microsoft.com/office/drawing/2014/main" id="{FD412C22-0465-4A7F-BD5D-1FB32C0BA989}"/>
              </a:ext>
            </a:extLst>
          </p:cNvPr>
          <p:cNvSpPr txBox="1"/>
          <p:nvPr/>
        </p:nvSpPr>
        <p:spPr>
          <a:xfrm>
            <a:off x="1836184" y="2458086"/>
            <a:ext cx="2053063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醫病關係維護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數據蒐集與分析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生成式</a:t>
            </a:r>
            <a:r>
              <a:rPr lang="en-US" altLang="zh-TW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AI</a:t>
            </a: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教育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7" name="Google Shape;1249;p55">
            <a:extLst>
              <a:ext uri="{FF2B5EF4-FFF2-40B4-BE49-F238E27FC236}">
                <a16:creationId xmlns:a16="http://schemas.microsoft.com/office/drawing/2014/main" id="{3005A880-20C3-4D2E-B0B5-7BFEFBBD063A}"/>
              </a:ext>
            </a:extLst>
          </p:cNvPr>
          <p:cNvSpPr txBox="1"/>
          <p:nvPr/>
        </p:nvSpPr>
        <p:spPr>
          <a:xfrm>
            <a:off x="3747878" y="693738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了解自我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       尊重生命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醫病關係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完善服務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8" name="Google Shape;1249;p55">
            <a:extLst>
              <a:ext uri="{FF2B5EF4-FFF2-40B4-BE49-F238E27FC236}">
                <a16:creationId xmlns:a16="http://schemas.microsoft.com/office/drawing/2014/main" id="{2EED79A4-0C51-4105-A032-B0A3786CFF09}"/>
              </a:ext>
            </a:extLst>
          </p:cNvPr>
          <p:cNvSpPr txBox="1"/>
          <p:nvPr/>
        </p:nvSpPr>
        <p:spPr>
          <a:xfrm>
            <a:off x="5469405" y="2233306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網際網路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39" name="Google Shape;1249;p55">
            <a:extLst>
              <a:ext uri="{FF2B5EF4-FFF2-40B4-BE49-F238E27FC236}">
                <a16:creationId xmlns:a16="http://schemas.microsoft.com/office/drawing/2014/main" id="{C0C47E3E-7B7D-43BF-8754-9CE7DB9AE878}"/>
              </a:ext>
            </a:extLst>
          </p:cNvPr>
          <p:cNvSpPr txBox="1"/>
          <p:nvPr/>
        </p:nvSpPr>
        <p:spPr>
          <a:xfrm>
            <a:off x="5518143" y="714570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會員制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反饋評分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數據分析建議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0" name="Google Shape;1249;p55">
            <a:extLst>
              <a:ext uri="{FF2B5EF4-FFF2-40B4-BE49-F238E27FC236}">
                <a16:creationId xmlns:a16="http://schemas.microsoft.com/office/drawing/2014/main" id="{54AA8175-0AA8-4989-A150-A43803FBEE2C}"/>
              </a:ext>
            </a:extLst>
          </p:cNvPr>
          <p:cNvSpPr txBox="1"/>
          <p:nvPr/>
        </p:nvSpPr>
        <p:spPr>
          <a:xfrm>
            <a:off x="7382336" y="1078059"/>
            <a:ext cx="1705748" cy="16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獸醫師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飼主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教育機構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有意願之大眾</a:t>
            </a:r>
            <a:endParaRPr lang="en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FD3BA5F-DB5A-4CFE-9681-A8E2B7A26073}"/>
              </a:ext>
            </a:extLst>
          </p:cNvPr>
          <p:cNvSpPr/>
          <p:nvPr/>
        </p:nvSpPr>
        <p:spPr>
          <a:xfrm>
            <a:off x="1897883" y="4234179"/>
            <a:ext cx="384166" cy="43307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Google Shape;1249;p55">
            <a:extLst>
              <a:ext uri="{FF2B5EF4-FFF2-40B4-BE49-F238E27FC236}">
                <a16:creationId xmlns:a16="http://schemas.microsoft.com/office/drawing/2014/main" id="{66537FF7-D3A4-4CDF-93E6-60753E7E21A2}"/>
              </a:ext>
            </a:extLst>
          </p:cNvPr>
          <p:cNvSpPr txBox="1"/>
          <p:nvPr/>
        </p:nvSpPr>
        <p:spPr>
          <a:xfrm>
            <a:off x="4897230" y="3794153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廣告收入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仲介收入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商家合作收入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  <p:sp>
        <p:nvSpPr>
          <p:cNvPr id="41" name="Google Shape;1249;p55">
            <a:extLst>
              <a:ext uri="{FF2B5EF4-FFF2-40B4-BE49-F238E27FC236}">
                <a16:creationId xmlns:a16="http://schemas.microsoft.com/office/drawing/2014/main" id="{127898D5-1F13-4B03-9F5C-57EA7372725C}"/>
              </a:ext>
            </a:extLst>
          </p:cNvPr>
          <p:cNvSpPr txBox="1"/>
          <p:nvPr/>
        </p:nvSpPr>
        <p:spPr>
          <a:xfrm>
            <a:off x="1841959" y="3800792"/>
            <a:ext cx="1888736" cy="144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平台維護費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工程師薪水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chemeClr val="lt2"/>
                </a:solidFill>
                <a:latin typeface="Questrial"/>
                <a:ea typeface="Questrial"/>
                <a:cs typeface="Questrial"/>
              </a:rPr>
              <a:t>行銷費用</a:t>
            </a:r>
            <a:endParaRPr lang="en-US" altLang="zh-TW" sz="1600" b="1" dirty="0">
              <a:solidFill>
                <a:schemeClr val="lt2"/>
              </a:solidFill>
              <a:latin typeface="Questrial"/>
              <a:ea typeface="Questrial"/>
              <a:cs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76255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945976" y="1456275"/>
            <a:ext cx="2121768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Chatbot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219457" y="1776825"/>
            <a:ext cx="2848368" cy="144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Chatbot</a:t>
            </a:r>
            <a:r>
              <a:rPr lang="zh-TW" altLang="en-US" sz="2000" b="1" dirty="0"/>
              <a:t>方便大於</a:t>
            </a:r>
            <a:r>
              <a:rPr lang="en-US" sz="2000" b="1" dirty="0"/>
              <a:t>APP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整合產業鏈服務型態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723325" y="3457725"/>
            <a:ext cx="2344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官方帳號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行銷品牌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形成品牌黏著度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購物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不只實體店家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更可結合線上消費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</a:t>
            </a:r>
            <a:r>
              <a:rPr lang="zh-TW" altLang="en-US" sz="2800" dirty="0"/>
              <a:t>貼圖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7528" y="3775153"/>
            <a:ext cx="3056472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b="1" dirty="0" err="1"/>
              <a:t>PetCare</a:t>
            </a:r>
            <a:r>
              <a:rPr lang="zh-TW" altLang="en-US" sz="2000" b="1" dirty="0"/>
              <a:t>與</a:t>
            </a:r>
            <a:r>
              <a:rPr lang="en-US" altLang="zh-TW" sz="2000" b="1" dirty="0"/>
              <a:t>LINE </a:t>
            </a:r>
            <a:r>
              <a:rPr lang="zh-TW" altLang="en-US" sz="2000" b="1" dirty="0"/>
              <a:t>貼圖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創作者平台合作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產生品牌行銷</a:t>
            </a:r>
            <a:endParaRPr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01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sz="1800" b="1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 txBox="1">
            <a:spLocks noGrp="1"/>
          </p:cNvSpPr>
          <p:nvPr>
            <p:ph type="title"/>
          </p:nvPr>
        </p:nvSpPr>
        <p:spPr>
          <a:xfrm>
            <a:off x="1059844" y="1456275"/>
            <a:ext cx="20079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POINTS</a:t>
            </a:r>
            <a:endParaRPr sz="2800"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487680" y="1776826"/>
            <a:ext cx="2580145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有效且快速吸引</a:t>
            </a:r>
            <a:endParaRPr lang="en-US" altLang="zh-TW" sz="20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目標消費者加入好友</a:t>
            </a:r>
            <a:endParaRPr sz="2000" b="1"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title" idx="2"/>
          </p:nvPr>
        </p:nvSpPr>
        <p:spPr>
          <a:xfrm>
            <a:off x="1077025" y="3457725"/>
            <a:ext cx="19908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集點卡</a:t>
            </a:r>
            <a:endParaRPr sz="2800" dirty="0"/>
          </a:p>
        </p:txBody>
      </p:sp>
      <p:sp>
        <p:nvSpPr>
          <p:cNvPr id="1471" name="Google Shape;1471;p61"/>
          <p:cNvSpPr txBox="1">
            <a:spLocks noGrp="1"/>
          </p:cNvSpPr>
          <p:nvPr>
            <p:ph type="subTitle" idx="3"/>
          </p:nvPr>
        </p:nvSpPr>
        <p:spPr>
          <a:xfrm>
            <a:off x="723325" y="3782550"/>
            <a:ext cx="2344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使用者回頭率增加</a:t>
            </a:r>
            <a:endParaRPr sz="2000" b="1" dirty="0"/>
          </a:p>
        </p:txBody>
      </p:sp>
      <p:sp>
        <p:nvSpPr>
          <p:cNvPr id="1472" name="Google Shape;1472;p61"/>
          <p:cNvSpPr txBox="1">
            <a:spLocks noGrp="1"/>
          </p:cNvSpPr>
          <p:nvPr>
            <p:ph type="title" idx="4"/>
          </p:nvPr>
        </p:nvSpPr>
        <p:spPr>
          <a:xfrm>
            <a:off x="6087524" y="145627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Pay</a:t>
            </a:r>
            <a:endParaRPr sz="2800" dirty="0"/>
          </a:p>
        </p:txBody>
      </p:sp>
      <p:sp>
        <p:nvSpPr>
          <p:cNvPr id="1473" name="Google Shape;1473;p61"/>
          <p:cNvSpPr txBox="1">
            <a:spLocks noGrp="1"/>
          </p:cNvSpPr>
          <p:nvPr>
            <p:ph type="subTitle" idx="5"/>
          </p:nvPr>
        </p:nvSpPr>
        <p:spPr>
          <a:xfrm>
            <a:off x="6087524" y="1776830"/>
            <a:ext cx="2861404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方便的購物型態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並可累計</a:t>
            </a:r>
            <a:r>
              <a:rPr lang="en-US" altLang="zh-TW" sz="2000" b="1" dirty="0"/>
              <a:t>LINE POINTS</a:t>
            </a:r>
            <a:endParaRPr sz="2000" b="1" dirty="0"/>
          </a:p>
        </p:txBody>
      </p:sp>
      <p:sp>
        <p:nvSpPr>
          <p:cNvPr id="1474" name="Google Shape;1474;p61"/>
          <p:cNvSpPr txBox="1">
            <a:spLocks noGrp="1"/>
          </p:cNvSpPr>
          <p:nvPr>
            <p:ph type="title" idx="6"/>
          </p:nvPr>
        </p:nvSpPr>
        <p:spPr>
          <a:xfrm>
            <a:off x="6087524" y="3450329"/>
            <a:ext cx="21105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LINE LAP</a:t>
            </a:r>
            <a:endParaRPr sz="2800" dirty="0"/>
          </a:p>
        </p:txBody>
      </p:sp>
      <p:sp>
        <p:nvSpPr>
          <p:cNvPr id="1475" name="Google Shape;1475;p61"/>
          <p:cNvSpPr txBox="1">
            <a:spLocks noGrp="1"/>
          </p:cNvSpPr>
          <p:nvPr>
            <p:ph type="subTitle" idx="7"/>
          </p:nvPr>
        </p:nvSpPr>
        <p:spPr>
          <a:xfrm>
            <a:off x="6085848" y="3688285"/>
            <a:ext cx="3044282" cy="1455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廣告投遞精準</a:t>
            </a:r>
            <a:endParaRPr lang="en-US" altLang="zh-TW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b="1" dirty="0"/>
              <a:t>精準行銷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2000" b="1" dirty="0"/>
          </a:p>
        </p:txBody>
      </p:sp>
      <p:sp>
        <p:nvSpPr>
          <p:cNvPr id="1476" name="Google Shape;1476;p61"/>
          <p:cNvSpPr/>
          <p:nvPr/>
        </p:nvSpPr>
        <p:spPr>
          <a:xfrm>
            <a:off x="3285027" y="15968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61"/>
          <p:cNvSpPr txBox="1"/>
          <p:nvPr/>
        </p:nvSpPr>
        <p:spPr>
          <a:xfrm>
            <a:off x="3285027" y="17534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78" name="Google Shape;1478;p61"/>
          <p:cNvSpPr/>
          <p:nvPr/>
        </p:nvSpPr>
        <p:spPr>
          <a:xfrm>
            <a:off x="3285036" y="3620562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61"/>
          <p:cNvSpPr txBox="1"/>
          <p:nvPr/>
        </p:nvSpPr>
        <p:spPr>
          <a:xfrm>
            <a:off x="3285036" y="3777207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07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0" name="Google Shape;1480;p61"/>
          <p:cNvSpPr/>
          <p:nvPr/>
        </p:nvSpPr>
        <p:spPr>
          <a:xfrm>
            <a:off x="5286937" y="1614188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1" name="Google Shape;1481;p61"/>
          <p:cNvSpPr txBox="1"/>
          <p:nvPr/>
        </p:nvSpPr>
        <p:spPr>
          <a:xfrm>
            <a:off x="5286937" y="1770833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5286937" y="3637925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3" name="Google Shape;1483;p61"/>
          <p:cNvSpPr txBox="1"/>
          <p:nvPr/>
        </p:nvSpPr>
        <p:spPr>
          <a:xfrm>
            <a:off x="5286937" y="3794570"/>
            <a:ext cx="581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08</a:t>
            </a:r>
            <a:endParaRPr sz="1800" b="1" dirty="0">
              <a:solidFill>
                <a:schemeClr val="lt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84" name="Google Shape;1484;p61"/>
          <p:cNvGrpSpPr/>
          <p:nvPr/>
        </p:nvGrpSpPr>
        <p:grpSpPr>
          <a:xfrm>
            <a:off x="4148711" y="1856177"/>
            <a:ext cx="855840" cy="1796949"/>
            <a:chOff x="4298657" y="2071203"/>
            <a:chExt cx="787921" cy="1654345"/>
          </a:xfrm>
        </p:grpSpPr>
        <p:sp>
          <p:nvSpPr>
            <p:cNvPr id="1485" name="Google Shape;1485;p61"/>
            <p:cNvSpPr/>
            <p:nvPr/>
          </p:nvSpPr>
          <p:spPr>
            <a:xfrm>
              <a:off x="4345225" y="3449994"/>
              <a:ext cx="399537" cy="71198"/>
            </a:xfrm>
            <a:custGeom>
              <a:avLst/>
              <a:gdLst/>
              <a:ahLst/>
              <a:cxnLst/>
              <a:rect l="l" t="t" r="r" b="b"/>
              <a:pathLst>
                <a:path w="21235" h="2007" extrusionOk="0">
                  <a:moveTo>
                    <a:pt x="10618" y="1"/>
                  </a:moveTo>
                  <a:cubicBezTo>
                    <a:pt x="4760" y="1"/>
                    <a:pt x="1" y="446"/>
                    <a:pt x="1" y="1003"/>
                  </a:cubicBezTo>
                  <a:cubicBezTo>
                    <a:pt x="1" y="1560"/>
                    <a:pt x="4760" y="2006"/>
                    <a:pt x="10618" y="2006"/>
                  </a:cubicBezTo>
                  <a:cubicBezTo>
                    <a:pt x="16491" y="2006"/>
                    <a:pt x="21235" y="1560"/>
                    <a:pt x="21235" y="1003"/>
                  </a:cubicBezTo>
                  <a:cubicBezTo>
                    <a:pt x="21235" y="446"/>
                    <a:pt x="16491" y="1"/>
                    <a:pt x="1061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61"/>
            <p:cNvGrpSpPr/>
            <p:nvPr/>
          </p:nvGrpSpPr>
          <p:grpSpPr>
            <a:xfrm>
              <a:off x="4298657" y="2071203"/>
              <a:ext cx="787921" cy="1654345"/>
              <a:chOff x="4298657" y="2071203"/>
              <a:chExt cx="787921" cy="1654345"/>
            </a:xfrm>
          </p:grpSpPr>
          <p:sp>
            <p:nvSpPr>
              <p:cNvPr id="1487" name="Google Shape;1487;p61"/>
              <p:cNvSpPr/>
              <p:nvPr/>
            </p:nvSpPr>
            <p:spPr>
              <a:xfrm>
                <a:off x="4331847" y="2907395"/>
                <a:ext cx="125359" cy="12080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274" extrusionOk="0">
                    <a:moveTo>
                      <a:pt x="0" y="0"/>
                    </a:moveTo>
                    <a:lnTo>
                      <a:pt x="48" y="1264"/>
                    </a:lnTo>
                    <a:lnTo>
                      <a:pt x="48" y="1264"/>
                    </a:lnTo>
                    <a:lnTo>
                      <a:pt x="1306" y="494"/>
                    </a:lnTo>
                    <a:cubicBezTo>
                      <a:pt x="1321" y="494"/>
                      <a:pt x="1321" y="478"/>
                      <a:pt x="1306" y="478"/>
                    </a:cubicBezTo>
                    <a:lnTo>
                      <a:pt x="48" y="1258"/>
                    </a:lnTo>
                    <a:lnTo>
                      <a:pt x="16" y="0"/>
                    </a:lnTo>
                    <a:close/>
                    <a:moveTo>
                      <a:pt x="48" y="1264"/>
                    </a:moveTo>
                    <a:lnTo>
                      <a:pt x="32" y="1274"/>
                    </a:lnTo>
                    <a:lnTo>
                      <a:pt x="48" y="1274"/>
                    </a:lnTo>
                    <a:lnTo>
                      <a:pt x="48" y="126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1"/>
              <p:cNvSpPr/>
              <p:nvPr/>
            </p:nvSpPr>
            <p:spPr>
              <a:xfrm>
                <a:off x="4298657" y="2318135"/>
                <a:ext cx="626414" cy="101583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0713" extrusionOk="0">
                    <a:moveTo>
                      <a:pt x="3602" y="1"/>
                    </a:moveTo>
                    <a:cubicBezTo>
                      <a:pt x="3244" y="1"/>
                      <a:pt x="2901" y="98"/>
                      <a:pt x="2595" y="293"/>
                    </a:cubicBezTo>
                    <a:cubicBezTo>
                      <a:pt x="2515" y="341"/>
                      <a:pt x="2435" y="389"/>
                      <a:pt x="2372" y="452"/>
                    </a:cubicBezTo>
                    <a:cubicBezTo>
                      <a:pt x="2181" y="596"/>
                      <a:pt x="2022" y="755"/>
                      <a:pt x="1894" y="946"/>
                    </a:cubicBezTo>
                    <a:cubicBezTo>
                      <a:pt x="1496" y="1535"/>
                      <a:pt x="1321" y="2235"/>
                      <a:pt x="1433" y="2935"/>
                    </a:cubicBezTo>
                    <a:cubicBezTo>
                      <a:pt x="1417" y="2951"/>
                      <a:pt x="1417" y="2967"/>
                      <a:pt x="1433" y="2983"/>
                    </a:cubicBezTo>
                    <a:cubicBezTo>
                      <a:pt x="907" y="3365"/>
                      <a:pt x="716" y="4097"/>
                      <a:pt x="525" y="4686"/>
                    </a:cubicBezTo>
                    <a:cubicBezTo>
                      <a:pt x="0" y="6294"/>
                      <a:pt x="653" y="7949"/>
                      <a:pt x="1799" y="9016"/>
                    </a:cubicBezTo>
                    <a:cubicBezTo>
                      <a:pt x="2117" y="9318"/>
                      <a:pt x="2467" y="9557"/>
                      <a:pt x="2849" y="9764"/>
                    </a:cubicBezTo>
                    <a:cubicBezTo>
                      <a:pt x="3518" y="10066"/>
                      <a:pt x="4202" y="10305"/>
                      <a:pt x="4903" y="10448"/>
                    </a:cubicBezTo>
                    <a:lnTo>
                      <a:pt x="4919" y="10448"/>
                    </a:lnTo>
                    <a:cubicBezTo>
                      <a:pt x="5019" y="10477"/>
                      <a:pt x="6023" y="10712"/>
                      <a:pt x="6233" y="10712"/>
                    </a:cubicBezTo>
                    <a:cubicBezTo>
                      <a:pt x="6256" y="10712"/>
                      <a:pt x="6270" y="10709"/>
                      <a:pt x="6272" y="10703"/>
                    </a:cubicBezTo>
                    <a:cubicBezTo>
                      <a:pt x="6272" y="10703"/>
                      <a:pt x="6351" y="10464"/>
                      <a:pt x="6431" y="10066"/>
                    </a:cubicBezTo>
                    <a:cubicBezTo>
                      <a:pt x="6431" y="10050"/>
                      <a:pt x="6431" y="10050"/>
                      <a:pt x="6431" y="10050"/>
                    </a:cubicBezTo>
                    <a:lnTo>
                      <a:pt x="6447" y="9987"/>
                    </a:lnTo>
                    <a:cubicBezTo>
                      <a:pt x="6447" y="9987"/>
                      <a:pt x="6447" y="9971"/>
                      <a:pt x="6447" y="9971"/>
                    </a:cubicBezTo>
                    <a:cubicBezTo>
                      <a:pt x="6478" y="9796"/>
                      <a:pt x="6510" y="9589"/>
                      <a:pt x="6542" y="9366"/>
                    </a:cubicBezTo>
                    <a:cubicBezTo>
                      <a:pt x="6542" y="9350"/>
                      <a:pt x="6542" y="9350"/>
                      <a:pt x="6542" y="9334"/>
                    </a:cubicBezTo>
                    <a:cubicBezTo>
                      <a:pt x="6574" y="9064"/>
                      <a:pt x="6590" y="8777"/>
                      <a:pt x="6606" y="8475"/>
                    </a:cubicBezTo>
                    <a:lnTo>
                      <a:pt x="6606" y="8427"/>
                    </a:lnTo>
                    <a:lnTo>
                      <a:pt x="6606" y="8220"/>
                    </a:lnTo>
                    <a:lnTo>
                      <a:pt x="6606" y="8204"/>
                    </a:lnTo>
                    <a:lnTo>
                      <a:pt x="6606" y="7886"/>
                    </a:lnTo>
                    <a:cubicBezTo>
                      <a:pt x="6606" y="7679"/>
                      <a:pt x="6590" y="7456"/>
                      <a:pt x="6574" y="7249"/>
                    </a:cubicBezTo>
                    <a:cubicBezTo>
                      <a:pt x="6574" y="7233"/>
                      <a:pt x="6574" y="7233"/>
                      <a:pt x="6574" y="7217"/>
                    </a:cubicBezTo>
                    <a:cubicBezTo>
                      <a:pt x="6526" y="6851"/>
                      <a:pt x="6478" y="6485"/>
                      <a:pt x="6383" y="6119"/>
                    </a:cubicBezTo>
                    <a:lnTo>
                      <a:pt x="6383" y="6087"/>
                    </a:lnTo>
                    <a:cubicBezTo>
                      <a:pt x="6367" y="6007"/>
                      <a:pt x="6351" y="5928"/>
                      <a:pt x="6319" y="5832"/>
                    </a:cubicBezTo>
                    <a:lnTo>
                      <a:pt x="6096" y="5021"/>
                    </a:lnTo>
                    <a:lnTo>
                      <a:pt x="6081" y="4989"/>
                    </a:lnTo>
                    <a:cubicBezTo>
                      <a:pt x="6049" y="4861"/>
                      <a:pt x="6017" y="4750"/>
                      <a:pt x="5985" y="4654"/>
                    </a:cubicBezTo>
                    <a:lnTo>
                      <a:pt x="5969" y="4607"/>
                    </a:lnTo>
                    <a:cubicBezTo>
                      <a:pt x="5953" y="4511"/>
                      <a:pt x="5921" y="4432"/>
                      <a:pt x="5890" y="4352"/>
                    </a:cubicBezTo>
                    <a:cubicBezTo>
                      <a:pt x="5890" y="4320"/>
                      <a:pt x="5874" y="4288"/>
                      <a:pt x="5874" y="4272"/>
                    </a:cubicBezTo>
                    <a:cubicBezTo>
                      <a:pt x="5874" y="4256"/>
                      <a:pt x="5874" y="4256"/>
                      <a:pt x="5858" y="4241"/>
                    </a:cubicBezTo>
                    <a:cubicBezTo>
                      <a:pt x="5842" y="4161"/>
                      <a:pt x="5826" y="4081"/>
                      <a:pt x="5794" y="4002"/>
                    </a:cubicBezTo>
                    <a:cubicBezTo>
                      <a:pt x="5794" y="4002"/>
                      <a:pt x="5794" y="3986"/>
                      <a:pt x="5794" y="3986"/>
                    </a:cubicBezTo>
                    <a:lnTo>
                      <a:pt x="5794" y="3954"/>
                    </a:lnTo>
                    <a:cubicBezTo>
                      <a:pt x="5778" y="3922"/>
                      <a:pt x="5762" y="3874"/>
                      <a:pt x="5746" y="3843"/>
                    </a:cubicBezTo>
                    <a:cubicBezTo>
                      <a:pt x="5683" y="3588"/>
                      <a:pt x="5603" y="3333"/>
                      <a:pt x="5476" y="3095"/>
                    </a:cubicBezTo>
                    <a:cubicBezTo>
                      <a:pt x="5428" y="3015"/>
                      <a:pt x="5476" y="2840"/>
                      <a:pt x="5476" y="2744"/>
                    </a:cubicBezTo>
                    <a:cubicBezTo>
                      <a:pt x="5492" y="2569"/>
                      <a:pt x="5476" y="2394"/>
                      <a:pt x="5444" y="2219"/>
                    </a:cubicBezTo>
                    <a:cubicBezTo>
                      <a:pt x="5412" y="1837"/>
                      <a:pt x="5301" y="1471"/>
                      <a:pt x="5141" y="1105"/>
                    </a:cubicBezTo>
                    <a:cubicBezTo>
                      <a:pt x="5126" y="1073"/>
                      <a:pt x="5110" y="1025"/>
                      <a:pt x="5094" y="993"/>
                    </a:cubicBezTo>
                    <a:cubicBezTo>
                      <a:pt x="5030" y="898"/>
                      <a:pt x="4982" y="802"/>
                      <a:pt x="4919" y="723"/>
                    </a:cubicBezTo>
                    <a:cubicBezTo>
                      <a:pt x="4855" y="659"/>
                      <a:pt x="4807" y="580"/>
                      <a:pt x="4743" y="516"/>
                    </a:cubicBezTo>
                    <a:cubicBezTo>
                      <a:pt x="4489" y="245"/>
                      <a:pt x="4139" y="54"/>
                      <a:pt x="3757" y="7"/>
                    </a:cubicBezTo>
                    <a:cubicBezTo>
                      <a:pt x="3705" y="3"/>
                      <a:pt x="3653" y="1"/>
                      <a:pt x="36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1"/>
              <p:cNvSpPr/>
              <p:nvPr/>
            </p:nvSpPr>
            <p:spPr>
              <a:xfrm>
                <a:off x="4617090" y="2665869"/>
                <a:ext cx="469479" cy="668688"/>
              </a:xfrm>
              <a:custGeom>
                <a:avLst/>
                <a:gdLst/>
                <a:ahLst/>
                <a:cxnLst/>
                <a:rect l="l" t="t" r="r" b="b"/>
                <a:pathLst>
                  <a:path w="4951" h="7052" extrusionOk="0">
                    <a:moveTo>
                      <a:pt x="1513" y="1"/>
                    </a:moveTo>
                    <a:cubicBezTo>
                      <a:pt x="1163" y="32"/>
                      <a:pt x="828" y="192"/>
                      <a:pt x="590" y="446"/>
                    </a:cubicBezTo>
                    <a:cubicBezTo>
                      <a:pt x="1" y="1051"/>
                      <a:pt x="48" y="2070"/>
                      <a:pt x="208" y="2850"/>
                    </a:cubicBezTo>
                    <a:cubicBezTo>
                      <a:pt x="462" y="4187"/>
                      <a:pt x="1258" y="5365"/>
                      <a:pt x="2420" y="6081"/>
                    </a:cubicBezTo>
                    <a:cubicBezTo>
                      <a:pt x="2627" y="6208"/>
                      <a:pt x="2834" y="6320"/>
                      <a:pt x="3057" y="6415"/>
                    </a:cubicBezTo>
                    <a:cubicBezTo>
                      <a:pt x="3184" y="6463"/>
                      <a:pt x="3311" y="6527"/>
                      <a:pt x="3439" y="6574"/>
                    </a:cubicBezTo>
                    <a:cubicBezTo>
                      <a:pt x="3503" y="6606"/>
                      <a:pt x="3566" y="6622"/>
                      <a:pt x="3630" y="6654"/>
                    </a:cubicBezTo>
                    <a:lnTo>
                      <a:pt x="3709" y="6686"/>
                    </a:lnTo>
                    <a:cubicBezTo>
                      <a:pt x="3916" y="6765"/>
                      <a:pt x="4123" y="6861"/>
                      <a:pt x="4330" y="6925"/>
                    </a:cubicBezTo>
                    <a:cubicBezTo>
                      <a:pt x="4394" y="6941"/>
                      <a:pt x="4617" y="6988"/>
                      <a:pt x="4792" y="7036"/>
                    </a:cubicBezTo>
                    <a:lnTo>
                      <a:pt x="4824" y="7052"/>
                    </a:lnTo>
                    <a:lnTo>
                      <a:pt x="4871" y="7052"/>
                    </a:lnTo>
                    <a:cubicBezTo>
                      <a:pt x="4903" y="7052"/>
                      <a:pt x="4935" y="7004"/>
                      <a:pt x="4951" y="6972"/>
                    </a:cubicBezTo>
                    <a:lnTo>
                      <a:pt x="4935" y="6972"/>
                    </a:lnTo>
                    <a:cubicBezTo>
                      <a:pt x="4935" y="6956"/>
                      <a:pt x="4935" y="6941"/>
                      <a:pt x="4935" y="6925"/>
                    </a:cubicBezTo>
                    <a:lnTo>
                      <a:pt x="4696" y="6288"/>
                    </a:lnTo>
                    <a:lnTo>
                      <a:pt x="4617" y="6113"/>
                    </a:lnTo>
                    <a:lnTo>
                      <a:pt x="4601" y="6081"/>
                    </a:lnTo>
                    <a:lnTo>
                      <a:pt x="3932" y="4314"/>
                    </a:lnTo>
                    <a:cubicBezTo>
                      <a:pt x="3455" y="3104"/>
                      <a:pt x="2993" y="1895"/>
                      <a:pt x="2516" y="685"/>
                    </a:cubicBezTo>
                    <a:lnTo>
                      <a:pt x="2436" y="478"/>
                    </a:lnTo>
                    <a:cubicBezTo>
                      <a:pt x="2420" y="430"/>
                      <a:pt x="2420" y="398"/>
                      <a:pt x="2404" y="367"/>
                    </a:cubicBezTo>
                    <a:cubicBezTo>
                      <a:pt x="2388" y="287"/>
                      <a:pt x="2356" y="223"/>
                      <a:pt x="2309" y="160"/>
                    </a:cubicBezTo>
                    <a:cubicBezTo>
                      <a:pt x="2293" y="144"/>
                      <a:pt x="2277" y="128"/>
                      <a:pt x="2245" y="112"/>
                    </a:cubicBezTo>
                    <a:cubicBezTo>
                      <a:pt x="2197" y="80"/>
                      <a:pt x="2118" y="48"/>
                      <a:pt x="2054" y="48"/>
                    </a:cubicBezTo>
                    <a:cubicBezTo>
                      <a:pt x="1879" y="1"/>
                      <a:pt x="1688" y="1"/>
                      <a:pt x="1513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1"/>
              <p:cNvSpPr/>
              <p:nvPr/>
            </p:nvSpPr>
            <p:spPr>
              <a:xfrm>
                <a:off x="4440520" y="3059120"/>
                <a:ext cx="323069" cy="251374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2651" extrusionOk="0">
                    <a:moveTo>
                      <a:pt x="753" y="0"/>
                    </a:moveTo>
                    <a:cubicBezTo>
                      <a:pt x="548" y="0"/>
                      <a:pt x="345" y="86"/>
                      <a:pt x="207" y="247"/>
                    </a:cubicBezTo>
                    <a:cubicBezTo>
                      <a:pt x="0" y="517"/>
                      <a:pt x="96" y="915"/>
                      <a:pt x="287" y="1218"/>
                    </a:cubicBezTo>
                    <a:cubicBezTo>
                      <a:pt x="589" y="1504"/>
                      <a:pt x="955" y="1759"/>
                      <a:pt x="1337" y="1950"/>
                    </a:cubicBezTo>
                    <a:cubicBezTo>
                      <a:pt x="1990" y="2268"/>
                      <a:pt x="2690" y="2491"/>
                      <a:pt x="3391" y="2650"/>
                    </a:cubicBezTo>
                    <a:cubicBezTo>
                      <a:pt x="3407" y="2587"/>
                      <a:pt x="3407" y="2539"/>
                      <a:pt x="3391" y="2491"/>
                    </a:cubicBezTo>
                    <a:cubicBezTo>
                      <a:pt x="3327" y="2205"/>
                      <a:pt x="3168" y="1966"/>
                      <a:pt x="2945" y="1775"/>
                    </a:cubicBezTo>
                    <a:cubicBezTo>
                      <a:pt x="2531" y="1345"/>
                      <a:pt x="2117" y="915"/>
                      <a:pt x="1688" y="517"/>
                    </a:cubicBezTo>
                    <a:cubicBezTo>
                      <a:pt x="1497" y="310"/>
                      <a:pt x="1258" y="151"/>
                      <a:pt x="987" y="40"/>
                    </a:cubicBezTo>
                    <a:cubicBezTo>
                      <a:pt x="911" y="13"/>
                      <a:pt x="832" y="0"/>
                      <a:pt x="7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1"/>
              <p:cNvSpPr/>
              <p:nvPr/>
            </p:nvSpPr>
            <p:spPr>
              <a:xfrm>
                <a:off x="4417856" y="2835137"/>
                <a:ext cx="6164" cy="2256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79"/>
                      <a:pt x="33" y="174"/>
                      <a:pt x="64" y="237"/>
                    </a:cubicBezTo>
                    <a:cubicBezTo>
                      <a:pt x="33" y="158"/>
                      <a:pt x="1" y="79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1"/>
              <p:cNvSpPr/>
              <p:nvPr/>
            </p:nvSpPr>
            <p:spPr>
              <a:xfrm>
                <a:off x="4416339" y="2881697"/>
                <a:ext cx="6164" cy="13654"/>
              </a:xfrm>
              <a:custGeom>
                <a:avLst/>
                <a:gdLst/>
                <a:ahLst/>
                <a:cxnLst/>
                <a:rect l="l" t="t" r="r" b="b"/>
                <a:pathLst>
                  <a:path w="65" h="144" extrusionOk="0">
                    <a:moveTo>
                      <a:pt x="64" y="144"/>
                    </a:moveTo>
                    <a:lnTo>
                      <a:pt x="64" y="144"/>
                    </a:lnTo>
                    <a:lnTo>
                      <a:pt x="48" y="96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48" y="96"/>
                    </a:lnTo>
                    <a:lnTo>
                      <a:pt x="64" y="144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1"/>
              <p:cNvSpPr/>
              <p:nvPr/>
            </p:nvSpPr>
            <p:spPr>
              <a:xfrm>
                <a:off x="4537150" y="3142853"/>
                <a:ext cx="22663" cy="2275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40" extrusionOk="0">
                    <a:moveTo>
                      <a:pt x="0" y="0"/>
                    </a:moveTo>
                    <a:cubicBezTo>
                      <a:pt x="50" y="76"/>
                      <a:pt x="111" y="141"/>
                      <a:pt x="181" y="197"/>
                    </a:cubicBezTo>
                    <a:lnTo>
                      <a:pt x="181" y="197"/>
                    </a:lnTo>
                    <a:cubicBezTo>
                      <a:pt x="116" y="132"/>
                      <a:pt x="52" y="66"/>
                      <a:pt x="0" y="0"/>
                    </a:cubicBezTo>
                    <a:close/>
                    <a:moveTo>
                      <a:pt x="181" y="197"/>
                    </a:moveTo>
                    <a:lnTo>
                      <a:pt x="181" y="197"/>
                    </a:lnTo>
                    <a:cubicBezTo>
                      <a:pt x="195" y="211"/>
                      <a:pt x="209" y="225"/>
                      <a:pt x="223" y="239"/>
                    </a:cubicBezTo>
                    <a:lnTo>
                      <a:pt x="239" y="239"/>
                    </a:lnTo>
                    <a:cubicBezTo>
                      <a:pt x="219" y="226"/>
                      <a:pt x="199" y="212"/>
                      <a:pt x="181" y="197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1"/>
              <p:cNvSpPr/>
              <p:nvPr/>
            </p:nvSpPr>
            <p:spPr>
              <a:xfrm>
                <a:off x="4576314" y="3147405"/>
                <a:ext cx="15267" cy="1517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64"/>
                      <a:pt x="96" y="112"/>
                      <a:pt x="160" y="159"/>
                    </a:cubicBezTo>
                    <a:lnTo>
                      <a:pt x="160" y="143"/>
                    </a:lnTo>
                    <a:cubicBezTo>
                      <a:pt x="96" y="112"/>
                      <a:pt x="49" y="48"/>
                      <a:pt x="1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1"/>
              <p:cNvSpPr/>
              <p:nvPr/>
            </p:nvSpPr>
            <p:spPr>
              <a:xfrm>
                <a:off x="4579348" y="3117155"/>
                <a:ext cx="13655" cy="1526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1" extrusionOk="0">
                    <a:moveTo>
                      <a:pt x="144" y="160"/>
                    </a:moveTo>
                    <a:lnTo>
                      <a:pt x="144" y="160"/>
                    </a:lnTo>
                    <a:lnTo>
                      <a:pt x="112" y="128"/>
                    </a:lnTo>
                    <a:lnTo>
                      <a:pt x="1" y="1"/>
                    </a:lnTo>
                    <a:lnTo>
                      <a:pt x="112" y="128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1"/>
              <p:cNvSpPr/>
              <p:nvPr/>
            </p:nvSpPr>
            <p:spPr>
              <a:xfrm>
                <a:off x="4760470" y="3022042"/>
                <a:ext cx="292914" cy="70197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403" extrusionOk="0">
                    <a:moveTo>
                      <a:pt x="542" y="0"/>
                    </a:moveTo>
                    <a:cubicBezTo>
                      <a:pt x="474" y="0"/>
                      <a:pt x="405" y="12"/>
                      <a:pt x="335" y="33"/>
                    </a:cubicBezTo>
                    <a:cubicBezTo>
                      <a:pt x="144" y="144"/>
                      <a:pt x="33" y="335"/>
                      <a:pt x="17" y="558"/>
                    </a:cubicBezTo>
                    <a:cubicBezTo>
                      <a:pt x="1" y="765"/>
                      <a:pt x="17" y="988"/>
                      <a:pt x="80" y="1195"/>
                    </a:cubicBezTo>
                    <a:lnTo>
                      <a:pt x="256" y="1497"/>
                    </a:lnTo>
                    <a:cubicBezTo>
                      <a:pt x="638" y="3009"/>
                      <a:pt x="510" y="4601"/>
                      <a:pt x="638" y="6161"/>
                    </a:cubicBezTo>
                    <a:cubicBezTo>
                      <a:pt x="622" y="6257"/>
                      <a:pt x="653" y="6336"/>
                      <a:pt x="717" y="6416"/>
                    </a:cubicBezTo>
                    <a:lnTo>
                      <a:pt x="733" y="6416"/>
                    </a:lnTo>
                    <a:cubicBezTo>
                      <a:pt x="762" y="6430"/>
                      <a:pt x="790" y="6438"/>
                      <a:pt x="819" y="6438"/>
                    </a:cubicBezTo>
                    <a:cubicBezTo>
                      <a:pt x="854" y="6438"/>
                      <a:pt x="889" y="6426"/>
                      <a:pt x="924" y="6400"/>
                    </a:cubicBezTo>
                    <a:lnTo>
                      <a:pt x="940" y="6384"/>
                    </a:lnTo>
                    <a:cubicBezTo>
                      <a:pt x="1004" y="6336"/>
                      <a:pt x="1035" y="6288"/>
                      <a:pt x="1067" y="6225"/>
                    </a:cubicBezTo>
                    <a:cubicBezTo>
                      <a:pt x="1083" y="6129"/>
                      <a:pt x="1115" y="6034"/>
                      <a:pt x="1131" y="5938"/>
                    </a:cubicBezTo>
                    <a:cubicBezTo>
                      <a:pt x="1131" y="5906"/>
                      <a:pt x="1131" y="5875"/>
                      <a:pt x="1147" y="5859"/>
                    </a:cubicBezTo>
                    <a:cubicBezTo>
                      <a:pt x="1147" y="5827"/>
                      <a:pt x="1163" y="5811"/>
                      <a:pt x="1179" y="5779"/>
                    </a:cubicBezTo>
                    <a:cubicBezTo>
                      <a:pt x="1242" y="6241"/>
                      <a:pt x="1354" y="6702"/>
                      <a:pt x="1481" y="7148"/>
                    </a:cubicBezTo>
                    <a:cubicBezTo>
                      <a:pt x="1497" y="7243"/>
                      <a:pt x="1545" y="7323"/>
                      <a:pt x="1624" y="7371"/>
                    </a:cubicBezTo>
                    <a:cubicBezTo>
                      <a:pt x="1640" y="7387"/>
                      <a:pt x="1672" y="7403"/>
                      <a:pt x="1704" y="7403"/>
                    </a:cubicBezTo>
                    <a:lnTo>
                      <a:pt x="1736" y="7403"/>
                    </a:lnTo>
                    <a:cubicBezTo>
                      <a:pt x="1815" y="7387"/>
                      <a:pt x="1879" y="7339"/>
                      <a:pt x="1927" y="7275"/>
                    </a:cubicBezTo>
                    <a:cubicBezTo>
                      <a:pt x="1975" y="7180"/>
                      <a:pt x="2006" y="7084"/>
                      <a:pt x="2022" y="6973"/>
                    </a:cubicBezTo>
                    <a:cubicBezTo>
                      <a:pt x="2022" y="6957"/>
                      <a:pt x="2022" y="6941"/>
                      <a:pt x="2022" y="6925"/>
                    </a:cubicBezTo>
                    <a:lnTo>
                      <a:pt x="2022" y="6861"/>
                    </a:lnTo>
                    <a:cubicBezTo>
                      <a:pt x="2038" y="6495"/>
                      <a:pt x="2038" y="6145"/>
                      <a:pt x="2022" y="5779"/>
                    </a:cubicBezTo>
                    <a:lnTo>
                      <a:pt x="2022" y="5779"/>
                    </a:lnTo>
                    <a:cubicBezTo>
                      <a:pt x="2086" y="5938"/>
                      <a:pt x="2166" y="6081"/>
                      <a:pt x="2245" y="6241"/>
                    </a:cubicBezTo>
                    <a:lnTo>
                      <a:pt x="2293" y="6304"/>
                    </a:lnTo>
                    <a:cubicBezTo>
                      <a:pt x="2357" y="6400"/>
                      <a:pt x="2420" y="6495"/>
                      <a:pt x="2484" y="6575"/>
                    </a:cubicBezTo>
                    <a:cubicBezTo>
                      <a:pt x="2516" y="6623"/>
                      <a:pt x="2548" y="6655"/>
                      <a:pt x="2579" y="6670"/>
                    </a:cubicBezTo>
                    <a:cubicBezTo>
                      <a:pt x="2611" y="6686"/>
                      <a:pt x="2627" y="6686"/>
                      <a:pt x="2643" y="6686"/>
                    </a:cubicBezTo>
                    <a:lnTo>
                      <a:pt x="2675" y="6686"/>
                    </a:lnTo>
                    <a:cubicBezTo>
                      <a:pt x="2739" y="6670"/>
                      <a:pt x="2818" y="6623"/>
                      <a:pt x="2850" y="6559"/>
                    </a:cubicBezTo>
                    <a:cubicBezTo>
                      <a:pt x="2882" y="6543"/>
                      <a:pt x="2898" y="6511"/>
                      <a:pt x="2914" y="6479"/>
                    </a:cubicBezTo>
                    <a:cubicBezTo>
                      <a:pt x="2914" y="6464"/>
                      <a:pt x="2930" y="6464"/>
                      <a:pt x="2930" y="6448"/>
                    </a:cubicBezTo>
                    <a:cubicBezTo>
                      <a:pt x="3057" y="6161"/>
                      <a:pt x="3089" y="5859"/>
                      <a:pt x="3041" y="5556"/>
                    </a:cubicBezTo>
                    <a:lnTo>
                      <a:pt x="3041" y="5493"/>
                    </a:lnTo>
                    <a:cubicBezTo>
                      <a:pt x="3041" y="5445"/>
                      <a:pt x="3025" y="5397"/>
                      <a:pt x="3025" y="5333"/>
                    </a:cubicBezTo>
                    <a:cubicBezTo>
                      <a:pt x="2898" y="4124"/>
                      <a:pt x="2627" y="2930"/>
                      <a:pt x="2213" y="1768"/>
                    </a:cubicBezTo>
                    <a:cubicBezTo>
                      <a:pt x="2102" y="1450"/>
                      <a:pt x="1943" y="1147"/>
                      <a:pt x="1736" y="877"/>
                    </a:cubicBezTo>
                    <a:cubicBezTo>
                      <a:pt x="1577" y="686"/>
                      <a:pt x="1402" y="510"/>
                      <a:pt x="1195" y="351"/>
                    </a:cubicBezTo>
                    <a:cubicBezTo>
                      <a:pt x="1083" y="224"/>
                      <a:pt x="940" y="144"/>
                      <a:pt x="797" y="65"/>
                    </a:cubicBezTo>
                    <a:cubicBezTo>
                      <a:pt x="716" y="20"/>
                      <a:pt x="630" y="0"/>
                      <a:pt x="54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1"/>
              <p:cNvSpPr/>
              <p:nvPr/>
            </p:nvSpPr>
            <p:spPr>
              <a:xfrm>
                <a:off x="4799729" y="3301311"/>
                <a:ext cx="152573" cy="1668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76" extrusionOk="0">
                    <a:moveTo>
                      <a:pt x="1" y="176"/>
                    </a:moveTo>
                    <a:lnTo>
                      <a:pt x="1" y="176"/>
                    </a:lnTo>
                    <a:cubicBezTo>
                      <a:pt x="542" y="176"/>
                      <a:pt x="1083" y="112"/>
                      <a:pt x="1608" y="1"/>
                    </a:cubicBezTo>
                    <a:lnTo>
                      <a:pt x="1608" y="1"/>
                    </a:lnTo>
                    <a:lnTo>
                      <a:pt x="1608" y="1"/>
                    </a:lnTo>
                    <a:cubicBezTo>
                      <a:pt x="1083" y="112"/>
                      <a:pt x="542" y="176"/>
                      <a:pt x="1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1"/>
              <p:cNvSpPr/>
              <p:nvPr/>
            </p:nvSpPr>
            <p:spPr>
              <a:xfrm>
                <a:off x="4816324" y="3316388"/>
                <a:ext cx="13750" cy="315569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28" extrusionOk="0">
                    <a:moveTo>
                      <a:pt x="17" y="1"/>
                    </a:moveTo>
                    <a:cubicBezTo>
                      <a:pt x="1" y="1"/>
                      <a:pt x="1" y="1"/>
                      <a:pt x="1" y="17"/>
                    </a:cubicBezTo>
                    <a:cubicBezTo>
                      <a:pt x="80" y="1115"/>
                      <a:pt x="128" y="2229"/>
                      <a:pt x="128" y="3328"/>
                    </a:cubicBezTo>
                    <a:lnTo>
                      <a:pt x="144" y="3328"/>
                    </a:lnTo>
                    <a:cubicBezTo>
                      <a:pt x="128" y="2229"/>
                      <a:pt x="96" y="1115"/>
                      <a:pt x="33" y="17"/>
                    </a:cubicBezTo>
                    <a:cubicBezTo>
                      <a:pt x="33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1"/>
              <p:cNvSpPr/>
              <p:nvPr/>
            </p:nvSpPr>
            <p:spPr>
              <a:xfrm>
                <a:off x="4831402" y="3314966"/>
                <a:ext cx="18206" cy="31547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3327" extrusionOk="0">
                    <a:moveTo>
                      <a:pt x="17" y="0"/>
                    </a:moveTo>
                    <a:cubicBezTo>
                      <a:pt x="1" y="0"/>
                      <a:pt x="1" y="0"/>
                      <a:pt x="1" y="16"/>
                    </a:cubicBezTo>
                    <a:cubicBezTo>
                      <a:pt x="17" y="1146"/>
                      <a:pt x="81" y="2228"/>
                      <a:pt x="160" y="3327"/>
                    </a:cubicBezTo>
                    <a:lnTo>
                      <a:pt x="192" y="3311"/>
                    </a:lnTo>
                    <a:cubicBezTo>
                      <a:pt x="96" y="2213"/>
                      <a:pt x="49" y="1130"/>
                      <a:pt x="17" y="16"/>
                    </a:cubicBezTo>
                    <a:cubicBezTo>
                      <a:pt x="17" y="0"/>
                      <a:pt x="17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1"/>
              <p:cNvSpPr/>
              <p:nvPr/>
            </p:nvSpPr>
            <p:spPr>
              <a:xfrm>
                <a:off x="4846574" y="3313449"/>
                <a:ext cx="21146" cy="273278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82" extrusionOk="0">
                    <a:moveTo>
                      <a:pt x="16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80" y="987"/>
                      <a:pt x="143" y="1926"/>
                      <a:pt x="207" y="2881"/>
                    </a:cubicBezTo>
                    <a:cubicBezTo>
                      <a:pt x="207" y="2849"/>
                      <a:pt x="223" y="2817"/>
                      <a:pt x="223" y="2802"/>
                    </a:cubicBezTo>
                    <a:cubicBezTo>
                      <a:pt x="159" y="1878"/>
                      <a:pt x="96" y="955"/>
                      <a:pt x="32" y="16"/>
                    </a:cubicBezTo>
                    <a:cubicBezTo>
                      <a:pt x="32" y="16"/>
                      <a:pt x="32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1"/>
              <p:cNvSpPr/>
              <p:nvPr/>
            </p:nvSpPr>
            <p:spPr>
              <a:xfrm>
                <a:off x="4872178" y="3313449"/>
                <a:ext cx="51395" cy="412099"/>
              </a:xfrm>
              <a:custGeom>
                <a:avLst/>
                <a:gdLst/>
                <a:ahLst/>
                <a:cxnLst/>
                <a:rect l="l" t="t" r="r" b="b"/>
                <a:pathLst>
                  <a:path w="542" h="4346" extrusionOk="0">
                    <a:moveTo>
                      <a:pt x="17" y="0"/>
                    </a:moveTo>
                    <a:cubicBezTo>
                      <a:pt x="1" y="0"/>
                      <a:pt x="1" y="16"/>
                      <a:pt x="1" y="16"/>
                    </a:cubicBezTo>
                    <a:cubicBezTo>
                      <a:pt x="96" y="1465"/>
                      <a:pt x="255" y="2913"/>
                      <a:pt x="510" y="4346"/>
                    </a:cubicBezTo>
                    <a:lnTo>
                      <a:pt x="542" y="4346"/>
                    </a:lnTo>
                    <a:cubicBezTo>
                      <a:pt x="287" y="2913"/>
                      <a:pt x="112" y="1465"/>
                      <a:pt x="33" y="16"/>
                    </a:cubicBezTo>
                    <a:cubicBezTo>
                      <a:pt x="33" y="16"/>
                      <a:pt x="33" y="0"/>
                      <a:pt x="17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1"/>
              <p:cNvSpPr/>
              <p:nvPr/>
            </p:nvSpPr>
            <p:spPr>
              <a:xfrm>
                <a:off x="4894842" y="3308897"/>
                <a:ext cx="55947" cy="37435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3948" extrusionOk="0">
                    <a:moveTo>
                      <a:pt x="16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176" y="1353"/>
                      <a:pt x="367" y="2643"/>
                      <a:pt x="589" y="3948"/>
                    </a:cubicBezTo>
                    <a:cubicBezTo>
                      <a:pt x="589" y="3932"/>
                      <a:pt x="589" y="3932"/>
                      <a:pt x="589" y="3916"/>
                    </a:cubicBezTo>
                    <a:lnTo>
                      <a:pt x="589" y="3852"/>
                    </a:lnTo>
                    <a:cubicBezTo>
                      <a:pt x="382" y="2563"/>
                      <a:pt x="191" y="1306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1"/>
              <p:cNvSpPr/>
              <p:nvPr/>
            </p:nvSpPr>
            <p:spPr>
              <a:xfrm>
                <a:off x="4914471" y="3307380"/>
                <a:ext cx="63438" cy="3125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29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75" y="1083"/>
                      <a:pt x="382" y="2165"/>
                      <a:pt x="621" y="3232"/>
                    </a:cubicBezTo>
                    <a:lnTo>
                      <a:pt x="669" y="3295"/>
                    </a:lnTo>
                    <a:cubicBezTo>
                      <a:pt x="414" y="2213"/>
                      <a:pt x="207" y="1099"/>
                      <a:pt x="3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1"/>
              <p:cNvSpPr/>
              <p:nvPr/>
            </p:nvSpPr>
            <p:spPr>
              <a:xfrm>
                <a:off x="4940170" y="3301311"/>
                <a:ext cx="73964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3758" extrusionOk="0">
                    <a:moveTo>
                      <a:pt x="0" y="1"/>
                    </a:moveTo>
                    <a:cubicBezTo>
                      <a:pt x="0" y="1"/>
                      <a:pt x="0" y="17"/>
                      <a:pt x="0" y="17"/>
                    </a:cubicBezTo>
                    <a:cubicBezTo>
                      <a:pt x="111" y="494"/>
                      <a:pt x="175" y="972"/>
                      <a:pt x="255" y="1449"/>
                    </a:cubicBezTo>
                    <a:cubicBezTo>
                      <a:pt x="350" y="2229"/>
                      <a:pt x="525" y="2993"/>
                      <a:pt x="748" y="3757"/>
                    </a:cubicBezTo>
                    <a:lnTo>
                      <a:pt x="780" y="3757"/>
                    </a:lnTo>
                    <a:cubicBezTo>
                      <a:pt x="541" y="2993"/>
                      <a:pt x="382" y="2229"/>
                      <a:pt x="271" y="1433"/>
                    </a:cubicBezTo>
                    <a:cubicBezTo>
                      <a:pt x="191" y="972"/>
                      <a:pt x="111" y="478"/>
                      <a:pt x="16" y="17"/>
                    </a:cubicBezTo>
                    <a:cubicBezTo>
                      <a:pt x="16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1"/>
              <p:cNvSpPr/>
              <p:nvPr/>
            </p:nvSpPr>
            <p:spPr>
              <a:xfrm>
                <a:off x="4971842" y="3307380"/>
                <a:ext cx="66472" cy="32912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71" extrusionOk="0">
                    <a:moveTo>
                      <a:pt x="16" y="0"/>
                    </a:moveTo>
                    <a:cubicBezTo>
                      <a:pt x="0" y="0"/>
                      <a:pt x="0" y="0"/>
                      <a:pt x="16" y="16"/>
                    </a:cubicBezTo>
                    <a:cubicBezTo>
                      <a:pt x="223" y="1210"/>
                      <a:pt x="430" y="2308"/>
                      <a:pt x="685" y="3470"/>
                    </a:cubicBezTo>
                    <a:cubicBezTo>
                      <a:pt x="685" y="3455"/>
                      <a:pt x="701" y="3455"/>
                      <a:pt x="701" y="3439"/>
                    </a:cubicBezTo>
                    <a:cubicBezTo>
                      <a:pt x="446" y="2293"/>
                      <a:pt x="239" y="1210"/>
                      <a:pt x="32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1"/>
              <p:cNvSpPr/>
              <p:nvPr/>
            </p:nvSpPr>
            <p:spPr>
              <a:xfrm>
                <a:off x="4989954" y="3311931"/>
                <a:ext cx="57464" cy="238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516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lnTo>
                      <a:pt x="605" y="2515"/>
                    </a:lnTo>
                    <a:lnTo>
                      <a:pt x="589" y="2436"/>
                    </a:lnTo>
                    <a:cubicBezTo>
                      <a:pt x="573" y="2388"/>
                      <a:pt x="573" y="2324"/>
                      <a:pt x="573" y="2276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1"/>
              <p:cNvSpPr/>
              <p:nvPr/>
            </p:nvSpPr>
            <p:spPr>
              <a:xfrm>
                <a:off x="4807315" y="2699058"/>
                <a:ext cx="247588" cy="542005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5716" extrusionOk="0">
                    <a:moveTo>
                      <a:pt x="414" y="1"/>
                    </a:moveTo>
                    <a:lnTo>
                      <a:pt x="350" y="64"/>
                    </a:lnTo>
                    <a:cubicBezTo>
                      <a:pt x="144" y="255"/>
                      <a:pt x="32" y="510"/>
                      <a:pt x="0" y="797"/>
                    </a:cubicBezTo>
                    <a:cubicBezTo>
                      <a:pt x="0" y="797"/>
                      <a:pt x="0" y="813"/>
                      <a:pt x="0" y="813"/>
                    </a:cubicBezTo>
                    <a:cubicBezTo>
                      <a:pt x="0" y="828"/>
                      <a:pt x="0" y="844"/>
                      <a:pt x="0" y="844"/>
                    </a:cubicBezTo>
                    <a:cubicBezTo>
                      <a:pt x="0" y="860"/>
                      <a:pt x="0" y="860"/>
                      <a:pt x="0" y="876"/>
                    </a:cubicBezTo>
                    <a:lnTo>
                      <a:pt x="0" y="1004"/>
                    </a:lnTo>
                    <a:lnTo>
                      <a:pt x="0" y="1051"/>
                    </a:lnTo>
                    <a:cubicBezTo>
                      <a:pt x="48" y="1338"/>
                      <a:pt x="144" y="1640"/>
                      <a:pt x="271" y="1911"/>
                    </a:cubicBezTo>
                    <a:cubicBezTo>
                      <a:pt x="350" y="2086"/>
                      <a:pt x="430" y="2277"/>
                      <a:pt x="526" y="2468"/>
                    </a:cubicBezTo>
                    <a:lnTo>
                      <a:pt x="526" y="2484"/>
                    </a:lnTo>
                    <a:cubicBezTo>
                      <a:pt x="685" y="2834"/>
                      <a:pt x="860" y="3168"/>
                      <a:pt x="1035" y="3487"/>
                    </a:cubicBezTo>
                    <a:cubicBezTo>
                      <a:pt x="1035" y="3487"/>
                      <a:pt x="1035" y="3503"/>
                      <a:pt x="1051" y="3503"/>
                    </a:cubicBezTo>
                    <a:cubicBezTo>
                      <a:pt x="1114" y="3630"/>
                      <a:pt x="1178" y="3757"/>
                      <a:pt x="1242" y="3869"/>
                    </a:cubicBezTo>
                    <a:cubicBezTo>
                      <a:pt x="1305" y="3964"/>
                      <a:pt x="1369" y="4076"/>
                      <a:pt x="1449" y="4187"/>
                    </a:cubicBezTo>
                    <a:lnTo>
                      <a:pt x="1465" y="4219"/>
                    </a:lnTo>
                    <a:cubicBezTo>
                      <a:pt x="1703" y="4617"/>
                      <a:pt x="1990" y="4999"/>
                      <a:pt x="2276" y="5365"/>
                    </a:cubicBezTo>
                    <a:cubicBezTo>
                      <a:pt x="2356" y="5476"/>
                      <a:pt x="2452" y="5572"/>
                      <a:pt x="2547" y="5651"/>
                    </a:cubicBezTo>
                    <a:lnTo>
                      <a:pt x="2595" y="5699"/>
                    </a:lnTo>
                    <a:cubicBezTo>
                      <a:pt x="2595" y="5715"/>
                      <a:pt x="2595" y="5715"/>
                      <a:pt x="2611" y="5715"/>
                    </a:cubicBezTo>
                    <a:lnTo>
                      <a:pt x="1910" y="3964"/>
                    </a:lnTo>
                    <a:lnTo>
                      <a:pt x="1910" y="3948"/>
                    </a:lnTo>
                    <a:lnTo>
                      <a:pt x="1910" y="3916"/>
                    </a:lnTo>
                    <a:lnTo>
                      <a:pt x="1640" y="3200"/>
                    </a:lnTo>
                    <a:cubicBezTo>
                      <a:pt x="1624" y="3200"/>
                      <a:pt x="1624" y="3200"/>
                      <a:pt x="1624" y="3184"/>
                    </a:cubicBezTo>
                    <a:cubicBezTo>
                      <a:pt x="1481" y="2818"/>
                      <a:pt x="1337" y="2452"/>
                      <a:pt x="1194" y="2086"/>
                    </a:cubicBezTo>
                    <a:lnTo>
                      <a:pt x="1194" y="2054"/>
                    </a:lnTo>
                    <a:cubicBezTo>
                      <a:pt x="1051" y="1688"/>
                      <a:pt x="908" y="1306"/>
                      <a:pt x="764" y="924"/>
                    </a:cubicBezTo>
                    <a:cubicBezTo>
                      <a:pt x="748" y="908"/>
                      <a:pt x="748" y="892"/>
                      <a:pt x="748" y="876"/>
                    </a:cubicBezTo>
                    <a:cubicBezTo>
                      <a:pt x="717" y="813"/>
                      <a:pt x="685" y="733"/>
                      <a:pt x="653" y="653"/>
                    </a:cubicBezTo>
                    <a:cubicBezTo>
                      <a:pt x="653" y="637"/>
                      <a:pt x="637" y="637"/>
                      <a:pt x="637" y="622"/>
                    </a:cubicBezTo>
                    <a:lnTo>
                      <a:pt x="526" y="335"/>
                    </a:lnTo>
                    <a:cubicBezTo>
                      <a:pt x="526" y="303"/>
                      <a:pt x="510" y="271"/>
                      <a:pt x="510" y="255"/>
                    </a:cubicBezTo>
                    <a:cubicBezTo>
                      <a:pt x="510" y="239"/>
                      <a:pt x="510" y="239"/>
                      <a:pt x="494" y="224"/>
                    </a:cubicBezTo>
                    <a:cubicBezTo>
                      <a:pt x="478" y="144"/>
                      <a:pt x="446" y="64"/>
                      <a:pt x="430" y="1"/>
                    </a:cubicBezTo>
                    <a:close/>
                  </a:path>
                </a:pathLst>
              </a:custGeom>
              <a:solidFill>
                <a:srgbClr val="E3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1"/>
              <p:cNvSpPr/>
              <p:nvPr/>
            </p:nvSpPr>
            <p:spPr>
              <a:xfrm>
                <a:off x="4604098" y="2619213"/>
                <a:ext cx="404049" cy="698747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7369" extrusionOk="0">
                    <a:moveTo>
                      <a:pt x="1768" y="1"/>
                    </a:moveTo>
                    <a:lnTo>
                      <a:pt x="1768" y="1"/>
                    </a:lnTo>
                    <a:cubicBezTo>
                      <a:pt x="1262" y="98"/>
                      <a:pt x="820" y="368"/>
                      <a:pt x="504" y="763"/>
                    </a:cubicBezTo>
                    <a:cubicBezTo>
                      <a:pt x="384" y="921"/>
                      <a:pt x="289" y="1095"/>
                      <a:pt x="218" y="1285"/>
                    </a:cubicBezTo>
                    <a:lnTo>
                      <a:pt x="218" y="1285"/>
                    </a:lnTo>
                    <a:cubicBezTo>
                      <a:pt x="290" y="1099"/>
                      <a:pt x="386" y="930"/>
                      <a:pt x="504" y="779"/>
                    </a:cubicBezTo>
                    <a:cubicBezTo>
                      <a:pt x="820" y="368"/>
                      <a:pt x="1262" y="98"/>
                      <a:pt x="1768" y="1"/>
                    </a:cubicBezTo>
                    <a:close/>
                    <a:moveTo>
                      <a:pt x="218" y="1285"/>
                    </a:moveTo>
                    <a:cubicBezTo>
                      <a:pt x="45" y="1728"/>
                      <a:pt x="0" y="2269"/>
                      <a:pt x="90" y="2896"/>
                    </a:cubicBezTo>
                    <a:cubicBezTo>
                      <a:pt x="185" y="3501"/>
                      <a:pt x="376" y="4090"/>
                      <a:pt x="663" y="4647"/>
                    </a:cubicBezTo>
                    <a:cubicBezTo>
                      <a:pt x="934" y="5140"/>
                      <a:pt x="1284" y="5586"/>
                      <a:pt x="1698" y="5968"/>
                    </a:cubicBezTo>
                    <a:cubicBezTo>
                      <a:pt x="2414" y="6637"/>
                      <a:pt x="3289" y="7130"/>
                      <a:pt x="4244" y="7369"/>
                    </a:cubicBezTo>
                    <a:lnTo>
                      <a:pt x="4260" y="7353"/>
                    </a:lnTo>
                    <a:cubicBezTo>
                      <a:pt x="2573" y="6923"/>
                      <a:pt x="488" y="5507"/>
                      <a:pt x="106" y="2880"/>
                    </a:cubicBezTo>
                    <a:cubicBezTo>
                      <a:pt x="17" y="2257"/>
                      <a:pt x="52" y="1727"/>
                      <a:pt x="218" y="1285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1"/>
              <p:cNvSpPr/>
              <p:nvPr/>
            </p:nvSpPr>
            <p:spPr>
              <a:xfrm>
                <a:off x="4632168" y="2649274"/>
                <a:ext cx="48456" cy="75574"/>
              </a:xfrm>
              <a:custGeom>
                <a:avLst/>
                <a:gdLst/>
                <a:ahLst/>
                <a:cxnLst/>
                <a:rect l="l" t="t" r="r" b="b"/>
                <a:pathLst>
                  <a:path w="511" h="797" extrusionOk="0">
                    <a:moveTo>
                      <a:pt x="1" y="796"/>
                    </a:moveTo>
                    <a:lnTo>
                      <a:pt x="1" y="796"/>
                    </a:lnTo>
                    <a:cubicBezTo>
                      <a:pt x="96" y="494"/>
                      <a:pt x="271" y="223"/>
                      <a:pt x="510" y="0"/>
                    </a:cubicBezTo>
                    <a:lnTo>
                      <a:pt x="510" y="0"/>
                    </a:lnTo>
                    <a:cubicBezTo>
                      <a:pt x="271" y="223"/>
                      <a:pt x="96" y="494"/>
                      <a:pt x="1" y="796"/>
                    </a:cubicBezTo>
                    <a:cubicBezTo>
                      <a:pt x="1" y="796"/>
                      <a:pt x="1" y="796"/>
                      <a:pt x="1" y="79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1"/>
              <p:cNvSpPr/>
              <p:nvPr/>
            </p:nvSpPr>
            <p:spPr>
              <a:xfrm>
                <a:off x="4647340" y="2954904"/>
                <a:ext cx="315483" cy="124597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1314" extrusionOk="0">
                    <a:moveTo>
                      <a:pt x="2523" y="29"/>
                    </a:moveTo>
                    <a:cubicBezTo>
                      <a:pt x="2531" y="29"/>
                      <a:pt x="2539" y="33"/>
                      <a:pt x="2547" y="41"/>
                    </a:cubicBezTo>
                    <a:cubicBezTo>
                      <a:pt x="2551" y="36"/>
                      <a:pt x="2558" y="34"/>
                      <a:pt x="2564" y="34"/>
                    </a:cubicBezTo>
                    <a:cubicBezTo>
                      <a:pt x="2580" y="34"/>
                      <a:pt x="2599" y="45"/>
                      <a:pt x="2610" y="56"/>
                    </a:cubicBezTo>
                    <a:cubicBezTo>
                      <a:pt x="2658" y="88"/>
                      <a:pt x="2690" y="152"/>
                      <a:pt x="2706" y="216"/>
                    </a:cubicBezTo>
                    <a:cubicBezTo>
                      <a:pt x="2738" y="295"/>
                      <a:pt x="2770" y="375"/>
                      <a:pt x="2770" y="470"/>
                    </a:cubicBezTo>
                    <a:cubicBezTo>
                      <a:pt x="2642" y="407"/>
                      <a:pt x="2547" y="295"/>
                      <a:pt x="2483" y="168"/>
                    </a:cubicBezTo>
                    <a:cubicBezTo>
                      <a:pt x="2467" y="152"/>
                      <a:pt x="2451" y="120"/>
                      <a:pt x="2451" y="88"/>
                    </a:cubicBezTo>
                    <a:cubicBezTo>
                      <a:pt x="2467" y="56"/>
                      <a:pt x="2483" y="41"/>
                      <a:pt x="2499" y="41"/>
                    </a:cubicBezTo>
                    <a:cubicBezTo>
                      <a:pt x="2507" y="33"/>
                      <a:pt x="2515" y="29"/>
                      <a:pt x="2523" y="29"/>
                    </a:cubicBezTo>
                    <a:close/>
                    <a:moveTo>
                      <a:pt x="1783" y="200"/>
                    </a:moveTo>
                    <a:cubicBezTo>
                      <a:pt x="1783" y="200"/>
                      <a:pt x="1799" y="200"/>
                      <a:pt x="1799" y="216"/>
                    </a:cubicBezTo>
                    <a:cubicBezTo>
                      <a:pt x="1974" y="327"/>
                      <a:pt x="2053" y="534"/>
                      <a:pt x="1974" y="725"/>
                    </a:cubicBezTo>
                    <a:cubicBezTo>
                      <a:pt x="1974" y="725"/>
                      <a:pt x="1974" y="741"/>
                      <a:pt x="1974" y="741"/>
                    </a:cubicBezTo>
                    <a:cubicBezTo>
                      <a:pt x="1846" y="614"/>
                      <a:pt x="1767" y="470"/>
                      <a:pt x="1735" y="295"/>
                    </a:cubicBezTo>
                    <a:cubicBezTo>
                      <a:pt x="1735" y="263"/>
                      <a:pt x="1735" y="232"/>
                      <a:pt x="1751" y="216"/>
                    </a:cubicBezTo>
                    <a:cubicBezTo>
                      <a:pt x="1767" y="200"/>
                      <a:pt x="1767" y="200"/>
                      <a:pt x="1783" y="200"/>
                    </a:cubicBezTo>
                    <a:close/>
                    <a:moveTo>
                      <a:pt x="764" y="423"/>
                    </a:moveTo>
                    <a:cubicBezTo>
                      <a:pt x="796" y="423"/>
                      <a:pt x="828" y="438"/>
                      <a:pt x="860" y="454"/>
                    </a:cubicBezTo>
                    <a:cubicBezTo>
                      <a:pt x="1019" y="582"/>
                      <a:pt x="1098" y="773"/>
                      <a:pt x="1066" y="964"/>
                    </a:cubicBezTo>
                    <a:cubicBezTo>
                      <a:pt x="1035" y="948"/>
                      <a:pt x="1003" y="932"/>
                      <a:pt x="955" y="900"/>
                    </a:cubicBezTo>
                    <a:cubicBezTo>
                      <a:pt x="828" y="820"/>
                      <a:pt x="748" y="677"/>
                      <a:pt x="716" y="534"/>
                    </a:cubicBezTo>
                    <a:cubicBezTo>
                      <a:pt x="700" y="502"/>
                      <a:pt x="700" y="470"/>
                      <a:pt x="716" y="438"/>
                    </a:cubicBezTo>
                    <a:cubicBezTo>
                      <a:pt x="732" y="438"/>
                      <a:pt x="748" y="423"/>
                      <a:pt x="764" y="423"/>
                    </a:cubicBezTo>
                    <a:close/>
                    <a:moveTo>
                      <a:pt x="2557" y="1"/>
                    </a:moveTo>
                    <a:cubicBezTo>
                      <a:pt x="2535" y="1"/>
                      <a:pt x="2515" y="9"/>
                      <a:pt x="2499" y="25"/>
                    </a:cubicBezTo>
                    <a:cubicBezTo>
                      <a:pt x="2467" y="25"/>
                      <a:pt x="2435" y="56"/>
                      <a:pt x="2435" y="88"/>
                    </a:cubicBezTo>
                    <a:cubicBezTo>
                      <a:pt x="2419" y="120"/>
                      <a:pt x="2435" y="168"/>
                      <a:pt x="2451" y="200"/>
                    </a:cubicBezTo>
                    <a:cubicBezTo>
                      <a:pt x="2531" y="327"/>
                      <a:pt x="2642" y="438"/>
                      <a:pt x="2786" y="502"/>
                    </a:cubicBezTo>
                    <a:cubicBezTo>
                      <a:pt x="2786" y="534"/>
                      <a:pt x="2786" y="566"/>
                      <a:pt x="2786" y="598"/>
                    </a:cubicBezTo>
                    <a:cubicBezTo>
                      <a:pt x="2770" y="661"/>
                      <a:pt x="2754" y="725"/>
                      <a:pt x="2706" y="789"/>
                    </a:cubicBezTo>
                    <a:cubicBezTo>
                      <a:pt x="2674" y="836"/>
                      <a:pt x="2642" y="884"/>
                      <a:pt x="2595" y="916"/>
                    </a:cubicBezTo>
                    <a:cubicBezTo>
                      <a:pt x="2537" y="941"/>
                      <a:pt x="2475" y="954"/>
                      <a:pt x="2412" y="954"/>
                    </a:cubicBezTo>
                    <a:cubicBezTo>
                      <a:pt x="2319" y="954"/>
                      <a:pt x="2225" y="926"/>
                      <a:pt x="2149" y="868"/>
                    </a:cubicBezTo>
                    <a:cubicBezTo>
                      <a:pt x="2085" y="836"/>
                      <a:pt x="2037" y="805"/>
                      <a:pt x="1990" y="757"/>
                    </a:cubicBezTo>
                    <a:cubicBezTo>
                      <a:pt x="1990" y="757"/>
                      <a:pt x="1990" y="741"/>
                      <a:pt x="1990" y="741"/>
                    </a:cubicBezTo>
                    <a:cubicBezTo>
                      <a:pt x="2069" y="534"/>
                      <a:pt x="1990" y="311"/>
                      <a:pt x="1815" y="200"/>
                    </a:cubicBezTo>
                    <a:cubicBezTo>
                      <a:pt x="1799" y="184"/>
                      <a:pt x="1783" y="184"/>
                      <a:pt x="1767" y="184"/>
                    </a:cubicBezTo>
                    <a:cubicBezTo>
                      <a:pt x="1751" y="184"/>
                      <a:pt x="1735" y="184"/>
                      <a:pt x="1719" y="200"/>
                    </a:cubicBezTo>
                    <a:cubicBezTo>
                      <a:pt x="1703" y="232"/>
                      <a:pt x="1703" y="263"/>
                      <a:pt x="1703" y="311"/>
                    </a:cubicBezTo>
                    <a:cubicBezTo>
                      <a:pt x="1735" y="486"/>
                      <a:pt x="1831" y="645"/>
                      <a:pt x="1958" y="773"/>
                    </a:cubicBezTo>
                    <a:cubicBezTo>
                      <a:pt x="1862" y="932"/>
                      <a:pt x="1703" y="1043"/>
                      <a:pt x="1512" y="1075"/>
                    </a:cubicBezTo>
                    <a:cubicBezTo>
                      <a:pt x="1488" y="1078"/>
                      <a:pt x="1463" y="1079"/>
                      <a:pt x="1438" y="1079"/>
                    </a:cubicBezTo>
                    <a:cubicBezTo>
                      <a:pt x="1320" y="1079"/>
                      <a:pt x="1201" y="1048"/>
                      <a:pt x="1082" y="996"/>
                    </a:cubicBezTo>
                    <a:cubicBezTo>
                      <a:pt x="1114" y="773"/>
                      <a:pt x="1035" y="566"/>
                      <a:pt x="860" y="438"/>
                    </a:cubicBezTo>
                    <a:cubicBezTo>
                      <a:pt x="833" y="421"/>
                      <a:pt x="798" y="408"/>
                      <a:pt x="765" y="408"/>
                    </a:cubicBezTo>
                    <a:cubicBezTo>
                      <a:pt x="739" y="408"/>
                      <a:pt x="715" y="417"/>
                      <a:pt x="700" y="438"/>
                    </a:cubicBezTo>
                    <a:cubicBezTo>
                      <a:pt x="669" y="470"/>
                      <a:pt x="669" y="518"/>
                      <a:pt x="669" y="550"/>
                    </a:cubicBezTo>
                    <a:cubicBezTo>
                      <a:pt x="716" y="709"/>
                      <a:pt x="812" y="852"/>
                      <a:pt x="939" y="932"/>
                    </a:cubicBezTo>
                    <a:cubicBezTo>
                      <a:pt x="987" y="964"/>
                      <a:pt x="1019" y="996"/>
                      <a:pt x="1066" y="1011"/>
                    </a:cubicBezTo>
                    <a:cubicBezTo>
                      <a:pt x="1051" y="1027"/>
                      <a:pt x="1051" y="1059"/>
                      <a:pt x="1035" y="1075"/>
                    </a:cubicBezTo>
                    <a:cubicBezTo>
                      <a:pt x="1019" y="1171"/>
                      <a:pt x="955" y="1234"/>
                      <a:pt x="860" y="1282"/>
                    </a:cubicBezTo>
                    <a:cubicBezTo>
                      <a:pt x="828" y="1290"/>
                      <a:pt x="796" y="1294"/>
                      <a:pt x="764" y="1294"/>
                    </a:cubicBezTo>
                    <a:cubicBezTo>
                      <a:pt x="732" y="1294"/>
                      <a:pt x="700" y="1290"/>
                      <a:pt x="669" y="1282"/>
                    </a:cubicBezTo>
                    <a:cubicBezTo>
                      <a:pt x="350" y="1218"/>
                      <a:pt x="96" y="964"/>
                      <a:pt x="16" y="645"/>
                    </a:cubicBezTo>
                    <a:cubicBezTo>
                      <a:pt x="16" y="629"/>
                      <a:pt x="16" y="629"/>
                      <a:pt x="0" y="629"/>
                    </a:cubicBezTo>
                    <a:cubicBezTo>
                      <a:pt x="0" y="629"/>
                      <a:pt x="0" y="629"/>
                      <a:pt x="0" y="645"/>
                    </a:cubicBezTo>
                    <a:cubicBezTo>
                      <a:pt x="48" y="1011"/>
                      <a:pt x="382" y="1298"/>
                      <a:pt x="748" y="1314"/>
                    </a:cubicBezTo>
                    <a:cubicBezTo>
                      <a:pt x="796" y="1314"/>
                      <a:pt x="844" y="1298"/>
                      <a:pt x="875" y="1282"/>
                    </a:cubicBezTo>
                    <a:cubicBezTo>
                      <a:pt x="971" y="1250"/>
                      <a:pt x="1035" y="1171"/>
                      <a:pt x="1066" y="1075"/>
                    </a:cubicBezTo>
                    <a:cubicBezTo>
                      <a:pt x="1066" y="1043"/>
                      <a:pt x="1082" y="1027"/>
                      <a:pt x="1082" y="1011"/>
                    </a:cubicBezTo>
                    <a:cubicBezTo>
                      <a:pt x="1201" y="1064"/>
                      <a:pt x="1320" y="1095"/>
                      <a:pt x="1447" y="1095"/>
                    </a:cubicBezTo>
                    <a:cubicBezTo>
                      <a:pt x="1474" y="1095"/>
                      <a:pt x="1501" y="1094"/>
                      <a:pt x="1528" y="1091"/>
                    </a:cubicBezTo>
                    <a:cubicBezTo>
                      <a:pt x="1719" y="1059"/>
                      <a:pt x="1894" y="948"/>
                      <a:pt x="1974" y="773"/>
                    </a:cubicBezTo>
                    <a:cubicBezTo>
                      <a:pt x="2022" y="820"/>
                      <a:pt x="2069" y="852"/>
                      <a:pt x="2133" y="884"/>
                    </a:cubicBezTo>
                    <a:cubicBezTo>
                      <a:pt x="2219" y="941"/>
                      <a:pt x="2316" y="970"/>
                      <a:pt x="2415" y="970"/>
                    </a:cubicBezTo>
                    <a:cubicBezTo>
                      <a:pt x="2481" y="970"/>
                      <a:pt x="2547" y="957"/>
                      <a:pt x="2610" y="932"/>
                    </a:cubicBezTo>
                    <a:cubicBezTo>
                      <a:pt x="2658" y="900"/>
                      <a:pt x="2690" y="852"/>
                      <a:pt x="2722" y="805"/>
                    </a:cubicBezTo>
                    <a:cubicBezTo>
                      <a:pt x="2770" y="741"/>
                      <a:pt x="2801" y="661"/>
                      <a:pt x="2801" y="582"/>
                    </a:cubicBezTo>
                    <a:cubicBezTo>
                      <a:pt x="2801" y="550"/>
                      <a:pt x="2801" y="534"/>
                      <a:pt x="2801" y="502"/>
                    </a:cubicBezTo>
                    <a:cubicBezTo>
                      <a:pt x="2833" y="518"/>
                      <a:pt x="2865" y="518"/>
                      <a:pt x="2881" y="534"/>
                    </a:cubicBezTo>
                    <a:cubicBezTo>
                      <a:pt x="2949" y="545"/>
                      <a:pt x="3016" y="556"/>
                      <a:pt x="3084" y="556"/>
                    </a:cubicBezTo>
                    <a:cubicBezTo>
                      <a:pt x="3112" y="556"/>
                      <a:pt x="3140" y="555"/>
                      <a:pt x="3168" y="550"/>
                    </a:cubicBezTo>
                    <a:cubicBezTo>
                      <a:pt x="3231" y="534"/>
                      <a:pt x="3279" y="518"/>
                      <a:pt x="3327" y="502"/>
                    </a:cubicBezTo>
                    <a:cubicBezTo>
                      <a:pt x="3311" y="502"/>
                      <a:pt x="3311" y="486"/>
                      <a:pt x="3311" y="486"/>
                    </a:cubicBezTo>
                    <a:cubicBezTo>
                      <a:pt x="3263" y="502"/>
                      <a:pt x="3215" y="518"/>
                      <a:pt x="3168" y="518"/>
                    </a:cubicBezTo>
                    <a:cubicBezTo>
                      <a:pt x="3128" y="525"/>
                      <a:pt x="3088" y="529"/>
                      <a:pt x="3049" y="529"/>
                    </a:cubicBezTo>
                    <a:cubicBezTo>
                      <a:pt x="2993" y="529"/>
                      <a:pt x="2937" y="521"/>
                      <a:pt x="2881" y="502"/>
                    </a:cubicBezTo>
                    <a:cubicBezTo>
                      <a:pt x="2849" y="502"/>
                      <a:pt x="2833" y="486"/>
                      <a:pt x="2801" y="470"/>
                    </a:cubicBezTo>
                    <a:cubicBezTo>
                      <a:pt x="2786" y="375"/>
                      <a:pt x="2770" y="279"/>
                      <a:pt x="2738" y="200"/>
                    </a:cubicBezTo>
                    <a:cubicBezTo>
                      <a:pt x="2722" y="120"/>
                      <a:pt x="2674" y="56"/>
                      <a:pt x="2626" y="25"/>
                    </a:cubicBezTo>
                    <a:cubicBezTo>
                      <a:pt x="2603" y="9"/>
                      <a:pt x="2579" y="1"/>
                      <a:pt x="255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1"/>
              <p:cNvSpPr/>
              <p:nvPr/>
            </p:nvSpPr>
            <p:spPr>
              <a:xfrm>
                <a:off x="4615573" y="2844525"/>
                <a:ext cx="306474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328" extrusionOk="0">
                    <a:moveTo>
                      <a:pt x="2548" y="43"/>
                    </a:moveTo>
                    <a:cubicBezTo>
                      <a:pt x="2563" y="43"/>
                      <a:pt x="2579" y="43"/>
                      <a:pt x="2595" y="58"/>
                    </a:cubicBezTo>
                    <a:cubicBezTo>
                      <a:pt x="2643" y="90"/>
                      <a:pt x="2691" y="154"/>
                      <a:pt x="2707" y="218"/>
                    </a:cubicBezTo>
                    <a:cubicBezTo>
                      <a:pt x="2739" y="297"/>
                      <a:pt x="2754" y="393"/>
                      <a:pt x="2770" y="488"/>
                    </a:cubicBezTo>
                    <a:cubicBezTo>
                      <a:pt x="2643" y="409"/>
                      <a:pt x="2532" y="313"/>
                      <a:pt x="2468" y="186"/>
                    </a:cubicBezTo>
                    <a:cubicBezTo>
                      <a:pt x="2452" y="154"/>
                      <a:pt x="2452" y="122"/>
                      <a:pt x="2452" y="90"/>
                    </a:cubicBezTo>
                    <a:cubicBezTo>
                      <a:pt x="2452" y="74"/>
                      <a:pt x="2468" y="58"/>
                      <a:pt x="2500" y="43"/>
                    </a:cubicBezTo>
                    <a:close/>
                    <a:moveTo>
                      <a:pt x="1799" y="218"/>
                    </a:moveTo>
                    <a:cubicBezTo>
                      <a:pt x="1975" y="329"/>
                      <a:pt x="2038" y="552"/>
                      <a:pt x="1975" y="743"/>
                    </a:cubicBezTo>
                    <a:cubicBezTo>
                      <a:pt x="1847" y="632"/>
                      <a:pt x="1768" y="472"/>
                      <a:pt x="1736" y="313"/>
                    </a:cubicBezTo>
                    <a:cubicBezTo>
                      <a:pt x="1736" y="281"/>
                      <a:pt x="1736" y="249"/>
                      <a:pt x="1752" y="234"/>
                    </a:cubicBezTo>
                    <a:cubicBezTo>
                      <a:pt x="1752" y="218"/>
                      <a:pt x="1768" y="218"/>
                      <a:pt x="1768" y="218"/>
                    </a:cubicBezTo>
                    <a:close/>
                    <a:moveTo>
                      <a:pt x="765" y="440"/>
                    </a:moveTo>
                    <a:cubicBezTo>
                      <a:pt x="797" y="440"/>
                      <a:pt x="828" y="456"/>
                      <a:pt x="860" y="472"/>
                    </a:cubicBezTo>
                    <a:cubicBezTo>
                      <a:pt x="1019" y="584"/>
                      <a:pt x="1099" y="791"/>
                      <a:pt x="1067" y="982"/>
                    </a:cubicBezTo>
                    <a:cubicBezTo>
                      <a:pt x="1035" y="966"/>
                      <a:pt x="988" y="934"/>
                      <a:pt x="956" y="918"/>
                    </a:cubicBezTo>
                    <a:cubicBezTo>
                      <a:pt x="828" y="823"/>
                      <a:pt x="749" y="695"/>
                      <a:pt x="717" y="536"/>
                    </a:cubicBezTo>
                    <a:cubicBezTo>
                      <a:pt x="701" y="504"/>
                      <a:pt x="701" y="488"/>
                      <a:pt x="717" y="456"/>
                    </a:cubicBezTo>
                    <a:cubicBezTo>
                      <a:pt x="733" y="440"/>
                      <a:pt x="749" y="440"/>
                      <a:pt x="765" y="440"/>
                    </a:cubicBezTo>
                    <a:close/>
                    <a:moveTo>
                      <a:pt x="2542" y="0"/>
                    </a:moveTo>
                    <a:cubicBezTo>
                      <a:pt x="2523" y="0"/>
                      <a:pt x="2504" y="4"/>
                      <a:pt x="2484" y="11"/>
                    </a:cubicBezTo>
                    <a:cubicBezTo>
                      <a:pt x="2452" y="27"/>
                      <a:pt x="2436" y="43"/>
                      <a:pt x="2420" y="74"/>
                    </a:cubicBezTo>
                    <a:cubicBezTo>
                      <a:pt x="2420" y="122"/>
                      <a:pt x="2420" y="154"/>
                      <a:pt x="2452" y="186"/>
                    </a:cubicBezTo>
                    <a:cubicBezTo>
                      <a:pt x="2516" y="329"/>
                      <a:pt x="2627" y="425"/>
                      <a:pt x="2770" y="504"/>
                    </a:cubicBezTo>
                    <a:cubicBezTo>
                      <a:pt x="2770" y="520"/>
                      <a:pt x="2770" y="552"/>
                      <a:pt x="2770" y="584"/>
                    </a:cubicBezTo>
                    <a:cubicBezTo>
                      <a:pt x="2770" y="727"/>
                      <a:pt x="2691" y="838"/>
                      <a:pt x="2579" y="918"/>
                    </a:cubicBezTo>
                    <a:cubicBezTo>
                      <a:pt x="2563" y="918"/>
                      <a:pt x="2548" y="934"/>
                      <a:pt x="2532" y="934"/>
                    </a:cubicBezTo>
                    <a:cubicBezTo>
                      <a:pt x="2491" y="944"/>
                      <a:pt x="2448" y="949"/>
                      <a:pt x="2404" y="949"/>
                    </a:cubicBezTo>
                    <a:cubicBezTo>
                      <a:pt x="2308" y="949"/>
                      <a:pt x="2210" y="925"/>
                      <a:pt x="2134" y="870"/>
                    </a:cubicBezTo>
                    <a:cubicBezTo>
                      <a:pt x="2070" y="838"/>
                      <a:pt x="2022" y="807"/>
                      <a:pt x="1975" y="759"/>
                    </a:cubicBezTo>
                    <a:cubicBezTo>
                      <a:pt x="1975" y="759"/>
                      <a:pt x="1990" y="743"/>
                      <a:pt x="1990" y="743"/>
                    </a:cubicBezTo>
                    <a:cubicBezTo>
                      <a:pt x="2070" y="536"/>
                      <a:pt x="1990" y="313"/>
                      <a:pt x="1799" y="202"/>
                    </a:cubicBezTo>
                    <a:cubicBezTo>
                      <a:pt x="1784" y="186"/>
                      <a:pt x="1768" y="186"/>
                      <a:pt x="1752" y="186"/>
                    </a:cubicBezTo>
                    <a:cubicBezTo>
                      <a:pt x="1736" y="186"/>
                      <a:pt x="1720" y="186"/>
                      <a:pt x="1720" y="202"/>
                    </a:cubicBezTo>
                    <a:cubicBezTo>
                      <a:pt x="1704" y="234"/>
                      <a:pt x="1688" y="265"/>
                      <a:pt x="1704" y="297"/>
                    </a:cubicBezTo>
                    <a:cubicBezTo>
                      <a:pt x="1736" y="472"/>
                      <a:pt x="1815" y="647"/>
                      <a:pt x="1943" y="775"/>
                    </a:cubicBezTo>
                    <a:cubicBezTo>
                      <a:pt x="1863" y="934"/>
                      <a:pt x="1704" y="1045"/>
                      <a:pt x="1513" y="1077"/>
                    </a:cubicBezTo>
                    <a:cubicBezTo>
                      <a:pt x="1370" y="1077"/>
                      <a:pt x="1210" y="1061"/>
                      <a:pt x="1083" y="982"/>
                    </a:cubicBezTo>
                    <a:cubicBezTo>
                      <a:pt x="1115" y="775"/>
                      <a:pt x="1035" y="568"/>
                      <a:pt x="860" y="440"/>
                    </a:cubicBezTo>
                    <a:cubicBezTo>
                      <a:pt x="834" y="423"/>
                      <a:pt x="798" y="410"/>
                      <a:pt x="766" y="410"/>
                    </a:cubicBezTo>
                    <a:cubicBezTo>
                      <a:pt x="740" y="410"/>
                      <a:pt x="715" y="419"/>
                      <a:pt x="701" y="440"/>
                    </a:cubicBezTo>
                    <a:cubicBezTo>
                      <a:pt x="669" y="456"/>
                      <a:pt x="669" y="504"/>
                      <a:pt x="669" y="536"/>
                    </a:cubicBezTo>
                    <a:cubicBezTo>
                      <a:pt x="701" y="695"/>
                      <a:pt x="797" y="838"/>
                      <a:pt x="940" y="934"/>
                    </a:cubicBezTo>
                    <a:cubicBezTo>
                      <a:pt x="972" y="966"/>
                      <a:pt x="1019" y="998"/>
                      <a:pt x="1051" y="1014"/>
                    </a:cubicBezTo>
                    <a:cubicBezTo>
                      <a:pt x="1051" y="1029"/>
                      <a:pt x="1051" y="1061"/>
                      <a:pt x="1035" y="1077"/>
                    </a:cubicBezTo>
                    <a:cubicBezTo>
                      <a:pt x="1004" y="1173"/>
                      <a:pt x="940" y="1236"/>
                      <a:pt x="860" y="1284"/>
                    </a:cubicBezTo>
                    <a:cubicBezTo>
                      <a:pt x="828" y="1292"/>
                      <a:pt x="797" y="1296"/>
                      <a:pt x="765" y="1296"/>
                    </a:cubicBezTo>
                    <a:cubicBezTo>
                      <a:pt x="733" y="1296"/>
                      <a:pt x="701" y="1292"/>
                      <a:pt x="669" y="1284"/>
                    </a:cubicBezTo>
                    <a:cubicBezTo>
                      <a:pt x="335" y="1220"/>
                      <a:pt x="80" y="966"/>
                      <a:pt x="17" y="647"/>
                    </a:cubicBezTo>
                    <a:lnTo>
                      <a:pt x="1" y="647"/>
                    </a:lnTo>
                    <a:cubicBezTo>
                      <a:pt x="1" y="647"/>
                      <a:pt x="1" y="663"/>
                      <a:pt x="1" y="663"/>
                    </a:cubicBezTo>
                    <a:cubicBezTo>
                      <a:pt x="64" y="998"/>
                      <a:pt x="319" y="1252"/>
                      <a:pt x="653" y="1316"/>
                    </a:cubicBezTo>
                    <a:cubicBezTo>
                      <a:pt x="669" y="1324"/>
                      <a:pt x="685" y="1328"/>
                      <a:pt x="701" y="1328"/>
                    </a:cubicBezTo>
                    <a:cubicBezTo>
                      <a:pt x="717" y="1328"/>
                      <a:pt x="733" y="1324"/>
                      <a:pt x="749" y="1316"/>
                    </a:cubicBezTo>
                    <a:cubicBezTo>
                      <a:pt x="797" y="1316"/>
                      <a:pt x="828" y="1316"/>
                      <a:pt x="876" y="1300"/>
                    </a:cubicBezTo>
                    <a:cubicBezTo>
                      <a:pt x="972" y="1268"/>
                      <a:pt x="1035" y="1189"/>
                      <a:pt x="1067" y="1077"/>
                    </a:cubicBezTo>
                    <a:lnTo>
                      <a:pt x="1083" y="1029"/>
                    </a:lnTo>
                    <a:cubicBezTo>
                      <a:pt x="1202" y="1082"/>
                      <a:pt x="1320" y="1113"/>
                      <a:pt x="1448" y="1113"/>
                    </a:cubicBezTo>
                    <a:cubicBezTo>
                      <a:pt x="1475" y="1113"/>
                      <a:pt x="1502" y="1112"/>
                      <a:pt x="1529" y="1109"/>
                    </a:cubicBezTo>
                    <a:cubicBezTo>
                      <a:pt x="1720" y="1077"/>
                      <a:pt x="1879" y="966"/>
                      <a:pt x="1975" y="791"/>
                    </a:cubicBezTo>
                    <a:cubicBezTo>
                      <a:pt x="2022" y="838"/>
                      <a:pt x="2070" y="870"/>
                      <a:pt x="2134" y="902"/>
                    </a:cubicBezTo>
                    <a:cubicBezTo>
                      <a:pt x="2209" y="956"/>
                      <a:pt x="2307" y="988"/>
                      <a:pt x="2407" y="988"/>
                    </a:cubicBezTo>
                    <a:cubicBezTo>
                      <a:pt x="2454" y="988"/>
                      <a:pt x="2502" y="981"/>
                      <a:pt x="2548" y="966"/>
                    </a:cubicBezTo>
                    <a:cubicBezTo>
                      <a:pt x="2563" y="966"/>
                      <a:pt x="2579" y="950"/>
                      <a:pt x="2595" y="950"/>
                    </a:cubicBezTo>
                    <a:cubicBezTo>
                      <a:pt x="2723" y="870"/>
                      <a:pt x="2786" y="743"/>
                      <a:pt x="2802" y="600"/>
                    </a:cubicBezTo>
                    <a:lnTo>
                      <a:pt x="2802" y="520"/>
                    </a:lnTo>
                    <a:cubicBezTo>
                      <a:pt x="2886" y="556"/>
                      <a:pt x="2978" y="574"/>
                      <a:pt x="3073" y="574"/>
                    </a:cubicBezTo>
                    <a:cubicBezTo>
                      <a:pt x="3105" y="574"/>
                      <a:pt x="3136" y="572"/>
                      <a:pt x="3168" y="568"/>
                    </a:cubicBezTo>
                    <a:lnTo>
                      <a:pt x="3232" y="552"/>
                    </a:lnTo>
                    <a:cubicBezTo>
                      <a:pt x="3232" y="552"/>
                      <a:pt x="3216" y="536"/>
                      <a:pt x="3216" y="520"/>
                    </a:cubicBezTo>
                    <a:lnTo>
                      <a:pt x="3168" y="536"/>
                    </a:lnTo>
                    <a:lnTo>
                      <a:pt x="3041" y="536"/>
                    </a:lnTo>
                    <a:cubicBezTo>
                      <a:pt x="2945" y="536"/>
                      <a:pt x="2866" y="520"/>
                      <a:pt x="2802" y="472"/>
                    </a:cubicBezTo>
                    <a:cubicBezTo>
                      <a:pt x="2786" y="377"/>
                      <a:pt x="2754" y="281"/>
                      <a:pt x="2723" y="202"/>
                    </a:cubicBezTo>
                    <a:cubicBezTo>
                      <a:pt x="2707" y="122"/>
                      <a:pt x="2675" y="58"/>
                      <a:pt x="2611" y="27"/>
                    </a:cubicBezTo>
                    <a:cubicBezTo>
                      <a:pt x="2593" y="8"/>
                      <a:pt x="2568" y="0"/>
                      <a:pt x="2542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1"/>
              <p:cNvSpPr/>
              <p:nvPr/>
            </p:nvSpPr>
            <p:spPr>
              <a:xfrm>
                <a:off x="4614055" y="2720205"/>
                <a:ext cx="264277" cy="123838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6" extrusionOk="0">
                    <a:moveTo>
                      <a:pt x="2500" y="1"/>
                    </a:moveTo>
                    <a:cubicBezTo>
                      <a:pt x="2468" y="16"/>
                      <a:pt x="2452" y="48"/>
                      <a:pt x="2436" y="80"/>
                    </a:cubicBezTo>
                    <a:cubicBezTo>
                      <a:pt x="2436" y="112"/>
                      <a:pt x="2436" y="144"/>
                      <a:pt x="2468" y="192"/>
                    </a:cubicBezTo>
                    <a:cubicBezTo>
                      <a:pt x="2516" y="271"/>
                      <a:pt x="2579" y="351"/>
                      <a:pt x="2643" y="399"/>
                    </a:cubicBezTo>
                    <a:lnTo>
                      <a:pt x="2691" y="430"/>
                    </a:lnTo>
                    <a:cubicBezTo>
                      <a:pt x="2675" y="414"/>
                      <a:pt x="2675" y="399"/>
                      <a:pt x="2675" y="399"/>
                    </a:cubicBezTo>
                    <a:lnTo>
                      <a:pt x="2643" y="367"/>
                    </a:lnTo>
                    <a:cubicBezTo>
                      <a:pt x="2579" y="303"/>
                      <a:pt x="2532" y="239"/>
                      <a:pt x="2484" y="176"/>
                    </a:cubicBezTo>
                    <a:cubicBezTo>
                      <a:pt x="2468" y="144"/>
                      <a:pt x="2468" y="112"/>
                      <a:pt x="2468" y="80"/>
                    </a:cubicBezTo>
                    <a:cubicBezTo>
                      <a:pt x="2468" y="64"/>
                      <a:pt x="2484" y="48"/>
                      <a:pt x="2516" y="32"/>
                    </a:cubicBezTo>
                    <a:lnTo>
                      <a:pt x="2532" y="32"/>
                    </a:lnTo>
                    <a:cubicBezTo>
                      <a:pt x="2532" y="16"/>
                      <a:pt x="2532" y="16"/>
                      <a:pt x="2532" y="1"/>
                    </a:cubicBezTo>
                    <a:close/>
                    <a:moveTo>
                      <a:pt x="1815" y="208"/>
                    </a:moveTo>
                    <a:cubicBezTo>
                      <a:pt x="1991" y="319"/>
                      <a:pt x="2054" y="542"/>
                      <a:pt x="1991" y="733"/>
                    </a:cubicBezTo>
                    <a:cubicBezTo>
                      <a:pt x="1863" y="621"/>
                      <a:pt x="1784" y="462"/>
                      <a:pt x="1752" y="303"/>
                    </a:cubicBezTo>
                    <a:cubicBezTo>
                      <a:pt x="1752" y="271"/>
                      <a:pt x="1752" y="239"/>
                      <a:pt x="1768" y="223"/>
                    </a:cubicBezTo>
                    <a:cubicBezTo>
                      <a:pt x="1768" y="208"/>
                      <a:pt x="1784" y="208"/>
                      <a:pt x="1784" y="208"/>
                    </a:cubicBezTo>
                    <a:close/>
                    <a:moveTo>
                      <a:pt x="781" y="430"/>
                    </a:moveTo>
                    <a:cubicBezTo>
                      <a:pt x="813" y="430"/>
                      <a:pt x="844" y="446"/>
                      <a:pt x="860" y="462"/>
                    </a:cubicBezTo>
                    <a:cubicBezTo>
                      <a:pt x="1020" y="574"/>
                      <a:pt x="1115" y="781"/>
                      <a:pt x="1083" y="972"/>
                    </a:cubicBezTo>
                    <a:cubicBezTo>
                      <a:pt x="1035" y="956"/>
                      <a:pt x="1004" y="924"/>
                      <a:pt x="972" y="908"/>
                    </a:cubicBezTo>
                    <a:cubicBezTo>
                      <a:pt x="844" y="812"/>
                      <a:pt x="749" y="685"/>
                      <a:pt x="717" y="526"/>
                    </a:cubicBezTo>
                    <a:cubicBezTo>
                      <a:pt x="701" y="494"/>
                      <a:pt x="717" y="478"/>
                      <a:pt x="733" y="446"/>
                    </a:cubicBezTo>
                    <a:cubicBezTo>
                      <a:pt x="749" y="430"/>
                      <a:pt x="765" y="430"/>
                      <a:pt x="781" y="430"/>
                    </a:cubicBezTo>
                    <a:close/>
                    <a:moveTo>
                      <a:pt x="1768" y="176"/>
                    </a:moveTo>
                    <a:cubicBezTo>
                      <a:pt x="1752" y="176"/>
                      <a:pt x="1736" y="192"/>
                      <a:pt x="1736" y="208"/>
                    </a:cubicBezTo>
                    <a:cubicBezTo>
                      <a:pt x="1720" y="239"/>
                      <a:pt x="1704" y="271"/>
                      <a:pt x="1720" y="303"/>
                    </a:cubicBezTo>
                    <a:cubicBezTo>
                      <a:pt x="1752" y="478"/>
                      <a:pt x="1831" y="637"/>
                      <a:pt x="1959" y="765"/>
                    </a:cubicBezTo>
                    <a:cubicBezTo>
                      <a:pt x="1879" y="940"/>
                      <a:pt x="1704" y="1051"/>
                      <a:pt x="1529" y="1067"/>
                    </a:cubicBezTo>
                    <a:cubicBezTo>
                      <a:pt x="1504" y="1070"/>
                      <a:pt x="1479" y="1071"/>
                      <a:pt x="1454" y="1071"/>
                    </a:cubicBezTo>
                    <a:cubicBezTo>
                      <a:pt x="1332" y="1071"/>
                      <a:pt x="1205" y="1040"/>
                      <a:pt x="1099" y="987"/>
                    </a:cubicBezTo>
                    <a:cubicBezTo>
                      <a:pt x="1131" y="781"/>
                      <a:pt x="1051" y="558"/>
                      <a:pt x="876" y="446"/>
                    </a:cubicBezTo>
                    <a:cubicBezTo>
                      <a:pt x="839" y="419"/>
                      <a:pt x="802" y="402"/>
                      <a:pt x="768" y="402"/>
                    </a:cubicBezTo>
                    <a:cubicBezTo>
                      <a:pt x="744" y="402"/>
                      <a:pt x="721" y="410"/>
                      <a:pt x="701" y="430"/>
                    </a:cubicBezTo>
                    <a:cubicBezTo>
                      <a:pt x="685" y="462"/>
                      <a:pt x="669" y="494"/>
                      <a:pt x="685" y="542"/>
                    </a:cubicBezTo>
                    <a:cubicBezTo>
                      <a:pt x="717" y="701"/>
                      <a:pt x="813" y="844"/>
                      <a:pt x="956" y="940"/>
                    </a:cubicBezTo>
                    <a:cubicBezTo>
                      <a:pt x="988" y="956"/>
                      <a:pt x="1035" y="987"/>
                      <a:pt x="1067" y="1003"/>
                    </a:cubicBezTo>
                    <a:cubicBezTo>
                      <a:pt x="1067" y="1035"/>
                      <a:pt x="1067" y="1051"/>
                      <a:pt x="1051" y="1083"/>
                    </a:cubicBezTo>
                    <a:cubicBezTo>
                      <a:pt x="1020" y="1163"/>
                      <a:pt x="956" y="1242"/>
                      <a:pt x="876" y="1274"/>
                    </a:cubicBezTo>
                    <a:cubicBezTo>
                      <a:pt x="844" y="1282"/>
                      <a:pt x="813" y="1286"/>
                      <a:pt x="779" y="1286"/>
                    </a:cubicBezTo>
                    <a:cubicBezTo>
                      <a:pt x="745" y="1286"/>
                      <a:pt x="709" y="1282"/>
                      <a:pt x="669" y="1274"/>
                    </a:cubicBezTo>
                    <a:cubicBezTo>
                      <a:pt x="351" y="1210"/>
                      <a:pt x="96" y="956"/>
                      <a:pt x="33" y="637"/>
                    </a:cubicBezTo>
                    <a:cubicBezTo>
                      <a:pt x="33" y="637"/>
                      <a:pt x="33" y="621"/>
                      <a:pt x="17" y="621"/>
                    </a:cubicBezTo>
                    <a:cubicBezTo>
                      <a:pt x="17" y="621"/>
                      <a:pt x="1" y="637"/>
                      <a:pt x="1" y="637"/>
                    </a:cubicBezTo>
                    <a:cubicBezTo>
                      <a:pt x="80" y="972"/>
                      <a:pt x="335" y="1242"/>
                      <a:pt x="669" y="1306"/>
                    </a:cubicBezTo>
                    <a:lnTo>
                      <a:pt x="765" y="1306"/>
                    </a:lnTo>
                    <a:cubicBezTo>
                      <a:pt x="813" y="1306"/>
                      <a:pt x="844" y="1290"/>
                      <a:pt x="892" y="1274"/>
                    </a:cubicBezTo>
                    <a:cubicBezTo>
                      <a:pt x="988" y="1242"/>
                      <a:pt x="1051" y="1163"/>
                      <a:pt x="1083" y="1067"/>
                    </a:cubicBezTo>
                    <a:lnTo>
                      <a:pt x="1099" y="1003"/>
                    </a:lnTo>
                    <a:cubicBezTo>
                      <a:pt x="1218" y="1056"/>
                      <a:pt x="1336" y="1087"/>
                      <a:pt x="1464" y="1087"/>
                    </a:cubicBezTo>
                    <a:cubicBezTo>
                      <a:pt x="1491" y="1087"/>
                      <a:pt x="1518" y="1086"/>
                      <a:pt x="1545" y="1083"/>
                    </a:cubicBezTo>
                    <a:cubicBezTo>
                      <a:pt x="1736" y="1051"/>
                      <a:pt x="1895" y="940"/>
                      <a:pt x="1991" y="781"/>
                    </a:cubicBezTo>
                    <a:cubicBezTo>
                      <a:pt x="2006" y="781"/>
                      <a:pt x="2022" y="796"/>
                      <a:pt x="2038" y="812"/>
                    </a:cubicBezTo>
                    <a:cubicBezTo>
                      <a:pt x="2070" y="844"/>
                      <a:pt x="2102" y="860"/>
                      <a:pt x="2134" y="892"/>
                    </a:cubicBezTo>
                    <a:cubicBezTo>
                      <a:pt x="2217" y="938"/>
                      <a:pt x="2317" y="963"/>
                      <a:pt x="2414" y="963"/>
                    </a:cubicBezTo>
                    <a:cubicBezTo>
                      <a:pt x="2483" y="963"/>
                      <a:pt x="2551" y="950"/>
                      <a:pt x="2611" y="924"/>
                    </a:cubicBezTo>
                    <a:cubicBezTo>
                      <a:pt x="2675" y="876"/>
                      <a:pt x="2723" y="828"/>
                      <a:pt x="2755" y="765"/>
                    </a:cubicBezTo>
                    <a:cubicBezTo>
                      <a:pt x="2770" y="749"/>
                      <a:pt x="2786" y="717"/>
                      <a:pt x="2786" y="685"/>
                    </a:cubicBezTo>
                    <a:cubicBezTo>
                      <a:pt x="2786" y="685"/>
                      <a:pt x="2786" y="669"/>
                      <a:pt x="2770" y="653"/>
                    </a:cubicBezTo>
                    <a:cubicBezTo>
                      <a:pt x="2770" y="685"/>
                      <a:pt x="2755" y="717"/>
                      <a:pt x="2739" y="749"/>
                    </a:cubicBezTo>
                    <a:cubicBezTo>
                      <a:pt x="2723" y="812"/>
                      <a:pt x="2659" y="876"/>
                      <a:pt x="2595" y="908"/>
                    </a:cubicBezTo>
                    <a:cubicBezTo>
                      <a:pt x="2536" y="934"/>
                      <a:pt x="2473" y="947"/>
                      <a:pt x="2410" y="947"/>
                    </a:cubicBezTo>
                    <a:cubicBezTo>
                      <a:pt x="2322" y="947"/>
                      <a:pt x="2233" y="922"/>
                      <a:pt x="2150" y="876"/>
                    </a:cubicBezTo>
                    <a:cubicBezTo>
                      <a:pt x="2118" y="844"/>
                      <a:pt x="2070" y="812"/>
                      <a:pt x="2038" y="781"/>
                    </a:cubicBezTo>
                    <a:lnTo>
                      <a:pt x="2006" y="765"/>
                    </a:lnTo>
                    <a:cubicBezTo>
                      <a:pt x="2006" y="749"/>
                      <a:pt x="2006" y="749"/>
                      <a:pt x="2006" y="733"/>
                    </a:cubicBezTo>
                    <a:cubicBezTo>
                      <a:pt x="2022" y="717"/>
                      <a:pt x="2022" y="685"/>
                      <a:pt x="2038" y="653"/>
                    </a:cubicBezTo>
                    <a:cubicBezTo>
                      <a:pt x="2022" y="637"/>
                      <a:pt x="2022" y="637"/>
                      <a:pt x="2038" y="621"/>
                    </a:cubicBezTo>
                    <a:cubicBezTo>
                      <a:pt x="2022" y="621"/>
                      <a:pt x="2022" y="605"/>
                      <a:pt x="2038" y="590"/>
                    </a:cubicBezTo>
                    <a:cubicBezTo>
                      <a:pt x="2022" y="590"/>
                      <a:pt x="2022" y="574"/>
                      <a:pt x="2038" y="574"/>
                    </a:cubicBezTo>
                    <a:cubicBezTo>
                      <a:pt x="2022" y="414"/>
                      <a:pt x="1943" y="271"/>
                      <a:pt x="1815" y="192"/>
                    </a:cubicBezTo>
                    <a:cubicBezTo>
                      <a:pt x="1800" y="192"/>
                      <a:pt x="1784" y="176"/>
                      <a:pt x="1768" y="176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1"/>
              <p:cNvSpPr/>
              <p:nvPr/>
            </p:nvSpPr>
            <p:spPr>
              <a:xfrm>
                <a:off x="4692573" y="2633438"/>
                <a:ext cx="154091" cy="86857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916" extrusionOk="0">
                    <a:moveTo>
                      <a:pt x="749" y="24"/>
                    </a:moveTo>
                    <a:cubicBezTo>
                      <a:pt x="780" y="24"/>
                      <a:pt x="812" y="40"/>
                      <a:pt x="828" y="56"/>
                    </a:cubicBezTo>
                    <a:cubicBezTo>
                      <a:pt x="1003" y="167"/>
                      <a:pt x="1083" y="374"/>
                      <a:pt x="1051" y="565"/>
                    </a:cubicBezTo>
                    <a:cubicBezTo>
                      <a:pt x="1019" y="549"/>
                      <a:pt x="972" y="518"/>
                      <a:pt x="940" y="502"/>
                    </a:cubicBezTo>
                    <a:cubicBezTo>
                      <a:pt x="812" y="406"/>
                      <a:pt x="717" y="279"/>
                      <a:pt x="685" y="120"/>
                    </a:cubicBezTo>
                    <a:cubicBezTo>
                      <a:pt x="685" y="88"/>
                      <a:pt x="685" y="56"/>
                      <a:pt x="701" y="40"/>
                    </a:cubicBezTo>
                    <a:cubicBezTo>
                      <a:pt x="717" y="24"/>
                      <a:pt x="733" y="24"/>
                      <a:pt x="749" y="24"/>
                    </a:cubicBezTo>
                    <a:close/>
                    <a:moveTo>
                      <a:pt x="765" y="0"/>
                    </a:moveTo>
                    <a:cubicBezTo>
                      <a:pt x="737" y="0"/>
                      <a:pt x="709" y="8"/>
                      <a:pt x="685" y="24"/>
                    </a:cubicBezTo>
                    <a:cubicBezTo>
                      <a:pt x="653" y="56"/>
                      <a:pt x="653" y="104"/>
                      <a:pt x="669" y="136"/>
                    </a:cubicBezTo>
                    <a:cubicBezTo>
                      <a:pt x="701" y="295"/>
                      <a:pt x="796" y="438"/>
                      <a:pt x="924" y="534"/>
                    </a:cubicBezTo>
                    <a:cubicBezTo>
                      <a:pt x="972" y="565"/>
                      <a:pt x="1003" y="581"/>
                      <a:pt x="1051" y="613"/>
                    </a:cubicBezTo>
                    <a:cubicBezTo>
                      <a:pt x="1035" y="629"/>
                      <a:pt x="1035" y="645"/>
                      <a:pt x="1035" y="677"/>
                    </a:cubicBezTo>
                    <a:cubicBezTo>
                      <a:pt x="1003" y="756"/>
                      <a:pt x="940" y="836"/>
                      <a:pt x="860" y="868"/>
                    </a:cubicBezTo>
                    <a:cubicBezTo>
                      <a:pt x="813" y="886"/>
                      <a:pt x="772" y="894"/>
                      <a:pt x="733" y="894"/>
                    </a:cubicBezTo>
                    <a:cubicBezTo>
                      <a:pt x="706" y="894"/>
                      <a:pt x="680" y="890"/>
                      <a:pt x="653" y="884"/>
                    </a:cubicBezTo>
                    <a:cubicBezTo>
                      <a:pt x="335" y="820"/>
                      <a:pt x="80" y="565"/>
                      <a:pt x="16" y="247"/>
                    </a:cubicBezTo>
                    <a:lnTo>
                      <a:pt x="1" y="247"/>
                    </a:lnTo>
                    <a:lnTo>
                      <a:pt x="1" y="263"/>
                    </a:lnTo>
                    <a:cubicBezTo>
                      <a:pt x="64" y="597"/>
                      <a:pt x="319" y="852"/>
                      <a:pt x="653" y="916"/>
                    </a:cubicBezTo>
                    <a:lnTo>
                      <a:pt x="749" y="916"/>
                    </a:lnTo>
                    <a:cubicBezTo>
                      <a:pt x="892" y="916"/>
                      <a:pt x="1035" y="820"/>
                      <a:pt x="1067" y="677"/>
                    </a:cubicBezTo>
                    <a:cubicBezTo>
                      <a:pt x="1067" y="661"/>
                      <a:pt x="1083" y="645"/>
                      <a:pt x="1083" y="613"/>
                    </a:cubicBezTo>
                    <a:cubicBezTo>
                      <a:pt x="1182" y="675"/>
                      <a:pt x="1300" y="698"/>
                      <a:pt x="1414" y="698"/>
                    </a:cubicBezTo>
                    <a:cubicBezTo>
                      <a:pt x="1448" y="698"/>
                      <a:pt x="1481" y="696"/>
                      <a:pt x="1513" y="693"/>
                    </a:cubicBezTo>
                    <a:cubicBezTo>
                      <a:pt x="1560" y="693"/>
                      <a:pt x="1592" y="677"/>
                      <a:pt x="1624" y="677"/>
                    </a:cubicBezTo>
                    <a:lnTo>
                      <a:pt x="1624" y="629"/>
                    </a:lnTo>
                    <a:cubicBezTo>
                      <a:pt x="1576" y="645"/>
                      <a:pt x="1545" y="661"/>
                      <a:pt x="1497" y="661"/>
                    </a:cubicBezTo>
                    <a:cubicBezTo>
                      <a:pt x="1472" y="664"/>
                      <a:pt x="1448" y="665"/>
                      <a:pt x="1423" y="665"/>
                    </a:cubicBezTo>
                    <a:cubicBezTo>
                      <a:pt x="1305" y="665"/>
                      <a:pt x="1188" y="634"/>
                      <a:pt x="1083" y="581"/>
                    </a:cubicBezTo>
                    <a:cubicBezTo>
                      <a:pt x="1115" y="374"/>
                      <a:pt x="1019" y="152"/>
                      <a:pt x="844" y="24"/>
                    </a:cubicBezTo>
                    <a:cubicBezTo>
                      <a:pt x="820" y="8"/>
                      <a:pt x="792" y="0"/>
                      <a:pt x="765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1"/>
              <p:cNvSpPr/>
              <p:nvPr/>
            </p:nvSpPr>
            <p:spPr>
              <a:xfrm>
                <a:off x="4730315" y="3065853"/>
                <a:ext cx="259726" cy="9520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004" extrusionOk="0">
                    <a:moveTo>
                      <a:pt x="2531" y="1"/>
                    </a:moveTo>
                    <a:cubicBezTo>
                      <a:pt x="2515" y="144"/>
                      <a:pt x="2420" y="271"/>
                      <a:pt x="2277" y="319"/>
                    </a:cubicBezTo>
                    <a:lnTo>
                      <a:pt x="2261" y="319"/>
                    </a:lnTo>
                    <a:cubicBezTo>
                      <a:pt x="2237" y="324"/>
                      <a:pt x="2216" y="326"/>
                      <a:pt x="2195" y="326"/>
                    </a:cubicBezTo>
                    <a:cubicBezTo>
                      <a:pt x="2144" y="326"/>
                      <a:pt x="2099" y="314"/>
                      <a:pt x="2054" y="303"/>
                    </a:cubicBezTo>
                    <a:cubicBezTo>
                      <a:pt x="1990" y="287"/>
                      <a:pt x="1926" y="255"/>
                      <a:pt x="1895" y="192"/>
                    </a:cubicBezTo>
                    <a:lnTo>
                      <a:pt x="1879" y="192"/>
                    </a:lnTo>
                    <a:lnTo>
                      <a:pt x="1879" y="208"/>
                    </a:lnTo>
                    <a:cubicBezTo>
                      <a:pt x="1879" y="224"/>
                      <a:pt x="1879" y="239"/>
                      <a:pt x="1879" y="255"/>
                    </a:cubicBezTo>
                    <a:cubicBezTo>
                      <a:pt x="1863" y="383"/>
                      <a:pt x="1767" y="494"/>
                      <a:pt x="1640" y="542"/>
                    </a:cubicBezTo>
                    <a:cubicBezTo>
                      <a:pt x="1611" y="548"/>
                      <a:pt x="1582" y="551"/>
                      <a:pt x="1553" y="551"/>
                    </a:cubicBezTo>
                    <a:cubicBezTo>
                      <a:pt x="1436" y="551"/>
                      <a:pt x="1322" y="500"/>
                      <a:pt x="1258" y="399"/>
                    </a:cubicBezTo>
                    <a:lnTo>
                      <a:pt x="1242" y="399"/>
                    </a:lnTo>
                    <a:cubicBezTo>
                      <a:pt x="1226" y="399"/>
                      <a:pt x="1226" y="415"/>
                      <a:pt x="1226" y="415"/>
                    </a:cubicBezTo>
                    <a:cubicBezTo>
                      <a:pt x="1226" y="415"/>
                      <a:pt x="1226" y="430"/>
                      <a:pt x="1226" y="430"/>
                    </a:cubicBezTo>
                    <a:cubicBezTo>
                      <a:pt x="1226" y="430"/>
                      <a:pt x="1226" y="446"/>
                      <a:pt x="1226" y="446"/>
                    </a:cubicBezTo>
                    <a:cubicBezTo>
                      <a:pt x="1186" y="647"/>
                      <a:pt x="1020" y="759"/>
                      <a:pt x="847" y="759"/>
                    </a:cubicBezTo>
                    <a:cubicBezTo>
                      <a:pt x="745" y="759"/>
                      <a:pt x="640" y="720"/>
                      <a:pt x="558" y="637"/>
                    </a:cubicBezTo>
                    <a:lnTo>
                      <a:pt x="542" y="637"/>
                    </a:lnTo>
                    <a:lnTo>
                      <a:pt x="542" y="653"/>
                    </a:lnTo>
                    <a:cubicBezTo>
                      <a:pt x="542" y="669"/>
                      <a:pt x="542" y="669"/>
                      <a:pt x="542" y="685"/>
                    </a:cubicBezTo>
                    <a:cubicBezTo>
                      <a:pt x="542" y="701"/>
                      <a:pt x="542" y="717"/>
                      <a:pt x="542" y="733"/>
                    </a:cubicBezTo>
                    <a:cubicBezTo>
                      <a:pt x="523" y="881"/>
                      <a:pt x="397" y="965"/>
                      <a:pt x="269" y="965"/>
                    </a:cubicBezTo>
                    <a:cubicBezTo>
                      <a:pt x="178" y="965"/>
                      <a:pt x="86" y="922"/>
                      <a:pt x="32" y="828"/>
                    </a:cubicBezTo>
                    <a:lnTo>
                      <a:pt x="16" y="828"/>
                    </a:lnTo>
                    <a:cubicBezTo>
                      <a:pt x="0" y="828"/>
                      <a:pt x="0" y="844"/>
                      <a:pt x="16" y="844"/>
                    </a:cubicBezTo>
                    <a:cubicBezTo>
                      <a:pt x="64" y="940"/>
                      <a:pt x="176" y="1003"/>
                      <a:pt x="271" y="1003"/>
                    </a:cubicBezTo>
                    <a:cubicBezTo>
                      <a:pt x="303" y="1003"/>
                      <a:pt x="335" y="988"/>
                      <a:pt x="367" y="988"/>
                    </a:cubicBezTo>
                    <a:cubicBezTo>
                      <a:pt x="462" y="940"/>
                      <a:pt x="542" y="860"/>
                      <a:pt x="558" y="765"/>
                    </a:cubicBezTo>
                    <a:cubicBezTo>
                      <a:pt x="558" y="749"/>
                      <a:pt x="558" y="733"/>
                      <a:pt x="558" y="717"/>
                    </a:cubicBezTo>
                    <a:cubicBezTo>
                      <a:pt x="558" y="717"/>
                      <a:pt x="558" y="701"/>
                      <a:pt x="558" y="685"/>
                    </a:cubicBezTo>
                    <a:cubicBezTo>
                      <a:pt x="642" y="758"/>
                      <a:pt x="742" y="792"/>
                      <a:pt x="841" y="792"/>
                    </a:cubicBezTo>
                    <a:cubicBezTo>
                      <a:pt x="1021" y="792"/>
                      <a:pt x="1196" y="679"/>
                      <a:pt x="1258" y="494"/>
                    </a:cubicBezTo>
                    <a:cubicBezTo>
                      <a:pt x="1258" y="478"/>
                      <a:pt x="1258" y="462"/>
                      <a:pt x="1258" y="446"/>
                    </a:cubicBezTo>
                    <a:cubicBezTo>
                      <a:pt x="1334" y="535"/>
                      <a:pt x="1440" y="583"/>
                      <a:pt x="1561" y="583"/>
                    </a:cubicBezTo>
                    <a:cubicBezTo>
                      <a:pt x="1592" y="583"/>
                      <a:pt x="1623" y="580"/>
                      <a:pt x="1656" y="574"/>
                    </a:cubicBezTo>
                    <a:cubicBezTo>
                      <a:pt x="1767" y="526"/>
                      <a:pt x="1863" y="430"/>
                      <a:pt x="1895" y="303"/>
                    </a:cubicBezTo>
                    <a:lnTo>
                      <a:pt x="1895" y="255"/>
                    </a:lnTo>
                    <a:lnTo>
                      <a:pt x="1895" y="239"/>
                    </a:lnTo>
                    <a:cubicBezTo>
                      <a:pt x="1942" y="287"/>
                      <a:pt x="1990" y="319"/>
                      <a:pt x="2054" y="335"/>
                    </a:cubicBezTo>
                    <a:cubicBezTo>
                      <a:pt x="2094" y="351"/>
                      <a:pt x="2129" y="359"/>
                      <a:pt x="2165" y="359"/>
                    </a:cubicBezTo>
                    <a:cubicBezTo>
                      <a:pt x="2201" y="359"/>
                      <a:pt x="2237" y="351"/>
                      <a:pt x="2277" y="335"/>
                    </a:cubicBezTo>
                    <a:lnTo>
                      <a:pt x="2293" y="335"/>
                    </a:lnTo>
                    <a:cubicBezTo>
                      <a:pt x="2420" y="287"/>
                      <a:pt x="2515" y="192"/>
                      <a:pt x="2563" y="48"/>
                    </a:cubicBezTo>
                    <a:lnTo>
                      <a:pt x="2563" y="32"/>
                    </a:lnTo>
                    <a:lnTo>
                      <a:pt x="2579" y="32"/>
                    </a:lnTo>
                    <a:cubicBezTo>
                      <a:pt x="2627" y="64"/>
                      <a:pt x="2675" y="80"/>
                      <a:pt x="2738" y="80"/>
                    </a:cubicBezTo>
                    <a:cubicBezTo>
                      <a:pt x="2738" y="64"/>
                      <a:pt x="2706" y="64"/>
                      <a:pt x="2706" y="64"/>
                    </a:cubicBezTo>
                    <a:cubicBezTo>
                      <a:pt x="2659" y="48"/>
                      <a:pt x="2595" y="32"/>
                      <a:pt x="2547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1"/>
              <p:cNvSpPr/>
              <p:nvPr/>
            </p:nvSpPr>
            <p:spPr>
              <a:xfrm>
                <a:off x="4775643" y="3129672"/>
                <a:ext cx="185667" cy="167267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764" extrusionOk="0">
                    <a:moveTo>
                      <a:pt x="24" y="0"/>
                    </a:moveTo>
                    <a:cubicBezTo>
                      <a:pt x="20" y="0"/>
                      <a:pt x="16" y="4"/>
                      <a:pt x="16" y="12"/>
                    </a:cubicBezTo>
                    <a:cubicBezTo>
                      <a:pt x="0" y="12"/>
                      <a:pt x="0" y="12"/>
                      <a:pt x="16" y="28"/>
                    </a:cubicBezTo>
                    <a:cubicBezTo>
                      <a:pt x="462" y="697"/>
                      <a:pt x="1066" y="1270"/>
                      <a:pt x="1767" y="1683"/>
                    </a:cubicBezTo>
                    <a:cubicBezTo>
                      <a:pt x="1831" y="1715"/>
                      <a:pt x="1894" y="1731"/>
                      <a:pt x="1958" y="1763"/>
                    </a:cubicBezTo>
                    <a:cubicBezTo>
                      <a:pt x="1178" y="1349"/>
                      <a:pt x="509" y="744"/>
                      <a:pt x="32" y="12"/>
                    </a:cubicBezTo>
                    <a:cubicBezTo>
                      <a:pt x="32" y="4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1"/>
              <p:cNvSpPr/>
              <p:nvPr/>
            </p:nvSpPr>
            <p:spPr>
              <a:xfrm>
                <a:off x="4845057" y="3106629"/>
                <a:ext cx="234028" cy="227953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04" extrusionOk="0">
                    <a:moveTo>
                      <a:pt x="0" y="0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287" y="526"/>
                      <a:pt x="653" y="987"/>
                      <a:pt x="1067" y="1369"/>
                    </a:cubicBezTo>
                    <a:cubicBezTo>
                      <a:pt x="1465" y="1767"/>
                      <a:pt x="1894" y="2117"/>
                      <a:pt x="2388" y="2388"/>
                    </a:cubicBezTo>
                    <a:lnTo>
                      <a:pt x="2420" y="2404"/>
                    </a:lnTo>
                    <a:lnTo>
                      <a:pt x="2467" y="2404"/>
                    </a:lnTo>
                    <a:cubicBezTo>
                      <a:pt x="1958" y="2133"/>
                      <a:pt x="1496" y="1767"/>
                      <a:pt x="1099" y="1353"/>
                    </a:cubicBezTo>
                    <a:cubicBezTo>
                      <a:pt x="653" y="955"/>
                      <a:pt x="303" y="510"/>
                      <a:pt x="16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1"/>
              <p:cNvSpPr/>
              <p:nvPr/>
            </p:nvSpPr>
            <p:spPr>
              <a:xfrm>
                <a:off x="4906885" y="3088896"/>
                <a:ext cx="179693" cy="238194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512" extrusionOk="0">
                    <a:moveTo>
                      <a:pt x="9" y="0"/>
                    </a:moveTo>
                    <a:cubicBezTo>
                      <a:pt x="5" y="0"/>
                      <a:pt x="1" y="4"/>
                      <a:pt x="1" y="12"/>
                    </a:cubicBezTo>
                    <a:cubicBezTo>
                      <a:pt x="1" y="12"/>
                      <a:pt x="1" y="12"/>
                      <a:pt x="1" y="28"/>
                    </a:cubicBezTo>
                    <a:cubicBezTo>
                      <a:pt x="510" y="936"/>
                      <a:pt x="1147" y="1779"/>
                      <a:pt x="1895" y="2511"/>
                    </a:cubicBezTo>
                    <a:cubicBezTo>
                      <a:pt x="1895" y="2495"/>
                      <a:pt x="1895" y="2480"/>
                      <a:pt x="1895" y="2480"/>
                    </a:cubicBezTo>
                    <a:cubicBezTo>
                      <a:pt x="1147" y="1747"/>
                      <a:pt x="526" y="920"/>
                      <a:pt x="17" y="12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1"/>
              <p:cNvSpPr/>
              <p:nvPr/>
            </p:nvSpPr>
            <p:spPr>
              <a:xfrm>
                <a:off x="4970325" y="3064336"/>
                <a:ext cx="9217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2086" extrusionOk="0">
                    <a:moveTo>
                      <a:pt x="16" y="1"/>
                    </a:moveTo>
                    <a:cubicBezTo>
                      <a:pt x="16" y="1"/>
                      <a:pt x="0" y="17"/>
                      <a:pt x="0" y="17"/>
                    </a:cubicBezTo>
                    <a:cubicBezTo>
                      <a:pt x="175" y="574"/>
                      <a:pt x="414" y="1099"/>
                      <a:pt x="701" y="1592"/>
                    </a:cubicBezTo>
                    <a:cubicBezTo>
                      <a:pt x="796" y="1752"/>
                      <a:pt x="876" y="1927"/>
                      <a:pt x="971" y="2086"/>
                    </a:cubicBezTo>
                    <a:lnTo>
                      <a:pt x="908" y="1895"/>
                    </a:lnTo>
                    <a:cubicBezTo>
                      <a:pt x="844" y="1799"/>
                      <a:pt x="780" y="1688"/>
                      <a:pt x="733" y="1577"/>
                    </a:cubicBezTo>
                    <a:cubicBezTo>
                      <a:pt x="430" y="1083"/>
                      <a:pt x="207" y="558"/>
                      <a:pt x="32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61"/>
              <p:cNvSpPr/>
              <p:nvPr/>
            </p:nvSpPr>
            <p:spPr>
              <a:xfrm>
                <a:off x="4414821" y="2352273"/>
                <a:ext cx="344215" cy="28494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005" extrusionOk="0">
                    <a:moveTo>
                      <a:pt x="1686" y="1"/>
                    </a:moveTo>
                    <a:cubicBezTo>
                      <a:pt x="1495" y="1"/>
                      <a:pt x="1302" y="26"/>
                      <a:pt x="1115" y="76"/>
                    </a:cubicBezTo>
                    <a:cubicBezTo>
                      <a:pt x="924" y="220"/>
                      <a:pt x="765" y="395"/>
                      <a:pt x="637" y="586"/>
                    </a:cubicBezTo>
                    <a:cubicBezTo>
                      <a:pt x="239" y="1159"/>
                      <a:pt x="64" y="1875"/>
                      <a:pt x="160" y="2575"/>
                    </a:cubicBezTo>
                    <a:cubicBezTo>
                      <a:pt x="160" y="2575"/>
                      <a:pt x="160" y="2591"/>
                      <a:pt x="160" y="2607"/>
                    </a:cubicBezTo>
                    <a:cubicBezTo>
                      <a:pt x="112" y="2655"/>
                      <a:pt x="64" y="2703"/>
                      <a:pt x="1" y="2750"/>
                    </a:cubicBezTo>
                    <a:cubicBezTo>
                      <a:pt x="176" y="2878"/>
                      <a:pt x="399" y="2941"/>
                      <a:pt x="606" y="2941"/>
                    </a:cubicBezTo>
                    <a:cubicBezTo>
                      <a:pt x="930" y="2984"/>
                      <a:pt x="1251" y="3004"/>
                      <a:pt x="1571" y="3004"/>
                    </a:cubicBezTo>
                    <a:cubicBezTo>
                      <a:pt x="1975" y="3004"/>
                      <a:pt x="2378" y="2972"/>
                      <a:pt x="2786" y="2910"/>
                    </a:cubicBezTo>
                    <a:cubicBezTo>
                      <a:pt x="2993" y="2878"/>
                      <a:pt x="3216" y="2782"/>
                      <a:pt x="3375" y="2623"/>
                    </a:cubicBezTo>
                    <a:cubicBezTo>
                      <a:pt x="3534" y="2432"/>
                      <a:pt x="3630" y="2193"/>
                      <a:pt x="3630" y="1955"/>
                    </a:cubicBezTo>
                    <a:cubicBezTo>
                      <a:pt x="3630" y="1206"/>
                      <a:pt x="3216" y="522"/>
                      <a:pt x="2548" y="188"/>
                    </a:cubicBezTo>
                    <a:cubicBezTo>
                      <a:pt x="2277" y="62"/>
                      <a:pt x="1982" y="1"/>
                      <a:pt x="16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1"/>
              <p:cNvSpPr/>
              <p:nvPr/>
            </p:nvSpPr>
            <p:spPr>
              <a:xfrm>
                <a:off x="4414821" y="2343643"/>
                <a:ext cx="332172" cy="284467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3000" extrusionOk="0">
                    <a:moveTo>
                      <a:pt x="1537" y="0"/>
                    </a:moveTo>
                    <a:cubicBezTo>
                      <a:pt x="1476" y="0"/>
                      <a:pt x="1415" y="3"/>
                      <a:pt x="1354" y="8"/>
                    </a:cubicBezTo>
                    <a:cubicBezTo>
                      <a:pt x="1258" y="56"/>
                      <a:pt x="1179" y="120"/>
                      <a:pt x="1115" y="167"/>
                    </a:cubicBezTo>
                    <a:cubicBezTo>
                      <a:pt x="924" y="311"/>
                      <a:pt x="765" y="486"/>
                      <a:pt x="637" y="677"/>
                    </a:cubicBezTo>
                    <a:cubicBezTo>
                      <a:pt x="239" y="1250"/>
                      <a:pt x="80" y="1966"/>
                      <a:pt x="176" y="2666"/>
                    </a:cubicBezTo>
                    <a:cubicBezTo>
                      <a:pt x="176" y="2666"/>
                      <a:pt x="176" y="2682"/>
                      <a:pt x="176" y="2698"/>
                    </a:cubicBezTo>
                    <a:cubicBezTo>
                      <a:pt x="112" y="2746"/>
                      <a:pt x="64" y="2794"/>
                      <a:pt x="1" y="2841"/>
                    </a:cubicBezTo>
                    <a:cubicBezTo>
                      <a:pt x="160" y="2905"/>
                      <a:pt x="319" y="2937"/>
                      <a:pt x="478" y="2937"/>
                    </a:cubicBezTo>
                    <a:cubicBezTo>
                      <a:pt x="795" y="2979"/>
                      <a:pt x="1115" y="3000"/>
                      <a:pt x="1436" y="3000"/>
                    </a:cubicBezTo>
                    <a:cubicBezTo>
                      <a:pt x="1840" y="3000"/>
                      <a:pt x="2244" y="2967"/>
                      <a:pt x="2643" y="2905"/>
                    </a:cubicBezTo>
                    <a:cubicBezTo>
                      <a:pt x="2866" y="2873"/>
                      <a:pt x="3073" y="2778"/>
                      <a:pt x="3248" y="2635"/>
                    </a:cubicBezTo>
                    <a:cubicBezTo>
                      <a:pt x="3407" y="2444"/>
                      <a:pt x="3487" y="2205"/>
                      <a:pt x="3487" y="1950"/>
                    </a:cubicBezTo>
                    <a:cubicBezTo>
                      <a:pt x="3503" y="1202"/>
                      <a:pt x="3089" y="518"/>
                      <a:pt x="2420" y="199"/>
                    </a:cubicBezTo>
                    <a:cubicBezTo>
                      <a:pt x="2142" y="67"/>
                      <a:pt x="1841" y="0"/>
                      <a:pt x="15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1"/>
              <p:cNvSpPr/>
              <p:nvPr/>
            </p:nvSpPr>
            <p:spPr>
              <a:xfrm>
                <a:off x="4487270" y="2071203"/>
                <a:ext cx="306474" cy="32761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55" extrusionOk="0">
                    <a:moveTo>
                      <a:pt x="2309" y="0"/>
                    </a:moveTo>
                    <a:cubicBezTo>
                      <a:pt x="1736" y="255"/>
                      <a:pt x="1386" y="844"/>
                      <a:pt x="1147" y="1417"/>
                    </a:cubicBezTo>
                    <a:cubicBezTo>
                      <a:pt x="1004" y="1831"/>
                      <a:pt x="828" y="2213"/>
                      <a:pt x="653" y="2611"/>
                    </a:cubicBezTo>
                    <a:cubicBezTo>
                      <a:pt x="574" y="2738"/>
                      <a:pt x="1" y="3406"/>
                      <a:pt x="478" y="3454"/>
                    </a:cubicBezTo>
                    <a:cubicBezTo>
                      <a:pt x="542" y="3454"/>
                      <a:pt x="622" y="3438"/>
                      <a:pt x="685" y="3391"/>
                    </a:cubicBezTo>
                    <a:cubicBezTo>
                      <a:pt x="940" y="3263"/>
                      <a:pt x="1163" y="3104"/>
                      <a:pt x="1386" y="2913"/>
                    </a:cubicBezTo>
                    <a:lnTo>
                      <a:pt x="2643" y="2913"/>
                    </a:lnTo>
                    <a:cubicBezTo>
                      <a:pt x="2675" y="2913"/>
                      <a:pt x="2707" y="2913"/>
                      <a:pt x="2723" y="2881"/>
                    </a:cubicBezTo>
                    <a:cubicBezTo>
                      <a:pt x="2739" y="2849"/>
                      <a:pt x="2739" y="2817"/>
                      <a:pt x="2707" y="2802"/>
                    </a:cubicBezTo>
                    <a:cubicBezTo>
                      <a:pt x="2691" y="2770"/>
                      <a:pt x="2659" y="2754"/>
                      <a:pt x="2627" y="2754"/>
                    </a:cubicBezTo>
                    <a:cubicBezTo>
                      <a:pt x="2489" y="2711"/>
                      <a:pt x="2351" y="2690"/>
                      <a:pt x="2218" y="2690"/>
                    </a:cubicBezTo>
                    <a:cubicBezTo>
                      <a:pt x="2151" y="2690"/>
                      <a:pt x="2086" y="2695"/>
                      <a:pt x="2022" y="2706"/>
                    </a:cubicBezTo>
                    <a:lnTo>
                      <a:pt x="2484" y="2547"/>
                    </a:lnTo>
                    <a:cubicBezTo>
                      <a:pt x="2611" y="2499"/>
                      <a:pt x="2739" y="2451"/>
                      <a:pt x="2866" y="2404"/>
                    </a:cubicBezTo>
                    <a:cubicBezTo>
                      <a:pt x="2898" y="2388"/>
                      <a:pt x="2930" y="2356"/>
                      <a:pt x="2945" y="2324"/>
                    </a:cubicBezTo>
                    <a:cubicBezTo>
                      <a:pt x="2945" y="2276"/>
                      <a:pt x="2930" y="2244"/>
                      <a:pt x="2898" y="2213"/>
                    </a:cubicBezTo>
                    <a:cubicBezTo>
                      <a:pt x="2850" y="2197"/>
                      <a:pt x="2818" y="2197"/>
                      <a:pt x="2770" y="2197"/>
                    </a:cubicBezTo>
                    <a:cubicBezTo>
                      <a:pt x="2532" y="2197"/>
                      <a:pt x="2293" y="2260"/>
                      <a:pt x="2070" y="2356"/>
                    </a:cubicBezTo>
                    <a:cubicBezTo>
                      <a:pt x="2213" y="2229"/>
                      <a:pt x="2372" y="2133"/>
                      <a:pt x="2532" y="2053"/>
                    </a:cubicBezTo>
                    <a:cubicBezTo>
                      <a:pt x="2770" y="1926"/>
                      <a:pt x="3025" y="1831"/>
                      <a:pt x="3184" y="1624"/>
                    </a:cubicBezTo>
                    <a:cubicBezTo>
                      <a:pt x="3216" y="1592"/>
                      <a:pt x="3232" y="1560"/>
                      <a:pt x="3232" y="1528"/>
                    </a:cubicBezTo>
                    <a:cubicBezTo>
                      <a:pt x="3232" y="1462"/>
                      <a:pt x="3166" y="1429"/>
                      <a:pt x="3098" y="1429"/>
                    </a:cubicBezTo>
                    <a:cubicBezTo>
                      <a:pt x="3084" y="1429"/>
                      <a:pt x="3070" y="1430"/>
                      <a:pt x="3057" y="1433"/>
                    </a:cubicBezTo>
                    <a:cubicBezTo>
                      <a:pt x="2659" y="1465"/>
                      <a:pt x="2341" y="1799"/>
                      <a:pt x="1943" y="1847"/>
                    </a:cubicBezTo>
                    <a:lnTo>
                      <a:pt x="2882" y="621"/>
                    </a:lnTo>
                    <a:cubicBezTo>
                      <a:pt x="2914" y="589"/>
                      <a:pt x="2945" y="509"/>
                      <a:pt x="2898" y="478"/>
                    </a:cubicBezTo>
                    <a:cubicBezTo>
                      <a:pt x="2882" y="470"/>
                      <a:pt x="2866" y="466"/>
                      <a:pt x="2852" y="466"/>
                    </a:cubicBezTo>
                    <a:cubicBezTo>
                      <a:pt x="2838" y="466"/>
                      <a:pt x="2826" y="470"/>
                      <a:pt x="2818" y="478"/>
                    </a:cubicBezTo>
                    <a:cubicBezTo>
                      <a:pt x="2197" y="685"/>
                      <a:pt x="1768" y="1273"/>
                      <a:pt x="1402" y="1815"/>
                    </a:cubicBezTo>
                    <a:cubicBezTo>
                      <a:pt x="1577" y="1258"/>
                      <a:pt x="1990" y="812"/>
                      <a:pt x="2261" y="318"/>
                    </a:cubicBezTo>
                    <a:cubicBezTo>
                      <a:pt x="2341" y="223"/>
                      <a:pt x="2357" y="112"/>
                      <a:pt x="2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1"/>
              <p:cNvSpPr/>
              <p:nvPr/>
            </p:nvSpPr>
            <p:spPr>
              <a:xfrm>
                <a:off x="4568064" y="2445489"/>
                <a:ext cx="43051" cy="3517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71" extrusionOk="0">
                    <a:moveTo>
                      <a:pt x="231" y="1"/>
                    </a:moveTo>
                    <a:cubicBezTo>
                      <a:pt x="120" y="1"/>
                      <a:pt x="40" y="80"/>
                      <a:pt x="40" y="192"/>
                    </a:cubicBezTo>
                    <a:cubicBezTo>
                      <a:pt x="0" y="311"/>
                      <a:pt x="112" y="371"/>
                      <a:pt x="225" y="371"/>
                    </a:cubicBezTo>
                    <a:cubicBezTo>
                      <a:pt x="339" y="371"/>
                      <a:pt x="454" y="311"/>
                      <a:pt x="422" y="192"/>
                    </a:cubicBezTo>
                    <a:cubicBezTo>
                      <a:pt x="422" y="80"/>
                      <a:pt x="343" y="1"/>
                      <a:pt x="231" y="1"/>
                    </a:cubicBezTo>
                    <a:close/>
                  </a:path>
                </a:pathLst>
              </a:custGeom>
              <a:solidFill>
                <a:srgbClr val="1913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1"/>
              <p:cNvSpPr/>
              <p:nvPr/>
            </p:nvSpPr>
            <p:spPr>
              <a:xfrm>
                <a:off x="4576314" y="2475644"/>
                <a:ext cx="114833" cy="98521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039" extrusionOk="0">
                    <a:moveTo>
                      <a:pt x="685" y="1"/>
                    </a:moveTo>
                    <a:cubicBezTo>
                      <a:pt x="224" y="1"/>
                      <a:pt x="1" y="558"/>
                      <a:pt x="319" y="892"/>
                    </a:cubicBezTo>
                    <a:cubicBezTo>
                      <a:pt x="425" y="993"/>
                      <a:pt x="554" y="1038"/>
                      <a:pt x="680" y="1038"/>
                    </a:cubicBezTo>
                    <a:cubicBezTo>
                      <a:pt x="951" y="1038"/>
                      <a:pt x="1211" y="830"/>
                      <a:pt x="1211" y="526"/>
                    </a:cubicBezTo>
                    <a:cubicBezTo>
                      <a:pt x="1211" y="240"/>
                      <a:pt x="972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1"/>
              <p:cNvSpPr/>
              <p:nvPr/>
            </p:nvSpPr>
            <p:spPr>
              <a:xfrm>
                <a:off x="4401261" y="2454592"/>
                <a:ext cx="98239" cy="11625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226" extrusionOk="0">
                    <a:moveTo>
                      <a:pt x="574" y="0"/>
                    </a:moveTo>
                    <a:cubicBezTo>
                      <a:pt x="510" y="16"/>
                      <a:pt x="446" y="64"/>
                      <a:pt x="430" y="127"/>
                    </a:cubicBezTo>
                    <a:cubicBezTo>
                      <a:pt x="160" y="239"/>
                      <a:pt x="0" y="525"/>
                      <a:pt x="32" y="812"/>
                    </a:cubicBezTo>
                    <a:cubicBezTo>
                      <a:pt x="32" y="812"/>
                      <a:pt x="71" y="1059"/>
                      <a:pt x="114" y="1059"/>
                    </a:cubicBezTo>
                    <a:cubicBezTo>
                      <a:pt x="119" y="1059"/>
                      <a:pt x="123" y="1057"/>
                      <a:pt x="128" y="1051"/>
                    </a:cubicBezTo>
                    <a:cubicBezTo>
                      <a:pt x="176" y="987"/>
                      <a:pt x="176" y="876"/>
                      <a:pt x="223" y="844"/>
                    </a:cubicBezTo>
                    <a:lnTo>
                      <a:pt x="303" y="844"/>
                    </a:lnTo>
                    <a:cubicBezTo>
                      <a:pt x="430" y="891"/>
                      <a:pt x="574" y="1226"/>
                      <a:pt x="574" y="1226"/>
                    </a:cubicBezTo>
                    <a:cubicBezTo>
                      <a:pt x="653" y="955"/>
                      <a:pt x="812" y="700"/>
                      <a:pt x="1035" y="509"/>
                    </a:cubicBezTo>
                    <a:cubicBezTo>
                      <a:pt x="1035" y="509"/>
                      <a:pt x="796" y="414"/>
                      <a:pt x="749" y="287"/>
                    </a:cubicBezTo>
                    <a:cubicBezTo>
                      <a:pt x="701" y="143"/>
                      <a:pt x="669" y="0"/>
                      <a:pt x="574" y="0"/>
                    </a:cubicBezTo>
                    <a:close/>
                  </a:path>
                </a:pathLst>
              </a:custGeom>
              <a:solidFill>
                <a:srgbClr val="504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1"/>
              <p:cNvSpPr/>
              <p:nvPr/>
            </p:nvSpPr>
            <p:spPr>
              <a:xfrm>
                <a:off x="4425442" y="2502859"/>
                <a:ext cx="74058" cy="6798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17" extrusionOk="0">
                    <a:moveTo>
                      <a:pt x="780" y="0"/>
                    </a:moveTo>
                    <a:lnTo>
                      <a:pt x="780" y="0"/>
                    </a:lnTo>
                    <a:cubicBezTo>
                      <a:pt x="541" y="144"/>
                      <a:pt x="287" y="271"/>
                      <a:pt x="0" y="335"/>
                    </a:cubicBezTo>
                    <a:lnTo>
                      <a:pt x="48" y="335"/>
                    </a:lnTo>
                    <a:cubicBezTo>
                      <a:pt x="175" y="382"/>
                      <a:pt x="319" y="717"/>
                      <a:pt x="319" y="717"/>
                    </a:cubicBezTo>
                    <a:cubicBezTo>
                      <a:pt x="398" y="446"/>
                      <a:pt x="557" y="191"/>
                      <a:pt x="780" y="0"/>
                    </a:cubicBezTo>
                    <a:close/>
                  </a:path>
                </a:pathLst>
              </a:custGeom>
              <a:solidFill>
                <a:srgbClr val="4340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1"/>
              <p:cNvSpPr/>
              <p:nvPr/>
            </p:nvSpPr>
            <p:spPr>
              <a:xfrm>
                <a:off x="4642788" y="3251526"/>
                <a:ext cx="72541" cy="200834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18" extrusionOk="0">
                    <a:moveTo>
                      <a:pt x="748" y="0"/>
                    </a:moveTo>
                    <a:cubicBezTo>
                      <a:pt x="732" y="0"/>
                      <a:pt x="717" y="0"/>
                      <a:pt x="717" y="16"/>
                    </a:cubicBezTo>
                    <a:lnTo>
                      <a:pt x="0" y="2086"/>
                    </a:lnTo>
                    <a:cubicBezTo>
                      <a:pt x="0" y="2102"/>
                      <a:pt x="0" y="2118"/>
                      <a:pt x="16" y="2118"/>
                    </a:cubicBezTo>
                    <a:cubicBezTo>
                      <a:pt x="32" y="2118"/>
                      <a:pt x="32" y="2118"/>
                      <a:pt x="48" y="2102"/>
                    </a:cubicBezTo>
                    <a:lnTo>
                      <a:pt x="764" y="32"/>
                    </a:lnTo>
                    <a:cubicBezTo>
                      <a:pt x="764" y="16"/>
                      <a:pt x="764" y="0"/>
                      <a:pt x="748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4588452" y="3444691"/>
                <a:ext cx="57464" cy="3935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15" extrusionOk="0">
                    <a:moveTo>
                      <a:pt x="430" y="1"/>
                    </a:moveTo>
                    <a:cubicBezTo>
                      <a:pt x="319" y="1"/>
                      <a:pt x="223" y="49"/>
                      <a:pt x="143" y="128"/>
                    </a:cubicBezTo>
                    <a:cubicBezTo>
                      <a:pt x="80" y="208"/>
                      <a:pt x="32" y="303"/>
                      <a:pt x="0" y="399"/>
                    </a:cubicBezTo>
                    <a:cubicBezTo>
                      <a:pt x="0" y="415"/>
                      <a:pt x="16" y="415"/>
                      <a:pt x="32" y="415"/>
                    </a:cubicBezTo>
                    <a:lnTo>
                      <a:pt x="48" y="415"/>
                    </a:lnTo>
                    <a:cubicBezTo>
                      <a:pt x="64" y="319"/>
                      <a:pt x="112" y="224"/>
                      <a:pt x="175" y="160"/>
                    </a:cubicBezTo>
                    <a:cubicBezTo>
                      <a:pt x="239" y="81"/>
                      <a:pt x="335" y="49"/>
                      <a:pt x="430" y="49"/>
                    </a:cubicBezTo>
                    <a:cubicBezTo>
                      <a:pt x="478" y="49"/>
                      <a:pt x="526" y="65"/>
                      <a:pt x="573" y="96"/>
                    </a:cubicBezTo>
                    <a:cubicBezTo>
                      <a:pt x="589" y="96"/>
                      <a:pt x="589" y="81"/>
                      <a:pt x="605" y="81"/>
                    </a:cubicBezTo>
                    <a:cubicBezTo>
                      <a:pt x="605" y="65"/>
                      <a:pt x="605" y="49"/>
                      <a:pt x="589" y="49"/>
                    </a:cubicBezTo>
                    <a:cubicBezTo>
                      <a:pt x="541" y="33"/>
                      <a:pt x="494" y="17"/>
                      <a:pt x="430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4632168" y="3443268"/>
                <a:ext cx="54430" cy="48359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10" extrusionOk="0">
                    <a:moveTo>
                      <a:pt x="335" y="0"/>
                    </a:moveTo>
                    <a:cubicBezTo>
                      <a:pt x="271" y="0"/>
                      <a:pt x="208" y="16"/>
                      <a:pt x="144" y="32"/>
                    </a:cubicBezTo>
                    <a:cubicBezTo>
                      <a:pt x="80" y="48"/>
                      <a:pt x="65" y="80"/>
                      <a:pt x="49" y="127"/>
                    </a:cubicBezTo>
                    <a:cubicBezTo>
                      <a:pt x="17" y="239"/>
                      <a:pt x="1" y="366"/>
                      <a:pt x="17" y="478"/>
                    </a:cubicBezTo>
                    <a:cubicBezTo>
                      <a:pt x="17" y="493"/>
                      <a:pt x="17" y="509"/>
                      <a:pt x="33" y="509"/>
                    </a:cubicBezTo>
                    <a:lnTo>
                      <a:pt x="49" y="509"/>
                    </a:lnTo>
                    <a:cubicBezTo>
                      <a:pt x="65" y="493"/>
                      <a:pt x="65" y="493"/>
                      <a:pt x="65" y="478"/>
                    </a:cubicBezTo>
                    <a:cubicBezTo>
                      <a:pt x="49" y="366"/>
                      <a:pt x="65" y="255"/>
                      <a:pt x="112" y="143"/>
                    </a:cubicBezTo>
                    <a:cubicBezTo>
                      <a:pt x="128" y="96"/>
                      <a:pt x="128" y="80"/>
                      <a:pt x="160" y="80"/>
                    </a:cubicBezTo>
                    <a:cubicBezTo>
                      <a:pt x="224" y="64"/>
                      <a:pt x="271" y="48"/>
                      <a:pt x="335" y="48"/>
                    </a:cubicBezTo>
                    <a:cubicBezTo>
                      <a:pt x="356" y="43"/>
                      <a:pt x="377" y="42"/>
                      <a:pt x="396" y="42"/>
                    </a:cubicBezTo>
                    <a:cubicBezTo>
                      <a:pt x="449" y="42"/>
                      <a:pt x="495" y="56"/>
                      <a:pt x="542" y="80"/>
                    </a:cubicBezTo>
                    <a:cubicBezTo>
                      <a:pt x="558" y="80"/>
                      <a:pt x="574" y="48"/>
                      <a:pt x="558" y="32"/>
                    </a:cubicBezTo>
                    <a:cubicBezTo>
                      <a:pt x="494" y="0"/>
                      <a:pt x="415" y="0"/>
                      <a:pt x="335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4452563" y="3251905"/>
                <a:ext cx="135979" cy="20197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130" extrusionOk="0">
                    <a:moveTo>
                      <a:pt x="1411" y="0"/>
                    </a:moveTo>
                    <a:cubicBezTo>
                      <a:pt x="1405" y="0"/>
                      <a:pt x="1401" y="4"/>
                      <a:pt x="1401" y="12"/>
                    </a:cubicBezTo>
                    <a:lnTo>
                      <a:pt x="1" y="2098"/>
                    </a:lnTo>
                    <a:cubicBezTo>
                      <a:pt x="1" y="2098"/>
                      <a:pt x="1" y="2114"/>
                      <a:pt x="1" y="2129"/>
                    </a:cubicBezTo>
                    <a:lnTo>
                      <a:pt x="33" y="2129"/>
                    </a:lnTo>
                    <a:lnTo>
                      <a:pt x="1433" y="44"/>
                    </a:lnTo>
                    <a:cubicBezTo>
                      <a:pt x="1433" y="28"/>
                      <a:pt x="1433" y="12"/>
                      <a:pt x="1433" y="12"/>
                    </a:cubicBezTo>
                    <a:cubicBezTo>
                      <a:pt x="1425" y="4"/>
                      <a:pt x="1417" y="0"/>
                      <a:pt x="1411" y="0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4398226" y="3447346"/>
                <a:ext cx="57464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83" extrusionOk="0">
                    <a:moveTo>
                      <a:pt x="524" y="1"/>
                    </a:moveTo>
                    <a:cubicBezTo>
                      <a:pt x="419" y="1"/>
                      <a:pt x="316" y="32"/>
                      <a:pt x="223" y="84"/>
                    </a:cubicBezTo>
                    <a:cubicBezTo>
                      <a:pt x="128" y="164"/>
                      <a:pt x="32" y="259"/>
                      <a:pt x="1" y="387"/>
                    </a:cubicBezTo>
                    <a:cubicBezTo>
                      <a:pt x="1" y="387"/>
                      <a:pt x="1" y="403"/>
                      <a:pt x="1" y="419"/>
                    </a:cubicBezTo>
                    <a:cubicBezTo>
                      <a:pt x="1" y="435"/>
                      <a:pt x="17" y="435"/>
                      <a:pt x="32" y="435"/>
                    </a:cubicBezTo>
                    <a:cubicBezTo>
                      <a:pt x="48" y="435"/>
                      <a:pt x="48" y="419"/>
                      <a:pt x="48" y="419"/>
                    </a:cubicBezTo>
                    <a:cubicBezTo>
                      <a:pt x="64" y="403"/>
                      <a:pt x="64" y="403"/>
                      <a:pt x="48" y="387"/>
                    </a:cubicBezTo>
                    <a:cubicBezTo>
                      <a:pt x="128" y="196"/>
                      <a:pt x="303" y="53"/>
                      <a:pt x="510" y="53"/>
                    </a:cubicBezTo>
                    <a:lnTo>
                      <a:pt x="494" y="68"/>
                    </a:lnTo>
                    <a:cubicBezTo>
                      <a:pt x="430" y="180"/>
                      <a:pt x="383" y="323"/>
                      <a:pt x="399" y="466"/>
                    </a:cubicBezTo>
                    <a:cubicBezTo>
                      <a:pt x="414" y="466"/>
                      <a:pt x="430" y="450"/>
                      <a:pt x="430" y="450"/>
                    </a:cubicBezTo>
                    <a:cubicBezTo>
                      <a:pt x="430" y="307"/>
                      <a:pt x="462" y="180"/>
                      <a:pt x="526" y="84"/>
                    </a:cubicBezTo>
                    <a:cubicBezTo>
                      <a:pt x="542" y="68"/>
                      <a:pt x="558" y="53"/>
                      <a:pt x="574" y="53"/>
                    </a:cubicBezTo>
                    <a:lnTo>
                      <a:pt x="590" y="53"/>
                    </a:lnTo>
                    <a:cubicBezTo>
                      <a:pt x="606" y="37"/>
                      <a:pt x="606" y="37"/>
                      <a:pt x="606" y="21"/>
                    </a:cubicBezTo>
                    <a:cubicBezTo>
                      <a:pt x="606" y="5"/>
                      <a:pt x="606" y="5"/>
                      <a:pt x="590" y="5"/>
                    </a:cubicBezTo>
                    <a:cubicBezTo>
                      <a:pt x="568" y="2"/>
                      <a:pt x="546" y="1"/>
                      <a:pt x="524" y="1"/>
                    </a:cubicBezTo>
                    <a:close/>
                    <a:moveTo>
                      <a:pt x="399" y="466"/>
                    </a:moveTo>
                    <a:cubicBezTo>
                      <a:pt x="383" y="466"/>
                      <a:pt x="399" y="482"/>
                      <a:pt x="414" y="482"/>
                    </a:cubicBezTo>
                    <a:lnTo>
                      <a:pt x="399" y="466"/>
                    </a:ln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4451046" y="3446587"/>
                <a:ext cx="49973" cy="730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" extrusionOk="0">
                    <a:moveTo>
                      <a:pt x="255" y="1"/>
                    </a:moveTo>
                    <a:cubicBezTo>
                      <a:pt x="196" y="1"/>
                      <a:pt x="136" y="5"/>
                      <a:pt x="80" y="13"/>
                    </a:cubicBezTo>
                    <a:lnTo>
                      <a:pt x="17" y="13"/>
                    </a:lnTo>
                    <a:cubicBezTo>
                      <a:pt x="1" y="13"/>
                      <a:pt x="1" y="13"/>
                      <a:pt x="1" y="29"/>
                    </a:cubicBezTo>
                    <a:cubicBezTo>
                      <a:pt x="1" y="45"/>
                      <a:pt x="1" y="45"/>
                      <a:pt x="17" y="45"/>
                    </a:cubicBezTo>
                    <a:lnTo>
                      <a:pt x="431" y="45"/>
                    </a:lnTo>
                    <a:cubicBezTo>
                      <a:pt x="446" y="45"/>
                      <a:pt x="478" y="61"/>
                      <a:pt x="494" y="76"/>
                    </a:cubicBezTo>
                    <a:lnTo>
                      <a:pt x="510" y="76"/>
                    </a:lnTo>
                    <a:cubicBezTo>
                      <a:pt x="510" y="76"/>
                      <a:pt x="526" y="76"/>
                      <a:pt x="526" y="61"/>
                    </a:cubicBezTo>
                    <a:cubicBezTo>
                      <a:pt x="526" y="61"/>
                      <a:pt x="526" y="45"/>
                      <a:pt x="526" y="45"/>
                    </a:cubicBezTo>
                    <a:cubicBezTo>
                      <a:pt x="494" y="13"/>
                      <a:pt x="462" y="13"/>
                      <a:pt x="431" y="13"/>
                    </a:cubicBezTo>
                    <a:cubicBezTo>
                      <a:pt x="375" y="5"/>
                      <a:pt x="315" y="1"/>
                      <a:pt x="255" y="1"/>
                    </a:cubicBezTo>
                    <a:close/>
                  </a:path>
                </a:pathLst>
              </a:custGeom>
              <a:solidFill>
                <a:srgbClr val="3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2" name="Google Shape;1532;p61"/>
          <p:cNvSpPr/>
          <p:nvPr/>
        </p:nvSpPr>
        <p:spPr>
          <a:xfrm flipH="1">
            <a:off x="2021163" y="4278864"/>
            <a:ext cx="115873" cy="115875"/>
          </a:xfrm>
          <a:custGeom>
            <a:avLst/>
            <a:gdLst/>
            <a:ahLst/>
            <a:cxnLst/>
            <a:rect l="l" t="t" r="r" b="b"/>
            <a:pathLst>
              <a:path w="1068" h="1068" fill="none" extrusionOk="0">
                <a:moveTo>
                  <a:pt x="1067" y="462"/>
                </a:moveTo>
                <a:cubicBezTo>
                  <a:pt x="1067" y="860"/>
                  <a:pt x="574" y="1067"/>
                  <a:pt x="287" y="781"/>
                </a:cubicBezTo>
                <a:cubicBezTo>
                  <a:pt x="1" y="494"/>
                  <a:pt x="208" y="1"/>
                  <a:pt x="606" y="1"/>
                </a:cubicBezTo>
                <a:cubicBezTo>
                  <a:pt x="860" y="1"/>
                  <a:pt x="1067" y="208"/>
                  <a:pt x="1067" y="462"/>
                </a:cubicBezTo>
                <a:close/>
              </a:path>
            </a:pathLst>
          </a:custGeom>
          <a:noFill/>
          <a:ln w="1200" cap="flat" cmpd="sng">
            <a:solidFill>
              <a:srgbClr val="262065"/>
            </a:solidFill>
            <a:prstDash val="solid"/>
            <a:miter lim="1591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67;p61">
            <a:extLst>
              <a:ext uri="{FF2B5EF4-FFF2-40B4-BE49-F238E27FC236}">
                <a16:creationId xmlns:a16="http://schemas.microsoft.com/office/drawing/2014/main" id="{68DBB58C-6201-4AEE-83B4-2EC99E375461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LINE</a:t>
            </a:r>
            <a:r>
              <a:rPr lang="zh-TW" altLang="en-US" dirty="0"/>
              <a:t>生態體系結合度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4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API-1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輪播範本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健康紀錄</a:t>
            </a: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醫療資訊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寵物日記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輪播範本訊息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6" y="3478223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常用動物醫院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附近動物醫院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資訊整合、快速蒐集、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日期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內容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200" dirty="0">
                <a:solidFill>
                  <a:srgbClr val="342E6F"/>
                </a:solidFill>
              </a:rPr>
              <a:t>與</a:t>
            </a: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產生情感連結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87153" y="3483178"/>
            <a:ext cx="1700482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384348" y="3478223"/>
            <a:ext cx="1865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體重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資料紀錄、建議卡路里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用藥紀錄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資料紀錄、醫療追蹤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飲食習慣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可配合卡路里與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醫療追蹤調整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橢圓 64">
            <a:extLst>
              <a:ext uri="{FF2B5EF4-FFF2-40B4-BE49-F238E27FC236}">
                <a16:creationId xmlns:a16="http://schemas.microsoft.com/office/drawing/2014/main" id="{0FCC928B-F0BE-4235-8F95-2F709C9A32EE}"/>
              </a:ext>
            </a:extLst>
          </p:cNvPr>
          <p:cNvSpPr/>
          <p:nvPr/>
        </p:nvSpPr>
        <p:spPr>
          <a:xfrm>
            <a:off x="5715470" y="3705441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9376EDE-6B2A-41C8-ABC7-388D34BD2759}"/>
              </a:ext>
            </a:extLst>
          </p:cNvPr>
          <p:cNvSpPr/>
          <p:nvPr/>
        </p:nvSpPr>
        <p:spPr>
          <a:xfrm>
            <a:off x="8614690" y="3206019"/>
            <a:ext cx="380005" cy="251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8BB770-2A01-4B03-BD45-1BC1C0BF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50" y="7828"/>
            <a:ext cx="7714500" cy="851730"/>
          </a:xfrm>
        </p:spPr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</a:rPr>
              <a:t>LINE API</a:t>
            </a:r>
            <a:r>
              <a:rPr lang="zh-TW" altLang="en-US" b="1" dirty="0">
                <a:solidFill>
                  <a:srgbClr val="FFC000"/>
                </a:solidFill>
              </a:rPr>
              <a:t> 應用創意性</a:t>
            </a:r>
            <a:br>
              <a:rPr lang="en-US" altLang="zh-TW" dirty="0"/>
            </a:br>
            <a:r>
              <a:rPr lang="en-US" altLang="zh-TW" dirty="0"/>
              <a:t>LINE Messaging API-2</a:t>
            </a:r>
            <a:endParaRPr lang="zh-TW" altLang="en-US" dirty="0"/>
          </a:p>
        </p:txBody>
      </p:sp>
      <p:cxnSp>
        <p:nvCxnSpPr>
          <p:cNvPr id="4" name="Google Shape;9087;p83">
            <a:extLst>
              <a:ext uri="{FF2B5EF4-FFF2-40B4-BE49-F238E27FC236}">
                <a16:creationId xmlns:a16="http://schemas.microsoft.com/office/drawing/2014/main" id="{C8A53FB4-4276-45C5-981F-1FB4BB788485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5629969" y="251840"/>
            <a:ext cx="489321" cy="2875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9090;p83">
            <a:extLst>
              <a:ext uri="{FF2B5EF4-FFF2-40B4-BE49-F238E27FC236}">
                <a16:creationId xmlns:a16="http://schemas.microsoft.com/office/drawing/2014/main" id="{C0E6CA56-9E3C-44E5-8C55-757519A38AE8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2879214" y="376863"/>
            <a:ext cx="489321" cy="26257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9092;p83">
            <a:extLst>
              <a:ext uri="{FF2B5EF4-FFF2-40B4-BE49-F238E27FC236}">
                <a16:creationId xmlns:a16="http://schemas.microsoft.com/office/drawing/2014/main" id="{A9ABBADF-E33D-4296-BD95-3A501E6760EC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1941718" y="2277636"/>
            <a:ext cx="489325" cy="7507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094;p83">
            <a:extLst>
              <a:ext uri="{FF2B5EF4-FFF2-40B4-BE49-F238E27FC236}">
                <a16:creationId xmlns:a16="http://schemas.microsoft.com/office/drawing/2014/main" id="{B6BC1F79-19C5-4221-9F99-81D46EA046D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rot="5400000" flipH="1" flipV="1">
            <a:off x="952256" y="2038920"/>
            <a:ext cx="489325" cy="12281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096;p83">
            <a:extLst>
              <a:ext uri="{FF2B5EF4-FFF2-40B4-BE49-F238E27FC236}">
                <a16:creationId xmlns:a16="http://schemas.microsoft.com/office/drawing/2014/main" id="{481A6E26-0FCF-41ED-A6AF-B8F739076E8A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7601603" y="2119261"/>
            <a:ext cx="489325" cy="106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098;p83">
            <a:extLst>
              <a:ext uri="{FF2B5EF4-FFF2-40B4-BE49-F238E27FC236}">
                <a16:creationId xmlns:a16="http://schemas.microsoft.com/office/drawing/2014/main" id="{E6771798-6F8C-46E6-A418-D382B285526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5400000" flipH="1" flipV="1">
            <a:off x="6766439" y="2351594"/>
            <a:ext cx="489325" cy="6028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9095;p83">
            <a:extLst>
              <a:ext uri="{FF2B5EF4-FFF2-40B4-BE49-F238E27FC236}">
                <a16:creationId xmlns:a16="http://schemas.microsoft.com/office/drawing/2014/main" id="{591CB155-C1AB-4EE6-A17E-446EA13FF45F}"/>
              </a:ext>
            </a:extLst>
          </p:cNvPr>
          <p:cNvSpPr/>
          <p:nvPr/>
        </p:nvSpPr>
        <p:spPr>
          <a:xfrm>
            <a:off x="56364" y="2897672"/>
            <a:ext cx="1052928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1" name="Google Shape;9093;p83">
            <a:extLst>
              <a:ext uri="{FF2B5EF4-FFF2-40B4-BE49-F238E27FC236}">
                <a16:creationId xmlns:a16="http://schemas.microsoft.com/office/drawing/2014/main" id="{5B8DE75F-2F26-4DC5-87E6-57C4B8E4CB0F}"/>
              </a:ext>
            </a:extLst>
          </p:cNvPr>
          <p:cNvSpPr/>
          <p:nvPr/>
        </p:nvSpPr>
        <p:spPr>
          <a:xfrm>
            <a:off x="1860036" y="2897672"/>
            <a:ext cx="1403433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2" name="Google Shape;9099;p83">
            <a:extLst>
              <a:ext uri="{FF2B5EF4-FFF2-40B4-BE49-F238E27FC236}">
                <a16:creationId xmlns:a16="http://schemas.microsoft.com/office/drawing/2014/main" id="{17BAA963-343A-4417-912A-740510022189}"/>
              </a:ext>
            </a:extLst>
          </p:cNvPr>
          <p:cNvSpPr/>
          <p:nvPr/>
        </p:nvSpPr>
        <p:spPr>
          <a:xfrm>
            <a:off x="6191040" y="2897672"/>
            <a:ext cx="103728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13" name="Google Shape;9097;p83">
            <a:extLst>
              <a:ext uri="{FF2B5EF4-FFF2-40B4-BE49-F238E27FC236}">
                <a16:creationId xmlns:a16="http://schemas.microsoft.com/office/drawing/2014/main" id="{3E64BA16-FC3A-4EAB-9660-B25A20F789C1}"/>
              </a:ext>
            </a:extLst>
          </p:cNvPr>
          <p:cNvSpPr/>
          <p:nvPr/>
        </p:nvSpPr>
        <p:spPr>
          <a:xfrm>
            <a:off x="7672388" y="2897672"/>
            <a:ext cx="141524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14" name="Google Shape;9089;p83">
            <a:extLst>
              <a:ext uri="{FF2B5EF4-FFF2-40B4-BE49-F238E27FC236}">
                <a16:creationId xmlns:a16="http://schemas.microsoft.com/office/drawing/2014/main" id="{409E66C1-99CE-4C85-B93E-66C92E62E71E}"/>
              </a:ext>
            </a:extLst>
          </p:cNvPr>
          <p:cNvSpPr/>
          <p:nvPr/>
        </p:nvSpPr>
        <p:spPr>
          <a:xfrm>
            <a:off x="6467058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生成式</a:t>
            </a:r>
            <a:r>
              <a:rPr lang="en-US" altLang="zh-TW" sz="2000" b="1" dirty="0">
                <a:solidFill>
                  <a:srgbClr val="342E6F"/>
                </a:solidFill>
              </a:rPr>
              <a:t>AI</a:t>
            </a:r>
            <a:endParaRPr lang="zh-TW" altLang="en-US" sz="2000" b="1" dirty="0">
              <a:solidFill>
                <a:srgbClr val="342E6F"/>
              </a:solidFill>
            </a:endParaRPr>
          </a:p>
        </p:txBody>
      </p:sp>
      <p:sp>
        <p:nvSpPr>
          <p:cNvPr id="15" name="Google Shape;9091;p83">
            <a:extLst>
              <a:ext uri="{FF2B5EF4-FFF2-40B4-BE49-F238E27FC236}">
                <a16:creationId xmlns:a16="http://schemas.microsoft.com/office/drawing/2014/main" id="{277F4E57-60D4-417F-89EF-17A02BEA6E12}"/>
              </a:ext>
            </a:extLst>
          </p:cNvPr>
          <p:cNvSpPr/>
          <p:nvPr/>
        </p:nvSpPr>
        <p:spPr>
          <a:xfrm>
            <a:off x="965549" y="1934389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相性測驗</a:t>
            </a:r>
          </a:p>
        </p:txBody>
      </p:sp>
      <p:sp>
        <p:nvSpPr>
          <p:cNvPr id="16" name="Google Shape;9088;p83">
            <a:extLst>
              <a:ext uri="{FF2B5EF4-FFF2-40B4-BE49-F238E27FC236}">
                <a16:creationId xmlns:a16="http://schemas.microsoft.com/office/drawing/2014/main" id="{EA6CB7E5-2D5C-47F1-82C7-3D9EA70B8C13}"/>
              </a:ext>
            </a:extLst>
          </p:cNvPr>
          <p:cNvSpPr/>
          <p:nvPr/>
        </p:nvSpPr>
        <p:spPr>
          <a:xfrm>
            <a:off x="3591282" y="971110"/>
            <a:ext cx="1690917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>
                <a:solidFill>
                  <a:srgbClr val="342E6F"/>
                </a:solidFill>
              </a:rPr>
              <a:t>圖文選單</a:t>
            </a:r>
            <a:endParaRPr sz="2000" b="1" dirty="0">
              <a:solidFill>
                <a:srgbClr val="342E6F"/>
              </a:solidFill>
            </a:endParaRPr>
          </a:p>
        </p:txBody>
      </p:sp>
      <p:cxnSp>
        <p:nvCxnSpPr>
          <p:cNvPr id="19" name="Google Shape;9096;p83">
            <a:extLst>
              <a:ext uri="{FF2B5EF4-FFF2-40B4-BE49-F238E27FC236}">
                <a16:creationId xmlns:a16="http://schemas.microsoft.com/office/drawing/2014/main" id="{E745BAB1-43A2-45C8-8395-79140FEFAD5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4615566" y="2234770"/>
            <a:ext cx="490977" cy="8490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9098;p83">
            <a:extLst>
              <a:ext uri="{FF2B5EF4-FFF2-40B4-BE49-F238E27FC236}">
                <a16:creationId xmlns:a16="http://schemas.microsoft.com/office/drawing/2014/main" id="{4EBB6B93-5498-4454-AD1C-BC752FB988C3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3903396" y="2371613"/>
            <a:ext cx="490977" cy="57532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9099;p83">
            <a:extLst>
              <a:ext uri="{FF2B5EF4-FFF2-40B4-BE49-F238E27FC236}">
                <a16:creationId xmlns:a16="http://schemas.microsoft.com/office/drawing/2014/main" id="{D193ED15-F963-4F2F-9309-1C074DB7AF25}"/>
              </a:ext>
            </a:extLst>
          </p:cNvPr>
          <p:cNvSpPr/>
          <p:nvPr/>
        </p:nvSpPr>
        <p:spPr>
          <a:xfrm>
            <a:off x="3334755" y="2904765"/>
            <a:ext cx="1052929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文字訊息</a:t>
            </a:r>
          </a:p>
        </p:txBody>
      </p:sp>
      <p:sp>
        <p:nvSpPr>
          <p:cNvPr id="22" name="Google Shape;9097;p83">
            <a:extLst>
              <a:ext uri="{FF2B5EF4-FFF2-40B4-BE49-F238E27FC236}">
                <a16:creationId xmlns:a16="http://schemas.microsoft.com/office/drawing/2014/main" id="{0AAE5D32-14FC-42C6-A6AA-2FE6147E7A1C}"/>
              </a:ext>
            </a:extLst>
          </p:cNvPr>
          <p:cNvSpPr/>
          <p:nvPr/>
        </p:nvSpPr>
        <p:spPr>
          <a:xfrm>
            <a:off x="4584653" y="2904765"/>
            <a:ext cx="1401814" cy="47395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rgbClr val="342E6F"/>
                </a:solidFill>
              </a:rPr>
              <a:t>按鍵範本</a:t>
            </a:r>
            <a:r>
              <a:rPr lang="zh-TW" altLang="en-US" sz="1400" b="1" dirty="0">
                <a:solidFill>
                  <a:srgbClr val="342E6F"/>
                </a:solidFill>
              </a:rPr>
              <a:t>訊息</a:t>
            </a:r>
          </a:p>
        </p:txBody>
      </p:sp>
      <p:sp>
        <p:nvSpPr>
          <p:cNvPr id="23" name="Google Shape;9089;p83">
            <a:extLst>
              <a:ext uri="{FF2B5EF4-FFF2-40B4-BE49-F238E27FC236}">
                <a16:creationId xmlns:a16="http://schemas.microsoft.com/office/drawing/2014/main" id="{7F45AB6A-808A-45C3-AA49-99E130A86142}"/>
              </a:ext>
            </a:extLst>
          </p:cNvPr>
          <p:cNvSpPr/>
          <p:nvPr/>
        </p:nvSpPr>
        <p:spPr>
          <a:xfrm>
            <a:off x="3591090" y="1939830"/>
            <a:ext cx="1690917" cy="473958"/>
          </a:xfrm>
          <a:prstGeom prst="roundRect">
            <a:avLst>
              <a:gd name="adj" fmla="val 50000"/>
            </a:avLst>
          </a:prstGeom>
          <a:solidFill>
            <a:srgbClr val="FFBC5E"/>
          </a:solidFill>
          <a:ln w="12700" cap="flat" cmpd="sng">
            <a:solidFill>
              <a:srgbClr val="FFBC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342E6F"/>
                </a:solidFill>
              </a:rPr>
              <a:t>店家資訊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B4EDBA0-BFA3-46EA-BF43-A0F97A79ADF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6549" y="1664494"/>
            <a:ext cx="0" cy="275336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35FC429-365E-40D6-8928-AEAE899D6AEA}"/>
              </a:ext>
            </a:extLst>
          </p:cNvPr>
          <p:cNvSpPr/>
          <p:nvPr/>
        </p:nvSpPr>
        <p:spPr>
          <a:xfrm>
            <a:off x="56365" y="3483178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F9AAEC-199D-4904-B6B9-EFA3A20D7160}"/>
              </a:ext>
            </a:extLst>
          </p:cNvPr>
          <p:cNvSpPr txBox="1"/>
          <p:nvPr/>
        </p:nvSpPr>
        <p:spPr>
          <a:xfrm>
            <a:off x="20564" y="3483178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9025C1D-68B4-437B-981F-CBD72DE699BD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82828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CD7EAAF-2AC7-49AC-9D2D-15B985886411}"/>
              </a:ext>
            </a:extLst>
          </p:cNvPr>
          <p:cNvSpPr/>
          <p:nvPr/>
        </p:nvSpPr>
        <p:spPr>
          <a:xfrm>
            <a:off x="1398270" y="3483178"/>
            <a:ext cx="1865199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EBD06E-53EF-4BC9-BB3F-683C07575CD7}"/>
              </a:ext>
            </a:extLst>
          </p:cNvPr>
          <p:cNvCxnSpPr>
            <a:cxnSpLocks/>
          </p:cNvCxnSpPr>
          <p:nvPr/>
        </p:nvCxnSpPr>
        <p:spPr>
          <a:xfrm flipH="1">
            <a:off x="2561753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8F3612-CE21-4D83-A88C-758229BD5CE5}"/>
              </a:ext>
            </a:extLst>
          </p:cNvPr>
          <p:cNvSpPr txBox="1"/>
          <p:nvPr/>
        </p:nvSpPr>
        <p:spPr>
          <a:xfrm>
            <a:off x="1395465" y="3478223"/>
            <a:ext cx="1972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步驟化進行測驗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依據選擇產生分數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引導最終結果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u="sng" dirty="0">
                <a:solidFill>
                  <a:srgbClr val="342E6F"/>
                </a:solidFill>
              </a:rPr>
              <a:t>教育價值、自我審核</a:t>
            </a:r>
            <a:endParaRPr lang="en-US" altLang="zh-TW" sz="1200" b="1" u="sng" dirty="0">
              <a:solidFill>
                <a:srgbClr val="342E6F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9F4DBE-3CB6-4390-A37C-0BF51E31ABC7}"/>
              </a:ext>
            </a:extLst>
          </p:cNvPr>
          <p:cNvSpPr/>
          <p:nvPr/>
        </p:nvSpPr>
        <p:spPr>
          <a:xfrm>
            <a:off x="3367751" y="3492242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8044C28-D05B-4D04-B3C5-273927C446F9}"/>
              </a:ext>
            </a:extLst>
          </p:cNvPr>
          <p:cNvSpPr txBox="1"/>
          <p:nvPr/>
        </p:nvSpPr>
        <p:spPr>
          <a:xfrm>
            <a:off x="3331950" y="3492242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4434346-8029-4DDC-A0ED-62CF9A81848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94214" y="3380694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1CD79BE-FA77-48DE-A139-D90901DC6DEA}"/>
              </a:ext>
            </a:extLst>
          </p:cNvPr>
          <p:cNvSpPr/>
          <p:nvPr/>
        </p:nvSpPr>
        <p:spPr>
          <a:xfrm>
            <a:off x="4456479" y="3490271"/>
            <a:ext cx="1700482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ECA1249-231F-4871-8FC5-DDAECE209E58}"/>
              </a:ext>
            </a:extLst>
          </p:cNvPr>
          <p:cNvCxnSpPr>
            <a:cxnSpLocks/>
          </p:cNvCxnSpPr>
          <p:nvPr/>
        </p:nvCxnSpPr>
        <p:spPr>
          <a:xfrm flipH="1">
            <a:off x="5619961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57209-4FE5-43DB-9D63-983CA08A1BE2}"/>
              </a:ext>
            </a:extLst>
          </p:cNvPr>
          <p:cNvSpPr txBox="1"/>
          <p:nvPr/>
        </p:nvSpPr>
        <p:spPr>
          <a:xfrm>
            <a:off x="4453674" y="3485316"/>
            <a:ext cx="1865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附近店家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會員制、資訊整合、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快速蒐集、拓展客源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1" dirty="0">
                <a:solidFill>
                  <a:srgbClr val="342E6F"/>
                </a:solidFill>
              </a:rPr>
              <a:t>推薦店家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廣告推播、行銷整合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6234F18-2F44-4D79-B70B-EC5F9085576D}"/>
              </a:ext>
            </a:extLst>
          </p:cNvPr>
          <p:cNvSpPr/>
          <p:nvPr/>
        </p:nvSpPr>
        <p:spPr>
          <a:xfrm>
            <a:off x="6214215" y="3490271"/>
            <a:ext cx="1052927" cy="1031672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A188994-8F50-4886-BE64-CC0EC6995A44}"/>
              </a:ext>
            </a:extLst>
          </p:cNvPr>
          <p:cNvSpPr txBox="1"/>
          <p:nvPr/>
        </p:nvSpPr>
        <p:spPr>
          <a:xfrm>
            <a:off x="6178414" y="3490271"/>
            <a:ext cx="1124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依照對應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訊息回應內容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342E6F"/>
                </a:solidFill>
              </a:rPr>
              <a:t>引導選擇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按鍵範本訊息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b="1" dirty="0">
              <a:solidFill>
                <a:srgbClr val="342E6F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1502B52-E2A8-4F2B-8FB1-B12CDE3B3E9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40678" y="3378723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1C01B6D-9C72-404A-ABB5-6D4AC2939E67}"/>
              </a:ext>
            </a:extLst>
          </p:cNvPr>
          <p:cNvSpPr/>
          <p:nvPr/>
        </p:nvSpPr>
        <p:spPr>
          <a:xfrm>
            <a:off x="7302942" y="3483178"/>
            <a:ext cx="1841057" cy="1452608"/>
          </a:xfrm>
          <a:prstGeom prst="roundRect">
            <a:avLst/>
          </a:prstGeom>
          <a:noFill/>
          <a:ln w="12700">
            <a:solidFill>
              <a:srgbClr val="FFB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6FAECBA-ECB7-4457-BA9B-0D090B5048C8}"/>
              </a:ext>
            </a:extLst>
          </p:cNvPr>
          <p:cNvCxnSpPr>
            <a:cxnSpLocks/>
          </p:cNvCxnSpPr>
          <p:nvPr/>
        </p:nvCxnSpPr>
        <p:spPr>
          <a:xfrm flipH="1">
            <a:off x="8550635" y="3371630"/>
            <a:ext cx="1" cy="111548"/>
          </a:xfrm>
          <a:prstGeom prst="line">
            <a:avLst/>
          </a:prstGeom>
          <a:ln w="12700">
            <a:solidFill>
              <a:srgbClr val="FFBC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B19DAC-F068-4E80-BC57-4C9D8F772D63}"/>
              </a:ext>
            </a:extLst>
          </p:cNvPr>
          <p:cNvSpPr txBox="1"/>
          <p:nvPr/>
        </p:nvSpPr>
        <p:spPr>
          <a:xfrm>
            <a:off x="7242811" y="3478223"/>
            <a:ext cx="2007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Chatgpt</a:t>
            </a:r>
            <a:endParaRPr lang="en-US" altLang="zh-TW" sz="1200" b="1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連結後了解更多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寵物相關資訊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solidFill>
                  <a:srgbClr val="342E6F"/>
                </a:solidFill>
              </a:rPr>
              <a:t>PetCare</a:t>
            </a:r>
            <a:r>
              <a:rPr lang="en-US" altLang="zh-TW" sz="1200" b="1" dirty="0">
                <a:solidFill>
                  <a:srgbClr val="342E6F"/>
                </a:solidFill>
              </a:rPr>
              <a:t> </a:t>
            </a:r>
            <a:r>
              <a:rPr lang="zh-TW" altLang="en-US" sz="1200" b="1" dirty="0">
                <a:solidFill>
                  <a:srgbClr val="342E6F"/>
                </a:solidFill>
              </a:rPr>
              <a:t>生成式</a:t>
            </a:r>
            <a:r>
              <a:rPr lang="en-US" altLang="zh-TW" sz="1200" b="1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 err="1">
                <a:solidFill>
                  <a:srgbClr val="342E6F"/>
                </a:solidFill>
              </a:rPr>
              <a:t>PetCare</a:t>
            </a:r>
            <a:r>
              <a:rPr lang="zh-TW" altLang="en-US" sz="1200" dirty="0">
                <a:solidFill>
                  <a:srgbClr val="342E6F"/>
                </a:solidFill>
              </a:rPr>
              <a:t>中直接掌握</a:t>
            </a:r>
            <a:r>
              <a:rPr lang="en-US" altLang="zh-TW" sz="1200" dirty="0">
                <a:solidFill>
                  <a:srgbClr val="342E6F"/>
                </a:solidFill>
              </a:rPr>
              <a:t>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rgbClr val="342E6F"/>
                </a:solidFill>
              </a:rPr>
              <a:t>生成式訊息</a:t>
            </a:r>
            <a:endParaRPr lang="en-US" altLang="zh-TW" sz="1200" dirty="0">
              <a:solidFill>
                <a:srgbClr val="342E6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342E6F"/>
                </a:solidFill>
              </a:rPr>
              <a:t>(</a:t>
            </a:r>
            <a:r>
              <a:rPr lang="zh-TW" altLang="en-US" sz="1200" dirty="0">
                <a:solidFill>
                  <a:srgbClr val="342E6F"/>
                </a:solidFill>
              </a:rPr>
              <a:t>問題、聊天等</a:t>
            </a:r>
            <a:r>
              <a:rPr lang="en-US" altLang="zh-TW" sz="1200" dirty="0">
                <a:solidFill>
                  <a:srgbClr val="342E6F"/>
                </a:solidFill>
              </a:rPr>
              <a:t>…</a:t>
            </a:r>
            <a:r>
              <a:rPr lang="zh-TW" altLang="en-US" sz="1200" dirty="0">
                <a:solidFill>
                  <a:srgbClr val="342E6F"/>
                </a:solidFill>
              </a:rPr>
              <a:t>基礎資訊</a:t>
            </a:r>
            <a:r>
              <a:rPr lang="en-US" altLang="zh-TW" sz="1200" dirty="0">
                <a:solidFill>
                  <a:srgbClr val="342E6F"/>
                </a:solidFill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rgbClr val="342E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Animal Diseases by Slidesgo">
  <a:themeElements>
    <a:clrScheme name="Simple Light">
      <a:dk1>
        <a:srgbClr val="F78E6B"/>
      </a:dk1>
      <a:lt1>
        <a:srgbClr val="FFFFFF"/>
      </a:lt1>
      <a:dk2>
        <a:srgbClr val="FFE1ED"/>
      </a:dk2>
      <a:lt2>
        <a:srgbClr val="262065"/>
      </a:lt2>
      <a:accent1>
        <a:srgbClr val="F15A24"/>
      </a:accent1>
      <a:accent2>
        <a:srgbClr val="FFBC5E"/>
      </a:accent2>
      <a:accent3>
        <a:srgbClr val="F7931E"/>
      </a:accent3>
      <a:accent4>
        <a:srgbClr val="FFCCC9"/>
      </a:accent4>
      <a:accent5>
        <a:srgbClr val="F78E6B"/>
      </a:accent5>
      <a:accent6>
        <a:srgbClr val="7D5FEB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662</Words>
  <Application>Microsoft Office PowerPoint</Application>
  <PresentationFormat>如螢幕大小 (16:9)</PresentationFormat>
  <Paragraphs>203</Paragraphs>
  <Slides>12</Slides>
  <Notes>8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Barlow Semi Condensed</vt:lpstr>
      <vt:lpstr>Staatliches</vt:lpstr>
      <vt:lpstr>微軟正黑體</vt:lpstr>
      <vt:lpstr>Lato</vt:lpstr>
      <vt:lpstr>Questrial</vt:lpstr>
      <vt:lpstr>Arial</vt:lpstr>
      <vt:lpstr>Montserrat</vt:lpstr>
      <vt:lpstr>Barlow Semi Condensed Black</vt:lpstr>
      <vt:lpstr>Bebas Neue</vt:lpstr>
      <vt:lpstr>Animal Diseases by Slidesgo</vt:lpstr>
      <vt:lpstr>PetCare Care your pet</vt:lpstr>
      <vt:lpstr>目標族群 </vt:lpstr>
      <vt:lpstr>市場需求 </vt:lpstr>
      <vt:lpstr>營運模式 商業模式</vt:lpstr>
      <vt:lpstr>PowerPoint 簡報</vt:lpstr>
      <vt:lpstr>LINE生態體系結合度</vt:lpstr>
      <vt:lpstr>LINE POINTS</vt:lpstr>
      <vt:lpstr>LINE API 應用創意性 LINE Messaging API-1</vt:lpstr>
      <vt:lpstr>LINE API 應用創意性 LINE Messaging API-2</vt:lpstr>
      <vt:lpstr>Chatbot 服務互動展示</vt:lpstr>
      <vt:lpstr>Chatbot 服務互動展示-DEMO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PetCare Care your pet</dc:title>
  <cp:lastModifiedBy>彧頎 林</cp:lastModifiedBy>
  <cp:revision>8</cp:revision>
  <dcterms:modified xsi:type="dcterms:W3CDTF">2023-08-26T17:26:34Z</dcterms:modified>
</cp:coreProperties>
</file>