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744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8" r:id="rId6"/>
    <p:sldId id="276" r:id="rId7"/>
    <p:sldId id="281" r:id="rId8"/>
    <p:sldId id="279" r:id="rId9"/>
    <p:sldId id="274" r:id="rId10"/>
  </p:sldIdLst>
  <p:sldSz cx="12192000" cy="6858000"/>
  <p:notesSz cx="6858000" cy="9144000"/>
  <p:embeddedFontLst>
    <p:embeddedFont>
      <p:font typeface="DFGirlW7-B5" panose="040F0709000000000000" pitchFamily="81" charset="-120"/>
      <p:regular r:id="rId13"/>
    </p:embeddedFont>
    <p:embeddedFont>
      <p:font typeface="Microsoft JhengHei UI" panose="020B0604030504040204" pitchFamily="34" charset="-120"/>
      <p:regular r:id="rId14"/>
      <p:bold r:id="rId15"/>
    </p:embeddedFont>
    <p:embeddedFont>
      <p:font typeface="UD デジタル 教科書体 NK-R" panose="02020400000000000000" pitchFamily="18" charset="-128"/>
      <p:regular r:id="rId16"/>
    </p:embeddedFont>
    <p:embeddedFont>
      <p:font typeface="Wingdings 3" panose="05040102010807070707" pitchFamily="18" charset="2"/>
      <p:regular r:id="rId17"/>
    </p:embeddedFont>
  </p:embeddedFontLst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 snapToObject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394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4D82819-B6AE-466A-A91B-1E090E2E83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448AA21-CE91-4A84-939E-B85A5A3533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AB65F-24A3-4048-9EA3-0AAFC53F775F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2019/12/30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5FA3394-A253-415D-81FF-BE22639838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6523C91-DE84-4680-8299-370FEA0113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E07FB-3D07-4315-8463-7CC8F209D61C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1215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A962474-3EB0-464C-A77E-BA3FF4CE3042}" type="datetime1">
              <a:rPr lang="zh-TW" altLang="en-US" smtClean="0"/>
              <a:pPr/>
              <a:t>2019/12/30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dirty="0"/>
              <a:t>編輯母片文字樣式</a:t>
            </a:r>
          </a:p>
          <a:p>
            <a:pPr lvl="1"/>
            <a:r>
              <a:rPr lang="zh-TW" altLang="en-US" noProof="0" dirty="0"/>
              <a:t>第二層</a:t>
            </a:r>
          </a:p>
          <a:p>
            <a:pPr lvl="2"/>
            <a:r>
              <a:rPr lang="zh-TW" altLang="en-US" noProof="0" dirty="0"/>
              <a:t>第三層</a:t>
            </a:r>
          </a:p>
          <a:p>
            <a:pPr lvl="3"/>
            <a:r>
              <a:rPr lang="zh-TW" altLang="en-US" noProof="0" dirty="0"/>
              <a:t>第四層</a:t>
            </a:r>
          </a:p>
          <a:p>
            <a:pPr lvl="4"/>
            <a:r>
              <a:rPr lang="zh-TW" altLang="en-US" noProof="0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E51E795-A4A9-45C4-898E-4AB76FC232E0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107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1E795-A4A9-45C4-898E-4AB76FC232E0}" type="slidenum">
              <a:rPr lang="en-US" altLang="zh-TW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905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1E795-A4A9-45C4-898E-4AB76FC232E0}" type="slidenum">
              <a:rPr lang="en-US" altLang="zh-TW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827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天體-R1---重疊標題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A7CD9D78-9707-4F80-BB3E-834898F824C2}" type="datetime1">
              <a:rPr lang="zh-TW" altLang="en-US" noProof="0" smtClean="0"/>
              <a:t>2019/12/30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61770D-3BA4-4AC6-95A7-6EA41CC7BCE7}" type="datetime1">
              <a:rPr lang="zh-TW" altLang="en-US" noProof="0" smtClean="0"/>
              <a:t>2019/12/30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12D991-66C6-4904-8094-16CF96CBCFF1}" type="datetime1">
              <a:rPr lang="zh-TW" altLang="en-US" noProof="0" smtClean="0"/>
              <a:t>2019/12/30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TW" altLang="en-US" sz="8000" noProof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”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TW" altLang="en-US" sz="8000" noProof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“</a:t>
            </a:r>
          </a:p>
        </p:txBody>
      </p:sp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0" name="文字預留位置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9D0C9FC-EA21-4563-AFA7-E8D33B9C3682}" type="datetime1">
              <a:rPr lang="zh-TW" altLang="en-US" smtClean="0"/>
              <a:pPr/>
              <a:t>2019/12/30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E57DC2-970A-4B3E-BB1C-7A09969E49DF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A867A6-4153-46EA-8246-ECCF6A192718}" type="datetime1">
              <a:rPr lang="zh-TW" altLang="en-US" noProof="0" smtClean="0"/>
              <a:t>2019/12/30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TW" altLang="en-US" sz="8000" noProof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”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TW" altLang="en-US" sz="8000" noProof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“</a:t>
            </a:r>
          </a:p>
        </p:txBody>
      </p:sp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0" name="文字預留位置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zh-TW" altLang="en-US" noProof="0"/>
              <a:t>編輯母片文字樣式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1BA57BC-272A-42D5-BC51-B6109745E22F}" type="datetime1">
              <a:rPr lang="zh-TW" altLang="en-US" smtClean="0"/>
              <a:pPr/>
              <a:t>2019/12/30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E57DC2-970A-4B3E-BB1C-7A09969E49DF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0" name="文字預留位置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zh-TW" altLang="en-US" noProof="0"/>
              <a:t>編輯母片文字樣式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1453CA-FEEE-4DA7-B6BC-7334DE9BE26E}" type="datetime1">
              <a:rPr lang="zh-TW" altLang="en-US" noProof="0" smtClean="0"/>
              <a:t>2019/12/30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2B8271-B3E1-4DFE-B523-1CEF64C41FF1}" type="datetime1">
              <a:rPr lang="zh-TW" altLang="en-US" noProof="0" smtClean="0"/>
              <a:t>2019/12/30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338A4A-9E06-4718-B3F5-058DA64AE7D5}" type="datetime1">
              <a:rPr lang="zh-TW" altLang="en-US" noProof="0" smtClean="0"/>
              <a:t>2019/12/30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3000FB-18C4-4BB5-A332-856BB4ACBE63}" type="datetime1">
              <a:rPr lang="zh-TW" altLang="en-US" noProof="0" smtClean="0"/>
              <a:t>2019/12/30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FC8DB3-BA3C-4EA7-91C1-D014A4C00F21}" type="datetime1">
              <a:rPr lang="zh-TW" altLang="en-US" noProof="0" smtClean="0"/>
              <a:t>2019/12/30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zh-TW" altLang="en-US" noProof="0" dirty="0"/>
              <a:t>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C369B4-91E4-4A64-AA75-A4CA3CC039A3}" type="datetime1">
              <a:rPr lang="zh-TW" altLang="en-US" noProof="0" smtClean="0"/>
              <a:t>2019/12/30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TW" altLang="en-US" noProof="0" dirty="0"/>
              <a:t>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5954F9-4097-43C0-A101-DD66FCC0D6F8}" type="datetime1">
              <a:rPr lang="zh-TW" altLang="en-US" noProof="0" smtClean="0"/>
              <a:t>2019/12/30</a:t>
            </a:fld>
            <a:endParaRPr lang="zh-TW" altLang="en-US" noProof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773271-032B-4FEB-B96C-762B02DB02C6}" type="datetime1">
              <a:rPr lang="zh-TW" altLang="en-US" noProof="0" smtClean="0"/>
              <a:t>2019/12/30</a:t>
            </a:fld>
            <a:endParaRPr lang="zh-TW" altLang="en-US" noProof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9B7EB8-9B55-401F-8E36-E35D985DA228}" type="datetime1">
              <a:rPr lang="zh-TW" altLang="en-US" noProof="0" smtClean="0"/>
              <a:t>2019/12/30</a:t>
            </a:fld>
            <a:endParaRPr lang="zh-TW" altLang="en-US" noProof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F5CB96-3215-440B-BF2C-D3855E494BA1}" type="datetime1">
              <a:rPr lang="zh-TW" altLang="en-US" noProof="0" smtClean="0"/>
              <a:t>2019/12/30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4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DCA522-B505-4B1A-B105-A9E4A282121F}" type="datetime1">
              <a:rPr lang="zh-TW" altLang="en-US" noProof="0" smtClean="0"/>
              <a:t>2019/12/30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D1298CE-92A3-4C21-80EE-6E5E481941CA}" type="datetime1">
              <a:rPr lang="zh-TW" altLang="en-US" smtClean="0"/>
              <a:t>2019/12/30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E57DC2-970A-4B3E-BB1C-7A09969E49DF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夜空與遙遠地平線上的群山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FLASH</a:t>
            </a:r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的末路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dirty="0">
                <a:solidFill>
                  <a:schemeClr val="accent1">
                    <a:lumMod val="40000"/>
                    <a:lumOff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00757103</a:t>
            </a:r>
            <a:r>
              <a:rPr lang="zh-TW" alt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洪鈺凱  </a:t>
            </a:r>
            <a:r>
              <a:rPr lang="en-US" altLang="zh-TW" dirty="0">
                <a:solidFill>
                  <a:schemeClr val="accent1">
                    <a:lumMod val="40000"/>
                    <a:lumOff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00757129</a:t>
            </a:r>
            <a:r>
              <a:rPr lang="zh-TW" alt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劉永萱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2172552F-11D2-4467-8DA2-78B49F692D02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695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網站架構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B4B4624F-38E8-446C-8673-BE7795AFF4E4}"/>
              </a:ext>
            </a:extLst>
          </p:cNvPr>
          <p:cNvSpPr txBox="1">
            <a:spLocks/>
          </p:cNvSpPr>
          <p:nvPr/>
        </p:nvSpPr>
        <p:spPr>
          <a:xfrm>
            <a:off x="677334" y="1930400"/>
            <a:ext cx="8596668" cy="411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496CB">
                  <a:lumMod val="75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pic>
        <p:nvPicPr>
          <p:cNvPr id="4" name="內容版面配置區 8">
            <a:extLst>
              <a:ext uri="{FF2B5EF4-FFF2-40B4-BE49-F238E27FC236}">
                <a16:creationId xmlns:a16="http://schemas.microsoft.com/office/drawing/2014/main" id="{CFD1B183-77D7-4933-934D-63707035D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15265"/>
            <a:ext cx="8386767" cy="4340718"/>
          </a:xfrm>
        </p:spPr>
      </p:pic>
    </p:spTree>
    <p:extLst>
      <p:ext uri="{BB962C8B-B14F-4D97-AF65-F5344CB8AC3E}">
        <p14:creationId xmlns:p14="http://schemas.microsoft.com/office/powerpoint/2010/main" val="84397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2172552F-11D2-4467-8DA2-78B49F692D02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695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使用技術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B4B4624F-38E8-446C-8673-BE7795AFF4E4}"/>
              </a:ext>
            </a:extLst>
          </p:cNvPr>
          <p:cNvSpPr txBox="1">
            <a:spLocks/>
          </p:cNvSpPr>
          <p:nvPr/>
        </p:nvSpPr>
        <p:spPr>
          <a:xfrm>
            <a:off x="677334" y="1930400"/>
            <a:ext cx="8596668" cy="411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496CB">
                  <a:lumMod val="75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基本技術：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496CB">
                  <a:lumMod val="75000"/>
                </a:srgb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	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網站基本架構：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HTML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496CB">
                  <a:lumMod val="75000"/>
                </a:srgb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	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網站裝飾：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CSS</a:t>
            </a:r>
          </a:p>
          <a:p>
            <a:pPr marL="0" lvl="0" indent="0">
              <a:buClr>
                <a:srgbClr val="F496CB">
                  <a:lumMod val="75000"/>
                </a:srgbClr>
              </a:buClr>
              <a:buNone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	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遊戲製作：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JavaScript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、</a:t>
            </a:r>
            <a:r>
              <a:rPr lang="en-US" altLang="zh-TW" dirty="0">
                <a:solidFill>
                  <a:schemeClr val="tx1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jQuery 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146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2172552F-11D2-4467-8DA2-78B49F692D02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695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網站</a:t>
            </a:r>
            <a:r>
              <a:rPr kumimoji="0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説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明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B4B4624F-38E8-446C-8673-BE7795AFF4E4}"/>
              </a:ext>
            </a:extLst>
          </p:cNvPr>
          <p:cNvSpPr txBox="1">
            <a:spLocks/>
          </p:cNvSpPr>
          <p:nvPr/>
        </p:nvSpPr>
        <p:spPr>
          <a:xfrm>
            <a:off x="677334" y="1930400"/>
            <a:ext cx="8596668" cy="411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FGirlW7-B5" panose="040F0709000000000000" pitchFamily="81" charset="-120"/>
                <a:ea typeface="DFGirlW7-B5" panose="040F0709000000000000" pitchFamily="81" charset="-120"/>
              </a:rPr>
              <a:t>因時間與身體因素，只完成了一部份小遊戲與實作出遊戲本身的系統，遊戲劇情也尚未建構完成，為求頁面執行的通順，所以某些系統只有寫出程式原始碼，沒有實際執行。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FGirlW7-B5" panose="040F0709000000000000" pitchFamily="81" charset="-120"/>
              <a:ea typeface="DFGirlW7-B5" panose="040F0709000000000000" pitchFamily="81" charset="-12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Wingdings 3" charset="2"/>
              <a:buChar char=""/>
              <a:tabLst/>
              <a:defRPr/>
            </a:pPr>
            <a:endParaRPr lang="en-US" altLang="zh-TW" dirty="0">
              <a:solidFill>
                <a:schemeClr val="tx1"/>
              </a:solidFill>
              <a:latin typeface="DFGirlW7-B5" panose="040F0709000000000000" pitchFamily="81" charset="-120"/>
              <a:ea typeface="DFGirlW7-B5" panose="040F0709000000000000" pitchFamily="81" charset="-12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Wingdings 3" charset="2"/>
              <a:buChar char=""/>
              <a:tabLst/>
              <a:defRPr/>
            </a:pP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  <a:latin typeface="DFGirlW7-B5" panose="040F0709000000000000" pitchFamily="81" charset="-120"/>
              <a:ea typeface="DFGirlW7-B5" panose="040F0709000000000000" pitchFamily="81" charset="-12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Wingdings 3" charset="2"/>
              <a:buChar char=""/>
              <a:tabLst/>
              <a:defRPr/>
            </a:pP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  <a:latin typeface="DFGirlW7-B5" panose="040F0709000000000000" pitchFamily="81" charset="-120"/>
              <a:ea typeface="DFGirlW7-B5" panose="040F0709000000000000" pitchFamily="81" charset="-12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Wingdings 3" charset="2"/>
              <a:buChar char=""/>
              <a:tabLst/>
              <a:defRPr/>
            </a:pP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  <a:latin typeface="DFGirlW7-B5" panose="040F0709000000000000" pitchFamily="81" charset="-120"/>
              <a:ea typeface="DFGirlW7-B5" panose="040F0709000000000000" pitchFamily="81" charset="-12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Wingdings 3" charset="2"/>
              <a:buChar char=""/>
              <a:tabLst/>
              <a:defRPr/>
            </a:pP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  <a:latin typeface="DFGirlW7-B5" panose="040F0709000000000000" pitchFamily="81" charset="-120"/>
              <a:ea typeface="DFGirlW7-B5" panose="040F0709000000000000" pitchFamily="81" charset="-12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80000"/>
              <a:buNone/>
              <a:tabLst/>
              <a:defRPr/>
            </a:pP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  <a:latin typeface="DFGirlW7-B5" panose="040F0709000000000000" pitchFamily="81" charset="-120"/>
              <a:ea typeface="DFGirlW7-B5" panose="040F0709000000000000" pitchFamily="81" charset="-12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DFGirlW7-B5" panose="040F0709000000000000" pitchFamily="81" charset="-120"/>
                <a:ea typeface="DFGirlW7-B5" panose="040F0709000000000000" pitchFamily="81" charset="-120"/>
              </a:rPr>
              <a:t>原先規劃的特色是，因為劇情有原案，所以可以配合原作做推廣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80000"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DFGirlW7-B5" panose="040F0709000000000000" pitchFamily="81" charset="-120"/>
              <a:ea typeface="DFGirlW7-B5" panose="040F0709000000000000" pitchFamily="81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8716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2172552F-11D2-4467-8DA2-78B49F692D02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695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分工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B4B4624F-38E8-446C-8673-BE7795AFF4E4}"/>
              </a:ext>
            </a:extLst>
          </p:cNvPr>
          <p:cNvSpPr txBox="1">
            <a:spLocks/>
          </p:cNvSpPr>
          <p:nvPr/>
        </p:nvSpPr>
        <p:spPr>
          <a:xfrm>
            <a:off x="677333" y="1930400"/>
            <a:ext cx="11129967" cy="411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洪鈺凱</a:t>
            </a:r>
            <a:r>
              <a:rPr lang="en-US" altLang="zh-TW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(00757103)</a:t>
            </a:r>
            <a:r>
              <a:rPr lang="zh-TW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</a:t>
            </a:r>
            <a:r>
              <a:rPr lang="en-US" altLang="zh-TW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:</a:t>
            </a:r>
          </a:p>
          <a:p>
            <a:pPr marL="0" indent="0">
              <a:buNone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	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專案整合、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專案優化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	</a:t>
            </a:r>
            <a:r>
              <a:rPr lang="zh-TW" altLang="en-US" dirty="0">
                <a:solidFill>
                  <a:schemeClr val="tx1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遊戲系統規劃與製作、遊戲劇情規劃、</a:t>
            </a:r>
            <a:r>
              <a:rPr lang="zh-TW" altLang="en-US" dirty="0">
                <a:solidFill>
                  <a:schemeClr val="accent3">
                    <a:lumMod val="75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遊戲劇情製作</a:t>
            </a:r>
            <a:r>
              <a:rPr lang="zh-TW" altLang="en-US" dirty="0">
                <a:solidFill>
                  <a:schemeClr val="tx1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、角色設計與製作、美術設計、</a:t>
            </a:r>
            <a:r>
              <a:rPr lang="zh-TW" altLang="en-US" dirty="0">
                <a:solidFill>
                  <a:schemeClr val="accent3">
                    <a:lumMod val="75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美術製作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	</a:t>
            </a:r>
            <a:r>
              <a:rPr lang="zh-TW" altLang="en-US" dirty="0">
                <a:solidFill>
                  <a:schemeClr val="tx1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小遊戲「</a:t>
            </a:r>
            <a:r>
              <a:rPr lang="en-US" altLang="zh-TW" dirty="0">
                <a:solidFill>
                  <a:schemeClr val="tx1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2048</a:t>
            </a:r>
            <a:r>
              <a:rPr lang="zh-TW" altLang="en-US" dirty="0">
                <a:solidFill>
                  <a:schemeClr val="tx1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」製作、</a:t>
            </a:r>
            <a:r>
              <a:rPr lang="zh-TW" altLang="en-US" dirty="0">
                <a:solidFill>
                  <a:schemeClr val="accent3">
                    <a:lumMod val="75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小遊戲「小朋友下樓梯」製作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	</a:t>
            </a:r>
            <a:r>
              <a:rPr lang="zh-TW" altLang="en-US" dirty="0">
                <a:solidFill>
                  <a:schemeClr val="tx1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草案</a:t>
            </a:r>
            <a:r>
              <a:rPr lang="en-US" altLang="zh-TW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PowerPoint</a:t>
            </a:r>
            <a:r>
              <a:rPr lang="zh-TW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規劃、製作及美工</a:t>
            </a:r>
            <a:endParaRPr lang="en-US" altLang="zh-TW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r>
              <a:rPr lang="zh-TW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劉永萱</a:t>
            </a:r>
            <a:r>
              <a:rPr lang="en-US" altLang="zh-TW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(00757129)</a:t>
            </a:r>
            <a:r>
              <a:rPr lang="zh-TW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</a:t>
            </a:r>
            <a:r>
              <a:rPr lang="en-US" altLang="zh-TW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:</a:t>
            </a:r>
            <a:r>
              <a:rPr lang="zh-TW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</a:t>
            </a:r>
            <a:endParaRPr lang="en-US" altLang="zh-TW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pPr marL="0" indent="0">
              <a:buNone/>
            </a:pPr>
            <a:r>
              <a:rPr lang="en-US" altLang="zh-TW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	</a:t>
            </a:r>
            <a:r>
              <a:rPr lang="zh-TW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專案構思</a:t>
            </a:r>
            <a:endParaRPr lang="en-US" altLang="zh-TW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pPr marL="0" indent="0">
              <a:buNone/>
            </a:pPr>
            <a:r>
              <a:rPr lang="en-US" altLang="zh-TW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	</a:t>
            </a:r>
            <a:r>
              <a:rPr lang="zh-TW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小遊戲「貪食蛇」製作</a:t>
            </a:r>
            <a:endParaRPr lang="en-US" altLang="zh-TW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pPr marL="0" indent="0">
              <a:buNone/>
            </a:pPr>
            <a:r>
              <a:rPr lang="en-US" altLang="zh-TW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	</a:t>
            </a:r>
            <a:r>
              <a:rPr lang="zh-TW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報告</a:t>
            </a:r>
            <a:r>
              <a:rPr lang="en-US" altLang="zh-TW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PowerPoint</a:t>
            </a:r>
            <a:r>
              <a:rPr lang="zh-TW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規劃、製作及美工</a:t>
            </a:r>
          </a:p>
        </p:txBody>
      </p:sp>
    </p:spTree>
    <p:extLst>
      <p:ext uri="{BB962C8B-B14F-4D97-AF65-F5344CB8AC3E}">
        <p14:creationId xmlns:p14="http://schemas.microsoft.com/office/powerpoint/2010/main" val="300365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光點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dirty="0">
                <a:latin typeface="DFGirlW7-B5" panose="040F0709000000000000" pitchFamily="81" charset="-120"/>
                <a:ea typeface="DFGirlW7-B5" panose="040F0709000000000000" pitchFamily="81" charset="-120"/>
              </a:rPr>
              <a:t>感謝您！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 anchor="b">
            <a:normAutofit/>
          </a:bodyPr>
          <a:lstStyle/>
          <a:p>
            <a:pPr rtl="0"/>
            <a:r>
              <a:rPr lang="zh-TW" altLang="en-US" sz="1200" dirty="0">
                <a:solidFill>
                  <a:srgbClr val="0070C0"/>
                </a:solidFill>
                <a:latin typeface="DFGirlW7-B5" panose="040F0709000000000000" pitchFamily="81" charset="-120"/>
                <a:ea typeface="DFGirlW7-B5" panose="040F0709000000000000" pitchFamily="81" charset="-120"/>
              </a:rPr>
              <a:t>正式版還是等我寒假重做一份吧</a:t>
            </a:r>
            <a:r>
              <a:rPr lang="en-US" altLang="zh-TW" sz="1200" dirty="0">
                <a:solidFill>
                  <a:srgbClr val="0070C0"/>
                </a:solidFill>
                <a:latin typeface="DFGirlW7-B5" panose="040F0709000000000000" pitchFamily="81" charset="-120"/>
                <a:ea typeface="DFGirlW7-B5" panose="040F0709000000000000" pitchFamily="81" charset="-12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5274BF-C111-4B7A-8D90-F7666D37C131}">
  <ds:schemaRefs>
    <ds:schemaRef ds:uri="16c05727-aa75-4e4a-9b5f-8a80a1165891"/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未來天體設計</Template>
  <TotalTime>0</TotalTime>
  <Words>207</Words>
  <Application>Microsoft Office PowerPoint</Application>
  <PresentationFormat>寬螢幕</PresentationFormat>
  <Paragraphs>31</Paragraphs>
  <Slides>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UD デジタル 教科書体 NK-R</vt:lpstr>
      <vt:lpstr>Arial</vt:lpstr>
      <vt:lpstr>Wingdings 3</vt:lpstr>
      <vt:lpstr>Microsoft JhengHei UI</vt:lpstr>
      <vt:lpstr>DFGirlW7-B5</vt:lpstr>
      <vt:lpstr>天體</vt:lpstr>
      <vt:lpstr>FLASH的末路</vt:lpstr>
      <vt:lpstr>PowerPoint 簡報</vt:lpstr>
      <vt:lpstr>PowerPoint 簡報</vt:lpstr>
      <vt:lpstr>PowerPoint 簡報</vt:lpstr>
      <vt:lpstr>PowerPoint 簡報</vt:lpstr>
      <vt:lpstr>感謝您！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2019-12-29T10:27:40Z</dcterms:created>
  <dcterms:modified xsi:type="dcterms:W3CDTF">2019-12-30T17:51:01Z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