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6" r:id="rId6"/>
    <p:sldId id="275" r:id="rId7"/>
    <p:sldId id="274" r:id="rId8"/>
  </p:sldIdLst>
  <p:sldSz cx="12192000" cy="6858000"/>
  <p:notesSz cx="6858000" cy="9144000"/>
  <p:embeddedFontLst>
    <p:embeddedFont>
      <p:font typeface="微軟正黑體" panose="020B0604030504040204" pitchFamily="34" charset="-120"/>
      <p:regular r:id="rId11"/>
      <p:bold r:id="rId12"/>
    </p:embeddedFont>
    <p:embeddedFont>
      <p:font typeface="Microsoft JhengHei UI" panose="020B0604030504040204" pitchFamily="34" charset="-120"/>
      <p:regular r:id="rId13"/>
      <p:bold r:id="rId14"/>
    </p:embeddedFont>
    <p:embeddedFont>
      <p:font typeface="UD デジタル 教科書体 NK-R" panose="02020400000000000000" pitchFamily="18" charset="-128"/>
      <p:regular r:id="rId15"/>
    </p:embeddedFont>
    <p:embeddedFont>
      <p:font typeface="UD デジタル 教科書体 N-R" panose="02020400000000000000" pitchFamily="17" charset="-128"/>
      <p:regular r:id="rId16"/>
    </p:embeddedFont>
    <p:embeddedFont>
      <p:font typeface="Wingdings 3" panose="05040102010807070707" pitchFamily="18" charset="2"/>
      <p:regular r:id="rId17"/>
    </p:embeddedFont>
  </p:embeddedFontLst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D82819-B6AE-466A-A91B-1E090E2E8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8AA21-CE91-4A84-939E-B85A5A35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65F-24A3-4048-9EA3-0AAFC53F775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A3394-A253-415D-81FF-BE2263983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23C91-DE84-4680-8299-370FEA0113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07FB-3D07-4315-8463-7CC8F209D61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1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962474-3EB0-464C-A77E-BA3FF4CE3042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1E795-A4A9-45C4-898E-4AB76FC232E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7CD9D78-9707-4F80-BB3E-834898F824C2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61770D-3BA4-4AC6-95A7-6EA41CC7BCE7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D991-66C6-4904-8094-16CF96CBCFF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D0C9FC-EA21-4563-AFA7-E8D33B9C3682}" type="datetime1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867A6-4153-46EA-8246-ECCF6A19271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1BA57BC-272A-42D5-BC51-B6109745E22F}" type="datetime1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453CA-FEEE-4DA7-B6BC-7334DE9BE26E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B8271-B3E1-4DFE-B523-1CEF64C41FF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8A4A-9E06-4718-B3F5-058DA64AE7D5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3000FB-18C4-4BB5-A332-856BB4ACBE63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C8DB3-BA3C-4EA7-91C1-D014A4C00F2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369B4-91E4-4A64-AA75-A4CA3CC039A3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954F9-4097-43C0-A101-DD66FCC0D6F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73271-032B-4FEB-B96C-762B02DB02C6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7EB8-9B55-401F-8E36-E35D985DA22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5CB96-3215-440B-BF2C-D3855E494BA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CA522-B505-4B1A-B105-A9E4A282121F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1298CE-92A3-4C21-80EE-6E5E481941CA}" type="datetime1">
              <a:rPr lang="zh-TW" altLang="en-US" smtClean="0"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夜空與遙遠地平線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FLASH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的末路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00757103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洪鈺凱 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00757129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劉永萱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172552F-11D2-4467-8DA2-78B49F692D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/>
                <a:cs typeface="+mj-cs"/>
              </a:rPr>
              <a:t>使用技術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/>
                <a:cs typeface="+mj-cs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UD デジタル 教科書体 NK-R"/>
              </a:rPr>
              <a:t>貪食蛇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/>
                <a:cs typeface="+mj-cs"/>
              </a:rPr>
              <a:t>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/>
              <a:cs typeface="+mj-cs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677334" y="1583703"/>
            <a:ext cx="8596668" cy="445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基本技術：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-R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網站基本架構：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HTML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網站裝飾：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CSS</a:t>
            </a:r>
          </a:p>
          <a:p>
            <a:pPr marL="0" lvl="0" indent="0">
              <a:buClr>
                <a:srgbClr val="F496CB">
                  <a:lumMod val="75000"/>
                </a:srgbClr>
              </a:buClr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遊戲製作：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JavaScript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-R"/>
                <a:cs typeface="+mn-cs"/>
              </a:rPr>
              <a:t> 、</a:t>
            </a:r>
            <a:r>
              <a:rPr lang="en-US" altLang="zh-TW" dirty="0">
                <a:solidFill>
                  <a:schemeClr val="tx1"/>
                </a:solidFill>
                <a:latin typeface="UD デジタル 教科書体 N-R"/>
              </a:rPr>
              <a:t>jQuery 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-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4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574105"/>
            <a:ext cx="10131425" cy="1456267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774049" y="2030372"/>
            <a:ext cx="8596668" cy="445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洪鈺凱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製作、網站架構規劃與整合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劉永萱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小遊戲貪食蛇製作</a:t>
            </a:r>
          </a:p>
        </p:txBody>
      </p:sp>
    </p:spTree>
    <p:extLst>
      <p:ext uri="{BB962C8B-B14F-4D97-AF65-F5344CB8AC3E}">
        <p14:creationId xmlns:p14="http://schemas.microsoft.com/office/powerpoint/2010/main" val="21710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光點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未來天體設計</Template>
  <TotalTime>0</TotalTime>
  <Words>71</Words>
  <Application>Microsoft Office PowerPoint</Application>
  <PresentationFormat>寬螢幕</PresentationFormat>
  <Paragraphs>15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JhengHei UI</vt:lpstr>
      <vt:lpstr>UD デジタル 教科書体 N-R</vt:lpstr>
      <vt:lpstr>Arial</vt:lpstr>
      <vt:lpstr>UD デジタル 教科書体 NK-R</vt:lpstr>
      <vt:lpstr>微軟正黑體</vt:lpstr>
      <vt:lpstr>Wingdings 3</vt:lpstr>
      <vt:lpstr>天體</vt:lpstr>
      <vt:lpstr>FLASH的末路</vt:lpstr>
      <vt:lpstr>PowerPoint 簡報</vt:lpstr>
      <vt:lpstr>分工</vt:lpstr>
      <vt:lpstr>感謝您！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2019-12-29T10:27:40Z</dcterms:created>
  <dcterms:modified xsi:type="dcterms:W3CDTF">2019-12-30T01:23:37Z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