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9" r:id="rId5"/>
    <p:sldId id="276" r:id="rId6"/>
    <p:sldId id="270" r:id="rId7"/>
    <p:sldId id="258" r:id="rId8"/>
    <p:sldId id="259" r:id="rId9"/>
    <p:sldId id="260" r:id="rId10"/>
    <p:sldId id="261" r:id="rId11"/>
    <p:sldId id="268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六 文钱" initials="六" lastIdx="1" clrIdx="0">
    <p:extLst>
      <p:ext uri="{19B8F6BF-5375-455C-9EA6-DF929625EA0E}">
        <p15:presenceInfo xmlns:p15="http://schemas.microsoft.com/office/powerpoint/2012/main" userId="e41e1c32b1c5f4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3791B-A729-4BA6-80BD-7F4984374C8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AF82D8E-7AB5-4092-990B-2C811F926CEC}">
      <dgm:prSet phldrT="[文本]"/>
      <dgm:spPr/>
      <dgm:t>
        <a:bodyPr/>
        <a:lstStyle/>
        <a:p>
          <a:r>
            <a:rPr lang="en-US" altLang="zh-CN" dirty="0"/>
            <a:t>user</a:t>
          </a:r>
          <a:r>
            <a:rPr lang="zh-CN" altLang="en-US" dirty="0"/>
            <a:t>类</a:t>
          </a:r>
        </a:p>
      </dgm:t>
    </dgm:pt>
    <dgm:pt modelId="{82DC8809-85E6-4400-8570-A87550A49CF2}" type="parTrans" cxnId="{CE54A536-6AC1-4FAF-87B6-6FDCE555D8B1}">
      <dgm:prSet/>
      <dgm:spPr/>
      <dgm:t>
        <a:bodyPr/>
        <a:lstStyle/>
        <a:p>
          <a:endParaRPr lang="zh-CN" altLang="en-US"/>
        </a:p>
      </dgm:t>
    </dgm:pt>
    <dgm:pt modelId="{710CF1C2-349D-4EC4-B0D6-DFC86BB54C28}" type="sibTrans" cxnId="{CE54A536-6AC1-4FAF-87B6-6FDCE555D8B1}">
      <dgm:prSet/>
      <dgm:spPr/>
      <dgm:t>
        <a:bodyPr/>
        <a:lstStyle/>
        <a:p>
          <a:endParaRPr lang="zh-CN" altLang="en-US"/>
        </a:p>
      </dgm:t>
    </dgm:pt>
    <dgm:pt modelId="{31A2EBF6-CE9F-45C9-B264-D3B3268779D9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BE3B12A5-4B82-4949-847C-CABCD8911936}" type="parTrans" cxnId="{B2A2B4D5-CA3C-429F-97AE-0C0835B4C505}">
      <dgm:prSet/>
      <dgm:spPr/>
      <dgm:t>
        <a:bodyPr/>
        <a:lstStyle/>
        <a:p>
          <a:endParaRPr lang="zh-CN" altLang="en-US"/>
        </a:p>
      </dgm:t>
    </dgm:pt>
    <dgm:pt modelId="{B5893B31-F816-42AA-920F-F4140A74BD60}" type="sibTrans" cxnId="{B2A2B4D5-CA3C-429F-97AE-0C0835B4C505}">
      <dgm:prSet/>
      <dgm:spPr/>
      <dgm:t>
        <a:bodyPr/>
        <a:lstStyle/>
        <a:p>
          <a:endParaRPr lang="zh-CN" altLang="en-US"/>
        </a:p>
      </dgm:t>
    </dgm:pt>
    <dgm:pt modelId="{6B383BFB-53CC-4AAA-865F-08CF68FC0B22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AE0704F8-D1E4-4CA7-8D56-F679C44D509E}" type="parTrans" cxnId="{CB4455AB-20B4-41EF-ABD4-A540A2FB4677}">
      <dgm:prSet/>
      <dgm:spPr/>
      <dgm:t>
        <a:bodyPr/>
        <a:lstStyle/>
        <a:p>
          <a:endParaRPr lang="zh-CN" altLang="en-US"/>
        </a:p>
      </dgm:t>
    </dgm:pt>
    <dgm:pt modelId="{E558C110-CD2C-4852-815B-B26AAB74B850}" type="sibTrans" cxnId="{CB4455AB-20B4-41EF-ABD4-A540A2FB4677}">
      <dgm:prSet/>
      <dgm:spPr/>
      <dgm:t>
        <a:bodyPr/>
        <a:lstStyle/>
        <a:p>
          <a:endParaRPr lang="zh-CN" altLang="en-US"/>
        </a:p>
      </dgm:t>
    </dgm:pt>
    <dgm:pt modelId="{49A66F12-A999-4337-8A39-286C46D36EA3}">
      <dgm:prSet phldrT="[文本]"/>
      <dgm:spPr/>
      <dgm:t>
        <a:bodyPr/>
        <a:lstStyle/>
        <a:p>
          <a:r>
            <a:rPr lang="zh-CN" altLang="en-US" dirty="0"/>
            <a:t>登出</a:t>
          </a:r>
        </a:p>
      </dgm:t>
    </dgm:pt>
    <dgm:pt modelId="{1260A948-F292-4F54-85A1-3146F3C2A6E0}" type="parTrans" cxnId="{C920024E-1A50-4E9F-BC5C-FCCFED6F0D70}">
      <dgm:prSet/>
      <dgm:spPr/>
      <dgm:t>
        <a:bodyPr/>
        <a:lstStyle/>
        <a:p>
          <a:endParaRPr lang="zh-CN" altLang="en-US"/>
        </a:p>
      </dgm:t>
    </dgm:pt>
    <dgm:pt modelId="{7E378B02-E2A6-4D9F-A0BD-18F1F70385AE}" type="sibTrans" cxnId="{C920024E-1A50-4E9F-BC5C-FCCFED6F0D70}">
      <dgm:prSet/>
      <dgm:spPr/>
      <dgm:t>
        <a:bodyPr/>
        <a:lstStyle/>
        <a:p>
          <a:endParaRPr lang="zh-CN" altLang="en-US"/>
        </a:p>
      </dgm:t>
    </dgm:pt>
    <dgm:pt modelId="{5798DF9C-0BF9-45FE-97A3-06B7CAB8E9AA}">
      <dgm:prSet phldrT="[文本]"/>
      <dgm:spPr/>
      <dgm:t>
        <a:bodyPr/>
        <a:lstStyle/>
        <a:p>
          <a:r>
            <a:rPr lang="zh-CN" altLang="en-US" dirty="0"/>
            <a:t>进入、信息查看</a:t>
          </a:r>
        </a:p>
      </dgm:t>
    </dgm:pt>
    <dgm:pt modelId="{7C44F662-252F-46AC-AFEA-7254FDA50ABB}" type="parTrans" cxnId="{BFEF7245-6BFD-47D6-929C-A6742BCDFFD4}">
      <dgm:prSet/>
      <dgm:spPr/>
      <dgm:t>
        <a:bodyPr/>
        <a:lstStyle/>
        <a:p>
          <a:endParaRPr lang="zh-CN" altLang="en-US"/>
        </a:p>
      </dgm:t>
    </dgm:pt>
    <dgm:pt modelId="{DB61AAD8-A5CA-44E8-9AD6-6D2AD6627320}" type="sibTrans" cxnId="{BFEF7245-6BFD-47D6-929C-A6742BCDFFD4}">
      <dgm:prSet/>
      <dgm:spPr/>
      <dgm:t>
        <a:bodyPr/>
        <a:lstStyle/>
        <a:p>
          <a:endParaRPr lang="zh-CN" altLang="en-US"/>
        </a:p>
      </dgm:t>
    </dgm:pt>
    <dgm:pt modelId="{A9EF0785-E62A-4538-84EA-F0EAAC1336DA}" type="pres">
      <dgm:prSet presAssocID="{9843791B-A729-4BA6-80BD-7F4984374C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277CB7-028E-4D04-B7DA-97EFCF73392A}" type="pres">
      <dgm:prSet presAssocID="{0AF82D8E-7AB5-4092-990B-2C811F926CEC}" presName="hierRoot1" presStyleCnt="0">
        <dgm:presLayoutVars>
          <dgm:hierBranch val="init"/>
        </dgm:presLayoutVars>
      </dgm:prSet>
      <dgm:spPr/>
    </dgm:pt>
    <dgm:pt modelId="{96D827DE-6D03-45E8-8D48-5B7481BBDB3A}" type="pres">
      <dgm:prSet presAssocID="{0AF82D8E-7AB5-4092-990B-2C811F926CEC}" presName="rootComposite1" presStyleCnt="0"/>
      <dgm:spPr/>
    </dgm:pt>
    <dgm:pt modelId="{3A79935C-1CED-481F-8537-7CC04FD90878}" type="pres">
      <dgm:prSet presAssocID="{0AF82D8E-7AB5-4092-990B-2C811F926CEC}" presName="rootText1" presStyleLbl="node0" presStyleIdx="0" presStyleCnt="1">
        <dgm:presLayoutVars>
          <dgm:chPref val="3"/>
        </dgm:presLayoutVars>
      </dgm:prSet>
      <dgm:spPr/>
    </dgm:pt>
    <dgm:pt modelId="{863FC33D-0260-4113-947A-FE0C53E342FF}" type="pres">
      <dgm:prSet presAssocID="{0AF82D8E-7AB5-4092-990B-2C811F926CEC}" presName="rootConnector1" presStyleLbl="node1" presStyleIdx="0" presStyleCnt="0"/>
      <dgm:spPr/>
    </dgm:pt>
    <dgm:pt modelId="{339BBC2B-8A9B-4CC9-B571-DD43B751052A}" type="pres">
      <dgm:prSet presAssocID="{0AF82D8E-7AB5-4092-990B-2C811F926CEC}" presName="hierChild2" presStyleCnt="0"/>
      <dgm:spPr/>
    </dgm:pt>
    <dgm:pt modelId="{5E0DCC66-235A-448D-9887-745F96E2C02A}" type="pres">
      <dgm:prSet presAssocID="{BE3B12A5-4B82-4949-847C-CABCD8911936}" presName="Name37" presStyleLbl="parChTrans1D2" presStyleIdx="0" presStyleCnt="3"/>
      <dgm:spPr/>
    </dgm:pt>
    <dgm:pt modelId="{C9B2C4DD-FAF6-404F-9C6D-E45E4A62D77C}" type="pres">
      <dgm:prSet presAssocID="{31A2EBF6-CE9F-45C9-B264-D3B3268779D9}" presName="hierRoot2" presStyleCnt="0">
        <dgm:presLayoutVars>
          <dgm:hierBranch val="init"/>
        </dgm:presLayoutVars>
      </dgm:prSet>
      <dgm:spPr/>
    </dgm:pt>
    <dgm:pt modelId="{194A6070-49EF-4867-95DF-2930195DE269}" type="pres">
      <dgm:prSet presAssocID="{31A2EBF6-CE9F-45C9-B264-D3B3268779D9}" presName="rootComposite" presStyleCnt="0"/>
      <dgm:spPr/>
    </dgm:pt>
    <dgm:pt modelId="{77864A48-FEEE-49F4-9650-FDBEC40D8B72}" type="pres">
      <dgm:prSet presAssocID="{31A2EBF6-CE9F-45C9-B264-D3B3268779D9}" presName="rootText" presStyleLbl="node2" presStyleIdx="0" presStyleCnt="3">
        <dgm:presLayoutVars>
          <dgm:chPref val="3"/>
        </dgm:presLayoutVars>
      </dgm:prSet>
      <dgm:spPr/>
    </dgm:pt>
    <dgm:pt modelId="{D061ACE9-1AAE-4542-BDFE-B6DF863BB5E3}" type="pres">
      <dgm:prSet presAssocID="{31A2EBF6-CE9F-45C9-B264-D3B3268779D9}" presName="rootConnector" presStyleLbl="node2" presStyleIdx="0" presStyleCnt="3"/>
      <dgm:spPr/>
    </dgm:pt>
    <dgm:pt modelId="{721A4D59-6663-4666-B0A0-DCB4BC2EE29D}" type="pres">
      <dgm:prSet presAssocID="{31A2EBF6-CE9F-45C9-B264-D3B3268779D9}" presName="hierChild4" presStyleCnt="0"/>
      <dgm:spPr/>
    </dgm:pt>
    <dgm:pt modelId="{3FBF6FB2-1AF1-4815-B5C3-4293203D9AC5}" type="pres">
      <dgm:prSet presAssocID="{31A2EBF6-CE9F-45C9-B264-D3B3268779D9}" presName="hierChild5" presStyleCnt="0"/>
      <dgm:spPr/>
    </dgm:pt>
    <dgm:pt modelId="{40B11912-4EBF-4475-A7B0-A0AC5DA95604}" type="pres">
      <dgm:prSet presAssocID="{AE0704F8-D1E4-4CA7-8D56-F679C44D509E}" presName="Name37" presStyleLbl="parChTrans1D2" presStyleIdx="1" presStyleCnt="3"/>
      <dgm:spPr/>
    </dgm:pt>
    <dgm:pt modelId="{FE353E20-A639-4F09-BB0A-C74479217078}" type="pres">
      <dgm:prSet presAssocID="{6B383BFB-53CC-4AAA-865F-08CF68FC0B22}" presName="hierRoot2" presStyleCnt="0">
        <dgm:presLayoutVars>
          <dgm:hierBranch val="init"/>
        </dgm:presLayoutVars>
      </dgm:prSet>
      <dgm:spPr/>
    </dgm:pt>
    <dgm:pt modelId="{FF479C6C-81DF-459A-84EA-5F3E301B73BE}" type="pres">
      <dgm:prSet presAssocID="{6B383BFB-53CC-4AAA-865F-08CF68FC0B22}" presName="rootComposite" presStyleCnt="0"/>
      <dgm:spPr/>
    </dgm:pt>
    <dgm:pt modelId="{39555093-7C6E-4135-892E-1F5CFBE13F64}" type="pres">
      <dgm:prSet presAssocID="{6B383BFB-53CC-4AAA-865F-08CF68FC0B22}" presName="rootText" presStyleLbl="node2" presStyleIdx="1" presStyleCnt="3">
        <dgm:presLayoutVars>
          <dgm:chPref val="3"/>
        </dgm:presLayoutVars>
      </dgm:prSet>
      <dgm:spPr/>
    </dgm:pt>
    <dgm:pt modelId="{1C5361C9-4889-4711-BA6A-80B1CE4C9523}" type="pres">
      <dgm:prSet presAssocID="{6B383BFB-53CC-4AAA-865F-08CF68FC0B22}" presName="rootConnector" presStyleLbl="node2" presStyleIdx="1" presStyleCnt="3"/>
      <dgm:spPr/>
    </dgm:pt>
    <dgm:pt modelId="{F37F0473-7208-4C9B-BCE7-444A82D33F4B}" type="pres">
      <dgm:prSet presAssocID="{6B383BFB-53CC-4AAA-865F-08CF68FC0B22}" presName="hierChild4" presStyleCnt="0"/>
      <dgm:spPr/>
    </dgm:pt>
    <dgm:pt modelId="{11486E29-6FB3-401F-BF46-752CF3365209}" type="pres">
      <dgm:prSet presAssocID="{7C44F662-252F-46AC-AFEA-7254FDA50ABB}" presName="Name37" presStyleLbl="parChTrans1D3" presStyleIdx="0" presStyleCnt="1"/>
      <dgm:spPr/>
    </dgm:pt>
    <dgm:pt modelId="{8AD767A1-DED9-4C93-B14C-C046DDF05F6A}" type="pres">
      <dgm:prSet presAssocID="{5798DF9C-0BF9-45FE-97A3-06B7CAB8E9AA}" presName="hierRoot2" presStyleCnt="0">
        <dgm:presLayoutVars>
          <dgm:hierBranch val="init"/>
        </dgm:presLayoutVars>
      </dgm:prSet>
      <dgm:spPr/>
    </dgm:pt>
    <dgm:pt modelId="{17FC7777-050F-4AC7-AD4C-DC2CBCB9B87F}" type="pres">
      <dgm:prSet presAssocID="{5798DF9C-0BF9-45FE-97A3-06B7CAB8E9AA}" presName="rootComposite" presStyleCnt="0"/>
      <dgm:spPr/>
    </dgm:pt>
    <dgm:pt modelId="{307FA643-387C-4E05-98F8-30F8650356A4}" type="pres">
      <dgm:prSet presAssocID="{5798DF9C-0BF9-45FE-97A3-06B7CAB8E9AA}" presName="rootText" presStyleLbl="node3" presStyleIdx="0" presStyleCnt="1">
        <dgm:presLayoutVars>
          <dgm:chPref val="3"/>
        </dgm:presLayoutVars>
      </dgm:prSet>
      <dgm:spPr/>
    </dgm:pt>
    <dgm:pt modelId="{AD56D2FC-C7F9-49AA-83CB-80541F1EB8AD}" type="pres">
      <dgm:prSet presAssocID="{5798DF9C-0BF9-45FE-97A3-06B7CAB8E9AA}" presName="rootConnector" presStyleLbl="node3" presStyleIdx="0" presStyleCnt="1"/>
      <dgm:spPr/>
    </dgm:pt>
    <dgm:pt modelId="{6C68A745-CBA2-4D91-8747-87072BB124F8}" type="pres">
      <dgm:prSet presAssocID="{5798DF9C-0BF9-45FE-97A3-06B7CAB8E9AA}" presName="hierChild4" presStyleCnt="0"/>
      <dgm:spPr/>
    </dgm:pt>
    <dgm:pt modelId="{620E677D-FEBE-4C14-BCC2-8E35FFC0B7AA}" type="pres">
      <dgm:prSet presAssocID="{5798DF9C-0BF9-45FE-97A3-06B7CAB8E9AA}" presName="hierChild5" presStyleCnt="0"/>
      <dgm:spPr/>
    </dgm:pt>
    <dgm:pt modelId="{E6AC0588-FEB7-4DBE-AA10-35676A92ABE8}" type="pres">
      <dgm:prSet presAssocID="{6B383BFB-53CC-4AAA-865F-08CF68FC0B22}" presName="hierChild5" presStyleCnt="0"/>
      <dgm:spPr/>
    </dgm:pt>
    <dgm:pt modelId="{15ECE0C0-54D6-441A-9F49-198EA1EAC31C}" type="pres">
      <dgm:prSet presAssocID="{1260A948-F292-4F54-85A1-3146F3C2A6E0}" presName="Name37" presStyleLbl="parChTrans1D2" presStyleIdx="2" presStyleCnt="3"/>
      <dgm:spPr/>
    </dgm:pt>
    <dgm:pt modelId="{8963CC50-EC95-4ED4-A228-67C6BAF8B534}" type="pres">
      <dgm:prSet presAssocID="{49A66F12-A999-4337-8A39-286C46D36EA3}" presName="hierRoot2" presStyleCnt="0">
        <dgm:presLayoutVars>
          <dgm:hierBranch val="init"/>
        </dgm:presLayoutVars>
      </dgm:prSet>
      <dgm:spPr/>
    </dgm:pt>
    <dgm:pt modelId="{FC6E10A5-3DBA-4E9F-959B-58A10F90DD34}" type="pres">
      <dgm:prSet presAssocID="{49A66F12-A999-4337-8A39-286C46D36EA3}" presName="rootComposite" presStyleCnt="0"/>
      <dgm:spPr/>
    </dgm:pt>
    <dgm:pt modelId="{7E15DFFB-A5FA-4F54-9B0E-4A5B612EC615}" type="pres">
      <dgm:prSet presAssocID="{49A66F12-A999-4337-8A39-286C46D36EA3}" presName="rootText" presStyleLbl="node2" presStyleIdx="2" presStyleCnt="3">
        <dgm:presLayoutVars>
          <dgm:chPref val="3"/>
        </dgm:presLayoutVars>
      </dgm:prSet>
      <dgm:spPr/>
    </dgm:pt>
    <dgm:pt modelId="{05F5FBED-4684-4C73-A036-4070C0B6BE6A}" type="pres">
      <dgm:prSet presAssocID="{49A66F12-A999-4337-8A39-286C46D36EA3}" presName="rootConnector" presStyleLbl="node2" presStyleIdx="2" presStyleCnt="3"/>
      <dgm:spPr/>
    </dgm:pt>
    <dgm:pt modelId="{763A6D0C-6E10-4DE5-B344-163B7A7692C4}" type="pres">
      <dgm:prSet presAssocID="{49A66F12-A999-4337-8A39-286C46D36EA3}" presName="hierChild4" presStyleCnt="0"/>
      <dgm:spPr/>
    </dgm:pt>
    <dgm:pt modelId="{2FB3B829-9D3B-4053-8419-214E413F83F4}" type="pres">
      <dgm:prSet presAssocID="{49A66F12-A999-4337-8A39-286C46D36EA3}" presName="hierChild5" presStyleCnt="0"/>
      <dgm:spPr/>
    </dgm:pt>
    <dgm:pt modelId="{1356681C-3813-4DD1-A881-9C90B2562A92}" type="pres">
      <dgm:prSet presAssocID="{0AF82D8E-7AB5-4092-990B-2C811F926CEC}" presName="hierChild3" presStyleCnt="0"/>
      <dgm:spPr/>
    </dgm:pt>
  </dgm:ptLst>
  <dgm:cxnLst>
    <dgm:cxn modelId="{CCF22A01-DAA8-4481-BD82-ECAC94A17BBD}" type="presOf" srcId="{6B383BFB-53CC-4AAA-865F-08CF68FC0B22}" destId="{1C5361C9-4889-4711-BA6A-80B1CE4C9523}" srcOrd="1" destOrd="0" presId="urn:microsoft.com/office/officeart/2005/8/layout/orgChart1"/>
    <dgm:cxn modelId="{8F02C701-312E-462E-A456-57DE3D636CFA}" type="presOf" srcId="{0AF82D8E-7AB5-4092-990B-2C811F926CEC}" destId="{3A79935C-1CED-481F-8537-7CC04FD90878}" srcOrd="0" destOrd="0" presId="urn:microsoft.com/office/officeart/2005/8/layout/orgChart1"/>
    <dgm:cxn modelId="{4C727615-25CB-4451-84AC-9C7E2240FA35}" type="presOf" srcId="{49A66F12-A999-4337-8A39-286C46D36EA3}" destId="{7E15DFFB-A5FA-4F54-9B0E-4A5B612EC615}" srcOrd="0" destOrd="0" presId="urn:microsoft.com/office/officeart/2005/8/layout/orgChart1"/>
    <dgm:cxn modelId="{EA0CA41B-B1AB-4774-A104-762E2042FA6B}" type="presOf" srcId="{49A66F12-A999-4337-8A39-286C46D36EA3}" destId="{05F5FBED-4684-4C73-A036-4070C0B6BE6A}" srcOrd="1" destOrd="0" presId="urn:microsoft.com/office/officeart/2005/8/layout/orgChart1"/>
    <dgm:cxn modelId="{CE54A536-6AC1-4FAF-87B6-6FDCE555D8B1}" srcId="{9843791B-A729-4BA6-80BD-7F4984374C87}" destId="{0AF82D8E-7AB5-4092-990B-2C811F926CEC}" srcOrd="0" destOrd="0" parTransId="{82DC8809-85E6-4400-8570-A87550A49CF2}" sibTransId="{710CF1C2-349D-4EC4-B0D6-DFC86BB54C28}"/>
    <dgm:cxn modelId="{13EC9962-2259-47FE-9635-A74792A9BCD2}" type="presOf" srcId="{5798DF9C-0BF9-45FE-97A3-06B7CAB8E9AA}" destId="{307FA643-387C-4E05-98F8-30F8650356A4}" srcOrd="0" destOrd="0" presId="urn:microsoft.com/office/officeart/2005/8/layout/orgChart1"/>
    <dgm:cxn modelId="{39083D65-19C5-4EE7-B3BA-878C21F562B4}" type="presOf" srcId="{31A2EBF6-CE9F-45C9-B264-D3B3268779D9}" destId="{77864A48-FEEE-49F4-9650-FDBEC40D8B72}" srcOrd="0" destOrd="0" presId="urn:microsoft.com/office/officeart/2005/8/layout/orgChart1"/>
    <dgm:cxn modelId="{BFEF7245-6BFD-47D6-929C-A6742BCDFFD4}" srcId="{6B383BFB-53CC-4AAA-865F-08CF68FC0B22}" destId="{5798DF9C-0BF9-45FE-97A3-06B7CAB8E9AA}" srcOrd="0" destOrd="0" parTransId="{7C44F662-252F-46AC-AFEA-7254FDA50ABB}" sibTransId="{DB61AAD8-A5CA-44E8-9AD6-6D2AD6627320}"/>
    <dgm:cxn modelId="{C920024E-1A50-4E9F-BC5C-FCCFED6F0D70}" srcId="{0AF82D8E-7AB5-4092-990B-2C811F926CEC}" destId="{49A66F12-A999-4337-8A39-286C46D36EA3}" srcOrd="2" destOrd="0" parTransId="{1260A948-F292-4F54-85A1-3146F3C2A6E0}" sibTransId="{7E378B02-E2A6-4D9F-A0BD-18F1F70385AE}"/>
    <dgm:cxn modelId="{17BE3AA0-8BDE-4CD4-8E2F-E490A79C2557}" type="presOf" srcId="{0AF82D8E-7AB5-4092-990B-2C811F926CEC}" destId="{863FC33D-0260-4113-947A-FE0C53E342FF}" srcOrd="1" destOrd="0" presId="urn:microsoft.com/office/officeart/2005/8/layout/orgChart1"/>
    <dgm:cxn modelId="{8A7019A7-5E79-484F-A5C3-80EA7184771B}" type="presOf" srcId="{AE0704F8-D1E4-4CA7-8D56-F679C44D509E}" destId="{40B11912-4EBF-4475-A7B0-A0AC5DA95604}" srcOrd="0" destOrd="0" presId="urn:microsoft.com/office/officeart/2005/8/layout/orgChart1"/>
    <dgm:cxn modelId="{ED3866A8-D9B0-42DE-A076-3B6D09B7674A}" type="presOf" srcId="{1260A948-F292-4F54-85A1-3146F3C2A6E0}" destId="{15ECE0C0-54D6-441A-9F49-198EA1EAC31C}" srcOrd="0" destOrd="0" presId="urn:microsoft.com/office/officeart/2005/8/layout/orgChart1"/>
    <dgm:cxn modelId="{CB4455AB-20B4-41EF-ABD4-A540A2FB4677}" srcId="{0AF82D8E-7AB5-4092-990B-2C811F926CEC}" destId="{6B383BFB-53CC-4AAA-865F-08CF68FC0B22}" srcOrd="1" destOrd="0" parTransId="{AE0704F8-D1E4-4CA7-8D56-F679C44D509E}" sibTransId="{E558C110-CD2C-4852-815B-B26AAB74B850}"/>
    <dgm:cxn modelId="{7B1FDDC4-33C4-43A2-9395-90A15E442666}" type="presOf" srcId="{31A2EBF6-CE9F-45C9-B264-D3B3268779D9}" destId="{D061ACE9-1AAE-4542-BDFE-B6DF863BB5E3}" srcOrd="1" destOrd="0" presId="urn:microsoft.com/office/officeart/2005/8/layout/orgChart1"/>
    <dgm:cxn modelId="{BEDF0EC7-724C-4925-A8CC-437A446B9504}" type="presOf" srcId="{BE3B12A5-4B82-4949-847C-CABCD8911936}" destId="{5E0DCC66-235A-448D-9887-745F96E2C02A}" srcOrd="0" destOrd="0" presId="urn:microsoft.com/office/officeart/2005/8/layout/orgChart1"/>
    <dgm:cxn modelId="{DCD063CB-2190-4E95-B6D1-57C4E083EC75}" type="presOf" srcId="{7C44F662-252F-46AC-AFEA-7254FDA50ABB}" destId="{11486E29-6FB3-401F-BF46-752CF3365209}" srcOrd="0" destOrd="0" presId="urn:microsoft.com/office/officeart/2005/8/layout/orgChart1"/>
    <dgm:cxn modelId="{B2A2B4D5-CA3C-429F-97AE-0C0835B4C505}" srcId="{0AF82D8E-7AB5-4092-990B-2C811F926CEC}" destId="{31A2EBF6-CE9F-45C9-B264-D3B3268779D9}" srcOrd="0" destOrd="0" parTransId="{BE3B12A5-4B82-4949-847C-CABCD8911936}" sibTransId="{B5893B31-F816-42AA-920F-F4140A74BD60}"/>
    <dgm:cxn modelId="{634873E9-BDAC-482F-8FBF-3F5031646717}" type="presOf" srcId="{9843791B-A729-4BA6-80BD-7F4984374C87}" destId="{A9EF0785-E62A-4538-84EA-F0EAAC1336DA}" srcOrd="0" destOrd="0" presId="urn:microsoft.com/office/officeart/2005/8/layout/orgChart1"/>
    <dgm:cxn modelId="{15D5E3F2-390E-4F6F-9220-95D4D786EEDA}" type="presOf" srcId="{6B383BFB-53CC-4AAA-865F-08CF68FC0B22}" destId="{39555093-7C6E-4135-892E-1F5CFBE13F64}" srcOrd="0" destOrd="0" presId="urn:microsoft.com/office/officeart/2005/8/layout/orgChart1"/>
    <dgm:cxn modelId="{99A5CCFC-FF64-4FF9-A212-6ABA3C2A4B36}" type="presOf" srcId="{5798DF9C-0BF9-45FE-97A3-06B7CAB8E9AA}" destId="{AD56D2FC-C7F9-49AA-83CB-80541F1EB8AD}" srcOrd="1" destOrd="0" presId="urn:microsoft.com/office/officeart/2005/8/layout/orgChart1"/>
    <dgm:cxn modelId="{728614B9-5FD0-4F28-B163-F61FBE918246}" type="presParOf" srcId="{A9EF0785-E62A-4538-84EA-F0EAAC1336DA}" destId="{C0277CB7-028E-4D04-B7DA-97EFCF73392A}" srcOrd="0" destOrd="0" presId="urn:microsoft.com/office/officeart/2005/8/layout/orgChart1"/>
    <dgm:cxn modelId="{27922DE5-EC31-41B3-B478-6282B071CDF3}" type="presParOf" srcId="{C0277CB7-028E-4D04-B7DA-97EFCF73392A}" destId="{96D827DE-6D03-45E8-8D48-5B7481BBDB3A}" srcOrd="0" destOrd="0" presId="urn:microsoft.com/office/officeart/2005/8/layout/orgChart1"/>
    <dgm:cxn modelId="{BE580D53-3667-4DB6-888F-7083A1AA4D0D}" type="presParOf" srcId="{96D827DE-6D03-45E8-8D48-5B7481BBDB3A}" destId="{3A79935C-1CED-481F-8537-7CC04FD90878}" srcOrd="0" destOrd="0" presId="urn:microsoft.com/office/officeart/2005/8/layout/orgChart1"/>
    <dgm:cxn modelId="{DCBDFA38-D7AA-4709-97CD-E20AA069A3FE}" type="presParOf" srcId="{96D827DE-6D03-45E8-8D48-5B7481BBDB3A}" destId="{863FC33D-0260-4113-947A-FE0C53E342FF}" srcOrd="1" destOrd="0" presId="urn:microsoft.com/office/officeart/2005/8/layout/orgChart1"/>
    <dgm:cxn modelId="{8D708602-0E85-42D7-AAE1-414D40560EBB}" type="presParOf" srcId="{C0277CB7-028E-4D04-B7DA-97EFCF73392A}" destId="{339BBC2B-8A9B-4CC9-B571-DD43B751052A}" srcOrd="1" destOrd="0" presId="urn:microsoft.com/office/officeart/2005/8/layout/orgChart1"/>
    <dgm:cxn modelId="{C982A2D7-51D5-48E0-9664-FF46A7B09D22}" type="presParOf" srcId="{339BBC2B-8A9B-4CC9-B571-DD43B751052A}" destId="{5E0DCC66-235A-448D-9887-745F96E2C02A}" srcOrd="0" destOrd="0" presId="urn:microsoft.com/office/officeart/2005/8/layout/orgChart1"/>
    <dgm:cxn modelId="{1A1350ED-04F1-4D9E-B3CF-19C3968BECF5}" type="presParOf" srcId="{339BBC2B-8A9B-4CC9-B571-DD43B751052A}" destId="{C9B2C4DD-FAF6-404F-9C6D-E45E4A62D77C}" srcOrd="1" destOrd="0" presId="urn:microsoft.com/office/officeart/2005/8/layout/orgChart1"/>
    <dgm:cxn modelId="{5408ED06-CF37-4921-A1D0-9A0BEA7A80AA}" type="presParOf" srcId="{C9B2C4DD-FAF6-404F-9C6D-E45E4A62D77C}" destId="{194A6070-49EF-4867-95DF-2930195DE269}" srcOrd="0" destOrd="0" presId="urn:microsoft.com/office/officeart/2005/8/layout/orgChart1"/>
    <dgm:cxn modelId="{682C4A85-A458-4508-839A-A4F3682AD97E}" type="presParOf" srcId="{194A6070-49EF-4867-95DF-2930195DE269}" destId="{77864A48-FEEE-49F4-9650-FDBEC40D8B72}" srcOrd="0" destOrd="0" presId="urn:microsoft.com/office/officeart/2005/8/layout/orgChart1"/>
    <dgm:cxn modelId="{DA1394A3-E694-4FC5-BA9C-7B1319E00759}" type="presParOf" srcId="{194A6070-49EF-4867-95DF-2930195DE269}" destId="{D061ACE9-1AAE-4542-BDFE-B6DF863BB5E3}" srcOrd="1" destOrd="0" presId="urn:microsoft.com/office/officeart/2005/8/layout/orgChart1"/>
    <dgm:cxn modelId="{6239789D-3DB3-4D3A-8598-87D4402B4816}" type="presParOf" srcId="{C9B2C4DD-FAF6-404F-9C6D-E45E4A62D77C}" destId="{721A4D59-6663-4666-B0A0-DCB4BC2EE29D}" srcOrd="1" destOrd="0" presId="urn:microsoft.com/office/officeart/2005/8/layout/orgChart1"/>
    <dgm:cxn modelId="{763AC05F-EA07-416D-9C45-9DC28D94BCF1}" type="presParOf" srcId="{C9B2C4DD-FAF6-404F-9C6D-E45E4A62D77C}" destId="{3FBF6FB2-1AF1-4815-B5C3-4293203D9AC5}" srcOrd="2" destOrd="0" presId="urn:microsoft.com/office/officeart/2005/8/layout/orgChart1"/>
    <dgm:cxn modelId="{51535374-7559-4DB5-BEAA-58FA5AF781D6}" type="presParOf" srcId="{339BBC2B-8A9B-4CC9-B571-DD43B751052A}" destId="{40B11912-4EBF-4475-A7B0-A0AC5DA95604}" srcOrd="2" destOrd="0" presId="urn:microsoft.com/office/officeart/2005/8/layout/orgChart1"/>
    <dgm:cxn modelId="{2A6AB374-4824-4827-B730-D4B9E44AE4EA}" type="presParOf" srcId="{339BBC2B-8A9B-4CC9-B571-DD43B751052A}" destId="{FE353E20-A639-4F09-BB0A-C74479217078}" srcOrd="3" destOrd="0" presId="urn:microsoft.com/office/officeart/2005/8/layout/orgChart1"/>
    <dgm:cxn modelId="{4CB8AB1D-3980-4F7A-BA43-2ED1FF86165B}" type="presParOf" srcId="{FE353E20-A639-4F09-BB0A-C74479217078}" destId="{FF479C6C-81DF-459A-84EA-5F3E301B73BE}" srcOrd="0" destOrd="0" presId="urn:microsoft.com/office/officeart/2005/8/layout/orgChart1"/>
    <dgm:cxn modelId="{9B832C70-FFFF-4156-9529-17C1D0B2D3E3}" type="presParOf" srcId="{FF479C6C-81DF-459A-84EA-5F3E301B73BE}" destId="{39555093-7C6E-4135-892E-1F5CFBE13F64}" srcOrd="0" destOrd="0" presId="urn:microsoft.com/office/officeart/2005/8/layout/orgChart1"/>
    <dgm:cxn modelId="{22BCC7DE-9428-46E3-ABE5-4A5E97D1CD8C}" type="presParOf" srcId="{FF479C6C-81DF-459A-84EA-5F3E301B73BE}" destId="{1C5361C9-4889-4711-BA6A-80B1CE4C9523}" srcOrd="1" destOrd="0" presId="urn:microsoft.com/office/officeart/2005/8/layout/orgChart1"/>
    <dgm:cxn modelId="{EBBC3F2E-CF17-49DD-9D9E-0EE08E7AF237}" type="presParOf" srcId="{FE353E20-A639-4F09-BB0A-C74479217078}" destId="{F37F0473-7208-4C9B-BCE7-444A82D33F4B}" srcOrd="1" destOrd="0" presId="urn:microsoft.com/office/officeart/2005/8/layout/orgChart1"/>
    <dgm:cxn modelId="{690AABFE-127B-494A-B936-07F291E95BB6}" type="presParOf" srcId="{F37F0473-7208-4C9B-BCE7-444A82D33F4B}" destId="{11486E29-6FB3-401F-BF46-752CF3365209}" srcOrd="0" destOrd="0" presId="urn:microsoft.com/office/officeart/2005/8/layout/orgChart1"/>
    <dgm:cxn modelId="{BDC49C4D-1F44-4F22-9880-C76CA87BFA11}" type="presParOf" srcId="{F37F0473-7208-4C9B-BCE7-444A82D33F4B}" destId="{8AD767A1-DED9-4C93-B14C-C046DDF05F6A}" srcOrd="1" destOrd="0" presId="urn:microsoft.com/office/officeart/2005/8/layout/orgChart1"/>
    <dgm:cxn modelId="{57F3E311-1D57-4098-97B3-308ACD47E18F}" type="presParOf" srcId="{8AD767A1-DED9-4C93-B14C-C046DDF05F6A}" destId="{17FC7777-050F-4AC7-AD4C-DC2CBCB9B87F}" srcOrd="0" destOrd="0" presId="urn:microsoft.com/office/officeart/2005/8/layout/orgChart1"/>
    <dgm:cxn modelId="{22E9C1C4-F380-44A1-9428-EC172F812548}" type="presParOf" srcId="{17FC7777-050F-4AC7-AD4C-DC2CBCB9B87F}" destId="{307FA643-387C-4E05-98F8-30F8650356A4}" srcOrd="0" destOrd="0" presId="urn:microsoft.com/office/officeart/2005/8/layout/orgChart1"/>
    <dgm:cxn modelId="{81DF8F8C-2667-48F2-B4F9-7AB4C6CCA733}" type="presParOf" srcId="{17FC7777-050F-4AC7-AD4C-DC2CBCB9B87F}" destId="{AD56D2FC-C7F9-49AA-83CB-80541F1EB8AD}" srcOrd="1" destOrd="0" presId="urn:microsoft.com/office/officeart/2005/8/layout/orgChart1"/>
    <dgm:cxn modelId="{478B7F90-D527-4C2D-9A49-C4BE0D2FC275}" type="presParOf" srcId="{8AD767A1-DED9-4C93-B14C-C046DDF05F6A}" destId="{6C68A745-CBA2-4D91-8747-87072BB124F8}" srcOrd="1" destOrd="0" presId="urn:microsoft.com/office/officeart/2005/8/layout/orgChart1"/>
    <dgm:cxn modelId="{6352A2C4-54CE-4082-9D63-2ED4FF3BE8B8}" type="presParOf" srcId="{8AD767A1-DED9-4C93-B14C-C046DDF05F6A}" destId="{620E677D-FEBE-4C14-BCC2-8E35FFC0B7AA}" srcOrd="2" destOrd="0" presId="urn:microsoft.com/office/officeart/2005/8/layout/orgChart1"/>
    <dgm:cxn modelId="{8B053F6A-EFB4-4873-9B42-FDF7D857F53E}" type="presParOf" srcId="{FE353E20-A639-4F09-BB0A-C74479217078}" destId="{E6AC0588-FEB7-4DBE-AA10-35676A92ABE8}" srcOrd="2" destOrd="0" presId="urn:microsoft.com/office/officeart/2005/8/layout/orgChart1"/>
    <dgm:cxn modelId="{49447D79-842C-44D2-908D-2C863B092C66}" type="presParOf" srcId="{339BBC2B-8A9B-4CC9-B571-DD43B751052A}" destId="{15ECE0C0-54D6-441A-9F49-198EA1EAC31C}" srcOrd="4" destOrd="0" presId="urn:microsoft.com/office/officeart/2005/8/layout/orgChart1"/>
    <dgm:cxn modelId="{5E75ED6B-BAEB-483D-9375-B1AEDD05DDD1}" type="presParOf" srcId="{339BBC2B-8A9B-4CC9-B571-DD43B751052A}" destId="{8963CC50-EC95-4ED4-A228-67C6BAF8B534}" srcOrd="5" destOrd="0" presId="urn:microsoft.com/office/officeart/2005/8/layout/orgChart1"/>
    <dgm:cxn modelId="{1464E453-1DE0-44B5-93BC-A9D900A03F6A}" type="presParOf" srcId="{8963CC50-EC95-4ED4-A228-67C6BAF8B534}" destId="{FC6E10A5-3DBA-4E9F-959B-58A10F90DD34}" srcOrd="0" destOrd="0" presId="urn:microsoft.com/office/officeart/2005/8/layout/orgChart1"/>
    <dgm:cxn modelId="{EDD01AE4-5E8D-4E50-92B8-3BE701F37CD3}" type="presParOf" srcId="{FC6E10A5-3DBA-4E9F-959B-58A10F90DD34}" destId="{7E15DFFB-A5FA-4F54-9B0E-4A5B612EC615}" srcOrd="0" destOrd="0" presId="urn:microsoft.com/office/officeart/2005/8/layout/orgChart1"/>
    <dgm:cxn modelId="{8542DEC4-4835-411F-B9B9-A7B59840ED80}" type="presParOf" srcId="{FC6E10A5-3DBA-4E9F-959B-58A10F90DD34}" destId="{05F5FBED-4684-4C73-A036-4070C0B6BE6A}" srcOrd="1" destOrd="0" presId="urn:microsoft.com/office/officeart/2005/8/layout/orgChart1"/>
    <dgm:cxn modelId="{413613C7-1D5E-408F-971C-9C27D33BDED5}" type="presParOf" srcId="{8963CC50-EC95-4ED4-A228-67C6BAF8B534}" destId="{763A6D0C-6E10-4DE5-B344-163B7A7692C4}" srcOrd="1" destOrd="0" presId="urn:microsoft.com/office/officeart/2005/8/layout/orgChart1"/>
    <dgm:cxn modelId="{1F5307C8-2BFD-4E78-9C77-1061C9A0EA06}" type="presParOf" srcId="{8963CC50-EC95-4ED4-A228-67C6BAF8B534}" destId="{2FB3B829-9D3B-4053-8419-214E413F83F4}" srcOrd="2" destOrd="0" presId="urn:microsoft.com/office/officeart/2005/8/layout/orgChart1"/>
    <dgm:cxn modelId="{12C4E28B-1FF6-480A-A7E0-AEB9A280AB52}" type="presParOf" srcId="{C0277CB7-028E-4D04-B7DA-97EFCF73392A}" destId="{1356681C-3813-4DD1-A881-9C90B2562A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DAD70-D90C-48E3-8F58-D5C4496091A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710E685-5DFD-4546-A046-F1838BF0D882}">
      <dgm:prSet phldrT="[文本]"/>
      <dgm:spPr/>
      <dgm:t>
        <a:bodyPr/>
        <a:lstStyle/>
        <a:p>
          <a:r>
            <a:rPr lang="en-US" altLang="zh-CN" dirty="0"/>
            <a:t>person</a:t>
          </a:r>
          <a:r>
            <a:rPr lang="zh-CN" altLang="en-US" dirty="0"/>
            <a:t>类</a:t>
          </a:r>
        </a:p>
      </dgm:t>
    </dgm:pt>
    <dgm:pt modelId="{2CDA0E2C-21C6-4BF4-8699-18F07E9A5286}" type="parTrans" cxnId="{103E58EF-2DC1-4A91-AD80-6D98DC32D21F}">
      <dgm:prSet/>
      <dgm:spPr/>
      <dgm:t>
        <a:bodyPr/>
        <a:lstStyle/>
        <a:p>
          <a:endParaRPr lang="zh-CN" altLang="en-US"/>
        </a:p>
      </dgm:t>
    </dgm:pt>
    <dgm:pt modelId="{B764D363-6633-4315-AA8D-9C6F3809A4CA}" type="sibTrans" cxnId="{103E58EF-2DC1-4A91-AD80-6D98DC32D21F}">
      <dgm:prSet/>
      <dgm:spPr/>
      <dgm:t>
        <a:bodyPr/>
        <a:lstStyle/>
        <a:p>
          <a:endParaRPr lang="zh-CN" altLang="en-US"/>
        </a:p>
      </dgm:t>
    </dgm:pt>
    <dgm:pt modelId="{D6BA8B11-2CD3-4301-A224-4F18B1C7D091}">
      <dgm:prSet phldrT="[文本]"/>
      <dgm:spPr/>
      <dgm:t>
        <a:bodyPr/>
        <a:lstStyle/>
        <a:p>
          <a:r>
            <a:rPr lang="zh-CN" altLang="en-US" dirty="0"/>
            <a:t>信息录入</a:t>
          </a:r>
        </a:p>
      </dgm:t>
    </dgm:pt>
    <dgm:pt modelId="{A4F8D661-C6DF-400C-8573-C19AE91D54F4}" type="parTrans" cxnId="{141A57B4-A3FF-4DD6-984C-7A50F568D9C9}">
      <dgm:prSet/>
      <dgm:spPr/>
      <dgm:t>
        <a:bodyPr/>
        <a:lstStyle/>
        <a:p>
          <a:endParaRPr lang="zh-CN" altLang="en-US"/>
        </a:p>
      </dgm:t>
    </dgm:pt>
    <dgm:pt modelId="{208B1D68-0474-45BD-9B94-BD0613C9917A}" type="sibTrans" cxnId="{141A57B4-A3FF-4DD6-984C-7A50F568D9C9}">
      <dgm:prSet/>
      <dgm:spPr/>
      <dgm:t>
        <a:bodyPr/>
        <a:lstStyle/>
        <a:p>
          <a:endParaRPr lang="zh-CN" altLang="en-US"/>
        </a:p>
      </dgm:t>
    </dgm:pt>
    <dgm:pt modelId="{3C996843-7A04-47B4-AD01-610B18AD54F0}">
      <dgm:prSet phldrT="[文本]"/>
      <dgm:spPr/>
      <dgm:t>
        <a:bodyPr/>
        <a:lstStyle/>
        <a:p>
          <a:r>
            <a:rPr lang="zh-CN" altLang="en-US" dirty="0"/>
            <a:t>信息保存</a:t>
          </a:r>
        </a:p>
      </dgm:t>
    </dgm:pt>
    <dgm:pt modelId="{2C3AF881-2FD6-406C-9394-D465F762418C}" type="parTrans" cxnId="{DB7EAE15-D93C-4115-994F-0FDA5557270F}">
      <dgm:prSet/>
      <dgm:spPr/>
      <dgm:t>
        <a:bodyPr/>
        <a:lstStyle/>
        <a:p>
          <a:endParaRPr lang="zh-CN" altLang="en-US"/>
        </a:p>
      </dgm:t>
    </dgm:pt>
    <dgm:pt modelId="{CFB66DB9-F2F3-4B89-8415-71D1269E3C04}" type="sibTrans" cxnId="{DB7EAE15-D93C-4115-994F-0FDA5557270F}">
      <dgm:prSet/>
      <dgm:spPr/>
      <dgm:t>
        <a:bodyPr/>
        <a:lstStyle/>
        <a:p>
          <a:endParaRPr lang="zh-CN" altLang="en-US"/>
        </a:p>
      </dgm:t>
    </dgm:pt>
    <dgm:pt modelId="{41377F42-9E46-45DE-A3E9-66BC23B3AD1F}">
      <dgm:prSet phldrT="[文本]"/>
      <dgm:spPr/>
      <dgm:t>
        <a:bodyPr/>
        <a:lstStyle/>
        <a:p>
          <a:r>
            <a:rPr lang="zh-CN" altLang="en-US" dirty="0"/>
            <a:t>信息读取</a:t>
          </a:r>
        </a:p>
      </dgm:t>
    </dgm:pt>
    <dgm:pt modelId="{50211723-46F4-4DA9-9D32-7801E3010F4C}" type="parTrans" cxnId="{8ACACA11-EAAB-4501-97CD-9839DC6D2436}">
      <dgm:prSet/>
      <dgm:spPr/>
      <dgm:t>
        <a:bodyPr/>
        <a:lstStyle/>
        <a:p>
          <a:endParaRPr lang="zh-CN" altLang="en-US"/>
        </a:p>
      </dgm:t>
    </dgm:pt>
    <dgm:pt modelId="{33C82901-FD3E-4D07-B655-86F5BCCD720E}" type="sibTrans" cxnId="{8ACACA11-EAAB-4501-97CD-9839DC6D2436}">
      <dgm:prSet/>
      <dgm:spPr/>
      <dgm:t>
        <a:bodyPr/>
        <a:lstStyle/>
        <a:p>
          <a:endParaRPr lang="zh-CN" altLang="en-US"/>
        </a:p>
      </dgm:t>
    </dgm:pt>
    <dgm:pt modelId="{9EBCF8BA-A240-44BC-AA5E-B78C31E89425}">
      <dgm:prSet phldrT="[文本]"/>
      <dgm:spPr/>
      <dgm:t>
        <a:bodyPr/>
        <a:lstStyle/>
        <a:p>
          <a:r>
            <a:rPr lang="zh-CN" altLang="en-US" dirty="0"/>
            <a:t>信息删除</a:t>
          </a:r>
          <a:endParaRPr lang="en-US" altLang="zh-CN" dirty="0"/>
        </a:p>
      </dgm:t>
    </dgm:pt>
    <dgm:pt modelId="{CCA0208A-F17E-4620-92E4-335A4B5ADF47}" type="parTrans" cxnId="{908E6F08-3D1B-49D7-A1FC-B0643640A23F}">
      <dgm:prSet/>
      <dgm:spPr/>
      <dgm:t>
        <a:bodyPr/>
        <a:lstStyle/>
        <a:p>
          <a:endParaRPr lang="zh-CN" altLang="en-US"/>
        </a:p>
      </dgm:t>
    </dgm:pt>
    <dgm:pt modelId="{32C17170-1236-49AC-98D3-07C8FF5005F2}" type="sibTrans" cxnId="{908E6F08-3D1B-49D7-A1FC-B0643640A23F}">
      <dgm:prSet/>
      <dgm:spPr/>
      <dgm:t>
        <a:bodyPr/>
        <a:lstStyle/>
        <a:p>
          <a:endParaRPr lang="zh-CN" altLang="en-US"/>
        </a:p>
      </dgm:t>
    </dgm:pt>
    <dgm:pt modelId="{0FBF1483-01AD-4830-B11C-C9512BD89749}">
      <dgm:prSet phldrT="[文本]"/>
      <dgm:spPr/>
      <dgm:t>
        <a:bodyPr/>
        <a:lstStyle/>
        <a:p>
          <a:r>
            <a:rPr lang="zh-CN" altLang="en-US" dirty="0"/>
            <a:t>信息查看</a:t>
          </a:r>
        </a:p>
      </dgm:t>
    </dgm:pt>
    <dgm:pt modelId="{6EE930CC-7B50-417C-9F7A-F560B73C5013}" type="parTrans" cxnId="{622074A1-17E2-4B0A-BD5F-C9F19BD247F2}">
      <dgm:prSet/>
      <dgm:spPr/>
      <dgm:t>
        <a:bodyPr/>
        <a:lstStyle/>
        <a:p>
          <a:endParaRPr lang="zh-CN" altLang="en-US"/>
        </a:p>
      </dgm:t>
    </dgm:pt>
    <dgm:pt modelId="{C3D6431A-135C-4548-9F30-44C953313EA2}" type="sibTrans" cxnId="{622074A1-17E2-4B0A-BD5F-C9F19BD247F2}">
      <dgm:prSet/>
      <dgm:spPr/>
      <dgm:t>
        <a:bodyPr/>
        <a:lstStyle/>
        <a:p>
          <a:endParaRPr lang="zh-CN" altLang="en-US"/>
        </a:p>
      </dgm:t>
    </dgm:pt>
    <dgm:pt modelId="{20B3E83F-2A7B-428F-A545-0803DA07B385}">
      <dgm:prSet phldrT="[文本]"/>
      <dgm:spPr/>
      <dgm:t>
        <a:bodyPr/>
        <a:lstStyle/>
        <a:p>
          <a:r>
            <a:rPr lang="zh-CN" altLang="en-US" dirty="0"/>
            <a:t>信息排序</a:t>
          </a:r>
        </a:p>
      </dgm:t>
    </dgm:pt>
    <dgm:pt modelId="{DFF37E1A-40A8-4640-AC0A-CF8B7B14D662}" type="parTrans" cxnId="{D3D39E1B-642A-479D-8CAE-D84CFDA3586F}">
      <dgm:prSet/>
      <dgm:spPr/>
      <dgm:t>
        <a:bodyPr/>
        <a:lstStyle/>
        <a:p>
          <a:endParaRPr lang="zh-CN" altLang="en-US"/>
        </a:p>
      </dgm:t>
    </dgm:pt>
    <dgm:pt modelId="{B764E3BA-5320-414A-BF19-337DA9CC9DC3}" type="sibTrans" cxnId="{D3D39E1B-642A-479D-8CAE-D84CFDA3586F}">
      <dgm:prSet/>
      <dgm:spPr/>
      <dgm:t>
        <a:bodyPr/>
        <a:lstStyle/>
        <a:p>
          <a:endParaRPr lang="zh-CN" altLang="en-US"/>
        </a:p>
      </dgm:t>
    </dgm:pt>
    <dgm:pt modelId="{C85210E0-19D2-472B-AA05-53C4176FC960}">
      <dgm:prSet phldrT="[文本]"/>
      <dgm:spPr/>
      <dgm:t>
        <a:bodyPr/>
        <a:lstStyle/>
        <a:p>
          <a:r>
            <a:rPr lang="zh-CN" altLang="en-US" dirty="0"/>
            <a:t>信息查找</a:t>
          </a:r>
          <a:endParaRPr lang="en-US" altLang="zh-CN" dirty="0"/>
        </a:p>
      </dgm:t>
    </dgm:pt>
    <dgm:pt modelId="{A6DFC450-948D-4E61-83A1-3F94CF1CD914}" type="parTrans" cxnId="{0FA163BC-4D8F-4799-9CC9-F3CB0F43F887}">
      <dgm:prSet/>
      <dgm:spPr/>
      <dgm:t>
        <a:bodyPr/>
        <a:lstStyle/>
        <a:p>
          <a:endParaRPr lang="zh-CN" altLang="en-US"/>
        </a:p>
      </dgm:t>
    </dgm:pt>
    <dgm:pt modelId="{03962807-8218-4C99-A522-3A5FD214FC52}" type="sibTrans" cxnId="{0FA163BC-4D8F-4799-9CC9-F3CB0F43F887}">
      <dgm:prSet/>
      <dgm:spPr/>
      <dgm:t>
        <a:bodyPr/>
        <a:lstStyle/>
        <a:p>
          <a:endParaRPr lang="zh-CN" altLang="en-US"/>
        </a:p>
      </dgm:t>
    </dgm:pt>
    <dgm:pt modelId="{56CB1450-65F9-4659-BE73-A614EEB2738C}" type="pres">
      <dgm:prSet presAssocID="{F61DAD70-D90C-48E3-8F58-D5C4496091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1F8ADD-4280-43F8-8C36-A0253CC20521}" type="pres">
      <dgm:prSet presAssocID="{E710E685-5DFD-4546-A046-F1838BF0D882}" presName="hierRoot1" presStyleCnt="0">
        <dgm:presLayoutVars>
          <dgm:hierBranch val="init"/>
        </dgm:presLayoutVars>
      </dgm:prSet>
      <dgm:spPr/>
    </dgm:pt>
    <dgm:pt modelId="{1368C66A-C4E7-4AE4-8D37-4B5EA5EFC5E7}" type="pres">
      <dgm:prSet presAssocID="{E710E685-5DFD-4546-A046-F1838BF0D882}" presName="rootComposite1" presStyleCnt="0"/>
      <dgm:spPr/>
    </dgm:pt>
    <dgm:pt modelId="{FBF70F0A-3317-4BD1-B500-19E8A3FC5490}" type="pres">
      <dgm:prSet presAssocID="{E710E685-5DFD-4546-A046-F1838BF0D882}" presName="rootText1" presStyleLbl="node0" presStyleIdx="0" presStyleCnt="1">
        <dgm:presLayoutVars>
          <dgm:chPref val="3"/>
        </dgm:presLayoutVars>
      </dgm:prSet>
      <dgm:spPr/>
    </dgm:pt>
    <dgm:pt modelId="{24DF76C1-D869-4E8B-A63F-5A68EEAF4D9E}" type="pres">
      <dgm:prSet presAssocID="{E710E685-5DFD-4546-A046-F1838BF0D882}" presName="rootConnector1" presStyleLbl="node1" presStyleIdx="0" presStyleCnt="0"/>
      <dgm:spPr/>
    </dgm:pt>
    <dgm:pt modelId="{F13918A8-C46F-4DF6-8D00-3375645AA0A0}" type="pres">
      <dgm:prSet presAssocID="{E710E685-5DFD-4546-A046-F1838BF0D882}" presName="hierChild2" presStyleCnt="0"/>
      <dgm:spPr/>
    </dgm:pt>
    <dgm:pt modelId="{FCF4F92D-C831-40FD-A46A-6846F9670C72}" type="pres">
      <dgm:prSet presAssocID="{A4F8D661-C6DF-400C-8573-C19AE91D54F4}" presName="Name64" presStyleLbl="parChTrans1D2" presStyleIdx="0" presStyleCnt="7"/>
      <dgm:spPr/>
    </dgm:pt>
    <dgm:pt modelId="{D96E6BE5-8089-4833-8CE6-34672548E699}" type="pres">
      <dgm:prSet presAssocID="{D6BA8B11-2CD3-4301-A224-4F18B1C7D091}" presName="hierRoot2" presStyleCnt="0">
        <dgm:presLayoutVars>
          <dgm:hierBranch val="init"/>
        </dgm:presLayoutVars>
      </dgm:prSet>
      <dgm:spPr/>
    </dgm:pt>
    <dgm:pt modelId="{39ABB895-F64B-473B-B0CA-53CCA5030E9F}" type="pres">
      <dgm:prSet presAssocID="{D6BA8B11-2CD3-4301-A224-4F18B1C7D091}" presName="rootComposite" presStyleCnt="0"/>
      <dgm:spPr/>
    </dgm:pt>
    <dgm:pt modelId="{27EFEB6A-A06D-4503-BD9C-CEC6DA28B5EE}" type="pres">
      <dgm:prSet presAssocID="{D6BA8B11-2CD3-4301-A224-4F18B1C7D091}" presName="rootText" presStyleLbl="node2" presStyleIdx="0" presStyleCnt="7">
        <dgm:presLayoutVars>
          <dgm:chPref val="3"/>
        </dgm:presLayoutVars>
      </dgm:prSet>
      <dgm:spPr/>
    </dgm:pt>
    <dgm:pt modelId="{F0483988-6726-4567-AEDC-C8E9B1890D42}" type="pres">
      <dgm:prSet presAssocID="{D6BA8B11-2CD3-4301-A224-4F18B1C7D091}" presName="rootConnector" presStyleLbl="node2" presStyleIdx="0" presStyleCnt="7"/>
      <dgm:spPr/>
    </dgm:pt>
    <dgm:pt modelId="{E5A29202-DE78-482D-9C79-2E4A7AFA086C}" type="pres">
      <dgm:prSet presAssocID="{D6BA8B11-2CD3-4301-A224-4F18B1C7D091}" presName="hierChild4" presStyleCnt="0"/>
      <dgm:spPr/>
    </dgm:pt>
    <dgm:pt modelId="{E9B0532C-DEC9-4BEF-9395-A2F8933AF769}" type="pres">
      <dgm:prSet presAssocID="{D6BA8B11-2CD3-4301-A224-4F18B1C7D091}" presName="hierChild5" presStyleCnt="0"/>
      <dgm:spPr/>
    </dgm:pt>
    <dgm:pt modelId="{549739F3-DCB9-43E0-B3F9-956B94AE3A57}" type="pres">
      <dgm:prSet presAssocID="{2C3AF881-2FD6-406C-9394-D465F762418C}" presName="Name64" presStyleLbl="parChTrans1D2" presStyleIdx="1" presStyleCnt="7"/>
      <dgm:spPr/>
    </dgm:pt>
    <dgm:pt modelId="{8AA030BA-3E05-4ECF-873A-0DD7C040FCC4}" type="pres">
      <dgm:prSet presAssocID="{3C996843-7A04-47B4-AD01-610B18AD54F0}" presName="hierRoot2" presStyleCnt="0">
        <dgm:presLayoutVars>
          <dgm:hierBranch val="init"/>
        </dgm:presLayoutVars>
      </dgm:prSet>
      <dgm:spPr/>
    </dgm:pt>
    <dgm:pt modelId="{323790E9-8D85-4525-B8AE-42A60857435F}" type="pres">
      <dgm:prSet presAssocID="{3C996843-7A04-47B4-AD01-610B18AD54F0}" presName="rootComposite" presStyleCnt="0"/>
      <dgm:spPr/>
    </dgm:pt>
    <dgm:pt modelId="{98D3817C-FE74-4CD0-80D2-B74F171A1384}" type="pres">
      <dgm:prSet presAssocID="{3C996843-7A04-47B4-AD01-610B18AD54F0}" presName="rootText" presStyleLbl="node2" presStyleIdx="1" presStyleCnt="7">
        <dgm:presLayoutVars>
          <dgm:chPref val="3"/>
        </dgm:presLayoutVars>
      </dgm:prSet>
      <dgm:spPr/>
    </dgm:pt>
    <dgm:pt modelId="{BA286770-BB88-4CD4-A855-35F9D5A3560E}" type="pres">
      <dgm:prSet presAssocID="{3C996843-7A04-47B4-AD01-610B18AD54F0}" presName="rootConnector" presStyleLbl="node2" presStyleIdx="1" presStyleCnt="7"/>
      <dgm:spPr/>
    </dgm:pt>
    <dgm:pt modelId="{B8E5DF3A-3097-49C1-BF57-887CBC6ACCFF}" type="pres">
      <dgm:prSet presAssocID="{3C996843-7A04-47B4-AD01-610B18AD54F0}" presName="hierChild4" presStyleCnt="0"/>
      <dgm:spPr/>
    </dgm:pt>
    <dgm:pt modelId="{EFF7FDB6-9FC7-4A1F-804B-E3504D6886E6}" type="pres">
      <dgm:prSet presAssocID="{3C996843-7A04-47B4-AD01-610B18AD54F0}" presName="hierChild5" presStyleCnt="0"/>
      <dgm:spPr/>
    </dgm:pt>
    <dgm:pt modelId="{48B662BF-EC8F-4DD9-8A07-419FED68A56C}" type="pres">
      <dgm:prSet presAssocID="{50211723-46F4-4DA9-9D32-7801E3010F4C}" presName="Name64" presStyleLbl="parChTrans1D2" presStyleIdx="2" presStyleCnt="7"/>
      <dgm:spPr/>
    </dgm:pt>
    <dgm:pt modelId="{DB0753ED-0846-4588-9AA9-EB1861FC2F09}" type="pres">
      <dgm:prSet presAssocID="{41377F42-9E46-45DE-A3E9-66BC23B3AD1F}" presName="hierRoot2" presStyleCnt="0">
        <dgm:presLayoutVars>
          <dgm:hierBranch val="init"/>
        </dgm:presLayoutVars>
      </dgm:prSet>
      <dgm:spPr/>
    </dgm:pt>
    <dgm:pt modelId="{9EB389B1-3B3A-48DE-914C-5DCA8C6130C4}" type="pres">
      <dgm:prSet presAssocID="{41377F42-9E46-45DE-A3E9-66BC23B3AD1F}" presName="rootComposite" presStyleCnt="0"/>
      <dgm:spPr/>
    </dgm:pt>
    <dgm:pt modelId="{75065DFC-6259-4073-98CA-E139B44D9519}" type="pres">
      <dgm:prSet presAssocID="{41377F42-9E46-45DE-A3E9-66BC23B3AD1F}" presName="rootText" presStyleLbl="node2" presStyleIdx="2" presStyleCnt="7">
        <dgm:presLayoutVars>
          <dgm:chPref val="3"/>
        </dgm:presLayoutVars>
      </dgm:prSet>
      <dgm:spPr/>
    </dgm:pt>
    <dgm:pt modelId="{CB40781F-C5F1-4633-952A-78561AA67EAC}" type="pres">
      <dgm:prSet presAssocID="{41377F42-9E46-45DE-A3E9-66BC23B3AD1F}" presName="rootConnector" presStyleLbl="node2" presStyleIdx="2" presStyleCnt="7"/>
      <dgm:spPr/>
    </dgm:pt>
    <dgm:pt modelId="{B8725910-654D-4FEF-9A84-10B08BA2F011}" type="pres">
      <dgm:prSet presAssocID="{41377F42-9E46-45DE-A3E9-66BC23B3AD1F}" presName="hierChild4" presStyleCnt="0"/>
      <dgm:spPr/>
    </dgm:pt>
    <dgm:pt modelId="{AD92F972-F204-498D-A581-F3EF3A487AD0}" type="pres">
      <dgm:prSet presAssocID="{41377F42-9E46-45DE-A3E9-66BC23B3AD1F}" presName="hierChild5" presStyleCnt="0"/>
      <dgm:spPr/>
    </dgm:pt>
    <dgm:pt modelId="{C2F04B36-0471-4BF6-8324-2AE61C4E72DA}" type="pres">
      <dgm:prSet presAssocID="{6EE930CC-7B50-417C-9F7A-F560B73C5013}" presName="Name64" presStyleLbl="parChTrans1D2" presStyleIdx="3" presStyleCnt="7"/>
      <dgm:spPr/>
    </dgm:pt>
    <dgm:pt modelId="{34614540-AD93-4741-A50A-E2D63D1C61DB}" type="pres">
      <dgm:prSet presAssocID="{0FBF1483-01AD-4830-B11C-C9512BD89749}" presName="hierRoot2" presStyleCnt="0">
        <dgm:presLayoutVars>
          <dgm:hierBranch val="init"/>
        </dgm:presLayoutVars>
      </dgm:prSet>
      <dgm:spPr/>
    </dgm:pt>
    <dgm:pt modelId="{2E2392D4-40C5-4D8C-A224-26100BEC53A2}" type="pres">
      <dgm:prSet presAssocID="{0FBF1483-01AD-4830-B11C-C9512BD89749}" presName="rootComposite" presStyleCnt="0"/>
      <dgm:spPr/>
    </dgm:pt>
    <dgm:pt modelId="{E990ACE0-BA4E-427F-B000-B7F861180CD6}" type="pres">
      <dgm:prSet presAssocID="{0FBF1483-01AD-4830-B11C-C9512BD89749}" presName="rootText" presStyleLbl="node2" presStyleIdx="3" presStyleCnt="7">
        <dgm:presLayoutVars>
          <dgm:chPref val="3"/>
        </dgm:presLayoutVars>
      </dgm:prSet>
      <dgm:spPr/>
    </dgm:pt>
    <dgm:pt modelId="{5B92B9A0-020F-4C99-A2EE-EF51AFE54019}" type="pres">
      <dgm:prSet presAssocID="{0FBF1483-01AD-4830-B11C-C9512BD89749}" presName="rootConnector" presStyleLbl="node2" presStyleIdx="3" presStyleCnt="7"/>
      <dgm:spPr/>
    </dgm:pt>
    <dgm:pt modelId="{58431522-43C6-4E53-9D60-30C562859104}" type="pres">
      <dgm:prSet presAssocID="{0FBF1483-01AD-4830-B11C-C9512BD89749}" presName="hierChild4" presStyleCnt="0"/>
      <dgm:spPr/>
    </dgm:pt>
    <dgm:pt modelId="{BD77269A-D557-4C07-AE45-EE3AB28E8266}" type="pres">
      <dgm:prSet presAssocID="{0FBF1483-01AD-4830-B11C-C9512BD89749}" presName="hierChild5" presStyleCnt="0"/>
      <dgm:spPr/>
    </dgm:pt>
    <dgm:pt modelId="{8222AA53-A99B-4FBE-A97C-B7D0DFFCAC29}" type="pres">
      <dgm:prSet presAssocID="{DFF37E1A-40A8-4640-AC0A-CF8B7B14D662}" presName="Name64" presStyleLbl="parChTrans1D2" presStyleIdx="4" presStyleCnt="7"/>
      <dgm:spPr/>
    </dgm:pt>
    <dgm:pt modelId="{44A68D89-A977-4938-A3E9-9A57D5557F61}" type="pres">
      <dgm:prSet presAssocID="{20B3E83F-2A7B-428F-A545-0803DA07B385}" presName="hierRoot2" presStyleCnt="0">
        <dgm:presLayoutVars>
          <dgm:hierBranch val="init"/>
        </dgm:presLayoutVars>
      </dgm:prSet>
      <dgm:spPr/>
    </dgm:pt>
    <dgm:pt modelId="{4DF4292C-FCE0-4041-95CC-75DDA63B271B}" type="pres">
      <dgm:prSet presAssocID="{20B3E83F-2A7B-428F-A545-0803DA07B385}" presName="rootComposite" presStyleCnt="0"/>
      <dgm:spPr/>
    </dgm:pt>
    <dgm:pt modelId="{401CEC00-C6B5-4FAE-AB7E-4EE5E009A66A}" type="pres">
      <dgm:prSet presAssocID="{20B3E83F-2A7B-428F-A545-0803DA07B385}" presName="rootText" presStyleLbl="node2" presStyleIdx="4" presStyleCnt="7">
        <dgm:presLayoutVars>
          <dgm:chPref val="3"/>
        </dgm:presLayoutVars>
      </dgm:prSet>
      <dgm:spPr/>
    </dgm:pt>
    <dgm:pt modelId="{46AE58E4-3F7A-4EF9-8B67-67EBF92F221E}" type="pres">
      <dgm:prSet presAssocID="{20B3E83F-2A7B-428F-A545-0803DA07B385}" presName="rootConnector" presStyleLbl="node2" presStyleIdx="4" presStyleCnt="7"/>
      <dgm:spPr/>
    </dgm:pt>
    <dgm:pt modelId="{5E9031D0-D897-43CD-B93E-214033B4B88D}" type="pres">
      <dgm:prSet presAssocID="{20B3E83F-2A7B-428F-A545-0803DA07B385}" presName="hierChild4" presStyleCnt="0"/>
      <dgm:spPr/>
    </dgm:pt>
    <dgm:pt modelId="{A2C24922-C9D4-4B39-B18D-123D3E7BB375}" type="pres">
      <dgm:prSet presAssocID="{20B3E83F-2A7B-428F-A545-0803DA07B385}" presName="hierChild5" presStyleCnt="0"/>
      <dgm:spPr/>
    </dgm:pt>
    <dgm:pt modelId="{B043B325-64EC-4BD5-BB3C-54B8F7B98AB4}" type="pres">
      <dgm:prSet presAssocID="{CCA0208A-F17E-4620-92E4-335A4B5ADF47}" presName="Name64" presStyleLbl="parChTrans1D2" presStyleIdx="5" presStyleCnt="7"/>
      <dgm:spPr/>
    </dgm:pt>
    <dgm:pt modelId="{93787BA8-3F06-4919-A236-261BB14707A4}" type="pres">
      <dgm:prSet presAssocID="{9EBCF8BA-A240-44BC-AA5E-B78C31E89425}" presName="hierRoot2" presStyleCnt="0">
        <dgm:presLayoutVars>
          <dgm:hierBranch val="init"/>
        </dgm:presLayoutVars>
      </dgm:prSet>
      <dgm:spPr/>
    </dgm:pt>
    <dgm:pt modelId="{5E03825C-AD93-4B90-85FE-07F247153DD0}" type="pres">
      <dgm:prSet presAssocID="{9EBCF8BA-A240-44BC-AA5E-B78C31E89425}" presName="rootComposite" presStyleCnt="0"/>
      <dgm:spPr/>
    </dgm:pt>
    <dgm:pt modelId="{3AD77F0F-8507-4917-B84A-8DBB07221236}" type="pres">
      <dgm:prSet presAssocID="{9EBCF8BA-A240-44BC-AA5E-B78C31E89425}" presName="rootText" presStyleLbl="node2" presStyleIdx="5" presStyleCnt="7">
        <dgm:presLayoutVars>
          <dgm:chPref val="3"/>
        </dgm:presLayoutVars>
      </dgm:prSet>
      <dgm:spPr/>
    </dgm:pt>
    <dgm:pt modelId="{B18EC64C-F205-4C87-8D85-289D6543EF11}" type="pres">
      <dgm:prSet presAssocID="{9EBCF8BA-A240-44BC-AA5E-B78C31E89425}" presName="rootConnector" presStyleLbl="node2" presStyleIdx="5" presStyleCnt="7"/>
      <dgm:spPr/>
    </dgm:pt>
    <dgm:pt modelId="{ED769546-FFE1-4FF3-8EE8-F82FC5BAD498}" type="pres">
      <dgm:prSet presAssocID="{9EBCF8BA-A240-44BC-AA5E-B78C31E89425}" presName="hierChild4" presStyleCnt="0"/>
      <dgm:spPr/>
    </dgm:pt>
    <dgm:pt modelId="{5CC933DF-395F-4C0E-B3BE-5A21E3B5E0DF}" type="pres">
      <dgm:prSet presAssocID="{9EBCF8BA-A240-44BC-AA5E-B78C31E89425}" presName="hierChild5" presStyleCnt="0"/>
      <dgm:spPr/>
    </dgm:pt>
    <dgm:pt modelId="{C3C5E845-5B58-4681-9FFB-EF461F45356B}" type="pres">
      <dgm:prSet presAssocID="{A6DFC450-948D-4E61-83A1-3F94CF1CD914}" presName="Name64" presStyleLbl="parChTrans1D2" presStyleIdx="6" presStyleCnt="7"/>
      <dgm:spPr/>
    </dgm:pt>
    <dgm:pt modelId="{D4D5E496-C021-4CD6-994C-010B0DA8A30F}" type="pres">
      <dgm:prSet presAssocID="{C85210E0-19D2-472B-AA05-53C4176FC960}" presName="hierRoot2" presStyleCnt="0">
        <dgm:presLayoutVars>
          <dgm:hierBranch val="init"/>
        </dgm:presLayoutVars>
      </dgm:prSet>
      <dgm:spPr/>
    </dgm:pt>
    <dgm:pt modelId="{D8CA8167-34F2-4696-8EF2-65D743E20AA7}" type="pres">
      <dgm:prSet presAssocID="{C85210E0-19D2-472B-AA05-53C4176FC960}" presName="rootComposite" presStyleCnt="0"/>
      <dgm:spPr/>
    </dgm:pt>
    <dgm:pt modelId="{6120ADF6-2FC9-40D7-995E-E209751A0FB3}" type="pres">
      <dgm:prSet presAssocID="{C85210E0-19D2-472B-AA05-53C4176FC960}" presName="rootText" presStyleLbl="node2" presStyleIdx="6" presStyleCnt="7">
        <dgm:presLayoutVars>
          <dgm:chPref val="3"/>
        </dgm:presLayoutVars>
      </dgm:prSet>
      <dgm:spPr/>
    </dgm:pt>
    <dgm:pt modelId="{E53CB613-0E88-4F41-A986-8229DBA68E34}" type="pres">
      <dgm:prSet presAssocID="{C85210E0-19D2-472B-AA05-53C4176FC960}" presName="rootConnector" presStyleLbl="node2" presStyleIdx="6" presStyleCnt="7"/>
      <dgm:spPr/>
    </dgm:pt>
    <dgm:pt modelId="{69E17C6B-65C0-41F4-BFBD-28DBCD09B5B2}" type="pres">
      <dgm:prSet presAssocID="{C85210E0-19D2-472B-AA05-53C4176FC960}" presName="hierChild4" presStyleCnt="0"/>
      <dgm:spPr/>
    </dgm:pt>
    <dgm:pt modelId="{A129E4D6-E995-4203-A25D-D4CB8A2119AA}" type="pres">
      <dgm:prSet presAssocID="{C85210E0-19D2-472B-AA05-53C4176FC960}" presName="hierChild5" presStyleCnt="0"/>
      <dgm:spPr/>
    </dgm:pt>
    <dgm:pt modelId="{74997D0F-2A63-457C-8AC0-3790D7708D9C}" type="pres">
      <dgm:prSet presAssocID="{E710E685-5DFD-4546-A046-F1838BF0D882}" presName="hierChild3" presStyleCnt="0"/>
      <dgm:spPr/>
    </dgm:pt>
  </dgm:ptLst>
  <dgm:cxnLst>
    <dgm:cxn modelId="{908E6F08-3D1B-49D7-A1FC-B0643640A23F}" srcId="{E710E685-5DFD-4546-A046-F1838BF0D882}" destId="{9EBCF8BA-A240-44BC-AA5E-B78C31E89425}" srcOrd="5" destOrd="0" parTransId="{CCA0208A-F17E-4620-92E4-335A4B5ADF47}" sibTransId="{32C17170-1236-49AC-98D3-07C8FF5005F2}"/>
    <dgm:cxn modelId="{8ACACA11-EAAB-4501-97CD-9839DC6D2436}" srcId="{E710E685-5DFD-4546-A046-F1838BF0D882}" destId="{41377F42-9E46-45DE-A3E9-66BC23B3AD1F}" srcOrd="2" destOrd="0" parTransId="{50211723-46F4-4DA9-9D32-7801E3010F4C}" sibTransId="{33C82901-FD3E-4D07-B655-86F5BCCD720E}"/>
    <dgm:cxn modelId="{4BE46C14-88FF-4984-A55A-A3241136EB83}" type="presOf" srcId="{9EBCF8BA-A240-44BC-AA5E-B78C31E89425}" destId="{3AD77F0F-8507-4917-B84A-8DBB07221236}" srcOrd="0" destOrd="0" presId="urn:microsoft.com/office/officeart/2009/3/layout/HorizontalOrganizationChart"/>
    <dgm:cxn modelId="{42CE4815-A80B-4F05-8594-45FF7C0E044A}" type="presOf" srcId="{0FBF1483-01AD-4830-B11C-C9512BD89749}" destId="{E990ACE0-BA4E-427F-B000-B7F861180CD6}" srcOrd="0" destOrd="0" presId="urn:microsoft.com/office/officeart/2009/3/layout/HorizontalOrganizationChart"/>
    <dgm:cxn modelId="{DB7EAE15-D93C-4115-994F-0FDA5557270F}" srcId="{E710E685-5DFD-4546-A046-F1838BF0D882}" destId="{3C996843-7A04-47B4-AD01-610B18AD54F0}" srcOrd="1" destOrd="0" parTransId="{2C3AF881-2FD6-406C-9394-D465F762418C}" sibTransId="{CFB66DB9-F2F3-4B89-8415-71D1269E3C04}"/>
    <dgm:cxn modelId="{D3D39E1B-642A-479D-8CAE-D84CFDA3586F}" srcId="{E710E685-5DFD-4546-A046-F1838BF0D882}" destId="{20B3E83F-2A7B-428F-A545-0803DA07B385}" srcOrd="4" destOrd="0" parTransId="{DFF37E1A-40A8-4640-AC0A-CF8B7B14D662}" sibTransId="{B764E3BA-5320-414A-BF19-337DA9CC9DC3}"/>
    <dgm:cxn modelId="{54175222-A159-4723-B2ED-9A503ED20D0C}" type="presOf" srcId="{3C996843-7A04-47B4-AD01-610B18AD54F0}" destId="{BA286770-BB88-4CD4-A855-35F9D5A3560E}" srcOrd="1" destOrd="0" presId="urn:microsoft.com/office/officeart/2009/3/layout/HorizontalOrganizationChart"/>
    <dgm:cxn modelId="{1CC40D26-83CD-4425-8D42-5691D17AAD5B}" type="presOf" srcId="{3C996843-7A04-47B4-AD01-610B18AD54F0}" destId="{98D3817C-FE74-4CD0-80D2-B74F171A1384}" srcOrd="0" destOrd="0" presId="urn:microsoft.com/office/officeart/2009/3/layout/HorizontalOrganizationChart"/>
    <dgm:cxn modelId="{B09BC43B-737F-4E6C-B316-8F026C576E91}" type="presOf" srcId="{C85210E0-19D2-472B-AA05-53C4176FC960}" destId="{6120ADF6-2FC9-40D7-995E-E209751A0FB3}" srcOrd="0" destOrd="0" presId="urn:microsoft.com/office/officeart/2009/3/layout/HorizontalOrganizationChart"/>
    <dgm:cxn modelId="{D44A6A3C-6BE6-4B1F-9A6D-BA852321B358}" type="presOf" srcId="{D6BA8B11-2CD3-4301-A224-4F18B1C7D091}" destId="{27EFEB6A-A06D-4503-BD9C-CEC6DA28B5EE}" srcOrd="0" destOrd="0" presId="urn:microsoft.com/office/officeart/2009/3/layout/HorizontalOrganizationChart"/>
    <dgm:cxn modelId="{9E099A5D-A9AA-43DA-9737-0678234AC3DC}" type="presOf" srcId="{CCA0208A-F17E-4620-92E4-335A4B5ADF47}" destId="{B043B325-64EC-4BD5-BB3C-54B8F7B98AB4}" srcOrd="0" destOrd="0" presId="urn:microsoft.com/office/officeart/2009/3/layout/HorizontalOrganizationChart"/>
    <dgm:cxn modelId="{4B810D6D-6BC0-4E60-A8F9-0AC6620F3147}" type="presOf" srcId="{2C3AF881-2FD6-406C-9394-D465F762418C}" destId="{549739F3-DCB9-43E0-B3F9-956B94AE3A57}" srcOrd="0" destOrd="0" presId="urn:microsoft.com/office/officeart/2009/3/layout/HorizontalOrganizationChart"/>
    <dgm:cxn modelId="{D81D156D-43E0-4469-88D5-602AEA4AA81D}" type="presOf" srcId="{20B3E83F-2A7B-428F-A545-0803DA07B385}" destId="{401CEC00-C6B5-4FAE-AB7E-4EE5E009A66A}" srcOrd="0" destOrd="0" presId="urn:microsoft.com/office/officeart/2009/3/layout/HorizontalOrganizationChart"/>
    <dgm:cxn modelId="{4FE1AD52-66CD-4BA5-B7E1-B5CEB4E819A8}" type="presOf" srcId="{D6BA8B11-2CD3-4301-A224-4F18B1C7D091}" destId="{F0483988-6726-4567-AEDC-C8E9B1890D42}" srcOrd="1" destOrd="0" presId="urn:microsoft.com/office/officeart/2009/3/layout/HorizontalOrganizationChart"/>
    <dgm:cxn modelId="{56F4CD72-4F61-4A24-8AB2-67D76449481B}" type="presOf" srcId="{41377F42-9E46-45DE-A3E9-66BC23B3AD1F}" destId="{CB40781F-C5F1-4633-952A-78561AA67EAC}" srcOrd="1" destOrd="0" presId="urn:microsoft.com/office/officeart/2009/3/layout/HorizontalOrganizationChart"/>
    <dgm:cxn modelId="{7E108477-1795-4AA3-B016-A5CD16108041}" type="presOf" srcId="{A6DFC450-948D-4E61-83A1-3F94CF1CD914}" destId="{C3C5E845-5B58-4681-9FFB-EF461F45356B}" srcOrd="0" destOrd="0" presId="urn:microsoft.com/office/officeart/2009/3/layout/HorizontalOrganizationChart"/>
    <dgm:cxn modelId="{9F549A82-AC31-4CA4-8630-44DFC538E2B4}" type="presOf" srcId="{C85210E0-19D2-472B-AA05-53C4176FC960}" destId="{E53CB613-0E88-4F41-A986-8229DBA68E34}" srcOrd="1" destOrd="0" presId="urn:microsoft.com/office/officeart/2009/3/layout/HorizontalOrganizationChart"/>
    <dgm:cxn modelId="{B2D9F288-D5A0-42C4-974E-1DF4F4097E43}" type="presOf" srcId="{6EE930CC-7B50-417C-9F7A-F560B73C5013}" destId="{C2F04B36-0471-4BF6-8324-2AE61C4E72DA}" srcOrd="0" destOrd="0" presId="urn:microsoft.com/office/officeart/2009/3/layout/HorizontalOrganizationChart"/>
    <dgm:cxn modelId="{420DD389-20FD-4D99-9F11-DE18E5CB2DB1}" type="presOf" srcId="{41377F42-9E46-45DE-A3E9-66BC23B3AD1F}" destId="{75065DFC-6259-4073-98CA-E139B44D9519}" srcOrd="0" destOrd="0" presId="urn:microsoft.com/office/officeart/2009/3/layout/HorizontalOrganizationChart"/>
    <dgm:cxn modelId="{73186C90-DEA9-4684-BE49-21965FAB466B}" type="presOf" srcId="{E710E685-5DFD-4546-A046-F1838BF0D882}" destId="{24DF76C1-D869-4E8B-A63F-5A68EEAF4D9E}" srcOrd="1" destOrd="0" presId="urn:microsoft.com/office/officeart/2009/3/layout/HorizontalOrganizationChart"/>
    <dgm:cxn modelId="{622074A1-17E2-4B0A-BD5F-C9F19BD247F2}" srcId="{E710E685-5DFD-4546-A046-F1838BF0D882}" destId="{0FBF1483-01AD-4830-B11C-C9512BD89749}" srcOrd="3" destOrd="0" parTransId="{6EE930CC-7B50-417C-9F7A-F560B73C5013}" sibTransId="{C3D6431A-135C-4548-9F30-44C953313EA2}"/>
    <dgm:cxn modelId="{A9A4B7A7-F5CE-4DF5-9693-ADD2B3482455}" type="presOf" srcId="{F61DAD70-D90C-48E3-8F58-D5C4496091AC}" destId="{56CB1450-65F9-4659-BE73-A614EEB2738C}" srcOrd="0" destOrd="0" presId="urn:microsoft.com/office/officeart/2009/3/layout/HorizontalOrganizationChart"/>
    <dgm:cxn modelId="{31D955AA-B523-4DDC-9FE5-D882FA90FB86}" type="presOf" srcId="{9EBCF8BA-A240-44BC-AA5E-B78C31E89425}" destId="{B18EC64C-F205-4C87-8D85-289D6543EF11}" srcOrd="1" destOrd="0" presId="urn:microsoft.com/office/officeart/2009/3/layout/HorizontalOrganizationChart"/>
    <dgm:cxn modelId="{580599B1-EFE6-428C-BAD4-E9FEF72C2C6C}" type="presOf" srcId="{0FBF1483-01AD-4830-B11C-C9512BD89749}" destId="{5B92B9A0-020F-4C99-A2EE-EF51AFE54019}" srcOrd="1" destOrd="0" presId="urn:microsoft.com/office/officeart/2009/3/layout/HorizontalOrganizationChart"/>
    <dgm:cxn modelId="{141A57B4-A3FF-4DD6-984C-7A50F568D9C9}" srcId="{E710E685-5DFD-4546-A046-F1838BF0D882}" destId="{D6BA8B11-2CD3-4301-A224-4F18B1C7D091}" srcOrd="0" destOrd="0" parTransId="{A4F8D661-C6DF-400C-8573-C19AE91D54F4}" sibTransId="{208B1D68-0474-45BD-9B94-BD0613C9917A}"/>
    <dgm:cxn modelId="{0FA163BC-4D8F-4799-9CC9-F3CB0F43F887}" srcId="{E710E685-5DFD-4546-A046-F1838BF0D882}" destId="{C85210E0-19D2-472B-AA05-53C4176FC960}" srcOrd="6" destOrd="0" parTransId="{A6DFC450-948D-4E61-83A1-3F94CF1CD914}" sibTransId="{03962807-8218-4C99-A522-3A5FD214FC52}"/>
    <dgm:cxn modelId="{89558FC2-8739-4931-AA7E-1AEA1BDC238B}" type="presOf" srcId="{50211723-46F4-4DA9-9D32-7801E3010F4C}" destId="{48B662BF-EC8F-4DD9-8A07-419FED68A56C}" srcOrd="0" destOrd="0" presId="urn:microsoft.com/office/officeart/2009/3/layout/HorizontalOrganizationChart"/>
    <dgm:cxn modelId="{10BCA1C2-1813-4FA7-B42A-0FB608976C92}" type="presOf" srcId="{20B3E83F-2A7B-428F-A545-0803DA07B385}" destId="{46AE58E4-3F7A-4EF9-8B67-67EBF92F221E}" srcOrd="1" destOrd="0" presId="urn:microsoft.com/office/officeart/2009/3/layout/HorizontalOrganizationChart"/>
    <dgm:cxn modelId="{7BDD0DD2-A43C-4F2A-8772-B33EF9DA1193}" type="presOf" srcId="{A4F8D661-C6DF-400C-8573-C19AE91D54F4}" destId="{FCF4F92D-C831-40FD-A46A-6846F9670C72}" srcOrd="0" destOrd="0" presId="urn:microsoft.com/office/officeart/2009/3/layout/HorizontalOrganizationChart"/>
    <dgm:cxn modelId="{AD47C9D8-74A8-4856-A084-16ABBDD4D188}" type="presOf" srcId="{E710E685-5DFD-4546-A046-F1838BF0D882}" destId="{FBF70F0A-3317-4BD1-B500-19E8A3FC5490}" srcOrd="0" destOrd="0" presId="urn:microsoft.com/office/officeart/2009/3/layout/HorizontalOrganizationChart"/>
    <dgm:cxn modelId="{7DFAD3E1-B664-483B-9F12-4CB6EAC9C825}" type="presOf" srcId="{DFF37E1A-40A8-4640-AC0A-CF8B7B14D662}" destId="{8222AA53-A99B-4FBE-A97C-B7D0DFFCAC29}" srcOrd="0" destOrd="0" presId="urn:microsoft.com/office/officeart/2009/3/layout/HorizontalOrganizationChart"/>
    <dgm:cxn modelId="{103E58EF-2DC1-4A91-AD80-6D98DC32D21F}" srcId="{F61DAD70-D90C-48E3-8F58-D5C4496091AC}" destId="{E710E685-5DFD-4546-A046-F1838BF0D882}" srcOrd="0" destOrd="0" parTransId="{2CDA0E2C-21C6-4BF4-8699-18F07E9A5286}" sibTransId="{B764D363-6633-4315-AA8D-9C6F3809A4CA}"/>
    <dgm:cxn modelId="{489380B0-ECCE-443B-A3C5-FD87EED6434D}" type="presParOf" srcId="{56CB1450-65F9-4659-BE73-A614EEB2738C}" destId="{881F8ADD-4280-43F8-8C36-A0253CC20521}" srcOrd="0" destOrd="0" presId="urn:microsoft.com/office/officeart/2009/3/layout/HorizontalOrganizationChart"/>
    <dgm:cxn modelId="{5A9854E2-4BF4-414A-BE7F-3BCF450ECD46}" type="presParOf" srcId="{881F8ADD-4280-43F8-8C36-A0253CC20521}" destId="{1368C66A-C4E7-4AE4-8D37-4B5EA5EFC5E7}" srcOrd="0" destOrd="0" presId="urn:microsoft.com/office/officeart/2009/3/layout/HorizontalOrganizationChart"/>
    <dgm:cxn modelId="{715104F9-3278-4DB2-845B-5085EFEA9186}" type="presParOf" srcId="{1368C66A-C4E7-4AE4-8D37-4B5EA5EFC5E7}" destId="{FBF70F0A-3317-4BD1-B500-19E8A3FC5490}" srcOrd="0" destOrd="0" presId="urn:microsoft.com/office/officeart/2009/3/layout/HorizontalOrganizationChart"/>
    <dgm:cxn modelId="{2F19688F-BA11-4338-A6D0-405396D81C99}" type="presParOf" srcId="{1368C66A-C4E7-4AE4-8D37-4B5EA5EFC5E7}" destId="{24DF76C1-D869-4E8B-A63F-5A68EEAF4D9E}" srcOrd="1" destOrd="0" presId="urn:microsoft.com/office/officeart/2009/3/layout/HorizontalOrganizationChart"/>
    <dgm:cxn modelId="{77534CBF-56B1-4C79-A720-0553D14F9519}" type="presParOf" srcId="{881F8ADD-4280-43F8-8C36-A0253CC20521}" destId="{F13918A8-C46F-4DF6-8D00-3375645AA0A0}" srcOrd="1" destOrd="0" presId="urn:microsoft.com/office/officeart/2009/3/layout/HorizontalOrganizationChart"/>
    <dgm:cxn modelId="{6AC4BE31-0093-4BA1-AC33-BAA356E23171}" type="presParOf" srcId="{F13918A8-C46F-4DF6-8D00-3375645AA0A0}" destId="{FCF4F92D-C831-40FD-A46A-6846F9670C72}" srcOrd="0" destOrd="0" presId="urn:microsoft.com/office/officeart/2009/3/layout/HorizontalOrganizationChart"/>
    <dgm:cxn modelId="{4A0E169C-8D47-4D6F-BA01-7E382056E34D}" type="presParOf" srcId="{F13918A8-C46F-4DF6-8D00-3375645AA0A0}" destId="{D96E6BE5-8089-4833-8CE6-34672548E699}" srcOrd="1" destOrd="0" presId="urn:microsoft.com/office/officeart/2009/3/layout/HorizontalOrganizationChart"/>
    <dgm:cxn modelId="{3EB47EB5-1E64-4ABD-8DEF-4444DC59A4E0}" type="presParOf" srcId="{D96E6BE5-8089-4833-8CE6-34672548E699}" destId="{39ABB895-F64B-473B-B0CA-53CCA5030E9F}" srcOrd="0" destOrd="0" presId="urn:microsoft.com/office/officeart/2009/3/layout/HorizontalOrganizationChart"/>
    <dgm:cxn modelId="{864F03F5-7E74-4D37-BBF0-BC9FCE4E8D91}" type="presParOf" srcId="{39ABB895-F64B-473B-B0CA-53CCA5030E9F}" destId="{27EFEB6A-A06D-4503-BD9C-CEC6DA28B5EE}" srcOrd="0" destOrd="0" presId="urn:microsoft.com/office/officeart/2009/3/layout/HorizontalOrganizationChart"/>
    <dgm:cxn modelId="{C8A53817-F8D0-4DFE-952E-7AAC7C42F3B1}" type="presParOf" srcId="{39ABB895-F64B-473B-B0CA-53CCA5030E9F}" destId="{F0483988-6726-4567-AEDC-C8E9B1890D42}" srcOrd="1" destOrd="0" presId="urn:microsoft.com/office/officeart/2009/3/layout/HorizontalOrganizationChart"/>
    <dgm:cxn modelId="{1FD5585F-B2B9-407F-B6A0-0F120D557B10}" type="presParOf" srcId="{D96E6BE5-8089-4833-8CE6-34672548E699}" destId="{E5A29202-DE78-482D-9C79-2E4A7AFA086C}" srcOrd="1" destOrd="0" presId="urn:microsoft.com/office/officeart/2009/3/layout/HorizontalOrganizationChart"/>
    <dgm:cxn modelId="{FCA24BC6-EB2A-4E07-A8D9-1EB7CB0869F5}" type="presParOf" srcId="{D96E6BE5-8089-4833-8CE6-34672548E699}" destId="{E9B0532C-DEC9-4BEF-9395-A2F8933AF769}" srcOrd="2" destOrd="0" presId="urn:microsoft.com/office/officeart/2009/3/layout/HorizontalOrganizationChart"/>
    <dgm:cxn modelId="{DD39EF75-0797-4B27-9DCD-CEA952CDB25E}" type="presParOf" srcId="{F13918A8-C46F-4DF6-8D00-3375645AA0A0}" destId="{549739F3-DCB9-43E0-B3F9-956B94AE3A57}" srcOrd="2" destOrd="0" presId="urn:microsoft.com/office/officeart/2009/3/layout/HorizontalOrganizationChart"/>
    <dgm:cxn modelId="{628F5B50-CD1C-4D85-AE6D-6267D0952CD1}" type="presParOf" srcId="{F13918A8-C46F-4DF6-8D00-3375645AA0A0}" destId="{8AA030BA-3E05-4ECF-873A-0DD7C040FCC4}" srcOrd="3" destOrd="0" presId="urn:microsoft.com/office/officeart/2009/3/layout/HorizontalOrganizationChart"/>
    <dgm:cxn modelId="{FF70CC92-FFA4-4302-9FFD-9FEBE87F62EF}" type="presParOf" srcId="{8AA030BA-3E05-4ECF-873A-0DD7C040FCC4}" destId="{323790E9-8D85-4525-B8AE-42A60857435F}" srcOrd="0" destOrd="0" presId="urn:microsoft.com/office/officeart/2009/3/layout/HorizontalOrganizationChart"/>
    <dgm:cxn modelId="{05E53EC0-3073-4DA3-8485-D25A9750CB40}" type="presParOf" srcId="{323790E9-8D85-4525-B8AE-42A60857435F}" destId="{98D3817C-FE74-4CD0-80D2-B74F171A1384}" srcOrd="0" destOrd="0" presId="urn:microsoft.com/office/officeart/2009/3/layout/HorizontalOrganizationChart"/>
    <dgm:cxn modelId="{CDE8C4F3-10CD-4D05-AD99-E7874305E753}" type="presParOf" srcId="{323790E9-8D85-4525-B8AE-42A60857435F}" destId="{BA286770-BB88-4CD4-A855-35F9D5A3560E}" srcOrd="1" destOrd="0" presId="urn:microsoft.com/office/officeart/2009/3/layout/HorizontalOrganizationChart"/>
    <dgm:cxn modelId="{0198F25C-2909-4C64-88A8-669590653102}" type="presParOf" srcId="{8AA030BA-3E05-4ECF-873A-0DD7C040FCC4}" destId="{B8E5DF3A-3097-49C1-BF57-887CBC6ACCFF}" srcOrd="1" destOrd="0" presId="urn:microsoft.com/office/officeart/2009/3/layout/HorizontalOrganizationChart"/>
    <dgm:cxn modelId="{228086D2-C77C-4498-A1E1-F00A75F0ACE0}" type="presParOf" srcId="{8AA030BA-3E05-4ECF-873A-0DD7C040FCC4}" destId="{EFF7FDB6-9FC7-4A1F-804B-E3504D6886E6}" srcOrd="2" destOrd="0" presId="urn:microsoft.com/office/officeart/2009/3/layout/HorizontalOrganizationChart"/>
    <dgm:cxn modelId="{CEBD2786-54E0-483C-8663-950D69115F94}" type="presParOf" srcId="{F13918A8-C46F-4DF6-8D00-3375645AA0A0}" destId="{48B662BF-EC8F-4DD9-8A07-419FED68A56C}" srcOrd="4" destOrd="0" presId="urn:microsoft.com/office/officeart/2009/3/layout/HorizontalOrganizationChart"/>
    <dgm:cxn modelId="{4AC2C99E-F601-4891-86E1-633B3A38A46F}" type="presParOf" srcId="{F13918A8-C46F-4DF6-8D00-3375645AA0A0}" destId="{DB0753ED-0846-4588-9AA9-EB1861FC2F09}" srcOrd="5" destOrd="0" presId="urn:microsoft.com/office/officeart/2009/3/layout/HorizontalOrganizationChart"/>
    <dgm:cxn modelId="{38B2CF12-4807-400E-A117-4FBDE1FF90DA}" type="presParOf" srcId="{DB0753ED-0846-4588-9AA9-EB1861FC2F09}" destId="{9EB389B1-3B3A-48DE-914C-5DCA8C6130C4}" srcOrd="0" destOrd="0" presId="urn:microsoft.com/office/officeart/2009/3/layout/HorizontalOrganizationChart"/>
    <dgm:cxn modelId="{B0F81E02-A043-47A9-9171-E5F508A8BEAA}" type="presParOf" srcId="{9EB389B1-3B3A-48DE-914C-5DCA8C6130C4}" destId="{75065DFC-6259-4073-98CA-E139B44D9519}" srcOrd="0" destOrd="0" presId="urn:microsoft.com/office/officeart/2009/3/layout/HorizontalOrganizationChart"/>
    <dgm:cxn modelId="{FD309ACF-27D3-45BA-A0FE-3DD560BCB229}" type="presParOf" srcId="{9EB389B1-3B3A-48DE-914C-5DCA8C6130C4}" destId="{CB40781F-C5F1-4633-952A-78561AA67EAC}" srcOrd="1" destOrd="0" presId="urn:microsoft.com/office/officeart/2009/3/layout/HorizontalOrganizationChart"/>
    <dgm:cxn modelId="{7D1DEDC6-F5FA-4EEA-BF16-99312403C1A5}" type="presParOf" srcId="{DB0753ED-0846-4588-9AA9-EB1861FC2F09}" destId="{B8725910-654D-4FEF-9A84-10B08BA2F011}" srcOrd="1" destOrd="0" presId="urn:microsoft.com/office/officeart/2009/3/layout/HorizontalOrganizationChart"/>
    <dgm:cxn modelId="{7AC35E5A-593F-469A-83C4-BFDA8F07A4D3}" type="presParOf" srcId="{DB0753ED-0846-4588-9AA9-EB1861FC2F09}" destId="{AD92F972-F204-498D-A581-F3EF3A487AD0}" srcOrd="2" destOrd="0" presId="urn:microsoft.com/office/officeart/2009/3/layout/HorizontalOrganizationChart"/>
    <dgm:cxn modelId="{CFDCED82-933A-4C55-82A9-369A39F49101}" type="presParOf" srcId="{F13918A8-C46F-4DF6-8D00-3375645AA0A0}" destId="{C2F04B36-0471-4BF6-8324-2AE61C4E72DA}" srcOrd="6" destOrd="0" presId="urn:microsoft.com/office/officeart/2009/3/layout/HorizontalOrganizationChart"/>
    <dgm:cxn modelId="{DF8FD6BF-821E-4FDD-9D41-0277DB0F34CE}" type="presParOf" srcId="{F13918A8-C46F-4DF6-8D00-3375645AA0A0}" destId="{34614540-AD93-4741-A50A-E2D63D1C61DB}" srcOrd="7" destOrd="0" presId="urn:microsoft.com/office/officeart/2009/3/layout/HorizontalOrganizationChart"/>
    <dgm:cxn modelId="{AA1F435C-9C91-44C8-8255-0CFBDCDAD44F}" type="presParOf" srcId="{34614540-AD93-4741-A50A-E2D63D1C61DB}" destId="{2E2392D4-40C5-4D8C-A224-26100BEC53A2}" srcOrd="0" destOrd="0" presId="urn:microsoft.com/office/officeart/2009/3/layout/HorizontalOrganizationChart"/>
    <dgm:cxn modelId="{F34BB663-9BB5-434B-B6DC-67B9BB9581C1}" type="presParOf" srcId="{2E2392D4-40C5-4D8C-A224-26100BEC53A2}" destId="{E990ACE0-BA4E-427F-B000-B7F861180CD6}" srcOrd="0" destOrd="0" presId="urn:microsoft.com/office/officeart/2009/3/layout/HorizontalOrganizationChart"/>
    <dgm:cxn modelId="{3F37AF0C-097D-4FF8-8B46-B9FC5B53631B}" type="presParOf" srcId="{2E2392D4-40C5-4D8C-A224-26100BEC53A2}" destId="{5B92B9A0-020F-4C99-A2EE-EF51AFE54019}" srcOrd="1" destOrd="0" presId="urn:microsoft.com/office/officeart/2009/3/layout/HorizontalOrganizationChart"/>
    <dgm:cxn modelId="{E0C7C05B-B2A9-4BBA-BD9C-A129D0D7DB8F}" type="presParOf" srcId="{34614540-AD93-4741-A50A-E2D63D1C61DB}" destId="{58431522-43C6-4E53-9D60-30C562859104}" srcOrd="1" destOrd="0" presId="urn:microsoft.com/office/officeart/2009/3/layout/HorizontalOrganizationChart"/>
    <dgm:cxn modelId="{180C24E5-EEC7-43B2-91F4-9BAFF49818D4}" type="presParOf" srcId="{34614540-AD93-4741-A50A-E2D63D1C61DB}" destId="{BD77269A-D557-4C07-AE45-EE3AB28E8266}" srcOrd="2" destOrd="0" presId="urn:microsoft.com/office/officeart/2009/3/layout/HorizontalOrganizationChart"/>
    <dgm:cxn modelId="{82AD65A3-63CE-44E3-8ADB-7983260F6618}" type="presParOf" srcId="{F13918A8-C46F-4DF6-8D00-3375645AA0A0}" destId="{8222AA53-A99B-4FBE-A97C-B7D0DFFCAC29}" srcOrd="8" destOrd="0" presId="urn:microsoft.com/office/officeart/2009/3/layout/HorizontalOrganizationChart"/>
    <dgm:cxn modelId="{DF18FC9F-D919-4775-B540-F8EF48073789}" type="presParOf" srcId="{F13918A8-C46F-4DF6-8D00-3375645AA0A0}" destId="{44A68D89-A977-4938-A3E9-9A57D5557F61}" srcOrd="9" destOrd="0" presId="urn:microsoft.com/office/officeart/2009/3/layout/HorizontalOrganizationChart"/>
    <dgm:cxn modelId="{1E71D052-12E5-4BC0-BD93-0583B2E58BE0}" type="presParOf" srcId="{44A68D89-A977-4938-A3E9-9A57D5557F61}" destId="{4DF4292C-FCE0-4041-95CC-75DDA63B271B}" srcOrd="0" destOrd="0" presId="urn:microsoft.com/office/officeart/2009/3/layout/HorizontalOrganizationChart"/>
    <dgm:cxn modelId="{4BA4B2E6-1B9E-46D7-991F-B50813732867}" type="presParOf" srcId="{4DF4292C-FCE0-4041-95CC-75DDA63B271B}" destId="{401CEC00-C6B5-4FAE-AB7E-4EE5E009A66A}" srcOrd="0" destOrd="0" presId="urn:microsoft.com/office/officeart/2009/3/layout/HorizontalOrganizationChart"/>
    <dgm:cxn modelId="{C894A754-CB1C-48BF-ABC2-FAAF7B34D56B}" type="presParOf" srcId="{4DF4292C-FCE0-4041-95CC-75DDA63B271B}" destId="{46AE58E4-3F7A-4EF9-8B67-67EBF92F221E}" srcOrd="1" destOrd="0" presId="urn:microsoft.com/office/officeart/2009/3/layout/HorizontalOrganizationChart"/>
    <dgm:cxn modelId="{49BD1FCE-DEBC-4259-9299-D0FE3BA4903D}" type="presParOf" srcId="{44A68D89-A977-4938-A3E9-9A57D5557F61}" destId="{5E9031D0-D897-43CD-B93E-214033B4B88D}" srcOrd="1" destOrd="0" presId="urn:microsoft.com/office/officeart/2009/3/layout/HorizontalOrganizationChart"/>
    <dgm:cxn modelId="{704D3C63-CEA1-4D97-9451-14624BDCC328}" type="presParOf" srcId="{44A68D89-A977-4938-A3E9-9A57D5557F61}" destId="{A2C24922-C9D4-4B39-B18D-123D3E7BB375}" srcOrd="2" destOrd="0" presId="urn:microsoft.com/office/officeart/2009/3/layout/HorizontalOrganizationChart"/>
    <dgm:cxn modelId="{BC52994F-7E9A-482C-B4C7-985EC537042E}" type="presParOf" srcId="{F13918A8-C46F-4DF6-8D00-3375645AA0A0}" destId="{B043B325-64EC-4BD5-BB3C-54B8F7B98AB4}" srcOrd="10" destOrd="0" presId="urn:microsoft.com/office/officeart/2009/3/layout/HorizontalOrganizationChart"/>
    <dgm:cxn modelId="{6D392D59-5F03-4E2D-847F-23ECBA612638}" type="presParOf" srcId="{F13918A8-C46F-4DF6-8D00-3375645AA0A0}" destId="{93787BA8-3F06-4919-A236-261BB14707A4}" srcOrd="11" destOrd="0" presId="urn:microsoft.com/office/officeart/2009/3/layout/HorizontalOrganizationChart"/>
    <dgm:cxn modelId="{2D472C9E-59AB-44BD-A641-667AD3A10089}" type="presParOf" srcId="{93787BA8-3F06-4919-A236-261BB14707A4}" destId="{5E03825C-AD93-4B90-85FE-07F247153DD0}" srcOrd="0" destOrd="0" presId="urn:microsoft.com/office/officeart/2009/3/layout/HorizontalOrganizationChart"/>
    <dgm:cxn modelId="{11CDF3A8-03D5-4454-9362-347D48BF9DF9}" type="presParOf" srcId="{5E03825C-AD93-4B90-85FE-07F247153DD0}" destId="{3AD77F0F-8507-4917-B84A-8DBB07221236}" srcOrd="0" destOrd="0" presId="urn:microsoft.com/office/officeart/2009/3/layout/HorizontalOrganizationChart"/>
    <dgm:cxn modelId="{CA43080D-D121-472A-8246-7EA120AF3B78}" type="presParOf" srcId="{5E03825C-AD93-4B90-85FE-07F247153DD0}" destId="{B18EC64C-F205-4C87-8D85-289D6543EF11}" srcOrd="1" destOrd="0" presId="urn:microsoft.com/office/officeart/2009/3/layout/HorizontalOrganizationChart"/>
    <dgm:cxn modelId="{D5355EC0-A16B-478F-A5A8-74B5F893A679}" type="presParOf" srcId="{93787BA8-3F06-4919-A236-261BB14707A4}" destId="{ED769546-FFE1-4FF3-8EE8-F82FC5BAD498}" srcOrd="1" destOrd="0" presId="urn:microsoft.com/office/officeart/2009/3/layout/HorizontalOrganizationChart"/>
    <dgm:cxn modelId="{90B56788-8B59-4A9F-A99D-32B3E609161C}" type="presParOf" srcId="{93787BA8-3F06-4919-A236-261BB14707A4}" destId="{5CC933DF-395F-4C0E-B3BE-5A21E3B5E0DF}" srcOrd="2" destOrd="0" presId="urn:microsoft.com/office/officeart/2009/3/layout/HorizontalOrganizationChart"/>
    <dgm:cxn modelId="{DD6DC0CD-5F42-47F2-A396-C972E03D5B56}" type="presParOf" srcId="{F13918A8-C46F-4DF6-8D00-3375645AA0A0}" destId="{C3C5E845-5B58-4681-9FFB-EF461F45356B}" srcOrd="12" destOrd="0" presId="urn:microsoft.com/office/officeart/2009/3/layout/HorizontalOrganizationChart"/>
    <dgm:cxn modelId="{F07DFE7F-5BA8-4B37-9617-C0E53D454B4A}" type="presParOf" srcId="{F13918A8-C46F-4DF6-8D00-3375645AA0A0}" destId="{D4D5E496-C021-4CD6-994C-010B0DA8A30F}" srcOrd="13" destOrd="0" presId="urn:microsoft.com/office/officeart/2009/3/layout/HorizontalOrganizationChart"/>
    <dgm:cxn modelId="{2E17914D-BEC6-4D88-8CC9-43EBFEB8CE95}" type="presParOf" srcId="{D4D5E496-C021-4CD6-994C-010B0DA8A30F}" destId="{D8CA8167-34F2-4696-8EF2-65D743E20AA7}" srcOrd="0" destOrd="0" presId="urn:microsoft.com/office/officeart/2009/3/layout/HorizontalOrganizationChart"/>
    <dgm:cxn modelId="{52065E98-1DB6-420A-BB70-8EEC8351BB0F}" type="presParOf" srcId="{D8CA8167-34F2-4696-8EF2-65D743E20AA7}" destId="{6120ADF6-2FC9-40D7-995E-E209751A0FB3}" srcOrd="0" destOrd="0" presId="urn:microsoft.com/office/officeart/2009/3/layout/HorizontalOrganizationChart"/>
    <dgm:cxn modelId="{62A793F9-C5AF-48FB-962D-EB67604F1823}" type="presParOf" srcId="{D8CA8167-34F2-4696-8EF2-65D743E20AA7}" destId="{E53CB613-0E88-4F41-A986-8229DBA68E34}" srcOrd="1" destOrd="0" presId="urn:microsoft.com/office/officeart/2009/3/layout/HorizontalOrganizationChart"/>
    <dgm:cxn modelId="{4B20264F-803A-4CB3-8C8C-1D5195CB27E1}" type="presParOf" srcId="{D4D5E496-C021-4CD6-994C-010B0DA8A30F}" destId="{69E17C6B-65C0-41F4-BFBD-28DBCD09B5B2}" srcOrd="1" destOrd="0" presId="urn:microsoft.com/office/officeart/2009/3/layout/HorizontalOrganizationChart"/>
    <dgm:cxn modelId="{A2562089-5135-4ABA-ADC8-3CECD0BE36E1}" type="presParOf" srcId="{D4D5E496-C021-4CD6-994C-010B0DA8A30F}" destId="{A129E4D6-E995-4203-A25D-D4CB8A2119AA}" srcOrd="2" destOrd="0" presId="urn:microsoft.com/office/officeart/2009/3/layout/HorizontalOrganizationChart"/>
    <dgm:cxn modelId="{3E1874B7-191C-4147-8639-6A532078F590}" type="presParOf" srcId="{881F8ADD-4280-43F8-8C36-A0253CC20521}" destId="{74997D0F-2A63-457C-8AC0-3790D7708D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CE0C0-54D6-441A-9F49-198EA1EAC31C}">
      <dsp:nvSpPr>
        <dsp:cNvPr id="0" name=""/>
        <dsp:cNvSpPr/>
      </dsp:nvSpPr>
      <dsp:spPr>
        <a:xfrm>
          <a:off x="2513445" y="1295922"/>
          <a:ext cx="1778280" cy="308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13"/>
              </a:lnTo>
              <a:lnTo>
                <a:pt x="1778280" y="154313"/>
              </a:lnTo>
              <a:lnTo>
                <a:pt x="1778280" y="3086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86E29-6FB3-401F-BF46-752CF3365209}">
      <dsp:nvSpPr>
        <dsp:cNvPr id="0" name=""/>
        <dsp:cNvSpPr/>
      </dsp:nvSpPr>
      <dsp:spPr>
        <a:xfrm>
          <a:off x="1925583" y="2339376"/>
          <a:ext cx="220448" cy="676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040"/>
              </a:lnTo>
              <a:lnTo>
                <a:pt x="220448" y="6760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11912-4EBF-4475-A7B0-A0AC5DA95604}">
      <dsp:nvSpPr>
        <dsp:cNvPr id="0" name=""/>
        <dsp:cNvSpPr/>
      </dsp:nvSpPr>
      <dsp:spPr>
        <a:xfrm>
          <a:off x="2467725" y="1295922"/>
          <a:ext cx="91440" cy="3086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6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CC66-235A-448D-9887-745F96E2C02A}">
      <dsp:nvSpPr>
        <dsp:cNvPr id="0" name=""/>
        <dsp:cNvSpPr/>
      </dsp:nvSpPr>
      <dsp:spPr>
        <a:xfrm>
          <a:off x="735164" y="1295922"/>
          <a:ext cx="1778280" cy="308627"/>
        </a:xfrm>
        <a:custGeom>
          <a:avLst/>
          <a:gdLst/>
          <a:ahLst/>
          <a:cxnLst/>
          <a:rect l="0" t="0" r="0" b="0"/>
          <a:pathLst>
            <a:path>
              <a:moveTo>
                <a:pt x="1778280" y="0"/>
              </a:moveTo>
              <a:lnTo>
                <a:pt x="1778280" y="154313"/>
              </a:lnTo>
              <a:lnTo>
                <a:pt x="0" y="154313"/>
              </a:lnTo>
              <a:lnTo>
                <a:pt x="0" y="3086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9935C-1CED-481F-8537-7CC04FD90878}">
      <dsp:nvSpPr>
        <dsp:cNvPr id="0" name=""/>
        <dsp:cNvSpPr/>
      </dsp:nvSpPr>
      <dsp:spPr>
        <a:xfrm>
          <a:off x="1778618" y="561096"/>
          <a:ext cx="1469653" cy="734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user</a:t>
          </a:r>
          <a:r>
            <a:rPr lang="zh-CN" altLang="en-US" sz="2200" kern="1200" dirty="0"/>
            <a:t>类</a:t>
          </a:r>
        </a:p>
      </dsp:txBody>
      <dsp:txXfrm>
        <a:off x="1778618" y="561096"/>
        <a:ext cx="1469653" cy="734826"/>
      </dsp:txXfrm>
    </dsp:sp>
    <dsp:sp modelId="{77864A48-FEEE-49F4-9650-FDBEC40D8B72}">
      <dsp:nvSpPr>
        <dsp:cNvPr id="0" name=""/>
        <dsp:cNvSpPr/>
      </dsp:nvSpPr>
      <dsp:spPr>
        <a:xfrm>
          <a:off x="337" y="1604550"/>
          <a:ext cx="1469653" cy="734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注册</a:t>
          </a:r>
        </a:p>
      </dsp:txBody>
      <dsp:txXfrm>
        <a:off x="337" y="1604550"/>
        <a:ext cx="1469653" cy="734826"/>
      </dsp:txXfrm>
    </dsp:sp>
    <dsp:sp modelId="{39555093-7C6E-4135-892E-1F5CFBE13F64}">
      <dsp:nvSpPr>
        <dsp:cNvPr id="0" name=""/>
        <dsp:cNvSpPr/>
      </dsp:nvSpPr>
      <dsp:spPr>
        <a:xfrm>
          <a:off x="1778618" y="1604550"/>
          <a:ext cx="1469653" cy="734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登录</a:t>
          </a:r>
        </a:p>
      </dsp:txBody>
      <dsp:txXfrm>
        <a:off x="1778618" y="1604550"/>
        <a:ext cx="1469653" cy="734826"/>
      </dsp:txXfrm>
    </dsp:sp>
    <dsp:sp modelId="{307FA643-387C-4E05-98F8-30F8650356A4}">
      <dsp:nvSpPr>
        <dsp:cNvPr id="0" name=""/>
        <dsp:cNvSpPr/>
      </dsp:nvSpPr>
      <dsp:spPr>
        <a:xfrm>
          <a:off x="2146031" y="2648004"/>
          <a:ext cx="1469653" cy="7348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进入、信息查看</a:t>
          </a:r>
        </a:p>
      </dsp:txBody>
      <dsp:txXfrm>
        <a:off x="2146031" y="2648004"/>
        <a:ext cx="1469653" cy="734826"/>
      </dsp:txXfrm>
    </dsp:sp>
    <dsp:sp modelId="{7E15DFFB-A5FA-4F54-9B0E-4A5B612EC615}">
      <dsp:nvSpPr>
        <dsp:cNvPr id="0" name=""/>
        <dsp:cNvSpPr/>
      </dsp:nvSpPr>
      <dsp:spPr>
        <a:xfrm>
          <a:off x="3556898" y="1604550"/>
          <a:ext cx="1469653" cy="734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登出</a:t>
          </a:r>
        </a:p>
      </dsp:txBody>
      <dsp:txXfrm>
        <a:off x="3556898" y="1604550"/>
        <a:ext cx="1469653" cy="734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5E845-5B58-4681-9FFB-EF461F45356B}">
      <dsp:nvSpPr>
        <dsp:cNvPr id="0" name=""/>
        <dsp:cNvSpPr/>
      </dsp:nvSpPr>
      <dsp:spPr>
        <a:xfrm>
          <a:off x="1916521" y="2401454"/>
          <a:ext cx="332556" cy="2144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278" y="0"/>
              </a:lnTo>
              <a:lnTo>
                <a:pt x="166278" y="2144989"/>
              </a:lnTo>
              <a:lnTo>
                <a:pt x="332556" y="214498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3B325-64EC-4BD5-BB3C-54B8F7B98AB4}">
      <dsp:nvSpPr>
        <dsp:cNvPr id="0" name=""/>
        <dsp:cNvSpPr/>
      </dsp:nvSpPr>
      <dsp:spPr>
        <a:xfrm>
          <a:off x="1916521" y="2401454"/>
          <a:ext cx="332556" cy="1429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278" y="0"/>
              </a:lnTo>
              <a:lnTo>
                <a:pt x="166278" y="1429992"/>
              </a:lnTo>
              <a:lnTo>
                <a:pt x="332556" y="14299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2AA53-A99B-4FBE-A97C-B7D0DFFCAC29}">
      <dsp:nvSpPr>
        <dsp:cNvPr id="0" name=""/>
        <dsp:cNvSpPr/>
      </dsp:nvSpPr>
      <dsp:spPr>
        <a:xfrm>
          <a:off x="1916521" y="2401454"/>
          <a:ext cx="332556" cy="714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278" y="0"/>
              </a:lnTo>
              <a:lnTo>
                <a:pt x="166278" y="714996"/>
              </a:lnTo>
              <a:lnTo>
                <a:pt x="332556" y="7149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04B36-0471-4BF6-8324-2AE61C4E72DA}">
      <dsp:nvSpPr>
        <dsp:cNvPr id="0" name=""/>
        <dsp:cNvSpPr/>
      </dsp:nvSpPr>
      <dsp:spPr>
        <a:xfrm>
          <a:off x="1916521" y="2355734"/>
          <a:ext cx="3325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55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662BF-EC8F-4DD9-8A07-419FED68A56C}">
      <dsp:nvSpPr>
        <dsp:cNvPr id="0" name=""/>
        <dsp:cNvSpPr/>
      </dsp:nvSpPr>
      <dsp:spPr>
        <a:xfrm>
          <a:off x="1916521" y="1686458"/>
          <a:ext cx="332556" cy="714996"/>
        </a:xfrm>
        <a:custGeom>
          <a:avLst/>
          <a:gdLst/>
          <a:ahLst/>
          <a:cxnLst/>
          <a:rect l="0" t="0" r="0" b="0"/>
          <a:pathLst>
            <a:path>
              <a:moveTo>
                <a:pt x="0" y="714996"/>
              </a:moveTo>
              <a:lnTo>
                <a:pt x="166278" y="714996"/>
              </a:lnTo>
              <a:lnTo>
                <a:pt x="166278" y="0"/>
              </a:lnTo>
              <a:lnTo>
                <a:pt x="33255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739F3-DCB9-43E0-B3F9-956B94AE3A57}">
      <dsp:nvSpPr>
        <dsp:cNvPr id="0" name=""/>
        <dsp:cNvSpPr/>
      </dsp:nvSpPr>
      <dsp:spPr>
        <a:xfrm>
          <a:off x="1916521" y="971461"/>
          <a:ext cx="332556" cy="1429992"/>
        </a:xfrm>
        <a:custGeom>
          <a:avLst/>
          <a:gdLst/>
          <a:ahLst/>
          <a:cxnLst/>
          <a:rect l="0" t="0" r="0" b="0"/>
          <a:pathLst>
            <a:path>
              <a:moveTo>
                <a:pt x="0" y="1429992"/>
              </a:moveTo>
              <a:lnTo>
                <a:pt x="166278" y="1429992"/>
              </a:lnTo>
              <a:lnTo>
                <a:pt x="166278" y="0"/>
              </a:lnTo>
              <a:lnTo>
                <a:pt x="33255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4F92D-C831-40FD-A46A-6846F9670C72}">
      <dsp:nvSpPr>
        <dsp:cNvPr id="0" name=""/>
        <dsp:cNvSpPr/>
      </dsp:nvSpPr>
      <dsp:spPr>
        <a:xfrm>
          <a:off x="1916521" y="256465"/>
          <a:ext cx="332556" cy="2144989"/>
        </a:xfrm>
        <a:custGeom>
          <a:avLst/>
          <a:gdLst/>
          <a:ahLst/>
          <a:cxnLst/>
          <a:rect l="0" t="0" r="0" b="0"/>
          <a:pathLst>
            <a:path>
              <a:moveTo>
                <a:pt x="0" y="2144989"/>
              </a:moveTo>
              <a:lnTo>
                <a:pt x="166278" y="2144989"/>
              </a:lnTo>
              <a:lnTo>
                <a:pt x="166278" y="0"/>
              </a:lnTo>
              <a:lnTo>
                <a:pt x="33255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70F0A-3317-4BD1-B500-19E8A3FC5490}">
      <dsp:nvSpPr>
        <dsp:cNvPr id="0" name=""/>
        <dsp:cNvSpPr/>
      </dsp:nvSpPr>
      <dsp:spPr>
        <a:xfrm>
          <a:off x="253739" y="2147880"/>
          <a:ext cx="1662782" cy="5071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person</a:t>
          </a:r>
          <a:r>
            <a:rPr lang="zh-CN" altLang="en-US" sz="2900" kern="1200" dirty="0"/>
            <a:t>类</a:t>
          </a:r>
        </a:p>
      </dsp:txBody>
      <dsp:txXfrm>
        <a:off x="253739" y="2147880"/>
        <a:ext cx="1662782" cy="507148"/>
      </dsp:txXfrm>
    </dsp:sp>
    <dsp:sp modelId="{27EFEB6A-A06D-4503-BD9C-CEC6DA28B5EE}">
      <dsp:nvSpPr>
        <dsp:cNvPr id="0" name=""/>
        <dsp:cNvSpPr/>
      </dsp:nvSpPr>
      <dsp:spPr>
        <a:xfrm>
          <a:off x="2249078" y="2891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信息录入</a:t>
          </a:r>
        </a:p>
      </dsp:txBody>
      <dsp:txXfrm>
        <a:off x="2249078" y="2891"/>
        <a:ext cx="1662782" cy="507148"/>
      </dsp:txXfrm>
    </dsp:sp>
    <dsp:sp modelId="{98D3817C-FE74-4CD0-80D2-B74F171A1384}">
      <dsp:nvSpPr>
        <dsp:cNvPr id="0" name=""/>
        <dsp:cNvSpPr/>
      </dsp:nvSpPr>
      <dsp:spPr>
        <a:xfrm>
          <a:off x="2249078" y="717887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信息保存</a:t>
          </a:r>
        </a:p>
      </dsp:txBody>
      <dsp:txXfrm>
        <a:off x="2249078" y="717887"/>
        <a:ext cx="1662782" cy="507148"/>
      </dsp:txXfrm>
    </dsp:sp>
    <dsp:sp modelId="{75065DFC-6259-4073-98CA-E139B44D9519}">
      <dsp:nvSpPr>
        <dsp:cNvPr id="0" name=""/>
        <dsp:cNvSpPr/>
      </dsp:nvSpPr>
      <dsp:spPr>
        <a:xfrm>
          <a:off x="2249078" y="1432883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信息读取</a:t>
          </a:r>
        </a:p>
      </dsp:txBody>
      <dsp:txXfrm>
        <a:off x="2249078" y="1432883"/>
        <a:ext cx="1662782" cy="507148"/>
      </dsp:txXfrm>
    </dsp:sp>
    <dsp:sp modelId="{E990ACE0-BA4E-427F-B000-B7F861180CD6}">
      <dsp:nvSpPr>
        <dsp:cNvPr id="0" name=""/>
        <dsp:cNvSpPr/>
      </dsp:nvSpPr>
      <dsp:spPr>
        <a:xfrm>
          <a:off x="2249078" y="2147880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信息查看</a:t>
          </a:r>
        </a:p>
      </dsp:txBody>
      <dsp:txXfrm>
        <a:off x="2249078" y="2147880"/>
        <a:ext cx="1662782" cy="507148"/>
      </dsp:txXfrm>
    </dsp:sp>
    <dsp:sp modelId="{401CEC00-C6B5-4FAE-AB7E-4EE5E009A66A}">
      <dsp:nvSpPr>
        <dsp:cNvPr id="0" name=""/>
        <dsp:cNvSpPr/>
      </dsp:nvSpPr>
      <dsp:spPr>
        <a:xfrm>
          <a:off x="2249078" y="2862876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信息排序</a:t>
          </a:r>
        </a:p>
      </dsp:txBody>
      <dsp:txXfrm>
        <a:off x="2249078" y="2862876"/>
        <a:ext cx="1662782" cy="507148"/>
      </dsp:txXfrm>
    </dsp:sp>
    <dsp:sp modelId="{3AD77F0F-8507-4917-B84A-8DBB07221236}">
      <dsp:nvSpPr>
        <dsp:cNvPr id="0" name=""/>
        <dsp:cNvSpPr/>
      </dsp:nvSpPr>
      <dsp:spPr>
        <a:xfrm>
          <a:off x="2249078" y="3577872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信息删除</a:t>
          </a:r>
          <a:endParaRPr lang="en-US" altLang="zh-CN" sz="2900" kern="1200" dirty="0"/>
        </a:p>
      </dsp:txBody>
      <dsp:txXfrm>
        <a:off x="2249078" y="3577872"/>
        <a:ext cx="1662782" cy="507148"/>
      </dsp:txXfrm>
    </dsp:sp>
    <dsp:sp modelId="{6120ADF6-2FC9-40D7-995E-E209751A0FB3}">
      <dsp:nvSpPr>
        <dsp:cNvPr id="0" name=""/>
        <dsp:cNvSpPr/>
      </dsp:nvSpPr>
      <dsp:spPr>
        <a:xfrm>
          <a:off x="2249078" y="4292869"/>
          <a:ext cx="1662782" cy="5071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信息查找</a:t>
          </a:r>
          <a:endParaRPr lang="en-US" altLang="zh-CN" sz="2900" kern="1200" dirty="0"/>
        </a:p>
      </dsp:txBody>
      <dsp:txXfrm>
        <a:off x="2249078" y="4292869"/>
        <a:ext cx="1662782" cy="507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1796-00EB-41AD-A7CB-B4C8DCB0E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309EDB-D635-4AB1-9634-98C44D9A3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45E75-7C7F-4056-A728-F3E83F9A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80ECE-26E6-4BE1-A61E-F9C6131C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D0690-27B7-4941-8116-BE553ADD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098D3-B4B2-436F-8B67-8E9CA652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2D064-D1BF-4780-81F5-7F331C39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880E7-0363-4765-9912-E4A41C9C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FEC99-0D9D-40B1-BAC5-96787F93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8D336-462D-4CD2-B418-A5E4DD8F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BE704-607F-42D2-945C-FEB34F5CC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50B3F-DCC9-40CC-9800-141D908E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1342D-CE7F-44E1-83F9-0B7995D2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07658-40F3-4F8C-BC36-AC872ADC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5CB75-0517-431F-8264-1649FAB0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3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1863-3826-4D7A-99FF-ACF07F9F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24171-A47E-45FD-AD00-A712348F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C1110-8ACF-4539-A02B-0617BBB3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30FA0-2D73-429D-BC09-D5AE9B9B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CCD4D-9D39-4849-93BC-272D7FAE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2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2314C-DCBA-4F92-AF5F-4CD6EDFA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27C35-8183-4E3F-8127-FC42D31ED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9C775-8EE9-4703-A61B-848F5947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02CF1-6871-4E0C-8544-BB3C78D7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47BE6-3444-4527-B467-80A144E8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DF0B-0A17-4CD5-91A5-7216AD44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7AEB-FD66-418A-BFB0-CBB54A8A5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889BA-7E93-4F48-962C-759A8F50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AB707-E778-4F7B-8C0B-5D74F64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A1CE9-DB0B-409B-A5DA-C7B8D7F7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6C496-5BA9-4423-B8DD-1E3B790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6FC4-5A2C-43C7-8885-1654E615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07D26-3F3C-4B0B-9388-C6165475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A4E3B-7858-4B95-969C-6C96F0AB0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587FB-907C-4D59-9AEB-FF87F7F8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A00B52-0666-4E51-98FD-FAA713302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2F640-BE2B-4E72-8AE6-F1DE1375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83EC9-A9F2-4E8F-BC14-9ECCED5E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54563A-AC20-436E-BC81-6FB49D79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3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4178E-4D90-4B76-9731-BFC0D11B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BC164D-3B30-4E70-A266-82EBAF5E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DC34C-C43D-41DB-A0FF-568FC339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C3F058-0418-4CAE-BB39-3ADA2FDB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96564-3222-4618-8BCA-FBE54979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AEE7B3-CE35-4BF6-B46B-EC49EAC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F5AC2-4CC6-478D-BC8D-698666AD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3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8E3D8-C70E-4662-B6AE-1225FEEC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1567B-E277-4651-832C-5FA9367E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6A309-8D98-4DFF-99DB-7BDDFE36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79E68-F32F-4085-8EA1-7F0CC376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D7B9A-A15F-49CB-9E92-A977A126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DFC70-E61C-4BDC-A44D-3A2E3C28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B82F0-F59F-4FA7-913F-03758F52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7907F8-D3A4-4762-B9EC-68CC9370E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1F3C5-9856-43DE-A4B1-B48B1A043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8D407-193D-4893-985A-87DA22A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9CB08-0BF3-4C22-9388-94D98A8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E14FC-4F4A-4065-8D8B-E89E00EB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59000">
              <a:schemeClr val="accent2">
                <a:lumMod val="40000"/>
                <a:lumOff val="60000"/>
                <a:alpha val="70000"/>
              </a:schemeClr>
            </a:gs>
            <a:gs pos="100000">
              <a:schemeClr val="accent6">
                <a:lumMod val="60000"/>
                <a:lumOff val="40000"/>
                <a:alpha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5D6FDF-170B-4659-AF79-3675E24E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BD836-1FD3-47B7-99F7-B5529FE0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DCC33-A33C-4C4D-AC17-F4AD0B475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1B74-858C-45A1-9FCB-D28AD57AA34A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4D0F1-79F6-4052-B998-583D9F17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35920-EF07-4242-AAA8-24D030D0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398E-399C-4809-9323-AF3368B10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5000"/>
                <a:lumOff val="95000"/>
              </a:schemeClr>
            </a:gs>
            <a:gs pos="59000">
              <a:schemeClr val="accent2">
                <a:lumMod val="40000"/>
                <a:lumOff val="60000"/>
                <a:alpha val="8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FF97E-8E8E-434B-9CF7-5E5052A67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491"/>
            <a:ext cx="9144000" cy="1025381"/>
          </a:xfrm>
        </p:spPr>
        <p:txBody>
          <a:bodyPr/>
          <a:lstStyle/>
          <a:p>
            <a:r>
              <a:rPr lang="zh-CN" altLang="en-US" b="1" dirty="0"/>
              <a:t>好友管理系统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099FA-21AF-4028-8EDD-34D3F427D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252" y="5354000"/>
            <a:ext cx="9144000" cy="571128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/>
              <a:t>胡奉民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6A42EB-5659-4E27-8513-C134722BAAA3}"/>
              </a:ext>
            </a:extLst>
          </p:cNvPr>
          <p:cNvSpPr txBox="1"/>
          <p:nvPr/>
        </p:nvSpPr>
        <p:spPr>
          <a:xfrm>
            <a:off x="1062181" y="19488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开发环境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3C75B4-C07D-4CF2-ADEA-3596D2498F9B}"/>
              </a:ext>
            </a:extLst>
          </p:cNvPr>
          <p:cNvSpPr txBox="1"/>
          <p:nvPr/>
        </p:nvSpPr>
        <p:spPr>
          <a:xfrm>
            <a:off x="1062181" y="2919867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开发系统：</a:t>
            </a:r>
            <a:r>
              <a:rPr lang="en-US" altLang="zh-CN" sz="2800" dirty="0"/>
              <a:t>win10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09F576-D7EB-4E6D-B87A-0B94824BE38D}"/>
              </a:ext>
            </a:extLst>
          </p:cNvPr>
          <p:cNvSpPr txBox="1"/>
          <p:nvPr/>
        </p:nvSpPr>
        <p:spPr>
          <a:xfrm>
            <a:off x="1062181" y="3829306"/>
            <a:ext cx="7088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系统开发平台：</a:t>
            </a:r>
            <a:r>
              <a:rPr lang="en-US" altLang="zh-CN" sz="2800" dirty="0"/>
              <a:t>Microsoft Visual Studio 2019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69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D7ABE-F70D-4B22-AA75-23315BE02BDD}"/>
              </a:ext>
            </a:extLst>
          </p:cNvPr>
          <p:cNvSpPr txBox="1"/>
          <p:nvPr/>
        </p:nvSpPr>
        <p:spPr>
          <a:xfrm>
            <a:off x="600363" y="3694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添加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58A98-CC4F-4BBB-95F2-07278D5E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3" y="983720"/>
            <a:ext cx="4428107" cy="22305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09F12A7-78F8-4A02-8433-C48CD42E86B0}"/>
              </a:ext>
            </a:extLst>
          </p:cNvPr>
          <p:cNvSpPr txBox="1"/>
          <p:nvPr/>
        </p:nvSpPr>
        <p:spPr>
          <a:xfrm>
            <a:off x="6096000" y="3694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保存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9CCEAB-B922-46E7-B186-FA631417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3720"/>
            <a:ext cx="4379567" cy="16578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CE2B70-4D75-4013-BFC1-49CEFB2FB703}"/>
              </a:ext>
            </a:extLst>
          </p:cNvPr>
          <p:cNvSpPr txBox="1"/>
          <p:nvPr/>
        </p:nvSpPr>
        <p:spPr>
          <a:xfrm>
            <a:off x="600362" y="35467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读入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9D4A0B-E240-46C8-A030-C7287A0DFB54}"/>
              </a:ext>
            </a:extLst>
          </p:cNvPr>
          <p:cNvSpPr txBox="1"/>
          <p:nvPr/>
        </p:nvSpPr>
        <p:spPr>
          <a:xfrm>
            <a:off x="6198592" y="35467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查找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B5ACEB-E0B1-43BA-8FDB-5683CBB1C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61" y="4156209"/>
            <a:ext cx="4236825" cy="15888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7FD18B-E7DA-443C-8405-DCA1FEBCA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161470"/>
            <a:ext cx="3864741" cy="158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9D7ABE-F70D-4B22-AA75-23315BE02BDD}"/>
              </a:ext>
            </a:extLst>
          </p:cNvPr>
          <p:cNvSpPr txBox="1"/>
          <p:nvPr/>
        </p:nvSpPr>
        <p:spPr>
          <a:xfrm>
            <a:off x="600363" y="3694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删除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9F12A7-78F8-4A02-8433-C48CD42E86B0}"/>
              </a:ext>
            </a:extLst>
          </p:cNvPr>
          <p:cNvSpPr txBox="1"/>
          <p:nvPr/>
        </p:nvSpPr>
        <p:spPr>
          <a:xfrm>
            <a:off x="6096000" y="369455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修改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CE2B70-4D75-4013-BFC1-49CEFB2FB703}"/>
              </a:ext>
            </a:extLst>
          </p:cNvPr>
          <p:cNvSpPr txBox="1"/>
          <p:nvPr/>
        </p:nvSpPr>
        <p:spPr>
          <a:xfrm>
            <a:off x="600362" y="35467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排序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9D4A0B-E240-46C8-A030-C7287A0DFB54}"/>
              </a:ext>
            </a:extLst>
          </p:cNvPr>
          <p:cNvSpPr txBox="1"/>
          <p:nvPr/>
        </p:nvSpPr>
        <p:spPr>
          <a:xfrm>
            <a:off x="6198592" y="3546763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输出所有好友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6346C1-FF29-4A9F-BCC5-E9028DF1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1" y="984248"/>
            <a:ext cx="3989923" cy="16573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9C44AC-D1F0-47FA-8635-5BAD75AA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1" y="4161470"/>
            <a:ext cx="4132792" cy="12048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2887F-5D96-4BCD-AFDF-11E26E638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591" y="1045716"/>
            <a:ext cx="4772239" cy="24095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F9F3E46-8077-4734-8DF7-21E458902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61469"/>
            <a:ext cx="3940616" cy="13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A316-B4A5-4F56-85D2-A7EFCF3C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保存的文件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71E645-0630-44DB-BC81-5EB290A5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261"/>
            <a:ext cx="5022673" cy="2310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09A8ED-2DFA-4548-A9A6-ACCCF9AD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75553"/>
            <a:ext cx="4324927" cy="48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50665-7861-4ECA-9A50-CB12C6CB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5</a:t>
            </a:r>
            <a:r>
              <a:rPr lang="zh-CN" altLang="en-US" sz="3600" dirty="0"/>
              <a:t>、个人感受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32B62-0ACF-466F-A324-7707B230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经过一礼拜的设计和开发，好友管理系统已开发完毕。其功能基本符合用户对其好友的管理需求。好友管理模块</a:t>
            </a:r>
            <a:r>
              <a:rPr lang="en-US" altLang="zh-CN" dirty="0"/>
              <a:t>:</a:t>
            </a:r>
            <a:r>
              <a:rPr lang="zh-CN" altLang="en-US" dirty="0"/>
              <a:t>用户注册，用户登录，好友添加、删除、修改等。系统功能使用方便进行数据添加、数据查询、数据修改、数据删除。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由于本人水平所限及对用户现实的需求没有完全考虑到，该系统必然会存在一些缺陷和不足。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但其功能完善、易于日后程序更新、数据库管理容易、界面友好、操作方便、效率高、安全性好等优点是本管理系统所必需的。</a:t>
            </a:r>
          </a:p>
        </p:txBody>
      </p:sp>
    </p:spTree>
    <p:extLst>
      <p:ext uri="{BB962C8B-B14F-4D97-AF65-F5344CB8AC3E}">
        <p14:creationId xmlns:p14="http://schemas.microsoft.com/office/powerpoint/2010/main" val="18130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0B6E0-1D59-4620-A9BF-053E6376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077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59AFA-818C-421C-8A89-A0F3F3BF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00F2F3-B095-470A-9FA0-5D59E68DECDF}"/>
              </a:ext>
            </a:extLst>
          </p:cNvPr>
          <p:cNvSpPr txBox="1"/>
          <p:nvPr/>
        </p:nvSpPr>
        <p:spPr>
          <a:xfrm>
            <a:off x="836578" y="3445993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zh-CN" altLang="en-US" sz="3200" dirty="0"/>
              <a:t>、功能设计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306DA-B0D6-4EDB-8014-509017905EBB}"/>
              </a:ext>
            </a:extLst>
          </p:cNvPr>
          <p:cNvSpPr txBox="1"/>
          <p:nvPr/>
        </p:nvSpPr>
        <p:spPr>
          <a:xfrm>
            <a:off x="836578" y="4303088"/>
            <a:ext cx="4504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、登录及好友管理展示</a:t>
            </a:r>
          </a:p>
          <a:p>
            <a:endParaRPr lang="zh-CN" altLang="en-US" sz="3200" dirty="0"/>
          </a:p>
        </p:txBody>
      </p:sp>
      <p:pic>
        <p:nvPicPr>
          <p:cNvPr id="7" name="图形 6" descr="剧本">
            <a:extLst>
              <a:ext uri="{FF2B5EF4-FFF2-40B4-BE49-F238E27FC236}">
                <a16:creationId xmlns:a16="http://schemas.microsoft.com/office/drawing/2014/main" id="{D9FFEF40-97AA-4FA2-9E98-2E3BAA7AD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87635">
            <a:off x="8760416" y="911994"/>
            <a:ext cx="1557388" cy="1557388"/>
          </a:xfrm>
          <a:prstGeom prst="rect">
            <a:avLst/>
          </a:prstGeom>
        </p:spPr>
      </p:pic>
      <p:pic>
        <p:nvPicPr>
          <p:cNvPr id="9" name="图形 8" descr="v 形箭头">
            <a:extLst>
              <a:ext uri="{FF2B5EF4-FFF2-40B4-BE49-F238E27FC236}">
                <a16:creationId xmlns:a16="http://schemas.microsoft.com/office/drawing/2014/main" id="{EB0CEE94-B1D8-417C-A883-E90BBD9FF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85981">
            <a:off x="7934527" y="3988897"/>
            <a:ext cx="1497503" cy="1497503"/>
          </a:xfrm>
          <a:prstGeom prst="rect">
            <a:avLst/>
          </a:prstGeom>
        </p:spPr>
      </p:pic>
      <p:sp>
        <p:nvSpPr>
          <p:cNvPr id="10" name="禁止符 9">
            <a:extLst>
              <a:ext uri="{FF2B5EF4-FFF2-40B4-BE49-F238E27FC236}">
                <a16:creationId xmlns:a16="http://schemas.microsoft.com/office/drawing/2014/main" id="{87B93202-47E5-4BD3-BCCD-BA5A357C44E6}"/>
              </a:ext>
            </a:extLst>
          </p:cNvPr>
          <p:cNvSpPr/>
          <p:nvPr/>
        </p:nvSpPr>
        <p:spPr>
          <a:xfrm rot="4375572">
            <a:off x="7088224" y="2462213"/>
            <a:ext cx="914400" cy="914400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D2A502-EF83-4758-A573-7B8B526DE916}"/>
              </a:ext>
            </a:extLst>
          </p:cNvPr>
          <p:cNvSpPr txBox="1"/>
          <p:nvPr/>
        </p:nvSpPr>
        <p:spPr>
          <a:xfrm>
            <a:off x="841227" y="1720095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2AB7A-B593-42F1-A215-F07894FCBF23}"/>
              </a:ext>
            </a:extLst>
          </p:cNvPr>
          <p:cNvSpPr txBox="1"/>
          <p:nvPr/>
        </p:nvSpPr>
        <p:spPr>
          <a:xfrm>
            <a:off x="836578" y="5166037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5</a:t>
            </a:r>
            <a:r>
              <a:rPr lang="zh-CN" altLang="en-US" sz="3200" dirty="0"/>
              <a:t>、个人感受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323E63-E597-46E8-91EF-B5A378BA726D}"/>
              </a:ext>
            </a:extLst>
          </p:cNvPr>
          <p:cNvSpPr txBox="1"/>
          <p:nvPr/>
        </p:nvSpPr>
        <p:spPr>
          <a:xfrm>
            <a:off x="839124" y="258304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、类的设计</a:t>
            </a:r>
          </a:p>
        </p:txBody>
      </p:sp>
    </p:spTree>
    <p:extLst>
      <p:ext uri="{BB962C8B-B14F-4D97-AF65-F5344CB8AC3E}">
        <p14:creationId xmlns:p14="http://schemas.microsoft.com/office/powerpoint/2010/main" val="23094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 descr="日落景色">
            <a:extLst>
              <a:ext uri="{FF2B5EF4-FFF2-40B4-BE49-F238E27FC236}">
                <a16:creationId xmlns:a16="http://schemas.microsoft.com/office/drawing/2014/main" id="{DAD2D979-2CC8-43DC-BD16-A61151D5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909" y="549562"/>
            <a:ext cx="5726546" cy="5726546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AF86A01F-350E-4BCE-ADD5-09DC215B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、概述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568074-9E0E-4BC3-BE15-9DB609D89BC0}"/>
              </a:ext>
            </a:extLst>
          </p:cNvPr>
          <p:cNvSpPr txBox="1"/>
          <p:nvPr/>
        </p:nvSpPr>
        <p:spPr>
          <a:xfrm>
            <a:off x="951345" y="1843175"/>
            <a:ext cx="8599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背景：生活中我们会遇到形形色色的人，在我们</a:t>
            </a:r>
            <a:endParaRPr lang="en-US" altLang="zh-CN" sz="2400" dirty="0"/>
          </a:p>
          <a:p>
            <a:r>
              <a:rPr lang="zh-CN" altLang="en-US" sz="2400" dirty="0"/>
              <a:t>与他们进行人际交往时，往往会遇到很多问题，</a:t>
            </a:r>
            <a:endParaRPr lang="en-US" altLang="zh-CN" sz="2400" dirty="0"/>
          </a:p>
          <a:p>
            <a:r>
              <a:rPr lang="zh-CN" altLang="en-US" sz="2400" dirty="0"/>
              <a:t>朋友的等级、亲密程度所带来的影响会使我们在</a:t>
            </a:r>
            <a:endParaRPr lang="en-US" altLang="zh-CN" sz="2400" dirty="0"/>
          </a:p>
          <a:p>
            <a:r>
              <a:rPr lang="zh-CN" altLang="en-US" sz="2400" dirty="0"/>
              <a:t>进行好友管理时有很大的不便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7AE991-F706-4D5A-810B-001D0DA4A3B3}"/>
              </a:ext>
            </a:extLst>
          </p:cNvPr>
          <p:cNvSpPr txBox="1"/>
          <p:nvPr/>
        </p:nvSpPr>
        <p:spPr>
          <a:xfrm>
            <a:off x="951345" y="403546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目的：结合所学课程，设计好友管理系统，对好</a:t>
            </a:r>
            <a:endParaRPr lang="en-US" altLang="zh-CN" sz="2400" dirty="0"/>
          </a:p>
          <a:p>
            <a:r>
              <a:rPr lang="zh-CN" altLang="en-US" sz="2400" dirty="0"/>
              <a:t>友进行分类管理</a:t>
            </a:r>
          </a:p>
        </p:txBody>
      </p:sp>
    </p:spTree>
    <p:extLst>
      <p:ext uri="{BB962C8B-B14F-4D97-AF65-F5344CB8AC3E}">
        <p14:creationId xmlns:p14="http://schemas.microsoft.com/office/powerpoint/2010/main" val="325975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F8B3356-5817-4BFB-BDDE-B178E0C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、类的设计</a:t>
            </a: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EEF40508-B071-405E-B1FE-2C7D99797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844137"/>
              </p:ext>
            </p:extLst>
          </p:nvPr>
        </p:nvGraphicFramePr>
        <p:xfrm>
          <a:off x="699655" y="1597891"/>
          <a:ext cx="5026890" cy="3943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34878E5-932B-4800-9EBF-EE803A36F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547407"/>
              </p:ext>
            </p:extLst>
          </p:nvPr>
        </p:nvGraphicFramePr>
        <p:xfrm>
          <a:off x="6308437" y="1145308"/>
          <a:ext cx="4165600" cy="48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152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5" grpId="0">
        <p:bldAsOne/>
      </p:bldGraphic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形 17" descr="钥匙">
            <a:extLst>
              <a:ext uri="{FF2B5EF4-FFF2-40B4-BE49-F238E27FC236}">
                <a16:creationId xmlns:a16="http://schemas.microsoft.com/office/drawing/2014/main" id="{DA624C7A-AA35-4F6E-933B-18CDD000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3322">
            <a:off x="5048229" y="1409458"/>
            <a:ext cx="3550623" cy="355062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D59AFA-818C-421C-8A89-A0F3F3BF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75408" cy="103880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、功能设计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6C68CC-7DE7-4FD8-AC7E-285AE85E0ADB}"/>
              </a:ext>
            </a:extLst>
          </p:cNvPr>
          <p:cNvSpPr txBox="1"/>
          <p:nvPr/>
        </p:nvSpPr>
        <p:spPr>
          <a:xfrm>
            <a:off x="979055" y="1403928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部分：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2E2A0D-731A-4422-A7C5-F1CF17260632}"/>
              </a:ext>
            </a:extLst>
          </p:cNvPr>
          <p:cNvSpPr txBox="1"/>
          <p:nvPr/>
        </p:nvSpPr>
        <p:spPr>
          <a:xfrm>
            <a:off x="979055" y="2248475"/>
            <a:ext cx="9089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注册：文件读写功能，对输入的注册信息进行检索，若用户</a:t>
            </a:r>
            <a:r>
              <a:rPr lang="en-US" altLang="zh-CN" sz="2400" dirty="0"/>
              <a:t>ID</a:t>
            </a:r>
            <a:r>
              <a:rPr lang="zh-CN" altLang="en-US" sz="2400" dirty="0"/>
              <a:t>已被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注册，提醒用户</a:t>
            </a:r>
            <a:endParaRPr lang="en-US" altLang="zh-CN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188A8-EF55-4212-97B1-5A468E85B660}"/>
              </a:ext>
            </a:extLst>
          </p:cNvPr>
          <p:cNvSpPr txBox="1"/>
          <p:nvPr/>
        </p:nvSpPr>
        <p:spPr>
          <a:xfrm>
            <a:off x="979055" y="32546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登录：文件读入功能，在用户信息文件类对输入的用户信息检索，</a:t>
            </a:r>
            <a:endParaRPr lang="en-US" altLang="zh-CN" sz="2400" dirty="0"/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若</a:t>
            </a:r>
            <a:r>
              <a:rPr lang="en-US" altLang="zh-CN" sz="2400" dirty="0"/>
              <a:t>ID</a:t>
            </a:r>
            <a:r>
              <a:rPr lang="zh-CN" altLang="en-US" sz="2400" dirty="0"/>
              <a:t>存在，则进行密码输入操作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3BEAE2-3DE3-49F7-82FF-229FF804779C}"/>
              </a:ext>
            </a:extLst>
          </p:cNvPr>
          <p:cNvSpPr txBox="1"/>
          <p:nvPr/>
        </p:nvSpPr>
        <p:spPr>
          <a:xfrm>
            <a:off x="979055" y="426081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信息查看：输出登录的用户信息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0F6829-077E-4B91-B9CA-D4C32FAE8058}"/>
              </a:ext>
            </a:extLst>
          </p:cNvPr>
          <p:cNvSpPr txBox="1"/>
          <p:nvPr/>
        </p:nvSpPr>
        <p:spPr>
          <a:xfrm>
            <a:off x="979055" y="526698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进入系统：进入好友管理系统</a:t>
            </a:r>
          </a:p>
        </p:txBody>
      </p:sp>
    </p:spTree>
    <p:extLst>
      <p:ext uri="{BB962C8B-B14F-4D97-AF65-F5344CB8AC3E}">
        <p14:creationId xmlns:p14="http://schemas.microsoft.com/office/powerpoint/2010/main" val="117732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 descr="钥匙">
            <a:extLst>
              <a:ext uri="{FF2B5EF4-FFF2-40B4-BE49-F238E27FC236}">
                <a16:creationId xmlns:a16="http://schemas.microsoft.com/office/drawing/2014/main" id="{2C0DFFB5-89C4-487D-9E94-FE145CD1E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4243">
            <a:off x="4317329" y="2258223"/>
            <a:ext cx="2985623" cy="2985623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1279DFE3-E6BB-4E31-BDCE-E4B5D446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10891" cy="77094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、功能设计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52A2F8-E41E-4238-BD40-24515B57B13E}"/>
              </a:ext>
            </a:extLst>
          </p:cNvPr>
          <p:cNvSpPr txBox="1"/>
          <p:nvPr/>
        </p:nvSpPr>
        <p:spPr>
          <a:xfrm>
            <a:off x="1080654" y="1274618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Person</a:t>
            </a:r>
            <a:r>
              <a:rPr lang="zh-CN" altLang="en-US" sz="2400" dirty="0"/>
              <a:t>部分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EDDC2D-A5CB-46E6-8A94-557020E50543}"/>
              </a:ext>
            </a:extLst>
          </p:cNvPr>
          <p:cNvSpPr txBox="1"/>
          <p:nvPr/>
        </p:nvSpPr>
        <p:spPr>
          <a:xfrm>
            <a:off x="1228436" y="195810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添加好友：输入好友信息，保存到文件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54DBBD-13F3-4275-AA85-E70DEF34238D}"/>
              </a:ext>
            </a:extLst>
          </p:cNvPr>
          <p:cNvSpPr txBox="1"/>
          <p:nvPr/>
        </p:nvSpPr>
        <p:spPr>
          <a:xfrm>
            <a:off x="1223886" y="268938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读入好友：输入文件名进行检索，并读入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94FC80-3E2C-487A-A354-47621970059D}"/>
              </a:ext>
            </a:extLst>
          </p:cNvPr>
          <p:cNvSpPr txBox="1"/>
          <p:nvPr/>
        </p:nvSpPr>
        <p:spPr>
          <a:xfrm>
            <a:off x="1223886" y="342066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查找、删除：输入好友名字进行查找删除操作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D63311-D734-4266-AB59-806C529C8BBB}"/>
              </a:ext>
            </a:extLst>
          </p:cNvPr>
          <p:cNvSpPr txBox="1"/>
          <p:nvPr/>
        </p:nvSpPr>
        <p:spPr>
          <a:xfrm flipH="1">
            <a:off x="1228436" y="4151949"/>
            <a:ext cx="572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排序：根据名称进行排序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9D6BD8-A44B-42AF-B277-145631441279}"/>
              </a:ext>
            </a:extLst>
          </p:cNvPr>
          <p:cNvSpPr txBox="1"/>
          <p:nvPr/>
        </p:nvSpPr>
        <p:spPr>
          <a:xfrm>
            <a:off x="1223886" y="4883229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修改好友：查找，并对好友信息进行修改</a:t>
            </a:r>
          </a:p>
        </p:txBody>
      </p:sp>
    </p:spTree>
    <p:extLst>
      <p:ext uri="{BB962C8B-B14F-4D97-AF65-F5344CB8AC3E}">
        <p14:creationId xmlns:p14="http://schemas.microsoft.com/office/powerpoint/2010/main" val="31964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A48CD-ACEA-44E0-8E24-4A9CBB12D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31" y="1342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4.1</a:t>
            </a:r>
            <a:r>
              <a:rPr lang="zh-CN" altLang="en-US" sz="3600" dirty="0"/>
              <a:t>用户登陆界面及功能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171A0-8629-44C6-96AB-E96821EF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91" y="187929"/>
            <a:ext cx="4031417" cy="13019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F86A735-F96A-4E6D-891D-3B72B775302F}"/>
              </a:ext>
            </a:extLst>
          </p:cNvPr>
          <p:cNvSpPr txBox="1"/>
          <p:nvPr/>
        </p:nvSpPr>
        <p:spPr>
          <a:xfrm>
            <a:off x="524164" y="145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注册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B8135B-D3D8-4544-821C-219697D3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83" y="1459855"/>
            <a:ext cx="4494277" cy="27057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CC36C-42D1-4801-82E8-89928DC986BF}"/>
              </a:ext>
            </a:extLst>
          </p:cNvPr>
          <p:cNvSpPr txBox="1"/>
          <p:nvPr/>
        </p:nvSpPr>
        <p:spPr>
          <a:xfrm>
            <a:off x="5992059" y="20416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登录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8D0F4F-9A13-4B1A-A1B9-7C86818E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543" y="2041669"/>
            <a:ext cx="4231112" cy="19083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3E284B-6F33-45FE-920A-5A2AC05A7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189" y="4353163"/>
            <a:ext cx="3933631" cy="22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ED4D6-C912-4394-9DEC-9E0F0D4A9DB0}"/>
              </a:ext>
            </a:extLst>
          </p:cNvPr>
          <p:cNvSpPr txBox="1"/>
          <p:nvPr/>
        </p:nvSpPr>
        <p:spPr>
          <a:xfrm>
            <a:off x="544945" y="5818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信息查看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C6673B-8FAB-416F-A22E-8969B9E9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1254902"/>
            <a:ext cx="4556371" cy="2901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1A39F41-2273-4F8A-8EC8-B59A0EB2D4F8}"/>
              </a:ext>
            </a:extLst>
          </p:cNvPr>
          <p:cNvSpPr txBox="1"/>
          <p:nvPr/>
        </p:nvSpPr>
        <p:spPr>
          <a:xfrm>
            <a:off x="7010400" y="581891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退出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72A069-D2B4-4712-9056-9E64F43B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31" y="1254902"/>
            <a:ext cx="4903534" cy="21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4B0B8-5169-4E44-A068-D3E642E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429780"/>
            <a:ext cx="9007764" cy="98338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4.2</a:t>
            </a:r>
            <a:r>
              <a:rPr lang="zh-CN" altLang="en-US" sz="4800" dirty="0"/>
              <a:t>好友管理系统界面及功能选项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458FB5-27E9-468D-B418-B618B0A0ED79}"/>
              </a:ext>
            </a:extLst>
          </p:cNvPr>
          <p:cNvSpPr txBox="1"/>
          <p:nvPr/>
        </p:nvSpPr>
        <p:spPr>
          <a:xfrm>
            <a:off x="616527" y="1524000"/>
            <a:ext cx="924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登录成功后进入选择界面，选择“</a:t>
            </a:r>
            <a:r>
              <a:rPr lang="en-US" altLang="zh-CN" sz="2800" dirty="0"/>
              <a:t>2</a:t>
            </a:r>
            <a:r>
              <a:rPr lang="zh-CN" altLang="en-US" sz="2800" dirty="0"/>
              <a:t>”选项进入好友管理系统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7B74FD-F4E2-4AD3-80F2-063A93FA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" y="2158056"/>
            <a:ext cx="5759014" cy="34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436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好友管理系统</vt:lpstr>
      <vt:lpstr>目录</vt:lpstr>
      <vt:lpstr>1、概述</vt:lpstr>
      <vt:lpstr>2、类的设计</vt:lpstr>
      <vt:lpstr>3、功能设计</vt:lpstr>
      <vt:lpstr>3、功能设计</vt:lpstr>
      <vt:lpstr>4.1用户登陆界面及功能</vt:lpstr>
      <vt:lpstr>PowerPoint 演示文稿</vt:lpstr>
      <vt:lpstr>4.2好友管理系统界面及功能选项</vt:lpstr>
      <vt:lpstr>PowerPoint 演示文稿</vt:lpstr>
      <vt:lpstr>PowerPoint 演示文稿</vt:lpstr>
      <vt:lpstr>保存的文件</vt:lpstr>
      <vt:lpstr>5、个人感受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好友管理系统</dc:title>
  <dc:creator>六 文钱</dc:creator>
  <cp:lastModifiedBy>六 文钱</cp:lastModifiedBy>
  <cp:revision>16</cp:revision>
  <dcterms:created xsi:type="dcterms:W3CDTF">2021-06-25T14:50:43Z</dcterms:created>
  <dcterms:modified xsi:type="dcterms:W3CDTF">2021-06-30T01:22:14Z</dcterms:modified>
</cp:coreProperties>
</file>