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Override4.xml" ContentType="application/vnd.openxmlformats-officedocument.themeOverride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3" r:id="rId13"/>
    <p:sldId id="270" r:id="rId14"/>
    <p:sldId id="271" r:id="rId15"/>
    <p:sldId id="262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A1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 showGuides="1">
      <p:cViewPr>
        <p:scale>
          <a:sx n="75" d="100"/>
          <a:sy n="75" d="100"/>
        </p:scale>
        <p:origin x="28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íṣ1íḋê">
            <a:extLst>
              <a:ext uri="{FF2B5EF4-FFF2-40B4-BE49-F238E27FC236}">
                <a16:creationId xmlns:a16="http://schemas.microsoft.com/office/drawing/2014/main" id="{F9BE414B-D097-4F98-B37B-BCDC702A13B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17020"/>
            <a:ext cx="12192000" cy="6885026"/>
          </a:xfrm>
          <a:prstGeom prst="rect">
            <a:avLst/>
          </a:prstGeom>
          <a:blipFill dpi="0"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A04D1DF-CE71-4777-97F7-993E93798AC7}"/>
              </a:ext>
            </a:extLst>
          </p:cNvPr>
          <p:cNvGrpSpPr/>
          <p:nvPr userDrawn="1"/>
        </p:nvGrpSpPr>
        <p:grpSpPr>
          <a:xfrm>
            <a:off x="5983508" y="-921677"/>
            <a:ext cx="6299200" cy="8018952"/>
            <a:chOff x="7914541" y="1592491"/>
            <a:chExt cx="4277459" cy="5445253"/>
          </a:xfrm>
          <a:solidFill>
            <a:schemeClr val="accent1">
              <a:alpha val="50000"/>
            </a:schemeClr>
          </a:solidFill>
        </p:grpSpPr>
        <p:sp>
          <p:nvSpPr>
            <p:cNvPr id="10" name="iśḷîḑê">
              <a:extLst>
                <a:ext uri="{FF2B5EF4-FFF2-40B4-BE49-F238E27FC236}">
                  <a16:creationId xmlns:a16="http://schemas.microsoft.com/office/drawing/2014/main" id="{E1AB1158-0429-4FED-B72D-A2C9B39EA09A}"/>
                </a:ext>
              </a:extLst>
            </p:cNvPr>
            <p:cNvSpPr/>
            <p:nvPr/>
          </p:nvSpPr>
          <p:spPr>
            <a:xfrm>
              <a:off x="11429682" y="5763220"/>
              <a:ext cx="762315" cy="762085"/>
            </a:xfrm>
            <a:custGeom>
              <a:avLst/>
              <a:gdLst>
                <a:gd name="connsiteX0" fmla="*/ 314992 w 314991"/>
                <a:gd name="connsiteY0" fmla="*/ 0 h 314896"/>
                <a:gd name="connsiteX1" fmla="*/ 0 w 314991"/>
                <a:gd name="connsiteY1" fmla="*/ 314896 h 314896"/>
                <a:gd name="connsiteX2" fmla="*/ 314992 w 314991"/>
                <a:gd name="connsiteY2" fmla="*/ 314896 h 31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991" h="314896">
                  <a:moveTo>
                    <a:pt x="314992" y="0"/>
                  </a:moveTo>
                  <a:lnTo>
                    <a:pt x="0" y="314896"/>
                  </a:lnTo>
                  <a:lnTo>
                    <a:pt x="314992" y="3148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iṥlîdê">
              <a:extLst>
                <a:ext uri="{FF2B5EF4-FFF2-40B4-BE49-F238E27FC236}">
                  <a16:creationId xmlns:a16="http://schemas.microsoft.com/office/drawing/2014/main" id="{2DB263CB-3507-4949-A1E7-7DC7C67FE7E4}"/>
                </a:ext>
              </a:extLst>
            </p:cNvPr>
            <p:cNvSpPr/>
            <p:nvPr/>
          </p:nvSpPr>
          <p:spPr>
            <a:xfrm>
              <a:off x="11687400" y="5088039"/>
              <a:ext cx="504599" cy="1392316"/>
            </a:xfrm>
            <a:custGeom>
              <a:avLst/>
              <a:gdLst>
                <a:gd name="connsiteX0" fmla="*/ 208502 w 208502"/>
                <a:gd name="connsiteY0" fmla="*/ 0 h 575309"/>
                <a:gd name="connsiteX1" fmla="*/ 0 w 208502"/>
                <a:gd name="connsiteY1" fmla="*/ 208502 h 575309"/>
                <a:gd name="connsiteX2" fmla="*/ 0 w 208502"/>
                <a:gd name="connsiteY2" fmla="*/ 575310 h 575309"/>
                <a:gd name="connsiteX3" fmla="*/ 208502 w 208502"/>
                <a:gd name="connsiteY3" fmla="*/ 366808 h 57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02" h="575309">
                  <a:moveTo>
                    <a:pt x="208502" y="0"/>
                  </a:moveTo>
                  <a:lnTo>
                    <a:pt x="0" y="208502"/>
                  </a:lnTo>
                  <a:lnTo>
                    <a:pt x="0" y="575310"/>
                  </a:lnTo>
                  <a:lnTo>
                    <a:pt x="208502" y="366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îṥľîḓé">
              <a:extLst>
                <a:ext uri="{FF2B5EF4-FFF2-40B4-BE49-F238E27FC236}">
                  <a16:creationId xmlns:a16="http://schemas.microsoft.com/office/drawing/2014/main" id="{4380F2B9-91D3-4195-AE18-AB281037230F}"/>
                </a:ext>
              </a:extLst>
            </p:cNvPr>
            <p:cNvSpPr/>
            <p:nvPr/>
          </p:nvSpPr>
          <p:spPr>
            <a:xfrm>
              <a:off x="11758167" y="5716195"/>
              <a:ext cx="333785" cy="333555"/>
            </a:xfrm>
            <a:custGeom>
              <a:avLst/>
              <a:gdLst>
                <a:gd name="connsiteX0" fmla="*/ 87249 w 137921"/>
                <a:gd name="connsiteY0" fmla="*/ 0 h 137826"/>
                <a:gd name="connsiteX1" fmla="*/ 0 w 137921"/>
                <a:gd name="connsiteY1" fmla="*/ 87154 h 137826"/>
                <a:gd name="connsiteX2" fmla="*/ 0 w 137921"/>
                <a:gd name="connsiteY2" fmla="*/ 137827 h 137826"/>
                <a:gd name="connsiteX3" fmla="*/ 137922 w 137921"/>
                <a:gd name="connsiteY3" fmla="*/ 0 h 137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921" h="137826">
                  <a:moveTo>
                    <a:pt x="87249" y="0"/>
                  </a:moveTo>
                  <a:lnTo>
                    <a:pt x="0" y="87154"/>
                  </a:lnTo>
                  <a:lnTo>
                    <a:pt x="0" y="137827"/>
                  </a:lnTo>
                  <a:lnTo>
                    <a:pt x="13792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ïṩḷíḋê">
              <a:extLst>
                <a:ext uri="{FF2B5EF4-FFF2-40B4-BE49-F238E27FC236}">
                  <a16:creationId xmlns:a16="http://schemas.microsoft.com/office/drawing/2014/main" id="{DB99815D-87CE-4603-9992-EB99DE6AF995}"/>
                </a:ext>
              </a:extLst>
            </p:cNvPr>
            <p:cNvSpPr/>
            <p:nvPr/>
          </p:nvSpPr>
          <p:spPr>
            <a:xfrm>
              <a:off x="11337245" y="1592491"/>
              <a:ext cx="854754" cy="2845260"/>
            </a:xfrm>
            <a:custGeom>
              <a:avLst/>
              <a:gdLst>
                <a:gd name="connsiteX0" fmla="*/ 353187 w 353187"/>
                <a:gd name="connsiteY0" fmla="*/ 0 h 1175670"/>
                <a:gd name="connsiteX1" fmla="*/ 0 w 353187"/>
                <a:gd name="connsiteY1" fmla="*/ 353187 h 1175670"/>
                <a:gd name="connsiteX2" fmla="*/ 0 w 353187"/>
                <a:gd name="connsiteY2" fmla="*/ 1175671 h 1175670"/>
                <a:gd name="connsiteX3" fmla="*/ 353187 w 353187"/>
                <a:gd name="connsiteY3" fmla="*/ 822484 h 117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187" h="1175670">
                  <a:moveTo>
                    <a:pt x="353187" y="0"/>
                  </a:moveTo>
                  <a:lnTo>
                    <a:pt x="0" y="353187"/>
                  </a:lnTo>
                  <a:lnTo>
                    <a:pt x="0" y="1175671"/>
                  </a:lnTo>
                  <a:lnTo>
                    <a:pt x="353187" y="8224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îšḻïďe">
              <a:extLst>
                <a:ext uri="{FF2B5EF4-FFF2-40B4-BE49-F238E27FC236}">
                  <a16:creationId xmlns:a16="http://schemas.microsoft.com/office/drawing/2014/main" id="{0BB1AA2B-73A6-4078-97FF-B70F3B93CAFF}"/>
                </a:ext>
              </a:extLst>
            </p:cNvPr>
            <p:cNvSpPr/>
            <p:nvPr/>
          </p:nvSpPr>
          <p:spPr>
            <a:xfrm>
              <a:off x="11539867" y="6574868"/>
              <a:ext cx="294598" cy="294599"/>
            </a:xfrm>
            <a:custGeom>
              <a:avLst/>
              <a:gdLst>
                <a:gd name="connsiteX0" fmla="*/ 76962 w 121729"/>
                <a:gd name="connsiteY0" fmla="*/ 0 h 121729"/>
                <a:gd name="connsiteX1" fmla="*/ 0 w 121729"/>
                <a:gd name="connsiteY1" fmla="*/ 76962 h 121729"/>
                <a:gd name="connsiteX2" fmla="*/ 0 w 121729"/>
                <a:gd name="connsiteY2" fmla="*/ 121729 h 121729"/>
                <a:gd name="connsiteX3" fmla="*/ 121729 w 121729"/>
                <a:gd name="connsiteY3" fmla="*/ 0 h 12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29" h="121729">
                  <a:moveTo>
                    <a:pt x="76962" y="0"/>
                  </a:moveTo>
                  <a:lnTo>
                    <a:pt x="0" y="76962"/>
                  </a:lnTo>
                  <a:lnTo>
                    <a:pt x="0" y="121729"/>
                  </a:lnTo>
                  <a:lnTo>
                    <a:pt x="12172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îSḻíďé">
              <a:extLst>
                <a:ext uri="{FF2B5EF4-FFF2-40B4-BE49-F238E27FC236}">
                  <a16:creationId xmlns:a16="http://schemas.microsoft.com/office/drawing/2014/main" id="{8ADF9B9A-6DCD-4C76-9AA4-A4DBD530A36C}"/>
                </a:ext>
              </a:extLst>
            </p:cNvPr>
            <p:cNvSpPr/>
            <p:nvPr/>
          </p:nvSpPr>
          <p:spPr>
            <a:xfrm>
              <a:off x="9971205" y="4441442"/>
              <a:ext cx="270855" cy="270855"/>
            </a:xfrm>
            <a:custGeom>
              <a:avLst/>
              <a:gdLst>
                <a:gd name="connsiteX0" fmla="*/ 70771 w 111918"/>
                <a:gd name="connsiteY0" fmla="*/ 0 h 111918"/>
                <a:gd name="connsiteX1" fmla="*/ 0 w 111918"/>
                <a:gd name="connsiteY1" fmla="*/ 70771 h 111918"/>
                <a:gd name="connsiteX2" fmla="*/ 0 w 111918"/>
                <a:gd name="connsiteY2" fmla="*/ 111919 h 111918"/>
                <a:gd name="connsiteX3" fmla="*/ 111919 w 111918"/>
                <a:gd name="connsiteY3" fmla="*/ 0 h 11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918" h="111918">
                  <a:moveTo>
                    <a:pt x="70771" y="0"/>
                  </a:moveTo>
                  <a:lnTo>
                    <a:pt x="0" y="70771"/>
                  </a:lnTo>
                  <a:lnTo>
                    <a:pt x="0" y="111919"/>
                  </a:lnTo>
                  <a:lnTo>
                    <a:pt x="11191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îş1îḓè">
              <a:extLst>
                <a:ext uri="{FF2B5EF4-FFF2-40B4-BE49-F238E27FC236}">
                  <a16:creationId xmlns:a16="http://schemas.microsoft.com/office/drawing/2014/main" id="{541383DE-40A4-4B91-B932-3CCA3D17E940}"/>
                </a:ext>
              </a:extLst>
            </p:cNvPr>
            <p:cNvSpPr/>
            <p:nvPr/>
          </p:nvSpPr>
          <p:spPr>
            <a:xfrm>
              <a:off x="10041514" y="2704961"/>
              <a:ext cx="2150485" cy="3962803"/>
            </a:xfrm>
            <a:custGeom>
              <a:avLst/>
              <a:gdLst>
                <a:gd name="connsiteX0" fmla="*/ 888587 w 888587"/>
                <a:gd name="connsiteY0" fmla="*/ 0 h 1637442"/>
                <a:gd name="connsiteX1" fmla="*/ 0 w 888587"/>
                <a:gd name="connsiteY1" fmla="*/ 888587 h 1637442"/>
                <a:gd name="connsiteX2" fmla="*/ 0 w 888587"/>
                <a:gd name="connsiteY2" fmla="*/ 1637443 h 1637442"/>
                <a:gd name="connsiteX3" fmla="*/ 888587 w 888587"/>
                <a:gd name="connsiteY3" fmla="*/ 748855 h 163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87" h="1637442">
                  <a:moveTo>
                    <a:pt x="888587" y="0"/>
                  </a:moveTo>
                  <a:lnTo>
                    <a:pt x="0" y="888587"/>
                  </a:lnTo>
                  <a:lnTo>
                    <a:pt x="0" y="1637443"/>
                  </a:lnTo>
                  <a:lnTo>
                    <a:pt x="888587" y="748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í$ḻíḋe">
              <a:extLst>
                <a:ext uri="{FF2B5EF4-FFF2-40B4-BE49-F238E27FC236}">
                  <a16:creationId xmlns:a16="http://schemas.microsoft.com/office/drawing/2014/main" id="{5A2EC788-4C13-4D0E-9EA2-16CF91B523B6}"/>
                </a:ext>
              </a:extLst>
            </p:cNvPr>
            <p:cNvSpPr/>
            <p:nvPr/>
          </p:nvSpPr>
          <p:spPr>
            <a:xfrm>
              <a:off x="10832646" y="3089695"/>
              <a:ext cx="1359353" cy="1359354"/>
            </a:xfrm>
            <a:custGeom>
              <a:avLst/>
              <a:gdLst>
                <a:gd name="connsiteX0" fmla="*/ 561689 w 561689"/>
                <a:gd name="connsiteY0" fmla="*/ 0 h 561689"/>
                <a:gd name="connsiteX1" fmla="*/ 0 w 561689"/>
                <a:gd name="connsiteY1" fmla="*/ 561689 h 561689"/>
                <a:gd name="connsiteX2" fmla="*/ 458534 w 561689"/>
                <a:gd name="connsiteY2" fmla="*/ 561689 h 561689"/>
                <a:gd name="connsiteX3" fmla="*/ 561689 w 561689"/>
                <a:gd name="connsiteY3" fmla="*/ 458438 h 56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689" h="561689">
                  <a:moveTo>
                    <a:pt x="561689" y="0"/>
                  </a:moveTo>
                  <a:lnTo>
                    <a:pt x="0" y="561689"/>
                  </a:lnTo>
                  <a:lnTo>
                    <a:pt x="458534" y="561689"/>
                  </a:lnTo>
                  <a:lnTo>
                    <a:pt x="561689" y="458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ïṥḻíḑé">
              <a:extLst>
                <a:ext uri="{FF2B5EF4-FFF2-40B4-BE49-F238E27FC236}">
                  <a16:creationId xmlns:a16="http://schemas.microsoft.com/office/drawing/2014/main" id="{AF6C605F-C709-4171-BDBD-D7FABCBA4258}"/>
                </a:ext>
              </a:extLst>
            </p:cNvPr>
            <p:cNvSpPr/>
            <p:nvPr/>
          </p:nvSpPr>
          <p:spPr>
            <a:xfrm>
              <a:off x="10195499" y="3329429"/>
              <a:ext cx="1996500" cy="1996500"/>
            </a:xfrm>
            <a:custGeom>
              <a:avLst/>
              <a:gdLst>
                <a:gd name="connsiteX0" fmla="*/ 824960 w 824960"/>
                <a:gd name="connsiteY0" fmla="*/ 0 h 824960"/>
                <a:gd name="connsiteX1" fmla="*/ 0 w 824960"/>
                <a:gd name="connsiteY1" fmla="*/ 824960 h 824960"/>
                <a:gd name="connsiteX2" fmla="*/ 545021 w 824960"/>
                <a:gd name="connsiteY2" fmla="*/ 824960 h 824960"/>
                <a:gd name="connsiteX3" fmla="*/ 824960 w 824960"/>
                <a:gd name="connsiteY3" fmla="*/ 545021 h 82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960" h="824960">
                  <a:moveTo>
                    <a:pt x="824960" y="0"/>
                  </a:moveTo>
                  <a:lnTo>
                    <a:pt x="0" y="824960"/>
                  </a:lnTo>
                  <a:lnTo>
                    <a:pt x="545021" y="824960"/>
                  </a:lnTo>
                  <a:lnTo>
                    <a:pt x="824960" y="5450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iš1ïďé">
              <a:extLst>
                <a:ext uri="{FF2B5EF4-FFF2-40B4-BE49-F238E27FC236}">
                  <a16:creationId xmlns:a16="http://schemas.microsoft.com/office/drawing/2014/main" id="{28ECE8C7-547F-43C5-B58D-F2F1B0864F01}"/>
                </a:ext>
              </a:extLst>
            </p:cNvPr>
            <p:cNvSpPr/>
            <p:nvPr/>
          </p:nvSpPr>
          <p:spPr>
            <a:xfrm>
              <a:off x="9333136" y="4063625"/>
              <a:ext cx="2858861" cy="2858861"/>
            </a:xfrm>
            <a:custGeom>
              <a:avLst/>
              <a:gdLst>
                <a:gd name="connsiteX0" fmla="*/ 820960 w 1181290"/>
                <a:gd name="connsiteY0" fmla="*/ 1181290 h 1181290"/>
                <a:gd name="connsiteX1" fmla="*/ 1181291 w 1181290"/>
                <a:gd name="connsiteY1" fmla="*/ 820864 h 1181290"/>
                <a:gd name="connsiteX2" fmla="*/ 1181291 w 1181290"/>
                <a:gd name="connsiteY2" fmla="*/ 0 h 1181290"/>
                <a:gd name="connsiteX3" fmla="*/ 0 w 1181290"/>
                <a:gd name="connsiteY3" fmla="*/ 1181290 h 118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90" h="1181290">
                  <a:moveTo>
                    <a:pt x="820960" y="1181290"/>
                  </a:moveTo>
                  <a:lnTo>
                    <a:pt x="1181291" y="820864"/>
                  </a:lnTo>
                  <a:lnTo>
                    <a:pt x="1181291" y="0"/>
                  </a:lnTo>
                  <a:lnTo>
                    <a:pt x="0" y="11812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iśļiďe">
              <a:extLst>
                <a:ext uri="{FF2B5EF4-FFF2-40B4-BE49-F238E27FC236}">
                  <a16:creationId xmlns:a16="http://schemas.microsoft.com/office/drawing/2014/main" id="{D5078D43-F648-4A02-BD37-F331746F8B7F}"/>
                </a:ext>
              </a:extLst>
            </p:cNvPr>
            <p:cNvSpPr/>
            <p:nvPr/>
          </p:nvSpPr>
          <p:spPr>
            <a:xfrm>
              <a:off x="8816088" y="5734177"/>
              <a:ext cx="790899" cy="790899"/>
            </a:xfrm>
            <a:custGeom>
              <a:avLst/>
              <a:gdLst>
                <a:gd name="connsiteX0" fmla="*/ 120205 w 326802"/>
                <a:gd name="connsiteY0" fmla="*/ 326803 h 326802"/>
                <a:gd name="connsiteX1" fmla="*/ 326803 w 326802"/>
                <a:gd name="connsiteY1" fmla="*/ 120205 h 326802"/>
                <a:gd name="connsiteX2" fmla="*/ 326803 w 326802"/>
                <a:gd name="connsiteY2" fmla="*/ 0 h 326802"/>
                <a:gd name="connsiteX3" fmla="*/ 0 w 326802"/>
                <a:gd name="connsiteY3" fmla="*/ 326803 h 32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802" h="326802">
                  <a:moveTo>
                    <a:pt x="120205" y="326803"/>
                  </a:moveTo>
                  <a:lnTo>
                    <a:pt x="326803" y="120205"/>
                  </a:lnTo>
                  <a:lnTo>
                    <a:pt x="326803" y="0"/>
                  </a:lnTo>
                  <a:lnTo>
                    <a:pt x="0" y="3268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ïśḷîdê">
              <a:extLst>
                <a:ext uri="{FF2B5EF4-FFF2-40B4-BE49-F238E27FC236}">
                  <a16:creationId xmlns:a16="http://schemas.microsoft.com/office/drawing/2014/main" id="{1CBEAFE3-7AA5-4E98-B2EB-B994105E2D1C}"/>
                </a:ext>
              </a:extLst>
            </p:cNvPr>
            <p:cNvSpPr/>
            <p:nvPr/>
          </p:nvSpPr>
          <p:spPr>
            <a:xfrm>
              <a:off x="10111359" y="6680213"/>
              <a:ext cx="207232" cy="207232"/>
            </a:xfrm>
            <a:custGeom>
              <a:avLst/>
              <a:gdLst>
                <a:gd name="connsiteX0" fmla="*/ 31432 w 85629"/>
                <a:gd name="connsiteY0" fmla="*/ 85630 h 85629"/>
                <a:gd name="connsiteX1" fmla="*/ 85630 w 85629"/>
                <a:gd name="connsiteY1" fmla="*/ 31528 h 85629"/>
                <a:gd name="connsiteX2" fmla="*/ 85630 w 85629"/>
                <a:gd name="connsiteY2" fmla="*/ 0 h 85629"/>
                <a:gd name="connsiteX3" fmla="*/ 0 w 85629"/>
                <a:gd name="connsiteY3" fmla="*/ 85630 h 8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29" h="85629">
                  <a:moveTo>
                    <a:pt x="31432" y="85630"/>
                  </a:moveTo>
                  <a:lnTo>
                    <a:pt x="85630" y="31528"/>
                  </a:lnTo>
                  <a:lnTo>
                    <a:pt x="85630" y="0"/>
                  </a:lnTo>
                  <a:lnTo>
                    <a:pt x="0" y="85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îśḷíḓe">
              <a:extLst>
                <a:ext uri="{FF2B5EF4-FFF2-40B4-BE49-F238E27FC236}">
                  <a16:creationId xmlns:a16="http://schemas.microsoft.com/office/drawing/2014/main" id="{A80AC75B-1578-45E2-A3FA-EC479BD5FE02}"/>
                </a:ext>
              </a:extLst>
            </p:cNvPr>
            <p:cNvSpPr/>
            <p:nvPr/>
          </p:nvSpPr>
          <p:spPr>
            <a:xfrm>
              <a:off x="11427608" y="3784239"/>
              <a:ext cx="764392" cy="3138247"/>
            </a:xfrm>
            <a:custGeom>
              <a:avLst/>
              <a:gdLst>
                <a:gd name="connsiteX0" fmla="*/ 189643 w 315849"/>
                <a:gd name="connsiteY0" fmla="*/ 1296733 h 1296733"/>
                <a:gd name="connsiteX1" fmla="*/ 315849 w 315849"/>
                <a:gd name="connsiteY1" fmla="*/ 1170432 h 1296733"/>
                <a:gd name="connsiteX2" fmla="*/ 315849 w 315849"/>
                <a:gd name="connsiteY2" fmla="*/ 0 h 1296733"/>
                <a:gd name="connsiteX3" fmla="*/ 0 w 315849"/>
                <a:gd name="connsiteY3" fmla="*/ 315849 h 1296733"/>
                <a:gd name="connsiteX4" fmla="*/ 0 w 315849"/>
                <a:gd name="connsiteY4" fmla="*/ 1296733 h 129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849" h="1296733">
                  <a:moveTo>
                    <a:pt x="189643" y="1296733"/>
                  </a:moveTo>
                  <a:lnTo>
                    <a:pt x="315849" y="1170432"/>
                  </a:lnTo>
                  <a:lnTo>
                    <a:pt x="315849" y="0"/>
                  </a:lnTo>
                  <a:lnTo>
                    <a:pt x="0" y="315849"/>
                  </a:lnTo>
                  <a:lnTo>
                    <a:pt x="0" y="12967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24" name="图形 4">
              <a:extLst>
                <a:ext uri="{FF2B5EF4-FFF2-40B4-BE49-F238E27FC236}">
                  <a16:creationId xmlns:a16="http://schemas.microsoft.com/office/drawing/2014/main" id="{3D79E7CD-2900-4A63-879A-F0D0535302A1}"/>
                </a:ext>
              </a:extLst>
            </p:cNvPr>
            <p:cNvGrpSpPr/>
            <p:nvPr/>
          </p:nvGrpSpPr>
          <p:grpSpPr>
            <a:xfrm>
              <a:off x="7914541" y="5088731"/>
              <a:ext cx="4277459" cy="1949013"/>
              <a:chOff x="5216937" y="3751707"/>
              <a:chExt cx="1767459" cy="805338"/>
            </a:xfrm>
            <a:grpFill/>
          </p:grpSpPr>
          <p:sp>
            <p:nvSpPr>
              <p:cNvPr id="25" name="ï$ḷîdè">
                <a:extLst>
                  <a:ext uri="{FF2B5EF4-FFF2-40B4-BE49-F238E27FC236}">
                    <a16:creationId xmlns:a16="http://schemas.microsoft.com/office/drawing/2014/main" id="{1857A5E4-3A9F-4D4A-9581-BEFDC66E5345}"/>
                  </a:ext>
                </a:extLst>
              </p:cNvPr>
              <p:cNvSpPr/>
              <p:nvPr/>
            </p:nvSpPr>
            <p:spPr>
              <a:xfrm>
                <a:off x="6767797" y="4464367"/>
                <a:ext cx="203930" cy="45053"/>
              </a:xfrm>
              <a:custGeom>
                <a:avLst/>
                <a:gdLst>
                  <a:gd name="connsiteX0" fmla="*/ 158877 w 203930"/>
                  <a:gd name="connsiteY0" fmla="*/ 45053 h 45053"/>
                  <a:gd name="connsiteX1" fmla="*/ 203930 w 203930"/>
                  <a:gd name="connsiteY1" fmla="*/ 0 h 45053"/>
                  <a:gd name="connsiteX2" fmla="*/ 44958 w 203930"/>
                  <a:gd name="connsiteY2" fmla="*/ 0 h 45053"/>
                  <a:gd name="connsiteX3" fmla="*/ 0 w 203930"/>
                  <a:gd name="connsiteY3" fmla="*/ 45053 h 4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930" h="45053">
                    <a:moveTo>
                      <a:pt x="158877" y="45053"/>
                    </a:moveTo>
                    <a:lnTo>
                      <a:pt x="203930" y="0"/>
                    </a:lnTo>
                    <a:lnTo>
                      <a:pt x="44958" y="0"/>
                    </a:lnTo>
                    <a:lnTo>
                      <a:pt x="0" y="450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ísļiḋe">
                <a:extLst>
                  <a:ext uri="{FF2B5EF4-FFF2-40B4-BE49-F238E27FC236}">
                    <a16:creationId xmlns:a16="http://schemas.microsoft.com/office/drawing/2014/main" id="{17DE270D-39E8-46E3-8C7F-5D5E81E30C2E}"/>
                  </a:ext>
                </a:extLst>
              </p:cNvPr>
              <p:cNvSpPr/>
              <p:nvPr/>
            </p:nvSpPr>
            <p:spPr>
              <a:xfrm>
                <a:off x="6099142" y="4276629"/>
                <a:ext cx="727519" cy="232790"/>
              </a:xfrm>
              <a:custGeom>
                <a:avLst/>
                <a:gdLst>
                  <a:gd name="connsiteX0" fmla="*/ 494729 w 727519"/>
                  <a:gd name="connsiteY0" fmla="*/ 232791 h 232790"/>
                  <a:gd name="connsiteX1" fmla="*/ 727520 w 727519"/>
                  <a:gd name="connsiteY1" fmla="*/ 0 h 232790"/>
                  <a:gd name="connsiteX2" fmla="*/ 232696 w 727519"/>
                  <a:gd name="connsiteY2" fmla="*/ 0 h 232790"/>
                  <a:gd name="connsiteX3" fmla="*/ 0 w 727519"/>
                  <a:gd name="connsiteY3" fmla="*/ 232791 h 23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7519" h="232790">
                    <a:moveTo>
                      <a:pt x="494729" y="232791"/>
                    </a:moveTo>
                    <a:lnTo>
                      <a:pt x="727520" y="0"/>
                    </a:lnTo>
                    <a:lnTo>
                      <a:pt x="232696" y="0"/>
                    </a:lnTo>
                    <a:lnTo>
                      <a:pt x="0" y="2327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îṣ1íḍè">
                <a:extLst>
                  <a:ext uri="{FF2B5EF4-FFF2-40B4-BE49-F238E27FC236}">
                    <a16:creationId xmlns:a16="http://schemas.microsoft.com/office/drawing/2014/main" id="{8431DBE6-8307-4157-80BB-51471BEEE4AF}"/>
                  </a:ext>
                </a:extLst>
              </p:cNvPr>
              <p:cNvSpPr/>
              <p:nvPr/>
            </p:nvSpPr>
            <p:spPr>
              <a:xfrm>
                <a:off x="5331141" y="4140231"/>
                <a:ext cx="369188" cy="369188"/>
              </a:xfrm>
              <a:custGeom>
                <a:avLst/>
                <a:gdLst>
                  <a:gd name="connsiteX0" fmla="*/ 369189 w 369188"/>
                  <a:gd name="connsiteY0" fmla="*/ 369189 h 369188"/>
                  <a:gd name="connsiteX1" fmla="*/ 369189 w 369188"/>
                  <a:gd name="connsiteY1" fmla="*/ 0 h 369188"/>
                  <a:gd name="connsiteX2" fmla="*/ 0 w 369188"/>
                  <a:gd name="connsiteY2" fmla="*/ 369189 h 369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188" h="369188">
                    <a:moveTo>
                      <a:pt x="369189" y="369189"/>
                    </a:moveTo>
                    <a:lnTo>
                      <a:pt x="369189" y="0"/>
                    </a:lnTo>
                    <a:lnTo>
                      <a:pt x="0" y="36918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ïṩlïḓê">
                <a:extLst>
                  <a:ext uri="{FF2B5EF4-FFF2-40B4-BE49-F238E27FC236}">
                    <a16:creationId xmlns:a16="http://schemas.microsoft.com/office/drawing/2014/main" id="{24C717F7-F8CD-4AFC-ACFB-D1B798442C4C}"/>
                  </a:ext>
                </a:extLst>
              </p:cNvPr>
              <p:cNvSpPr/>
              <p:nvPr/>
            </p:nvSpPr>
            <p:spPr>
              <a:xfrm>
                <a:off x="6559581" y="3918489"/>
                <a:ext cx="424815" cy="424815"/>
              </a:xfrm>
              <a:custGeom>
                <a:avLst/>
                <a:gdLst>
                  <a:gd name="connsiteX0" fmla="*/ 424815 w 424815"/>
                  <a:gd name="connsiteY0" fmla="*/ 0 h 424815"/>
                  <a:gd name="connsiteX1" fmla="*/ 0 w 424815"/>
                  <a:gd name="connsiteY1" fmla="*/ 424815 h 424815"/>
                  <a:gd name="connsiteX2" fmla="*/ 159258 w 424815"/>
                  <a:gd name="connsiteY2" fmla="*/ 424815 h 424815"/>
                  <a:gd name="connsiteX3" fmla="*/ 424815 w 424815"/>
                  <a:gd name="connsiteY3" fmla="*/ 159258 h 424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815" h="424815">
                    <a:moveTo>
                      <a:pt x="424815" y="0"/>
                    </a:moveTo>
                    <a:lnTo>
                      <a:pt x="0" y="424815"/>
                    </a:lnTo>
                    <a:lnTo>
                      <a:pt x="159258" y="424815"/>
                    </a:lnTo>
                    <a:lnTo>
                      <a:pt x="424815" y="1592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ísľiďe">
                <a:extLst>
                  <a:ext uri="{FF2B5EF4-FFF2-40B4-BE49-F238E27FC236}">
                    <a16:creationId xmlns:a16="http://schemas.microsoft.com/office/drawing/2014/main" id="{59ADE652-0C06-4F4C-B16C-01409A4B612C}"/>
                  </a:ext>
                </a:extLst>
              </p:cNvPr>
              <p:cNvSpPr/>
              <p:nvPr/>
            </p:nvSpPr>
            <p:spPr>
              <a:xfrm>
                <a:off x="6113334" y="3751707"/>
                <a:ext cx="757713" cy="757713"/>
              </a:xfrm>
              <a:custGeom>
                <a:avLst/>
                <a:gdLst>
                  <a:gd name="connsiteX0" fmla="*/ 344329 w 757713"/>
                  <a:gd name="connsiteY0" fmla="*/ 757714 h 757713"/>
                  <a:gd name="connsiteX1" fmla="*/ 757714 w 757713"/>
                  <a:gd name="connsiteY1" fmla="*/ 344329 h 757713"/>
                  <a:gd name="connsiteX2" fmla="*/ 757714 w 757713"/>
                  <a:gd name="connsiteY2" fmla="*/ 0 h 757713"/>
                  <a:gd name="connsiteX3" fmla="*/ 0 w 757713"/>
                  <a:gd name="connsiteY3" fmla="*/ 757714 h 75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7713" h="757713">
                    <a:moveTo>
                      <a:pt x="344329" y="757714"/>
                    </a:moveTo>
                    <a:lnTo>
                      <a:pt x="757714" y="344329"/>
                    </a:lnTo>
                    <a:lnTo>
                      <a:pt x="757714" y="0"/>
                    </a:lnTo>
                    <a:lnTo>
                      <a:pt x="0" y="7577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iṧ1idê">
                <a:extLst>
                  <a:ext uri="{FF2B5EF4-FFF2-40B4-BE49-F238E27FC236}">
                    <a16:creationId xmlns:a16="http://schemas.microsoft.com/office/drawing/2014/main" id="{B23A4EA9-AE3D-4D61-8E95-1428A34032A3}"/>
                  </a:ext>
                </a:extLst>
              </p:cNvPr>
              <p:cNvSpPr/>
              <p:nvPr/>
            </p:nvSpPr>
            <p:spPr>
              <a:xfrm>
                <a:off x="5216937" y="4246816"/>
                <a:ext cx="310229" cy="310229"/>
              </a:xfrm>
              <a:custGeom>
                <a:avLst/>
                <a:gdLst>
                  <a:gd name="connsiteX0" fmla="*/ 184975 w 310229"/>
                  <a:gd name="connsiteY0" fmla="*/ 310229 h 310229"/>
                  <a:gd name="connsiteX1" fmla="*/ 310229 w 310229"/>
                  <a:gd name="connsiteY1" fmla="*/ 184975 h 310229"/>
                  <a:gd name="connsiteX2" fmla="*/ 310229 w 310229"/>
                  <a:gd name="connsiteY2" fmla="*/ 0 h 310229"/>
                  <a:gd name="connsiteX3" fmla="*/ 0 w 310229"/>
                  <a:gd name="connsiteY3" fmla="*/ 310229 h 31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229" h="310229">
                    <a:moveTo>
                      <a:pt x="184975" y="310229"/>
                    </a:moveTo>
                    <a:lnTo>
                      <a:pt x="310229" y="184975"/>
                    </a:lnTo>
                    <a:lnTo>
                      <a:pt x="310229" y="0"/>
                    </a:lnTo>
                    <a:lnTo>
                      <a:pt x="0" y="31022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9346" y="2752832"/>
            <a:ext cx="9889553" cy="757130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zh-CN" altLang="en-US" sz="4800" b="1" dirty="0"/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346" y="3509962"/>
            <a:ext cx="9889553" cy="53585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0"/>
              </a:spcBef>
              <a:buNone/>
              <a:defRPr lang="zh-CN" altLang="en-US" sz="1600"/>
            </a:lvl1pPr>
          </a:lstStyle>
          <a:p>
            <a:pPr marL="228600" lvl="0" indent="-228600" defTabSz="914354"/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29346" y="5541558"/>
            <a:ext cx="5072011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29346" y="5837829"/>
            <a:ext cx="5072011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BF3BCE4-3133-415E-B005-5EBCF336809F}"/>
              </a:ext>
            </a:extLst>
          </p:cNvPr>
          <p:cNvGrpSpPr/>
          <p:nvPr userDrawn="1"/>
        </p:nvGrpSpPr>
        <p:grpSpPr>
          <a:xfrm>
            <a:off x="0" y="-186450"/>
            <a:ext cx="3232530" cy="4114943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35" name="iṡlíḓê">
              <a:extLst>
                <a:ext uri="{FF2B5EF4-FFF2-40B4-BE49-F238E27FC236}">
                  <a16:creationId xmlns:a16="http://schemas.microsoft.com/office/drawing/2014/main" id="{DFEFD79B-E2B5-4844-AE74-3FB4B6B5EA74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îṥḻîḋè">
              <a:extLst>
                <a:ext uri="{FF2B5EF4-FFF2-40B4-BE49-F238E27FC236}">
                  <a16:creationId xmlns:a16="http://schemas.microsoft.com/office/drawing/2014/main" id="{6B11010C-B4A3-46DB-846B-7132C2DD1F48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îsḻiḑè">
              <a:extLst>
                <a:ext uri="{FF2B5EF4-FFF2-40B4-BE49-F238E27FC236}">
                  <a16:creationId xmlns:a16="http://schemas.microsoft.com/office/drawing/2014/main" id="{A1A4465A-6C18-4D6C-8674-E7AF03302DFE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ïsľïḋê">
              <a:extLst>
                <a:ext uri="{FF2B5EF4-FFF2-40B4-BE49-F238E27FC236}">
                  <a16:creationId xmlns:a16="http://schemas.microsoft.com/office/drawing/2014/main" id="{04359A0E-6AA4-478B-B207-542DC408C93A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ïslíḋé">
              <a:extLst>
                <a:ext uri="{FF2B5EF4-FFF2-40B4-BE49-F238E27FC236}">
                  <a16:creationId xmlns:a16="http://schemas.microsoft.com/office/drawing/2014/main" id="{69681C2A-0BDA-47F8-93BD-DF3C536A284E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ïṩļiḍe">
              <a:extLst>
                <a:ext uri="{FF2B5EF4-FFF2-40B4-BE49-F238E27FC236}">
                  <a16:creationId xmlns:a16="http://schemas.microsoft.com/office/drawing/2014/main" id="{DF9330A9-963C-434E-B0EF-99178C24F885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iṩļíḍe">
              <a:extLst>
                <a:ext uri="{FF2B5EF4-FFF2-40B4-BE49-F238E27FC236}">
                  <a16:creationId xmlns:a16="http://schemas.microsoft.com/office/drawing/2014/main" id="{3653899B-E143-4295-9B8B-DA92E73F26A5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ïṧḻïḍê">
              <a:extLst>
                <a:ext uri="{FF2B5EF4-FFF2-40B4-BE49-F238E27FC236}">
                  <a16:creationId xmlns:a16="http://schemas.microsoft.com/office/drawing/2014/main" id="{AA73F1C7-8FD8-44CC-8DF8-150FFF69630E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íṧlîḋê">
              <a:extLst>
                <a:ext uri="{FF2B5EF4-FFF2-40B4-BE49-F238E27FC236}">
                  <a16:creationId xmlns:a16="http://schemas.microsoft.com/office/drawing/2014/main" id="{A9DA661E-4DE4-4793-93C7-72688399CA9E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íś1íḍé">
              <a:extLst>
                <a:ext uri="{FF2B5EF4-FFF2-40B4-BE49-F238E27FC236}">
                  <a16:creationId xmlns:a16="http://schemas.microsoft.com/office/drawing/2014/main" id="{655A8FAC-4B75-4DAE-9B30-A11740093119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î$ľíḑê">
              <a:extLst>
                <a:ext uri="{FF2B5EF4-FFF2-40B4-BE49-F238E27FC236}">
                  <a16:creationId xmlns:a16="http://schemas.microsoft.com/office/drawing/2014/main" id="{C8E1D906-A590-48FA-8E32-545D674CF173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ïṩḷïde">
              <a:extLst>
                <a:ext uri="{FF2B5EF4-FFF2-40B4-BE49-F238E27FC236}">
                  <a16:creationId xmlns:a16="http://schemas.microsoft.com/office/drawing/2014/main" id="{534AD9CA-DFA3-4D81-9163-71A4BE529F57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ïṩḷíďé">
              <a:extLst>
                <a:ext uri="{FF2B5EF4-FFF2-40B4-BE49-F238E27FC236}">
                  <a16:creationId xmlns:a16="http://schemas.microsoft.com/office/drawing/2014/main" id="{99A888D9-987E-409C-ABF6-D1F680938B37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işḷídè">
              <a:extLst>
                <a:ext uri="{FF2B5EF4-FFF2-40B4-BE49-F238E27FC236}">
                  <a16:creationId xmlns:a16="http://schemas.microsoft.com/office/drawing/2014/main" id="{F16DE85B-4260-449E-8576-8F0E3D4D2BCE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íṡ1îďe">
              <a:extLst>
                <a:ext uri="{FF2B5EF4-FFF2-40B4-BE49-F238E27FC236}">
                  <a16:creationId xmlns:a16="http://schemas.microsoft.com/office/drawing/2014/main" id="{0499B914-15AD-480D-83CD-13A243727DC9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ïš1iḑe">
              <a:extLst>
                <a:ext uri="{FF2B5EF4-FFF2-40B4-BE49-F238E27FC236}">
                  <a16:creationId xmlns:a16="http://schemas.microsoft.com/office/drawing/2014/main" id="{79C3E883-C48B-49BC-A851-0BDFC5093CBA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îṥ1idê">
              <a:extLst>
                <a:ext uri="{FF2B5EF4-FFF2-40B4-BE49-F238E27FC236}">
                  <a16:creationId xmlns:a16="http://schemas.microsoft.com/office/drawing/2014/main" id="{12879FDD-1D8D-4CB4-ADA6-FCE63190C828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29346" y="11303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</p:spTree>
    <p:extLst>
      <p:ext uri="{BB962C8B-B14F-4D97-AF65-F5344CB8AC3E}">
        <p14:creationId xmlns:p14="http://schemas.microsoft.com/office/powerpoint/2010/main" val="321854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şlídé">
            <a:extLst>
              <a:ext uri="{FF2B5EF4-FFF2-40B4-BE49-F238E27FC236}">
                <a16:creationId xmlns:a16="http://schemas.microsoft.com/office/drawing/2014/main" id="{B090460B-C24A-408C-8574-3F70E0B5DB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17020"/>
            <a:ext cx="12192000" cy="6885026"/>
          </a:xfrm>
          <a:prstGeom prst="rect">
            <a:avLst/>
          </a:prstGeom>
          <a:blipFill dpi="0"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2957214-681F-4ACB-AA1F-14ACE229B42B}"/>
              </a:ext>
            </a:extLst>
          </p:cNvPr>
          <p:cNvGrpSpPr/>
          <p:nvPr userDrawn="1"/>
        </p:nvGrpSpPr>
        <p:grpSpPr>
          <a:xfrm flipH="1" flipV="1">
            <a:off x="10033000" y="4342169"/>
            <a:ext cx="2175086" cy="2768839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27" name="ísḷîde">
              <a:extLst>
                <a:ext uri="{FF2B5EF4-FFF2-40B4-BE49-F238E27FC236}">
                  <a16:creationId xmlns:a16="http://schemas.microsoft.com/office/drawing/2014/main" id="{7DDF4E4B-1727-4413-BBC0-94822DEA3BC8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îSḷiḋe">
              <a:extLst>
                <a:ext uri="{FF2B5EF4-FFF2-40B4-BE49-F238E27FC236}">
                  <a16:creationId xmlns:a16="http://schemas.microsoft.com/office/drawing/2014/main" id="{7ADAE588-0746-49B6-87C9-A4D73B987E3B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ïṥlîḍe">
              <a:extLst>
                <a:ext uri="{FF2B5EF4-FFF2-40B4-BE49-F238E27FC236}">
                  <a16:creationId xmlns:a16="http://schemas.microsoft.com/office/drawing/2014/main" id="{AAEEA467-5CEA-42C1-A28B-DAA51D0FFDE7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íşļíḍê">
              <a:extLst>
                <a:ext uri="{FF2B5EF4-FFF2-40B4-BE49-F238E27FC236}">
                  <a16:creationId xmlns:a16="http://schemas.microsoft.com/office/drawing/2014/main" id="{8632F24A-8C3C-4210-AEE7-A0BB7A8650EF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iṥļiďê">
              <a:extLst>
                <a:ext uri="{FF2B5EF4-FFF2-40B4-BE49-F238E27FC236}">
                  <a16:creationId xmlns:a16="http://schemas.microsoft.com/office/drawing/2014/main" id="{E05B2F52-6D86-4075-A559-9A83824B9CB4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ïş1ïḋê">
              <a:extLst>
                <a:ext uri="{FF2B5EF4-FFF2-40B4-BE49-F238E27FC236}">
                  <a16:creationId xmlns:a16="http://schemas.microsoft.com/office/drawing/2014/main" id="{8B045B33-8512-472B-8615-548A661F892C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isļîḓe">
              <a:extLst>
                <a:ext uri="{FF2B5EF4-FFF2-40B4-BE49-F238E27FC236}">
                  <a16:creationId xmlns:a16="http://schemas.microsoft.com/office/drawing/2014/main" id="{6C2EE898-9106-42AD-BFE2-32B780C88E8B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ïṩlíḓe">
              <a:extLst>
                <a:ext uri="{FF2B5EF4-FFF2-40B4-BE49-F238E27FC236}">
                  <a16:creationId xmlns:a16="http://schemas.microsoft.com/office/drawing/2014/main" id="{818A0A75-934C-4A7F-82F6-6320B55B22FB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isļiďe">
              <a:extLst>
                <a:ext uri="{FF2B5EF4-FFF2-40B4-BE49-F238E27FC236}">
                  <a16:creationId xmlns:a16="http://schemas.microsoft.com/office/drawing/2014/main" id="{AF80FB2B-A082-4AB7-9753-9B33702259BC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isḷïḓé">
              <a:extLst>
                <a:ext uri="{FF2B5EF4-FFF2-40B4-BE49-F238E27FC236}">
                  <a16:creationId xmlns:a16="http://schemas.microsoft.com/office/drawing/2014/main" id="{A43ECDB7-3B71-45BD-9B12-05C1F36B5145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íṩlïḋè">
              <a:extLst>
                <a:ext uri="{FF2B5EF4-FFF2-40B4-BE49-F238E27FC236}">
                  <a16:creationId xmlns:a16="http://schemas.microsoft.com/office/drawing/2014/main" id="{6A5F6947-3C31-4E1A-945E-F2C34FD331DD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ïslíḍe">
              <a:extLst>
                <a:ext uri="{FF2B5EF4-FFF2-40B4-BE49-F238E27FC236}">
                  <a16:creationId xmlns:a16="http://schemas.microsoft.com/office/drawing/2014/main" id="{C3637B9E-6675-4B8C-BD62-EA8969B7A79F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íŝlíḍê">
              <a:extLst>
                <a:ext uri="{FF2B5EF4-FFF2-40B4-BE49-F238E27FC236}">
                  <a16:creationId xmlns:a16="http://schemas.microsoft.com/office/drawing/2014/main" id="{9F17CD75-606A-46C7-A0B1-8F7422CE2F86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îŝḻîďé">
              <a:extLst>
                <a:ext uri="{FF2B5EF4-FFF2-40B4-BE49-F238E27FC236}">
                  <a16:creationId xmlns:a16="http://schemas.microsoft.com/office/drawing/2014/main" id="{DFE79039-284E-40A4-B8F4-6A2353B3D894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íṧḻïďe">
              <a:extLst>
                <a:ext uri="{FF2B5EF4-FFF2-40B4-BE49-F238E27FC236}">
                  <a16:creationId xmlns:a16="http://schemas.microsoft.com/office/drawing/2014/main" id="{402AE2A3-32C0-4E90-B5AF-762314906E2E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isľiḋè">
              <a:extLst>
                <a:ext uri="{FF2B5EF4-FFF2-40B4-BE49-F238E27FC236}">
                  <a16:creationId xmlns:a16="http://schemas.microsoft.com/office/drawing/2014/main" id="{550C2F6D-1FA8-4B5F-B7F2-C3D7DC119D70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i$1ïḋé">
              <a:extLst>
                <a:ext uri="{FF2B5EF4-FFF2-40B4-BE49-F238E27FC236}">
                  <a16:creationId xmlns:a16="http://schemas.microsoft.com/office/drawing/2014/main" id="{FDA91EE5-CBA9-46F3-935D-6AF6FAC83B1E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A646BD6-4D9B-4A2F-92C6-34DDE0E0E1EC}"/>
              </a:ext>
            </a:extLst>
          </p:cNvPr>
          <p:cNvGrpSpPr/>
          <p:nvPr userDrawn="1"/>
        </p:nvGrpSpPr>
        <p:grpSpPr>
          <a:xfrm>
            <a:off x="0" y="-186450"/>
            <a:ext cx="1295400" cy="1649017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9" name="îšḷíḑe">
              <a:extLst>
                <a:ext uri="{FF2B5EF4-FFF2-40B4-BE49-F238E27FC236}">
                  <a16:creationId xmlns:a16="http://schemas.microsoft.com/office/drawing/2014/main" id="{FDDB6D85-8CF0-41D8-A6D1-FAE4FE791C5F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ïŝḷïḍe">
              <a:extLst>
                <a:ext uri="{FF2B5EF4-FFF2-40B4-BE49-F238E27FC236}">
                  <a16:creationId xmlns:a16="http://schemas.microsoft.com/office/drawing/2014/main" id="{F2123D1E-8117-44C1-815D-DF62CA7936D4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îšľíḍé">
              <a:extLst>
                <a:ext uri="{FF2B5EF4-FFF2-40B4-BE49-F238E27FC236}">
                  <a16:creationId xmlns:a16="http://schemas.microsoft.com/office/drawing/2014/main" id="{AF75BD6F-2EAD-4280-A812-538AE6550552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íSliḋè">
              <a:extLst>
                <a:ext uri="{FF2B5EF4-FFF2-40B4-BE49-F238E27FC236}">
                  <a16:creationId xmlns:a16="http://schemas.microsoft.com/office/drawing/2014/main" id="{0A13AB88-0BB0-4EB4-BA3D-71811EDD6A83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ïṩľïḋe">
              <a:extLst>
                <a:ext uri="{FF2B5EF4-FFF2-40B4-BE49-F238E27FC236}">
                  <a16:creationId xmlns:a16="http://schemas.microsoft.com/office/drawing/2014/main" id="{AB66F921-293F-40A0-80B9-23DED99E0772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ïṣľíďe">
              <a:extLst>
                <a:ext uri="{FF2B5EF4-FFF2-40B4-BE49-F238E27FC236}">
                  <a16:creationId xmlns:a16="http://schemas.microsoft.com/office/drawing/2014/main" id="{EA919778-7B2E-4092-A713-6442A2520046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iS1îďe">
              <a:extLst>
                <a:ext uri="{FF2B5EF4-FFF2-40B4-BE49-F238E27FC236}">
                  <a16:creationId xmlns:a16="http://schemas.microsoft.com/office/drawing/2014/main" id="{6F33BA88-C8B7-485B-A286-4ECCDC89D57A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íśļíḍè">
              <a:extLst>
                <a:ext uri="{FF2B5EF4-FFF2-40B4-BE49-F238E27FC236}">
                  <a16:creationId xmlns:a16="http://schemas.microsoft.com/office/drawing/2014/main" id="{A4CA9CA4-D988-492C-B348-53CBE71E5603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ïṥḷîḍè">
              <a:extLst>
                <a:ext uri="{FF2B5EF4-FFF2-40B4-BE49-F238E27FC236}">
                  <a16:creationId xmlns:a16="http://schemas.microsoft.com/office/drawing/2014/main" id="{865ECF2B-145E-4C75-A1D1-0DFD095F7B07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íṥļíḍe">
              <a:extLst>
                <a:ext uri="{FF2B5EF4-FFF2-40B4-BE49-F238E27FC236}">
                  <a16:creationId xmlns:a16="http://schemas.microsoft.com/office/drawing/2014/main" id="{4521364F-BA1A-4793-9F09-2EFE3D8F884B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ï$ľíďê">
              <a:extLst>
                <a:ext uri="{FF2B5EF4-FFF2-40B4-BE49-F238E27FC236}">
                  <a16:creationId xmlns:a16="http://schemas.microsoft.com/office/drawing/2014/main" id="{057CFEE8-E720-4B09-8C79-F1F9CCA8EDBD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îś1íḍè">
              <a:extLst>
                <a:ext uri="{FF2B5EF4-FFF2-40B4-BE49-F238E27FC236}">
                  <a16:creationId xmlns:a16="http://schemas.microsoft.com/office/drawing/2014/main" id="{5AE181EC-F2EF-470D-9803-1684A2C5D614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íŝ1iḓê">
              <a:extLst>
                <a:ext uri="{FF2B5EF4-FFF2-40B4-BE49-F238E27FC236}">
                  <a16:creationId xmlns:a16="http://schemas.microsoft.com/office/drawing/2014/main" id="{943FE458-991A-4B30-B3A9-ED7BB4A1F081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îṥ1iďê">
              <a:extLst>
                <a:ext uri="{FF2B5EF4-FFF2-40B4-BE49-F238E27FC236}">
                  <a16:creationId xmlns:a16="http://schemas.microsoft.com/office/drawing/2014/main" id="{FCB8E78F-56A4-4A52-B095-9D7B0B7F6F93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í$1iďè">
              <a:extLst>
                <a:ext uri="{FF2B5EF4-FFF2-40B4-BE49-F238E27FC236}">
                  <a16:creationId xmlns:a16="http://schemas.microsoft.com/office/drawing/2014/main" id="{FFEB27FD-F335-4BF8-BA23-E7D7AFA31EAA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îŝļïďê">
              <a:extLst>
                <a:ext uri="{FF2B5EF4-FFF2-40B4-BE49-F238E27FC236}">
                  <a16:creationId xmlns:a16="http://schemas.microsoft.com/office/drawing/2014/main" id="{E9F22261-5232-415B-8DE2-1D55BBCA7F29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ïşlïḓe">
              <a:extLst>
                <a:ext uri="{FF2B5EF4-FFF2-40B4-BE49-F238E27FC236}">
                  <a16:creationId xmlns:a16="http://schemas.microsoft.com/office/drawing/2014/main" id="{2984E978-B360-4080-99CE-6C3E8572043D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65B630-C7FF-41C0-9923-C5E5E29EED8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ïşļiḋê">
            <a:extLst>
              <a:ext uri="{FF2B5EF4-FFF2-40B4-BE49-F238E27FC236}">
                <a16:creationId xmlns:a16="http://schemas.microsoft.com/office/drawing/2014/main" id="{25163942-5938-4B67-9E6B-A4F20C53BBE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17020"/>
            <a:ext cx="12192000" cy="6885026"/>
          </a:xfrm>
          <a:prstGeom prst="rect">
            <a:avLst/>
          </a:prstGeom>
          <a:blipFill dpi="0"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2022/6/29</a:t>
            </a:fld>
            <a:endParaRPr lang="en-US" altLang="zh-CN"/>
          </a:p>
        </p:txBody>
      </p:sp>
      <p:cxnSp>
        <p:nvCxnSpPr>
          <p:cNvPr id="10" name="î$ļíďé">
            <a:extLst>
              <a:ext uri="{FF2B5EF4-FFF2-40B4-BE49-F238E27FC236}">
                <a16:creationId xmlns:a16="http://schemas.microsoft.com/office/drawing/2014/main" id="{5866F782-5852-4C4E-B3FE-2AD687E8AC1B}"/>
              </a:ext>
            </a:extLst>
          </p:cNvPr>
          <p:cNvCxnSpPr>
            <a:cxnSpLocks/>
          </p:cNvCxnSpPr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iŝlîḓè">
            <a:extLst>
              <a:ext uri="{FF2B5EF4-FFF2-40B4-BE49-F238E27FC236}">
                <a16:creationId xmlns:a16="http://schemas.microsoft.com/office/drawing/2014/main" id="{3CCCD118-A808-47B5-869B-310AF975DC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A735AF5-C655-447E-B2E4-90D92AD7CC2F}"/>
              </a:ext>
            </a:extLst>
          </p:cNvPr>
          <p:cNvGrpSpPr/>
          <p:nvPr userDrawn="1"/>
        </p:nvGrpSpPr>
        <p:grpSpPr>
          <a:xfrm flipH="1" flipV="1">
            <a:off x="10033000" y="4342169"/>
            <a:ext cx="2175086" cy="2768839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14" name="iṣlïḑè">
              <a:extLst>
                <a:ext uri="{FF2B5EF4-FFF2-40B4-BE49-F238E27FC236}">
                  <a16:creationId xmlns:a16="http://schemas.microsoft.com/office/drawing/2014/main" id="{62862A72-F18E-4CF8-95BF-EEBAE3CC1AB7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iSlídè">
              <a:extLst>
                <a:ext uri="{FF2B5EF4-FFF2-40B4-BE49-F238E27FC236}">
                  <a16:creationId xmlns:a16="http://schemas.microsoft.com/office/drawing/2014/main" id="{2E4F28FA-0E2A-4016-A087-0C62AED555A8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ïš1iďe">
              <a:extLst>
                <a:ext uri="{FF2B5EF4-FFF2-40B4-BE49-F238E27FC236}">
                  <a16:creationId xmlns:a16="http://schemas.microsoft.com/office/drawing/2014/main" id="{126FB535-A1CE-495C-A8E1-367430344430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ïṣḷíďè">
              <a:extLst>
                <a:ext uri="{FF2B5EF4-FFF2-40B4-BE49-F238E27FC236}">
                  <a16:creationId xmlns:a16="http://schemas.microsoft.com/office/drawing/2014/main" id="{0D8BDE29-3A32-48E9-8D8C-F3AF143BD529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îṥļíde">
              <a:extLst>
                <a:ext uri="{FF2B5EF4-FFF2-40B4-BE49-F238E27FC236}">
                  <a16:creationId xmlns:a16="http://schemas.microsoft.com/office/drawing/2014/main" id="{0DA861EE-3887-49EE-BD8A-529A6D6438B6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iSľîḋe">
              <a:extLst>
                <a:ext uri="{FF2B5EF4-FFF2-40B4-BE49-F238E27FC236}">
                  <a16:creationId xmlns:a16="http://schemas.microsoft.com/office/drawing/2014/main" id="{9BF6F077-9947-4911-BDC4-D94BBEA8C337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îṩḻïḍè">
              <a:extLst>
                <a:ext uri="{FF2B5EF4-FFF2-40B4-BE49-F238E27FC236}">
                  <a16:creationId xmlns:a16="http://schemas.microsoft.com/office/drawing/2014/main" id="{2CC1D67B-4B5D-4C8C-B70F-E8D3387A4BFD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ïṥḷiḋè">
              <a:extLst>
                <a:ext uri="{FF2B5EF4-FFF2-40B4-BE49-F238E27FC236}">
                  <a16:creationId xmlns:a16="http://schemas.microsoft.com/office/drawing/2014/main" id="{E3B91CC2-DEB5-41D6-A87C-9BB643F0D955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îšḻiḓe">
              <a:extLst>
                <a:ext uri="{FF2B5EF4-FFF2-40B4-BE49-F238E27FC236}">
                  <a16:creationId xmlns:a16="http://schemas.microsoft.com/office/drawing/2014/main" id="{3514FA1D-3DAD-4859-A017-DBC355B65CE6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îṧļïḍê">
              <a:extLst>
                <a:ext uri="{FF2B5EF4-FFF2-40B4-BE49-F238E27FC236}">
                  <a16:creationId xmlns:a16="http://schemas.microsoft.com/office/drawing/2014/main" id="{C64D298D-5731-4D31-BFAC-942198430E89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ïṧḻide">
              <a:extLst>
                <a:ext uri="{FF2B5EF4-FFF2-40B4-BE49-F238E27FC236}">
                  <a16:creationId xmlns:a16="http://schemas.microsoft.com/office/drawing/2014/main" id="{172FB3D2-2DA5-489B-A610-0A4F2630DCC5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iSļiḍè">
              <a:extLst>
                <a:ext uri="{FF2B5EF4-FFF2-40B4-BE49-F238E27FC236}">
                  <a16:creationId xmlns:a16="http://schemas.microsoft.com/office/drawing/2014/main" id="{512410B3-6728-4A0B-9451-3FEB35BAC6BF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íSlíḍè">
              <a:extLst>
                <a:ext uri="{FF2B5EF4-FFF2-40B4-BE49-F238E27FC236}">
                  <a16:creationId xmlns:a16="http://schemas.microsoft.com/office/drawing/2014/main" id="{8BFCC086-C433-47BA-9A90-70A36825145E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íṡlíḓe">
              <a:extLst>
                <a:ext uri="{FF2B5EF4-FFF2-40B4-BE49-F238E27FC236}">
                  <a16:creationId xmlns:a16="http://schemas.microsoft.com/office/drawing/2014/main" id="{9916078B-D876-403A-9523-C970BED7629E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iSlídé">
              <a:extLst>
                <a:ext uri="{FF2B5EF4-FFF2-40B4-BE49-F238E27FC236}">
                  <a16:creationId xmlns:a16="http://schemas.microsoft.com/office/drawing/2014/main" id="{B0DE7114-4F80-4A32-97AC-929DE098BA4D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íṧ1ïďé">
              <a:extLst>
                <a:ext uri="{FF2B5EF4-FFF2-40B4-BE49-F238E27FC236}">
                  <a16:creationId xmlns:a16="http://schemas.microsoft.com/office/drawing/2014/main" id="{4F7F912F-CA39-4250-A61D-FE3DF1716A2D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íṥľïdè">
              <a:extLst>
                <a:ext uri="{FF2B5EF4-FFF2-40B4-BE49-F238E27FC236}">
                  <a16:creationId xmlns:a16="http://schemas.microsoft.com/office/drawing/2014/main" id="{7850564C-5313-4ECC-B7F8-BF9ABA183DB2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9E45DA7-D0D6-434D-A22C-92621863C56A}"/>
              </a:ext>
            </a:extLst>
          </p:cNvPr>
          <p:cNvGrpSpPr/>
          <p:nvPr userDrawn="1"/>
        </p:nvGrpSpPr>
        <p:grpSpPr>
          <a:xfrm>
            <a:off x="0" y="-186450"/>
            <a:ext cx="1295400" cy="1649017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32" name="ïṣľíḓê">
              <a:extLst>
                <a:ext uri="{FF2B5EF4-FFF2-40B4-BE49-F238E27FC236}">
                  <a16:creationId xmlns:a16="http://schemas.microsoft.com/office/drawing/2014/main" id="{872846E6-8A79-4D7F-90D1-FEB60236C166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ïsliḍe">
              <a:extLst>
                <a:ext uri="{FF2B5EF4-FFF2-40B4-BE49-F238E27FC236}">
                  <a16:creationId xmlns:a16="http://schemas.microsoft.com/office/drawing/2014/main" id="{C00F92F6-136E-4A93-8E06-EDE0C3276256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îṣ1îde">
              <a:extLst>
                <a:ext uri="{FF2B5EF4-FFF2-40B4-BE49-F238E27FC236}">
                  <a16:creationId xmlns:a16="http://schemas.microsoft.com/office/drawing/2014/main" id="{45ECA391-8094-49C1-8AF5-472737350663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ïŝḻiḑé">
              <a:extLst>
                <a:ext uri="{FF2B5EF4-FFF2-40B4-BE49-F238E27FC236}">
                  <a16:creationId xmlns:a16="http://schemas.microsoft.com/office/drawing/2014/main" id="{65955434-EA13-42B2-AB41-0193954181BD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íṡ1îdê">
              <a:extLst>
                <a:ext uri="{FF2B5EF4-FFF2-40B4-BE49-F238E27FC236}">
                  <a16:creationId xmlns:a16="http://schemas.microsoft.com/office/drawing/2014/main" id="{51A8AA67-8660-4CBF-AE54-4D8F4F1B69EC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ïŝľïḍe">
              <a:extLst>
                <a:ext uri="{FF2B5EF4-FFF2-40B4-BE49-F238E27FC236}">
                  <a16:creationId xmlns:a16="http://schemas.microsoft.com/office/drawing/2014/main" id="{5F0CF84A-DE31-4A71-A567-835274DCD971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ïṧlíḑê">
              <a:extLst>
                <a:ext uri="{FF2B5EF4-FFF2-40B4-BE49-F238E27FC236}">
                  <a16:creationId xmlns:a16="http://schemas.microsoft.com/office/drawing/2014/main" id="{B00C8ACA-7A98-42E4-891C-A6E55FEDF519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iśľidè">
              <a:extLst>
                <a:ext uri="{FF2B5EF4-FFF2-40B4-BE49-F238E27FC236}">
                  <a16:creationId xmlns:a16="http://schemas.microsoft.com/office/drawing/2014/main" id="{88DE7F79-28D7-4433-840E-887C393F5B45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íṥļíďè">
              <a:extLst>
                <a:ext uri="{FF2B5EF4-FFF2-40B4-BE49-F238E27FC236}">
                  <a16:creationId xmlns:a16="http://schemas.microsoft.com/office/drawing/2014/main" id="{06936BC0-7870-4E0F-8487-C4DCC813DF02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íŝ1ïdè">
              <a:extLst>
                <a:ext uri="{FF2B5EF4-FFF2-40B4-BE49-F238E27FC236}">
                  <a16:creationId xmlns:a16="http://schemas.microsoft.com/office/drawing/2014/main" id="{7930FF45-91D3-45F5-9FCC-FA9DA03A5F5C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îS1íḋê">
              <a:extLst>
                <a:ext uri="{FF2B5EF4-FFF2-40B4-BE49-F238E27FC236}">
                  <a16:creationId xmlns:a16="http://schemas.microsoft.com/office/drawing/2014/main" id="{A25A9AFF-9C75-4517-A0F0-2006B1346CCC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îŝ1iďe">
              <a:extLst>
                <a:ext uri="{FF2B5EF4-FFF2-40B4-BE49-F238E27FC236}">
                  <a16:creationId xmlns:a16="http://schemas.microsoft.com/office/drawing/2014/main" id="{6FA4C258-503E-4A43-A7B0-AD009D4C0BF3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ïślïḓè">
              <a:extLst>
                <a:ext uri="{FF2B5EF4-FFF2-40B4-BE49-F238E27FC236}">
                  <a16:creationId xmlns:a16="http://schemas.microsoft.com/office/drawing/2014/main" id="{8991D743-BB1F-4AFF-8CAB-D06C134D31FB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iṡlîḋé">
              <a:extLst>
                <a:ext uri="{FF2B5EF4-FFF2-40B4-BE49-F238E27FC236}">
                  <a16:creationId xmlns:a16="http://schemas.microsoft.com/office/drawing/2014/main" id="{D85339A8-DFAC-4728-A001-C556CA563609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íṣḷiḑê">
              <a:extLst>
                <a:ext uri="{FF2B5EF4-FFF2-40B4-BE49-F238E27FC236}">
                  <a16:creationId xmlns:a16="http://schemas.microsoft.com/office/drawing/2014/main" id="{A41520C5-7853-49DA-8F31-F22777E8EBAB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išḷïḓé">
              <a:extLst>
                <a:ext uri="{FF2B5EF4-FFF2-40B4-BE49-F238E27FC236}">
                  <a16:creationId xmlns:a16="http://schemas.microsoft.com/office/drawing/2014/main" id="{6E4E9A57-912F-4431-B8D3-6E204A864325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ïš1îḍè">
              <a:extLst>
                <a:ext uri="{FF2B5EF4-FFF2-40B4-BE49-F238E27FC236}">
                  <a16:creationId xmlns:a16="http://schemas.microsoft.com/office/drawing/2014/main" id="{097CCA51-BC74-4FF1-9C28-2F24AA458261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9" name="灯片编号占位符 48">
            <a:extLst>
              <a:ext uri="{FF2B5EF4-FFF2-40B4-BE49-F238E27FC236}">
                <a16:creationId xmlns:a16="http://schemas.microsoft.com/office/drawing/2014/main" id="{0EF1459B-AAE7-4B2B-AE85-FD731B72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65B630-C7FF-41C0-9923-C5E5E29EED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şḷíḍê">
            <a:extLst>
              <a:ext uri="{FF2B5EF4-FFF2-40B4-BE49-F238E27FC236}">
                <a16:creationId xmlns:a16="http://schemas.microsoft.com/office/drawing/2014/main" id="{4CAF1410-0F8F-4E20-A240-C993612C691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17020"/>
            <a:ext cx="12192000" cy="6885026"/>
          </a:xfrm>
          <a:prstGeom prst="rect">
            <a:avLst/>
          </a:prstGeom>
          <a:blipFill dpi="0"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6802" y="1843505"/>
            <a:ext cx="5731164" cy="1219886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lnSpc>
                <a:spcPct val="120000"/>
              </a:lnSpc>
              <a:defRPr lang="zh-CN" altLang="en-US" sz="3200"/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6802" y="3063392"/>
            <a:ext cx="5731164" cy="951058"/>
          </a:xfrm>
        </p:spPr>
        <p:txBody>
          <a:bodyPr/>
          <a:lstStyle>
            <a:lvl1pPr marL="0" indent="0">
              <a:buNone/>
              <a:def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3651864-1CD2-4347-84F8-E72602968E15}"/>
              </a:ext>
            </a:extLst>
          </p:cNvPr>
          <p:cNvGrpSpPr/>
          <p:nvPr userDrawn="1"/>
        </p:nvGrpSpPr>
        <p:grpSpPr>
          <a:xfrm flipH="1">
            <a:off x="-493114" y="-921677"/>
            <a:ext cx="6299200" cy="8018952"/>
            <a:chOff x="7914541" y="1592491"/>
            <a:chExt cx="4277459" cy="5445253"/>
          </a:xfrm>
          <a:solidFill>
            <a:schemeClr val="accent1">
              <a:alpha val="50000"/>
            </a:schemeClr>
          </a:solidFill>
        </p:grpSpPr>
        <p:sp>
          <p:nvSpPr>
            <p:cNvPr id="9" name="iṩḻïḍé">
              <a:extLst>
                <a:ext uri="{FF2B5EF4-FFF2-40B4-BE49-F238E27FC236}">
                  <a16:creationId xmlns:a16="http://schemas.microsoft.com/office/drawing/2014/main" id="{43CFB4A1-DA84-4789-A75E-6CE2052230FC}"/>
                </a:ext>
              </a:extLst>
            </p:cNvPr>
            <p:cNvSpPr/>
            <p:nvPr/>
          </p:nvSpPr>
          <p:spPr>
            <a:xfrm>
              <a:off x="11429682" y="5763220"/>
              <a:ext cx="762315" cy="762085"/>
            </a:xfrm>
            <a:custGeom>
              <a:avLst/>
              <a:gdLst>
                <a:gd name="connsiteX0" fmla="*/ 314992 w 314991"/>
                <a:gd name="connsiteY0" fmla="*/ 0 h 314896"/>
                <a:gd name="connsiteX1" fmla="*/ 0 w 314991"/>
                <a:gd name="connsiteY1" fmla="*/ 314896 h 314896"/>
                <a:gd name="connsiteX2" fmla="*/ 314992 w 314991"/>
                <a:gd name="connsiteY2" fmla="*/ 314896 h 31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991" h="314896">
                  <a:moveTo>
                    <a:pt x="314992" y="0"/>
                  </a:moveTo>
                  <a:lnTo>
                    <a:pt x="0" y="314896"/>
                  </a:lnTo>
                  <a:lnTo>
                    <a:pt x="314992" y="3148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îśľídê">
              <a:extLst>
                <a:ext uri="{FF2B5EF4-FFF2-40B4-BE49-F238E27FC236}">
                  <a16:creationId xmlns:a16="http://schemas.microsoft.com/office/drawing/2014/main" id="{0BCC7CD0-06D0-48AC-9999-63B338FFFA88}"/>
                </a:ext>
              </a:extLst>
            </p:cNvPr>
            <p:cNvSpPr/>
            <p:nvPr/>
          </p:nvSpPr>
          <p:spPr>
            <a:xfrm>
              <a:off x="11687400" y="5088039"/>
              <a:ext cx="504599" cy="1392316"/>
            </a:xfrm>
            <a:custGeom>
              <a:avLst/>
              <a:gdLst>
                <a:gd name="connsiteX0" fmla="*/ 208502 w 208502"/>
                <a:gd name="connsiteY0" fmla="*/ 0 h 575309"/>
                <a:gd name="connsiteX1" fmla="*/ 0 w 208502"/>
                <a:gd name="connsiteY1" fmla="*/ 208502 h 575309"/>
                <a:gd name="connsiteX2" fmla="*/ 0 w 208502"/>
                <a:gd name="connsiteY2" fmla="*/ 575310 h 575309"/>
                <a:gd name="connsiteX3" fmla="*/ 208502 w 208502"/>
                <a:gd name="connsiteY3" fmla="*/ 366808 h 57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02" h="575309">
                  <a:moveTo>
                    <a:pt x="208502" y="0"/>
                  </a:moveTo>
                  <a:lnTo>
                    <a:pt x="0" y="208502"/>
                  </a:lnTo>
                  <a:lnTo>
                    <a:pt x="0" y="575310"/>
                  </a:lnTo>
                  <a:lnTo>
                    <a:pt x="208502" y="366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ïṩlîḋé">
              <a:extLst>
                <a:ext uri="{FF2B5EF4-FFF2-40B4-BE49-F238E27FC236}">
                  <a16:creationId xmlns:a16="http://schemas.microsoft.com/office/drawing/2014/main" id="{2F359D3C-4D9F-47BA-8251-EB87A9D35AC5}"/>
                </a:ext>
              </a:extLst>
            </p:cNvPr>
            <p:cNvSpPr/>
            <p:nvPr/>
          </p:nvSpPr>
          <p:spPr>
            <a:xfrm>
              <a:off x="11758167" y="5716195"/>
              <a:ext cx="333785" cy="333555"/>
            </a:xfrm>
            <a:custGeom>
              <a:avLst/>
              <a:gdLst>
                <a:gd name="connsiteX0" fmla="*/ 87249 w 137921"/>
                <a:gd name="connsiteY0" fmla="*/ 0 h 137826"/>
                <a:gd name="connsiteX1" fmla="*/ 0 w 137921"/>
                <a:gd name="connsiteY1" fmla="*/ 87154 h 137826"/>
                <a:gd name="connsiteX2" fmla="*/ 0 w 137921"/>
                <a:gd name="connsiteY2" fmla="*/ 137827 h 137826"/>
                <a:gd name="connsiteX3" fmla="*/ 137922 w 137921"/>
                <a:gd name="connsiteY3" fmla="*/ 0 h 137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921" h="137826">
                  <a:moveTo>
                    <a:pt x="87249" y="0"/>
                  </a:moveTo>
                  <a:lnTo>
                    <a:pt x="0" y="87154"/>
                  </a:lnTo>
                  <a:lnTo>
                    <a:pt x="0" y="137827"/>
                  </a:lnTo>
                  <a:lnTo>
                    <a:pt x="13792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ïšľiḍé">
              <a:extLst>
                <a:ext uri="{FF2B5EF4-FFF2-40B4-BE49-F238E27FC236}">
                  <a16:creationId xmlns:a16="http://schemas.microsoft.com/office/drawing/2014/main" id="{1B5824F6-8499-4C0D-9533-ECEE55159F65}"/>
                </a:ext>
              </a:extLst>
            </p:cNvPr>
            <p:cNvSpPr/>
            <p:nvPr/>
          </p:nvSpPr>
          <p:spPr>
            <a:xfrm>
              <a:off x="11337245" y="1592491"/>
              <a:ext cx="854754" cy="2845260"/>
            </a:xfrm>
            <a:custGeom>
              <a:avLst/>
              <a:gdLst>
                <a:gd name="connsiteX0" fmla="*/ 353187 w 353187"/>
                <a:gd name="connsiteY0" fmla="*/ 0 h 1175670"/>
                <a:gd name="connsiteX1" fmla="*/ 0 w 353187"/>
                <a:gd name="connsiteY1" fmla="*/ 353187 h 1175670"/>
                <a:gd name="connsiteX2" fmla="*/ 0 w 353187"/>
                <a:gd name="connsiteY2" fmla="*/ 1175671 h 1175670"/>
                <a:gd name="connsiteX3" fmla="*/ 353187 w 353187"/>
                <a:gd name="connsiteY3" fmla="*/ 822484 h 117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187" h="1175670">
                  <a:moveTo>
                    <a:pt x="353187" y="0"/>
                  </a:moveTo>
                  <a:lnTo>
                    <a:pt x="0" y="353187"/>
                  </a:lnTo>
                  <a:lnTo>
                    <a:pt x="0" y="1175671"/>
                  </a:lnTo>
                  <a:lnTo>
                    <a:pt x="353187" y="8224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ïṥlíḑe">
              <a:extLst>
                <a:ext uri="{FF2B5EF4-FFF2-40B4-BE49-F238E27FC236}">
                  <a16:creationId xmlns:a16="http://schemas.microsoft.com/office/drawing/2014/main" id="{0D5A47C6-671F-4E60-B1DD-87FEAC1A60ED}"/>
                </a:ext>
              </a:extLst>
            </p:cNvPr>
            <p:cNvSpPr/>
            <p:nvPr/>
          </p:nvSpPr>
          <p:spPr>
            <a:xfrm>
              <a:off x="11539867" y="6574868"/>
              <a:ext cx="294598" cy="294599"/>
            </a:xfrm>
            <a:custGeom>
              <a:avLst/>
              <a:gdLst>
                <a:gd name="connsiteX0" fmla="*/ 76962 w 121729"/>
                <a:gd name="connsiteY0" fmla="*/ 0 h 121729"/>
                <a:gd name="connsiteX1" fmla="*/ 0 w 121729"/>
                <a:gd name="connsiteY1" fmla="*/ 76962 h 121729"/>
                <a:gd name="connsiteX2" fmla="*/ 0 w 121729"/>
                <a:gd name="connsiteY2" fmla="*/ 121729 h 121729"/>
                <a:gd name="connsiteX3" fmla="*/ 121729 w 121729"/>
                <a:gd name="connsiteY3" fmla="*/ 0 h 12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29" h="121729">
                  <a:moveTo>
                    <a:pt x="76962" y="0"/>
                  </a:moveTo>
                  <a:lnTo>
                    <a:pt x="0" y="76962"/>
                  </a:lnTo>
                  <a:lnTo>
                    <a:pt x="0" y="121729"/>
                  </a:lnTo>
                  <a:lnTo>
                    <a:pt x="12172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íṡḻîḓe">
              <a:extLst>
                <a:ext uri="{FF2B5EF4-FFF2-40B4-BE49-F238E27FC236}">
                  <a16:creationId xmlns:a16="http://schemas.microsoft.com/office/drawing/2014/main" id="{D5C887EE-B0BD-43E2-841E-3922DD7A3E30}"/>
                </a:ext>
              </a:extLst>
            </p:cNvPr>
            <p:cNvSpPr/>
            <p:nvPr/>
          </p:nvSpPr>
          <p:spPr>
            <a:xfrm>
              <a:off x="9971205" y="4441442"/>
              <a:ext cx="270855" cy="270855"/>
            </a:xfrm>
            <a:custGeom>
              <a:avLst/>
              <a:gdLst>
                <a:gd name="connsiteX0" fmla="*/ 70771 w 111918"/>
                <a:gd name="connsiteY0" fmla="*/ 0 h 111918"/>
                <a:gd name="connsiteX1" fmla="*/ 0 w 111918"/>
                <a:gd name="connsiteY1" fmla="*/ 70771 h 111918"/>
                <a:gd name="connsiteX2" fmla="*/ 0 w 111918"/>
                <a:gd name="connsiteY2" fmla="*/ 111919 h 111918"/>
                <a:gd name="connsiteX3" fmla="*/ 111919 w 111918"/>
                <a:gd name="connsiteY3" fmla="*/ 0 h 11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918" h="111918">
                  <a:moveTo>
                    <a:pt x="70771" y="0"/>
                  </a:moveTo>
                  <a:lnTo>
                    <a:pt x="0" y="70771"/>
                  </a:lnTo>
                  <a:lnTo>
                    <a:pt x="0" y="111919"/>
                  </a:lnTo>
                  <a:lnTo>
                    <a:pt x="11191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ïŝľîḓe">
              <a:extLst>
                <a:ext uri="{FF2B5EF4-FFF2-40B4-BE49-F238E27FC236}">
                  <a16:creationId xmlns:a16="http://schemas.microsoft.com/office/drawing/2014/main" id="{A629FCDE-290A-48A6-9425-89C68DF021BA}"/>
                </a:ext>
              </a:extLst>
            </p:cNvPr>
            <p:cNvSpPr/>
            <p:nvPr/>
          </p:nvSpPr>
          <p:spPr>
            <a:xfrm>
              <a:off x="10041514" y="2704961"/>
              <a:ext cx="2150485" cy="3962803"/>
            </a:xfrm>
            <a:custGeom>
              <a:avLst/>
              <a:gdLst>
                <a:gd name="connsiteX0" fmla="*/ 888587 w 888587"/>
                <a:gd name="connsiteY0" fmla="*/ 0 h 1637442"/>
                <a:gd name="connsiteX1" fmla="*/ 0 w 888587"/>
                <a:gd name="connsiteY1" fmla="*/ 888587 h 1637442"/>
                <a:gd name="connsiteX2" fmla="*/ 0 w 888587"/>
                <a:gd name="connsiteY2" fmla="*/ 1637443 h 1637442"/>
                <a:gd name="connsiteX3" fmla="*/ 888587 w 888587"/>
                <a:gd name="connsiteY3" fmla="*/ 748855 h 163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87" h="1637442">
                  <a:moveTo>
                    <a:pt x="888587" y="0"/>
                  </a:moveTo>
                  <a:lnTo>
                    <a:pt x="0" y="888587"/>
                  </a:lnTo>
                  <a:lnTo>
                    <a:pt x="0" y="1637443"/>
                  </a:lnTo>
                  <a:lnTo>
                    <a:pt x="888587" y="748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iś1ïdê">
              <a:extLst>
                <a:ext uri="{FF2B5EF4-FFF2-40B4-BE49-F238E27FC236}">
                  <a16:creationId xmlns:a16="http://schemas.microsoft.com/office/drawing/2014/main" id="{DA7AB72E-15BE-456C-B31D-37155DE488B9}"/>
                </a:ext>
              </a:extLst>
            </p:cNvPr>
            <p:cNvSpPr/>
            <p:nvPr/>
          </p:nvSpPr>
          <p:spPr>
            <a:xfrm>
              <a:off x="10832646" y="3089695"/>
              <a:ext cx="1359353" cy="1359354"/>
            </a:xfrm>
            <a:custGeom>
              <a:avLst/>
              <a:gdLst>
                <a:gd name="connsiteX0" fmla="*/ 561689 w 561689"/>
                <a:gd name="connsiteY0" fmla="*/ 0 h 561689"/>
                <a:gd name="connsiteX1" fmla="*/ 0 w 561689"/>
                <a:gd name="connsiteY1" fmla="*/ 561689 h 561689"/>
                <a:gd name="connsiteX2" fmla="*/ 458534 w 561689"/>
                <a:gd name="connsiteY2" fmla="*/ 561689 h 561689"/>
                <a:gd name="connsiteX3" fmla="*/ 561689 w 561689"/>
                <a:gd name="connsiteY3" fmla="*/ 458438 h 56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689" h="561689">
                  <a:moveTo>
                    <a:pt x="561689" y="0"/>
                  </a:moveTo>
                  <a:lnTo>
                    <a:pt x="0" y="561689"/>
                  </a:lnTo>
                  <a:lnTo>
                    <a:pt x="458534" y="561689"/>
                  </a:lnTo>
                  <a:lnTo>
                    <a:pt x="561689" y="458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íšḷïḑè">
              <a:extLst>
                <a:ext uri="{FF2B5EF4-FFF2-40B4-BE49-F238E27FC236}">
                  <a16:creationId xmlns:a16="http://schemas.microsoft.com/office/drawing/2014/main" id="{7457471D-FD87-430B-9C75-0D6634D22B2F}"/>
                </a:ext>
              </a:extLst>
            </p:cNvPr>
            <p:cNvSpPr/>
            <p:nvPr/>
          </p:nvSpPr>
          <p:spPr>
            <a:xfrm>
              <a:off x="10195499" y="3329429"/>
              <a:ext cx="1996500" cy="1996500"/>
            </a:xfrm>
            <a:custGeom>
              <a:avLst/>
              <a:gdLst>
                <a:gd name="connsiteX0" fmla="*/ 824960 w 824960"/>
                <a:gd name="connsiteY0" fmla="*/ 0 h 824960"/>
                <a:gd name="connsiteX1" fmla="*/ 0 w 824960"/>
                <a:gd name="connsiteY1" fmla="*/ 824960 h 824960"/>
                <a:gd name="connsiteX2" fmla="*/ 545021 w 824960"/>
                <a:gd name="connsiteY2" fmla="*/ 824960 h 824960"/>
                <a:gd name="connsiteX3" fmla="*/ 824960 w 824960"/>
                <a:gd name="connsiteY3" fmla="*/ 545021 h 82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960" h="824960">
                  <a:moveTo>
                    <a:pt x="824960" y="0"/>
                  </a:moveTo>
                  <a:lnTo>
                    <a:pt x="0" y="824960"/>
                  </a:lnTo>
                  <a:lnTo>
                    <a:pt x="545021" y="824960"/>
                  </a:lnTo>
                  <a:lnTo>
                    <a:pt x="824960" y="5450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íşḻidê">
              <a:extLst>
                <a:ext uri="{FF2B5EF4-FFF2-40B4-BE49-F238E27FC236}">
                  <a16:creationId xmlns:a16="http://schemas.microsoft.com/office/drawing/2014/main" id="{8E71E8F3-F94B-4401-961D-11AE38DC55E8}"/>
                </a:ext>
              </a:extLst>
            </p:cNvPr>
            <p:cNvSpPr/>
            <p:nvPr/>
          </p:nvSpPr>
          <p:spPr>
            <a:xfrm>
              <a:off x="9333136" y="4063625"/>
              <a:ext cx="2858861" cy="2858861"/>
            </a:xfrm>
            <a:custGeom>
              <a:avLst/>
              <a:gdLst>
                <a:gd name="connsiteX0" fmla="*/ 820960 w 1181290"/>
                <a:gd name="connsiteY0" fmla="*/ 1181290 h 1181290"/>
                <a:gd name="connsiteX1" fmla="*/ 1181291 w 1181290"/>
                <a:gd name="connsiteY1" fmla="*/ 820864 h 1181290"/>
                <a:gd name="connsiteX2" fmla="*/ 1181291 w 1181290"/>
                <a:gd name="connsiteY2" fmla="*/ 0 h 1181290"/>
                <a:gd name="connsiteX3" fmla="*/ 0 w 1181290"/>
                <a:gd name="connsiteY3" fmla="*/ 1181290 h 118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90" h="1181290">
                  <a:moveTo>
                    <a:pt x="820960" y="1181290"/>
                  </a:moveTo>
                  <a:lnTo>
                    <a:pt x="1181291" y="820864"/>
                  </a:lnTo>
                  <a:lnTo>
                    <a:pt x="1181291" y="0"/>
                  </a:lnTo>
                  <a:lnTo>
                    <a:pt x="0" y="11812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î$ļiďé">
              <a:extLst>
                <a:ext uri="{FF2B5EF4-FFF2-40B4-BE49-F238E27FC236}">
                  <a16:creationId xmlns:a16="http://schemas.microsoft.com/office/drawing/2014/main" id="{D00012DC-961C-44A3-9334-0E2BECDA422C}"/>
                </a:ext>
              </a:extLst>
            </p:cNvPr>
            <p:cNvSpPr/>
            <p:nvPr/>
          </p:nvSpPr>
          <p:spPr>
            <a:xfrm>
              <a:off x="8816088" y="5734177"/>
              <a:ext cx="790899" cy="790899"/>
            </a:xfrm>
            <a:custGeom>
              <a:avLst/>
              <a:gdLst>
                <a:gd name="connsiteX0" fmla="*/ 120205 w 326802"/>
                <a:gd name="connsiteY0" fmla="*/ 326803 h 326802"/>
                <a:gd name="connsiteX1" fmla="*/ 326803 w 326802"/>
                <a:gd name="connsiteY1" fmla="*/ 120205 h 326802"/>
                <a:gd name="connsiteX2" fmla="*/ 326803 w 326802"/>
                <a:gd name="connsiteY2" fmla="*/ 0 h 326802"/>
                <a:gd name="connsiteX3" fmla="*/ 0 w 326802"/>
                <a:gd name="connsiteY3" fmla="*/ 326803 h 32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802" h="326802">
                  <a:moveTo>
                    <a:pt x="120205" y="326803"/>
                  </a:moveTo>
                  <a:lnTo>
                    <a:pt x="326803" y="120205"/>
                  </a:lnTo>
                  <a:lnTo>
                    <a:pt x="326803" y="0"/>
                  </a:lnTo>
                  <a:lnTo>
                    <a:pt x="0" y="3268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iśḷïďè">
              <a:extLst>
                <a:ext uri="{FF2B5EF4-FFF2-40B4-BE49-F238E27FC236}">
                  <a16:creationId xmlns:a16="http://schemas.microsoft.com/office/drawing/2014/main" id="{030A47F0-ECBE-4B5C-8805-0C72C660D648}"/>
                </a:ext>
              </a:extLst>
            </p:cNvPr>
            <p:cNvSpPr/>
            <p:nvPr/>
          </p:nvSpPr>
          <p:spPr>
            <a:xfrm>
              <a:off x="10111359" y="6680213"/>
              <a:ext cx="207232" cy="207232"/>
            </a:xfrm>
            <a:custGeom>
              <a:avLst/>
              <a:gdLst>
                <a:gd name="connsiteX0" fmla="*/ 31432 w 85629"/>
                <a:gd name="connsiteY0" fmla="*/ 85630 h 85629"/>
                <a:gd name="connsiteX1" fmla="*/ 85630 w 85629"/>
                <a:gd name="connsiteY1" fmla="*/ 31528 h 85629"/>
                <a:gd name="connsiteX2" fmla="*/ 85630 w 85629"/>
                <a:gd name="connsiteY2" fmla="*/ 0 h 85629"/>
                <a:gd name="connsiteX3" fmla="*/ 0 w 85629"/>
                <a:gd name="connsiteY3" fmla="*/ 85630 h 8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29" h="85629">
                  <a:moveTo>
                    <a:pt x="31432" y="85630"/>
                  </a:moveTo>
                  <a:lnTo>
                    <a:pt x="85630" y="31528"/>
                  </a:lnTo>
                  <a:lnTo>
                    <a:pt x="85630" y="0"/>
                  </a:lnTo>
                  <a:lnTo>
                    <a:pt x="0" y="85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íS1ide">
              <a:extLst>
                <a:ext uri="{FF2B5EF4-FFF2-40B4-BE49-F238E27FC236}">
                  <a16:creationId xmlns:a16="http://schemas.microsoft.com/office/drawing/2014/main" id="{99CD8055-793B-433F-B44C-E2A2CC7CEEA1}"/>
                </a:ext>
              </a:extLst>
            </p:cNvPr>
            <p:cNvSpPr/>
            <p:nvPr/>
          </p:nvSpPr>
          <p:spPr>
            <a:xfrm>
              <a:off x="11427608" y="3784239"/>
              <a:ext cx="764392" cy="3138247"/>
            </a:xfrm>
            <a:custGeom>
              <a:avLst/>
              <a:gdLst>
                <a:gd name="connsiteX0" fmla="*/ 189643 w 315849"/>
                <a:gd name="connsiteY0" fmla="*/ 1296733 h 1296733"/>
                <a:gd name="connsiteX1" fmla="*/ 315849 w 315849"/>
                <a:gd name="connsiteY1" fmla="*/ 1170432 h 1296733"/>
                <a:gd name="connsiteX2" fmla="*/ 315849 w 315849"/>
                <a:gd name="connsiteY2" fmla="*/ 0 h 1296733"/>
                <a:gd name="connsiteX3" fmla="*/ 0 w 315849"/>
                <a:gd name="connsiteY3" fmla="*/ 315849 h 1296733"/>
                <a:gd name="connsiteX4" fmla="*/ 0 w 315849"/>
                <a:gd name="connsiteY4" fmla="*/ 1296733 h 129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849" h="1296733">
                  <a:moveTo>
                    <a:pt x="189643" y="1296733"/>
                  </a:moveTo>
                  <a:lnTo>
                    <a:pt x="315849" y="1170432"/>
                  </a:lnTo>
                  <a:lnTo>
                    <a:pt x="315849" y="0"/>
                  </a:lnTo>
                  <a:lnTo>
                    <a:pt x="0" y="315849"/>
                  </a:lnTo>
                  <a:lnTo>
                    <a:pt x="0" y="12967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22" name="图形 4">
              <a:extLst>
                <a:ext uri="{FF2B5EF4-FFF2-40B4-BE49-F238E27FC236}">
                  <a16:creationId xmlns:a16="http://schemas.microsoft.com/office/drawing/2014/main" id="{211801E3-E40C-46E9-B3B7-9316111199DB}"/>
                </a:ext>
              </a:extLst>
            </p:cNvPr>
            <p:cNvGrpSpPr/>
            <p:nvPr/>
          </p:nvGrpSpPr>
          <p:grpSpPr>
            <a:xfrm>
              <a:off x="7914541" y="5088731"/>
              <a:ext cx="4277459" cy="1949013"/>
              <a:chOff x="5216937" y="3751707"/>
              <a:chExt cx="1767459" cy="805338"/>
            </a:xfrm>
            <a:grpFill/>
          </p:grpSpPr>
          <p:sp>
            <p:nvSpPr>
              <p:cNvPr id="23" name="îsļídê">
                <a:extLst>
                  <a:ext uri="{FF2B5EF4-FFF2-40B4-BE49-F238E27FC236}">
                    <a16:creationId xmlns:a16="http://schemas.microsoft.com/office/drawing/2014/main" id="{4FB393B8-35E1-4EEF-B83A-52C88D09CE63}"/>
                  </a:ext>
                </a:extLst>
              </p:cNvPr>
              <p:cNvSpPr/>
              <p:nvPr/>
            </p:nvSpPr>
            <p:spPr>
              <a:xfrm>
                <a:off x="6767797" y="4464367"/>
                <a:ext cx="203930" cy="45053"/>
              </a:xfrm>
              <a:custGeom>
                <a:avLst/>
                <a:gdLst>
                  <a:gd name="connsiteX0" fmla="*/ 158877 w 203930"/>
                  <a:gd name="connsiteY0" fmla="*/ 45053 h 45053"/>
                  <a:gd name="connsiteX1" fmla="*/ 203930 w 203930"/>
                  <a:gd name="connsiteY1" fmla="*/ 0 h 45053"/>
                  <a:gd name="connsiteX2" fmla="*/ 44958 w 203930"/>
                  <a:gd name="connsiteY2" fmla="*/ 0 h 45053"/>
                  <a:gd name="connsiteX3" fmla="*/ 0 w 203930"/>
                  <a:gd name="connsiteY3" fmla="*/ 45053 h 4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930" h="45053">
                    <a:moveTo>
                      <a:pt x="158877" y="45053"/>
                    </a:moveTo>
                    <a:lnTo>
                      <a:pt x="203930" y="0"/>
                    </a:lnTo>
                    <a:lnTo>
                      <a:pt x="44958" y="0"/>
                    </a:lnTo>
                    <a:lnTo>
                      <a:pt x="0" y="450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íṡḻídé">
                <a:extLst>
                  <a:ext uri="{FF2B5EF4-FFF2-40B4-BE49-F238E27FC236}">
                    <a16:creationId xmlns:a16="http://schemas.microsoft.com/office/drawing/2014/main" id="{2BF1E68B-4F09-4082-8BCD-ADDB4D044407}"/>
                  </a:ext>
                </a:extLst>
              </p:cNvPr>
              <p:cNvSpPr/>
              <p:nvPr/>
            </p:nvSpPr>
            <p:spPr>
              <a:xfrm>
                <a:off x="6099142" y="4276629"/>
                <a:ext cx="727519" cy="232790"/>
              </a:xfrm>
              <a:custGeom>
                <a:avLst/>
                <a:gdLst>
                  <a:gd name="connsiteX0" fmla="*/ 494729 w 727519"/>
                  <a:gd name="connsiteY0" fmla="*/ 232791 h 232790"/>
                  <a:gd name="connsiteX1" fmla="*/ 727520 w 727519"/>
                  <a:gd name="connsiteY1" fmla="*/ 0 h 232790"/>
                  <a:gd name="connsiteX2" fmla="*/ 232696 w 727519"/>
                  <a:gd name="connsiteY2" fmla="*/ 0 h 232790"/>
                  <a:gd name="connsiteX3" fmla="*/ 0 w 727519"/>
                  <a:gd name="connsiteY3" fmla="*/ 232791 h 23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7519" h="232790">
                    <a:moveTo>
                      <a:pt x="494729" y="232791"/>
                    </a:moveTo>
                    <a:lnTo>
                      <a:pt x="727520" y="0"/>
                    </a:lnTo>
                    <a:lnTo>
                      <a:pt x="232696" y="0"/>
                    </a:lnTo>
                    <a:lnTo>
                      <a:pt x="0" y="2327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iŝḷíḋé">
                <a:extLst>
                  <a:ext uri="{FF2B5EF4-FFF2-40B4-BE49-F238E27FC236}">
                    <a16:creationId xmlns:a16="http://schemas.microsoft.com/office/drawing/2014/main" id="{4DD867E4-BBE8-4E26-B1F5-F0BE4D515535}"/>
                  </a:ext>
                </a:extLst>
              </p:cNvPr>
              <p:cNvSpPr/>
              <p:nvPr/>
            </p:nvSpPr>
            <p:spPr>
              <a:xfrm>
                <a:off x="5331141" y="4140231"/>
                <a:ext cx="369188" cy="369188"/>
              </a:xfrm>
              <a:custGeom>
                <a:avLst/>
                <a:gdLst>
                  <a:gd name="connsiteX0" fmla="*/ 369189 w 369188"/>
                  <a:gd name="connsiteY0" fmla="*/ 369189 h 369188"/>
                  <a:gd name="connsiteX1" fmla="*/ 369189 w 369188"/>
                  <a:gd name="connsiteY1" fmla="*/ 0 h 369188"/>
                  <a:gd name="connsiteX2" fmla="*/ 0 w 369188"/>
                  <a:gd name="connsiteY2" fmla="*/ 369189 h 369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188" h="369188">
                    <a:moveTo>
                      <a:pt x="369189" y="369189"/>
                    </a:moveTo>
                    <a:lnTo>
                      <a:pt x="369189" y="0"/>
                    </a:lnTo>
                    <a:lnTo>
                      <a:pt x="0" y="36918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îşľîḓé">
                <a:extLst>
                  <a:ext uri="{FF2B5EF4-FFF2-40B4-BE49-F238E27FC236}">
                    <a16:creationId xmlns:a16="http://schemas.microsoft.com/office/drawing/2014/main" id="{B38F6D8B-4D6C-4357-AEFE-EFBB131D100B}"/>
                  </a:ext>
                </a:extLst>
              </p:cNvPr>
              <p:cNvSpPr/>
              <p:nvPr/>
            </p:nvSpPr>
            <p:spPr>
              <a:xfrm>
                <a:off x="6559581" y="3918489"/>
                <a:ext cx="424815" cy="424815"/>
              </a:xfrm>
              <a:custGeom>
                <a:avLst/>
                <a:gdLst>
                  <a:gd name="connsiteX0" fmla="*/ 424815 w 424815"/>
                  <a:gd name="connsiteY0" fmla="*/ 0 h 424815"/>
                  <a:gd name="connsiteX1" fmla="*/ 0 w 424815"/>
                  <a:gd name="connsiteY1" fmla="*/ 424815 h 424815"/>
                  <a:gd name="connsiteX2" fmla="*/ 159258 w 424815"/>
                  <a:gd name="connsiteY2" fmla="*/ 424815 h 424815"/>
                  <a:gd name="connsiteX3" fmla="*/ 424815 w 424815"/>
                  <a:gd name="connsiteY3" fmla="*/ 159258 h 424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815" h="424815">
                    <a:moveTo>
                      <a:pt x="424815" y="0"/>
                    </a:moveTo>
                    <a:lnTo>
                      <a:pt x="0" y="424815"/>
                    </a:lnTo>
                    <a:lnTo>
                      <a:pt x="159258" y="424815"/>
                    </a:lnTo>
                    <a:lnTo>
                      <a:pt x="424815" y="1592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iṡ1íḑé">
                <a:extLst>
                  <a:ext uri="{FF2B5EF4-FFF2-40B4-BE49-F238E27FC236}">
                    <a16:creationId xmlns:a16="http://schemas.microsoft.com/office/drawing/2014/main" id="{FFF627F7-517F-493B-8E02-26B555AE5C22}"/>
                  </a:ext>
                </a:extLst>
              </p:cNvPr>
              <p:cNvSpPr/>
              <p:nvPr/>
            </p:nvSpPr>
            <p:spPr>
              <a:xfrm>
                <a:off x="6113334" y="3751707"/>
                <a:ext cx="757713" cy="757713"/>
              </a:xfrm>
              <a:custGeom>
                <a:avLst/>
                <a:gdLst>
                  <a:gd name="connsiteX0" fmla="*/ 344329 w 757713"/>
                  <a:gd name="connsiteY0" fmla="*/ 757714 h 757713"/>
                  <a:gd name="connsiteX1" fmla="*/ 757714 w 757713"/>
                  <a:gd name="connsiteY1" fmla="*/ 344329 h 757713"/>
                  <a:gd name="connsiteX2" fmla="*/ 757714 w 757713"/>
                  <a:gd name="connsiteY2" fmla="*/ 0 h 757713"/>
                  <a:gd name="connsiteX3" fmla="*/ 0 w 757713"/>
                  <a:gd name="connsiteY3" fmla="*/ 757714 h 75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7713" h="757713">
                    <a:moveTo>
                      <a:pt x="344329" y="757714"/>
                    </a:moveTo>
                    <a:lnTo>
                      <a:pt x="757714" y="344329"/>
                    </a:lnTo>
                    <a:lnTo>
                      <a:pt x="757714" y="0"/>
                    </a:lnTo>
                    <a:lnTo>
                      <a:pt x="0" y="7577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í$ḻïḑê">
                <a:extLst>
                  <a:ext uri="{FF2B5EF4-FFF2-40B4-BE49-F238E27FC236}">
                    <a16:creationId xmlns:a16="http://schemas.microsoft.com/office/drawing/2014/main" id="{C7DC5773-5B60-46A3-A90C-7AB091C02EC7}"/>
                  </a:ext>
                </a:extLst>
              </p:cNvPr>
              <p:cNvSpPr/>
              <p:nvPr/>
            </p:nvSpPr>
            <p:spPr>
              <a:xfrm>
                <a:off x="5216937" y="4246816"/>
                <a:ext cx="310229" cy="310229"/>
              </a:xfrm>
              <a:custGeom>
                <a:avLst/>
                <a:gdLst>
                  <a:gd name="connsiteX0" fmla="*/ 184975 w 310229"/>
                  <a:gd name="connsiteY0" fmla="*/ 310229 h 310229"/>
                  <a:gd name="connsiteX1" fmla="*/ 310229 w 310229"/>
                  <a:gd name="connsiteY1" fmla="*/ 184975 h 310229"/>
                  <a:gd name="connsiteX2" fmla="*/ 310229 w 310229"/>
                  <a:gd name="connsiteY2" fmla="*/ 0 h 310229"/>
                  <a:gd name="connsiteX3" fmla="*/ 0 w 310229"/>
                  <a:gd name="connsiteY3" fmla="*/ 310229 h 31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229" h="310229">
                    <a:moveTo>
                      <a:pt x="184975" y="310229"/>
                    </a:moveTo>
                    <a:lnTo>
                      <a:pt x="310229" y="184975"/>
                    </a:lnTo>
                    <a:lnTo>
                      <a:pt x="310229" y="0"/>
                    </a:lnTo>
                    <a:lnTo>
                      <a:pt x="0" y="31022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64C0461-1E47-4F91-AB43-9BA6092D73C6}"/>
              </a:ext>
            </a:extLst>
          </p:cNvPr>
          <p:cNvGrpSpPr/>
          <p:nvPr userDrawn="1"/>
        </p:nvGrpSpPr>
        <p:grpSpPr>
          <a:xfrm flipH="1">
            <a:off x="9048610" y="-186450"/>
            <a:ext cx="3232530" cy="4114943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32" name="í$1ïḓé">
              <a:extLst>
                <a:ext uri="{FF2B5EF4-FFF2-40B4-BE49-F238E27FC236}">
                  <a16:creationId xmlns:a16="http://schemas.microsoft.com/office/drawing/2014/main" id="{AD960AB5-2AED-4F99-9DCF-D39C69B263DD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îṣ1iḓe">
              <a:extLst>
                <a:ext uri="{FF2B5EF4-FFF2-40B4-BE49-F238E27FC236}">
                  <a16:creationId xmlns:a16="http://schemas.microsoft.com/office/drawing/2014/main" id="{01011A3D-6B65-46B4-A241-C3FCF50BF8B2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ïşḷíḓe">
              <a:extLst>
                <a:ext uri="{FF2B5EF4-FFF2-40B4-BE49-F238E27FC236}">
                  <a16:creationId xmlns:a16="http://schemas.microsoft.com/office/drawing/2014/main" id="{C0755668-4E59-4D8D-B86C-2DEABBB2AC7E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îSľïḋê">
              <a:extLst>
                <a:ext uri="{FF2B5EF4-FFF2-40B4-BE49-F238E27FC236}">
                  <a16:creationId xmlns:a16="http://schemas.microsoft.com/office/drawing/2014/main" id="{40D1741D-9F74-48B9-B704-AE923887F019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îsḷídê">
              <a:extLst>
                <a:ext uri="{FF2B5EF4-FFF2-40B4-BE49-F238E27FC236}">
                  <a16:creationId xmlns:a16="http://schemas.microsoft.com/office/drawing/2014/main" id="{656203E4-74FC-4457-8E39-158E1C5B6BC6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ïṡ1ïde">
              <a:extLst>
                <a:ext uri="{FF2B5EF4-FFF2-40B4-BE49-F238E27FC236}">
                  <a16:creationId xmlns:a16="http://schemas.microsoft.com/office/drawing/2014/main" id="{A79D708E-3677-4B00-8A97-3DC66BEE651F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îṣlïḓe">
              <a:extLst>
                <a:ext uri="{FF2B5EF4-FFF2-40B4-BE49-F238E27FC236}">
                  <a16:creationId xmlns:a16="http://schemas.microsoft.com/office/drawing/2014/main" id="{026387AD-9750-44B3-A54D-462BB014A0D5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îsļïḑé">
              <a:extLst>
                <a:ext uri="{FF2B5EF4-FFF2-40B4-BE49-F238E27FC236}">
                  <a16:creationId xmlns:a16="http://schemas.microsoft.com/office/drawing/2014/main" id="{98BAFBCA-9798-424B-A8CF-0BB0A681F927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îšļïḋé">
              <a:extLst>
                <a:ext uri="{FF2B5EF4-FFF2-40B4-BE49-F238E27FC236}">
                  <a16:creationId xmlns:a16="http://schemas.microsoft.com/office/drawing/2014/main" id="{555CBEF8-73CD-4A35-8D3E-3550AE8759B5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íṣḻíḋé">
              <a:extLst>
                <a:ext uri="{FF2B5EF4-FFF2-40B4-BE49-F238E27FC236}">
                  <a16:creationId xmlns:a16="http://schemas.microsoft.com/office/drawing/2014/main" id="{03CE8E9D-61BB-4A1F-9E96-0C2264214300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ïṡľiḋè">
              <a:extLst>
                <a:ext uri="{FF2B5EF4-FFF2-40B4-BE49-F238E27FC236}">
                  <a16:creationId xmlns:a16="http://schemas.microsoft.com/office/drawing/2014/main" id="{9D65DD1B-2212-4E2B-B0E9-91B2887D6457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işḻïďe">
              <a:extLst>
                <a:ext uri="{FF2B5EF4-FFF2-40B4-BE49-F238E27FC236}">
                  <a16:creationId xmlns:a16="http://schemas.microsoft.com/office/drawing/2014/main" id="{0F439D1E-9E77-4249-9D50-ACF4B7AE07FC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ïṧlíḋe">
              <a:extLst>
                <a:ext uri="{FF2B5EF4-FFF2-40B4-BE49-F238E27FC236}">
                  <a16:creationId xmlns:a16="http://schemas.microsoft.com/office/drawing/2014/main" id="{75B417B1-1E4A-4889-96B4-190018B3C464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iṧļiḓè">
              <a:extLst>
                <a:ext uri="{FF2B5EF4-FFF2-40B4-BE49-F238E27FC236}">
                  <a16:creationId xmlns:a16="http://schemas.microsoft.com/office/drawing/2014/main" id="{A89090A8-C3AA-490F-8C08-10736408AB3C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íş1îḍè">
              <a:extLst>
                <a:ext uri="{FF2B5EF4-FFF2-40B4-BE49-F238E27FC236}">
                  <a16:creationId xmlns:a16="http://schemas.microsoft.com/office/drawing/2014/main" id="{B5B9B23C-DD3A-4118-BD8C-0B89CFC8B05B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iśľîdè">
              <a:extLst>
                <a:ext uri="{FF2B5EF4-FFF2-40B4-BE49-F238E27FC236}">
                  <a16:creationId xmlns:a16="http://schemas.microsoft.com/office/drawing/2014/main" id="{5B1071D8-2D45-47CA-9B79-4082EABBE5EC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îśḻíďé">
              <a:extLst>
                <a:ext uri="{FF2B5EF4-FFF2-40B4-BE49-F238E27FC236}">
                  <a16:creationId xmlns:a16="http://schemas.microsoft.com/office/drawing/2014/main" id="{1CC7B445-69BA-4858-ACDC-C7BC09A918AD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8EF89420-B92A-42B9-817B-1E53EC2FC9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7106" y="2271041"/>
            <a:ext cx="1127232" cy="1107996"/>
          </a:xfrm>
        </p:spPr>
        <p:txBody>
          <a:bodyPr wrap="none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600" b="1"/>
            </a:lvl1pPr>
            <a:lvl2pPr indent="0">
              <a:lnSpc>
                <a:spcPct val="100000"/>
              </a:lnSpc>
              <a:buFontTx/>
              <a:buNone/>
              <a:defRPr/>
            </a:lvl2pPr>
            <a:lvl3pPr indent="0">
              <a:lnSpc>
                <a:spcPct val="100000"/>
              </a:lnSpc>
              <a:buFontTx/>
              <a:buNone/>
              <a:defRPr/>
            </a:lvl3pPr>
            <a:lvl4pPr indent="0">
              <a:lnSpc>
                <a:spcPct val="100000"/>
              </a:lnSpc>
              <a:buFontTx/>
              <a:buNone/>
              <a:defRPr/>
            </a:lvl4pPr>
            <a:lvl5pPr indent="0">
              <a:lnSpc>
                <a:spcPct val="100000"/>
              </a:lnSpc>
              <a:buFontTx/>
              <a:buNone/>
              <a:defRPr/>
            </a:lvl5pPr>
          </a:lstStyle>
          <a:p>
            <a:pPr lvl="0"/>
            <a:r>
              <a:rPr lang="en-GB" altLang="zh-CN" dirty="0"/>
              <a:t>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iṩḷiďê">
            <a:extLst>
              <a:ext uri="{FF2B5EF4-FFF2-40B4-BE49-F238E27FC236}">
                <a16:creationId xmlns:a16="http://schemas.microsoft.com/office/drawing/2014/main" id="{78F582E5-439C-4EFA-9391-48C95AF6E85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17020"/>
            <a:ext cx="12192000" cy="6885026"/>
          </a:xfrm>
          <a:prstGeom prst="rect">
            <a:avLst/>
          </a:prstGeom>
          <a:blipFill dpi="0"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E28D137-8F0C-4AD3-A2FD-832277466CB7}"/>
              </a:ext>
            </a:extLst>
          </p:cNvPr>
          <p:cNvGrpSpPr/>
          <p:nvPr userDrawn="1"/>
        </p:nvGrpSpPr>
        <p:grpSpPr>
          <a:xfrm flipH="1" flipV="1">
            <a:off x="10033000" y="4342169"/>
            <a:ext cx="2175086" cy="2768839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46" name="išľîḋè">
              <a:extLst>
                <a:ext uri="{FF2B5EF4-FFF2-40B4-BE49-F238E27FC236}">
                  <a16:creationId xmlns:a16="http://schemas.microsoft.com/office/drawing/2014/main" id="{28E66CF1-611E-4357-A02F-8277EC37406B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ïṡlidè">
              <a:extLst>
                <a:ext uri="{FF2B5EF4-FFF2-40B4-BE49-F238E27FC236}">
                  <a16:creationId xmlns:a16="http://schemas.microsoft.com/office/drawing/2014/main" id="{1348CFF5-8BC1-4807-B7F1-EF1473A6DD38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îsļîḓe">
              <a:extLst>
                <a:ext uri="{FF2B5EF4-FFF2-40B4-BE49-F238E27FC236}">
                  <a16:creationId xmlns:a16="http://schemas.microsoft.com/office/drawing/2014/main" id="{9B88BBCD-AE93-459D-B16E-D5C8B828061F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ïŝḷîḓè">
              <a:extLst>
                <a:ext uri="{FF2B5EF4-FFF2-40B4-BE49-F238E27FC236}">
                  <a16:creationId xmlns:a16="http://schemas.microsoft.com/office/drawing/2014/main" id="{8661A1C2-8DBF-4E7B-BDF6-2259AE5FD08E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íşḷîḋé">
              <a:extLst>
                <a:ext uri="{FF2B5EF4-FFF2-40B4-BE49-F238E27FC236}">
                  <a16:creationId xmlns:a16="http://schemas.microsoft.com/office/drawing/2014/main" id="{50738BDC-E2ED-45A0-80E4-4816F4751D4E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î$ľíḑe">
              <a:extLst>
                <a:ext uri="{FF2B5EF4-FFF2-40B4-BE49-F238E27FC236}">
                  <a16:creationId xmlns:a16="http://schemas.microsoft.com/office/drawing/2014/main" id="{732C7904-1AB3-49CF-9844-342732C62497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îṩļîdè">
              <a:extLst>
                <a:ext uri="{FF2B5EF4-FFF2-40B4-BE49-F238E27FC236}">
                  <a16:creationId xmlns:a16="http://schemas.microsoft.com/office/drawing/2014/main" id="{A2201735-738B-4077-9A02-3A58D64CA53F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ïṣļïḑê">
              <a:extLst>
                <a:ext uri="{FF2B5EF4-FFF2-40B4-BE49-F238E27FC236}">
                  <a16:creationId xmlns:a16="http://schemas.microsoft.com/office/drawing/2014/main" id="{A0B1EB6B-5FD2-428D-8C37-61C72C88B588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íṡļîḋe">
              <a:extLst>
                <a:ext uri="{FF2B5EF4-FFF2-40B4-BE49-F238E27FC236}">
                  <a16:creationId xmlns:a16="http://schemas.microsoft.com/office/drawing/2014/main" id="{D6B6DE19-3C4B-4E31-8B7B-7EC0C0AF715B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ïṣ1iḋè">
              <a:extLst>
                <a:ext uri="{FF2B5EF4-FFF2-40B4-BE49-F238E27FC236}">
                  <a16:creationId xmlns:a16="http://schemas.microsoft.com/office/drawing/2014/main" id="{E82ED300-D935-4DAC-993C-4FAD75943D93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îś1îḍê">
              <a:extLst>
                <a:ext uri="{FF2B5EF4-FFF2-40B4-BE49-F238E27FC236}">
                  <a16:creationId xmlns:a16="http://schemas.microsoft.com/office/drawing/2014/main" id="{EE71B518-E653-4BA6-B984-AA3A567B9017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ï$ļídè">
              <a:extLst>
                <a:ext uri="{FF2B5EF4-FFF2-40B4-BE49-F238E27FC236}">
                  <a16:creationId xmlns:a16="http://schemas.microsoft.com/office/drawing/2014/main" id="{2B8A2129-4A60-4698-BD2B-D8131D48FFA3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îśḷíḑe">
              <a:extLst>
                <a:ext uri="{FF2B5EF4-FFF2-40B4-BE49-F238E27FC236}">
                  <a16:creationId xmlns:a16="http://schemas.microsoft.com/office/drawing/2014/main" id="{7846CFF9-B0B4-44C8-A31B-6E713F36F93A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ïṩľïḋê">
              <a:extLst>
                <a:ext uri="{FF2B5EF4-FFF2-40B4-BE49-F238E27FC236}">
                  <a16:creationId xmlns:a16="http://schemas.microsoft.com/office/drawing/2014/main" id="{9998BBF3-8275-460B-AF14-FE7AD5D86687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ïSḻíḍê">
              <a:extLst>
                <a:ext uri="{FF2B5EF4-FFF2-40B4-BE49-F238E27FC236}">
                  <a16:creationId xmlns:a16="http://schemas.microsoft.com/office/drawing/2014/main" id="{1E583A75-22C4-4BFC-B61B-D80642DEC972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ïṥlíďê">
              <a:extLst>
                <a:ext uri="{FF2B5EF4-FFF2-40B4-BE49-F238E27FC236}">
                  <a16:creationId xmlns:a16="http://schemas.microsoft.com/office/drawing/2014/main" id="{CD7A636B-F52E-4EA9-A54D-0631B10CE145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íś1îdè">
              <a:extLst>
                <a:ext uri="{FF2B5EF4-FFF2-40B4-BE49-F238E27FC236}">
                  <a16:creationId xmlns:a16="http://schemas.microsoft.com/office/drawing/2014/main" id="{0C681552-8309-47DB-9A48-61C514203817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E6F37A2-B8C3-4F3F-8899-88E1F112D72C}"/>
              </a:ext>
            </a:extLst>
          </p:cNvPr>
          <p:cNvGrpSpPr/>
          <p:nvPr userDrawn="1"/>
        </p:nvGrpSpPr>
        <p:grpSpPr>
          <a:xfrm>
            <a:off x="0" y="-186450"/>
            <a:ext cx="1295400" cy="1649017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64" name="íSlíďê">
              <a:extLst>
                <a:ext uri="{FF2B5EF4-FFF2-40B4-BE49-F238E27FC236}">
                  <a16:creationId xmlns:a16="http://schemas.microsoft.com/office/drawing/2014/main" id="{3FB0F7FC-17F6-4DF2-B710-6C7D89BEC323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íṥ1iḍé">
              <a:extLst>
                <a:ext uri="{FF2B5EF4-FFF2-40B4-BE49-F238E27FC236}">
                  <a16:creationId xmlns:a16="http://schemas.microsoft.com/office/drawing/2014/main" id="{E91F8FE7-65C8-44ED-B4D2-513634A19027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ïš1iḓè">
              <a:extLst>
                <a:ext uri="{FF2B5EF4-FFF2-40B4-BE49-F238E27FC236}">
                  <a16:creationId xmlns:a16="http://schemas.microsoft.com/office/drawing/2014/main" id="{3899AEE2-0D6E-4598-847D-E86D4BE731C6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ïṩḻîḍé">
              <a:extLst>
                <a:ext uri="{FF2B5EF4-FFF2-40B4-BE49-F238E27FC236}">
                  <a16:creationId xmlns:a16="http://schemas.microsoft.com/office/drawing/2014/main" id="{C3B63FCF-D497-4859-85E0-39714BE584C1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iśľïḋè">
              <a:extLst>
                <a:ext uri="{FF2B5EF4-FFF2-40B4-BE49-F238E27FC236}">
                  <a16:creationId xmlns:a16="http://schemas.microsoft.com/office/drawing/2014/main" id="{E8D1C113-8D30-4338-9289-BD7013A6B1BD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ïsľiḍe">
              <a:extLst>
                <a:ext uri="{FF2B5EF4-FFF2-40B4-BE49-F238E27FC236}">
                  <a16:creationId xmlns:a16="http://schemas.microsoft.com/office/drawing/2014/main" id="{609B540B-3D16-49D2-9AF2-66B53A313EC4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îṣ1iďê">
              <a:extLst>
                <a:ext uri="{FF2B5EF4-FFF2-40B4-BE49-F238E27FC236}">
                  <a16:creationId xmlns:a16="http://schemas.microsoft.com/office/drawing/2014/main" id="{EC43DFFE-8F4C-46AE-AB32-56E99D3B6523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ïš1îḍe">
              <a:extLst>
                <a:ext uri="{FF2B5EF4-FFF2-40B4-BE49-F238E27FC236}">
                  <a16:creationId xmlns:a16="http://schemas.microsoft.com/office/drawing/2014/main" id="{6DE9787E-AAFB-4BCA-B60D-DCEF2117D542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ï$ļîḓé">
              <a:extLst>
                <a:ext uri="{FF2B5EF4-FFF2-40B4-BE49-F238E27FC236}">
                  <a16:creationId xmlns:a16="http://schemas.microsoft.com/office/drawing/2014/main" id="{BA44B9C1-2C13-4D9E-9181-3468944DA90B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íŝļïḋé">
              <a:extLst>
                <a:ext uri="{FF2B5EF4-FFF2-40B4-BE49-F238E27FC236}">
                  <a16:creationId xmlns:a16="http://schemas.microsoft.com/office/drawing/2014/main" id="{4BE09D20-964F-4966-874E-7311D0AC4A11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îṩlïdè">
              <a:extLst>
                <a:ext uri="{FF2B5EF4-FFF2-40B4-BE49-F238E27FC236}">
                  <a16:creationId xmlns:a16="http://schemas.microsoft.com/office/drawing/2014/main" id="{FAE866DE-FAFD-4CD2-86A8-9F5BF5C2C13B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íšľïḍe">
              <a:extLst>
                <a:ext uri="{FF2B5EF4-FFF2-40B4-BE49-F238E27FC236}">
                  <a16:creationId xmlns:a16="http://schemas.microsoft.com/office/drawing/2014/main" id="{A1539CB3-71D8-4590-9E40-04AA77E1101B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íšļiḓé">
              <a:extLst>
                <a:ext uri="{FF2B5EF4-FFF2-40B4-BE49-F238E27FC236}">
                  <a16:creationId xmlns:a16="http://schemas.microsoft.com/office/drawing/2014/main" id="{DAEA64AF-2B1A-470E-B33C-4C1B5732C36F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íṥḻíde">
              <a:extLst>
                <a:ext uri="{FF2B5EF4-FFF2-40B4-BE49-F238E27FC236}">
                  <a16:creationId xmlns:a16="http://schemas.microsoft.com/office/drawing/2014/main" id="{3ECEE138-96DD-4FE6-B2E0-3862C82C3324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î$ľïḑé">
              <a:extLst>
                <a:ext uri="{FF2B5EF4-FFF2-40B4-BE49-F238E27FC236}">
                  <a16:creationId xmlns:a16="http://schemas.microsoft.com/office/drawing/2014/main" id="{2A7294C8-768D-4DEE-B823-3AE015946EE0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îṧľíḍè">
              <a:extLst>
                <a:ext uri="{FF2B5EF4-FFF2-40B4-BE49-F238E27FC236}">
                  <a16:creationId xmlns:a16="http://schemas.microsoft.com/office/drawing/2014/main" id="{60A8E9B9-E9F9-444E-94C2-15F71A093A69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îsḷïḋé">
              <a:extLst>
                <a:ext uri="{FF2B5EF4-FFF2-40B4-BE49-F238E27FC236}">
                  <a16:creationId xmlns:a16="http://schemas.microsoft.com/office/drawing/2014/main" id="{7662E2A0-8CE9-491A-AE49-80EC07773684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1" name="灯片编号占位符 80">
            <a:extLst>
              <a:ext uri="{FF2B5EF4-FFF2-40B4-BE49-F238E27FC236}">
                <a16:creationId xmlns:a16="http://schemas.microsoft.com/office/drawing/2014/main" id="{CCDA6AE5-A4AB-4BC8-85ED-50D43EEF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65B630-C7FF-41C0-9923-C5E5E29EED8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ṡļíḑé">
            <a:extLst>
              <a:ext uri="{FF2B5EF4-FFF2-40B4-BE49-F238E27FC236}">
                <a16:creationId xmlns:a16="http://schemas.microsoft.com/office/drawing/2014/main" id="{93A45EEF-FA14-4954-99F6-877B3E2C0C9C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17020"/>
            <a:ext cx="12192000" cy="6885026"/>
          </a:xfrm>
          <a:prstGeom prst="rect">
            <a:avLst/>
          </a:prstGeom>
          <a:blipFill dpi="0"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1D47FC-89B0-49C0-88D9-2DB855458FB5}"/>
              </a:ext>
            </a:extLst>
          </p:cNvPr>
          <p:cNvGrpSpPr/>
          <p:nvPr userDrawn="1"/>
        </p:nvGrpSpPr>
        <p:grpSpPr>
          <a:xfrm>
            <a:off x="5983508" y="-921677"/>
            <a:ext cx="6299200" cy="8018952"/>
            <a:chOff x="7914541" y="1592491"/>
            <a:chExt cx="4277459" cy="5445253"/>
          </a:xfrm>
          <a:solidFill>
            <a:schemeClr val="accent1">
              <a:alpha val="50000"/>
            </a:schemeClr>
          </a:solidFill>
        </p:grpSpPr>
        <p:sp>
          <p:nvSpPr>
            <p:cNvPr id="10" name="iṩḻîḓé">
              <a:extLst>
                <a:ext uri="{FF2B5EF4-FFF2-40B4-BE49-F238E27FC236}">
                  <a16:creationId xmlns:a16="http://schemas.microsoft.com/office/drawing/2014/main" id="{B649A4BD-A814-4F7A-ABC2-83F189AEB82B}"/>
                </a:ext>
              </a:extLst>
            </p:cNvPr>
            <p:cNvSpPr/>
            <p:nvPr/>
          </p:nvSpPr>
          <p:spPr>
            <a:xfrm>
              <a:off x="11429682" y="5763220"/>
              <a:ext cx="762315" cy="762085"/>
            </a:xfrm>
            <a:custGeom>
              <a:avLst/>
              <a:gdLst>
                <a:gd name="connsiteX0" fmla="*/ 314992 w 314991"/>
                <a:gd name="connsiteY0" fmla="*/ 0 h 314896"/>
                <a:gd name="connsiteX1" fmla="*/ 0 w 314991"/>
                <a:gd name="connsiteY1" fmla="*/ 314896 h 314896"/>
                <a:gd name="connsiteX2" fmla="*/ 314992 w 314991"/>
                <a:gd name="connsiteY2" fmla="*/ 314896 h 31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991" h="314896">
                  <a:moveTo>
                    <a:pt x="314992" y="0"/>
                  </a:moveTo>
                  <a:lnTo>
                    <a:pt x="0" y="314896"/>
                  </a:lnTo>
                  <a:lnTo>
                    <a:pt x="314992" y="3148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iSḷídé">
              <a:extLst>
                <a:ext uri="{FF2B5EF4-FFF2-40B4-BE49-F238E27FC236}">
                  <a16:creationId xmlns:a16="http://schemas.microsoft.com/office/drawing/2014/main" id="{CC318E83-AD22-4897-B37E-0984744976C9}"/>
                </a:ext>
              </a:extLst>
            </p:cNvPr>
            <p:cNvSpPr/>
            <p:nvPr/>
          </p:nvSpPr>
          <p:spPr>
            <a:xfrm>
              <a:off x="11687400" y="5088039"/>
              <a:ext cx="504599" cy="1392316"/>
            </a:xfrm>
            <a:custGeom>
              <a:avLst/>
              <a:gdLst>
                <a:gd name="connsiteX0" fmla="*/ 208502 w 208502"/>
                <a:gd name="connsiteY0" fmla="*/ 0 h 575309"/>
                <a:gd name="connsiteX1" fmla="*/ 0 w 208502"/>
                <a:gd name="connsiteY1" fmla="*/ 208502 h 575309"/>
                <a:gd name="connsiteX2" fmla="*/ 0 w 208502"/>
                <a:gd name="connsiteY2" fmla="*/ 575310 h 575309"/>
                <a:gd name="connsiteX3" fmla="*/ 208502 w 208502"/>
                <a:gd name="connsiteY3" fmla="*/ 366808 h 57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02" h="575309">
                  <a:moveTo>
                    <a:pt x="208502" y="0"/>
                  </a:moveTo>
                  <a:lnTo>
                    <a:pt x="0" y="208502"/>
                  </a:lnTo>
                  <a:lnTo>
                    <a:pt x="0" y="575310"/>
                  </a:lnTo>
                  <a:lnTo>
                    <a:pt x="208502" y="366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iṣ1íde">
              <a:extLst>
                <a:ext uri="{FF2B5EF4-FFF2-40B4-BE49-F238E27FC236}">
                  <a16:creationId xmlns:a16="http://schemas.microsoft.com/office/drawing/2014/main" id="{99196DA9-4AA3-4B99-91C6-467783C6B19F}"/>
                </a:ext>
              </a:extLst>
            </p:cNvPr>
            <p:cNvSpPr/>
            <p:nvPr/>
          </p:nvSpPr>
          <p:spPr>
            <a:xfrm>
              <a:off x="11758167" y="5716195"/>
              <a:ext cx="333785" cy="333555"/>
            </a:xfrm>
            <a:custGeom>
              <a:avLst/>
              <a:gdLst>
                <a:gd name="connsiteX0" fmla="*/ 87249 w 137921"/>
                <a:gd name="connsiteY0" fmla="*/ 0 h 137826"/>
                <a:gd name="connsiteX1" fmla="*/ 0 w 137921"/>
                <a:gd name="connsiteY1" fmla="*/ 87154 h 137826"/>
                <a:gd name="connsiteX2" fmla="*/ 0 w 137921"/>
                <a:gd name="connsiteY2" fmla="*/ 137827 h 137826"/>
                <a:gd name="connsiteX3" fmla="*/ 137922 w 137921"/>
                <a:gd name="connsiteY3" fmla="*/ 0 h 137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921" h="137826">
                  <a:moveTo>
                    <a:pt x="87249" y="0"/>
                  </a:moveTo>
                  <a:lnTo>
                    <a:pt x="0" y="87154"/>
                  </a:lnTo>
                  <a:lnTo>
                    <a:pt x="0" y="137827"/>
                  </a:lnTo>
                  <a:lnTo>
                    <a:pt x="13792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îşļîďê">
              <a:extLst>
                <a:ext uri="{FF2B5EF4-FFF2-40B4-BE49-F238E27FC236}">
                  <a16:creationId xmlns:a16="http://schemas.microsoft.com/office/drawing/2014/main" id="{7A6A9805-D06B-4053-8D38-C20430C09504}"/>
                </a:ext>
              </a:extLst>
            </p:cNvPr>
            <p:cNvSpPr/>
            <p:nvPr/>
          </p:nvSpPr>
          <p:spPr>
            <a:xfrm>
              <a:off x="11337245" y="1592491"/>
              <a:ext cx="854754" cy="2845260"/>
            </a:xfrm>
            <a:custGeom>
              <a:avLst/>
              <a:gdLst>
                <a:gd name="connsiteX0" fmla="*/ 353187 w 353187"/>
                <a:gd name="connsiteY0" fmla="*/ 0 h 1175670"/>
                <a:gd name="connsiteX1" fmla="*/ 0 w 353187"/>
                <a:gd name="connsiteY1" fmla="*/ 353187 h 1175670"/>
                <a:gd name="connsiteX2" fmla="*/ 0 w 353187"/>
                <a:gd name="connsiteY2" fmla="*/ 1175671 h 1175670"/>
                <a:gd name="connsiteX3" fmla="*/ 353187 w 353187"/>
                <a:gd name="connsiteY3" fmla="*/ 822484 h 117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187" h="1175670">
                  <a:moveTo>
                    <a:pt x="353187" y="0"/>
                  </a:moveTo>
                  <a:lnTo>
                    <a:pt x="0" y="353187"/>
                  </a:lnTo>
                  <a:lnTo>
                    <a:pt x="0" y="1175671"/>
                  </a:lnTo>
                  <a:lnTo>
                    <a:pt x="353187" y="8224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iṣ1ïḍê">
              <a:extLst>
                <a:ext uri="{FF2B5EF4-FFF2-40B4-BE49-F238E27FC236}">
                  <a16:creationId xmlns:a16="http://schemas.microsoft.com/office/drawing/2014/main" id="{3BB0AFB8-AE3E-45C9-AAB1-93985E369211}"/>
                </a:ext>
              </a:extLst>
            </p:cNvPr>
            <p:cNvSpPr/>
            <p:nvPr/>
          </p:nvSpPr>
          <p:spPr>
            <a:xfrm>
              <a:off x="11539867" y="6574868"/>
              <a:ext cx="294598" cy="294599"/>
            </a:xfrm>
            <a:custGeom>
              <a:avLst/>
              <a:gdLst>
                <a:gd name="connsiteX0" fmla="*/ 76962 w 121729"/>
                <a:gd name="connsiteY0" fmla="*/ 0 h 121729"/>
                <a:gd name="connsiteX1" fmla="*/ 0 w 121729"/>
                <a:gd name="connsiteY1" fmla="*/ 76962 h 121729"/>
                <a:gd name="connsiteX2" fmla="*/ 0 w 121729"/>
                <a:gd name="connsiteY2" fmla="*/ 121729 h 121729"/>
                <a:gd name="connsiteX3" fmla="*/ 121729 w 121729"/>
                <a:gd name="connsiteY3" fmla="*/ 0 h 12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29" h="121729">
                  <a:moveTo>
                    <a:pt x="76962" y="0"/>
                  </a:moveTo>
                  <a:lnTo>
                    <a:pt x="0" y="76962"/>
                  </a:lnTo>
                  <a:lnTo>
                    <a:pt x="0" y="121729"/>
                  </a:lnTo>
                  <a:lnTo>
                    <a:pt x="12172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ïS1iďe">
              <a:extLst>
                <a:ext uri="{FF2B5EF4-FFF2-40B4-BE49-F238E27FC236}">
                  <a16:creationId xmlns:a16="http://schemas.microsoft.com/office/drawing/2014/main" id="{ABF3371C-E75A-4348-B1E3-7A024A857216}"/>
                </a:ext>
              </a:extLst>
            </p:cNvPr>
            <p:cNvSpPr/>
            <p:nvPr/>
          </p:nvSpPr>
          <p:spPr>
            <a:xfrm>
              <a:off x="9971205" y="4441442"/>
              <a:ext cx="270855" cy="270855"/>
            </a:xfrm>
            <a:custGeom>
              <a:avLst/>
              <a:gdLst>
                <a:gd name="connsiteX0" fmla="*/ 70771 w 111918"/>
                <a:gd name="connsiteY0" fmla="*/ 0 h 111918"/>
                <a:gd name="connsiteX1" fmla="*/ 0 w 111918"/>
                <a:gd name="connsiteY1" fmla="*/ 70771 h 111918"/>
                <a:gd name="connsiteX2" fmla="*/ 0 w 111918"/>
                <a:gd name="connsiteY2" fmla="*/ 111919 h 111918"/>
                <a:gd name="connsiteX3" fmla="*/ 111919 w 111918"/>
                <a:gd name="connsiteY3" fmla="*/ 0 h 11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918" h="111918">
                  <a:moveTo>
                    <a:pt x="70771" y="0"/>
                  </a:moveTo>
                  <a:lnTo>
                    <a:pt x="0" y="70771"/>
                  </a:lnTo>
                  <a:lnTo>
                    <a:pt x="0" y="111919"/>
                  </a:lnTo>
                  <a:lnTo>
                    <a:pt x="11191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ïśliḓé">
              <a:extLst>
                <a:ext uri="{FF2B5EF4-FFF2-40B4-BE49-F238E27FC236}">
                  <a16:creationId xmlns:a16="http://schemas.microsoft.com/office/drawing/2014/main" id="{427EE38B-0388-4DA4-984C-E1F1B9A01BF7}"/>
                </a:ext>
              </a:extLst>
            </p:cNvPr>
            <p:cNvSpPr/>
            <p:nvPr/>
          </p:nvSpPr>
          <p:spPr>
            <a:xfrm>
              <a:off x="10041514" y="2704961"/>
              <a:ext cx="2150485" cy="3962803"/>
            </a:xfrm>
            <a:custGeom>
              <a:avLst/>
              <a:gdLst>
                <a:gd name="connsiteX0" fmla="*/ 888587 w 888587"/>
                <a:gd name="connsiteY0" fmla="*/ 0 h 1637442"/>
                <a:gd name="connsiteX1" fmla="*/ 0 w 888587"/>
                <a:gd name="connsiteY1" fmla="*/ 888587 h 1637442"/>
                <a:gd name="connsiteX2" fmla="*/ 0 w 888587"/>
                <a:gd name="connsiteY2" fmla="*/ 1637443 h 1637442"/>
                <a:gd name="connsiteX3" fmla="*/ 888587 w 888587"/>
                <a:gd name="connsiteY3" fmla="*/ 748855 h 163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87" h="1637442">
                  <a:moveTo>
                    <a:pt x="888587" y="0"/>
                  </a:moveTo>
                  <a:lnTo>
                    <a:pt x="0" y="888587"/>
                  </a:lnTo>
                  <a:lnTo>
                    <a:pt x="0" y="1637443"/>
                  </a:lnTo>
                  <a:lnTo>
                    <a:pt x="888587" y="748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îṩḷíḑé">
              <a:extLst>
                <a:ext uri="{FF2B5EF4-FFF2-40B4-BE49-F238E27FC236}">
                  <a16:creationId xmlns:a16="http://schemas.microsoft.com/office/drawing/2014/main" id="{1A1AB375-6EB9-4761-91C6-56E7ECA60351}"/>
                </a:ext>
              </a:extLst>
            </p:cNvPr>
            <p:cNvSpPr/>
            <p:nvPr/>
          </p:nvSpPr>
          <p:spPr>
            <a:xfrm>
              <a:off x="10832646" y="3089695"/>
              <a:ext cx="1359353" cy="1359354"/>
            </a:xfrm>
            <a:custGeom>
              <a:avLst/>
              <a:gdLst>
                <a:gd name="connsiteX0" fmla="*/ 561689 w 561689"/>
                <a:gd name="connsiteY0" fmla="*/ 0 h 561689"/>
                <a:gd name="connsiteX1" fmla="*/ 0 w 561689"/>
                <a:gd name="connsiteY1" fmla="*/ 561689 h 561689"/>
                <a:gd name="connsiteX2" fmla="*/ 458534 w 561689"/>
                <a:gd name="connsiteY2" fmla="*/ 561689 h 561689"/>
                <a:gd name="connsiteX3" fmla="*/ 561689 w 561689"/>
                <a:gd name="connsiteY3" fmla="*/ 458438 h 56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689" h="561689">
                  <a:moveTo>
                    <a:pt x="561689" y="0"/>
                  </a:moveTo>
                  <a:lnTo>
                    <a:pt x="0" y="561689"/>
                  </a:lnTo>
                  <a:lnTo>
                    <a:pt x="458534" y="561689"/>
                  </a:lnTo>
                  <a:lnTo>
                    <a:pt x="561689" y="458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íşlîḓé">
              <a:extLst>
                <a:ext uri="{FF2B5EF4-FFF2-40B4-BE49-F238E27FC236}">
                  <a16:creationId xmlns:a16="http://schemas.microsoft.com/office/drawing/2014/main" id="{A5FD43BD-F66B-4689-9A61-D6F29D1A9AD1}"/>
                </a:ext>
              </a:extLst>
            </p:cNvPr>
            <p:cNvSpPr/>
            <p:nvPr/>
          </p:nvSpPr>
          <p:spPr>
            <a:xfrm>
              <a:off x="10195499" y="3329429"/>
              <a:ext cx="1996500" cy="1996500"/>
            </a:xfrm>
            <a:custGeom>
              <a:avLst/>
              <a:gdLst>
                <a:gd name="connsiteX0" fmla="*/ 824960 w 824960"/>
                <a:gd name="connsiteY0" fmla="*/ 0 h 824960"/>
                <a:gd name="connsiteX1" fmla="*/ 0 w 824960"/>
                <a:gd name="connsiteY1" fmla="*/ 824960 h 824960"/>
                <a:gd name="connsiteX2" fmla="*/ 545021 w 824960"/>
                <a:gd name="connsiteY2" fmla="*/ 824960 h 824960"/>
                <a:gd name="connsiteX3" fmla="*/ 824960 w 824960"/>
                <a:gd name="connsiteY3" fmla="*/ 545021 h 82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960" h="824960">
                  <a:moveTo>
                    <a:pt x="824960" y="0"/>
                  </a:moveTo>
                  <a:lnTo>
                    <a:pt x="0" y="824960"/>
                  </a:lnTo>
                  <a:lnTo>
                    <a:pt x="545021" y="824960"/>
                  </a:lnTo>
                  <a:lnTo>
                    <a:pt x="824960" y="5450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iṩľïḑe">
              <a:extLst>
                <a:ext uri="{FF2B5EF4-FFF2-40B4-BE49-F238E27FC236}">
                  <a16:creationId xmlns:a16="http://schemas.microsoft.com/office/drawing/2014/main" id="{08680C26-BE61-4B80-BE34-A8BD51FBA99A}"/>
                </a:ext>
              </a:extLst>
            </p:cNvPr>
            <p:cNvSpPr/>
            <p:nvPr/>
          </p:nvSpPr>
          <p:spPr>
            <a:xfrm>
              <a:off x="9333136" y="4063625"/>
              <a:ext cx="2858861" cy="2858861"/>
            </a:xfrm>
            <a:custGeom>
              <a:avLst/>
              <a:gdLst>
                <a:gd name="connsiteX0" fmla="*/ 820960 w 1181290"/>
                <a:gd name="connsiteY0" fmla="*/ 1181290 h 1181290"/>
                <a:gd name="connsiteX1" fmla="*/ 1181291 w 1181290"/>
                <a:gd name="connsiteY1" fmla="*/ 820864 h 1181290"/>
                <a:gd name="connsiteX2" fmla="*/ 1181291 w 1181290"/>
                <a:gd name="connsiteY2" fmla="*/ 0 h 1181290"/>
                <a:gd name="connsiteX3" fmla="*/ 0 w 1181290"/>
                <a:gd name="connsiteY3" fmla="*/ 1181290 h 118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90" h="1181290">
                  <a:moveTo>
                    <a:pt x="820960" y="1181290"/>
                  </a:moveTo>
                  <a:lnTo>
                    <a:pt x="1181291" y="820864"/>
                  </a:lnTo>
                  <a:lnTo>
                    <a:pt x="1181291" y="0"/>
                  </a:lnTo>
                  <a:lnTo>
                    <a:pt x="0" y="11812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î$ļïḑê">
              <a:extLst>
                <a:ext uri="{FF2B5EF4-FFF2-40B4-BE49-F238E27FC236}">
                  <a16:creationId xmlns:a16="http://schemas.microsoft.com/office/drawing/2014/main" id="{97D48237-DC5D-4711-9D69-67ACC9787E65}"/>
                </a:ext>
              </a:extLst>
            </p:cNvPr>
            <p:cNvSpPr/>
            <p:nvPr/>
          </p:nvSpPr>
          <p:spPr>
            <a:xfrm>
              <a:off x="8816088" y="5734177"/>
              <a:ext cx="790899" cy="790899"/>
            </a:xfrm>
            <a:custGeom>
              <a:avLst/>
              <a:gdLst>
                <a:gd name="connsiteX0" fmla="*/ 120205 w 326802"/>
                <a:gd name="connsiteY0" fmla="*/ 326803 h 326802"/>
                <a:gd name="connsiteX1" fmla="*/ 326803 w 326802"/>
                <a:gd name="connsiteY1" fmla="*/ 120205 h 326802"/>
                <a:gd name="connsiteX2" fmla="*/ 326803 w 326802"/>
                <a:gd name="connsiteY2" fmla="*/ 0 h 326802"/>
                <a:gd name="connsiteX3" fmla="*/ 0 w 326802"/>
                <a:gd name="connsiteY3" fmla="*/ 326803 h 32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802" h="326802">
                  <a:moveTo>
                    <a:pt x="120205" y="326803"/>
                  </a:moveTo>
                  <a:lnTo>
                    <a:pt x="326803" y="120205"/>
                  </a:lnTo>
                  <a:lnTo>
                    <a:pt x="326803" y="0"/>
                  </a:lnTo>
                  <a:lnTo>
                    <a:pt x="0" y="3268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îsḷïḍê">
              <a:extLst>
                <a:ext uri="{FF2B5EF4-FFF2-40B4-BE49-F238E27FC236}">
                  <a16:creationId xmlns:a16="http://schemas.microsoft.com/office/drawing/2014/main" id="{7DC83200-1D39-45DA-81EC-540423E0319C}"/>
                </a:ext>
              </a:extLst>
            </p:cNvPr>
            <p:cNvSpPr/>
            <p:nvPr/>
          </p:nvSpPr>
          <p:spPr>
            <a:xfrm>
              <a:off x="10111359" y="6680213"/>
              <a:ext cx="207232" cy="207232"/>
            </a:xfrm>
            <a:custGeom>
              <a:avLst/>
              <a:gdLst>
                <a:gd name="connsiteX0" fmla="*/ 31432 w 85629"/>
                <a:gd name="connsiteY0" fmla="*/ 85630 h 85629"/>
                <a:gd name="connsiteX1" fmla="*/ 85630 w 85629"/>
                <a:gd name="connsiteY1" fmla="*/ 31528 h 85629"/>
                <a:gd name="connsiteX2" fmla="*/ 85630 w 85629"/>
                <a:gd name="connsiteY2" fmla="*/ 0 h 85629"/>
                <a:gd name="connsiteX3" fmla="*/ 0 w 85629"/>
                <a:gd name="connsiteY3" fmla="*/ 85630 h 8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29" h="85629">
                  <a:moveTo>
                    <a:pt x="31432" y="85630"/>
                  </a:moveTo>
                  <a:lnTo>
                    <a:pt x="85630" y="31528"/>
                  </a:lnTo>
                  <a:lnTo>
                    <a:pt x="85630" y="0"/>
                  </a:lnTo>
                  <a:lnTo>
                    <a:pt x="0" y="85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ïṥ1ïďé">
              <a:extLst>
                <a:ext uri="{FF2B5EF4-FFF2-40B4-BE49-F238E27FC236}">
                  <a16:creationId xmlns:a16="http://schemas.microsoft.com/office/drawing/2014/main" id="{4064F6DC-DD29-41F8-A6E0-2719F41240E8}"/>
                </a:ext>
              </a:extLst>
            </p:cNvPr>
            <p:cNvSpPr/>
            <p:nvPr/>
          </p:nvSpPr>
          <p:spPr>
            <a:xfrm>
              <a:off x="11427608" y="3784239"/>
              <a:ext cx="764392" cy="3138247"/>
            </a:xfrm>
            <a:custGeom>
              <a:avLst/>
              <a:gdLst>
                <a:gd name="connsiteX0" fmla="*/ 189643 w 315849"/>
                <a:gd name="connsiteY0" fmla="*/ 1296733 h 1296733"/>
                <a:gd name="connsiteX1" fmla="*/ 315849 w 315849"/>
                <a:gd name="connsiteY1" fmla="*/ 1170432 h 1296733"/>
                <a:gd name="connsiteX2" fmla="*/ 315849 w 315849"/>
                <a:gd name="connsiteY2" fmla="*/ 0 h 1296733"/>
                <a:gd name="connsiteX3" fmla="*/ 0 w 315849"/>
                <a:gd name="connsiteY3" fmla="*/ 315849 h 1296733"/>
                <a:gd name="connsiteX4" fmla="*/ 0 w 315849"/>
                <a:gd name="connsiteY4" fmla="*/ 1296733 h 129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849" h="1296733">
                  <a:moveTo>
                    <a:pt x="189643" y="1296733"/>
                  </a:moveTo>
                  <a:lnTo>
                    <a:pt x="315849" y="1170432"/>
                  </a:lnTo>
                  <a:lnTo>
                    <a:pt x="315849" y="0"/>
                  </a:lnTo>
                  <a:lnTo>
                    <a:pt x="0" y="315849"/>
                  </a:lnTo>
                  <a:lnTo>
                    <a:pt x="0" y="12967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23" name="图形 4">
              <a:extLst>
                <a:ext uri="{FF2B5EF4-FFF2-40B4-BE49-F238E27FC236}">
                  <a16:creationId xmlns:a16="http://schemas.microsoft.com/office/drawing/2014/main" id="{5E415305-059B-4326-9E15-C80CFA06BE46}"/>
                </a:ext>
              </a:extLst>
            </p:cNvPr>
            <p:cNvGrpSpPr/>
            <p:nvPr/>
          </p:nvGrpSpPr>
          <p:grpSpPr>
            <a:xfrm>
              <a:off x="7914541" y="5088731"/>
              <a:ext cx="4277459" cy="1949013"/>
              <a:chOff x="5216937" y="3751707"/>
              <a:chExt cx="1767459" cy="805338"/>
            </a:xfrm>
            <a:grpFill/>
          </p:grpSpPr>
          <p:sp>
            <p:nvSpPr>
              <p:cNvPr id="24" name="iŝ1íḑè">
                <a:extLst>
                  <a:ext uri="{FF2B5EF4-FFF2-40B4-BE49-F238E27FC236}">
                    <a16:creationId xmlns:a16="http://schemas.microsoft.com/office/drawing/2014/main" id="{EF089BEE-0E79-4192-A403-FD0AAA63CFBB}"/>
                  </a:ext>
                </a:extLst>
              </p:cNvPr>
              <p:cNvSpPr/>
              <p:nvPr/>
            </p:nvSpPr>
            <p:spPr>
              <a:xfrm>
                <a:off x="6767797" y="4464367"/>
                <a:ext cx="203930" cy="45053"/>
              </a:xfrm>
              <a:custGeom>
                <a:avLst/>
                <a:gdLst>
                  <a:gd name="connsiteX0" fmla="*/ 158877 w 203930"/>
                  <a:gd name="connsiteY0" fmla="*/ 45053 h 45053"/>
                  <a:gd name="connsiteX1" fmla="*/ 203930 w 203930"/>
                  <a:gd name="connsiteY1" fmla="*/ 0 h 45053"/>
                  <a:gd name="connsiteX2" fmla="*/ 44958 w 203930"/>
                  <a:gd name="connsiteY2" fmla="*/ 0 h 45053"/>
                  <a:gd name="connsiteX3" fmla="*/ 0 w 203930"/>
                  <a:gd name="connsiteY3" fmla="*/ 45053 h 4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930" h="45053">
                    <a:moveTo>
                      <a:pt x="158877" y="45053"/>
                    </a:moveTo>
                    <a:lnTo>
                      <a:pt x="203930" y="0"/>
                    </a:lnTo>
                    <a:lnTo>
                      <a:pt x="44958" y="0"/>
                    </a:lnTo>
                    <a:lnTo>
                      <a:pt x="0" y="450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îṡlíďè">
                <a:extLst>
                  <a:ext uri="{FF2B5EF4-FFF2-40B4-BE49-F238E27FC236}">
                    <a16:creationId xmlns:a16="http://schemas.microsoft.com/office/drawing/2014/main" id="{F1181C18-456B-4074-9D03-AEFB2C72B6D2}"/>
                  </a:ext>
                </a:extLst>
              </p:cNvPr>
              <p:cNvSpPr/>
              <p:nvPr/>
            </p:nvSpPr>
            <p:spPr>
              <a:xfrm>
                <a:off x="6099142" y="4276629"/>
                <a:ext cx="727519" cy="232790"/>
              </a:xfrm>
              <a:custGeom>
                <a:avLst/>
                <a:gdLst>
                  <a:gd name="connsiteX0" fmla="*/ 494729 w 727519"/>
                  <a:gd name="connsiteY0" fmla="*/ 232791 h 232790"/>
                  <a:gd name="connsiteX1" fmla="*/ 727520 w 727519"/>
                  <a:gd name="connsiteY1" fmla="*/ 0 h 232790"/>
                  <a:gd name="connsiteX2" fmla="*/ 232696 w 727519"/>
                  <a:gd name="connsiteY2" fmla="*/ 0 h 232790"/>
                  <a:gd name="connsiteX3" fmla="*/ 0 w 727519"/>
                  <a:gd name="connsiteY3" fmla="*/ 232791 h 23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7519" h="232790">
                    <a:moveTo>
                      <a:pt x="494729" y="232791"/>
                    </a:moveTo>
                    <a:lnTo>
                      <a:pt x="727520" y="0"/>
                    </a:lnTo>
                    <a:lnTo>
                      <a:pt x="232696" y="0"/>
                    </a:lnTo>
                    <a:lnTo>
                      <a:pt x="0" y="2327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îşḷiḍé">
                <a:extLst>
                  <a:ext uri="{FF2B5EF4-FFF2-40B4-BE49-F238E27FC236}">
                    <a16:creationId xmlns:a16="http://schemas.microsoft.com/office/drawing/2014/main" id="{1804D2F2-922F-4A6C-B9C1-1ACD57576C79}"/>
                  </a:ext>
                </a:extLst>
              </p:cNvPr>
              <p:cNvSpPr/>
              <p:nvPr/>
            </p:nvSpPr>
            <p:spPr>
              <a:xfrm>
                <a:off x="5331141" y="4140231"/>
                <a:ext cx="369188" cy="369188"/>
              </a:xfrm>
              <a:custGeom>
                <a:avLst/>
                <a:gdLst>
                  <a:gd name="connsiteX0" fmla="*/ 369189 w 369188"/>
                  <a:gd name="connsiteY0" fmla="*/ 369189 h 369188"/>
                  <a:gd name="connsiteX1" fmla="*/ 369189 w 369188"/>
                  <a:gd name="connsiteY1" fmla="*/ 0 h 369188"/>
                  <a:gd name="connsiteX2" fmla="*/ 0 w 369188"/>
                  <a:gd name="connsiteY2" fmla="*/ 369189 h 369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188" h="369188">
                    <a:moveTo>
                      <a:pt x="369189" y="369189"/>
                    </a:moveTo>
                    <a:lnTo>
                      <a:pt x="369189" y="0"/>
                    </a:lnTo>
                    <a:lnTo>
                      <a:pt x="0" y="36918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išḻïďè">
                <a:extLst>
                  <a:ext uri="{FF2B5EF4-FFF2-40B4-BE49-F238E27FC236}">
                    <a16:creationId xmlns:a16="http://schemas.microsoft.com/office/drawing/2014/main" id="{485C95D9-91F6-4C15-855E-635DB2437C1A}"/>
                  </a:ext>
                </a:extLst>
              </p:cNvPr>
              <p:cNvSpPr/>
              <p:nvPr/>
            </p:nvSpPr>
            <p:spPr>
              <a:xfrm>
                <a:off x="6559581" y="3918489"/>
                <a:ext cx="424815" cy="424815"/>
              </a:xfrm>
              <a:custGeom>
                <a:avLst/>
                <a:gdLst>
                  <a:gd name="connsiteX0" fmla="*/ 424815 w 424815"/>
                  <a:gd name="connsiteY0" fmla="*/ 0 h 424815"/>
                  <a:gd name="connsiteX1" fmla="*/ 0 w 424815"/>
                  <a:gd name="connsiteY1" fmla="*/ 424815 h 424815"/>
                  <a:gd name="connsiteX2" fmla="*/ 159258 w 424815"/>
                  <a:gd name="connsiteY2" fmla="*/ 424815 h 424815"/>
                  <a:gd name="connsiteX3" fmla="*/ 424815 w 424815"/>
                  <a:gd name="connsiteY3" fmla="*/ 159258 h 424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815" h="424815">
                    <a:moveTo>
                      <a:pt x="424815" y="0"/>
                    </a:moveTo>
                    <a:lnTo>
                      <a:pt x="0" y="424815"/>
                    </a:lnTo>
                    <a:lnTo>
                      <a:pt x="159258" y="424815"/>
                    </a:lnTo>
                    <a:lnTo>
                      <a:pt x="424815" y="1592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iśľîḓè">
                <a:extLst>
                  <a:ext uri="{FF2B5EF4-FFF2-40B4-BE49-F238E27FC236}">
                    <a16:creationId xmlns:a16="http://schemas.microsoft.com/office/drawing/2014/main" id="{2DFADE78-7711-4F18-BA00-817F3086044C}"/>
                  </a:ext>
                </a:extLst>
              </p:cNvPr>
              <p:cNvSpPr/>
              <p:nvPr/>
            </p:nvSpPr>
            <p:spPr>
              <a:xfrm>
                <a:off x="6113334" y="3751707"/>
                <a:ext cx="757713" cy="757713"/>
              </a:xfrm>
              <a:custGeom>
                <a:avLst/>
                <a:gdLst>
                  <a:gd name="connsiteX0" fmla="*/ 344329 w 757713"/>
                  <a:gd name="connsiteY0" fmla="*/ 757714 h 757713"/>
                  <a:gd name="connsiteX1" fmla="*/ 757714 w 757713"/>
                  <a:gd name="connsiteY1" fmla="*/ 344329 h 757713"/>
                  <a:gd name="connsiteX2" fmla="*/ 757714 w 757713"/>
                  <a:gd name="connsiteY2" fmla="*/ 0 h 757713"/>
                  <a:gd name="connsiteX3" fmla="*/ 0 w 757713"/>
                  <a:gd name="connsiteY3" fmla="*/ 757714 h 75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7713" h="757713">
                    <a:moveTo>
                      <a:pt x="344329" y="757714"/>
                    </a:moveTo>
                    <a:lnTo>
                      <a:pt x="757714" y="344329"/>
                    </a:lnTo>
                    <a:lnTo>
                      <a:pt x="757714" y="0"/>
                    </a:lnTo>
                    <a:lnTo>
                      <a:pt x="0" y="7577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í$ļïḓê">
                <a:extLst>
                  <a:ext uri="{FF2B5EF4-FFF2-40B4-BE49-F238E27FC236}">
                    <a16:creationId xmlns:a16="http://schemas.microsoft.com/office/drawing/2014/main" id="{E23DC248-5B36-4BD8-A702-057BA66FB0C9}"/>
                  </a:ext>
                </a:extLst>
              </p:cNvPr>
              <p:cNvSpPr/>
              <p:nvPr/>
            </p:nvSpPr>
            <p:spPr>
              <a:xfrm>
                <a:off x="5216937" y="4246816"/>
                <a:ext cx="310229" cy="310229"/>
              </a:xfrm>
              <a:custGeom>
                <a:avLst/>
                <a:gdLst>
                  <a:gd name="connsiteX0" fmla="*/ 184975 w 310229"/>
                  <a:gd name="connsiteY0" fmla="*/ 310229 h 310229"/>
                  <a:gd name="connsiteX1" fmla="*/ 310229 w 310229"/>
                  <a:gd name="connsiteY1" fmla="*/ 184975 h 310229"/>
                  <a:gd name="connsiteX2" fmla="*/ 310229 w 310229"/>
                  <a:gd name="connsiteY2" fmla="*/ 0 h 310229"/>
                  <a:gd name="connsiteX3" fmla="*/ 0 w 310229"/>
                  <a:gd name="connsiteY3" fmla="*/ 310229 h 31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229" h="310229">
                    <a:moveTo>
                      <a:pt x="184975" y="310229"/>
                    </a:moveTo>
                    <a:lnTo>
                      <a:pt x="310229" y="184975"/>
                    </a:lnTo>
                    <a:lnTo>
                      <a:pt x="310229" y="0"/>
                    </a:lnTo>
                    <a:lnTo>
                      <a:pt x="0" y="31022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D4EE691-2ECE-4DD1-8E2E-B25AD8F64581}"/>
              </a:ext>
            </a:extLst>
          </p:cNvPr>
          <p:cNvGrpSpPr/>
          <p:nvPr userDrawn="1"/>
        </p:nvGrpSpPr>
        <p:grpSpPr>
          <a:xfrm>
            <a:off x="0" y="-186450"/>
            <a:ext cx="3232530" cy="4114943"/>
            <a:chOff x="-1083009" y="-1005135"/>
            <a:chExt cx="3232530" cy="4114943"/>
          </a:xfrm>
          <a:solidFill>
            <a:schemeClr val="accent1">
              <a:alpha val="50000"/>
            </a:schemeClr>
          </a:solidFill>
        </p:grpSpPr>
        <p:sp>
          <p:nvSpPr>
            <p:cNvPr id="31" name="ïṡļiḋe">
              <a:extLst>
                <a:ext uri="{FF2B5EF4-FFF2-40B4-BE49-F238E27FC236}">
                  <a16:creationId xmlns:a16="http://schemas.microsoft.com/office/drawing/2014/main" id="{0B82D7EA-D319-4ECA-81C3-E47D27D3CFD3}"/>
                </a:ext>
              </a:extLst>
            </p:cNvPr>
            <p:cNvSpPr/>
            <p:nvPr/>
          </p:nvSpPr>
          <p:spPr>
            <a:xfrm>
              <a:off x="-1083009" y="-618098"/>
              <a:ext cx="576058" cy="576058"/>
            </a:xfrm>
            <a:custGeom>
              <a:avLst/>
              <a:gdLst>
                <a:gd name="connsiteX0" fmla="*/ 0 w 238029"/>
                <a:gd name="connsiteY0" fmla="*/ 238030 h 238029"/>
                <a:gd name="connsiteX1" fmla="*/ 238030 w 238029"/>
                <a:gd name="connsiteY1" fmla="*/ 0 h 238029"/>
                <a:gd name="connsiteX2" fmla="*/ 0 w 238029"/>
                <a:gd name="connsiteY2" fmla="*/ 0 h 23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29" h="238029">
                  <a:moveTo>
                    <a:pt x="0" y="238030"/>
                  </a:moveTo>
                  <a:lnTo>
                    <a:pt x="23803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îsliḋé">
              <a:extLst>
                <a:ext uri="{FF2B5EF4-FFF2-40B4-BE49-F238E27FC236}">
                  <a16:creationId xmlns:a16="http://schemas.microsoft.com/office/drawing/2014/main" id="{27F9D4C8-5A9A-4EBC-959E-890DF5051F7C}"/>
                </a:ext>
              </a:extLst>
            </p:cNvPr>
            <p:cNvSpPr/>
            <p:nvPr/>
          </p:nvSpPr>
          <p:spPr>
            <a:xfrm>
              <a:off x="-1083009" y="-583982"/>
              <a:ext cx="381502" cy="1052076"/>
            </a:xfrm>
            <a:custGeom>
              <a:avLst/>
              <a:gdLst>
                <a:gd name="connsiteX0" fmla="*/ 0 w 157638"/>
                <a:gd name="connsiteY0" fmla="*/ 434721 h 434721"/>
                <a:gd name="connsiteX1" fmla="*/ 157639 w 157638"/>
                <a:gd name="connsiteY1" fmla="*/ 277178 h 434721"/>
                <a:gd name="connsiteX2" fmla="*/ 157544 w 157638"/>
                <a:gd name="connsiteY2" fmla="*/ 0 h 434721"/>
                <a:gd name="connsiteX3" fmla="*/ 0 w 157638"/>
                <a:gd name="connsiteY3" fmla="*/ 157544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38" h="434721">
                  <a:moveTo>
                    <a:pt x="0" y="434721"/>
                  </a:moveTo>
                  <a:lnTo>
                    <a:pt x="157639" y="277178"/>
                  </a:lnTo>
                  <a:lnTo>
                    <a:pt x="157544" y="0"/>
                  </a:lnTo>
                  <a:lnTo>
                    <a:pt x="0" y="157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iṣ1îďe">
              <a:extLst>
                <a:ext uri="{FF2B5EF4-FFF2-40B4-BE49-F238E27FC236}">
                  <a16:creationId xmlns:a16="http://schemas.microsoft.com/office/drawing/2014/main" id="{27E20194-DD3C-442A-836D-8D8A77BAE902}"/>
                </a:ext>
              </a:extLst>
            </p:cNvPr>
            <p:cNvSpPr/>
            <p:nvPr/>
          </p:nvSpPr>
          <p:spPr>
            <a:xfrm>
              <a:off x="-1007170" y="-258493"/>
              <a:ext cx="251954" cy="251954"/>
            </a:xfrm>
            <a:custGeom>
              <a:avLst/>
              <a:gdLst>
                <a:gd name="connsiteX0" fmla="*/ 38291 w 104108"/>
                <a:gd name="connsiteY0" fmla="*/ 104108 h 104108"/>
                <a:gd name="connsiteX1" fmla="*/ 104108 w 104108"/>
                <a:gd name="connsiteY1" fmla="*/ 38291 h 104108"/>
                <a:gd name="connsiteX2" fmla="*/ 104108 w 104108"/>
                <a:gd name="connsiteY2" fmla="*/ 0 h 104108"/>
                <a:gd name="connsiteX3" fmla="*/ 0 w 104108"/>
                <a:gd name="connsiteY3" fmla="*/ 104108 h 10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8" h="104108">
                  <a:moveTo>
                    <a:pt x="38291" y="104108"/>
                  </a:moveTo>
                  <a:lnTo>
                    <a:pt x="104108" y="38291"/>
                  </a:lnTo>
                  <a:lnTo>
                    <a:pt x="104108" y="0"/>
                  </a:lnTo>
                  <a:lnTo>
                    <a:pt x="0" y="1041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îśḷîḋè">
              <a:extLst>
                <a:ext uri="{FF2B5EF4-FFF2-40B4-BE49-F238E27FC236}">
                  <a16:creationId xmlns:a16="http://schemas.microsoft.com/office/drawing/2014/main" id="{C596CAE2-AB38-4070-9AC3-11143EED5E65}"/>
                </a:ext>
              </a:extLst>
            </p:cNvPr>
            <p:cNvSpPr/>
            <p:nvPr/>
          </p:nvSpPr>
          <p:spPr>
            <a:xfrm>
              <a:off x="-1083009" y="959555"/>
              <a:ext cx="645905" cy="2150253"/>
            </a:xfrm>
            <a:custGeom>
              <a:avLst/>
              <a:gdLst>
                <a:gd name="connsiteX0" fmla="*/ 0 w 266890"/>
                <a:gd name="connsiteY0" fmla="*/ 888492 h 888491"/>
                <a:gd name="connsiteX1" fmla="*/ 266891 w 266890"/>
                <a:gd name="connsiteY1" fmla="*/ 621602 h 888491"/>
                <a:gd name="connsiteX2" fmla="*/ 266891 w 266890"/>
                <a:gd name="connsiteY2" fmla="*/ 0 h 888491"/>
                <a:gd name="connsiteX3" fmla="*/ 0 w 266890"/>
                <a:gd name="connsiteY3" fmla="*/ 266890 h 88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90" h="888491">
                  <a:moveTo>
                    <a:pt x="0" y="888492"/>
                  </a:moveTo>
                  <a:lnTo>
                    <a:pt x="266891" y="621602"/>
                  </a:lnTo>
                  <a:lnTo>
                    <a:pt x="266891" y="0"/>
                  </a:lnTo>
                  <a:lnTo>
                    <a:pt x="0" y="2668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iSļiďé">
              <a:extLst>
                <a:ext uri="{FF2B5EF4-FFF2-40B4-BE49-F238E27FC236}">
                  <a16:creationId xmlns:a16="http://schemas.microsoft.com/office/drawing/2014/main" id="{BEF7656F-82AD-4DD5-8BF0-5A5AB6F987A4}"/>
                </a:ext>
              </a:extLst>
            </p:cNvPr>
            <p:cNvSpPr/>
            <p:nvPr/>
          </p:nvSpPr>
          <p:spPr>
            <a:xfrm>
              <a:off x="-812844" y="-878120"/>
              <a:ext cx="222677" cy="222677"/>
            </a:xfrm>
            <a:custGeom>
              <a:avLst/>
              <a:gdLst>
                <a:gd name="connsiteX0" fmla="*/ 33814 w 92011"/>
                <a:gd name="connsiteY0" fmla="*/ 92012 h 92011"/>
                <a:gd name="connsiteX1" fmla="*/ 92011 w 92011"/>
                <a:gd name="connsiteY1" fmla="*/ 33909 h 92011"/>
                <a:gd name="connsiteX2" fmla="*/ 92011 w 92011"/>
                <a:gd name="connsiteY2" fmla="*/ 0 h 92011"/>
                <a:gd name="connsiteX3" fmla="*/ 0 w 92011"/>
                <a:gd name="connsiteY3" fmla="*/ 92012 h 9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11" h="92011">
                  <a:moveTo>
                    <a:pt x="33814" y="92012"/>
                  </a:moveTo>
                  <a:lnTo>
                    <a:pt x="92011" y="33909"/>
                  </a:lnTo>
                  <a:lnTo>
                    <a:pt x="92011" y="0"/>
                  </a:lnTo>
                  <a:lnTo>
                    <a:pt x="0" y="92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ïṧlïḋê">
              <a:extLst>
                <a:ext uri="{FF2B5EF4-FFF2-40B4-BE49-F238E27FC236}">
                  <a16:creationId xmlns:a16="http://schemas.microsoft.com/office/drawing/2014/main" id="{2FA13677-8149-4F72-B231-925EF0745867}"/>
                </a:ext>
              </a:extLst>
            </p:cNvPr>
            <p:cNvSpPr/>
            <p:nvPr/>
          </p:nvSpPr>
          <p:spPr>
            <a:xfrm>
              <a:off x="-1083009" y="-725750"/>
              <a:ext cx="1625138" cy="2994864"/>
            </a:xfrm>
            <a:custGeom>
              <a:avLst/>
              <a:gdLst>
                <a:gd name="connsiteX0" fmla="*/ 0 w 671512"/>
                <a:gd name="connsiteY0" fmla="*/ 1237488 h 1237487"/>
                <a:gd name="connsiteX1" fmla="*/ 671513 w 671512"/>
                <a:gd name="connsiteY1" fmla="*/ 565976 h 1237487"/>
                <a:gd name="connsiteX2" fmla="*/ 671513 w 671512"/>
                <a:gd name="connsiteY2" fmla="*/ 0 h 1237487"/>
                <a:gd name="connsiteX3" fmla="*/ 0 w 671512"/>
                <a:gd name="connsiteY3" fmla="*/ 671608 h 123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2" h="1237487">
                  <a:moveTo>
                    <a:pt x="0" y="1237488"/>
                  </a:moveTo>
                  <a:lnTo>
                    <a:pt x="671513" y="565976"/>
                  </a:lnTo>
                  <a:lnTo>
                    <a:pt x="671513" y="0"/>
                  </a:lnTo>
                  <a:lnTo>
                    <a:pt x="0" y="671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ïṧļïḋê">
              <a:extLst>
                <a:ext uri="{FF2B5EF4-FFF2-40B4-BE49-F238E27FC236}">
                  <a16:creationId xmlns:a16="http://schemas.microsoft.com/office/drawing/2014/main" id="{E8B71ED5-264F-46DD-872B-C284AFA45EC2}"/>
                </a:ext>
              </a:extLst>
            </p:cNvPr>
            <p:cNvSpPr/>
            <p:nvPr/>
          </p:nvSpPr>
          <p:spPr>
            <a:xfrm>
              <a:off x="-1083009" y="288292"/>
              <a:ext cx="1508728" cy="1508728"/>
            </a:xfrm>
            <a:custGeom>
              <a:avLst/>
              <a:gdLst>
                <a:gd name="connsiteX0" fmla="*/ 0 w 623411"/>
                <a:gd name="connsiteY0" fmla="*/ 623411 h 623411"/>
                <a:gd name="connsiteX1" fmla="*/ 623411 w 623411"/>
                <a:gd name="connsiteY1" fmla="*/ 0 h 623411"/>
                <a:gd name="connsiteX2" fmla="*/ 211550 w 623411"/>
                <a:gd name="connsiteY2" fmla="*/ 0 h 623411"/>
                <a:gd name="connsiteX3" fmla="*/ 0 w 623411"/>
                <a:gd name="connsiteY3" fmla="*/ 211550 h 62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411" h="623411">
                  <a:moveTo>
                    <a:pt x="0" y="623411"/>
                  </a:moveTo>
                  <a:lnTo>
                    <a:pt x="623411" y="0"/>
                  </a:lnTo>
                  <a:lnTo>
                    <a:pt x="211550" y="0"/>
                  </a:lnTo>
                  <a:lnTo>
                    <a:pt x="0" y="211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iṧ1ïḍe">
              <a:extLst>
                <a:ext uri="{FF2B5EF4-FFF2-40B4-BE49-F238E27FC236}">
                  <a16:creationId xmlns:a16="http://schemas.microsoft.com/office/drawing/2014/main" id="{99FE1E02-6138-417F-8C8D-159B9D05ADD4}"/>
                </a:ext>
              </a:extLst>
            </p:cNvPr>
            <p:cNvSpPr/>
            <p:nvPr/>
          </p:nvSpPr>
          <p:spPr>
            <a:xfrm>
              <a:off x="-1083009" y="-917999"/>
              <a:ext cx="2160627" cy="2160395"/>
            </a:xfrm>
            <a:custGeom>
              <a:avLst/>
              <a:gdLst>
                <a:gd name="connsiteX0" fmla="*/ 272320 w 892778"/>
                <a:gd name="connsiteY0" fmla="*/ 0 h 892682"/>
                <a:gd name="connsiteX1" fmla="*/ 0 w 892778"/>
                <a:gd name="connsiteY1" fmla="*/ 272320 h 892682"/>
                <a:gd name="connsiteX2" fmla="*/ 0 w 892778"/>
                <a:gd name="connsiteY2" fmla="*/ 892683 h 892682"/>
                <a:gd name="connsiteX3" fmla="*/ 892778 w 892778"/>
                <a:gd name="connsiteY3" fmla="*/ 0 h 8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78" h="892682">
                  <a:moveTo>
                    <a:pt x="272320" y="0"/>
                  </a:moveTo>
                  <a:lnTo>
                    <a:pt x="0" y="272320"/>
                  </a:lnTo>
                  <a:lnTo>
                    <a:pt x="0" y="892683"/>
                  </a:lnTo>
                  <a:lnTo>
                    <a:pt x="89277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išľîḍè">
              <a:extLst>
                <a:ext uri="{FF2B5EF4-FFF2-40B4-BE49-F238E27FC236}">
                  <a16:creationId xmlns:a16="http://schemas.microsoft.com/office/drawing/2014/main" id="{DC40CF76-6318-4A7B-A1E5-B61D3CD47322}"/>
                </a:ext>
              </a:extLst>
            </p:cNvPr>
            <p:cNvSpPr/>
            <p:nvPr/>
          </p:nvSpPr>
          <p:spPr>
            <a:xfrm>
              <a:off x="870616" y="-617868"/>
              <a:ext cx="597728" cy="597728"/>
            </a:xfrm>
            <a:custGeom>
              <a:avLst/>
              <a:gdLst>
                <a:gd name="connsiteX0" fmla="*/ 156115 w 246983"/>
                <a:gd name="connsiteY0" fmla="*/ 0 h 246983"/>
                <a:gd name="connsiteX1" fmla="*/ 0 w 246983"/>
                <a:gd name="connsiteY1" fmla="*/ 156210 h 246983"/>
                <a:gd name="connsiteX2" fmla="*/ 0 w 246983"/>
                <a:gd name="connsiteY2" fmla="*/ 246983 h 246983"/>
                <a:gd name="connsiteX3" fmla="*/ 246983 w 246983"/>
                <a:gd name="connsiteY3" fmla="*/ 0 h 24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83" h="246983">
                  <a:moveTo>
                    <a:pt x="156115" y="0"/>
                  </a:moveTo>
                  <a:lnTo>
                    <a:pt x="0" y="156210"/>
                  </a:lnTo>
                  <a:lnTo>
                    <a:pt x="0" y="246983"/>
                  </a:lnTo>
                  <a:lnTo>
                    <a:pt x="2469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iś1íde">
              <a:extLst>
                <a:ext uri="{FF2B5EF4-FFF2-40B4-BE49-F238E27FC236}">
                  <a16:creationId xmlns:a16="http://schemas.microsoft.com/office/drawing/2014/main" id="{97793644-CF02-4CFC-B078-0300116E5447}"/>
                </a:ext>
              </a:extLst>
            </p:cNvPr>
            <p:cNvSpPr/>
            <p:nvPr/>
          </p:nvSpPr>
          <p:spPr>
            <a:xfrm>
              <a:off x="332820" y="-891491"/>
              <a:ext cx="156519" cy="156289"/>
            </a:xfrm>
            <a:custGeom>
              <a:avLst/>
              <a:gdLst>
                <a:gd name="connsiteX0" fmla="*/ 40958 w 64674"/>
                <a:gd name="connsiteY0" fmla="*/ 0 h 64579"/>
                <a:gd name="connsiteX1" fmla="*/ 0 w 64674"/>
                <a:gd name="connsiteY1" fmla="*/ 40862 h 64579"/>
                <a:gd name="connsiteX2" fmla="*/ 0 w 64674"/>
                <a:gd name="connsiteY2" fmla="*/ 64580 h 64579"/>
                <a:gd name="connsiteX3" fmla="*/ 64675 w 64674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" h="64579">
                  <a:moveTo>
                    <a:pt x="40958" y="0"/>
                  </a:moveTo>
                  <a:lnTo>
                    <a:pt x="0" y="40862"/>
                  </a:lnTo>
                  <a:lnTo>
                    <a:pt x="0" y="64580"/>
                  </a:lnTo>
                  <a:lnTo>
                    <a:pt x="6467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îṣlîḍè">
              <a:extLst>
                <a:ext uri="{FF2B5EF4-FFF2-40B4-BE49-F238E27FC236}">
                  <a16:creationId xmlns:a16="http://schemas.microsoft.com/office/drawing/2014/main" id="{8BF5CD80-E38C-4590-A0C1-A940432FE654}"/>
                </a:ext>
              </a:extLst>
            </p:cNvPr>
            <p:cNvSpPr/>
            <p:nvPr/>
          </p:nvSpPr>
          <p:spPr>
            <a:xfrm>
              <a:off x="-1083009" y="-917999"/>
              <a:ext cx="577672" cy="2371551"/>
            </a:xfrm>
            <a:custGeom>
              <a:avLst/>
              <a:gdLst>
                <a:gd name="connsiteX0" fmla="*/ 95441 w 238696"/>
                <a:gd name="connsiteY0" fmla="*/ 0 h 979932"/>
                <a:gd name="connsiteX1" fmla="*/ 0 w 238696"/>
                <a:gd name="connsiteY1" fmla="*/ 95345 h 979932"/>
                <a:gd name="connsiteX2" fmla="*/ 0 w 238696"/>
                <a:gd name="connsiteY2" fmla="*/ 979932 h 979932"/>
                <a:gd name="connsiteX3" fmla="*/ 238697 w 238696"/>
                <a:gd name="connsiteY3" fmla="*/ 741236 h 979932"/>
                <a:gd name="connsiteX4" fmla="*/ 238697 w 238696"/>
                <a:gd name="connsiteY4" fmla="*/ 0 h 9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96" h="979932">
                  <a:moveTo>
                    <a:pt x="95441" y="0"/>
                  </a:moveTo>
                  <a:lnTo>
                    <a:pt x="0" y="95345"/>
                  </a:lnTo>
                  <a:lnTo>
                    <a:pt x="0" y="979932"/>
                  </a:lnTo>
                  <a:lnTo>
                    <a:pt x="238697" y="741236"/>
                  </a:lnTo>
                  <a:lnTo>
                    <a:pt x="23869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ísľiḓe">
              <a:extLst>
                <a:ext uri="{FF2B5EF4-FFF2-40B4-BE49-F238E27FC236}">
                  <a16:creationId xmlns:a16="http://schemas.microsoft.com/office/drawing/2014/main" id="{C935EFC7-9A26-424B-8189-E4F4C086B192}"/>
                </a:ext>
              </a:extLst>
            </p:cNvPr>
            <p:cNvSpPr/>
            <p:nvPr/>
          </p:nvSpPr>
          <p:spPr>
            <a:xfrm>
              <a:off x="-1059727" y="-917999"/>
              <a:ext cx="372974" cy="82294"/>
            </a:xfrm>
            <a:custGeom>
              <a:avLst/>
              <a:gdLst>
                <a:gd name="connsiteX0" fmla="*/ 34004 w 154114"/>
                <a:gd name="connsiteY0" fmla="*/ 0 h 34004"/>
                <a:gd name="connsiteX1" fmla="*/ 0 w 154114"/>
                <a:gd name="connsiteY1" fmla="*/ 34004 h 34004"/>
                <a:gd name="connsiteX2" fmla="*/ 120110 w 154114"/>
                <a:gd name="connsiteY2" fmla="*/ 34004 h 34004"/>
                <a:gd name="connsiteX3" fmla="*/ 154115 w 154114"/>
                <a:gd name="connsiteY3" fmla="*/ 0 h 3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14" h="34004">
                  <a:moveTo>
                    <a:pt x="34004" y="0"/>
                  </a:moveTo>
                  <a:lnTo>
                    <a:pt x="0" y="34004"/>
                  </a:lnTo>
                  <a:lnTo>
                    <a:pt x="120110" y="34004"/>
                  </a:lnTo>
                  <a:lnTo>
                    <a:pt x="1541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íṧḻïḍè">
              <a:extLst>
                <a:ext uri="{FF2B5EF4-FFF2-40B4-BE49-F238E27FC236}">
                  <a16:creationId xmlns:a16="http://schemas.microsoft.com/office/drawing/2014/main" id="{41F30919-0695-469A-BF81-A4E7E6A76005}"/>
                </a:ext>
              </a:extLst>
            </p:cNvPr>
            <p:cNvSpPr/>
            <p:nvPr/>
          </p:nvSpPr>
          <p:spPr>
            <a:xfrm>
              <a:off x="-794403" y="-917999"/>
              <a:ext cx="1330537" cy="425532"/>
            </a:xfrm>
            <a:custGeom>
              <a:avLst/>
              <a:gdLst>
                <a:gd name="connsiteX0" fmla="*/ 175927 w 549782"/>
                <a:gd name="connsiteY0" fmla="*/ 0 h 175831"/>
                <a:gd name="connsiteX1" fmla="*/ 0 w 549782"/>
                <a:gd name="connsiteY1" fmla="*/ 175832 h 175831"/>
                <a:gd name="connsiteX2" fmla="*/ 373856 w 549782"/>
                <a:gd name="connsiteY2" fmla="*/ 175832 h 175831"/>
                <a:gd name="connsiteX3" fmla="*/ 549783 w 549782"/>
                <a:gd name="connsiteY3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175831">
                  <a:moveTo>
                    <a:pt x="175927" y="0"/>
                  </a:moveTo>
                  <a:lnTo>
                    <a:pt x="0" y="175832"/>
                  </a:lnTo>
                  <a:lnTo>
                    <a:pt x="373856" y="175832"/>
                  </a:lnTo>
                  <a:lnTo>
                    <a:pt x="5497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isļîďe">
              <a:extLst>
                <a:ext uri="{FF2B5EF4-FFF2-40B4-BE49-F238E27FC236}">
                  <a16:creationId xmlns:a16="http://schemas.microsoft.com/office/drawing/2014/main" id="{5D7E8E92-CDFC-419C-8CB5-D0069207C25F}"/>
                </a:ext>
              </a:extLst>
            </p:cNvPr>
            <p:cNvSpPr/>
            <p:nvPr/>
          </p:nvSpPr>
          <p:spPr>
            <a:xfrm>
              <a:off x="1265490" y="-917999"/>
              <a:ext cx="675181" cy="675181"/>
            </a:xfrm>
            <a:custGeom>
              <a:avLst/>
              <a:gdLst>
                <a:gd name="connsiteX0" fmla="*/ 0 w 278987"/>
                <a:gd name="connsiteY0" fmla="*/ 0 h 278987"/>
                <a:gd name="connsiteX1" fmla="*/ 0 w 278987"/>
                <a:gd name="connsiteY1" fmla="*/ 278987 h 278987"/>
                <a:gd name="connsiteX2" fmla="*/ 278987 w 278987"/>
                <a:gd name="connsiteY2" fmla="*/ 0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87" h="278987">
                  <a:moveTo>
                    <a:pt x="0" y="0"/>
                  </a:moveTo>
                  <a:lnTo>
                    <a:pt x="0" y="278987"/>
                  </a:lnTo>
                  <a:lnTo>
                    <a:pt x="27898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íśľîďê">
              <a:extLst>
                <a:ext uri="{FF2B5EF4-FFF2-40B4-BE49-F238E27FC236}">
                  <a16:creationId xmlns:a16="http://schemas.microsoft.com/office/drawing/2014/main" id="{FBB10ADC-848B-4227-859E-4199909AFE19}"/>
                </a:ext>
              </a:extLst>
            </p:cNvPr>
            <p:cNvSpPr/>
            <p:nvPr/>
          </p:nvSpPr>
          <p:spPr>
            <a:xfrm>
              <a:off x="-1083009" y="-614180"/>
              <a:ext cx="777068" cy="776838"/>
            </a:xfrm>
            <a:custGeom>
              <a:avLst/>
              <a:gdLst>
                <a:gd name="connsiteX0" fmla="*/ 0 w 321087"/>
                <a:gd name="connsiteY0" fmla="*/ 320993 h 320992"/>
                <a:gd name="connsiteX1" fmla="*/ 321088 w 321087"/>
                <a:gd name="connsiteY1" fmla="*/ 0 h 320992"/>
                <a:gd name="connsiteX2" fmla="*/ 200692 w 321087"/>
                <a:gd name="connsiteY2" fmla="*/ 0 h 320992"/>
                <a:gd name="connsiteX3" fmla="*/ 0 w 321087"/>
                <a:gd name="connsiteY3" fmla="*/ 200692 h 32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87" h="320992">
                  <a:moveTo>
                    <a:pt x="0" y="320993"/>
                  </a:moveTo>
                  <a:lnTo>
                    <a:pt x="321088" y="0"/>
                  </a:lnTo>
                  <a:lnTo>
                    <a:pt x="200692" y="0"/>
                  </a:lnTo>
                  <a:lnTo>
                    <a:pt x="0" y="200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ïṣḷíḋé">
              <a:extLst>
                <a:ext uri="{FF2B5EF4-FFF2-40B4-BE49-F238E27FC236}">
                  <a16:creationId xmlns:a16="http://schemas.microsoft.com/office/drawing/2014/main" id="{BF21E6A6-38FD-4ADA-B8B9-7105A6D38BA8}"/>
                </a:ext>
              </a:extLst>
            </p:cNvPr>
            <p:cNvSpPr/>
            <p:nvPr/>
          </p:nvSpPr>
          <p:spPr>
            <a:xfrm>
              <a:off x="-875774" y="-917999"/>
              <a:ext cx="1385863" cy="1385631"/>
            </a:xfrm>
            <a:custGeom>
              <a:avLst/>
              <a:gdLst>
                <a:gd name="connsiteX0" fmla="*/ 312420 w 572643"/>
                <a:gd name="connsiteY0" fmla="*/ 0 h 572547"/>
                <a:gd name="connsiteX1" fmla="*/ 0 w 572643"/>
                <a:gd name="connsiteY1" fmla="*/ 312325 h 572547"/>
                <a:gd name="connsiteX2" fmla="*/ 0 w 572643"/>
                <a:gd name="connsiteY2" fmla="*/ 572548 h 572547"/>
                <a:gd name="connsiteX3" fmla="*/ 572643 w 572643"/>
                <a:gd name="connsiteY3" fmla="*/ 0 h 57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643" h="572547">
                  <a:moveTo>
                    <a:pt x="312420" y="0"/>
                  </a:moveTo>
                  <a:lnTo>
                    <a:pt x="0" y="312325"/>
                  </a:lnTo>
                  <a:lnTo>
                    <a:pt x="0" y="572548"/>
                  </a:lnTo>
                  <a:lnTo>
                    <a:pt x="57264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îṣľîḑè">
              <a:extLst>
                <a:ext uri="{FF2B5EF4-FFF2-40B4-BE49-F238E27FC236}">
                  <a16:creationId xmlns:a16="http://schemas.microsoft.com/office/drawing/2014/main" id="{53C71421-A6FF-4475-ADFB-E5F6D5A8AD21}"/>
                </a:ext>
              </a:extLst>
            </p:cNvPr>
            <p:cNvSpPr/>
            <p:nvPr/>
          </p:nvSpPr>
          <p:spPr>
            <a:xfrm>
              <a:off x="1582221" y="-1005135"/>
              <a:ext cx="567300" cy="567300"/>
            </a:xfrm>
            <a:custGeom>
              <a:avLst/>
              <a:gdLst>
                <a:gd name="connsiteX0" fmla="*/ 94583 w 234410"/>
                <a:gd name="connsiteY0" fmla="*/ 0 h 234410"/>
                <a:gd name="connsiteX1" fmla="*/ 0 w 234410"/>
                <a:gd name="connsiteY1" fmla="*/ 94583 h 234410"/>
                <a:gd name="connsiteX2" fmla="*/ 0 w 234410"/>
                <a:gd name="connsiteY2" fmla="*/ 234410 h 234410"/>
                <a:gd name="connsiteX3" fmla="*/ 234410 w 234410"/>
                <a:gd name="connsiteY3" fmla="*/ 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410" h="234410">
                  <a:moveTo>
                    <a:pt x="94583" y="0"/>
                  </a:moveTo>
                  <a:lnTo>
                    <a:pt x="0" y="94583"/>
                  </a:lnTo>
                  <a:lnTo>
                    <a:pt x="0" y="234410"/>
                  </a:lnTo>
                  <a:lnTo>
                    <a:pt x="2344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53624" y="1777424"/>
            <a:ext cx="9565275" cy="16430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altLang="zh-CN" sz="4400" b="1" smtClean="0"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53624" y="5558378"/>
            <a:ext cx="9565275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53624" y="5854649"/>
            <a:ext cx="9565275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2022/6/29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ṧľ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ṧľïḓe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2026" y="2376697"/>
            <a:ext cx="9889553" cy="840230"/>
          </a:xfrm>
        </p:spPr>
        <p:txBody>
          <a:bodyPr/>
          <a:lstStyle/>
          <a:p>
            <a:r>
              <a:rPr lang="zh-CN" altLang="en-US" sz="5400" dirty="0">
                <a:solidFill>
                  <a:srgbClr val="ED6A11"/>
                </a:solidFill>
              </a:rPr>
              <a:t>排序</a:t>
            </a:r>
            <a:r>
              <a:rPr lang="zh-CN" altLang="en-US" sz="5400" dirty="0"/>
              <a:t>算法</a:t>
            </a:r>
          </a:p>
        </p:txBody>
      </p:sp>
      <p:sp>
        <p:nvSpPr>
          <p:cNvPr id="10" name="î$ḷîďê">
            <a:extLst>
              <a:ext uri="{FF2B5EF4-FFF2-40B4-BE49-F238E27FC236}">
                <a16:creationId xmlns:a16="http://schemas.microsoft.com/office/drawing/2014/main" id="{0102F8CF-8DD3-43E5-B521-501A3CF1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2026" y="3214288"/>
            <a:ext cx="9889553" cy="53585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——</a:t>
            </a:r>
            <a:r>
              <a:rPr lang="zh-CN" altLang="en-US" sz="3200" dirty="0"/>
              <a:t>效率</a:t>
            </a:r>
            <a:r>
              <a:rPr lang="zh-CN" altLang="en-US" sz="3200" dirty="0">
                <a:solidFill>
                  <a:srgbClr val="ED6A11"/>
                </a:solidFill>
              </a:rPr>
              <a:t>比较</a:t>
            </a:r>
            <a:endParaRPr lang="en-GB" altLang="zh-CN" sz="3200" dirty="0">
              <a:solidFill>
                <a:srgbClr val="ED6A11"/>
              </a:solidFill>
            </a:endParaRPr>
          </a:p>
        </p:txBody>
      </p:sp>
      <p:sp>
        <p:nvSpPr>
          <p:cNvPr id="11" name="ïṧḷiďe">
            <a:extLst>
              <a:ext uri="{FF2B5EF4-FFF2-40B4-BE49-F238E27FC236}">
                <a16:creationId xmlns:a16="http://schemas.microsoft.com/office/drawing/2014/main" id="{7E21516B-4ABB-4E09-987D-1ABA411225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第十组</a:t>
            </a:r>
            <a:endParaRPr lang="en-GB" altLang="zh-CN" dirty="0"/>
          </a:p>
        </p:txBody>
      </p:sp>
      <p:sp>
        <p:nvSpPr>
          <p:cNvPr id="12" name="iṥlïḍe">
            <a:extLst>
              <a:ext uri="{FF2B5EF4-FFF2-40B4-BE49-F238E27FC236}">
                <a16:creationId xmlns:a16="http://schemas.microsoft.com/office/drawing/2014/main" id="{BFF7D8B0-524B-4065-95EB-00BAEDA269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胡奉民  谭恩遥  文海东</a:t>
            </a:r>
            <a:endParaRPr lang="en-GB" altLang="zh-CN" dirty="0"/>
          </a:p>
        </p:txBody>
      </p:sp>
      <p:sp>
        <p:nvSpPr>
          <p:cNvPr id="17" name="isľiḓé">
            <a:extLst>
              <a:ext uri="{FF2B5EF4-FFF2-40B4-BE49-F238E27FC236}">
                <a16:creationId xmlns:a16="http://schemas.microsoft.com/office/drawing/2014/main" id="{CBE4F1C0-9A4E-446B-BDF9-2D9EDA60E25E}"/>
              </a:ext>
            </a:extLst>
          </p:cNvPr>
          <p:cNvSpPr txBox="1"/>
          <p:nvPr/>
        </p:nvSpPr>
        <p:spPr>
          <a:xfrm>
            <a:off x="2572027" y="19970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数据结构课程设计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036F8B2-FE1D-25F7-A98D-70C55280D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729" y="0"/>
            <a:ext cx="1280271" cy="38408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421421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ḷ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ïḋe">
            <a:extLst>
              <a:ext uri="{FF2B5EF4-FFF2-40B4-BE49-F238E27FC236}">
                <a16:creationId xmlns:a16="http://schemas.microsoft.com/office/drawing/2014/main" id="{F9BE57FE-13D7-48A7-A602-509E2B38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3" name="ísḷîḑê">
            <a:extLst>
              <a:ext uri="{FF2B5EF4-FFF2-40B4-BE49-F238E27FC236}">
                <a16:creationId xmlns:a16="http://schemas.microsoft.com/office/drawing/2014/main" id="{882E8463-E84B-4E42-BE1B-3BDBD5BF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FA2913-38F8-A6DA-60C8-45148BBA6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729" y="0"/>
            <a:ext cx="1280271" cy="3840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8A19C9-92F1-5BAD-A0E7-F73D18A0E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65" b="99809" l="0" r="99860">
                        <a14:foregroundMark x1="24370" y1="78394" x2="19328" y2="66539"/>
                        <a14:foregroundMark x1="19328" y1="66539" x2="27591" y2="20268"/>
                        <a14:foregroundMark x1="27591" y1="20268" x2="37115" y2="61950"/>
                        <a14:foregroundMark x1="37115" y1="61950" x2="29692" y2="77055"/>
                        <a14:foregroundMark x1="11622" y1="36891" x2="9244" y2="21415"/>
                        <a14:foregroundMark x1="11771" y1="37859" x2="11631" y2="36949"/>
                        <a14:foregroundMark x1="12487" y1="42525" x2="11771" y2="37859"/>
                        <a14:foregroundMark x1="17087" y1="72467" x2="13545" y2="49410"/>
                        <a14:foregroundMark x1="8901" y1="43645" x2="4762" y2="11090"/>
                        <a14:foregroundMark x1="11204" y1="61759" x2="10707" y2="57850"/>
                        <a14:foregroundMark x1="4062" y1="2486" x2="16947" y2="3250"/>
                        <a14:foregroundMark x1="16947" y1="3250" x2="42157" y2="574"/>
                        <a14:foregroundMark x1="42157" y1="574" x2="98880" y2="3442"/>
                        <a14:foregroundMark x1="98880" y1="3442" x2="99860" y2="3059"/>
                        <a14:foregroundMark x1="1821" y1="956" x2="2521" y2="39388"/>
                        <a14:foregroundMark x1="3782" y1="7266" x2="48459" y2="2294"/>
                        <a14:foregroundMark x1="26331" y1="16444" x2="42437" y2="15679"/>
                        <a14:foregroundMark x1="42437" y1="15679" x2="27591" y2="86233"/>
                        <a14:foregroundMark x1="27591" y1="86233" x2="5042" y2="65774"/>
                        <a14:foregroundMark x1="14258" y1="37859" x2="22969" y2="11472"/>
                        <a14:foregroundMark x1="14059" y1="38461" x2="14258" y2="37859"/>
                        <a14:foregroundMark x1="12927" y1="41889" x2="13966" y2="38741"/>
                        <a14:foregroundMark x1="10707" y1="48614" x2="12920" y2="41910"/>
                        <a14:foregroundMark x1="5042" y1="65774" x2="8982" y2="53838"/>
                        <a14:foregroundMark x1="22969" y1="11472" x2="24790" y2="9560"/>
                        <a14:foregroundMark x1="12045" y1="72084" x2="25770" y2="46654"/>
                        <a14:foregroundMark x1="25770" y1="46654" x2="47619" y2="65392"/>
                        <a14:foregroundMark x1="47619" y1="65392" x2="23109" y2="85851"/>
                        <a14:foregroundMark x1="23109" y1="85851" x2="19888" y2="81453"/>
                        <a14:foregroundMark x1="10504" y1="93308" x2="19328" y2="69025"/>
                        <a14:foregroundMark x1="19328" y1="69025" x2="44258" y2="77629"/>
                        <a14:foregroundMark x1="40232" y1="80054" x2="15686" y2="94837"/>
                        <a14:foregroundMark x1="42893" y1="78451" x2="41074" y2="79546"/>
                        <a14:foregroundMark x1="44258" y1="77629" x2="42895" y2="78450"/>
                        <a14:foregroundMark x1="15686" y1="94837" x2="11625" y2="90057"/>
                        <a14:foregroundMark x1="49485" y1="36089" x2="52941" y2="37859"/>
                        <a14:foregroundMark x1="48287" y1="35476" x2="48435" y2="35552"/>
                        <a14:foregroundMark x1="46723" y1="34675" x2="47034" y2="34834"/>
                        <a14:foregroundMark x1="45098" y1="33843" x2="45607" y2="34104"/>
                        <a14:foregroundMark x1="52941" y1="37859" x2="51541" y2="68642"/>
                        <a14:foregroundMark x1="51541" y1="68642" x2="44258" y2="63862"/>
                        <a14:foregroundMark x1="50700" y1="27916" x2="54622" y2="65774"/>
                        <a14:foregroundMark x1="54622" y1="65774" x2="55602" y2="31931"/>
                        <a14:foregroundMark x1="55602" y1="31931" x2="59104" y2="25430"/>
                        <a14:foregroundMark x1="43201" y1="48983" x2="41737" y2="40153"/>
                        <a14:foregroundMark x1="45098" y1="60421" x2="43765" y2="52381"/>
                        <a14:foregroundMark x1="42853" y1="52519" x2="42997" y2="54111"/>
                        <a14:foregroundMark x1="41737" y1="40153" x2="42277" y2="46135"/>
                        <a14:foregroundMark x1="42997" y1="54111" x2="35154" y2="59273"/>
                        <a14:foregroundMark x1="35154" y1="59273" x2="34594" y2="56788"/>
                        <a14:foregroundMark x1="25770" y1="14340" x2="45518" y2="15870"/>
                        <a14:foregroundMark x1="45518" y1="15870" x2="50560" y2="6501"/>
                        <a14:foregroundMark x1="50560" y1="6501" x2="28571" y2="11855"/>
                        <a14:foregroundMark x1="28571" y1="11855" x2="57423" y2="3633"/>
                        <a14:foregroundMark x1="57423" y1="3633" x2="62045" y2="3824"/>
                        <a14:foregroundMark x1="11765" y1="1338" x2="19608" y2="2294"/>
                        <a14:foregroundMark x1="19608" y1="2294" x2="5742" y2="2294"/>
                        <a14:foregroundMark x1="74090" y1="1530" x2="95098" y2="1530"/>
                        <a14:foregroundMark x1="95098" y1="1530" x2="99580" y2="1147"/>
                        <a14:foregroundMark x1="56162" y1="5545" x2="70028" y2="4971"/>
                        <a14:foregroundMark x1="70028" y1="4971" x2="93978" y2="5545"/>
                        <a14:foregroundMark x1="93978" y1="5545" x2="95238" y2="5354"/>
                        <a14:foregroundMark x1="75910" y1="4780" x2="99860" y2="5354"/>
                        <a14:foregroundMark x1="49300" y1="13384" x2="63585" y2="5354"/>
                        <a14:foregroundMark x1="56863" y1="7266" x2="47199" y2="19312"/>
                        <a14:foregroundMark x1="49020" y1="14149" x2="59944" y2="13193"/>
                        <a14:foregroundMark x1="56583" y1="11855" x2="56723" y2="23136"/>
                        <a14:foregroundMark x1="55462" y1="20841" x2="58263" y2="15296"/>
                        <a14:foregroundMark x1="57843" y1="15679" x2="57563" y2="36138"/>
                        <a14:foregroundMark x1="56863" y1="18547" x2="57843" y2="45124"/>
                        <a14:foregroundMark x1="57843" y1="45124" x2="57843" y2="45124"/>
                        <a14:foregroundMark x1="57143" y1="34417" x2="56022" y2="56788"/>
                        <a14:foregroundMark x1="55882" y1="40918" x2="57143" y2="69216"/>
                        <a14:foregroundMark x1="55322" y1="46272" x2="53782" y2="70363"/>
                        <a14:foregroundMark x1="58683" y1="41491" x2="58964" y2="66348"/>
                        <a14:foregroundMark x1="56723" y1="27916" x2="56162" y2="72275"/>
                        <a14:foregroundMark x1="56162" y1="72275" x2="56162" y2="71893"/>
                        <a14:foregroundMark x1="58543" y1="25239" x2="61204" y2="56979"/>
                        <a14:foregroundMark x1="55166" y1="75335" x2="54902" y2="79732"/>
                        <a14:foregroundMark x1="58543" y1="19120" x2="55166" y2="75335"/>
                        <a14:foregroundMark x1="47077" y1="70775" x2="55742" y2="69407"/>
                        <a14:foregroundMark x1="35154" y1="72658" x2="47003" y2="70787"/>
                        <a14:foregroundMark x1="47198" y1="71277" x2="59524" y2="69407"/>
                        <a14:foregroundMark x1="36835" y1="72849" x2="47040" y2="71301"/>
                        <a14:foregroundMark x1="55153" y1="75335" x2="54062" y2="78967"/>
                        <a14:foregroundMark x1="58543" y1="64054" x2="55153" y2="75335"/>
                        <a14:foregroundMark x1="53212" y1="80190" x2="52410" y2="81344"/>
                        <a14:foregroundMark x1="54062" y1="78967" x2="53399" y2="79922"/>
                        <a14:foregroundMark x1="41263" y1="83295" x2="32773" y2="89675"/>
                        <a14:foregroundMark x1="43750" y1="81426" x2="43043" y2="81957"/>
                        <a14:foregroundMark x1="44899" y1="80563" x2="44208" y2="81082"/>
                        <a14:foregroundMark x1="47572" y1="78554" x2="46609" y2="79278"/>
                        <a14:foregroundMark x1="48039" y1="78203" x2="47654" y2="78493"/>
                        <a14:foregroundMark x1="33053" y1="90249" x2="40198" y2="87658"/>
                        <a14:foregroundMark x1="42205" y1="92029" x2="41317" y2="92925"/>
                        <a14:foregroundMark x1="46109" y1="88090" x2="45974" y2="88226"/>
                        <a14:foregroundMark x1="41317" y1="92925" x2="31092" y2="97132"/>
                        <a14:foregroundMark x1="27591" y1="98088" x2="42717" y2="94837"/>
                        <a14:foregroundMark x1="42717" y1="94837" x2="41877" y2="94837"/>
                        <a14:foregroundMark x1="31513" y1="94646" x2="21148" y2="94837"/>
                        <a14:foregroundMark x1="21148" y1="94837" x2="35854" y2="91969"/>
                        <a14:foregroundMark x1="35854" y1="91969" x2="37395" y2="92161"/>
                        <a14:foregroundMark x1="23529" y1="94264" x2="17367" y2="95220"/>
                        <a14:foregroundMark x1="6022" y1="72084" x2="13585" y2="84130"/>
                        <a14:foregroundMark x1="13585" y1="84130" x2="15546" y2="90057"/>
                        <a14:foregroundMark x1="140" y1="65583" x2="10644" y2="83748"/>
                        <a14:foregroundMark x1="3361" y1="73040" x2="2521" y2="96941"/>
                        <a14:foregroundMark x1="2521" y1="96941" x2="2521" y2="96941"/>
                        <a14:foregroundMark x1="3501" y1="95793" x2="11204" y2="95985"/>
                        <a14:foregroundMark x1="11204" y1="95985" x2="16246" y2="95793"/>
                        <a14:foregroundMark x1="2801" y1="99235" x2="6022" y2="99809"/>
                        <a14:backgroundMark x1="40896" y1="49331" x2="41176" y2="52772"/>
                        <a14:backgroundMark x1="48459" y1="91205" x2="43978" y2="82218"/>
                        <a14:backgroundMark x1="43978" y1="82218" x2="56863" y2="86807"/>
                        <a14:backgroundMark x1="56863" y1="86807" x2="57703" y2="88145"/>
                        <a14:backgroundMark x1="40896" y1="50478" x2="44118" y2="44168"/>
                        <a14:backgroundMark x1="44538" y1="52581" x2="40896" y2="34990"/>
                        <a14:backgroundMark x1="45518" y1="43212" x2="46218" y2="31549"/>
                        <a14:backgroundMark x1="45938" y1="40727" x2="49160" y2="37094"/>
                        <a14:backgroundMark x1="47759" y1="37859" x2="47199" y2="29063"/>
                        <a14:backgroundMark x1="47759" y1="38241" x2="49020" y2="32505"/>
                        <a14:backgroundMark x1="16387" y1="48566" x2="10784" y2="25048"/>
                        <a14:backgroundMark x1="14706" y1="48757" x2="11625" y2="36902"/>
                        <a14:backgroundMark x1="9804" y1="57361" x2="9804" y2="37859"/>
                        <a14:backgroundMark x1="12745" y1="52772" x2="13445" y2="37859"/>
                        <a14:backgroundMark x1="13445" y1="37859" x2="13445" y2="37859"/>
                        <a14:backgroundMark x1="12885" y1="43021" x2="11204" y2="31931"/>
                        <a14:backgroundMark x1="47899" y1="83365" x2="48039" y2="76673"/>
                        <a14:backgroundMark x1="46639" y1="89675" x2="41036" y2="89484"/>
                        <a14:backgroundMark x1="44678" y1="86233" x2="40616" y2="81262"/>
                        <a14:backgroundMark x1="48459" y1="81836" x2="47899" y2="74187"/>
                        <a14:backgroundMark x1="54482" y1="85277" x2="52241" y2="75335"/>
                        <a14:backgroundMark x1="52241" y1="75335" x2="52241" y2="753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1081" y="998172"/>
            <a:ext cx="6637138" cy="48616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996068-DF1D-4A6B-5059-5D94D4456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1217260"/>
            <a:ext cx="1207113" cy="493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4279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ḷ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ïḋe">
            <a:extLst>
              <a:ext uri="{FF2B5EF4-FFF2-40B4-BE49-F238E27FC236}">
                <a16:creationId xmlns:a16="http://schemas.microsoft.com/office/drawing/2014/main" id="{F9BE57FE-13D7-48A7-A602-509E2B38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3" name="ísḷîḑê">
            <a:extLst>
              <a:ext uri="{FF2B5EF4-FFF2-40B4-BE49-F238E27FC236}">
                <a16:creationId xmlns:a16="http://schemas.microsoft.com/office/drawing/2014/main" id="{882E8463-E84B-4E42-BE1B-3BDBD5BF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FA2913-38F8-A6DA-60C8-45148BBA6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729" y="0"/>
            <a:ext cx="1280271" cy="3840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B69772-B65B-4574-ACFA-A785AE83B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33" b="97949" l="2000" r="90000">
                        <a14:foregroundMark x1="6909" y1="4872" x2="12182" y2="15897"/>
                        <a14:foregroundMark x1="12182" y1="15897" x2="9273" y2="57179"/>
                        <a14:foregroundMark x1="9273" y1="57179" x2="9818" y2="11795"/>
                        <a14:foregroundMark x1="9818" y1="11795" x2="10909" y2="10513"/>
                        <a14:foregroundMark x1="2000" y1="25641" x2="32909" y2="21282"/>
                        <a14:foregroundMark x1="4909" y1="9231" x2="23636" y2="8462"/>
                        <a14:foregroundMark x1="3455" y1="3846" x2="18545" y2="6410"/>
                        <a14:foregroundMark x1="18909" y1="8718" x2="30000" y2="8205"/>
                        <a14:foregroundMark x1="23091" y1="4359" x2="27273" y2="5385"/>
                        <a14:foregroundMark x1="24545" y1="14615" x2="34182" y2="14103"/>
                        <a14:foregroundMark x1="24909" y1="5385" x2="26909" y2="5385"/>
                        <a14:foregroundMark x1="25636" y1="3590" x2="26545" y2="3846"/>
                        <a14:foregroundMark x1="23273" y1="11538" x2="30909" y2="11026"/>
                        <a14:foregroundMark x1="30909" y1="11026" x2="37091" y2="11026"/>
                        <a14:foregroundMark x1="32182" y1="24615" x2="44364" y2="25641"/>
                        <a14:foregroundMark x1="30000" y1="32308" x2="46545" y2="33333"/>
                        <a14:foregroundMark x1="13273" y1="42564" x2="25091" y2="40000"/>
                        <a14:foregroundMark x1="25091" y1="40000" x2="25636" y2="40513"/>
                        <a14:foregroundMark x1="18000" y1="48974" x2="36727" y2="50256"/>
                        <a14:foregroundMark x1="36727" y1="50256" x2="36364" y2="50256"/>
                        <a14:foregroundMark x1="22364" y1="55385" x2="32909" y2="56667"/>
                        <a14:foregroundMark x1="4182" y1="61538" x2="31273" y2="60000"/>
                        <a14:foregroundMark x1="31273" y1="60000" x2="31091" y2="60000"/>
                        <a14:foregroundMark x1="13273" y1="68462" x2="34545" y2="70000"/>
                        <a14:foregroundMark x1="12545" y1="85128" x2="23636" y2="85385"/>
                        <a14:foregroundMark x1="23636" y1="85385" x2="32909" y2="85128"/>
                        <a14:foregroundMark x1="5636" y1="94872" x2="30727" y2="97949"/>
                        <a14:foregroundMark x1="28000" y1="96154" x2="35091" y2="96154"/>
                        <a14:foregroundMark x1="34364" y1="84359" x2="32545" y2="95385"/>
                        <a14:foregroundMark x1="36727" y1="96410" x2="34364" y2="83590"/>
                        <a14:foregroundMark x1="27818" y1="67692" x2="38727" y2="66410"/>
                        <a14:foregroundMark x1="30727" y1="62821" x2="36727" y2="62564"/>
                        <a14:foregroundMark x1="37273" y1="69744" x2="43636" y2="68462"/>
                        <a14:foregroundMark x1="30364" y1="59744" x2="38364" y2="59231"/>
                        <a14:foregroundMark x1="30909" y1="52821" x2="37636" y2="52564"/>
                        <a14:foregroundMark x1="27091" y1="46154" x2="36727" y2="46667"/>
                        <a14:foregroundMark x1="26182" y1="41538" x2="32545" y2="41538"/>
                        <a14:foregroundMark x1="36545" y1="34872" x2="48727" y2="34615"/>
                        <a14:foregroundMark x1="42182" y1="34615" x2="51818" y2="35128"/>
                        <a14:foregroundMark x1="43636" y1="31538" x2="54545" y2="32821"/>
                        <a14:foregroundMark x1="40364" y1="26923" x2="50182" y2="27949"/>
                        <a14:foregroundMark x1="37273" y1="27949" x2="47636" y2="27436"/>
                        <a14:foregroundMark x1="34909" y1="25641" x2="45818" y2="25897"/>
                        <a14:foregroundMark x1="34182" y1="22564" x2="46727" y2="24359"/>
                        <a14:foregroundMark x1="36000" y1="20000" x2="43455" y2="19231"/>
                        <a14:foregroundMark x1="32182" y1="11795" x2="36727" y2="11795"/>
                        <a14:foregroundMark x1="28364" y1="7436" x2="35818" y2="11282"/>
                        <a14:foregroundMark x1="9091" y1="3333" x2="25273" y2="4359"/>
                        <a14:foregroundMark x1="32000" y1="8974" x2="35273" y2="10256"/>
                        <a14:foregroundMark x1="35273" y1="10256" x2="37273" y2="9487"/>
                        <a14:foregroundMark x1="52364" y1="31538" x2="52000" y2="35641"/>
                        <a14:foregroundMark x1="50727" y1="30256" x2="54182" y2="31795"/>
                        <a14:foregroundMark x1="35636" y1="43846" x2="36545" y2="47692"/>
                        <a14:foregroundMark x1="36545" y1="43333" x2="37818" y2="48718"/>
                        <a14:foregroundMark x1="38727" y1="65641" x2="42182" y2="69487"/>
                        <a14:foregroundMark x1="39818" y1="64103" x2="43091" y2="67179"/>
                        <a14:foregroundMark x1="37273" y1="77949" x2="36364" y2="90000"/>
                        <a14:foregroundMark x1="36364" y1="90000" x2="36364" y2="9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6880" y="1217260"/>
            <a:ext cx="6238240" cy="44234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09D6AD-8228-9721-373D-BFEA104D1D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1217260"/>
            <a:ext cx="1207113" cy="493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8901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ḷ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ïḋe">
            <a:extLst>
              <a:ext uri="{FF2B5EF4-FFF2-40B4-BE49-F238E27FC236}">
                <a16:creationId xmlns:a16="http://schemas.microsoft.com/office/drawing/2014/main" id="{F9BE57FE-13D7-48A7-A602-509E2B38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3" name="ísḷîḑê">
            <a:extLst>
              <a:ext uri="{FF2B5EF4-FFF2-40B4-BE49-F238E27FC236}">
                <a16:creationId xmlns:a16="http://schemas.microsoft.com/office/drawing/2014/main" id="{882E8463-E84B-4E42-BE1B-3BDBD5BF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FA2913-38F8-A6DA-60C8-45148BBA6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729" y="0"/>
            <a:ext cx="1280271" cy="3840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49B73E-D8F2-C103-0568-7BAD2EF68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1" b="99091" l="1095" r="89964">
                        <a14:foregroundMark x1="3285" y1="4318" x2="25000" y2="1591"/>
                        <a14:foregroundMark x1="25000" y1="1591" x2="32664" y2="4318"/>
                        <a14:foregroundMark x1="7664" y1="9091" x2="30292" y2="11136"/>
                        <a14:foregroundMark x1="30292" y1="11136" x2="32664" y2="10909"/>
                        <a14:foregroundMark x1="5657" y1="10682" x2="31934" y2="12727"/>
                        <a14:foregroundMark x1="6022" y1="18409" x2="40328" y2="21591"/>
                        <a14:foregroundMark x1="7117" y1="26136" x2="31387" y2="27273"/>
                        <a14:foregroundMark x1="6022" y1="33409" x2="31022" y2="34091"/>
                        <a14:foregroundMark x1="12226" y1="44773" x2="31204" y2="45227"/>
                        <a14:foregroundMark x1="1277" y1="47045" x2="23175" y2="50000"/>
                        <a14:foregroundMark x1="7117" y1="55455" x2="28102" y2="57727"/>
                        <a14:foregroundMark x1="1277" y1="99091" x2="22080" y2="97727"/>
                        <a14:foregroundMark x1="3832" y1="95682" x2="16788" y2="95455"/>
                        <a14:foregroundMark x1="16788" y1="95455" x2="16788" y2="95455"/>
                        <a14:foregroundMark x1="17701" y1="75000" x2="32299" y2="70227"/>
                        <a14:foregroundMark x1="26277" y1="56591" x2="29745" y2="80000"/>
                        <a14:foregroundMark x1="34124" y1="42955" x2="38139" y2="66591"/>
                        <a14:foregroundMark x1="34307" y1="10455" x2="34854" y2="18409"/>
                        <a14:foregroundMark x1="32847" y1="6136" x2="37591" y2="17500"/>
                        <a14:foregroundMark x1="36861" y1="10455" x2="33029" y2="12955"/>
                        <a14:foregroundMark x1="35401" y1="8409" x2="33029" y2="15455"/>
                        <a14:foregroundMark x1="35584" y1="8182" x2="34672" y2="13409"/>
                        <a14:foregroundMark x1="38139" y1="27273" x2="35401" y2="31818"/>
                        <a14:foregroundMark x1="36861" y1="28864" x2="35766" y2="31818"/>
                        <a14:foregroundMark x1="37409" y1="37955" x2="37044" y2="48182"/>
                        <a14:foregroundMark x1="39416" y1="59318" x2="38139" y2="64545"/>
                        <a14:foregroundMark x1="35401" y1="56591" x2="38869" y2="62955"/>
                        <a14:foregroundMark x1="35949" y1="56364" x2="42153" y2="59773"/>
                        <a14:foregroundMark x1="39416" y1="61136" x2="43066" y2="61136"/>
                        <a14:foregroundMark x1="41058" y1="57045" x2="41606" y2="62045"/>
                        <a14:foregroundMark x1="35766" y1="70455" x2="36496" y2="76136"/>
                        <a14:foregroundMark x1="37226" y1="79318" x2="29745" y2="81136"/>
                        <a14:foregroundMark x1="28650" y1="80000" x2="38504" y2="80000"/>
                        <a14:foregroundMark x1="25365" y1="86818" x2="35949" y2="86818"/>
                        <a14:foregroundMark x1="37591" y1="30000" x2="37591" y2="30000"/>
                        <a14:foregroundMark x1="38686" y1="29318" x2="38686" y2="29318"/>
                        <a14:backgroundMark x1="44343" y1="86818" x2="38321" y2="98636"/>
                        <a14:backgroundMark x1="38321" y1="98636" x2="38321" y2="98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5264" y="1035708"/>
            <a:ext cx="5961471" cy="4786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5880FE-4B1C-B3B2-2DA1-90D4E56C4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1217260"/>
            <a:ext cx="1207113" cy="493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2232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1i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1iḑè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288" y="2424911"/>
            <a:ext cx="5731164" cy="628955"/>
          </a:xfrm>
        </p:spPr>
        <p:txBody>
          <a:bodyPr/>
          <a:lstStyle/>
          <a:p>
            <a:r>
              <a:rPr lang="en-US" altLang="zh-CN" dirty="0"/>
              <a:t>		</a:t>
            </a:r>
            <a:r>
              <a:rPr lang="zh-CN" altLang="en-US" dirty="0"/>
              <a:t>总结</a:t>
            </a:r>
          </a:p>
        </p:txBody>
      </p:sp>
      <p:sp>
        <p:nvSpPr>
          <p:cNvPr id="5" name="îśľïďè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6288" y="3053867"/>
            <a:ext cx="5731164" cy="95105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	               </a:t>
            </a:r>
            <a:r>
              <a:rPr lang="zh-CN" altLang="en-US" sz="1800" dirty="0"/>
              <a:t>不足和收获</a:t>
            </a:r>
            <a:endParaRPr lang="en-GB" altLang="zh-CN" sz="1800" dirty="0"/>
          </a:p>
        </p:txBody>
      </p:sp>
      <p:sp>
        <p:nvSpPr>
          <p:cNvPr id="2" name="íśḻíḋê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8" name="ïṧḻïḓé">
            <a:extLst>
              <a:ext uri="{FF2B5EF4-FFF2-40B4-BE49-F238E27FC236}">
                <a16:creationId xmlns:a16="http://schemas.microsoft.com/office/drawing/2014/main" id="{A96F477B-D9F7-46E0-BDD1-83E6B5A92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8676" y="2321004"/>
            <a:ext cx="1127232" cy="1107996"/>
          </a:xfrm>
        </p:spPr>
        <p:txBody>
          <a:bodyPr/>
          <a:lstStyle/>
          <a:p>
            <a:r>
              <a:rPr lang="en-GB" dirty="0"/>
              <a:t>05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7CDF48-2387-4BF4-0C0E-48ACAA03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729" y="0"/>
            <a:ext cx="1280271" cy="384081"/>
          </a:xfrm>
          <a:prstGeom prst="rect">
            <a:avLst/>
          </a:prstGeom>
        </p:spPr>
      </p:pic>
      <p:pic>
        <p:nvPicPr>
          <p:cNvPr id="10" name="图形 9" descr="显微镜及化学烧瓶">
            <a:extLst>
              <a:ext uri="{FF2B5EF4-FFF2-40B4-BE49-F238E27FC236}">
                <a16:creationId xmlns:a16="http://schemas.microsoft.com/office/drawing/2014/main" id="{77338377-2FDD-C709-4161-4BEDDBD65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8676" y="3114676"/>
            <a:ext cx="3743324" cy="37433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7055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ḷ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ïḋe">
            <a:extLst>
              <a:ext uri="{FF2B5EF4-FFF2-40B4-BE49-F238E27FC236}">
                <a16:creationId xmlns:a16="http://schemas.microsoft.com/office/drawing/2014/main" id="{F9BE57FE-13D7-48A7-A602-509E2B38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3" name="ísḷîḑê">
            <a:extLst>
              <a:ext uri="{FF2B5EF4-FFF2-40B4-BE49-F238E27FC236}">
                <a16:creationId xmlns:a16="http://schemas.microsoft.com/office/drawing/2014/main" id="{882E8463-E84B-4E42-BE1B-3BDBD5BF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FA2913-38F8-A6DA-60C8-45148BBA6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729" y="0"/>
            <a:ext cx="1280271" cy="3840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192BAA-E5F3-195F-36C1-99DDB94DF07C}"/>
              </a:ext>
            </a:extLst>
          </p:cNvPr>
          <p:cNvSpPr txBox="1"/>
          <p:nvPr/>
        </p:nvSpPr>
        <p:spPr>
          <a:xfrm>
            <a:off x="2656840" y="1840471"/>
            <a:ext cx="6725920" cy="130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CN" altLang="zh-CN" sz="2400" dirty="0">
                <a:solidFill>
                  <a:schemeClr val="accent1"/>
                </a:solidFill>
                <a:effectLst/>
                <a:latin typeface="+mn-ea"/>
              </a:rPr>
              <a:t>不足</a:t>
            </a:r>
            <a:r>
              <a:rPr lang="zh-CN" altLang="en-US" sz="2400" dirty="0">
                <a:solidFill>
                  <a:schemeClr val="accent1"/>
                </a:solidFill>
                <a:effectLst/>
                <a:latin typeface="+mn-ea"/>
              </a:rPr>
              <a:t>：</a:t>
            </a:r>
            <a:endParaRPr lang="en-US" altLang="zh-CN" sz="2400" dirty="0">
              <a:solidFill>
                <a:schemeClr val="accent1"/>
              </a:solidFill>
              <a:latin typeface="+mn-ea"/>
            </a:endParaRPr>
          </a:p>
          <a:p>
            <a:pPr indent="457200" algn="just">
              <a:lnSpc>
                <a:spcPts val="2400"/>
              </a:lnSpc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对于不同的排序算法来说，数据量不同时，其对应的时间复杂度也不同，这就导致数据量过大时部分算法运行等待时间过长，并且我们目前未曾找到理想的解决方案</a:t>
            </a:r>
            <a:endParaRPr lang="en-US" altLang="zh-CN" sz="180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962426-05B1-BA0D-1457-9491830B2463}"/>
              </a:ext>
            </a:extLst>
          </p:cNvPr>
          <p:cNvSpPr txBox="1"/>
          <p:nvPr/>
        </p:nvSpPr>
        <p:spPr>
          <a:xfrm>
            <a:off x="2656840" y="3952855"/>
            <a:ext cx="6878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收获：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indent="457200"/>
            <a:r>
              <a:rPr lang="zh-CN" altLang="en-US" dirty="0"/>
              <a:t>这次课程设计在实操过程中遇到了不少困难，比如程序设计困难及小组成员观点分歧，但最终我们还是克服了重重困难，基本达成了课程设计目标，这也增加了我们的团队协作能力，对未来发展也有极大的帮助。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5996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li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Sḻíḋé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45732" y="2173350"/>
            <a:ext cx="9565275" cy="1643062"/>
          </a:xfrm>
        </p:spPr>
        <p:txBody>
          <a:bodyPr/>
          <a:lstStyle/>
          <a:p>
            <a:r>
              <a:rPr lang="en-GB" altLang="zh-CN" dirty="0"/>
              <a:t>Thank you for </a:t>
            </a:r>
          </a:p>
          <a:p>
            <a:r>
              <a:rPr lang="en-GB" altLang="zh-CN" dirty="0"/>
              <a:t>watching.</a:t>
            </a:r>
          </a:p>
        </p:txBody>
      </p:sp>
      <p:sp>
        <p:nvSpPr>
          <p:cNvPr id="4" name="ïṩ1íďè">
            <a:extLst>
              <a:ext uri="{FF2B5EF4-FFF2-40B4-BE49-F238E27FC236}">
                <a16:creationId xmlns:a16="http://schemas.microsoft.com/office/drawing/2014/main" id="{0280FE23-3FD0-4989-BBD8-F98469242D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265458"/>
            <a:ext cx="9565275" cy="296271"/>
          </a:xfrm>
        </p:spPr>
        <p:txBody>
          <a:bodyPr/>
          <a:lstStyle/>
          <a:p>
            <a:r>
              <a:rPr lang="en-GB" altLang="zh-CN" dirty="0">
                <a:solidFill>
                  <a:srgbClr val="ED6A11"/>
                </a:solidFill>
              </a:rPr>
              <a:t>Designed by </a:t>
            </a:r>
            <a:r>
              <a:rPr lang="zh-CN" altLang="en-US" dirty="0"/>
              <a:t>胡奉民，文海东</a:t>
            </a:r>
            <a:endParaRPr lang="en-GB" altLang="zh-CN" dirty="0"/>
          </a:p>
        </p:txBody>
      </p:sp>
      <p:sp>
        <p:nvSpPr>
          <p:cNvPr id="5" name="îšḻíḑe">
            <a:extLst>
              <a:ext uri="{FF2B5EF4-FFF2-40B4-BE49-F238E27FC236}">
                <a16:creationId xmlns:a16="http://schemas.microsoft.com/office/drawing/2014/main" id="{929167BD-7790-467B-980C-709781C564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6561729"/>
            <a:ext cx="9565275" cy="296271"/>
          </a:xfrm>
        </p:spPr>
        <p:txBody>
          <a:bodyPr/>
          <a:lstStyle/>
          <a:p>
            <a:r>
              <a:rPr lang="zh-CN" altLang="en-US" sz="1200" dirty="0">
                <a:solidFill>
                  <a:srgbClr val="ED6A11"/>
                </a:solidFill>
              </a:rPr>
              <a:t>Credits: </a:t>
            </a:r>
            <a:r>
              <a:rPr lang="zh-CN" altLang="en-US" sz="1200" dirty="0"/>
              <a:t>iSilide, MircoSoft, Jetbrains</a:t>
            </a:r>
            <a:r>
              <a:rPr lang="en-US" altLang="zh-CN" sz="1200" dirty="0"/>
              <a:t>, MinGW</a:t>
            </a:r>
            <a:r>
              <a:rPr lang="en-US" altLang="zh-CN" sz="1200" dirty="0">
                <a:solidFill>
                  <a:schemeClr val="bg1"/>
                </a:solidFill>
              </a:rPr>
              <a:t>Adobe AE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îṩ1ïďe">
            <a:extLst>
              <a:ext uri="{FF2B5EF4-FFF2-40B4-BE49-F238E27FC236}">
                <a16:creationId xmlns:a16="http://schemas.microsoft.com/office/drawing/2014/main" id="{E558E992-FE94-4B15-ABDB-51E2364B7D80}"/>
              </a:ext>
            </a:extLst>
          </p:cNvPr>
          <p:cNvSpPr txBox="1"/>
          <p:nvPr/>
        </p:nvSpPr>
        <p:spPr>
          <a:xfrm>
            <a:off x="2545732" y="19886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数据结构课程设计</a:t>
            </a:r>
            <a:endParaRPr lang="en-GB" altLang="zh-CN" dirty="0">
              <a:solidFill>
                <a:schemeClr val="accent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B5C7B6-13F1-D7DB-254C-F1F3D3F85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729" y="0"/>
            <a:ext cx="1280271" cy="38408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ṣļï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sḷîdè">
            <a:extLst>
              <a:ext uri="{FF2B5EF4-FFF2-40B4-BE49-F238E27FC236}">
                <a16:creationId xmlns:a16="http://schemas.microsoft.com/office/drawing/2014/main" id="{7BBC5F1D-2F12-47ED-BD76-3F60ED1D99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/>
              <a:t>CONTENTS</a:t>
            </a:r>
          </a:p>
        </p:txBody>
      </p:sp>
      <p:sp>
        <p:nvSpPr>
          <p:cNvPr id="4" name="íṡḻíḋè">
            <a:extLst>
              <a:ext uri="{FF2B5EF4-FFF2-40B4-BE49-F238E27FC236}">
                <a16:creationId xmlns:a16="http://schemas.microsoft.com/office/drawing/2014/main" id="{7E146E7C-0D83-410E-B360-7847E2675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概览</a:t>
            </a:r>
            <a:r>
              <a:rPr lang="en-GB" altLang="zh-CN" dirty="0"/>
              <a:t> </a:t>
            </a:r>
          </a:p>
          <a:p>
            <a:r>
              <a:rPr lang="zh-CN" altLang="en-US" dirty="0"/>
              <a:t>设计</a:t>
            </a:r>
            <a:endParaRPr lang="en-GB" altLang="zh-CN" dirty="0"/>
          </a:p>
          <a:p>
            <a:r>
              <a:rPr lang="zh-CN" altLang="en-US" dirty="0"/>
              <a:t>实现</a:t>
            </a:r>
            <a:endParaRPr lang="en-US" altLang="zh-CN" dirty="0"/>
          </a:p>
          <a:p>
            <a:r>
              <a:rPr lang="zh-CN" altLang="en-US" dirty="0"/>
              <a:t>演示</a:t>
            </a:r>
            <a:endParaRPr lang="en-US" altLang="zh-CN" dirty="0"/>
          </a:p>
          <a:p>
            <a:r>
              <a:rPr lang="zh-CN" altLang="en-US" dirty="0"/>
              <a:t>总结</a:t>
            </a:r>
            <a:endParaRPr lang="en-GB" altLang="zh-CN" dirty="0"/>
          </a:p>
        </p:txBody>
      </p:sp>
      <p:sp>
        <p:nvSpPr>
          <p:cNvPr id="2" name="íśľíďê">
            <a:extLst>
              <a:ext uri="{FF2B5EF4-FFF2-40B4-BE49-F238E27FC236}">
                <a16:creationId xmlns:a16="http://schemas.microsoft.com/office/drawing/2014/main" id="{0B40080D-F44F-4286-BA93-F1AF2537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en-US" altLang="zh-CN" smtClean="0"/>
              <a:pPr/>
              <a:t>2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024A6F-57B0-67FD-A82B-D5F7BA49A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729" y="0"/>
            <a:ext cx="1280271" cy="384081"/>
          </a:xfrm>
          <a:prstGeom prst="rect">
            <a:avLst/>
          </a:prstGeom>
        </p:spPr>
      </p:pic>
      <p:pic>
        <p:nvPicPr>
          <p:cNvPr id="9" name="图形 8" descr="博客 轮廓">
            <a:extLst>
              <a:ext uri="{FF2B5EF4-FFF2-40B4-BE49-F238E27FC236}">
                <a16:creationId xmlns:a16="http://schemas.microsoft.com/office/drawing/2014/main" id="{82D97FD7-B8FD-483A-E0C6-2DA26B1CA8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8681" y="2006600"/>
            <a:ext cx="914400" cy="9144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90999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1i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1iḑè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288" y="2424911"/>
            <a:ext cx="5731164" cy="628955"/>
          </a:xfrm>
        </p:spPr>
        <p:txBody>
          <a:bodyPr/>
          <a:lstStyle/>
          <a:p>
            <a:r>
              <a:rPr lang="en-US" altLang="zh-CN" dirty="0"/>
              <a:t>		</a:t>
            </a:r>
            <a:r>
              <a:rPr lang="zh-CN" altLang="en-US" dirty="0"/>
              <a:t>概览</a:t>
            </a:r>
          </a:p>
        </p:txBody>
      </p:sp>
      <p:sp>
        <p:nvSpPr>
          <p:cNvPr id="5" name="îśľïďè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6288" y="3053867"/>
            <a:ext cx="5731164" cy="95105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	               </a:t>
            </a:r>
            <a:r>
              <a:rPr lang="zh-CN" altLang="en-US" sz="1800" dirty="0"/>
              <a:t>开发目的及意义</a:t>
            </a:r>
            <a:endParaRPr lang="en-GB" altLang="zh-CN" sz="1800" dirty="0"/>
          </a:p>
        </p:txBody>
      </p:sp>
      <p:sp>
        <p:nvSpPr>
          <p:cNvPr id="2" name="íśḻíḋê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8" name="ïṧḻïḓé">
            <a:extLst>
              <a:ext uri="{FF2B5EF4-FFF2-40B4-BE49-F238E27FC236}">
                <a16:creationId xmlns:a16="http://schemas.microsoft.com/office/drawing/2014/main" id="{A96F477B-D9F7-46E0-BDD1-83E6B5A92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8676" y="2321004"/>
            <a:ext cx="1127232" cy="1107996"/>
          </a:xfrm>
        </p:spPr>
        <p:txBody>
          <a:bodyPr/>
          <a:lstStyle/>
          <a:p>
            <a:r>
              <a:rPr lang="en-GB" dirty="0"/>
              <a:t>01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7CDF48-2387-4BF4-0C0E-48ACAA039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729" y="0"/>
            <a:ext cx="1280271" cy="384081"/>
          </a:xfrm>
          <a:prstGeom prst="rect">
            <a:avLst/>
          </a:prstGeom>
        </p:spPr>
      </p:pic>
      <p:pic>
        <p:nvPicPr>
          <p:cNvPr id="10" name="图形 9" descr="显微镜及化学烧瓶">
            <a:extLst>
              <a:ext uri="{FF2B5EF4-FFF2-40B4-BE49-F238E27FC236}">
                <a16:creationId xmlns:a16="http://schemas.microsoft.com/office/drawing/2014/main" id="{77338377-2FDD-C709-4161-4BEDDBD65C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8676" y="3114676"/>
            <a:ext cx="3743324" cy="374332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ḷ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ïḋe">
            <a:extLst>
              <a:ext uri="{FF2B5EF4-FFF2-40B4-BE49-F238E27FC236}">
                <a16:creationId xmlns:a16="http://schemas.microsoft.com/office/drawing/2014/main" id="{F9BE57FE-13D7-48A7-A602-509E2B38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ísḷîḑê">
            <a:extLst>
              <a:ext uri="{FF2B5EF4-FFF2-40B4-BE49-F238E27FC236}">
                <a16:creationId xmlns:a16="http://schemas.microsoft.com/office/drawing/2014/main" id="{882E8463-E84B-4E42-BE1B-3BDBD5BF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FA2913-38F8-A6DA-60C8-45148BBA6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729" y="0"/>
            <a:ext cx="1280271" cy="3840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A9982D3-A3AA-4F05-130B-DEC1DD64EA90}"/>
              </a:ext>
            </a:extLst>
          </p:cNvPr>
          <p:cNvSpPr txBox="1"/>
          <p:nvPr/>
        </p:nvSpPr>
        <p:spPr>
          <a:xfrm>
            <a:off x="660400" y="14020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目的及意义：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84CD4-B912-0F1E-FA27-9F6F779D141F}"/>
              </a:ext>
            </a:extLst>
          </p:cNvPr>
          <p:cNvSpPr txBox="1"/>
          <p:nvPr/>
        </p:nvSpPr>
        <p:spPr>
          <a:xfrm>
            <a:off x="660400" y="2302639"/>
            <a:ext cx="819705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1800" dirty="0">
                <a:solidFill>
                  <a:srgbClr val="333333"/>
                </a:solidFill>
                <a:effectLst/>
                <a:ea typeface="华文宋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dirty="0">
                <a:solidFill>
                  <a:srgbClr val="333333"/>
                </a:solidFill>
                <a:effectLst/>
                <a:ea typeface="华文宋体" panose="02010600040101010101" pitchFamily="2" charset="-122"/>
                <a:cs typeface="Times New Roman" panose="02020603050405020304" pitchFamily="18" charset="0"/>
              </a:rPr>
              <a:t>算法</a:t>
            </a:r>
            <a:r>
              <a:rPr lang="en-US" altLang="zh-CN" sz="1800" dirty="0">
                <a:solidFill>
                  <a:srgbClr val="333333"/>
                </a:solidFill>
                <a:effectLst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1800" dirty="0">
                <a:solidFill>
                  <a:srgbClr val="333333"/>
                </a:solidFill>
                <a:effectLst/>
                <a:ea typeface="华文宋体" panose="02010600040101010101" pitchFamily="2" charset="-122"/>
                <a:cs typeface="Times New Roman" panose="02020603050405020304" pitchFamily="18" charset="0"/>
              </a:rPr>
              <a:t>数据结构</a:t>
            </a:r>
            <a:r>
              <a:rPr lang="en-US" altLang="zh-CN" sz="1800" dirty="0">
                <a:solidFill>
                  <a:srgbClr val="333333"/>
                </a:solidFill>
                <a:effectLst/>
                <a:ea typeface="华文宋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1800" dirty="0">
                <a:solidFill>
                  <a:srgbClr val="333333"/>
                </a:solidFill>
                <a:effectLst/>
                <a:ea typeface="华文宋体" panose="02010600040101010101" pitchFamily="2" charset="-122"/>
                <a:cs typeface="Times New Roman" panose="02020603050405020304" pitchFamily="18" charset="0"/>
              </a:rPr>
              <a:t>程序</a:t>
            </a:r>
            <a:r>
              <a:rPr lang="en-US" altLang="zh-CN" sz="1800" dirty="0">
                <a:solidFill>
                  <a:srgbClr val="333333"/>
                </a:solidFill>
                <a:ea typeface="华文宋体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1800" dirty="0">
                <a:solidFill>
                  <a:srgbClr val="333333"/>
                </a:solidFill>
                <a:effectLst/>
                <a:ea typeface="华文宋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华文宋体" panose="02010600040101010101" pitchFamily="2" charset="-122"/>
                <a:cs typeface="Times New Roman" panose="02020603050405020304" pitchFamily="18" charset="0"/>
              </a:rPr>
              <a:t>Nicklaus Wirth.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zh-CN" sz="1800" dirty="0">
                <a:effectLst/>
                <a:ea typeface="华文宋体" panose="02010600040101010101" pitchFamily="2" charset="-122"/>
                <a:cs typeface="Times New Roman" panose="02020603050405020304" pitchFamily="18" charset="0"/>
              </a:rPr>
              <a:t>结构化程序设计</a:t>
            </a:r>
            <a:r>
              <a:rPr lang="zh-CN" altLang="en-US" sz="1800" dirty="0">
                <a:effectLst/>
                <a:ea typeface="华文宋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1800" dirty="0">
                <a:effectLst/>
                <a:ea typeface="华文宋体" panose="02010600040101010101" pitchFamily="2" charset="-122"/>
                <a:cs typeface="Times New Roman" panose="02020603050405020304" pitchFamily="18" charset="0"/>
              </a:rPr>
              <a:t>实质就是对所处理的问题选择一种好的数据结构，并在此结构基础上施加一种好的算法</a:t>
            </a:r>
            <a:r>
              <a:rPr lang="en-US" altLang="zh-CN" sz="1800" dirty="0">
                <a:effectLst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effectLst/>
                <a:ea typeface="华文宋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lang="en-US" altLang="zh-CN" sz="1800" dirty="0">
              <a:effectLst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zh-CN" sz="1800" dirty="0">
                <a:solidFill>
                  <a:srgbClr val="333333"/>
                </a:solidFill>
                <a:effectLst/>
                <a:ea typeface="华文宋体" panose="02010600040101010101" pitchFamily="2" charset="-122"/>
                <a:cs typeface="Arial" panose="020B0604020202020204" pitchFamily="34" charset="0"/>
              </a:rPr>
              <a:t>排序是计算机程序设计中的一种重要操作</a:t>
            </a:r>
            <a:r>
              <a:rPr lang="zh-CN" altLang="en-US" sz="1800" dirty="0">
                <a:solidFill>
                  <a:srgbClr val="333333"/>
                </a:solidFill>
                <a:effectLst/>
                <a:ea typeface="华文宋体" panose="02010600040101010101" pitchFamily="2" charset="-122"/>
                <a:cs typeface="Arial" panose="020B0604020202020204" pitchFamily="34" charset="0"/>
              </a:rPr>
              <a:t>，种类繁多。</a:t>
            </a:r>
            <a:endParaRPr lang="en-US" altLang="zh-CN" sz="1800" dirty="0">
              <a:solidFill>
                <a:srgbClr val="333333"/>
              </a:solidFill>
              <a:effectLst/>
              <a:ea typeface="华文宋体" panose="02010600040101010101" pitchFamily="2" charset="-122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lang="en-US" altLang="zh-CN" sz="1800" dirty="0">
              <a:solidFill>
                <a:srgbClr val="333333"/>
              </a:solidFill>
              <a:effectLst/>
              <a:ea typeface="华文宋体" panose="02010600040101010101" pitchFamily="2" charset="-122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zh-CN" sz="1800" dirty="0">
                <a:solidFill>
                  <a:srgbClr val="333333"/>
                </a:solidFill>
                <a:effectLst/>
                <a:ea typeface="华文宋体" panose="02010600040101010101" pitchFamily="2" charset="-122"/>
                <a:cs typeface="Arial" panose="020B0604020202020204" pitchFamily="34" charset="0"/>
              </a:rPr>
              <a:t>评估各个排序算法面对不同的问题，不同的数据</a:t>
            </a:r>
            <a:r>
              <a:rPr lang="zh-CN" altLang="en-US" sz="1800" dirty="0">
                <a:solidFill>
                  <a:srgbClr val="333333"/>
                </a:solidFill>
                <a:effectLst/>
                <a:ea typeface="华文宋体" panose="02010600040101010101" pitchFamily="2" charset="-122"/>
                <a:cs typeface="Arial" panose="020B0604020202020204" pitchFamily="34" charset="0"/>
              </a:rPr>
              <a:t>的情况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dirty="0"/>
          </a:p>
        </p:txBody>
      </p:sp>
      <p:pic>
        <p:nvPicPr>
          <p:cNvPr id="9" name="图形 8" descr="局部太阳 轮廓">
            <a:extLst>
              <a:ext uri="{FF2B5EF4-FFF2-40B4-BE49-F238E27FC236}">
                <a16:creationId xmlns:a16="http://schemas.microsoft.com/office/drawing/2014/main" id="{AEAC1E03-53A7-6615-4235-131C9DFBD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3040" y="1586746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2337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1i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1iḑè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288" y="2424911"/>
            <a:ext cx="5731164" cy="628955"/>
          </a:xfrm>
        </p:spPr>
        <p:txBody>
          <a:bodyPr/>
          <a:lstStyle/>
          <a:p>
            <a:r>
              <a:rPr lang="en-US" altLang="zh-CN" dirty="0"/>
              <a:t>		</a:t>
            </a:r>
            <a:r>
              <a:rPr lang="zh-CN" altLang="en-US" dirty="0"/>
              <a:t>设计</a:t>
            </a:r>
          </a:p>
        </p:txBody>
      </p:sp>
      <p:sp>
        <p:nvSpPr>
          <p:cNvPr id="5" name="îśľïďè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6288" y="3053867"/>
            <a:ext cx="5731164" cy="95105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	               </a:t>
            </a:r>
            <a:r>
              <a:rPr lang="zh-CN" altLang="en-US" sz="1800" dirty="0"/>
              <a:t>设计思路</a:t>
            </a:r>
            <a:endParaRPr lang="en-GB" altLang="zh-CN" sz="1800" dirty="0"/>
          </a:p>
        </p:txBody>
      </p:sp>
      <p:sp>
        <p:nvSpPr>
          <p:cNvPr id="2" name="íśḻíḋê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ïṧḻïḓé">
            <a:extLst>
              <a:ext uri="{FF2B5EF4-FFF2-40B4-BE49-F238E27FC236}">
                <a16:creationId xmlns:a16="http://schemas.microsoft.com/office/drawing/2014/main" id="{A96F477B-D9F7-46E0-BDD1-83E6B5A92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8676" y="2321004"/>
            <a:ext cx="1127232" cy="1107996"/>
          </a:xfrm>
        </p:spPr>
        <p:txBody>
          <a:bodyPr/>
          <a:lstStyle/>
          <a:p>
            <a:r>
              <a:rPr lang="en-GB" dirty="0"/>
              <a:t>02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7CDF48-2387-4BF4-0C0E-48ACAA03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729" y="0"/>
            <a:ext cx="1280271" cy="384081"/>
          </a:xfrm>
          <a:prstGeom prst="rect">
            <a:avLst/>
          </a:prstGeom>
        </p:spPr>
      </p:pic>
      <p:pic>
        <p:nvPicPr>
          <p:cNvPr id="10" name="图形 9" descr="显微镜及化学烧瓶">
            <a:extLst>
              <a:ext uri="{FF2B5EF4-FFF2-40B4-BE49-F238E27FC236}">
                <a16:creationId xmlns:a16="http://schemas.microsoft.com/office/drawing/2014/main" id="{77338377-2FDD-C709-4161-4BEDDBD65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8676" y="3114676"/>
            <a:ext cx="3743324" cy="37433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3190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ḷ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ïḋe">
            <a:extLst>
              <a:ext uri="{FF2B5EF4-FFF2-40B4-BE49-F238E27FC236}">
                <a16:creationId xmlns:a16="http://schemas.microsoft.com/office/drawing/2014/main" id="{F9BE57FE-13D7-48A7-A602-509E2B38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" name="ísḷîḑê">
            <a:extLst>
              <a:ext uri="{FF2B5EF4-FFF2-40B4-BE49-F238E27FC236}">
                <a16:creationId xmlns:a16="http://schemas.microsoft.com/office/drawing/2014/main" id="{882E8463-E84B-4E42-BE1B-3BDBD5BF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FA2913-38F8-A6DA-60C8-45148BBA6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729" y="0"/>
            <a:ext cx="1280271" cy="3840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3F7317-34EE-4FA7-460D-580E049E1EAE}"/>
              </a:ext>
            </a:extLst>
          </p:cNvPr>
          <p:cNvSpPr txBox="1"/>
          <p:nvPr/>
        </p:nvSpPr>
        <p:spPr>
          <a:xfrm>
            <a:off x="1495346" y="1503680"/>
            <a:ext cx="157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ED6A11"/>
                </a:solidFill>
              </a:rPr>
              <a:t>排序算法设计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AF141E-2176-2C15-E4DB-6209FBBDB1D2}"/>
              </a:ext>
            </a:extLst>
          </p:cNvPr>
          <p:cNvSpPr txBox="1"/>
          <p:nvPr/>
        </p:nvSpPr>
        <p:spPr>
          <a:xfrm>
            <a:off x="5308765" y="150546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ED6A11"/>
                </a:solidFill>
              </a:rPr>
              <a:t>辅助函数设计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2EC5BA-28FE-0304-2156-ACB605ACA900}"/>
              </a:ext>
            </a:extLst>
          </p:cNvPr>
          <p:cNvSpPr txBox="1"/>
          <p:nvPr/>
        </p:nvSpPr>
        <p:spPr>
          <a:xfrm>
            <a:off x="9122184" y="150368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ED6A11"/>
                </a:solidFill>
              </a:rPr>
              <a:t>主程序设计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5C79EC-50E9-2A58-AECB-4F6F1C1A2D4A}"/>
              </a:ext>
            </a:extLst>
          </p:cNvPr>
          <p:cNvSpPr txBox="1"/>
          <p:nvPr/>
        </p:nvSpPr>
        <p:spPr>
          <a:xfrm>
            <a:off x="843280" y="2225040"/>
            <a:ext cx="30191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每个排序算法传入一个引</a:t>
            </a:r>
            <a:endParaRPr lang="en-US" altLang="zh-CN" dirty="0"/>
          </a:p>
          <a:p>
            <a:pPr indent="288000"/>
            <a:r>
              <a:rPr lang="zh-CN" altLang="en-US" dirty="0"/>
              <a:t>用参数</a:t>
            </a:r>
            <a:r>
              <a:rPr lang="en-US" altLang="zh-CN" dirty="0" err="1"/>
              <a:t>exchangeTimes</a:t>
            </a:r>
            <a:r>
              <a:rPr lang="zh-CN" altLang="en-US" dirty="0"/>
              <a:t>代</a:t>
            </a:r>
            <a:endParaRPr lang="en-US" altLang="zh-CN" dirty="0"/>
          </a:p>
          <a:p>
            <a:pPr indent="288000"/>
            <a:r>
              <a:rPr lang="zh-CN" altLang="en-US" dirty="0"/>
              <a:t>表交换次数</a:t>
            </a:r>
            <a:endParaRPr lang="en-US" altLang="zh-CN" dirty="0"/>
          </a:p>
          <a:p>
            <a:pPr indent="288000"/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通过辅助函数</a:t>
            </a:r>
            <a:r>
              <a:rPr lang="en-US" altLang="zh-CN" dirty="0" err="1"/>
              <a:t>exch</a:t>
            </a:r>
            <a:r>
              <a:rPr lang="en-US" altLang="zh-CN" dirty="0"/>
              <a:t>()</a:t>
            </a:r>
            <a:r>
              <a:rPr lang="zh-CN" altLang="en-US" dirty="0"/>
              <a:t>进行</a:t>
            </a:r>
            <a:endParaRPr lang="en-US" altLang="zh-CN" dirty="0"/>
          </a:p>
          <a:p>
            <a:pPr indent="288000"/>
            <a:r>
              <a:rPr lang="zh-CN" altLang="en-US" dirty="0"/>
              <a:t>数据交换和控制变量</a:t>
            </a:r>
            <a:endParaRPr lang="en-US" altLang="zh-CN" dirty="0"/>
          </a:p>
          <a:p>
            <a:pPr indent="288000"/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调用辅助函数</a:t>
            </a:r>
            <a:r>
              <a:rPr lang="en-US" altLang="zh-CN" dirty="0" err="1"/>
              <a:t>isSorted</a:t>
            </a:r>
            <a:r>
              <a:rPr lang="en-US" altLang="zh-CN" dirty="0"/>
              <a:t>()</a:t>
            </a:r>
          </a:p>
          <a:p>
            <a:pPr indent="288000"/>
            <a:r>
              <a:rPr lang="zh-CN" altLang="en-US" dirty="0"/>
              <a:t>确保以及排序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FDDFB6-9641-045D-2948-E0F3F9F1E27B}"/>
              </a:ext>
            </a:extLst>
          </p:cNvPr>
          <p:cNvSpPr txBox="1"/>
          <p:nvPr/>
        </p:nvSpPr>
        <p:spPr>
          <a:xfrm>
            <a:off x="4460240" y="2225039"/>
            <a:ext cx="30893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构造函数为成员变量</a:t>
            </a:r>
            <a:r>
              <a:rPr lang="en-US" altLang="zh-CN" dirty="0" err="1"/>
              <a:t>vec</a:t>
            </a:r>
            <a:endParaRPr lang="en-US" altLang="zh-CN" dirty="0"/>
          </a:p>
          <a:p>
            <a:pPr indent="288000">
              <a:buClr>
                <a:schemeClr val="accent1"/>
              </a:buClr>
            </a:pPr>
            <a:r>
              <a:rPr lang="zh-CN" altLang="en-US" dirty="0"/>
              <a:t>赋予</a:t>
            </a:r>
            <a:r>
              <a:rPr lang="en-US" altLang="zh-CN" dirty="0"/>
              <a:t>N</a:t>
            </a:r>
            <a:r>
              <a:rPr lang="zh-CN" altLang="en-US" dirty="0"/>
              <a:t>个随机数，用</a:t>
            </a:r>
            <a:r>
              <a:rPr lang="en-US" altLang="zh-CN" dirty="0"/>
              <a:t>test()</a:t>
            </a:r>
          </a:p>
          <a:p>
            <a:pPr indent="288000">
              <a:buClr>
                <a:schemeClr val="accent1"/>
              </a:buClr>
            </a:pPr>
            <a:r>
              <a:rPr lang="zh-CN" altLang="en-US" dirty="0"/>
              <a:t>函数调用算法并传参</a:t>
            </a:r>
            <a:endParaRPr lang="en-US" altLang="zh-CN" dirty="0"/>
          </a:p>
          <a:p>
            <a:pPr indent="288000">
              <a:buClr>
                <a:schemeClr val="accent1"/>
              </a:buClr>
            </a:pP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通过辅助函数</a:t>
            </a:r>
            <a:r>
              <a:rPr lang="en-US" altLang="zh-CN" dirty="0" err="1"/>
              <a:t>exch</a:t>
            </a:r>
            <a:r>
              <a:rPr lang="en-US" altLang="zh-CN" dirty="0"/>
              <a:t>()</a:t>
            </a:r>
            <a:r>
              <a:rPr lang="zh-CN" altLang="en-US" dirty="0"/>
              <a:t>传入</a:t>
            </a:r>
            <a:endParaRPr lang="en-US" altLang="zh-CN" dirty="0"/>
          </a:p>
          <a:p>
            <a:pPr indent="288000">
              <a:buClr>
                <a:schemeClr val="accent1"/>
              </a:buClr>
            </a:pPr>
            <a:r>
              <a:rPr lang="zh-CN" altLang="en-US" dirty="0"/>
              <a:t>数组与要交换的位置进行</a:t>
            </a:r>
            <a:endParaRPr lang="en-US" altLang="zh-CN" dirty="0"/>
          </a:p>
          <a:p>
            <a:pPr indent="288000">
              <a:buClr>
                <a:schemeClr val="accent1"/>
              </a:buClr>
            </a:pPr>
            <a:r>
              <a:rPr lang="zh-CN" altLang="en-US" dirty="0"/>
              <a:t>元素交换</a:t>
            </a:r>
            <a:endParaRPr lang="en-US" altLang="zh-CN" dirty="0"/>
          </a:p>
          <a:p>
            <a:pPr indent="288000">
              <a:buClr>
                <a:schemeClr val="accent1"/>
              </a:buClr>
            </a:pP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辅助函数</a:t>
            </a:r>
            <a:r>
              <a:rPr lang="en-US" altLang="zh-CN" dirty="0" err="1"/>
              <a:t>isSorted</a:t>
            </a:r>
            <a:r>
              <a:rPr lang="en-US" altLang="zh-CN" dirty="0"/>
              <a:t>()</a:t>
            </a:r>
            <a:r>
              <a:rPr lang="zh-CN" altLang="en-US" dirty="0"/>
              <a:t>通过一</a:t>
            </a:r>
            <a:endParaRPr lang="en-US" altLang="zh-CN" dirty="0"/>
          </a:p>
          <a:p>
            <a:pPr indent="288000">
              <a:buClr>
                <a:schemeClr val="accent1"/>
              </a:buClr>
            </a:pPr>
            <a:r>
              <a:rPr lang="zh-CN" altLang="en-US" dirty="0"/>
              <a:t>次循环确保数组已经经过</a:t>
            </a:r>
            <a:endParaRPr lang="en-US" altLang="zh-CN" dirty="0"/>
          </a:p>
          <a:p>
            <a:pPr indent="288000">
              <a:buClr>
                <a:schemeClr val="accent1"/>
              </a:buClr>
            </a:pPr>
            <a:r>
              <a:rPr lang="zh-CN" altLang="en-US" dirty="0"/>
              <a:t>排序，否则返回</a:t>
            </a:r>
            <a:r>
              <a:rPr lang="en-US" altLang="zh-CN" dirty="0"/>
              <a:t>false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47A66E-C32B-D144-00BD-254AA65D4399}"/>
              </a:ext>
            </a:extLst>
          </p:cNvPr>
          <p:cNvSpPr txBox="1"/>
          <p:nvPr/>
        </p:nvSpPr>
        <p:spPr>
          <a:xfrm>
            <a:off x="8077200" y="2225039"/>
            <a:ext cx="30123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在输出窗口打印算法名称</a:t>
            </a: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用户输入数据规模</a:t>
            </a:r>
            <a:r>
              <a:rPr lang="en-US" altLang="zh-CN" dirty="0"/>
              <a:t>N</a:t>
            </a:r>
            <a:r>
              <a:rPr lang="zh-CN" altLang="en-US" dirty="0"/>
              <a:t>后进</a:t>
            </a:r>
            <a:endParaRPr lang="en-US" altLang="zh-CN" dirty="0"/>
          </a:p>
          <a:p>
            <a:pPr indent="288000">
              <a:buClr>
                <a:schemeClr val="accent1"/>
              </a:buClr>
            </a:pPr>
            <a:r>
              <a:rPr lang="zh-CN" altLang="en-US" dirty="0"/>
              <a:t>入循环</a:t>
            </a:r>
            <a:endParaRPr lang="en-US" altLang="zh-CN" dirty="0"/>
          </a:p>
          <a:p>
            <a:pPr indent="288000">
              <a:buClr>
                <a:schemeClr val="accent1"/>
              </a:buClr>
            </a:pP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循环体中根据用户输入调</a:t>
            </a:r>
            <a:endParaRPr lang="en-US" altLang="zh-CN" dirty="0"/>
          </a:p>
          <a:p>
            <a:pPr indent="288000">
              <a:buClr>
                <a:schemeClr val="accent1"/>
              </a:buClr>
            </a:pPr>
            <a:r>
              <a:rPr lang="zh-CN" altLang="en-US" dirty="0"/>
              <a:t>取相应函数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29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1i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1iḑè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288" y="2424911"/>
            <a:ext cx="5731164" cy="628955"/>
          </a:xfrm>
        </p:spPr>
        <p:txBody>
          <a:bodyPr/>
          <a:lstStyle/>
          <a:p>
            <a:r>
              <a:rPr lang="en-US" altLang="zh-CN" dirty="0"/>
              <a:t>		</a:t>
            </a:r>
            <a:r>
              <a:rPr lang="zh-CN" altLang="en-US" dirty="0"/>
              <a:t>实现</a:t>
            </a:r>
          </a:p>
        </p:txBody>
      </p:sp>
      <p:sp>
        <p:nvSpPr>
          <p:cNvPr id="5" name="îśľïďè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6288" y="3053867"/>
            <a:ext cx="5731164" cy="95105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	               </a:t>
            </a:r>
            <a:r>
              <a:rPr lang="zh-CN" altLang="en-US" sz="1800" dirty="0"/>
              <a:t>功能实现</a:t>
            </a:r>
            <a:endParaRPr lang="en-GB" altLang="zh-CN" sz="1800" dirty="0"/>
          </a:p>
        </p:txBody>
      </p:sp>
      <p:sp>
        <p:nvSpPr>
          <p:cNvPr id="2" name="íśḻíḋê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ïṧḻïḓé">
            <a:extLst>
              <a:ext uri="{FF2B5EF4-FFF2-40B4-BE49-F238E27FC236}">
                <a16:creationId xmlns:a16="http://schemas.microsoft.com/office/drawing/2014/main" id="{A96F477B-D9F7-46E0-BDD1-83E6B5A92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8676" y="2321004"/>
            <a:ext cx="1127232" cy="1107996"/>
          </a:xfrm>
        </p:spPr>
        <p:txBody>
          <a:bodyPr/>
          <a:lstStyle/>
          <a:p>
            <a:r>
              <a:rPr lang="en-GB" dirty="0"/>
              <a:t>03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7CDF48-2387-4BF4-0C0E-48ACAA03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729" y="0"/>
            <a:ext cx="1280271" cy="384081"/>
          </a:xfrm>
          <a:prstGeom prst="rect">
            <a:avLst/>
          </a:prstGeom>
        </p:spPr>
      </p:pic>
      <p:pic>
        <p:nvPicPr>
          <p:cNvPr id="10" name="图形 9" descr="显微镜及化学烧瓶">
            <a:extLst>
              <a:ext uri="{FF2B5EF4-FFF2-40B4-BE49-F238E27FC236}">
                <a16:creationId xmlns:a16="http://schemas.microsoft.com/office/drawing/2014/main" id="{77338377-2FDD-C709-4161-4BEDDBD65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8676" y="3114676"/>
            <a:ext cx="3743324" cy="37433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8155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ḷ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ïḋe">
            <a:extLst>
              <a:ext uri="{FF2B5EF4-FFF2-40B4-BE49-F238E27FC236}">
                <a16:creationId xmlns:a16="http://schemas.microsoft.com/office/drawing/2014/main" id="{F9BE57FE-13D7-48A7-A602-509E2B38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" name="ísḷîḑê">
            <a:extLst>
              <a:ext uri="{FF2B5EF4-FFF2-40B4-BE49-F238E27FC236}">
                <a16:creationId xmlns:a16="http://schemas.microsoft.com/office/drawing/2014/main" id="{882E8463-E84B-4E42-BE1B-3BDBD5BF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FA2913-38F8-A6DA-60C8-45148BBA6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729" y="0"/>
            <a:ext cx="1280271" cy="3840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BA77117-10B8-D343-D599-7BD4B431E109}"/>
              </a:ext>
            </a:extLst>
          </p:cNvPr>
          <p:cNvSpPr txBox="1"/>
          <p:nvPr/>
        </p:nvSpPr>
        <p:spPr>
          <a:xfrm>
            <a:off x="660400" y="12395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程序结构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7296BF9-8466-55D7-CAA7-C9DD7899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45" b="94753" l="9308" r="94272">
                        <a14:foregroundMark x1="19451" y1="38531" x2="11584" y2="31046"/>
                        <a14:foregroundMark x1="9076" y1="23659" x2="16110" y2="11994"/>
                        <a14:foregroundMark x1="16110" y1="11994" x2="34487" y2="13193"/>
                        <a14:foregroundMark x1="34487" y1="13193" x2="37090" y2="17510"/>
                        <a14:foregroundMark x1="47064" y1="30999" x2="47733" y2="30735"/>
                        <a14:foregroundMark x1="47733" y1="30735" x2="63126" y2="17241"/>
                        <a14:foregroundMark x1="63126" y1="17241" x2="84964" y2="23538"/>
                        <a14:foregroundMark x1="84964" y1="23538" x2="92482" y2="42279"/>
                        <a14:foregroundMark x1="92482" y1="42279" x2="93616" y2="49257"/>
                        <a14:foregroundMark x1="94817" y1="80547" x2="94511" y2="85157"/>
                        <a14:foregroundMark x1="94511" y1="85157" x2="88410" y2="87144"/>
                        <a14:foregroundMark x1="74405" y1="89717" x2="52267" y2="85907"/>
                        <a14:foregroundMark x1="47151" y1="89059" x2="33771" y2="97301"/>
                        <a14:foregroundMark x1="52267" y1="85907" x2="48016" y2="88526"/>
                        <a14:foregroundMark x1="33771" y1="97301" x2="21957" y2="97301"/>
                        <a14:foregroundMark x1="21957" y1="97301" x2="10501" y2="91604"/>
                        <a14:foregroundMark x1="3904" y1="73975" x2="2983" y2="71514"/>
                        <a14:foregroundMark x1="10501" y1="91604" x2="8520" y2="86310"/>
                        <a14:foregroundMark x1="2983" y1="71514" x2="4498" y2="58188"/>
                        <a14:foregroundMark x1="10337" y1="38959" x2="16587" y2="37781"/>
                        <a14:foregroundMark x1="24224" y1="31484" x2="27208" y2="47976"/>
                        <a14:foregroundMark x1="16945" y1="44528" x2="33652" y2="45727"/>
                        <a14:foregroundMark x1="13723" y1="50075" x2="24224" y2="48876"/>
                        <a14:foregroundMark x1="24224" y1="48876" x2="27685" y2="49175"/>
                        <a14:foregroundMark x1="21241" y1="47076" x2="28520" y2="46777"/>
                        <a14:foregroundMark x1="20048" y1="46177" x2="28998" y2="46927"/>
                        <a14:foregroundMark x1="17661" y1="50975" x2="28998" y2="51124"/>
                        <a14:foregroundMark x1="15632" y1="51124" x2="30310" y2="50375"/>
                        <a14:foregroundMark x1="15513" y1="51874" x2="33890" y2="51724"/>
                        <a14:foregroundMark x1="33890" y1="51724" x2="33771" y2="51724"/>
                        <a14:foregroundMark x1="26134" y1="42129" x2="32697" y2="42879"/>
                        <a14:foregroundMark x1="30549" y1="42579" x2="31504" y2="52174"/>
                        <a14:foregroundMark x1="26611" y1="41979" x2="32220" y2="42729"/>
                        <a14:foregroundMark x1="56683" y1="28486" x2="31265" y2="73313"/>
                        <a14:foregroundMark x1="57279" y1="28186" x2="34248" y2="71964"/>
                        <a14:foregroundMark x1="37112" y1="65667" x2="45465" y2="48576"/>
                        <a14:foregroundMark x1="45465" y1="48576" x2="44391" y2="58171"/>
                        <a14:foregroundMark x1="44391" y1="58171" x2="34129" y2="63268"/>
                        <a14:foregroundMark x1="34129" y1="63268" x2="42840" y2="62519"/>
                        <a14:foregroundMark x1="42840" y1="62519" x2="30310" y2="80510"/>
                        <a14:foregroundMark x1="30310" y1="80510" x2="30072" y2="80510"/>
                        <a14:foregroundMark x1="36038" y1="68966" x2="27208" y2="76462"/>
                        <a14:foregroundMark x1="22434" y1="64168" x2="30668" y2="62369"/>
                        <a14:foregroundMark x1="30668" y1="62369" x2="19570" y2="65967"/>
                        <a14:foregroundMark x1="19570" y1="65967" x2="11337" y2="63718"/>
                        <a14:foregroundMark x1="11337" y1="63718" x2="23270" y2="61619"/>
                        <a14:foregroundMark x1="23270" y1="61619" x2="28998" y2="61769"/>
                        <a14:foregroundMark x1="10501" y1="58771" x2="12291" y2="58771"/>
                        <a14:foregroundMark x1="10740" y1="58471" x2="11814" y2="70315"/>
                        <a14:foregroundMark x1="9905" y1="60270" x2="10740" y2="60120"/>
                        <a14:foregroundMark x1="10382" y1="60120" x2="10740" y2="66867"/>
                        <a14:foregroundMark x1="10024" y1="60720" x2="10382" y2="67316"/>
                        <a14:foregroundMark x1="14320" y1="59970" x2="24344" y2="60120"/>
                        <a14:foregroundMark x1="17184" y1="73763" x2="17184" y2="80510"/>
                        <a14:foregroundMark x1="17184" y1="72264" x2="18019" y2="79460"/>
                        <a14:foregroundMark x1="24582" y1="77961" x2="29952" y2="78561"/>
                        <a14:foregroundMark x1="24224" y1="77361" x2="24344" y2="86357"/>
                        <a14:foregroundMark x1="11814" y1="91754" x2="25060" y2="92504"/>
                        <a14:foregroundMark x1="13246" y1="90555" x2="26372" y2="92954"/>
                        <a14:foregroundMark x1="26372" y1="92954" x2="27446" y2="92654"/>
                        <a14:foregroundMark x1="22673" y1="92054" x2="32339" y2="94753"/>
                        <a14:foregroundMark x1="56563" y1="28186" x2="64320" y2="22189"/>
                        <a14:foregroundMark x1="64320" y1="22189" x2="70764" y2="28336"/>
                        <a14:foregroundMark x1="70764" y1="28336" x2="70167" y2="28186"/>
                        <a14:foregroundMark x1="22315" y1="28486" x2="36516" y2="27136"/>
                        <a14:foregroundMark x1="26611" y1="26987" x2="25298" y2="26687"/>
                        <a14:foregroundMark x1="16468" y1="26087" x2="24582" y2="25787"/>
                        <a14:foregroundMark x1="24582" y1="25787" x2="30549" y2="27136"/>
                        <a14:foregroundMark x1="14678" y1="25787" x2="34606" y2="27886"/>
                        <a14:foregroundMark x1="16468" y1="23088" x2="30310" y2="30735"/>
                        <a14:foregroundMark x1="30310" y1="30735" x2="30907" y2="30735"/>
                        <a14:foregroundMark x1="51909" y1="47676" x2="64439" y2="47226"/>
                        <a14:foregroundMark x1="64439" y1="47226" x2="88783" y2="47526"/>
                        <a14:foregroundMark x1="60621" y1="61769" x2="79952" y2="59070"/>
                        <a14:foregroundMark x1="79952" y1="59070" x2="83771" y2="59070"/>
                        <a14:foregroundMark x1="73031" y1="47526" x2="70883" y2="67316"/>
                        <a14:foregroundMark x1="57279" y1="73463" x2="87351" y2="71514"/>
                        <a14:foregroundMark x1="71599" y1="61769" x2="73270" y2="70165"/>
                        <a14:foregroundMark x1="72434" y1="61469" x2="73031" y2="71064"/>
                        <a14:foregroundMark x1="73031" y1="71064" x2="73270" y2="71064"/>
                        <a14:foregroundMark x1="73986" y1="62069" x2="84129" y2="62669"/>
                        <a14:foregroundMark x1="84129" y1="62669" x2="84248" y2="62519"/>
                        <a14:foregroundMark x1="73747" y1="56522" x2="85322" y2="56972"/>
                        <a14:foregroundMark x1="85322" y1="56972" x2="85442" y2="57271"/>
                        <a14:foregroundMark x1="82816" y1="51124" x2="89260" y2="46327"/>
                        <a14:foregroundMark x1="89260" y1="46327" x2="88544" y2="44978"/>
                        <a14:foregroundMark x1="88783" y1="49775" x2="86158" y2="51724"/>
                        <a14:foregroundMark x1="84845" y1="50675" x2="88783" y2="47976"/>
                        <a14:foregroundMark x1="88663" y1="48276" x2="88305" y2="51874"/>
                        <a14:foregroundMark x1="84845" y1="57721" x2="84845" y2="64318"/>
                        <a14:foregroundMark x1="83532" y1="69865" x2="91169" y2="71964"/>
                        <a14:foregroundMark x1="91169" y1="71964" x2="91169" y2="78111"/>
                        <a14:foregroundMark x1="86754" y1="78861" x2="86754" y2="78861"/>
                        <a14:foregroundMark x1="87351" y1="77961" x2="93527" y2="76088"/>
                        <a14:backgroundMark x1="9427" y1="23688" x2="8831" y2="35082"/>
                        <a14:backgroundMark x1="8831" y1="35082" x2="6325" y2="43028"/>
                        <a14:backgroundMark x1="7637" y1="42279" x2="5967" y2="86657"/>
                        <a14:backgroundMark x1="39499" y1="15892" x2="41169" y2="34633"/>
                        <a14:backgroundMark x1="41169" y1="34633" x2="50239" y2="26087"/>
                        <a14:backgroundMark x1="50239" y1="26087" x2="52506" y2="11244"/>
                        <a14:backgroundMark x1="52506" y1="11244" x2="52387" y2="10945"/>
                        <a14:backgroundMark x1="39737" y1="28036" x2="36635" y2="46327"/>
                        <a14:backgroundMark x1="36635" y1="46327" x2="42840" y2="41679"/>
                        <a14:backgroundMark x1="42840" y1="41679" x2="45943" y2="30735"/>
                        <a14:backgroundMark x1="45943" y1="30735" x2="45823" y2="29685"/>
                        <a14:backgroundMark x1="95704" y1="49475" x2="94391" y2="69265"/>
                        <a14:backgroundMark x1="94391" y1="69265" x2="97136" y2="79610"/>
                        <a14:backgroundMark x1="73866" y1="90855" x2="85680" y2="89205"/>
                        <a14:backgroundMark x1="85680" y1="89205" x2="87232" y2="89355"/>
                        <a14:backgroundMark x1="46062" y1="91304" x2="57876" y2="90255"/>
                        <a14:backgroundMark x1="57876" y1="90255" x2="59785" y2="94303"/>
                        <a14:backgroundMark x1="55370" y1="91904" x2="50955" y2="938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1637" y="812599"/>
            <a:ext cx="7068726" cy="56263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7544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1i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1iḑè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288" y="2424911"/>
            <a:ext cx="5731164" cy="628955"/>
          </a:xfrm>
        </p:spPr>
        <p:txBody>
          <a:bodyPr/>
          <a:lstStyle/>
          <a:p>
            <a:r>
              <a:rPr lang="en-US" altLang="zh-CN" dirty="0"/>
              <a:t>		</a:t>
            </a:r>
            <a:r>
              <a:rPr lang="zh-CN" altLang="en-US" dirty="0"/>
              <a:t>演示</a:t>
            </a:r>
          </a:p>
        </p:txBody>
      </p:sp>
      <p:sp>
        <p:nvSpPr>
          <p:cNvPr id="5" name="îśľïďè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6288" y="3053867"/>
            <a:ext cx="5731164" cy="95105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	               </a:t>
            </a:r>
            <a:r>
              <a:rPr lang="zh-CN" altLang="en-US" sz="1800" dirty="0"/>
              <a:t>程序功能演示</a:t>
            </a:r>
            <a:endParaRPr lang="en-GB" altLang="zh-CN" sz="1800" dirty="0"/>
          </a:p>
        </p:txBody>
      </p:sp>
      <p:sp>
        <p:nvSpPr>
          <p:cNvPr id="2" name="íśḻíḋê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ïṧḻïḓé">
            <a:extLst>
              <a:ext uri="{FF2B5EF4-FFF2-40B4-BE49-F238E27FC236}">
                <a16:creationId xmlns:a16="http://schemas.microsoft.com/office/drawing/2014/main" id="{A96F477B-D9F7-46E0-BDD1-83E6B5A92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8676" y="2321004"/>
            <a:ext cx="1127232" cy="1107996"/>
          </a:xfrm>
        </p:spPr>
        <p:txBody>
          <a:bodyPr/>
          <a:lstStyle/>
          <a:p>
            <a:r>
              <a:rPr lang="en-GB" dirty="0"/>
              <a:t>04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7CDF48-2387-4BF4-0C0E-48ACAA03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729" y="0"/>
            <a:ext cx="1280271" cy="384081"/>
          </a:xfrm>
          <a:prstGeom prst="rect">
            <a:avLst/>
          </a:prstGeom>
        </p:spPr>
      </p:pic>
      <p:pic>
        <p:nvPicPr>
          <p:cNvPr id="10" name="图形 9" descr="显微镜及化学烧瓶">
            <a:extLst>
              <a:ext uri="{FF2B5EF4-FFF2-40B4-BE49-F238E27FC236}">
                <a16:creationId xmlns:a16="http://schemas.microsoft.com/office/drawing/2014/main" id="{77338377-2FDD-C709-4161-4BEDDBD65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8676" y="3114676"/>
            <a:ext cx="3743324" cy="37433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6965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#8335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9C0606"/>
      </a:accent1>
      <a:accent2>
        <a:srgbClr val="CD1C1C"/>
      </a:accent2>
      <a:accent3>
        <a:srgbClr val="F02F2F"/>
      </a:accent3>
      <a:accent4>
        <a:srgbClr val="FB5959"/>
      </a:accent4>
      <a:accent5>
        <a:srgbClr val="FF9090"/>
      </a:accent5>
      <a:accent6>
        <a:srgbClr val="FFC4C4"/>
      </a:accent6>
      <a:hlink>
        <a:srgbClr val="9C0606"/>
      </a:hlink>
      <a:folHlink>
        <a:srgbClr val="979797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9C0606"/>
    </a:accent1>
    <a:accent2>
      <a:srgbClr val="CD1C1C"/>
    </a:accent2>
    <a:accent3>
      <a:srgbClr val="F02F2F"/>
    </a:accent3>
    <a:accent4>
      <a:srgbClr val="FB5959"/>
    </a:accent4>
    <a:accent5>
      <a:srgbClr val="FF9090"/>
    </a:accent5>
    <a:accent6>
      <a:srgbClr val="FFC4C4"/>
    </a:accent6>
    <a:hlink>
      <a:srgbClr val="9C0606"/>
    </a:hlink>
    <a:folHlink>
      <a:srgbClr val="979797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9C0606"/>
    </a:accent1>
    <a:accent2>
      <a:srgbClr val="CD1C1C"/>
    </a:accent2>
    <a:accent3>
      <a:srgbClr val="F02F2F"/>
    </a:accent3>
    <a:accent4>
      <a:srgbClr val="FB5959"/>
    </a:accent4>
    <a:accent5>
      <a:srgbClr val="FF9090"/>
    </a:accent5>
    <a:accent6>
      <a:srgbClr val="FFC4C4"/>
    </a:accent6>
    <a:hlink>
      <a:srgbClr val="9C0606"/>
    </a:hlink>
    <a:folHlink>
      <a:srgbClr val="979797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9C0606"/>
    </a:accent1>
    <a:accent2>
      <a:srgbClr val="CD1C1C"/>
    </a:accent2>
    <a:accent3>
      <a:srgbClr val="F02F2F"/>
    </a:accent3>
    <a:accent4>
      <a:srgbClr val="FB5959"/>
    </a:accent4>
    <a:accent5>
      <a:srgbClr val="FF9090"/>
    </a:accent5>
    <a:accent6>
      <a:srgbClr val="FFC4C4"/>
    </a:accent6>
    <a:hlink>
      <a:srgbClr val="9C0606"/>
    </a:hlink>
    <a:folHlink>
      <a:srgbClr val="979797"/>
    </a:folHlink>
  </a:clrScheme>
</a:themeOverride>
</file>

<file path=ppt/theme/themeOverride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9C0606"/>
    </a:accent1>
    <a:accent2>
      <a:srgbClr val="CD1C1C"/>
    </a:accent2>
    <a:accent3>
      <a:srgbClr val="F02F2F"/>
    </a:accent3>
    <a:accent4>
      <a:srgbClr val="FB5959"/>
    </a:accent4>
    <a:accent5>
      <a:srgbClr val="FF9090"/>
    </a:accent5>
    <a:accent6>
      <a:srgbClr val="FFC4C4"/>
    </a:accent6>
    <a:hlink>
      <a:srgbClr val="9C0606"/>
    </a:hlink>
    <a:folHlink>
      <a:srgbClr val="9797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Mu</Template>
  <TotalTime>245</TotalTime>
  <Words>406</Words>
  <Application>Microsoft Office PowerPoint</Application>
  <PresentationFormat>宽屏</PresentationFormat>
  <Paragraphs>93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华文宋体</vt:lpstr>
      <vt:lpstr>微软雅黑</vt:lpstr>
      <vt:lpstr>Arial</vt:lpstr>
      <vt:lpstr>Wingdings</vt:lpstr>
      <vt:lpstr>Designed by iSlide</vt:lpstr>
      <vt:lpstr>排序算法</vt:lpstr>
      <vt:lpstr>PowerPoint 演示文稿</vt:lpstr>
      <vt:lpstr>  概览</vt:lpstr>
      <vt:lpstr>概览</vt:lpstr>
      <vt:lpstr>  设计</vt:lpstr>
      <vt:lpstr>设计</vt:lpstr>
      <vt:lpstr>  实现</vt:lpstr>
      <vt:lpstr>实现</vt:lpstr>
      <vt:lpstr>  演示</vt:lpstr>
      <vt:lpstr>演示</vt:lpstr>
      <vt:lpstr>演示</vt:lpstr>
      <vt:lpstr>演示</vt:lpstr>
      <vt:lpstr>  总结</vt:lpstr>
      <vt:lpstr>总结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</dc:creator>
  <cp:lastModifiedBy>六文钱 丶</cp:lastModifiedBy>
  <cp:revision>4</cp:revision>
  <cp:lastPrinted>2022-03-13T16:00:00Z</cp:lastPrinted>
  <dcterms:created xsi:type="dcterms:W3CDTF">2022-03-13T16:00:00Z</dcterms:created>
  <dcterms:modified xsi:type="dcterms:W3CDTF">2022-06-29T13:04:07Z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d8492f18-66c4-4362-b04e-33f4a769c969</vt:lpwstr>
  </property>
</Properties>
</file>