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2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A71C-F830-41A5-BC8A-1B57CBE6AC5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2076-B896-45EE-8E98-C0213024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9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test file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TealinuxOS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2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Bagus Saputra</dc:creator>
  <cp:lastModifiedBy>Bagus Saputra</cp:lastModifiedBy>
  <cp:revision>1</cp:revision>
  <dcterms:created xsi:type="dcterms:W3CDTF">2019-04-24T11:41:11Z</dcterms:created>
  <dcterms:modified xsi:type="dcterms:W3CDTF">2019-04-24T11:43:09Z</dcterms:modified>
</cp:coreProperties>
</file>