
<file path=[Content_Types].xml><?xml version="1.0" encoding="utf-8"?>
<Types xmlns="http://schemas.openxmlformats.org/package/2006/content-types">
  <Default Extension="vsd" ContentType="application/vnd.visio"/>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62" r:id="rId2"/>
    <p:sldId id="290" r:id="rId3"/>
    <p:sldId id="270" r:id="rId4"/>
    <p:sldId id="291" r:id="rId5"/>
    <p:sldId id="256" r:id="rId6"/>
    <p:sldId id="257" r:id="rId7"/>
    <p:sldId id="260" r:id="rId8"/>
    <p:sldId id="261" r:id="rId9"/>
    <p:sldId id="266" r:id="rId10"/>
    <p:sldId id="267" r:id="rId11"/>
    <p:sldId id="292" r:id="rId12"/>
    <p:sldId id="258" r:id="rId13"/>
    <p:sldId id="259" r:id="rId14"/>
    <p:sldId id="281" r:id="rId15"/>
    <p:sldId id="282" r:id="rId16"/>
    <p:sldId id="284" r:id="rId17"/>
    <p:sldId id="285" r:id="rId18"/>
    <p:sldId id="293" r:id="rId19"/>
    <p:sldId id="268" r:id="rId20"/>
    <p:sldId id="269" r:id="rId21"/>
    <p:sldId id="265" r:id="rId22"/>
    <p:sldId id="271" r:id="rId23"/>
    <p:sldId id="272" r:id="rId24"/>
    <p:sldId id="294" r:id="rId25"/>
    <p:sldId id="274" r:id="rId26"/>
    <p:sldId id="275" r:id="rId27"/>
    <p:sldId id="295" r:id="rId28"/>
    <p:sldId id="287" r:id="rId29"/>
    <p:sldId id="288" r:id="rId30"/>
    <p:sldId id="289" r:id="rId31"/>
    <p:sldId id="277" r:id="rId32"/>
    <p:sldId id="278" r:id="rId33"/>
    <p:sldId id="279" r:id="rId34"/>
    <p:sldId id="280" r:id="rId35"/>
    <p:sldId id="296"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201" autoAdjust="0"/>
  </p:normalViewPr>
  <p:slideViewPr>
    <p:cSldViewPr snapToGrid="0">
      <p:cViewPr varScale="1">
        <p:scale>
          <a:sx n="91" d="100"/>
          <a:sy n="91" d="100"/>
        </p:scale>
        <p:origin x="5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31D454-095B-4D44-976D-FF17FD96E264}" type="doc">
      <dgm:prSet loTypeId="urn:microsoft.com/office/officeart/2005/8/layout/hProcess9" loCatId="process" qsTypeId="urn:microsoft.com/office/officeart/2005/8/quickstyle/simple1" qsCatId="simple" csTypeId="urn:microsoft.com/office/officeart/2005/8/colors/accent1_2" csCatId="accent1" phldr="1"/>
      <dgm:spPr/>
    </dgm:pt>
    <dgm:pt modelId="{D83E29BB-A7C3-4DD5-8408-101961A28FB5}">
      <dgm:prSet phldrT="[文本]"/>
      <dgm:spPr>
        <a:solidFill>
          <a:srgbClr val="0070C0"/>
        </a:solidFill>
      </dgm:spPr>
      <dgm:t>
        <a:bodyPr/>
        <a:lstStyle/>
        <a:p>
          <a:r>
            <a:rPr lang="en-US" altLang="zh-CN" b="1" dirty="0"/>
            <a:t>Test Requirements Analysis</a:t>
          </a:r>
          <a:endParaRPr lang="zh-CN" altLang="en-US" b="1" dirty="0"/>
        </a:p>
      </dgm:t>
    </dgm:pt>
    <dgm:pt modelId="{1582B222-1580-41D8-BBDB-08223BCEA84B}" type="parTrans" cxnId="{83F88880-0B89-4329-AF9F-E055AE9B7BEF}">
      <dgm:prSet/>
      <dgm:spPr/>
      <dgm:t>
        <a:bodyPr/>
        <a:lstStyle/>
        <a:p>
          <a:endParaRPr lang="zh-CN" altLang="en-US" b="1"/>
        </a:p>
      </dgm:t>
    </dgm:pt>
    <dgm:pt modelId="{1D2BDB69-6380-434F-A6AA-D11D38A88992}" type="sibTrans" cxnId="{83F88880-0B89-4329-AF9F-E055AE9B7BEF}">
      <dgm:prSet/>
      <dgm:spPr/>
      <dgm:t>
        <a:bodyPr/>
        <a:lstStyle/>
        <a:p>
          <a:endParaRPr lang="zh-CN" altLang="en-US" b="1"/>
        </a:p>
      </dgm:t>
    </dgm:pt>
    <dgm:pt modelId="{CEF31351-98F8-4D9B-892F-FDFB89A235D4}">
      <dgm:prSet phldrT="[文本]"/>
      <dgm:spPr>
        <a:solidFill>
          <a:srgbClr val="00B0F0"/>
        </a:solidFill>
      </dgm:spPr>
      <dgm:t>
        <a:bodyPr/>
        <a:lstStyle/>
        <a:p>
          <a:r>
            <a:rPr lang="en-US" altLang="zh-CN" b="1" dirty="0"/>
            <a:t>Test Design</a:t>
          </a:r>
          <a:endParaRPr lang="zh-CN" altLang="en-US" b="1" dirty="0"/>
        </a:p>
      </dgm:t>
    </dgm:pt>
    <dgm:pt modelId="{80F550E7-1C50-4BD8-B7FB-B187505A37C5}" type="parTrans" cxnId="{46B65D88-FBD4-4402-9401-6CDEB7F2CD25}">
      <dgm:prSet/>
      <dgm:spPr/>
      <dgm:t>
        <a:bodyPr/>
        <a:lstStyle/>
        <a:p>
          <a:endParaRPr lang="zh-CN" altLang="en-US" b="1"/>
        </a:p>
      </dgm:t>
    </dgm:pt>
    <dgm:pt modelId="{EC6F7A8D-E1EF-485F-859F-283C8898BD2C}" type="sibTrans" cxnId="{46B65D88-FBD4-4402-9401-6CDEB7F2CD25}">
      <dgm:prSet/>
      <dgm:spPr/>
      <dgm:t>
        <a:bodyPr/>
        <a:lstStyle/>
        <a:p>
          <a:endParaRPr lang="zh-CN" altLang="en-US" b="1"/>
        </a:p>
      </dgm:t>
    </dgm:pt>
    <dgm:pt modelId="{97B75704-6C27-4A52-81E3-8E146AF41E63}">
      <dgm:prSet/>
      <dgm:spPr>
        <a:solidFill>
          <a:srgbClr val="C00000"/>
        </a:solidFill>
      </dgm:spPr>
      <dgm:t>
        <a:bodyPr/>
        <a:lstStyle/>
        <a:p>
          <a:r>
            <a:rPr lang="en-US" altLang="zh-CN" b="1" dirty="0"/>
            <a:t>Test Delivery</a:t>
          </a:r>
          <a:endParaRPr lang="zh-CN" altLang="en-US" b="1" dirty="0"/>
        </a:p>
      </dgm:t>
    </dgm:pt>
    <dgm:pt modelId="{48F07D9A-6083-456E-9CBB-7C698F96616A}" type="parTrans" cxnId="{B440C15B-923D-4057-A221-3166A04B63A3}">
      <dgm:prSet/>
      <dgm:spPr/>
      <dgm:t>
        <a:bodyPr/>
        <a:lstStyle/>
        <a:p>
          <a:endParaRPr lang="zh-CN" altLang="en-US" b="1"/>
        </a:p>
      </dgm:t>
    </dgm:pt>
    <dgm:pt modelId="{6CFA9460-F724-43B2-A084-CEA5C55EE3B9}" type="sibTrans" cxnId="{B440C15B-923D-4057-A221-3166A04B63A3}">
      <dgm:prSet/>
      <dgm:spPr/>
      <dgm:t>
        <a:bodyPr/>
        <a:lstStyle/>
        <a:p>
          <a:endParaRPr lang="zh-CN" altLang="en-US" b="1"/>
        </a:p>
      </dgm:t>
    </dgm:pt>
    <dgm:pt modelId="{A6008814-9CAC-4826-BCDF-DDAC49748B50}">
      <dgm:prSet/>
      <dgm:spPr>
        <a:solidFill>
          <a:srgbClr val="D88F34"/>
        </a:solidFill>
      </dgm:spPr>
      <dgm:t>
        <a:bodyPr/>
        <a:lstStyle/>
        <a:p>
          <a:r>
            <a:rPr lang="en-US" altLang="zh-CN" b="1" dirty="0"/>
            <a:t>Test Execution</a:t>
          </a:r>
          <a:endParaRPr lang="zh-CN" altLang="en-US" b="1" dirty="0"/>
        </a:p>
      </dgm:t>
    </dgm:pt>
    <dgm:pt modelId="{82B9ADB4-6C30-4BCA-8333-97DF704988FA}" type="parTrans" cxnId="{6DC37DC1-8959-40F1-97B0-3F735AAF3A68}">
      <dgm:prSet/>
      <dgm:spPr/>
      <dgm:t>
        <a:bodyPr/>
        <a:lstStyle/>
        <a:p>
          <a:endParaRPr lang="zh-CN" altLang="en-US" b="1"/>
        </a:p>
      </dgm:t>
    </dgm:pt>
    <dgm:pt modelId="{BAC157EE-886D-4AD6-A605-2710F7DE4276}" type="sibTrans" cxnId="{6DC37DC1-8959-40F1-97B0-3F735AAF3A68}">
      <dgm:prSet/>
      <dgm:spPr/>
      <dgm:t>
        <a:bodyPr/>
        <a:lstStyle/>
        <a:p>
          <a:endParaRPr lang="zh-CN" altLang="en-US" b="1"/>
        </a:p>
      </dgm:t>
    </dgm:pt>
    <dgm:pt modelId="{FFB38175-16C6-4938-86F0-08DC73269331}">
      <dgm:prSet/>
      <dgm:spPr>
        <a:solidFill>
          <a:schemeClr val="accent2">
            <a:lumMod val="75000"/>
          </a:schemeClr>
        </a:solidFill>
      </dgm:spPr>
      <dgm:t>
        <a:bodyPr/>
        <a:lstStyle/>
        <a:p>
          <a:r>
            <a:rPr lang="en-US" altLang="zh-CN" b="1" dirty="0"/>
            <a:t>Test Planning</a:t>
          </a:r>
          <a:endParaRPr lang="zh-CN" altLang="en-US" b="1" dirty="0"/>
        </a:p>
      </dgm:t>
    </dgm:pt>
    <dgm:pt modelId="{2125F55B-AD25-46B4-93D6-8FD06825D784}" type="parTrans" cxnId="{477D9E04-B20F-431E-86EE-4467DDA45195}">
      <dgm:prSet/>
      <dgm:spPr/>
      <dgm:t>
        <a:bodyPr/>
        <a:lstStyle/>
        <a:p>
          <a:endParaRPr lang="zh-CN" altLang="en-US" b="1"/>
        </a:p>
      </dgm:t>
    </dgm:pt>
    <dgm:pt modelId="{FD3101E2-CD6A-48CC-83A5-D7489DBA43AE}" type="sibTrans" cxnId="{477D9E04-B20F-431E-86EE-4467DDA45195}">
      <dgm:prSet/>
      <dgm:spPr/>
      <dgm:t>
        <a:bodyPr/>
        <a:lstStyle/>
        <a:p>
          <a:endParaRPr lang="zh-CN" altLang="en-US" b="1"/>
        </a:p>
      </dgm:t>
    </dgm:pt>
    <dgm:pt modelId="{6CB8EE45-6157-48A5-AEDA-23013EF26738}" type="pres">
      <dgm:prSet presAssocID="{B131D454-095B-4D44-976D-FF17FD96E264}" presName="CompostProcess" presStyleCnt="0">
        <dgm:presLayoutVars>
          <dgm:dir/>
          <dgm:resizeHandles val="exact"/>
        </dgm:presLayoutVars>
      </dgm:prSet>
      <dgm:spPr/>
    </dgm:pt>
    <dgm:pt modelId="{6B2F5E98-11EC-4CC5-9BCA-CFFDCE60DBC5}" type="pres">
      <dgm:prSet presAssocID="{B131D454-095B-4D44-976D-FF17FD96E264}" presName="arrow" presStyleLbl="bgShp" presStyleIdx="0" presStyleCnt="1" custLinFactNeighborY="-5665"/>
      <dgm:spPr/>
    </dgm:pt>
    <dgm:pt modelId="{A09277A6-2437-437A-BBCF-3279604982C5}" type="pres">
      <dgm:prSet presAssocID="{B131D454-095B-4D44-976D-FF17FD96E264}" presName="linearProcess" presStyleCnt="0"/>
      <dgm:spPr/>
    </dgm:pt>
    <dgm:pt modelId="{2E12D185-2575-4B39-A967-44C634E877BE}" type="pres">
      <dgm:prSet presAssocID="{FFB38175-16C6-4938-86F0-08DC73269331}" presName="textNode" presStyleLbl="node1" presStyleIdx="0" presStyleCnt="5">
        <dgm:presLayoutVars>
          <dgm:bulletEnabled val="1"/>
        </dgm:presLayoutVars>
      </dgm:prSet>
      <dgm:spPr/>
      <dgm:t>
        <a:bodyPr/>
        <a:lstStyle/>
        <a:p>
          <a:endParaRPr lang="zh-CN" altLang="en-US"/>
        </a:p>
      </dgm:t>
    </dgm:pt>
    <dgm:pt modelId="{AFC16438-D737-4406-9772-BFF5394EBE5C}" type="pres">
      <dgm:prSet presAssocID="{FD3101E2-CD6A-48CC-83A5-D7489DBA43AE}" presName="sibTrans" presStyleCnt="0"/>
      <dgm:spPr/>
    </dgm:pt>
    <dgm:pt modelId="{86EEC640-AA06-4CE3-BCB8-10D519401CDC}" type="pres">
      <dgm:prSet presAssocID="{D83E29BB-A7C3-4DD5-8408-101961A28FB5}" presName="textNode" presStyleLbl="node1" presStyleIdx="1" presStyleCnt="5">
        <dgm:presLayoutVars>
          <dgm:bulletEnabled val="1"/>
        </dgm:presLayoutVars>
      </dgm:prSet>
      <dgm:spPr/>
      <dgm:t>
        <a:bodyPr/>
        <a:lstStyle/>
        <a:p>
          <a:endParaRPr lang="zh-CN" altLang="en-US"/>
        </a:p>
      </dgm:t>
    </dgm:pt>
    <dgm:pt modelId="{392ED053-6F72-425C-AAA1-4434C36084F2}" type="pres">
      <dgm:prSet presAssocID="{1D2BDB69-6380-434F-A6AA-D11D38A88992}" presName="sibTrans" presStyleCnt="0"/>
      <dgm:spPr/>
    </dgm:pt>
    <dgm:pt modelId="{069F84D3-C4A4-4AEF-A035-63B5BC4EA426}" type="pres">
      <dgm:prSet presAssocID="{CEF31351-98F8-4D9B-892F-FDFB89A235D4}" presName="textNode" presStyleLbl="node1" presStyleIdx="2" presStyleCnt="5">
        <dgm:presLayoutVars>
          <dgm:bulletEnabled val="1"/>
        </dgm:presLayoutVars>
      </dgm:prSet>
      <dgm:spPr/>
      <dgm:t>
        <a:bodyPr/>
        <a:lstStyle/>
        <a:p>
          <a:endParaRPr lang="zh-CN" altLang="en-US"/>
        </a:p>
      </dgm:t>
    </dgm:pt>
    <dgm:pt modelId="{1F551E06-717C-49E0-AC11-4E221F46C3F8}" type="pres">
      <dgm:prSet presAssocID="{EC6F7A8D-E1EF-485F-859F-283C8898BD2C}" presName="sibTrans" presStyleCnt="0"/>
      <dgm:spPr/>
    </dgm:pt>
    <dgm:pt modelId="{E101163B-B3EB-4AFE-8FBA-D5A028570F71}" type="pres">
      <dgm:prSet presAssocID="{A6008814-9CAC-4826-BCDF-DDAC49748B50}" presName="textNode" presStyleLbl="node1" presStyleIdx="3" presStyleCnt="5">
        <dgm:presLayoutVars>
          <dgm:bulletEnabled val="1"/>
        </dgm:presLayoutVars>
      </dgm:prSet>
      <dgm:spPr/>
      <dgm:t>
        <a:bodyPr/>
        <a:lstStyle/>
        <a:p>
          <a:endParaRPr lang="zh-CN" altLang="en-US"/>
        </a:p>
      </dgm:t>
    </dgm:pt>
    <dgm:pt modelId="{B205C53F-33BA-454E-8614-FE8235B7B67D}" type="pres">
      <dgm:prSet presAssocID="{BAC157EE-886D-4AD6-A605-2710F7DE4276}" presName="sibTrans" presStyleCnt="0"/>
      <dgm:spPr/>
    </dgm:pt>
    <dgm:pt modelId="{21F8BBCD-87B9-4F55-869D-8D0C156CC764}" type="pres">
      <dgm:prSet presAssocID="{97B75704-6C27-4A52-81E3-8E146AF41E63}" presName="textNode" presStyleLbl="node1" presStyleIdx="4" presStyleCnt="5">
        <dgm:presLayoutVars>
          <dgm:bulletEnabled val="1"/>
        </dgm:presLayoutVars>
      </dgm:prSet>
      <dgm:spPr/>
      <dgm:t>
        <a:bodyPr/>
        <a:lstStyle/>
        <a:p>
          <a:endParaRPr lang="zh-CN" altLang="en-US"/>
        </a:p>
      </dgm:t>
    </dgm:pt>
  </dgm:ptLst>
  <dgm:cxnLst>
    <dgm:cxn modelId="{0D02A52C-B8F8-40CA-9CFD-AAE36297FC70}" type="presOf" srcId="{97B75704-6C27-4A52-81E3-8E146AF41E63}" destId="{21F8BBCD-87B9-4F55-869D-8D0C156CC764}" srcOrd="0" destOrd="0" presId="urn:microsoft.com/office/officeart/2005/8/layout/hProcess9"/>
    <dgm:cxn modelId="{5BBAA86F-F189-4C6B-825A-C8DA73326A39}" type="presOf" srcId="{B131D454-095B-4D44-976D-FF17FD96E264}" destId="{6CB8EE45-6157-48A5-AEDA-23013EF26738}" srcOrd="0" destOrd="0" presId="urn:microsoft.com/office/officeart/2005/8/layout/hProcess9"/>
    <dgm:cxn modelId="{477D9E04-B20F-431E-86EE-4467DDA45195}" srcId="{B131D454-095B-4D44-976D-FF17FD96E264}" destId="{FFB38175-16C6-4938-86F0-08DC73269331}" srcOrd="0" destOrd="0" parTransId="{2125F55B-AD25-46B4-93D6-8FD06825D784}" sibTransId="{FD3101E2-CD6A-48CC-83A5-D7489DBA43AE}"/>
    <dgm:cxn modelId="{7EDCB64C-9EFA-4D55-B32C-F4070040DF56}" type="presOf" srcId="{CEF31351-98F8-4D9B-892F-FDFB89A235D4}" destId="{069F84D3-C4A4-4AEF-A035-63B5BC4EA426}" srcOrd="0" destOrd="0" presId="urn:microsoft.com/office/officeart/2005/8/layout/hProcess9"/>
    <dgm:cxn modelId="{83F88880-0B89-4329-AF9F-E055AE9B7BEF}" srcId="{B131D454-095B-4D44-976D-FF17FD96E264}" destId="{D83E29BB-A7C3-4DD5-8408-101961A28FB5}" srcOrd="1" destOrd="0" parTransId="{1582B222-1580-41D8-BBDB-08223BCEA84B}" sibTransId="{1D2BDB69-6380-434F-A6AA-D11D38A88992}"/>
    <dgm:cxn modelId="{6DC37DC1-8959-40F1-97B0-3F735AAF3A68}" srcId="{B131D454-095B-4D44-976D-FF17FD96E264}" destId="{A6008814-9CAC-4826-BCDF-DDAC49748B50}" srcOrd="3" destOrd="0" parTransId="{82B9ADB4-6C30-4BCA-8333-97DF704988FA}" sibTransId="{BAC157EE-886D-4AD6-A605-2710F7DE4276}"/>
    <dgm:cxn modelId="{C7895C87-0D8E-4409-8B63-EECCFD0CAC2A}" type="presOf" srcId="{FFB38175-16C6-4938-86F0-08DC73269331}" destId="{2E12D185-2575-4B39-A967-44C634E877BE}" srcOrd="0" destOrd="0" presId="urn:microsoft.com/office/officeart/2005/8/layout/hProcess9"/>
    <dgm:cxn modelId="{B440C15B-923D-4057-A221-3166A04B63A3}" srcId="{B131D454-095B-4D44-976D-FF17FD96E264}" destId="{97B75704-6C27-4A52-81E3-8E146AF41E63}" srcOrd="4" destOrd="0" parTransId="{48F07D9A-6083-456E-9CBB-7C698F96616A}" sibTransId="{6CFA9460-F724-43B2-A084-CEA5C55EE3B9}"/>
    <dgm:cxn modelId="{A1A81150-88AC-4E18-A573-AA2A13F943F5}" type="presOf" srcId="{D83E29BB-A7C3-4DD5-8408-101961A28FB5}" destId="{86EEC640-AA06-4CE3-BCB8-10D519401CDC}" srcOrd="0" destOrd="0" presId="urn:microsoft.com/office/officeart/2005/8/layout/hProcess9"/>
    <dgm:cxn modelId="{46B65D88-FBD4-4402-9401-6CDEB7F2CD25}" srcId="{B131D454-095B-4D44-976D-FF17FD96E264}" destId="{CEF31351-98F8-4D9B-892F-FDFB89A235D4}" srcOrd="2" destOrd="0" parTransId="{80F550E7-1C50-4BD8-B7FB-B187505A37C5}" sibTransId="{EC6F7A8D-E1EF-485F-859F-283C8898BD2C}"/>
    <dgm:cxn modelId="{AF147936-668C-48C1-BB7A-25312A67E4C5}" type="presOf" srcId="{A6008814-9CAC-4826-BCDF-DDAC49748B50}" destId="{E101163B-B3EB-4AFE-8FBA-D5A028570F71}" srcOrd="0" destOrd="0" presId="urn:microsoft.com/office/officeart/2005/8/layout/hProcess9"/>
    <dgm:cxn modelId="{FB64BB9E-5EC3-491A-8789-596C994093A9}" type="presParOf" srcId="{6CB8EE45-6157-48A5-AEDA-23013EF26738}" destId="{6B2F5E98-11EC-4CC5-9BCA-CFFDCE60DBC5}" srcOrd="0" destOrd="0" presId="urn:microsoft.com/office/officeart/2005/8/layout/hProcess9"/>
    <dgm:cxn modelId="{598F03ED-4807-4534-9CF1-C578A0F906BC}" type="presParOf" srcId="{6CB8EE45-6157-48A5-AEDA-23013EF26738}" destId="{A09277A6-2437-437A-BBCF-3279604982C5}" srcOrd="1" destOrd="0" presId="urn:microsoft.com/office/officeart/2005/8/layout/hProcess9"/>
    <dgm:cxn modelId="{6FEC28F5-BDDB-4D2A-A724-32463B0BF0CF}" type="presParOf" srcId="{A09277A6-2437-437A-BBCF-3279604982C5}" destId="{2E12D185-2575-4B39-A967-44C634E877BE}" srcOrd="0" destOrd="0" presId="urn:microsoft.com/office/officeart/2005/8/layout/hProcess9"/>
    <dgm:cxn modelId="{30B606AD-052F-41A1-BB4B-51D313E9A1A4}" type="presParOf" srcId="{A09277A6-2437-437A-BBCF-3279604982C5}" destId="{AFC16438-D737-4406-9772-BFF5394EBE5C}" srcOrd="1" destOrd="0" presId="urn:microsoft.com/office/officeart/2005/8/layout/hProcess9"/>
    <dgm:cxn modelId="{070D2959-1855-4F79-B065-8496F2DC05D2}" type="presParOf" srcId="{A09277A6-2437-437A-BBCF-3279604982C5}" destId="{86EEC640-AA06-4CE3-BCB8-10D519401CDC}" srcOrd="2" destOrd="0" presId="urn:microsoft.com/office/officeart/2005/8/layout/hProcess9"/>
    <dgm:cxn modelId="{81400DB4-1460-4EA1-9E90-77FFCA51FE6F}" type="presParOf" srcId="{A09277A6-2437-437A-BBCF-3279604982C5}" destId="{392ED053-6F72-425C-AAA1-4434C36084F2}" srcOrd="3" destOrd="0" presId="urn:microsoft.com/office/officeart/2005/8/layout/hProcess9"/>
    <dgm:cxn modelId="{EEA13F74-E3B2-42D3-8536-88EE6CC3D143}" type="presParOf" srcId="{A09277A6-2437-437A-BBCF-3279604982C5}" destId="{069F84D3-C4A4-4AEF-A035-63B5BC4EA426}" srcOrd="4" destOrd="0" presId="urn:microsoft.com/office/officeart/2005/8/layout/hProcess9"/>
    <dgm:cxn modelId="{1E3D5713-C468-4CD3-B9AB-A382590319A3}" type="presParOf" srcId="{A09277A6-2437-437A-BBCF-3279604982C5}" destId="{1F551E06-717C-49E0-AC11-4E221F46C3F8}" srcOrd="5" destOrd="0" presId="urn:microsoft.com/office/officeart/2005/8/layout/hProcess9"/>
    <dgm:cxn modelId="{9EBE8FC9-E19C-4BA7-8EA3-5C8A91CDC6ED}" type="presParOf" srcId="{A09277A6-2437-437A-BBCF-3279604982C5}" destId="{E101163B-B3EB-4AFE-8FBA-D5A028570F71}" srcOrd="6" destOrd="0" presId="urn:microsoft.com/office/officeart/2005/8/layout/hProcess9"/>
    <dgm:cxn modelId="{35CA67B8-A575-41A8-81C3-AEFD34599D0B}" type="presParOf" srcId="{A09277A6-2437-437A-BBCF-3279604982C5}" destId="{B205C53F-33BA-454E-8614-FE8235B7B67D}" srcOrd="7" destOrd="0" presId="urn:microsoft.com/office/officeart/2005/8/layout/hProcess9"/>
    <dgm:cxn modelId="{4487A837-1B36-4C81-92D8-CFDC3868E481}" type="presParOf" srcId="{A09277A6-2437-437A-BBCF-3279604982C5}" destId="{21F8BBCD-87B9-4F55-869D-8D0C156CC764}"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998607-C203-4041-A1C0-83ABFC8D958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EAB98FC6-7A27-4BEC-B55F-6E9F7BBE045A}">
      <dgm:prSet phldrT="[文字]"/>
      <dgm:spPr/>
      <dgm:t>
        <a:bodyPr/>
        <a:lstStyle/>
        <a:p>
          <a:r>
            <a:rPr lang="en-US" altLang="zh-CN" dirty="0"/>
            <a:t>PM</a:t>
          </a:r>
          <a:endParaRPr lang="zh-CN" altLang="en-US" dirty="0"/>
        </a:p>
      </dgm:t>
    </dgm:pt>
    <dgm:pt modelId="{260D6611-5ED6-4FCE-9746-8EAF88B688EF}" type="parTrans" cxnId="{AA7FFF33-757B-49EF-9743-47A0192DA736}">
      <dgm:prSet/>
      <dgm:spPr/>
      <dgm:t>
        <a:bodyPr/>
        <a:lstStyle/>
        <a:p>
          <a:endParaRPr lang="zh-CN" altLang="en-US"/>
        </a:p>
      </dgm:t>
    </dgm:pt>
    <dgm:pt modelId="{1F609C42-F760-4BAB-87AC-1DFB80140D96}" type="sibTrans" cxnId="{AA7FFF33-757B-49EF-9743-47A0192DA736}">
      <dgm:prSet/>
      <dgm:spPr/>
      <dgm:t>
        <a:bodyPr/>
        <a:lstStyle/>
        <a:p>
          <a:endParaRPr lang="zh-CN" altLang="en-US"/>
        </a:p>
      </dgm:t>
    </dgm:pt>
    <dgm:pt modelId="{B797D010-3BE4-49A7-B69B-B981F1586BCF}">
      <dgm:prSet phldrT="[文字]"/>
      <dgm:spPr/>
      <dgm:t>
        <a:bodyPr/>
        <a:lstStyle/>
        <a:p>
          <a:r>
            <a:rPr lang="en-US" altLang="zh-CN" dirty="0"/>
            <a:t>Technical leader</a:t>
          </a:r>
          <a:endParaRPr lang="zh-CN" altLang="en-US" dirty="0"/>
        </a:p>
      </dgm:t>
    </dgm:pt>
    <dgm:pt modelId="{F730D0A2-B676-466A-9882-588CA9ACED34}" type="parTrans" cxnId="{8B31B50A-9A77-4539-BA67-CFE985A3DB7B}">
      <dgm:prSet/>
      <dgm:spPr/>
      <dgm:t>
        <a:bodyPr/>
        <a:lstStyle/>
        <a:p>
          <a:endParaRPr lang="zh-CN" altLang="en-US"/>
        </a:p>
      </dgm:t>
    </dgm:pt>
    <dgm:pt modelId="{1A0EB220-97EF-4C93-8616-EF24FBD3E5D8}" type="sibTrans" cxnId="{8B31B50A-9A77-4539-BA67-CFE985A3DB7B}">
      <dgm:prSet/>
      <dgm:spPr/>
      <dgm:t>
        <a:bodyPr/>
        <a:lstStyle/>
        <a:p>
          <a:endParaRPr lang="zh-CN" altLang="en-US"/>
        </a:p>
      </dgm:t>
    </dgm:pt>
    <dgm:pt modelId="{8312AF9A-074B-470D-BDD8-FD7C65246541}">
      <dgm:prSet phldrT="[文字]"/>
      <dgm:spPr/>
      <dgm:t>
        <a:bodyPr/>
        <a:lstStyle/>
        <a:p>
          <a:r>
            <a:rPr lang="en-US" altLang="zh-CN" dirty="0"/>
            <a:t>Developer</a:t>
          </a:r>
          <a:endParaRPr lang="zh-CN" altLang="en-US" dirty="0"/>
        </a:p>
      </dgm:t>
    </dgm:pt>
    <dgm:pt modelId="{7E1AA9E2-297C-4B48-A449-A11FEEC80E46}" type="parTrans" cxnId="{22B4D45D-BC7D-4371-B27F-C753094EC0CF}">
      <dgm:prSet/>
      <dgm:spPr/>
      <dgm:t>
        <a:bodyPr/>
        <a:lstStyle/>
        <a:p>
          <a:endParaRPr lang="zh-CN" altLang="en-US"/>
        </a:p>
      </dgm:t>
    </dgm:pt>
    <dgm:pt modelId="{9D31580A-F4FF-4A16-8EBE-1715475299DA}" type="sibTrans" cxnId="{22B4D45D-BC7D-4371-B27F-C753094EC0CF}">
      <dgm:prSet/>
      <dgm:spPr/>
      <dgm:t>
        <a:bodyPr/>
        <a:lstStyle/>
        <a:p>
          <a:endParaRPr lang="zh-CN" altLang="en-US"/>
        </a:p>
      </dgm:t>
    </dgm:pt>
    <dgm:pt modelId="{4B4FE1F0-6339-4AAA-A82F-CE4C674F1B4F}">
      <dgm:prSet phldrT="[文字]"/>
      <dgm:spPr/>
      <dgm:t>
        <a:bodyPr/>
        <a:lstStyle/>
        <a:p>
          <a:r>
            <a:rPr lang="en-US" altLang="zh-CN" dirty="0"/>
            <a:t>Developer</a:t>
          </a:r>
          <a:endParaRPr lang="zh-CN" altLang="en-US" dirty="0"/>
        </a:p>
      </dgm:t>
    </dgm:pt>
    <dgm:pt modelId="{055E3A49-77EE-4E76-BAC0-35A4601CCBFA}" type="parTrans" cxnId="{5C67A723-F41C-46FA-A328-1B2E766FCCD7}">
      <dgm:prSet/>
      <dgm:spPr/>
      <dgm:t>
        <a:bodyPr/>
        <a:lstStyle/>
        <a:p>
          <a:endParaRPr lang="zh-CN" altLang="en-US"/>
        </a:p>
      </dgm:t>
    </dgm:pt>
    <dgm:pt modelId="{808A0455-880D-4AEE-8B7E-D861BC20A922}" type="sibTrans" cxnId="{5C67A723-F41C-46FA-A328-1B2E766FCCD7}">
      <dgm:prSet/>
      <dgm:spPr/>
      <dgm:t>
        <a:bodyPr/>
        <a:lstStyle/>
        <a:p>
          <a:endParaRPr lang="zh-CN" altLang="en-US"/>
        </a:p>
      </dgm:t>
    </dgm:pt>
    <dgm:pt modelId="{D7C8FD1D-1478-4740-BDFF-4A11073C1D57}">
      <dgm:prSet phldrT="[文字]"/>
      <dgm:spPr/>
      <dgm:t>
        <a:bodyPr/>
        <a:lstStyle/>
        <a:p>
          <a:r>
            <a:rPr lang="en-US" altLang="zh-CN" dirty="0"/>
            <a:t>Technical leader</a:t>
          </a:r>
          <a:endParaRPr lang="zh-CN" altLang="en-US" dirty="0"/>
        </a:p>
      </dgm:t>
    </dgm:pt>
    <dgm:pt modelId="{5003A16F-5205-4483-BE92-6B08F1331ECB}" type="parTrans" cxnId="{2694379F-E63F-425F-93CD-7703D264B003}">
      <dgm:prSet/>
      <dgm:spPr/>
      <dgm:t>
        <a:bodyPr/>
        <a:lstStyle/>
        <a:p>
          <a:endParaRPr lang="zh-CN" altLang="en-US"/>
        </a:p>
      </dgm:t>
    </dgm:pt>
    <dgm:pt modelId="{9FCA17A0-5C45-4F37-9B6D-D2795116922D}" type="sibTrans" cxnId="{2694379F-E63F-425F-93CD-7703D264B003}">
      <dgm:prSet/>
      <dgm:spPr/>
      <dgm:t>
        <a:bodyPr/>
        <a:lstStyle/>
        <a:p>
          <a:endParaRPr lang="zh-CN" altLang="en-US"/>
        </a:p>
      </dgm:t>
    </dgm:pt>
    <dgm:pt modelId="{1837596F-63D0-4746-AEDB-D38C001E433B}">
      <dgm:prSet phldrT="[文字]"/>
      <dgm:spPr/>
      <dgm:t>
        <a:bodyPr/>
        <a:lstStyle/>
        <a:p>
          <a:r>
            <a:rPr lang="en-US" altLang="zh-CN" dirty="0"/>
            <a:t>Developer</a:t>
          </a:r>
          <a:endParaRPr lang="zh-CN" altLang="en-US" dirty="0"/>
        </a:p>
      </dgm:t>
    </dgm:pt>
    <dgm:pt modelId="{609D57E3-6EE2-4550-A603-405885C4AEE9}" type="parTrans" cxnId="{0181D032-1C3F-40BB-AEF1-CA942FD2A433}">
      <dgm:prSet/>
      <dgm:spPr/>
      <dgm:t>
        <a:bodyPr/>
        <a:lstStyle/>
        <a:p>
          <a:endParaRPr lang="zh-CN" altLang="en-US"/>
        </a:p>
      </dgm:t>
    </dgm:pt>
    <dgm:pt modelId="{30E2B7A1-F30E-4409-9BBA-D3FB89D986AF}" type="sibTrans" cxnId="{0181D032-1C3F-40BB-AEF1-CA942FD2A433}">
      <dgm:prSet/>
      <dgm:spPr/>
      <dgm:t>
        <a:bodyPr/>
        <a:lstStyle/>
        <a:p>
          <a:endParaRPr lang="zh-CN" altLang="en-US"/>
        </a:p>
      </dgm:t>
    </dgm:pt>
    <dgm:pt modelId="{5299E074-62A0-4ECB-AC19-2FC8001CDEDD}">
      <dgm:prSet phldrT="[文字]"/>
      <dgm:spPr/>
      <dgm:t>
        <a:bodyPr/>
        <a:lstStyle/>
        <a:p>
          <a:r>
            <a:rPr lang="en-US" altLang="zh-CN" dirty="0"/>
            <a:t>Developer </a:t>
          </a:r>
          <a:endParaRPr lang="zh-CN" altLang="en-US" dirty="0"/>
        </a:p>
      </dgm:t>
    </dgm:pt>
    <dgm:pt modelId="{2D8CD310-C745-4B8F-B8F4-10EBC3AFC397}" type="parTrans" cxnId="{5CA48ACD-068F-49E8-8195-9262FCA5488E}">
      <dgm:prSet/>
      <dgm:spPr/>
      <dgm:t>
        <a:bodyPr/>
        <a:lstStyle/>
        <a:p>
          <a:endParaRPr lang="zh-CN" altLang="en-US"/>
        </a:p>
      </dgm:t>
    </dgm:pt>
    <dgm:pt modelId="{3D4CA92F-8ABF-4020-923B-F576448C0D78}" type="sibTrans" cxnId="{5CA48ACD-068F-49E8-8195-9262FCA5488E}">
      <dgm:prSet/>
      <dgm:spPr/>
      <dgm:t>
        <a:bodyPr/>
        <a:lstStyle/>
        <a:p>
          <a:endParaRPr lang="zh-CN" altLang="en-US"/>
        </a:p>
      </dgm:t>
    </dgm:pt>
    <dgm:pt modelId="{797D7992-C951-41CC-9B1B-4E495DED9C6A}">
      <dgm:prSet phldrT="[文字]"/>
      <dgm:spPr/>
      <dgm:t>
        <a:bodyPr/>
        <a:lstStyle/>
        <a:p>
          <a:r>
            <a:rPr lang="en-US" altLang="zh-CN" dirty="0"/>
            <a:t>QA leader</a:t>
          </a:r>
          <a:endParaRPr lang="zh-CN" altLang="en-US" dirty="0"/>
        </a:p>
      </dgm:t>
    </dgm:pt>
    <dgm:pt modelId="{A41ADB9B-0B2F-49E3-8B87-348E7FB068DB}" type="parTrans" cxnId="{9961228A-96B8-4545-A803-2CD2DEF59DF0}">
      <dgm:prSet/>
      <dgm:spPr/>
      <dgm:t>
        <a:bodyPr/>
        <a:lstStyle/>
        <a:p>
          <a:endParaRPr lang="zh-CN" altLang="en-US"/>
        </a:p>
      </dgm:t>
    </dgm:pt>
    <dgm:pt modelId="{9F354ACF-EB6C-4ADE-8473-FE891C102261}" type="sibTrans" cxnId="{9961228A-96B8-4545-A803-2CD2DEF59DF0}">
      <dgm:prSet/>
      <dgm:spPr/>
      <dgm:t>
        <a:bodyPr/>
        <a:lstStyle/>
        <a:p>
          <a:endParaRPr lang="zh-CN" altLang="en-US"/>
        </a:p>
      </dgm:t>
    </dgm:pt>
    <dgm:pt modelId="{8B2B296F-4B89-4EB3-83C2-7E5B39FF2D4E}">
      <dgm:prSet phldrT="[文字]"/>
      <dgm:spPr/>
      <dgm:t>
        <a:bodyPr/>
        <a:lstStyle/>
        <a:p>
          <a:r>
            <a:rPr lang="en-US" altLang="zh-CN" dirty="0"/>
            <a:t>Tester</a:t>
          </a:r>
          <a:endParaRPr lang="zh-CN" altLang="en-US" dirty="0"/>
        </a:p>
      </dgm:t>
    </dgm:pt>
    <dgm:pt modelId="{8512D928-B8F7-43B0-AF53-70BDE3EFD5C6}" type="parTrans" cxnId="{598D4495-E7D5-4DC2-8EF6-067CB897DA64}">
      <dgm:prSet/>
      <dgm:spPr/>
      <dgm:t>
        <a:bodyPr/>
        <a:lstStyle/>
        <a:p>
          <a:endParaRPr lang="zh-CN" altLang="en-US"/>
        </a:p>
      </dgm:t>
    </dgm:pt>
    <dgm:pt modelId="{F528E8C8-6F4B-4D65-A9DC-05EF70E3B49C}" type="sibTrans" cxnId="{598D4495-E7D5-4DC2-8EF6-067CB897DA64}">
      <dgm:prSet/>
      <dgm:spPr/>
      <dgm:t>
        <a:bodyPr/>
        <a:lstStyle/>
        <a:p>
          <a:endParaRPr lang="zh-CN" altLang="en-US"/>
        </a:p>
      </dgm:t>
    </dgm:pt>
    <dgm:pt modelId="{925E7C71-8F92-4665-A47F-E0209E1EA8EA}">
      <dgm:prSet phldrT="[文字]"/>
      <dgm:spPr/>
      <dgm:t>
        <a:bodyPr/>
        <a:lstStyle/>
        <a:p>
          <a:r>
            <a:rPr lang="en-US" altLang="zh-CN" dirty="0"/>
            <a:t>Tester</a:t>
          </a:r>
          <a:endParaRPr lang="zh-CN" altLang="en-US" dirty="0"/>
        </a:p>
      </dgm:t>
    </dgm:pt>
    <dgm:pt modelId="{2779A302-A6D1-4DE3-A2A5-E32FE54D2DA6}" type="parTrans" cxnId="{227A76B3-9121-45FA-8982-B3DFD308CE3E}">
      <dgm:prSet/>
      <dgm:spPr/>
      <dgm:t>
        <a:bodyPr/>
        <a:lstStyle/>
        <a:p>
          <a:endParaRPr lang="zh-CN" altLang="en-US"/>
        </a:p>
      </dgm:t>
    </dgm:pt>
    <dgm:pt modelId="{9BB8964A-8D75-47A8-B84F-32051E79DB8F}" type="sibTrans" cxnId="{227A76B3-9121-45FA-8982-B3DFD308CE3E}">
      <dgm:prSet/>
      <dgm:spPr/>
      <dgm:t>
        <a:bodyPr/>
        <a:lstStyle/>
        <a:p>
          <a:endParaRPr lang="zh-CN" altLang="en-US"/>
        </a:p>
      </dgm:t>
    </dgm:pt>
    <dgm:pt modelId="{46373CD8-5DCD-42EE-81E5-01BE0C677C1E}">
      <dgm:prSet phldrT="[文字]"/>
      <dgm:spPr/>
      <dgm:t>
        <a:bodyPr/>
        <a:lstStyle/>
        <a:p>
          <a:r>
            <a:rPr lang="en-US" altLang="zh-CN" dirty="0"/>
            <a:t>BA</a:t>
          </a:r>
          <a:endParaRPr lang="zh-CN" altLang="en-US" dirty="0"/>
        </a:p>
      </dgm:t>
    </dgm:pt>
    <dgm:pt modelId="{1B851E9A-6548-4F34-B804-E89D6D862331}" type="parTrans" cxnId="{C3BBB1F1-99FC-434B-8C99-C5136CCEC872}">
      <dgm:prSet/>
      <dgm:spPr/>
      <dgm:t>
        <a:bodyPr/>
        <a:lstStyle/>
        <a:p>
          <a:endParaRPr lang="zh-CN" altLang="en-US"/>
        </a:p>
      </dgm:t>
    </dgm:pt>
    <dgm:pt modelId="{5CC3E54B-FEEA-4FCB-A464-06E30A94B62A}" type="sibTrans" cxnId="{C3BBB1F1-99FC-434B-8C99-C5136CCEC872}">
      <dgm:prSet/>
      <dgm:spPr/>
      <dgm:t>
        <a:bodyPr/>
        <a:lstStyle/>
        <a:p>
          <a:endParaRPr lang="zh-CN" altLang="en-US"/>
        </a:p>
      </dgm:t>
    </dgm:pt>
    <dgm:pt modelId="{FC1D0F5E-A2D9-4E4F-A096-0F67E979F2D2}">
      <dgm:prSet phldrT="[文字]"/>
      <dgm:spPr/>
      <dgm:t>
        <a:bodyPr/>
        <a:lstStyle/>
        <a:p>
          <a:r>
            <a:rPr lang="en-US" altLang="zh-CN" dirty="0"/>
            <a:t>IA</a:t>
          </a:r>
          <a:endParaRPr lang="zh-CN" altLang="en-US" dirty="0"/>
        </a:p>
      </dgm:t>
    </dgm:pt>
    <dgm:pt modelId="{379DB50C-E3F8-4856-BE3C-5E7DA539B7BC}" type="parTrans" cxnId="{CBC50F0D-4CDF-4ABE-8713-C70C70889E29}">
      <dgm:prSet/>
      <dgm:spPr/>
      <dgm:t>
        <a:bodyPr/>
        <a:lstStyle/>
        <a:p>
          <a:endParaRPr lang="zh-CN" altLang="en-US"/>
        </a:p>
      </dgm:t>
    </dgm:pt>
    <dgm:pt modelId="{A876716F-220E-456C-8F8B-1C620863B806}" type="sibTrans" cxnId="{CBC50F0D-4CDF-4ABE-8713-C70C70889E29}">
      <dgm:prSet/>
      <dgm:spPr/>
      <dgm:t>
        <a:bodyPr/>
        <a:lstStyle/>
        <a:p>
          <a:endParaRPr lang="zh-CN" altLang="en-US"/>
        </a:p>
      </dgm:t>
    </dgm:pt>
    <dgm:pt modelId="{03C3D3C7-BE95-4BEA-8B25-F6A317F57E76}">
      <dgm:prSet phldrT="[文字]"/>
      <dgm:spPr/>
      <dgm:t>
        <a:bodyPr/>
        <a:lstStyle/>
        <a:p>
          <a:r>
            <a:rPr lang="en-US" altLang="zh-CN" dirty="0"/>
            <a:t>Architecture</a:t>
          </a:r>
          <a:endParaRPr lang="zh-CN" altLang="en-US" dirty="0"/>
        </a:p>
      </dgm:t>
    </dgm:pt>
    <dgm:pt modelId="{EF0887C0-DA0F-42EE-997F-0BD5303EF771}" type="parTrans" cxnId="{A3C8A090-F289-48D3-89B8-109D551F8DDB}">
      <dgm:prSet/>
      <dgm:spPr/>
      <dgm:t>
        <a:bodyPr/>
        <a:lstStyle/>
        <a:p>
          <a:endParaRPr lang="zh-CN" altLang="en-US"/>
        </a:p>
      </dgm:t>
    </dgm:pt>
    <dgm:pt modelId="{63DF84FC-B81D-4232-ADD0-E61F34B49A1B}" type="sibTrans" cxnId="{A3C8A090-F289-48D3-89B8-109D551F8DDB}">
      <dgm:prSet/>
      <dgm:spPr/>
      <dgm:t>
        <a:bodyPr/>
        <a:lstStyle/>
        <a:p>
          <a:endParaRPr lang="zh-CN" altLang="en-US"/>
        </a:p>
      </dgm:t>
    </dgm:pt>
    <dgm:pt modelId="{D888B2C9-D801-4F06-ABCD-8F15A162D202}" type="pres">
      <dgm:prSet presAssocID="{67998607-C203-4041-A1C0-83ABFC8D958C}" presName="hierChild1" presStyleCnt="0">
        <dgm:presLayoutVars>
          <dgm:chPref val="1"/>
          <dgm:dir/>
          <dgm:animOne val="branch"/>
          <dgm:animLvl val="lvl"/>
          <dgm:resizeHandles/>
        </dgm:presLayoutVars>
      </dgm:prSet>
      <dgm:spPr/>
      <dgm:t>
        <a:bodyPr/>
        <a:lstStyle/>
        <a:p>
          <a:endParaRPr lang="zh-CN" altLang="en-US"/>
        </a:p>
      </dgm:t>
    </dgm:pt>
    <dgm:pt modelId="{2AF18944-062C-4229-A905-2381F0FC1E77}" type="pres">
      <dgm:prSet presAssocID="{EAB98FC6-7A27-4BEC-B55F-6E9F7BBE045A}" presName="hierRoot1" presStyleCnt="0"/>
      <dgm:spPr/>
    </dgm:pt>
    <dgm:pt modelId="{6A3D11AD-927E-4E03-8A87-E4748FAC1F0C}" type="pres">
      <dgm:prSet presAssocID="{EAB98FC6-7A27-4BEC-B55F-6E9F7BBE045A}" presName="composite" presStyleCnt="0"/>
      <dgm:spPr/>
    </dgm:pt>
    <dgm:pt modelId="{8A469B9E-4069-47FF-B51E-996105AD8CA2}" type="pres">
      <dgm:prSet presAssocID="{EAB98FC6-7A27-4BEC-B55F-6E9F7BBE045A}" presName="background" presStyleLbl="node0" presStyleIdx="0" presStyleCnt="1"/>
      <dgm:spPr/>
    </dgm:pt>
    <dgm:pt modelId="{C8179488-0893-4DCE-A8CE-F4A975C5BE5B}" type="pres">
      <dgm:prSet presAssocID="{EAB98FC6-7A27-4BEC-B55F-6E9F7BBE045A}" presName="text" presStyleLbl="fgAcc0" presStyleIdx="0" presStyleCnt="1">
        <dgm:presLayoutVars>
          <dgm:chPref val="3"/>
        </dgm:presLayoutVars>
      </dgm:prSet>
      <dgm:spPr/>
      <dgm:t>
        <a:bodyPr/>
        <a:lstStyle/>
        <a:p>
          <a:endParaRPr lang="zh-CN" altLang="en-US"/>
        </a:p>
      </dgm:t>
    </dgm:pt>
    <dgm:pt modelId="{56E55948-BF61-488A-9308-0AF5C997E656}" type="pres">
      <dgm:prSet presAssocID="{EAB98FC6-7A27-4BEC-B55F-6E9F7BBE045A}" presName="hierChild2" presStyleCnt="0"/>
      <dgm:spPr/>
    </dgm:pt>
    <dgm:pt modelId="{372F7174-4BD3-4DAC-BFEF-1993E8F5F554}" type="pres">
      <dgm:prSet presAssocID="{F730D0A2-B676-466A-9882-588CA9ACED34}" presName="Name10" presStyleLbl="parChTrans1D2" presStyleIdx="0" presStyleCnt="6"/>
      <dgm:spPr/>
      <dgm:t>
        <a:bodyPr/>
        <a:lstStyle/>
        <a:p>
          <a:endParaRPr lang="zh-CN" altLang="en-US"/>
        </a:p>
      </dgm:t>
    </dgm:pt>
    <dgm:pt modelId="{415C6C37-EB86-471D-B97E-540A50CB196B}" type="pres">
      <dgm:prSet presAssocID="{B797D010-3BE4-49A7-B69B-B981F1586BCF}" presName="hierRoot2" presStyleCnt="0"/>
      <dgm:spPr/>
    </dgm:pt>
    <dgm:pt modelId="{9A4A17C4-FBCC-45DF-9CAE-506359F6E0E1}" type="pres">
      <dgm:prSet presAssocID="{B797D010-3BE4-49A7-B69B-B981F1586BCF}" presName="composite2" presStyleCnt="0"/>
      <dgm:spPr/>
    </dgm:pt>
    <dgm:pt modelId="{ECEC1C02-6C57-4AE6-A9C4-224464C9ED0B}" type="pres">
      <dgm:prSet presAssocID="{B797D010-3BE4-49A7-B69B-B981F1586BCF}" presName="background2" presStyleLbl="node2" presStyleIdx="0" presStyleCnt="6"/>
      <dgm:spPr/>
    </dgm:pt>
    <dgm:pt modelId="{5CE661C3-5EEB-46C6-9D5A-65C55FC0DA8A}" type="pres">
      <dgm:prSet presAssocID="{B797D010-3BE4-49A7-B69B-B981F1586BCF}" presName="text2" presStyleLbl="fgAcc2" presStyleIdx="0" presStyleCnt="6">
        <dgm:presLayoutVars>
          <dgm:chPref val="3"/>
        </dgm:presLayoutVars>
      </dgm:prSet>
      <dgm:spPr/>
      <dgm:t>
        <a:bodyPr/>
        <a:lstStyle/>
        <a:p>
          <a:endParaRPr lang="zh-CN" altLang="en-US"/>
        </a:p>
      </dgm:t>
    </dgm:pt>
    <dgm:pt modelId="{8C83754D-C0E2-48EF-88F8-902F123A6410}" type="pres">
      <dgm:prSet presAssocID="{B797D010-3BE4-49A7-B69B-B981F1586BCF}" presName="hierChild3" presStyleCnt="0"/>
      <dgm:spPr/>
    </dgm:pt>
    <dgm:pt modelId="{D8A6E9EF-09BB-4F27-B7C7-6D8A4958288B}" type="pres">
      <dgm:prSet presAssocID="{7E1AA9E2-297C-4B48-A449-A11FEEC80E46}" presName="Name17" presStyleLbl="parChTrans1D3" presStyleIdx="0" presStyleCnt="6"/>
      <dgm:spPr/>
      <dgm:t>
        <a:bodyPr/>
        <a:lstStyle/>
        <a:p>
          <a:endParaRPr lang="zh-CN" altLang="en-US"/>
        </a:p>
      </dgm:t>
    </dgm:pt>
    <dgm:pt modelId="{77405843-58CD-4C8D-A9E1-302C1368EE72}" type="pres">
      <dgm:prSet presAssocID="{8312AF9A-074B-470D-BDD8-FD7C65246541}" presName="hierRoot3" presStyleCnt="0"/>
      <dgm:spPr/>
    </dgm:pt>
    <dgm:pt modelId="{908B35AF-5D28-45D9-AF89-C6333D131255}" type="pres">
      <dgm:prSet presAssocID="{8312AF9A-074B-470D-BDD8-FD7C65246541}" presName="composite3" presStyleCnt="0"/>
      <dgm:spPr/>
    </dgm:pt>
    <dgm:pt modelId="{855DEE32-AD95-4655-96A0-90A91C84F5B9}" type="pres">
      <dgm:prSet presAssocID="{8312AF9A-074B-470D-BDD8-FD7C65246541}" presName="background3" presStyleLbl="node3" presStyleIdx="0" presStyleCnt="6"/>
      <dgm:spPr/>
    </dgm:pt>
    <dgm:pt modelId="{E39E20C9-6345-4EB5-B4E7-0EEB002CCF06}" type="pres">
      <dgm:prSet presAssocID="{8312AF9A-074B-470D-BDD8-FD7C65246541}" presName="text3" presStyleLbl="fgAcc3" presStyleIdx="0" presStyleCnt="6">
        <dgm:presLayoutVars>
          <dgm:chPref val="3"/>
        </dgm:presLayoutVars>
      </dgm:prSet>
      <dgm:spPr/>
      <dgm:t>
        <a:bodyPr/>
        <a:lstStyle/>
        <a:p>
          <a:endParaRPr lang="zh-CN" altLang="en-US"/>
        </a:p>
      </dgm:t>
    </dgm:pt>
    <dgm:pt modelId="{7F7AF427-18D2-46C6-A076-821162F0DDDC}" type="pres">
      <dgm:prSet presAssocID="{8312AF9A-074B-470D-BDD8-FD7C65246541}" presName="hierChild4" presStyleCnt="0"/>
      <dgm:spPr/>
    </dgm:pt>
    <dgm:pt modelId="{C6279E1B-CB48-48E3-832E-91030C505401}" type="pres">
      <dgm:prSet presAssocID="{055E3A49-77EE-4E76-BAC0-35A4601CCBFA}" presName="Name17" presStyleLbl="parChTrans1D3" presStyleIdx="1" presStyleCnt="6"/>
      <dgm:spPr/>
      <dgm:t>
        <a:bodyPr/>
        <a:lstStyle/>
        <a:p>
          <a:endParaRPr lang="zh-CN" altLang="en-US"/>
        </a:p>
      </dgm:t>
    </dgm:pt>
    <dgm:pt modelId="{34CBB89B-D89C-42EF-B807-31011339D1DE}" type="pres">
      <dgm:prSet presAssocID="{4B4FE1F0-6339-4AAA-A82F-CE4C674F1B4F}" presName="hierRoot3" presStyleCnt="0"/>
      <dgm:spPr/>
    </dgm:pt>
    <dgm:pt modelId="{A66C5E13-9E89-4F0A-8E89-9CC26A58F059}" type="pres">
      <dgm:prSet presAssocID="{4B4FE1F0-6339-4AAA-A82F-CE4C674F1B4F}" presName="composite3" presStyleCnt="0"/>
      <dgm:spPr/>
    </dgm:pt>
    <dgm:pt modelId="{2C1D605B-24AC-4838-B254-BE30BD0D195B}" type="pres">
      <dgm:prSet presAssocID="{4B4FE1F0-6339-4AAA-A82F-CE4C674F1B4F}" presName="background3" presStyleLbl="node3" presStyleIdx="1" presStyleCnt="6"/>
      <dgm:spPr/>
    </dgm:pt>
    <dgm:pt modelId="{17C8A13E-720C-4F9B-9939-A52AC11014F8}" type="pres">
      <dgm:prSet presAssocID="{4B4FE1F0-6339-4AAA-A82F-CE4C674F1B4F}" presName="text3" presStyleLbl="fgAcc3" presStyleIdx="1" presStyleCnt="6">
        <dgm:presLayoutVars>
          <dgm:chPref val="3"/>
        </dgm:presLayoutVars>
      </dgm:prSet>
      <dgm:spPr/>
      <dgm:t>
        <a:bodyPr/>
        <a:lstStyle/>
        <a:p>
          <a:endParaRPr lang="zh-CN" altLang="en-US"/>
        </a:p>
      </dgm:t>
    </dgm:pt>
    <dgm:pt modelId="{51C5B567-8DC1-4D93-9612-8F6A17606583}" type="pres">
      <dgm:prSet presAssocID="{4B4FE1F0-6339-4AAA-A82F-CE4C674F1B4F}" presName="hierChild4" presStyleCnt="0"/>
      <dgm:spPr/>
    </dgm:pt>
    <dgm:pt modelId="{E177B291-F8E5-4D9C-BC79-715436AFAD91}" type="pres">
      <dgm:prSet presAssocID="{5003A16F-5205-4483-BE92-6B08F1331ECB}" presName="Name10" presStyleLbl="parChTrans1D2" presStyleIdx="1" presStyleCnt="6"/>
      <dgm:spPr/>
      <dgm:t>
        <a:bodyPr/>
        <a:lstStyle/>
        <a:p>
          <a:endParaRPr lang="zh-CN" altLang="en-US"/>
        </a:p>
      </dgm:t>
    </dgm:pt>
    <dgm:pt modelId="{C246CA5A-705F-4993-A8C4-E8A4A813A05E}" type="pres">
      <dgm:prSet presAssocID="{D7C8FD1D-1478-4740-BDFF-4A11073C1D57}" presName="hierRoot2" presStyleCnt="0"/>
      <dgm:spPr/>
    </dgm:pt>
    <dgm:pt modelId="{E8D4DF1B-8F54-4FBB-B5D6-C47B4D5CE61E}" type="pres">
      <dgm:prSet presAssocID="{D7C8FD1D-1478-4740-BDFF-4A11073C1D57}" presName="composite2" presStyleCnt="0"/>
      <dgm:spPr/>
    </dgm:pt>
    <dgm:pt modelId="{7D009AE8-EA9C-43BD-AAE5-0DED8D7CA353}" type="pres">
      <dgm:prSet presAssocID="{D7C8FD1D-1478-4740-BDFF-4A11073C1D57}" presName="background2" presStyleLbl="node2" presStyleIdx="1" presStyleCnt="6"/>
      <dgm:spPr/>
    </dgm:pt>
    <dgm:pt modelId="{5750D4A3-7094-4C39-B583-1C0376AA7213}" type="pres">
      <dgm:prSet presAssocID="{D7C8FD1D-1478-4740-BDFF-4A11073C1D57}" presName="text2" presStyleLbl="fgAcc2" presStyleIdx="1" presStyleCnt="6">
        <dgm:presLayoutVars>
          <dgm:chPref val="3"/>
        </dgm:presLayoutVars>
      </dgm:prSet>
      <dgm:spPr/>
      <dgm:t>
        <a:bodyPr/>
        <a:lstStyle/>
        <a:p>
          <a:endParaRPr lang="zh-CN" altLang="en-US"/>
        </a:p>
      </dgm:t>
    </dgm:pt>
    <dgm:pt modelId="{1F22BE1D-270E-487B-8C12-9261D9142EA3}" type="pres">
      <dgm:prSet presAssocID="{D7C8FD1D-1478-4740-BDFF-4A11073C1D57}" presName="hierChild3" presStyleCnt="0"/>
      <dgm:spPr/>
    </dgm:pt>
    <dgm:pt modelId="{EBF0FC5A-C5D7-4094-9018-3C44A0200E5F}" type="pres">
      <dgm:prSet presAssocID="{609D57E3-6EE2-4550-A603-405885C4AEE9}" presName="Name17" presStyleLbl="parChTrans1D3" presStyleIdx="2" presStyleCnt="6"/>
      <dgm:spPr/>
      <dgm:t>
        <a:bodyPr/>
        <a:lstStyle/>
        <a:p>
          <a:endParaRPr lang="zh-CN" altLang="en-US"/>
        </a:p>
      </dgm:t>
    </dgm:pt>
    <dgm:pt modelId="{63BB6083-EF05-44AB-82ED-818BC9E20FC7}" type="pres">
      <dgm:prSet presAssocID="{1837596F-63D0-4746-AEDB-D38C001E433B}" presName="hierRoot3" presStyleCnt="0"/>
      <dgm:spPr/>
    </dgm:pt>
    <dgm:pt modelId="{A1AED097-544B-4004-A68E-DF4EDFC4B295}" type="pres">
      <dgm:prSet presAssocID="{1837596F-63D0-4746-AEDB-D38C001E433B}" presName="composite3" presStyleCnt="0"/>
      <dgm:spPr/>
    </dgm:pt>
    <dgm:pt modelId="{1BD495E4-13C0-4A3B-A304-A34333B63597}" type="pres">
      <dgm:prSet presAssocID="{1837596F-63D0-4746-AEDB-D38C001E433B}" presName="background3" presStyleLbl="node3" presStyleIdx="2" presStyleCnt="6"/>
      <dgm:spPr/>
    </dgm:pt>
    <dgm:pt modelId="{80AE8B27-1FF4-4E79-B683-AD945DA7C034}" type="pres">
      <dgm:prSet presAssocID="{1837596F-63D0-4746-AEDB-D38C001E433B}" presName="text3" presStyleLbl="fgAcc3" presStyleIdx="2" presStyleCnt="6">
        <dgm:presLayoutVars>
          <dgm:chPref val="3"/>
        </dgm:presLayoutVars>
      </dgm:prSet>
      <dgm:spPr/>
      <dgm:t>
        <a:bodyPr/>
        <a:lstStyle/>
        <a:p>
          <a:endParaRPr lang="zh-CN" altLang="en-US"/>
        </a:p>
      </dgm:t>
    </dgm:pt>
    <dgm:pt modelId="{7F6A15E3-CFCC-42B2-801E-3559FE851618}" type="pres">
      <dgm:prSet presAssocID="{1837596F-63D0-4746-AEDB-D38C001E433B}" presName="hierChild4" presStyleCnt="0"/>
      <dgm:spPr/>
    </dgm:pt>
    <dgm:pt modelId="{EC9C2E6D-B1E2-476E-985A-81E77E8E6079}" type="pres">
      <dgm:prSet presAssocID="{2D8CD310-C745-4B8F-B8F4-10EBC3AFC397}" presName="Name17" presStyleLbl="parChTrans1D3" presStyleIdx="3" presStyleCnt="6"/>
      <dgm:spPr/>
      <dgm:t>
        <a:bodyPr/>
        <a:lstStyle/>
        <a:p>
          <a:endParaRPr lang="zh-CN" altLang="en-US"/>
        </a:p>
      </dgm:t>
    </dgm:pt>
    <dgm:pt modelId="{3B91B019-1EB1-4474-BA9A-7E59BB6CFF81}" type="pres">
      <dgm:prSet presAssocID="{5299E074-62A0-4ECB-AC19-2FC8001CDEDD}" presName="hierRoot3" presStyleCnt="0"/>
      <dgm:spPr/>
    </dgm:pt>
    <dgm:pt modelId="{79091A3E-797D-46F1-B745-0EF89B9950FE}" type="pres">
      <dgm:prSet presAssocID="{5299E074-62A0-4ECB-AC19-2FC8001CDEDD}" presName="composite3" presStyleCnt="0"/>
      <dgm:spPr/>
    </dgm:pt>
    <dgm:pt modelId="{B136FF40-DF7B-474A-99C1-4FC42DB290B2}" type="pres">
      <dgm:prSet presAssocID="{5299E074-62A0-4ECB-AC19-2FC8001CDEDD}" presName="background3" presStyleLbl="node3" presStyleIdx="3" presStyleCnt="6"/>
      <dgm:spPr/>
    </dgm:pt>
    <dgm:pt modelId="{DC33B01C-4F95-4245-99D3-C9D72F146FA8}" type="pres">
      <dgm:prSet presAssocID="{5299E074-62A0-4ECB-AC19-2FC8001CDEDD}" presName="text3" presStyleLbl="fgAcc3" presStyleIdx="3" presStyleCnt="6">
        <dgm:presLayoutVars>
          <dgm:chPref val="3"/>
        </dgm:presLayoutVars>
      </dgm:prSet>
      <dgm:spPr/>
      <dgm:t>
        <a:bodyPr/>
        <a:lstStyle/>
        <a:p>
          <a:endParaRPr lang="zh-CN" altLang="en-US"/>
        </a:p>
      </dgm:t>
    </dgm:pt>
    <dgm:pt modelId="{E8DEDAC0-2E6B-442B-A184-991C184CED6B}" type="pres">
      <dgm:prSet presAssocID="{5299E074-62A0-4ECB-AC19-2FC8001CDEDD}" presName="hierChild4" presStyleCnt="0"/>
      <dgm:spPr/>
    </dgm:pt>
    <dgm:pt modelId="{5674A635-5D96-4431-8406-9D3D1A7043C9}" type="pres">
      <dgm:prSet presAssocID="{A41ADB9B-0B2F-49E3-8B87-348E7FB068DB}" presName="Name10" presStyleLbl="parChTrans1D2" presStyleIdx="2" presStyleCnt="6"/>
      <dgm:spPr/>
      <dgm:t>
        <a:bodyPr/>
        <a:lstStyle/>
        <a:p>
          <a:endParaRPr lang="zh-CN" altLang="en-US"/>
        </a:p>
      </dgm:t>
    </dgm:pt>
    <dgm:pt modelId="{25A78201-6429-4949-BB11-1FFA0DC55AFC}" type="pres">
      <dgm:prSet presAssocID="{797D7992-C951-41CC-9B1B-4E495DED9C6A}" presName="hierRoot2" presStyleCnt="0"/>
      <dgm:spPr/>
    </dgm:pt>
    <dgm:pt modelId="{7E2E9914-E429-4D56-9E6A-0EBEA2EBEFFE}" type="pres">
      <dgm:prSet presAssocID="{797D7992-C951-41CC-9B1B-4E495DED9C6A}" presName="composite2" presStyleCnt="0"/>
      <dgm:spPr/>
    </dgm:pt>
    <dgm:pt modelId="{BA961404-3ABA-4D55-91AF-4E06EE8D1AC1}" type="pres">
      <dgm:prSet presAssocID="{797D7992-C951-41CC-9B1B-4E495DED9C6A}" presName="background2" presStyleLbl="node2" presStyleIdx="2" presStyleCnt="6"/>
      <dgm:spPr/>
    </dgm:pt>
    <dgm:pt modelId="{A46A8386-FF62-4E0C-BB93-62EABC6D2AA1}" type="pres">
      <dgm:prSet presAssocID="{797D7992-C951-41CC-9B1B-4E495DED9C6A}" presName="text2" presStyleLbl="fgAcc2" presStyleIdx="2" presStyleCnt="6">
        <dgm:presLayoutVars>
          <dgm:chPref val="3"/>
        </dgm:presLayoutVars>
      </dgm:prSet>
      <dgm:spPr/>
      <dgm:t>
        <a:bodyPr/>
        <a:lstStyle/>
        <a:p>
          <a:endParaRPr lang="zh-CN" altLang="en-US"/>
        </a:p>
      </dgm:t>
    </dgm:pt>
    <dgm:pt modelId="{775C8573-6BFE-4B09-9019-212EE5908F6C}" type="pres">
      <dgm:prSet presAssocID="{797D7992-C951-41CC-9B1B-4E495DED9C6A}" presName="hierChild3" presStyleCnt="0"/>
      <dgm:spPr/>
    </dgm:pt>
    <dgm:pt modelId="{788C8334-3829-47CD-8CB7-D865C04F5D49}" type="pres">
      <dgm:prSet presAssocID="{8512D928-B8F7-43B0-AF53-70BDE3EFD5C6}" presName="Name17" presStyleLbl="parChTrans1D3" presStyleIdx="4" presStyleCnt="6"/>
      <dgm:spPr/>
      <dgm:t>
        <a:bodyPr/>
        <a:lstStyle/>
        <a:p>
          <a:endParaRPr lang="zh-CN" altLang="en-US"/>
        </a:p>
      </dgm:t>
    </dgm:pt>
    <dgm:pt modelId="{11EFD556-4731-4BB3-83DF-9E916D17D70D}" type="pres">
      <dgm:prSet presAssocID="{8B2B296F-4B89-4EB3-83C2-7E5B39FF2D4E}" presName="hierRoot3" presStyleCnt="0"/>
      <dgm:spPr/>
    </dgm:pt>
    <dgm:pt modelId="{827A5DC9-1026-4FB5-BBB7-7F0C6BA2C0FD}" type="pres">
      <dgm:prSet presAssocID="{8B2B296F-4B89-4EB3-83C2-7E5B39FF2D4E}" presName="composite3" presStyleCnt="0"/>
      <dgm:spPr/>
    </dgm:pt>
    <dgm:pt modelId="{4065675E-F082-4267-A7F3-F892AE1FAB5A}" type="pres">
      <dgm:prSet presAssocID="{8B2B296F-4B89-4EB3-83C2-7E5B39FF2D4E}" presName="background3" presStyleLbl="node3" presStyleIdx="4" presStyleCnt="6"/>
      <dgm:spPr/>
    </dgm:pt>
    <dgm:pt modelId="{50B3D73C-1F19-4C6F-8028-4467BB09CD2A}" type="pres">
      <dgm:prSet presAssocID="{8B2B296F-4B89-4EB3-83C2-7E5B39FF2D4E}" presName="text3" presStyleLbl="fgAcc3" presStyleIdx="4" presStyleCnt="6">
        <dgm:presLayoutVars>
          <dgm:chPref val="3"/>
        </dgm:presLayoutVars>
      </dgm:prSet>
      <dgm:spPr/>
      <dgm:t>
        <a:bodyPr/>
        <a:lstStyle/>
        <a:p>
          <a:endParaRPr lang="zh-CN" altLang="en-US"/>
        </a:p>
      </dgm:t>
    </dgm:pt>
    <dgm:pt modelId="{50B0E706-E017-41B7-825C-39676B4381A4}" type="pres">
      <dgm:prSet presAssocID="{8B2B296F-4B89-4EB3-83C2-7E5B39FF2D4E}" presName="hierChild4" presStyleCnt="0"/>
      <dgm:spPr/>
    </dgm:pt>
    <dgm:pt modelId="{CBD27ED8-9EA9-48C1-822F-D6B842BA4A97}" type="pres">
      <dgm:prSet presAssocID="{2779A302-A6D1-4DE3-A2A5-E32FE54D2DA6}" presName="Name17" presStyleLbl="parChTrans1D3" presStyleIdx="5" presStyleCnt="6"/>
      <dgm:spPr/>
      <dgm:t>
        <a:bodyPr/>
        <a:lstStyle/>
        <a:p>
          <a:endParaRPr lang="zh-CN" altLang="en-US"/>
        </a:p>
      </dgm:t>
    </dgm:pt>
    <dgm:pt modelId="{012C95B4-228A-4689-AED6-F5AA77F30358}" type="pres">
      <dgm:prSet presAssocID="{925E7C71-8F92-4665-A47F-E0209E1EA8EA}" presName="hierRoot3" presStyleCnt="0"/>
      <dgm:spPr/>
    </dgm:pt>
    <dgm:pt modelId="{EEBB3BAE-283D-48B4-8BA4-1C98A3F75567}" type="pres">
      <dgm:prSet presAssocID="{925E7C71-8F92-4665-A47F-E0209E1EA8EA}" presName="composite3" presStyleCnt="0"/>
      <dgm:spPr/>
    </dgm:pt>
    <dgm:pt modelId="{953DD5AD-F22E-4D5A-9F1B-7789436696F9}" type="pres">
      <dgm:prSet presAssocID="{925E7C71-8F92-4665-A47F-E0209E1EA8EA}" presName="background3" presStyleLbl="node3" presStyleIdx="5" presStyleCnt="6"/>
      <dgm:spPr/>
    </dgm:pt>
    <dgm:pt modelId="{5656A853-EE47-4EF2-B4A8-519B32A024F6}" type="pres">
      <dgm:prSet presAssocID="{925E7C71-8F92-4665-A47F-E0209E1EA8EA}" presName="text3" presStyleLbl="fgAcc3" presStyleIdx="5" presStyleCnt="6">
        <dgm:presLayoutVars>
          <dgm:chPref val="3"/>
        </dgm:presLayoutVars>
      </dgm:prSet>
      <dgm:spPr/>
      <dgm:t>
        <a:bodyPr/>
        <a:lstStyle/>
        <a:p>
          <a:endParaRPr lang="zh-CN" altLang="en-US"/>
        </a:p>
      </dgm:t>
    </dgm:pt>
    <dgm:pt modelId="{E370993E-FCCB-4C01-A58D-AB4C27F1E905}" type="pres">
      <dgm:prSet presAssocID="{925E7C71-8F92-4665-A47F-E0209E1EA8EA}" presName="hierChild4" presStyleCnt="0"/>
      <dgm:spPr/>
    </dgm:pt>
    <dgm:pt modelId="{70A717EE-1F81-4065-B5CC-8F83AE0C535D}" type="pres">
      <dgm:prSet presAssocID="{1B851E9A-6548-4F34-B804-E89D6D862331}" presName="Name10" presStyleLbl="parChTrans1D2" presStyleIdx="3" presStyleCnt="6"/>
      <dgm:spPr/>
      <dgm:t>
        <a:bodyPr/>
        <a:lstStyle/>
        <a:p>
          <a:endParaRPr lang="zh-CN" altLang="en-US"/>
        </a:p>
      </dgm:t>
    </dgm:pt>
    <dgm:pt modelId="{CC55092B-749E-4C54-BDBA-92BA1CDF54CA}" type="pres">
      <dgm:prSet presAssocID="{46373CD8-5DCD-42EE-81E5-01BE0C677C1E}" presName="hierRoot2" presStyleCnt="0"/>
      <dgm:spPr/>
    </dgm:pt>
    <dgm:pt modelId="{FCA4EC02-A097-4021-9FF0-37D7879E73F5}" type="pres">
      <dgm:prSet presAssocID="{46373CD8-5DCD-42EE-81E5-01BE0C677C1E}" presName="composite2" presStyleCnt="0"/>
      <dgm:spPr/>
    </dgm:pt>
    <dgm:pt modelId="{E60164A4-0FA0-4C5E-992B-F7C8469F4C30}" type="pres">
      <dgm:prSet presAssocID="{46373CD8-5DCD-42EE-81E5-01BE0C677C1E}" presName="background2" presStyleLbl="node2" presStyleIdx="3" presStyleCnt="6"/>
      <dgm:spPr/>
    </dgm:pt>
    <dgm:pt modelId="{A7507532-EBD0-48B0-A849-60A6BB07F149}" type="pres">
      <dgm:prSet presAssocID="{46373CD8-5DCD-42EE-81E5-01BE0C677C1E}" presName="text2" presStyleLbl="fgAcc2" presStyleIdx="3" presStyleCnt="6">
        <dgm:presLayoutVars>
          <dgm:chPref val="3"/>
        </dgm:presLayoutVars>
      </dgm:prSet>
      <dgm:spPr/>
      <dgm:t>
        <a:bodyPr/>
        <a:lstStyle/>
        <a:p>
          <a:endParaRPr lang="zh-CN" altLang="en-US"/>
        </a:p>
      </dgm:t>
    </dgm:pt>
    <dgm:pt modelId="{2EFFAAF2-74FA-44CD-B9FD-0D4396094EBE}" type="pres">
      <dgm:prSet presAssocID="{46373CD8-5DCD-42EE-81E5-01BE0C677C1E}" presName="hierChild3" presStyleCnt="0"/>
      <dgm:spPr/>
    </dgm:pt>
    <dgm:pt modelId="{389A1CE0-F09A-4390-AF6B-770A23892836}" type="pres">
      <dgm:prSet presAssocID="{379DB50C-E3F8-4856-BE3C-5E7DA539B7BC}" presName="Name10" presStyleLbl="parChTrans1D2" presStyleIdx="4" presStyleCnt="6"/>
      <dgm:spPr/>
      <dgm:t>
        <a:bodyPr/>
        <a:lstStyle/>
        <a:p>
          <a:endParaRPr lang="zh-CN" altLang="en-US"/>
        </a:p>
      </dgm:t>
    </dgm:pt>
    <dgm:pt modelId="{E07F7997-3ED6-43F9-A2F1-6C02ABA421F3}" type="pres">
      <dgm:prSet presAssocID="{FC1D0F5E-A2D9-4E4F-A096-0F67E979F2D2}" presName="hierRoot2" presStyleCnt="0"/>
      <dgm:spPr/>
    </dgm:pt>
    <dgm:pt modelId="{2D48E14F-F717-43AB-BA6B-E3904AFBF59B}" type="pres">
      <dgm:prSet presAssocID="{FC1D0F5E-A2D9-4E4F-A096-0F67E979F2D2}" presName="composite2" presStyleCnt="0"/>
      <dgm:spPr/>
    </dgm:pt>
    <dgm:pt modelId="{DC4227D4-03CA-4E4E-BD12-A91729BB1B11}" type="pres">
      <dgm:prSet presAssocID="{FC1D0F5E-A2D9-4E4F-A096-0F67E979F2D2}" presName="background2" presStyleLbl="node2" presStyleIdx="4" presStyleCnt="6"/>
      <dgm:spPr/>
    </dgm:pt>
    <dgm:pt modelId="{D5612C28-884B-4BFA-BD13-312CE10AB649}" type="pres">
      <dgm:prSet presAssocID="{FC1D0F5E-A2D9-4E4F-A096-0F67E979F2D2}" presName="text2" presStyleLbl="fgAcc2" presStyleIdx="4" presStyleCnt="6">
        <dgm:presLayoutVars>
          <dgm:chPref val="3"/>
        </dgm:presLayoutVars>
      </dgm:prSet>
      <dgm:spPr/>
      <dgm:t>
        <a:bodyPr/>
        <a:lstStyle/>
        <a:p>
          <a:endParaRPr lang="zh-CN" altLang="en-US"/>
        </a:p>
      </dgm:t>
    </dgm:pt>
    <dgm:pt modelId="{9D13F432-8801-4762-A1AE-6BB65EFBE56F}" type="pres">
      <dgm:prSet presAssocID="{FC1D0F5E-A2D9-4E4F-A096-0F67E979F2D2}" presName="hierChild3" presStyleCnt="0"/>
      <dgm:spPr/>
    </dgm:pt>
    <dgm:pt modelId="{F068E2BD-B573-4045-B44C-1C2FC7676145}" type="pres">
      <dgm:prSet presAssocID="{EF0887C0-DA0F-42EE-997F-0BD5303EF771}" presName="Name10" presStyleLbl="parChTrans1D2" presStyleIdx="5" presStyleCnt="6"/>
      <dgm:spPr/>
      <dgm:t>
        <a:bodyPr/>
        <a:lstStyle/>
        <a:p>
          <a:endParaRPr lang="zh-CN" altLang="en-US"/>
        </a:p>
      </dgm:t>
    </dgm:pt>
    <dgm:pt modelId="{09EF1CEA-5300-4631-9848-B7ED31DE774D}" type="pres">
      <dgm:prSet presAssocID="{03C3D3C7-BE95-4BEA-8B25-F6A317F57E76}" presName="hierRoot2" presStyleCnt="0"/>
      <dgm:spPr/>
    </dgm:pt>
    <dgm:pt modelId="{28F3A181-6579-4A0F-AC7E-67F2B5E04F5C}" type="pres">
      <dgm:prSet presAssocID="{03C3D3C7-BE95-4BEA-8B25-F6A317F57E76}" presName="composite2" presStyleCnt="0"/>
      <dgm:spPr/>
    </dgm:pt>
    <dgm:pt modelId="{6C7AEDC5-3D4D-4610-9E93-9A26FC6DC5FD}" type="pres">
      <dgm:prSet presAssocID="{03C3D3C7-BE95-4BEA-8B25-F6A317F57E76}" presName="background2" presStyleLbl="node2" presStyleIdx="5" presStyleCnt="6"/>
      <dgm:spPr/>
    </dgm:pt>
    <dgm:pt modelId="{49941711-71AB-4276-BF2D-422D8E423B36}" type="pres">
      <dgm:prSet presAssocID="{03C3D3C7-BE95-4BEA-8B25-F6A317F57E76}" presName="text2" presStyleLbl="fgAcc2" presStyleIdx="5" presStyleCnt="6">
        <dgm:presLayoutVars>
          <dgm:chPref val="3"/>
        </dgm:presLayoutVars>
      </dgm:prSet>
      <dgm:spPr/>
      <dgm:t>
        <a:bodyPr/>
        <a:lstStyle/>
        <a:p>
          <a:endParaRPr lang="zh-CN" altLang="en-US"/>
        </a:p>
      </dgm:t>
    </dgm:pt>
    <dgm:pt modelId="{7A020AB5-BE82-452F-874C-3DC7E1AFC750}" type="pres">
      <dgm:prSet presAssocID="{03C3D3C7-BE95-4BEA-8B25-F6A317F57E76}" presName="hierChild3" presStyleCnt="0"/>
      <dgm:spPr/>
    </dgm:pt>
  </dgm:ptLst>
  <dgm:cxnLst>
    <dgm:cxn modelId="{000FF708-3651-484D-B991-7DD4DDEC7549}" type="presOf" srcId="{609D57E3-6EE2-4550-A603-405885C4AEE9}" destId="{EBF0FC5A-C5D7-4094-9018-3C44A0200E5F}" srcOrd="0" destOrd="0" presId="urn:microsoft.com/office/officeart/2005/8/layout/hierarchy1"/>
    <dgm:cxn modelId="{1272B0A7-3943-4C01-85AF-FD0E5D6C3206}" type="presOf" srcId="{797D7992-C951-41CC-9B1B-4E495DED9C6A}" destId="{A46A8386-FF62-4E0C-BB93-62EABC6D2AA1}" srcOrd="0" destOrd="0" presId="urn:microsoft.com/office/officeart/2005/8/layout/hierarchy1"/>
    <dgm:cxn modelId="{0181D032-1C3F-40BB-AEF1-CA942FD2A433}" srcId="{D7C8FD1D-1478-4740-BDFF-4A11073C1D57}" destId="{1837596F-63D0-4746-AEDB-D38C001E433B}" srcOrd="0" destOrd="0" parTransId="{609D57E3-6EE2-4550-A603-405885C4AEE9}" sibTransId="{30E2B7A1-F30E-4409-9BBA-D3FB89D986AF}"/>
    <dgm:cxn modelId="{2694379F-E63F-425F-93CD-7703D264B003}" srcId="{EAB98FC6-7A27-4BEC-B55F-6E9F7BBE045A}" destId="{D7C8FD1D-1478-4740-BDFF-4A11073C1D57}" srcOrd="1" destOrd="0" parTransId="{5003A16F-5205-4483-BE92-6B08F1331ECB}" sibTransId="{9FCA17A0-5C45-4F37-9B6D-D2795116922D}"/>
    <dgm:cxn modelId="{227A76B3-9121-45FA-8982-B3DFD308CE3E}" srcId="{797D7992-C951-41CC-9B1B-4E495DED9C6A}" destId="{925E7C71-8F92-4665-A47F-E0209E1EA8EA}" srcOrd="1" destOrd="0" parTransId="{2779A302-A6D1-4DE3-A2A5-E32FE54D2DA6}" sibTransId="{9BB8964A-8D75-47A8-B84F-32051E79DB8F}"/>
    <dgm:cxn modelId="{90D1282E-F827-450D-A2E3-E90FF4EE9D26}" type="presOf" srcId="{4B4FE1F0-6339-4AAA-A82F-CE4C674F1B4F}" destId="{17C8A13E-720C-4F9B-9939-A52AC11014F8}" srcOrd="0" destOrd="0" presId="urn:microsoft.com/office/officeart/2005/8/layout/hierarchy1"/>
    <dgm:cxn modelId="{41306F8D-C582-439D-ADD3-4E3429FDE65D}" type="presOf" srcId="{379DB50C-E3F8-4856-BE3C-5E7DA539B7BC}" destId="{389A1CE0-F09A-4390-AF6B-770A23892836}" srcOrd="0" destOrd="0" presId="urn:microsoft.com/office/officeart/2005/8/layout/hierarchy1"/>
    <dgm:cxn modelId="{BB923B17-4957-4039-99AD-33D2B66FA494}" type="presOf" srcId="{2779A302-A6D1-4DE3-A2A5-E32FE54D2DA6}" destId="{CBD27ED8-9EA9-48C1-822F-D6B842BA4A97}" srcOrd="0" destOrd="0" presId="urn:microsoft.com/office/officeart/2005/8/layout/hierarchy1"/>
    <dgm:cxn modelId="{1A15568F-C076-4121-803A-69BA9EB86253}" type="presOf" srcId="{46373CD8-5DCD-42EE-81E5-01BE0C677C1E}" destId="{A7507532-EBD0-48B0-A849-60A6BB07F149}" srcOrd="0" destOrd="0" presId="urn:microsoft.com/office/officeart/2005/8/layout/hierarchy1"/>
    <dgm:cxn modelId="{ED0D9742-A4F8-462C-A6BB-2EE1267ED4CE}" type="presOf" srcId="{1B851E9A-6548-4F34-B804-E89D6D862331}" destId="{70A717EE-1F81-4065-B5CC-8F83AE0C535D}" srcOrd="0" destOrd="0" presId="urn:microsoft.com/office/officeart/2005/8/layout/hierarchy1"/>
    <dgm:cxn modelId="{0360148D-2343-4902-90BF-ED396BD5A87D}" type="presOf" srcId="{1837596F-63D0-4746-AEDB-D38C001E433B}" destId="{80AE8B27-1FF4-4E79-B683-AD945DA7C034}" srcOrd="0" destOrd="0" presId="urn:microsoft.com/office/officeart/2005/8/layout/hierarchy1"/>
    <dgm:cxn modelId="{EEB4152F-8DE6-485B-B5A4-1A805C518316}" type="presOf" srcId="{7E1AA9E2-297C-4B48-A449-A11FEEC80E46}" destId="{D8A6E9EF-09BB-4F27-B7C7-6D8A4958288B}" srcOrd="0" destOrd="0" presId="urn:microsoft.com/office/officeart/2005/8/layout/hierarchy1"/>
    <dgm:cxn modelId="{C3BBB1F1-99FC-434B-8C99-C5136CCEC872}" srcId="{EAB98FC6-7A27-4BEC-B55F-6E9F7BBE045A}" destId="{46373CD8-5DCD-42EE-81E5-01BE0C677C1E}" srcOrd="3" destOrd="0" parTransId="{1B851E9A-6548-4F34-B804-E89D6D862331}" sibTransId="{5CC3E54B-FEEA-4FCB-A464-06E30A94B62A}"/>
    <dgm:cxn modelId="{645EEACC-8FC2-4DE0-9180-284C4DF153D2}" type="presOf" srcId="{B797D010-3BE4-49A7-B69B-B981F1586BCF}" destId="{5CE661C3-5EEB-46C6-9D5A-65C55FC0DA8A}" srcOrd="0" destOrd="0" presId="urn:microsoft.com/office/officeart/2005/8/layout/hierarchy1"/>
    <dgm:cxn modelId="{5CA48ACD-068F-49E8-8195-9262FCA5488E}" srcId="{D7C8FD1D-1478-4740-BDFF-4A11073C1D57}" destId="{5299E074-62A0-4ECB-AC19-2FC8001CDEDD}" srcOrd="1" destOrd="0" parTransId="{2D8CD310-C745-4B8F-B8F4-10EBC3AFC397}" sibTransId="{3D4CA92F-8ABF-4020-923B-F576448C0D78}"/>
    <dgm:cxn modelId="{E9C801A0-D237-47F8-846B-596738F2D7CF}" type="presOf" srcId="{FC1D0F5E-A2D9-4E4F-A096-0F67E979F2D2}" destId="{D5612C28-884B-4BFA-BD13-312CE10AB649}" srcOrd="0" destOrd="0" presId="urn:microsoft.com/office/officeart/2005/8/layout/hierarchy1"/>
    <dgm:cxn modelId="{CBC50F0D-4CDF-4ABE-8713-C70C70889E29}" srcId="{EAB98FC6-7A27-4BEC-B55F-6E9F7BBE045A}" destId="{FC1D0F5E-A2D9-4E4F-A096-0F67E979F2D2}" srcOrd="4" destOrd="0" parTransId="{379DB50C-E3F8-4856-BE3C-5E7DA539B7BC}" sibTransId="{A876716F-220E-456C-8F8B-1C620863B806}"/>
    <dgm:cxn modelId="{8FE4A451-3535-490E-93B5-F750A39FCFE8}" type="presOf" srcId="{67998607-C203-4041-A1C0-83ABFC8D958C}" destId="{D888B2C9-D801-4F06-ABCD-8F15A162D202}" srcOrd="0" destOrd="0" presId="urn:microsoft.com/office/officeart/2005/8/layout/hierarchy1"/>
    <dgm:cxn modelId="{EB106CCD-A225-491E-A59A-B025DD385439}" type="presOf" srcId="{A41ADB9B-0B2F-49E3-8B87-348E7FB068DB}" destId="{5674A635-5D96-4431-8406-9D3D1A7043C9}" srcOrd="0" destOrd="0" presId="urn:microsoft.com/office/officeart/2005/8/layout/hierarchy1"/>
    <dgm:cxn modelId="{001836F7-5666-4C03-8A2E-0EBD696A1BE8}" type="presOf" srcId="{925E7C71-8F92-4665-A47F-E0209E1EA8EA}" destId="{5656A853-EE47-4EF2-B4A8-519B32A024F6}" srcOrd="0" destOrd="0" presId="urn:microsoft.com/office/officeart/2005/8/layout/hierarchy1"/>
    <dgm:cxn modelId="{68DDEBE7-48A6-4499-B9E6-339750549232}" type="presOf" srcId="{055E3A49-77EE-4E76-BAC0-35A4601CCBFA}" destId="{C6279E1B-CB48-48E3-832E-91030C505401}" srcOrd="0" destOrd="0" presId="urn:microsoft.com/office/officeart/2005/8/layout/hierarchy1"/>
    <dgm:cxn modelId="{769C5FC0-3112-4132-8E5B-C3D2F110C299}" type="presOf" srcId="{03C3D3C7-BE95-4BEA-8B25-F6A317F57E76}" destId="{49941711-71AB-4276-BF2D-422D8E423B36}" srcOrd="0" destOrd="0" presId="urn:microsoft.com/office/officeart/2005/8/layout/hierarchy1"/>
    <dgm:cxn modelId="{4A9FA281-0B21-46CD-8F3C-9C3B7E2699A1}" type="presOf" srcId="{8512D928-B8F7-43B0-AF53-70BDE3EFD5C6}" destId="{788C8334-3829-47CD-8CB7-D865C04F5D49}" srcOrd="0" destOrd="0" presId="urn:microsoft.com/office/officeart/2005/8/layout/hierarchy1"/>
    <dgm:cxn modelId="{A3C8A090-F289-48D3-89B8-109D551F8DDB}" srcId="{EAB98FC6-7A27-4BEC-B55F-6E9F7BBE045A}" destId="{03C3D3C7-BE95-4BEA-8B25-F6A317F57E76}" srcOrd="5" destOrd="0" parTransId="{EF0887C0-DA0F-42EE-997F-0BD5303EF771}" sibTransId="{63DF84FC-B81D-4232-ADD0-E61F34B49A1B}"/>
    <dgm:cxn modelId="{E7846826-DD43-47CE-A776-E8D26A2AEBF2}" type="presOf" srcId="{F730D0A2-B676-466A-9882-588CA9ACED34}" destId="{372F7174-4BD3-4DAC-BFEF-1993E8F5F554}" srcOrd="0" destOrd="0" presId="urn:microsoft.com/office/officeart/2005/8/layout/hierarchy1"/>
    <dgm:cxn modelId="{9961228A-96B8-4545-A803-2CD2DEF59DF0}" srcId="{EAB98FC6-7A27-4BEC-B55F-6E9F7BBE045A}" destId="{797D7992-C951-41CC-9B1B-4E495DED9C6A}" srcOrd="2" destOrd="0" parTransId="{A41ADB9B-0B2F-49E3-8B87-348E7FB068DB}" sibTransId="{9F354ACF-EB6C-4ADE-8473-FE891C102261}"/>
    <dgm:cxn modelId="{33A5BE40-1360-4C09-A7F3-08619A53AAAC}" type="presOf" srcId="{8B2B296F-4B89-4EB3-83C2-7E5B39FF2D4E}" destId="{50B3D73C-1F19-4C6F-8028-4467BB09CD2A}" srcOrd="0" destOrd="0" presId="urn:microsoft.com/office/officeart/2005/8/layout/hierarchy1"/>
    <dgm:cxn modelId="{5C67A723-F41C-46FA-A328-1B2E766FCCD7}" srcId="{B797D010-3BE4-49A7-B69B-B981F1586BCF}" destId="{4B4FE1F0-6339-4AAA-A82F-CE4C674F1B4F}" srcOrd="1" destOrd="0" parTransId="{055E3A49-77EE-4E76-BAC0-35A4601CCBFA}" sibTransId="{808A0455-880D-4AEE-8B7E-D861BC20A922}"/>
    <dgm:cxn modelId="{22B4D45D-BC7D-4371-B27F-C753094EC0CF}" srcId="{B797D010-3BE4-49A7-B69B-B981F1586BCF}" destId="{8312AF9A-074B-470D-BDD8-FD7C65246541}" srcOrd="0" destOrd="0" parTransId="{7E1AA9E2-297C-4B48-A449-A11FEEC80E46}" sibTransId="{9D31580A-F4FF-4A16-8EBE-1715475299DA}"/>
    <dgm:cxn modelId="{D97106C2-7D9A-4AF3-BEEA-CAEED9D59872}" type="presOf" srcId="{EAB98FC6-7A27-4BEC-B55F-6E9F7BBE045A}" destId="{C8179488-0893-4DCE-A8CE-F4A975C5BE5B}" srcOrd="0" destOrd="0" presId="urn:microsoft.com/office/officeart/2005/8/layout/hierarchy1"/>
    <dgm:cxn modelId="{AA7FFF33-757B-49EF-9743-47A0192DA736}" srcId="{67998607-C203-4041-A1C0-83ABFC8D958C}" destId="{EAB98FC6-7A27-4BEC-B55F-6E9F7BBE045A}" srcOrd="0" destOrd="0" parTransId="{260D6611-5ED6-4FCE-9746-8EAF88B688EF}" sibTransId="{1F609C42-F760-4BAB-87AC-1DFB80140D96}"/>
    <dgm:cxn modelId="{F9D792A6-C580-4FE7-AA2F-99360FF8E4EF}" type="presOf" srcId="{D7C8FD1D-1478-4740-BDFF-4A11073C1D57}" destId="{5750D4A3-7094-4C39-B583-1C0376AA7213}" srcOrd="0" destOrd="0" presId="urn:microsoft.com/office/officeart/2005/8/layout/hierarchy1"/>
    <dgm:cxn modelId="{751F2751-675A-444E-8362-12131E3A0453}" type="presOf" srcId="{5299E074-62A0-4ECB-AC19-2FC8001CDEDD}" destId="{DC33B01C-4F95-4245-99D3-C9D72F146FA8}" srcOrd="0" destOrd="0" presId="urn:microsoft.com/office/officeart/2005/8/layout/hierarchy1"/>
    <dgm:cxn modelId="{662221EA-C79A-4DDF-93EC-E73FA3E512FB}" type="presOf" srcId="{2D8CD310-C745-4B8F-B8F4-10EBC3AFC397}" destId="{EC9C2E6D-B1E2-476E-985A-81E77E8E6079}" srcOrd="0" destOrd="0" presId="urn:microsoft.com/office/officeart/2005/8/layout/hierarchy1"/>
    <dgm:cxn modelId="{21E004B3-75AB-427C-A075-60E5DF597FF2}" type="presOf" srcId="{8312AF9A-074B-470D-BDD8-FD7C65246541}" destId="{E39E20C9-6345-4EB5-B4E7-0EEB002CCF06}" srcOrd="0" destOrd="0" presId="urn:microsoft.com/office/officeart/2005/8/layout/hierarchy1"/>
    <dgm:cxn modelId="{B380E889-764D-4834-8F65-FEA9F07D00CD}" type="presOf" srcId="{5003A16F-5205-4483-BE92-6B08F1331ECB}" destId="{E177B291-F8E5-4D9C-BC79-715436AFAD91}" srcOrd="0" destOrd="0" presId="urn:microsoft.com/office/officeart/2005/8/layout/hierarchy1"/>
    <dgm:cxn modelId="{535FA7A0-71C2-4EB6-80B2-0EA61CCED295}" type="presOf" srcId="{EF0887C0-DA0F-42EE-997F-0BD5303EF771}" destId="{F068E2BD-B573-4045-B44C-1C2FC7676145}" srcOrd="0" destOrd="0" presId="urn:microsoft.com/office/officeart/2005/8/layout/hierarchy1"/>
    <dgm:cxn modelId="{8B31B50A-9A77-4539-BA67-CFE985A3DB7B}" srcId="{EAB98FC6-7A27-4BEC-B55F-6E9F7BBE045A}" destId="{B797D010-3BE4-49A7-B69B-B981F1586BCF}" srcOrd="0" destOrd="0" parTransId="{F730D0A2-B676-466A-9882-588CA9ACED34}" sibTransId="{1A0EB220-97EF-4C93-8616-EF24FBD3E5D8}"/>
    <dgm:cxn modelId="{598D4495-E7D5-4DC2-8EF6-067CB897DA64}" srcId="{797D7992-C951-41CC-9B1B-4E495DED9C6A}" destId="{8B2B296F-4B89-4EB3-83C2-7E5B39FF2D4E}" srcOrd="0" destOrd="0" parTransId="{8512D928-B8F7-43B0-AF53-70BDE3EFD5C6}" sibTransId="{F528E8C8-6F4B-4D65-A9DC-05EF70E3B49C}"/>
    <dgm:cxn modelId="{539937A3-6621-4FD7-80B6-F8B8C55D8103}" type="presParOf" srcId="{D888B2C9-D801-4F06-ABCD-8F15A162D202}" destId="{2AF18944-062C-4229-A905-2381F0FC1E77}" srcOrd="0" destOrd="0" presId="urn:microsoft.com/office/officeart/2005/8/layout/hierarchy1"/>
    <dgm:cxn modelId="{706F593D-EF51-4BC2-92EC-C290ECBF0D58}" type="presParOf" srcId="{2AF18944-062C-4229-A905-2381F0FC1E77}" destId="{6A3D11AD-927E-4E03-8A87-E4748FAC1F0C}" srcOrd="0" destOrd="0" presId="urn:microsoft.com/office/officeart/2005/8/layout/hierarchy1"/>
    <dgm:cxn modelId="{2DC79B88-33A2-48E4-9414-8919C40608C8}" type="presParOf" srcId="{6A3D11AD-927E-4E03-8A87-E4748FAC1F0C}" destId="{8A469B9E-4069-47FF-B51E-996105AD8CA2}" srcOrd="0" destOrd="0" presId="urn:microsoft.com/office/officeart/2005/8/layout/hierarchy1"/>
    <dgm:cxn modelId="{0F56F083-C6D1-4F02-976E-193F3CF4CBBC}" type="presParOf" srcId="{6A3D11AD-927E-4E03-8A87-E4748FAC1F0C}" destId="{C8179488-0893-4DCE-A8CE-F4A975C5BE5B}" srcOrd="1" destOrd="0" presId="urn:microsoft.com/office/officeart/2005/8/layout/hierarchy1"/>
    <dgm:cxn modelId="{483D1188-0177-4672-A27B-8D28B240C692}" type="presParOf" srcId="{2AF18944-062C-4229-A905-2381F0FC1E77}" destId="{56E55948-BF61-488A-9308-0AF5C997E656}" srcOrd="1" destOrd="0" presId="urn:microsoft.com/office/officeart/2005/8/layout/hierarchy1"/>
    <dgm:cxn modelId="{5FD10AF1-836E-4964-814E-432DE2AF60BF}" type="presParOf" srcId="{56E55948-BF61-488A-9308-0AF5C997E656}" destId="{372F7174-4BD3-4DAC-BFEF-1993E8F5F554}" srcOrd="0" destOrd="0" presId="urn:microsoft.com/office/officeart/2005/8/layout/hierarchy1"/>
    <dgm:cxn modelId="{1A7C2608-6C28-4A6A-8C9F-F51C5EFE0816}" type="presParOf" srcId="{56E55948-BF61-488A-9308-0AF5C997E656}" destId="{415C6C37-EB86-471D-B97E-540A50CB196B}" srcOrd="1" destOrd="0" presId="urn:microsoft.com/office/officeart/2005/8/layout/hierarchy1"/>
    <dgm:cxn modelId="{A0818CD1-E8F6-4AB8-917F-728F9E4E8AAB}" type="presParOf" srcId="{415C6C37-EB86-471D-B97E-540A50CB196B}" destId="{9A4A17C4-FBCC-45DF-9CAE-506359F6E0E1}" srcOrd="0" destOrd="0" presId="urn:microsoft.com/office/officeart/2005/8/layout/hierarchy1"/>
    <dgm:cxn modelId="{51455D9B-36BF-4280-A64E-FA183D8C2010}" type="presParOf" srcId="{9A4A17C4-FBCC-45DF-9CAE-506359F6E0E1}" destId="{ECEC1C02-6C57-4AE6-A9C4-224464C9ED0B}" srcOrd="0" destOrd="0" presId="urn:microsoft.com/office/officeart/2005/8/layout/hierarchy1"/>
    <dgm:cxn modelId="{41AA96CD-9C7D-4E66-BA54-6016DB7C977C}" type="presParOf" srcId="{9A4A17C4-FBCC-45DF-9CAE-506359F6E0E1}" destId="{5CE661C3-5EEB-46C6-9D5A-65C55FC0DA8A}" srcOrd="1" destOrd="0" presId="urn:microsoft.com/office/officeart/2005/8/layout/hierarchy1"/>
    <dgm:cxn modelId="{527BBEE0-30D4-4E68-9623-DDDE816E16B5}" type="presParOf" srcId="{415C6C37-EB86-471D-B97E-540A50CB196B}" destId="{8C83754D-C0E2-48EF-88F8-902F123A6410}" srcOrd="1" destOrd="0" presId="urn:microsoft.com/office/officeart/2005/8/layout/hierarchy1"/>
    <dgm:cxn modelId="{6BC6D8D3-D1E4-4AA5-975A-F1F3B00525F4}" type="presParOf" srcId="{8C83754D-C0E2-48EF-88F8-902F123A6410}" destId="{D8A6E9EF-09BB-4F27-B7C7-6D8A4958288B}" srcOrd="0" destOrd="0" presId="urn:microsoft.com/office/officeart/2005/8/layout/hierarchy1"/>
    <dgm:cxn modelId="{84AA11AD-7368-4CF4-A593-50D8107D2D46}" type="presParOf" srcId="{8C83754D-C0E2-48EF-88F8-902F123A6410}" destId="{77405843-58CD-4C8D-A9E1-302C1368EE72}" srcOrd="1" destOrd="0" presId="urn:microsoft.com/office/officeart/2005/8/layout/hierarchy1"/>
    <dgm:cxn modelId="{AC28FF76-2DE0-46D1-B90E-EFE47B14FD03}" type="presParOf" srcId="{77405843-58CD-4C8D-A9E1-302C1368EE72}" destId="{908B35AF-5D28-45D9-AF89-C6333D131255}" srcOrd="0" destOrd="0" presId="urn:microsoft.com/office/officeart/2005/8/layout/hierarchy1"/>
    <dgm:cxn modelId="{4CE2E5C3-E11E-4BA9-B786-1FFDD0281A47}" type="presParOf" srcId="{908B35AF-5D28-45D9-AF89-C6333D131255}" destId="{855DEE32-AD95-4655-96A0-90A91C84F5B9}" srcOrd="0" destOrd="0" presId="urn:microsoft.com/office/officeart/2005/8/layout/hierarchy1"/>
    <dgm:cxn modelId="{198EDB87-CC85-4369-A3F3-67A4FA8A8A51}" type="presParOf" srcId="{908B35AF-5D28-45D9-AF89-C6333D131255}" destId="{E39E20C9-6345-4EB5-B4E7-0EEB002CCF06}" srcOrd="1" destOrd="0" presId="urn:microsoft.com/office/officeart/2005/8/layout/hierarchy1"/>
    <dgm:cxn modelId="{6C2116FB-DB7D-4D43-9D5B-7DC776950063}" type="presParOf" srcId="{77405843-58CD-4C8D-A9E1-302C1368EE72}" destId="{7F7AF427-18D2-46C6-A076-821162F0DDDC}" srcOrd="1" destOrd="0" presId="urn:microsoft.com/office/officeart/2005/8/layout/hierarchy1"/>
    <dgm:cxn modelId="{2BF40C02-92BB-467D-B462-5FBB2DD89BAD}" type="presParOf" srcId="{8C83754D-C0E2-48EF-88F8-902F123A6410}" destId="{C6279E1B-CB48-48E3-832E-91030C505401}" srcOrd="2" destOrd="0" presId="urn:microsoft.com/office/officeart/2005/8/layout/hierarchy1"/>
    <dgm:cxn modelId="{3A81EDA7-ACEF-4DD9-AFA6-8907388BFB91}" type="presParOf" srcId="{8C83754D-C0E2-48EF-88F8-902F123A6410}" destId="{34CBB89B-D89C-42EF-B807-31011339D1DE}" srcOrd="3" destOrd="0" presId="urn:microsoft.com/office/officeart/2005/8/layout/hierarchy1"/>
    <dgm:cxn modelId="{6F7182B8-2BD3-47C2-B01B-AF89A96C96F2}" type="presParOf" srcId="{34CBB89B-D89C-42EF-B807-31011339D1DE}" destId="{A66C5E13-9E89-4F0A-8E89-9CC26A58F059}" srcOrd="0" destOrd="0" presId="urn:microsoft.com/office/officeart/2005/8/layout/hierarchy1"/>
    <dgm:cxn modelId="{5971E50B-ED23-4F14-8922-AD1C8F943578}" type="presParOf" srcId="{A66C5E13-9E89-4F0A-8E89-9CC26A58F059}" destId="{2C1D605B-24AC-4838-B254-BE30BD0D195B}" srcOrd="0" destOrd="0" presId="urn:microsoft.com/office/officeart/2005/8/layout/hierarchy1"/>
    <dgm:cxn modelId="{200C0BB5-0C8C-429B-A867-BC0A3F28337E}" type="presParOf" srcId="{A66C5E13-9E89-4F0A-8E89-9CC26A58F059}" destId="{17C8A13E-720C-4F9B-9939-A52AC11014F8}" srcOrd="1" destOrd="0" presId="urn:microsoft.com/office/officeart/2005/8/layout/hierarchy1"/>
    <dgm:cxn modelId="{E1DD7263-D0B3-47CB-8FE9-09EE4DE69DEB}" type="presParOf" srcId="{34CBB89B-D89C-42EF-B807-31011339D1DE}" destId="{51C5B567-8DC1-4D93-9612-8F6A17606583}" srcOrd="1" destOrd="0" presId="urn:microsoft.com/office/officeart/2005/8/layout/hierarchy1"/>
    <dgm:cxn modelId="{C37E0DB7-95C1-4E6E-9AE0-F9BB627024BB}" type="presParOf" srcId="{56E55948-BF61-488A-9308-0AF5C997E656}" destId="{E177B291-F8E5-4D9C-BC79-715436AFAD91}" srcOrd="2" destOrd="0" presId="urn:microsoft.com/office/officeart/2005/8/layout/hierarchy1"/>
    <dgm:cxn modelId="{F84064D6-6D4B-42D9-8DC8-F3FED6CBC071}" type="presParOf" srcId="{56E55948-BF61-488A-9308-0AF5C997E656}" destId="{C246CA5A-705F-4993-A8C4-E8A4A813A05E}" srcOrd="3" destOrd="0" presId="urn:microsoft.com/office/officeart/2005/8/layout/hierarchy1"/>
    <dgm:cxn modelId="{D5E22BC8-EABA-4845-90A8-D3C2214E9E27}" type="presParOf" srcId="{C246CA5A-705F-4993-A8C4-E8A4A813A05E}" destId="{E8D4DF1B-8F54-4FBB-B5D6-C47B4D5CE61E}" srcOrd="0" destOrd="0" presId="urn:microsoft.com/office/officeart/2005/8/layout/hierarchy1"/>
    <dgm:cxn modelId="{3F699C4D-6F63-4222-AEC9-162BD7F86CE5}" type="presParOf" srcId="{E8D4DF1B-8F54-4FBB-B5D6-C47B4D5CE61E}" destId="{7D009AE8-EA9C-43BD-AAE5-0DED8D7CA353}" srcOrd="0" destOrd="0" presId="urn:microsoft.com/office/officeart/2005/8/layout/hierarchy1"/>
    <dgm:cxn modelId="{EE58C374-0F43-46B4-89C1-916D2D99B898}" type="presParOf" srcId="{E8D4DF1B-8F54-4FBB-B5D6-C47B4D5CE61E}" destId="{5750D4A3-7094-4C39-B583-1C0376AA7213}" srcOrd="1" destOrd="0" presId="urn:microsoft.com/office/officeart/2005/8/layout/hierarchy1"/>
    <dgm:cxn modelId="{147E0BC2-A334-499F-BF5C-EF8D7966A2D1}" type="presParOf" srcId="{C246CA5A-705F-4993-A8C4-E8A4A813A05E}" destId="{1F22BE1D-270E-487B-8C12-9261D9142EA3}" srcOrd="1" destOrd="0" presId="urn:microsoft.com/office/officeart/2005/8/layout/hierarchy1"/>
    <dgm:cxn modelId="{B61FB6A8-B248-4BE6-934B-111A47A8CDAD}" type="presParOf" srcId="{1F22BE1D-270E-487B-8C12-9261D9142EA3}" destId="{EBF0FC5A-C5D7-4094-9018-3C44A0200E5F}" srcOrd="0" destOrd="0" presId="urn:microsoft.com/office/officeart/2005/8/layout/hierarchy1"/>
    <dgm:cxn modelId="{E8983E23-D7B3-49FF-9308-AADAB0E9789E}" type="presParOf" srcId="{1F22BE1D-270E-487B-8C12-9261D9142EA3}" destId="{63BB6083-EF05-44AB-82ED-818BC9E20FC7}" srcOrd="1" destOrd="0" presId="urn:microsoft.com/office/officeart/2005/8/layout/hierarchy1"/>
    <dgm:cxn modelId="{6CADD388-87EB-4B4A-85CF-31CB30CBC064}" type="presParOf" srcId="{63BB6083-EF05-44AB-82ED-818BC9E20FC7}" destId="{A1AED097-544B-4004-A68E-DF4EDFC4B295}" srcOrd="0" destOrd="0" presId="urn:microsoft.com/office/officeart/2005/8/layout/hierarchy1"/>
    <dgm:cxn modelId="{4C9FD94F-EF8E-4CD2-9AC8-753661936492}" type="presParOf" srcId="{A1AED097-544B-4004-A68E-DF4EDFC4B295}" destId="{1BD495E4-13C0-4A3B-A304-A34333B63597}" srcOrd="0" destOrd="0" presId="urn:microsoft.com/office/officeart/2005/8/layout/hierarchy1"/>
    <dgm:cxn modelId="{B9391342-255E-427A-B513-802644F0B30C}" type="presParOf" srcId="{A1AED097-544B-4004-A68E-DF4EDFC4B295}" destId="{80AE8B27-1FF4-4E79-B683-AD945DA7C034}" srcOrd="1" destOrd="0" presId="urn:microsoft.com/office/officeart/2005/8/layout/hierarchy1"/>
    <dgm:cxn modelId="{897428F1-B10A-4AD1-AAB7-A0BE43ABCB22}" type="presParOf" srcId="{63BB6083-EF05-44AB-82ED-818BC9E20FC7}" destId="{7F6A15E3-CFCC-42B2-801E-3559FE851618}" srcOrd="1" destOrd="0" presId="urn:microsoft.com/office/officeart/2005/8/layout/hierarchy1"/>
    <dgm:cxn modelId="{81B780C2-F4B0-4431-AE4C-D775625709C7}" type="presParOf" srcId="{1F22BE1D-270E-487B-8C12-9261D9142EA3}" destId="{EC9C2E6D-B1E2-476E-985A-81E77E8E6079}" srcOrd="2" destOrd="0" presId="urn:microsoft.com/office/officeart/2005/8/layout/hierarchy1"/>
    <dgm:cxn modelId="{E2E8A6BC-8938-43EA-AF48-3D7686663B4E}" type="presParOf" srcId="{1F22BE1D-270E-487B-8C12-9261D9142EA3}" destId="{3B91B019-1EB1-4474-BA9A-7E59BB6CFF81}" srcOrd="3" destOrd="0" presId="urn:microsoft.com/office/officeart/2005/8/layout/hierarchy1"/>
    <dgm:cxn modelId="{80F580D8-CEDF-465E-BA0D-91E23F30B118}" type="presParOf" srcId="{3B91B019-1EB1-4474-BA9A-7E59BB6CFF81}" destId="{79091A3E-797D-46F1-B745-0EF89B9950FE}" srcOrd="0" destOrd="0" presId="urn:microsoft.com/office/officeart/2005/8/layout/hierarchy1"/>
    <dgm:cxn modelId="{280B02A2-DFF5-403F-B4FF-C2B725A071A7}" type="presParOf" srcId="{79091A3E-797D-46F1-B745-0EF89B9950FE}" destId="{B136FF40-DF7B-474A-99C1-4FC42DB290B2}" srcOrd="0" destOrd="0" presId="urn:microsoft.com/office/officeart/2005/8/layout/hierarchy1"/>
    <dgm:cxn modelId="{C9BC0D82-DEF0-40E2-A753-75AF4B122014}" type="presParOf" srcId="{79091A3E-797D-46F1-B745-0EF89B9950FE}" destId="{DC33B01C-4F95-4245-99D3-C9D72F146FA8}" srcOrd="1" destOrd="0" presId="urn:microsoft.com/office/officeart/2005/8/layout/hierarchy1"/>
    <dgm:cxn modelId="{1E3BD26F-3B5B-4A6F-8204-30AEC7DA5AF3}" type="presParOf" srcId="{3B91B019-1EB1-4474-BA9A-7E59BB6CFF81}" destId="{E8DEDAC0-2E6B-442B-A184-991C184CED6B}" srcOrd="1" destOrd="0" presId="urn:microsoft.com/office/officeart/2005/8/layout/hierarchy1"/>
    <dgm:cxn modelId="{BADEBC30-789D-4349-A6E1-E3352D541059}" type="presParOf" srcId="{56E55948-BF61-488A-9308-0AF5C997E656}" destId="{5674A635-5D96-4431-8406-9D3D1A7043C9}" srcOrd="4" destOrd="0" presId="urn:microsoft.com/office/officeart/2005/8/layout/hierarchy1"/>
    <dgm:cxn modelId="{FB0AE210-77E0-4692-B4E1-84F17DB04EC6}" type="presParOf" srcId="{56E55948-BF61-488A-9308-0AF5C997E656}" destId="{25A78201-6429-4949-BB11-1FFA0DC55AFC}" srcOrd="5" destOrd="0" presId="urn:microsoft.com/office/officeart/2005/8/layout/hierarchy1"/>
    <dgm:cxn modelId="{E66313C0-AF1E-438D-AE5F-1338D0FCD6D4}" type="presParOf" srcId="{25A78201-6429-4949-BB11-1FFA0DC55AFC}" destId="{7E2E9914-E429-4D56-9E6A-0EBEA2EBEFFE}" srcOrd="0" destOrd="0" presId="urn:microsoft.com/office/officeart/2005/8/layout/hierarchy1"/>
    <dgm:cxn modelId="{4B943408-3A35-47A3-A383-8FF02A561956}" type="presParOf" srcId="{7E2E9914-E429-4D56-9E6A-0EBEA2EBEFFE}" destId="{BA961404-3ABA-4D55-91AF-4E06EE8D1AC1}" srcOrd="0" destOrd="0" presId="urn:microsoft.com/office/officeart/2005/8/layout/hierarchy1"/>
    <dgm:cxn modelId="{123D738E-84BD-40AD-BC73-193F9A51B60B}" type="presParOf" srcId="{7E2E9914-E429-4D56-9E6A-0EBEA2EBEFFE}" destId="{A46A8386-FF62-4E0C-BB93-62EABC6D2AA1}" srcOrd="1" destOrd="0" presId="urn:microsoft.com/office/officeart/2005/8/layout/hierarchy1"/>
    <dgm:cxn modelId="{36771310-3E3A-439A-BB8C-594C24A6434F}" type="presParOf" srcId="{25A78201-6429-4949-BB11-1FFA0DC55AFC}" destId="{775C8573-6BFE-4B09-9019-212EE5908F6C}" srcOrd="1" destOrd="0" presId="urn:microsoft.com/office/officeart/2005/8/layout/hierarchy1"/>
    <dgm:cxn modelId="{5DA9605C-5B74-47FD-A4B7-55070F063335}" type="presParOf" srcId="{775C8573-6BFE-4B09-9019-212EE5908F6C}" destId="{788C8334-3829-47CD-8CB7-D865C04F5D49}" srcOrd="0" destOrd="0" presId="urn:microsoft.com/office/officeart/2005/8/layout/hierarchy1"/>
    <dgm:cxn modelId="{E9103F5E-AC7E-4BEE-B8F8-3CD4E92244D4}" type="presParOf" srcId="{775C8573-6BFE-4B09-9019-212EE5908F6C}" destId="{11EFD556-4731-4BB3-83DF-9E916D17D70D}" srcOrd="1" destOrd="0" presId="urn:microsoft.com/office/officeart/2005/8/layout/hierarchy1"/>
    <dgm:cxn modelId="{E12FAA34-C373-4F3E-A7E4-1727021E04FD}" type="presParOf" srcId="{11EFD556-4731-4BB3-83DF-9E916D17D70D}" destId="{827A5DC9-1026-4FB5-BBB7-7F0C6BA2C0FD}" srcOrd="0" destOrd="0" presId="urn:microsoft.com/office/officeart/2005/8/layout/hierarchy1"/>
    <dgm:cxn modelId="{79798C2B-BE8C-4FCD-8FDC-18D35EE7A93C}" type="presParOf" srcId="{827A5DC9-1026-4FB5-BBB7-7F0C6BA2C0FD}" destId="{4065675E-F082-4267-A7F3-F892AE1FAB5A}" srcOrd="0" destOrd="0" presId="urn:microsoft.com/office/officeart/2005/8/layout/hierarchy1"/>
    <dgm:cxn modelId="{B266A406-70F9-4575-82BE-49B7AEC6AF74}" type="presParOf" srcId="{827A5DC9-1026-4FB5-BBB7-7F0C6BA2C0FD}" destId="{50B3D73C-1F19-4C6F-8028-4467BB09CD2A}" srcOrd="1" destOrd="0" presId="urn:microsoft.com/office/officeart/2005/8/layout/hierarchy1"/>
    <dgm:cxn modelId="{04C8A46D-5E7B-4C12-BBA0-A075FB3C4EB7}" type="presParOf" srcId="{11EFD556-4731-4BB3-83DF-9E916D17D70D}" destId="{50B0E706-E017-41B7-825C-39676B4381A4}" srcOrd="1" destOrd="0" presId="urn:microsoft.com/office/officeart/2005/8/layout/hierarchy1"/>
    <dgm:cxn modelId="{6230E64B-29B2-47A3-8288-87C5A379763C}" type="presParOf" srcId="{775C8573-6BFE-4B09-9019-212EE5908F6C}" destId="{CBD27ED8-9EA9-48C1-822F-D6B842BA4A97}" srcOrd="2" destOrd="0" presId="urn:microsoft.com/office/officeart/2005/8/layout/hierarchy1"/>
    <dgm:cxn modelId="{BC2290C9-6E6E-4C5B-99E0-E69D60A42DC8}" type="presParOf" srcId="{775C8573-6BFE-4B09-9019-212EE5908F6C}" destId="{012C95B4-228A-4689-AED6-F5AA77F30358}" srcOrd="3" destOrd="0" presId="urn:microsoft.com/office/officeart/2005/8/layout/hierarchy1"/>
    <dgm:cxn modelId="{F439EAE2-B29C-4B95-9F93-AAFC53A88426}" type="presParOf" srcId="{012C95B4-228A-4689-AED6-F5AA77F30358}" destId="{EEBB3BAE-283D-48B4-8BA4-1C98A3F75567}" srcOrd="0" destOrd="0" presId="urn:microsoft.com/office/officeart/2005/8/layout/hierarchy1"/>
    <dgm:cxn modelId="{7A8FDE9F-B1F1-4B10-9307-13FC3BADE90A}" type="presParOf" srcId="{EEBB3BAE-283D-48B4-8BA4-1C98A3F75567}" destId="{953DD5AD-F22E-4D5A-9F1B-7789436696F9}" srcOrd="0" destOrd="0" presId="urn:microsoft.com/office/officeart/2005/8/layout/hierarchy1"/>
    <dgm:cxn modelId="{54FBF9EF-E43B-4800-A6A2-59036B9494C1}" type="presParOf" srcId="{EEBB3BAE-283D-48B4-8BA4-1C98A3F75567}" destId="{5656A853-EE47-4EF2-B4A8-519B32A024F6}" srcOrd="1" destOrd="0" presId="urn:microsoft.com/office/officeart/2005/8/layout/hierarchy1"/>
    <dgm:cxn modelId="{BC7DFC65-8AC4-4654-9D59-C249EC87E1D1}" type="presParOf" srcId="{012C95B4-228A-4689-AED6-F5AA77F30358}" destId="{E370993E-FCCB-4C01-A58D-AB4C27F1E905}" srcOrd="1" destOrd="0" presId="urn:microsoft.com/office/officeart/2005/8/layout/hierarchy1"/>
    <dgm:cxn modelId="{66D60ECE-37B2-44CC-B22C-2AEB646E5E18}" type="presParOf" srcId="{56E55948-BF61-488A-9308-0AF5C997E656}" destId="{70A717EE-1F81-4065-B5CC-8F83AE0C535D}" srcOrd="6" destOrd="0" presId="urn:microsoft.com/office/officeart/2005/8/layout/hierarchy1"/>
    <dgm:cxn modelId="{A9BCC68A-43DB-4568-99D3-93F7D23ECCB4}" type="presParOf" srcId="{56E55948-BF61-488A-9308-0AF5C997E656}" destId="{CC55092B-749E-4C54-BDBA-92BA1CDF54CA}" srcOrd="7" destOrd="0" presId="urn:microsoft.com/office/officeart/2005/8/layout/hierarchy1"/>
    <dgm:cxn modelId="{094E263E-E2CC-4BF3-8027-D131C7671714}" type="presParOf" srcId="{CC55092B-749E-4C54-BDBA-92BA1CDF54CA}" destId="{FCA4EC02-A097-4021-9FF0-37D7879E73F5}" srcOrd="0" destOrd="0" presId="urn:microsoft.com/office/officeart/2005/8/layout/hierarchy1"/>
    <dgm:cxn modelId="{9E935400-E574-4169-B303-97C08DFF6E91}" type="presParOf" srcId="{FCA4EC02-A097-4021-9FF0-37D7879E73F5}" destId="{E60164A4-0FA0-4C5E-992B-F7C8469F4C30}" srcOrd="0" destOrd="0" presId="urn:microsoft.com/office/officeart/2005/8/layout/hierarchy1"/>
    <dgm:cxn modelId="{BC46E5F1-F10F-4EF1-9464-1C174D949207}" type="presParOf" srcId="{FCA4EC02-A097-4021-9FF0-37D7879E73F5}" destId="{A7507532-EBD0-48B0-A849-60A6BB07F149}" srcOrd="1" destOrd="0" presId="urn:microsoft.com/office/officeart/2005/8/layout/hierarchy1"/>
    <dgm:cxn modelId="{529437D5-BCC2-4524-9168-4CB7A7FCFD61}" type="presParOf" srcId="{CC55092B-749E-4C54-BDBA-92BA1CDF54CA}" destId="{2EFFAAF2-74FA-44CD-B9FD-0D4396094EBE}" srcOrd="1" destOrd="0" presId="urn:microsoft.com/office/officeart/2005/8/layout/hierarchy1"/>
    <dgm:cxn modelId="{C3285BB1-AC1D-44CB-92DB-89E7705DF909}" type="presParOf" srcId="{56E55948-BF61-488A-9308-0AF5C997E656}" destId="{389A1CE0-F09A-4390-AF6B-770A23892836}" srcOrd="8" destOrd="0" presId="urn:microsoft.com/office/officeart/2005/8/layout/hierarchy1"/>
    <dgm:cxn modelId="{3D6BE997-209E-4854-837B-7558AF5D1877}" type="presParOf" srcId="{56E55948-BF61-488A-9308-0AF5C997E656}" destId="{E07F7997-3ED6-43F9-A2F1-6C02ABA421F3}" srcOrd="9" destOrd="0" presId="urn:microsoft.com/office/officeart/2005/8/layout/hierarchy1"/>
    <dgm:cxn modelId="{4E9E1A65-3824-49F2-9079-D80618366BC9}" type="presParOf" srcId="{E07F7997-3ED6-43F9-A2F1-6C02ABA421F3}" destId="{2D48E14F-F717-43AB-BA6B-E3904AFBF59B}" srcOrd="0" destOrd="0" presId="urn:microsoft.com/office/officeart/2005/8/layout/hierarchy1"/>
    <dgm:cxn modelId="{DD89D666-D4E2-444D-9FB2-19DF968F3C88}" type="presParOf" srcId="{2D48E14F-F717-43AB-BA6B-E3904AFBF59B}" destId="{DC4227D4-03CA-4E4E-BD12-A91729BB1B11}" srcOrd="0" destOrd="0" presId="urn:microsoft.com/office/officeart/2005/8/layout/hierarchy1"/>
    <dgm:cxn modelId="{3FAA164D-CB1D-436C-9D3A-3FCEF46E013E}" type="presParOf" srcId="{2D48E14F-F717-43AB-BA6B-E3904AFBF59B}" destId="{D5612C28-884B-4BFA-BD13-312CE10AB649}" srcOrd="1" destOrd="0" presId="urn:microsoft.com/office/officeart/2005/8/layout/hierarchy1"/>
    <dgm:cxn modelId="{6C5817A5-51C8-43CA-A288-0932358DAE70}" type="presParOf" srcId="{E07F7997-3ED6-43F9-A2F1-6C02ABA421F3}" destId="{9D13F432-8801-4762-A1AE-6BB65EFBE56F}" srcOrd="1" destOrd="0" presId="urn:microsoft.com/office/officeart/2005/8/layout/hierarchy1"/>
    <dgm:cxn modelId="{FE49C889-7A7B-4911-BF1A-282EBC280D9C}" type="presParOf" srcId="{56E55948-BF61-488A-9308-0AF5C997E656}" destId="{F068E2BD-B573-4045-B44C-1C2FC7676145}" srcOrd="10" destOrd="0" presId="urn:microsoft.com/office/officeart/2005/8/layout/hierarchy1"/>
    <dgm:cxn modelId="{3B4D5C3C-648A-4A1F-AA81-ED93B38359EB}" type="presParOf" srcId="{56E55948-BF61-488A-9308-0AF5C997E656}" destId="{09EF1CEA-5300-4631-9848-B7ED31DE774D}" srcOrd="11" destOrd="0" presId="urn:microsoft.com/office/officeart/2005/8/layout/hierarchy1"/>
    <dgm:cxn modelId="{FF211512-3561-4223-A1A0-35C0312D4864}" type="presParOf" srcId="{09EF1CEA-5300-4631-9848-B7ED31DE774D}" destId="{28F3A181-6579-4A0F-AC7E-67F2B5E04F5C}" srcOrd="0" destOrd="0" presId="urn:microsoft.com/office/officeart/2005/8/layout/hierarchy1"/>
    <dgm:cxn modelId="{2B6C642A-53C4-4F4B-9A76-A2D14393DABF}" type="presParOf" srcId="{28F3A181-6579-4A0F-AC7E-67F2B5E04F5C}" destId="{6C7AEDC5-3D4D-4610-9E93-9A26FC6DC5FD}" srcOrd="0" destOrd="0" presId="urn:microsoft.com/office/officeart/2005/8/layout/hierarchy1"/>
    <dgm:cxn modelId="{65432723-991E-4B08-85DC-6181C08B3C20}" type="presParOf" srcId="{28F3A181-6579-4A0F-AC7E-67F2B5E04F5C}" destId="{49941711-71AB-4276-BF2D-422D8E423B36}" srcOrd="1" destOrd="0" presId="urn:microsoft.com/office/officeart/2005/8/layout/hierarchy1"/>
    <dgm:cxn modelId="{CB579F6E-F98E-4F9C-BB29-647EEA029AB1}" type="presParOf" srcId="{09EF1CEA-5300-4631-9848-B7ED31DE774D}" destId="{7A020AB5-BE82-452F-874C-3DC7E1AFC75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2F5E98-11EC-4CC5-9BCA-CFFDCE60DBC5}">
      <dsp:nvSpPr>
        <dsp:cNvPr id="0" name=""/>
        <dsp:cNvSpPr/>
      </dsp:nvSpPr>
      <dsp:spPr>
        <a:xfrm>
          <a:off x="648890" y="0"/>
          <a:ext cx="7354093" cy="218721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12D185-2575-4B39-A967-44C634E877BE}">
      <dsp:nvSpPr>
        <dsp:cNvPr id="0" name=""/>
        <dsp:cNvSpPr/>
      </dsp:nvSpPr>
      <dsp:spPr>
        <a:xfrm>
          <a:off x="4063" y="656163"/>
          <a:ext cx="1627529" cy="874884"/>
        </a:xfrm>
        <a:prstGeom prst="round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b="1" kern="1200" dirty="0"/>
            <a:t>Test Planning</a:t>
          </a:r>
          <a:endParaRPr lang="zh-CN" altLang="en-US" sz="1500" b="1" kern="1200" dirty="0"/>
        </a:p>
      </dsp:txBody>
      <dsp:txXfrm>
        <a:off x="46771" y="698871"/>
        <a:ext cx="1542113" cy="789468"/>
      </dsp:txXfrm>
    </dsp:sp>
    <dsp:sp modelId="{86EEC640-AA06-4CE3-BCB8-10D519401CDC}">
      <dsp:nvSpPr>
        <dsp:cNvPr id="0" name=""/>
        <dsp:cNvSpPr/>
      </dsp:nvSpPr>
      <dsp:spPr>
        <a:xfrm>
          <a:off x="1758117" y="656163"/>
          <a:ext cx="1627529" cy="874884"/>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b="1" kern="1200" dirty="0"/>
            <a:t>Test Requirements Analysis</a:t>
          </a:r>
          <a:endParaRPr lang="zh-CN" altLang="en-US" sz="1500" b="1" kern="1200" dirty="0"/>
        </a:p>
      </dsp:txBody>
      <dsp:txXfrm>
        <a:off x="1800825" y="698871"/>
        <a:ext cx="1542113" cy="789468"/>
      </dsp:txXfrm>
    </dsp:sp>
    <dsp:sp modelId="{069F84D3-C4A4-4AEF-A035-63B5BC4EA426}">
      <dsp:nvSpPr>
        <dsp:cNvPr id="0" name=""/>
        <dsp:cNvSpPr/>
      </dsp:nvSpPr>
      <dsp:spPr>
        <a:xfrm>
          <a:off x="3512172" y="656163"/>
          <a:ext cx="1627529" cy="874884"/>
        </a:xfrm>
        <a:prstGeom prst="round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b="1" kern="1200" dirty="0"/>
            <a:t>Test Design</a:t>
          </a:r>
          <a:endParaRPr lang="zh-CN" altLang="en-US" sz="1500" b="1" kern="1200" dirty="0"/>
        </a:p>
      </dsp:txBody>
      <dsp:txXfrm>
        <a:off x="3554880" y="698871"/>
        <a:ext cx="1542113" cy="789468"/>
      </dsp:txXfrm>
    </dsp:sp>
    <dsp:sp modelId="{E101163B-B3EB-4AFE-8FBA-D5A028570F71}">
      <dsp:nvSpPr>
        <dsp:cNvPr id="0" name=""/>
        <dsp:cNvSpPr/>
      </dsp:nvSpPr>
      <dsp:spPr>
        <a:xfrm>
          <a:off x="5266227" y="656163"/>
          <a:ext cx="1627529" cy="874884"/>
        </a:xfrm>
        <a:prstGeom prst="roundRect">
          <a:avLst/>
        </a:prstGeom>
        <a:solidFill>
          <a:srgbClr val="D88F3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b="1" kern="1200" dirty="0"/>
            <a:t>Test Execution</a:t>
          </a:r>
          <a:endParaRPr lang="zh-CN" altLang="en-US" sz="1500" b="1" kern="1200" dirty="0"/>
        </a:p>
      </dsp:txBody>
      <dsp:txXfrm>
        <a:off x="5308935" y="698871"/>
        <a:ext cx="1542113" cy="789468"/>
      </dsp:txXfrm>
    </dsp:sp>
    <dsp:sp modelId="{21F8BBCD-87B9-4F55-869D-8D0C156CC764}">
      <dsp:nvSpPr>
        <dsp:cNvPr id="0" name=""/>
        <dsp:cNvSpPr/>
      </dsp:nvSpPr>
      <dsp:spPr>
        <a:xfrm>
          <a:off x="7020282" y="656163"/>
          <a:ext cx="1627529" cy="874884"/>
        </a:xfrm>
        <a:prstGeom prst="round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b="1" kern="1200" dirty="0"/>
            <a:t>Test Delivery</a:t>
          </a:r>
          <a:endParaRPr lang="zh-CN" altLang="en-US" sz="1500" b="1" kern="1200" dirty="0"/>
        </a:p>
      </dsp:txBody>
      <dsp:txXfrm>
        <a:off x="7062990" y="698871"/>
        <a:ext cx="1542113" cy="7894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68E2BD-B573-4045-B44C-1C2FC7676145}">
      <dsp:nvSpPr>
        <dsp:cNvPr id="0" name=""/>
        <dsp:cNvSpPr/>
      </dsp:nvSpPr>
      <dsp:spPr>
        <a:xfrm>
          <a:off x="6183192" y="1696039"/>
          <a:ext cx="4905021" cy="333477"/>
        </a:xfrm>
        <a:custGeom>
          <a:avLst/>
          <a:gdLst/>
          <a:ahLst/>
          <a:cxnLst/>
          <a:rect l="0" t="0" r="0" b="0"/>
          <a:pathLst>
            <a:path>
              <a:moveTo>
                <a:pt x="0" y="0"/>
              </a:moveTo>
              <a:lnTo>
                <a:pt x="0" y="227255"/>
              </a:lnTo>
              <a:lnTo>
                <a:pt x="4905021" y="227255"/>
              </a:lnTo>
              <a:lnTo>
                <a:pt x="4905021" y="33347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9A1CE0-F09A-4390-AF6B-770A23892836}">
      <dsp:nvSpPr>
        <dsp:cNvPr id="0" name=""/>
        <dsp:cNvSpPr/>
      </dsp:nvSpPr>
      <dsp:spPr>
        <a:xfrm>
          <a:off x="6183192" y="1696039"/>
          <a:ext cx="3503586" cy="333477"/>
        </a:xfrm>
        <a:custGeom>
          <a:avLst/>
          <a:gdLst/>
          <a:ahLst/>
          <a:cxnLst/>
          <a:rect l="0" t="0" r="0" b="0"/>
          <a:pathLst>
            <a:path>
              <a:moveTo>
                <a:pt x="0" y="0"/>
              </a:moveTo>
              <a:lnTo>
                <a:pt x="0" y="227255"/>
              </a:lnTo>
              <a:lnTo>
                <a:pt x="3503586" y="227255"/>
              </a:lnTo>
              <a:lnTo>
                <a:pt x="3503586" y="33347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A717EE-1F81-4065-B5CC-8F83AE0C535D}">
      <dsp:nvSpPr>
        <dsp:cNvPr id="0" name=""/>
        <dsp:cNvSpPr/>
      </dsp:nvSpPr>
      <dsp:spPr>
        <a:xfrm>
          <a:off x="6183192" y="1696039"/>
          <a:ext cx="2102152" cy="333477"/>
        </a:xfrm>
        <a:custGeom>
          <a:avLst/>
          <a:gdLst/>
          <a:ahLst/>
          <a:cxnLst/>
          <a:rect l="0" t="0" r="0" b="0"/>
          <a:pathLst>
            <a:path>
              <a:moveTo>
                <a:pt x="0" y="0"/>
              </a:moveTo>
              <a:lnTo>
                <a:pt x="0" y="227255"/>
              </a:lnTo>
              <a:lnTo>
                <a:pt x="2102152" y="227255"/>
              </a:lnTo>
              <a:lnTo>
                <a:pt x="2102152" y="33347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D27ED8-9EA9-48C1-822F-D6B842BA4A97}">
      <dsp:nvSpPr>
        <dsp:cNvPr id="0" name=""/>
        <dsp:cNvSpPr/>
      </dsp:nvSpPr>
      <dsp:spPr>
        <a:xfrm>
          <a:off x="6883909" y="2757626"/>
          <a:ext cx="700717" cy="333477"/>
        </a:xfrm>
        <a:custGeom>
          <a:avLst/>
          <a:gdLst/>
          <a:ahLst/>
          <a:cxnLst/>
          <a:rect l="0" t="0" r="0" b="0"/>
          <a:pathLst>
            <a:path>
              <a:moveTo>
                <a:pt x="0" y="0"/>
              </a:moveTo>
              <a:lnTo>
                <a:pt x="0" y="227255"/>
              </a:lnTo>
              <a:lnTo>
                <a:pt x="700717" y="227255"/>
              </a:lnTo>
              <a:lnTo>
                <a:pt x="700717" y="3334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8C8334-3829-47CD-8CB7-D865C04F5D49}">
      <dsp:nvSpPr>
        <dsp:cNvPr id="0" name=""/>
        <dsp:cNvSpPr/>
      </dsp:nvSpPr>
      <dsp:spPr>
        <a:xfrm>
          <a:off x="6183192" y="2757626"/>
          <a:ext cx="700717" cy="333477"/>
        </a:xfrm>
        <a:custGeom>
          <a:avLst/>
          <a:gdLst/>
          <a:ahLst/>
          <a:cxnLst/>
          <a:rect l="0" t="0" r="0" b="0"/>
          <a:pathLst>
            <a:path>
              <a:moveTo>
                <a:pt x="700717" y="0"/>
              </a:moveTo>
              <a:lnTo>
                <a:pt x="700717" y="227255"/>
              </a:lnTo>
              <a:lnTo>
                <a:pt x="0" y="227255"/>
              </a:lnTo>
              <a:lnTo>
                <a:pt x="0" y="3334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74A635-5D96-4431-8406-9D3D1A7043C9}">
      <dsp:nvSpPr>
        <dsp:cNvPr id="0" name=""/>
        <dsp:cNvSpPr/>
      </dsp:nvSpPr>
      <dsp:spPr>
        <a:xfrm>
          <a:off x="6183192" y="1696039"/>
          <a:ext cx="700717" cy="333477"/>
        </a:xfrm>
        <a:custGeom>
          <a:avLst/>
          <a:gdLst/>
          <a:ahLst/>
          <a:cxnLst/>
          <a:rect l="0" t="0" r="0" b="0"/>
          <a:pathLst>
            <a:path>
              <a:moveTo>
                <a:pt x="0" y="0"/>
              </a:moveTo>
              <a:lnTo>
                <a:pt x="0" y="227255"/>
              </a:lnTo>
              <a:lnTo>
                <a:pt x="700717" y="227255"/>
              </a:lnTo>
              <a:lnTo>
                <a:pt x="700717" y="33347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9C2E6D-B1E2-476E-985A-81E77E8E6079}">
      <dsp:nvSpPr>
        <dsp:cNvPr id="0" name=""/>
        <dsp:cNvSpPr/>
      </dsp:nvSpPr>
      <dsp:spPr>
        <a:xfrm>
          <a:off x="4081039" y="2757626"/>
          <a:ext cx="700717" cy="333477"/>
        </a:xfrm>
        <a:custGeom>
          <a:avLst/>
          <a:gdLst/>
          <a:ahLst/>
          <a:cxnLst/>
          <a:rect l="0" t="0" r="0" b="0"/>
          <a:pathLst>
            <a:path>
              <a:moveTo>
                <a:pt x="0" y="0"/>
              </a:moveTo>
              <a:lnTo>
                <a:pt x="0" y="227255"/>
              </a:lnTo>
              <a:lnTo>
                <a:pt x="700717" y="227255"/>
              </a:lnTo>
              <a:lnTo>
                <a:pt x="700717" y="3334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F0FC5A-C5D7-4094-9018-3C44A0200E5F}">
      <dsp:nvSpPr>
        <dsp:cNvPr id="0" name=""/>
        <dsp:cNvSpPr/>
      </dsp:nvSpPr>
      <dsp:spPr>
        <a:xfrm>
          <a:off x="3380322" y="2757626"/>
          <a:ext cx="700717" cy="333477"/>
        </a:xfrm>
        <a:custGeom>
          <a:avLst/>
          <a:gdLst/>
          <a:ahLst/>
          <a:cxnLst/>
          <a:rect l="0" t="0" r="0" b="0"/>
          <a:pathLst>
            <a:path>
              <a:moveTo>
                <a:pt x="700717" y="0"/>
              </a:moveTo>
              <a:lnTo>
                <a:pt x="700717" y="227255"/>
              </a:lnTo>
              <a:lnTo>
                <a:pt x="0" y="227255"/>
              </a:lnTo>
              <a:lnTo>
                <a:pt x="0" y="3334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77B291-F8E5-4D9C-BC79-715436AFAD91}">
      <dsp:nvSpPr>
        <dsp:cNvPr id="0" name=""/>
        <dsp:cNvSpPr/>
      </dsp:nvSpPr>
      <dsp:spPr>
        <a:xfrm>
          <a:off x="4081039" y="1696039"/>
          <a:ext cx="2102152" cy="333477"/>
        </a:xfrm>
        <a:custGeom>
          <a:avLst/>
          <a:gdLst/>
          <a:ahLst/>
          <a:cxnLst/>
          <a:rect l="0" t="0" r="0" b="0"/>
          <a:pathLst>
            <a:path>
              <a:moveTo>
                <a:pt x="2102152" y="0"/>
              </a:moveTo>
              <a:lnTo>
                <a:pt x="2102152" y="227255"/>
              </a:lnTo>
              <a:lnTo>
                <a:pt x="0" y="227255"/>
              </a:lnTo>
              <a:lnTo>
                <a:pt x="0" y="33347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279E1B-CB48-48E3-832E-91030C505401}">
      <dsp:nvSpPr>
        <dsp:cNvPr id="0" name=""/>
        <dsp:cNvSpPr/>
      </dsp:nvSpPr>
      <dsp:spPr>
        <a:xfrm>
          <a:off x="1278170" y="2757626"/>
          <a:ext cx="700717" cy="333477"/>
        </a:xfrm>
        <a:custGeom>
          <a:avLst/>
          <a:gdLst/>
          <a:ahLst/>
          <a:cxnLst/>
          <a:rect l="0" t="0" r="0" b="0"/>
          <a:pathLst>
            <a:path>
              <a:moveTo>
                <a:pt x="0" y="0"/>
              </a:moveTo>
              <a:lnTo>
                <a:pt x="0" y="227255"/>
              </a:lnTo>
              <a:lnTo>
                <a:pt x="700717" y="227255"/>
              </a:lnTo>
              <a:lnTo>
                <a:pt x="700717" y="3334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A6E9EF-09BB-4F27-B7C7-6D8A4958288B}">
      <dsp:nvSpPr>
        <dsp:cNvPr id="0" name=""/>
        <dsp:cNvSpPr/>
      </dsp:nvSpPr>
      <dsp:spPr>
        <a:xfrm>
          <a:off x="577453" y="2757626"/>
          <a:ext cx="700717" cy="333477"/>
        </a:xfrm>
        <a:custGeom>
          <a:avLst/>
          <a:gdLst/>
          <a:ahLst/>
          <a:cxnLst/>
          <a:rect l="0" t="0" r="0" b="0"/>
          <a:pathLst>
            <a:path>
              <a:moveTo>
                <a:pt x="700717" y="0"/>
              </a:moveTo>
              <a:lnTo>
                <a:pt x="700717" y="227255"/>
              </a:lnTo>
              <a:lnTo>
                <a:pt x="0" y="227255"/>
              </a:lnTo>
              <a:lnTo>
                <a:pt x="0" y="3334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2F7174-4BD3-4DAC-BFEF-1993E8F5F554}">
      <dsp:nvSpPr>
        <dsp:cNvPr id="0" name=""/>
        <dsp:cNvSpPr/>
      </dsp:nvSpPr>
      <dsp:spPr>
        <a:xfrm>
          <a:off x="1278170" y="1696039"/>
          <a:ext cx="4905021" cy="333477"/>
        </a:xfrm>
        <a:custGeom>
          <a:avLst/>
          <a:gdLst/>
          <a:ahLst/>
          <a:cxnLst/>
          <a:rect l="0" t="0" r="0" b="0"/>
          <a:pathLst>
            <a:path>
              <a:moveTo>
                <a:pt x="4905021" y="0"/>
              </a:moveTo>
              <a:lnTo>
                <a:pt x="4905021" y="227255"/>
              </a:lnTo>
              <a:lnTo>
                <a:pt x="0" y="227255"/>
              </a:lnTo>
              <a:lnTo>
                <a:pt x="0" y="33347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469B9E-4069-47FF-B51E-996105AD8CA2}">
      <dsp:nvSpPr>
        <dsp:cNvPr id="0" name=""/>
        <dsp:cNvSpPr/>
      </dsp:nvSpPr>
      <dsp:spPr>
        <a:xfrm>
          <a:off x="5609877" y="967930"/>
          <a:ext cx="1146628" cy="728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179488-0893-4DCE-A8CE-F4A975C5BE5B}">
      <dsp:nvSpPr>
        <dsp:cNvPr id="0" name=""/>
        <dsp:cNvSpPr/>
      </dsp:nvSpPr>
      <dsp:spPr>
        <a:xfrm>
          <a:off x="5737281" y="1088963"/>
          <a:ext cx="1146628" cy="7281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dirty="0"/>
            <a:t>PM</a:t>
          </a:r>
          <a:endParaRPr lang="zh-CN" altLang="en-US" sz="1500" kern="1200" dirty="0"/>
        </a:p>
      </dsp:txBody>
      <dsp:txXfrm>
        <a:off x="5758607" y="1110289"/>
        <a:ext cx="1103976" cy="685457"/>
      </dsp:txXfrm>
    </dsp:sp>
    <dsp:sp modelId="{ECEC1C02-6C57-4AE6-A9C4-224464C9ED0B}">
      <dsp:nvSpPr>
        <dsp:cNvPr id="0" name=""/>
        <dsp:cNvSpPr/>
      </dsp:nvSpPr>
      <dsp:spPr>
        <a:xfrm>
          <a:off x="704856" y="2029516"/>
          <a:ext cx="1146628" cy="728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E661C3-5EEB-46C6-9D5A-65C55FC0DA8A}">
      <dsp:nvSpPr>
        <dsp:cNvPr id="0" name=""/>
        <dsp:cNvSpPr/>
      </dsp:nvSpPr>
      <dsp:spPr>
        <a:xfrm>
          <a:off x="832259" y="2150549"/>
          <a:ext cx="1146628" cy="7281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dirty="0"/>
            <a:t>Technical leader</a:t>
          </a:r>
          <a:endParaRPr lang="zh-CN" altLang="en-US" sz="1500" kern="1200" dirty="0"/>
        </a:p>
      </dsp:txBody>
      <dsp:txXfrm>
        <a:off x="853585" y="2171875"/>
        <a:ext cx="1103976" cy="685457"/>
      </dsp:txXfrm>
    </dsp:sp>
    <dsp:sp modelId="{855DEE32-AD95-4655-96A0-90A91C84F5B9}">
      <dsp:nvSpPr>
        <dsp:cNvPr id="0" name=""/>
        <dsp:cNvSpPr/>
      </dsp:nvSpPr>
      <dsp:spPr>
        <a:xfrm>
          <a:off x="4138" y="3091103"/>
          <a:ext cx="1146628" cy="728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9E20C9-6345-4EB5-B4E7-0EEB002CCF06}">
      <dsp:nvSpPr>
        <dsp:cNvPr id="0" name=""/>
        <dsp:cNvSpPr/>
      </dsp:nvSpPr>
      <dsp:spPr>
        <a:xfrm>
          <a:off x="131541" y="3212136"/>
          <a:ext cx="1146628" cy="7281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dirty="0"/>
            <a:t>Developer</a:t>
          </a:r>
          <a:endParaRPr lang="zh-CN" altLang="en-US" sz="1500" kern="1200" dirty="0"/>
        </a:p>
      </dsp:txBody>
      <dsp:txXfrm>
        <a:off x="152867" y="3233462"/>
        <a:ext cx="1103976" cy="685457"/>
      </dsp:txXfrm>
    </dsp:sp>
    <dsp:sp modelId="{2C1D605B-24AC-4838-B254-BE30BD0D195B}">
      <dsp:nvSpPr>
        <dsp:cNvPr id="0" name=""/>
        <dsp:cNvSpPr/>
      </dsp:nvSpPr>
      <dsp:spPr>
        <a:xfrm>
          <a:off x="1405573" y="3091103"/>
          <a:ext cx="1146628" cy="728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C8A13E-720C-4F9B-9939-A52AC11014F8}">
      <dsp:nvSpPr>
        <dsp:cNvPr id="0" name=""/>
        <dsp:cNvSpPr/>
      </dsp:nvSpPr>
      <dsp:spPr>
        <a:xfrm>
          <a:off x="1532976" y="3212136"/>
          <a:ext cx="1146628" cy="7281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dirty="0"/>
            <a:t>Developer</a:t>
          </a:r>
          <a:endParaRPr lang="zh-CN" altLang="en-US" sz="1500" kern="1200" dirty="0"/>
        </a:p>
      </dsp:txBody>
      <dsp:txXfrm>
        <a:off x="1554302" y="3233462"/>
        <a:ext cx="1103976" cy="685457"/>
      </dsp:txXfrm>
    </dsp:sp>
    <dsp:sp modelId="{7D009AE8-EA9C-43BD-AAE5-0DED8D7CA353}">
      <dsp:nvSpPr>
        <dsp:cNvPr id="0" name=""/>
        <dsp:cNvSpPr/>
      </dsp:nvSpPr>
      <dsp:spPr>
        <a:xfrm>
          <a:off x="3507725" y="2029516"/>
          <a:ext cx="1146628" cy="728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50D4A3-7094-4C39-B583-1C0376AA7213}">
      <dsp:nvSpPr>
        <dsp:cNvPr id="0" name=""/>
        <dsp:cNvSpPr/>
      </dsp:nvSpPr>
      <dsp:spPr>
        <a:xfrm>
          <a:off x="3635128" y="2150549"/>
          <a:ext cx="1146628" cy="7281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dirty="0"/>
            <a:t>Technical leader</a:t>
          </a:r>
          <a:endParaRPr lang="zh-CN" altLang="en-US" sz="1500" kern="1200" dirty="0"/>
        </a:p>
      </dsp:txBody>
      <dsp:txXfrm>
        <a:off x="3656454" y="2171875"/>
        <a:ext cx="1103976" cy="685457"/>
      </dsp:txXfrm>
    </dsp:sp>
    <dsp:sp modelId="{1BD495E4-13C0-4A3B-A304-A34333B63597}">
      <dsp:nvSpPr>
        <dsp:cNvPr id="0" name=""/>
        <dsp:cNvSpPr/>
      </dsp:nvSpPr>
      <dsp:spPr>
        <a:xfrm>
          <a:off x="2807008" y="3091103"/>
          <a:ext cx="1146628" cy="728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AE8B27-1FF4-4E79-B683-AD945DA7C034}">
      <dsp:nvSpPr>
        <dsp:cNvPr id="0" name=""/>
        <dsp:cNvSpPr/>
      </dsp:nvSpPr>
      <dsp:spPr>
        <a:xfrm>
          <a:off x="2934411" y="3212136"/>
          <a:ext cx="1146628" cy="7281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dirty="0"/>
            <a:t>Developer</a:t>
          </a:r>
          <a:endParaRPr lang="zh-CN" altLang="en-US" sz="1500" kern="1200" dirty="0"/>
        </a:p>
      </dsp:txBody>
      <dsp:txXfrm>
        <a:off x="2955737" y="3233462"/>
        <a:ext cx="1103976" cy="685457"/>
      </dsp:txXfrm>
    </dsp:sp>
    <dsp:sp modelId="{B136FF40-DF7B-474A-99C1-4FC42DB290B2}">
      <dsp:nvSpPr>
        <dsp:cNvPr id="0" name=""/>
        <dsp:cNvSpPr/>
      </dsp:nvSpPr>
      <dsp:spPr>
        <a:xfrm>
          <a:off x="4208443" y="3091103"/>
          <a:ext cx="1146628" cy="728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33B01C-4F95-4245-99D3-C9D72F146FA8}">
      <dsp:nvSpPr>
        <dsp:cNvPr id="0" name=""/>
        <dsp:cNvSpPr/>
      </dsp:nvSpPr>
      <dsp:spPr>
        <a:xfrm>
          <a:off x="4335846" y="3212136"/>
          <a:ext cx="1146628" cy="7281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dirty="0"/>
            <a:t>Developer </a:t>
          </a:r>
          <a:endParaRPr lang="zh-CN" altLang="en-US" sz="1500" kern="1200" dirty="0"/>
        </a:p>
      </dsp:txBody>
      <dsp:txXfrm>
        <a:off x="4357172" y="3233462"/>
        <a:ext cx="1103976" cy="685457"/>
      </dsp:txXfrm>
    </dsp:sp>
    <dsp:sp modelId="{BA961404-3ABA-4D55-91AF-4E06EE8D1AC1}">
      <dsp:nvSpPr>
        <dsp:cNvPr id="0" name=""/>
        <dsp:cNvSpPr/>
      </dsp:nvSpPr>
      <dsp:spPr>
        <a:xfrm>
          <a:off x="6310595" y="2029516"/>
          <a:ext cx="1146628" cy="728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6A8386-FF62-4E0C-BB93-62EABC6D2AA1}">
      <dsp:nvSpPr>
        <dsp:cNvPr id="0" name=""/>
        <dsp:cNvSpPr/>
      </dsp:nvSpPr>
      <dsp:spPr>
        <a:xfrm>
          <a:off x="6437998" y="2150549"/>
          <a:ext cx="1146628" cy="7281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dirty="0"/>
            <a:t>QA leader</a:t>
          </a:r>
          <a:endParaRPr lang="zh-CN" altLang="en-US" sz="1500" kern="1200" dirty="0"/>
        </a:p>
      </dsp:txBody>
      <dsp:txXfrm>
        <a:off x="6459324" y="2171875"/>
        <a:ext cx="1103976" cy="685457"/>
      </dsp:txXfrm>
    </dsp:sp>
    <dsp:sp modelId="{4065675E-F082-4267-A7F3-F892AE1FAB5A}">
      <dsp:nvSpPr>
        <dsp:cNvPr id="0" name=""/>
        <dsp:cNvSpPr/>
      </dsp:nvSpPr>
      <dsp:spPr>
        <a:xfrm>
          <a:off x="5609877" y="3091103"/>
          <a:ext cx="1146628" cy="728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B3D73C-1F19-4C6F-8028-4467BB09CD2A}">
      <dsp:nvSpPr>
        <dsp:cNvPr id="0" name=""/>
        <dsp:cNvSpPr/>
      </dsp:nvSpPr>
      <dsp:spPr>
        <a:xfrm>
          <a:off x="5737281" y="3212136"/>
          <a:ext cx="1146628" cy="7281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dirty="0"/>
            <a:t>Tester</a:t>
          </a:r>
          <a:endParaRPr lang="zh-CN" altLang="en-US" sz="1500" kern="1200" dirty="0"/>
        </a:p>
      </dsp:txBody>
      <dsp:txXfrm>
        <a:off x="5758607" y="3233462"/>
        <a:ext cx="1103976" cy="685457"/>
      </dsp:txXfrm>
    </dsp:sp>
    <dsp:sp modelId="{953DD5AD-F22E-4D5A-9F1B-7789436696F9}">
      <dsp:nvSpPr>
        <dsp:cNvPr id="0" name=""/>
        <dsp:cNvSpPr/>
      </dsp:nvSpPr>
      <dsp:spPr>
        <a:xfrm>
          <a:off x="7011312" y="3091103"/>
          <a:ext cx="1146628" cy="728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56A853-EE47-4EF2-B4A8-519B32A024F6}">
      <dsp:nvSpPr>
        <dsp:cNvPr id="0" name=""/>
        <dsp:cNvSpPr/>
      </dsp:nvSpPr>
      <dsp:spPr>
        <a:xfrm>
          <a:off x="7138715" y="3212136"/>
          <a:ext cx="1146628" cy="7281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dirty="0"/>
            <a:t>Tester</a:t>
          </a:r>
          <a:endParaRPr lang="zh-CN" altLang="en-US" sz="1500" kern="1200" dirty="0"/>
        </a:p>
      </dsp:txBody>
      <dsp:txXfrm>
        <a:off x="7160041" y="3233462"/>
        <a:ext cx="1103976" cy="685457"/>
      </dsp:txXfrm>
    </dsp:sp>
    <dsp:sp modelId="{E60164A4-0FA0-4C5E-992B-F7C8469F4C30}">
      <dsp:nvSpPr>
        <dsp:cNvPr id="0" name=""/>
        <dsp:cNvSpPr/>
      </dsp:nvSpPr>
      <dsp:spPr>
        <a:xfrm>
          <a:off x="7712030" y="2029516"/>
          <a:ext cx="1146628" cy="728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507532-EBD0-48B0-A849-60A6BB07F149}">
      <dsp:nvSpPr>
        <dsp:cNvPr id="0" name=""/>
        <dsp:cNvSpPr/>
      </dsp:nvSpPr>
      <dsp:spPr>
        <a:xfrm>
          <a:off x="7839433" y="2150549"/>
          <a:ext cx="1146628" cy="7281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dirty="0"/>
            <a:t>BA</a:t>
          </a:r>
          <a:endParaRPr lang="zh-CN" altLang="en-US" sz="1500" kern="1200" dirty="0"/>
        </a:p>
      </dsp:txBody>
      <dsp:txXfrm>
        <a:off x="7860759" y="2171875"/>
        <a:ext cx="1103976" cy="685457"/>
      </dsp:txXfrm>
    </dsp:sp>
    <dsp:sp modelId="{DC4227D4-03CA-4E4E-BD12-A91729BB1B11}">
      <dsp:nvSpPr>
        <dsp:cNvPr id="0" name=""/>
        <dsp:cNvSpPr/>
      </dsp:nvSpPr>
      <dsp:spPr>
        <a:xfrm>
          <a:off x="9113464" y="2029516"/>
          <a:ext cx="1146628" cy="728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612C28-884B-4BFA-BD13-312CE10AB649}">
      <dsp:nvSpPr>
        <dsp:cNvPr id="0" name=""/>
        <dsp:cNvSpPr/>
      </dsp:nvSpPr>
      <dsp:spPr>
        <a:xfrm>
          <a:off x="9240867" y="2150549"/>
          <a:ext cx="1146628" cy="7281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dirty="0"/>
            <a:t>IA</a:t>
          </a:r>
          <a:endParaRPr lang="zh-CN" altLang="en-US" sz="1500" kern="1200" dirty="0"/>
        </a:p>
      </dsp:txBody>
      <dsp:txXfrm>
        <a:off x="9262193" y="2171875"/>
        <a:ext cx="1103976" cy="685457"/>
      </dsp:txXfrm>
    </dsp:sp>
    <dsp:sp modelId="{6C7AEDC5-3D4D-4610-9E93-9A26FC6DC5FD}">
      <dsp:nvSpPr>
        <dsp:cNvPr id="0" name=""/>
        <dsp:cNvSpPr/>
      </dsp:nvSpPr>
      <dsp:spPr>
        <a:xfrm>
          <a:off x="10514899" y="2029516"/>
          <a:ext cx="1146628" cy="728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941711-71AB-4276-BF2D-422D8E423B36}">
      <dsp:nvSpPr>
        <dsp:cNvPr id="0" name=""/>
        <dsp:cNvSpPr/>
      </dsp:nvSpPr>
      <dsp:spPr>
        <a:xfrm>
          <a:off x="10642302" y="2150549"/>
          <a:ext cx="1146628" cy="7281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dirty="0"/>
            <a:t>Architecture</a:t>
          </a:r>
          <a:endParaRPr lang="zh-CN" altLang="en-US" sz="1500" kern="1200" dirty="0"/>
        </a:p>
      </dsp:txBody>
      <dsp:txXfrm>
        <a:off x="10663628" y="2171875"/>
        <a:ext cx="1103976" cy="68545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51D29-547A-41D0-B817-52F7EF772DCC}" type="datetimeFigureOut">
              <a:rPr lang="zh-CN" altLang="en-US" smtClean="0"/>
              <a:t>2021/1/14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B3FBA8-9E8D-49B4-9EA6-B2FB6C6B63D9}" type="slidenum">
              <a:rPr lang="zh-CN" altLang="en-US" smtClean="0"/>
              <a:t>‹#›</a:t>
            </a:fld>
            <a:endParaRPr lang="zh-CN" altLang="en-US"/>
          </a:p>
        </p:txBody>
      </p:sp>
    </p:spTree>
    <p:extLst>
      <p:ext uri="{BB962C8B-B14F-4D97-AF65-F5344CB8AC3E}">
        <p14:creationId xmlns:p14="http://schemas.microsoft.com/office/powerpoint/2010/main" val="1046482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Traceability is a technique that provides a relationship between different levels of requirements in the system. This technique helps you determine the origin of any requirement.</a:t>
            </a:r>
            <a:r>
              <a:rPr lang="en-US" altLang="zh-CN" sz="1200" b="0" i="0" kern="1200" baseline="0" dirty="0" smtClean="0">
                <a:solidFill>
                  <a:schemeClr val="tx1"/>
                </a:solidFill>
                <a:effectLst/>
                <a:latin typeface="+mn-lt"/>
                <a:ea typeface="+mn-ea"/>
                <a:cs typeface="+mn-cs"/>
              </a:rPr>
              <a:t> The pyramid </a:t>
            </a:r>
            <a:r>
              <a:rPr lang="en-US" altLang="zh-CN" sz="1200" b="0" i="0" kern="1200" dirty="0" smtClean="0">
                <a:solidFill>
                  <a:schemeClr val="tx1"/>
                </a:solidFill>
                <a:effectLst/>
                <a:latin typeface="+mn-lt"/>
                <a:ea typeface="+mn-ea"/>
                <a:cs typeface="+mn-cs"/>
              </a:rPr>
              <a:t>illustrates how requirements are traced from the top level down. Every need usually maps to a couple of features, and then features map to use cases and supplementary requirements. Use cases describe functional requirements, and supplementary specifications describe non-functional items. In addition, every use case maps to many scenarios. Mapping use cases to scenarios, then, is a one to many relationship. Scenarios map to test cases also in a one to many relationship. Between needs and features, on the other hand, there is many to many mapping.</a:t>
            </a:r>
            <a:endParaRPr lang="zh-CN" altLang="en-US" dirty="0"/>
          </a:p>
        </p:txBody>
      </p:sp>
      <p:sp>
        <p:nvSpPr>
          <p:cNvPr id="4" name="灯片编号占位符 3"/>
          <p:cNvSpPr>
            <a:spLocks noGrp="1"/>
          </p:cNvSpPr>
          <p:nvPr>
            <p:ph type="sldNum" sz="quarter" idx="10"/>
          </p:nvPr>
        </p:nvSpPr>
        <p:spPr/>
        <p:txBody>
          <a:bodyPr/>
          <a:lstStyle/>
          <a:p>
            <a:fld id="{2DB3FBA8-9E8D-49B4-9EA6-B2FB6C6B63D9}" type="slidenum">
              <a:rPr lang="zh-CN" altLang="en-US" smtClean="0"/>
              <a:t>9</a:t>
            </a:fld>
            <a:endParaRPr lang="zh-CN" altLang="en-US"/>
          </a:p>
        </p:txBody>
      </p:sp>
    </p:spTree>
    <p:extLst>
      <p:ext uri="{BB962C8B-B14F-4D97-AF65-F5344CB8AC3E}">
        <p14:creationId xmlns:p14="http://schemas.microsoft.com/office/powerpoint/2010/main" val="3027447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b="0" dirty="0" smtClean="0"/>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EAF3979-13B8-4180-9C47-830EA3B67B7C}" type="slidenum">
              <a:rPr lang="zh-CN" altLang="en-US" smtClean="0"/>
              <a:pPr/>
              <a:t>31</a:t>
            </a:fld>
            <a:endParaRPr lang="zh-CN" altLang="en-US" smtClean="0"/>
          </a:p>
        </p:txBody>
      </p:sp>
    </p:spTree>
    <p:extLst>
      <p:ext uri="{BB962C8B-B14F-4D97-AF65-F5344CB8AC3E}">
        <p14:creationId xmlns:p14="http://schemas.microsoft.com/office/powerpoint/2010/main" val="2352510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测试用例</a:t>
            </a:r>
            <a:r>
              <a:rPr lang="zh-CN" altLang="en-US" dirty="0" smtClean="0"/>
              <a:t>条件： </a:t>
            </a:r>
            <a:br>
              <a:rPr lang="zh-CN" altLang="en-US" dirty="0" smtClean="0"/>
            </a:br>
            <a:r>
              <a:rPr lang="zh-CN" altLang="en-US" dirty="0" smtClean="0"/>
              <a:t>　　　　　　　</a:t>
            </a:r>
            <a:r>
              <a:rPr lang="en-US" altLang="zh-CN" dirty="0" smtClean="0"/>
              <a:t>A ^ B = T </a:t>
            </a:r>
            <a:r>
              <a:rPr lang="zh-CN" altLang="en-US" dirty="0" smtClean="0"/>
              <a:t/>
            </a:r>
            <a:br>
              <a:rPr lang="zh-CN" altLang="en-US" dirty="0" smtClean="0"/>
            </a:br>
            <a:r>
              <a:rPr lang="zh-CN" altLang="en-US" dirty="0" smtClean="0"/>
              <a:t>　　　　　　　</a:t>
            </a:r>
            <a:r>
              <a:rPr lang="en-US" altLang="zh-CN" dirty="0" smtClean="0"/>
              <a:t>A ^ B = F</a:t>
            </a:r>
            <a:endParaRPr lang="zh-CN" altLang="en-US" dirty="0" smtClean="0"/>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9507C7D-7696-492F-9BC6-63FF793E3F5C}" type="slidenum">
              <a:rPr lang="zh-CN" altLang="en-US" smtClean="0"/>
              <a:pPr/>
              <a:t>32</a:t>
            </a:fld>
            <a:endParaRPr lang="zh-CN" altLang="en-US" smtClean="0"/>
          </a:p>
        </p:txBody>
      </p:sp>
    </p:spTree>
    <p:extLst>
      <p:ext uri="{BB962C8B-B14F-4D97-AF65-F5344CB8AC3E}">
        <p14:creationId xmlns:p14="http://schemas.microsoft.com/office/powerpoint/2010/main" val="363889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测试用例</a:t>
            </a:r>
            <a:r>
              <a:rPr lang="zh-CN" altLang="en-US" dirty="0" smtClean="0"/>
              <a:t>条件： </a:t>
            </a:r>
            <a:br>
              <a:rPr lang="zh-CN" altLang="en-US" dirty="0" smtClean="0"/>
            </a:br>
            <a:r>
              <a:rPr lang="zh-CN" altLang="en-US" dirty="0" smtClean="0"/>
              <a:t>　　　　　　　</a:t>
            </a:r>
            <a:r>
              <a:rPr lang="en-US" altLang="zh-CN" dirty="0" smtClean="0"/>
              <a:t>A=T </a:t>
            </a:r>
            <a:r>
              <a:rPr lang="zh-CN" altLang="en-US" dirty="0" smtClean="0"/>
              <a:t>　　　　</a:t>
            </a:r>
            <a:r>
              <a:rPr lang="en-US" altLang="zh-CN" dirty="0" smtClean="0"/>
              <a:t>A=F </a:t>
            </a:r>
            <a:br>
              <a:rPr lang="en-US" altLang="zh-CN" dirty="0" smtClean="0"/>
            </a:br>
            <a:r>
              <a:rPr lang="zh-CN" altLang="en-US" dirty="0" smtClean="0"/>
              <a:t>　　　　　　　</a:t>
            </a:r>
            <a:r>
              <a:rPr lang="en-US" altLang="zh-CN" dirty="0" smtClean="0"/>
              <a:t>B=T </a:t>
            </a:r>
            <a:r>
              <a:rPr lang="zh-CN" altLang="en-US" dirty="0" smtClean="0"/>
              <a:t>　　　　</a:t>
            </a:r>
            <a:r>
              <a:rPr lang="en-US" altLang="zh-CN" dirty="0" smtClean="0"/>
              <a:t>B=F</a:t>
            </a:r>
          </a:p>
          <a:p>
            <a:pPr eaLnBrk="1" hangingPunct="1">
              <a:spcBef>
                <a:spcPct val="0"/>
              </a:spcBef>
            </a:pPr>
            <a:endParaRPr lang="zh-CN" altLang="en-US" dirty="0" smtClean="0"/>
          </a:p>
        </p:txBody>
      </p:sp>
      <p:sp>
        <p:nvSpPr>
          <p:cNvPr id="184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FA03F14-7FB4-412F-96F0-DE50F2C17516}" type="slidenum">
              <a:rPr lang="zh-CN" altLang="en-US" smtClean="0"/>
              <a:pPr/>
              <a:t>33</a:t>
            </a:fld>
            <a:endParaRPr lang="zh-CN" altLang="en-US" smtClean="0"/>
          </a:p>
        </p:txBody>
      </p:sp>
    </p:spTree>
    <p:extLst>
      <p:ext uri="{BB962C8B-B14F-4D97-AF65-F5344CB8AC3E}">
        <p14:creationId xmlns:p14="http://schemas.microsoft.com/office/powerpoint/2010/main" val="1256380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测试用例</a:t>
            </a:r>
            <a:r>
              <a:rPr lang="zh-CN" altLang="en-US" dirty="0" smtClean="0"/>
              <a:t>条件： </a:t>
            </a:r>
            <a:br>
              <a:rPr lang="zh-CN" altLang="en-US" dirty="0" smtClean="0"/>
            </a:br>
            <a:r>
              <a:rPr lang="zh-CN" altLang="en-US" dirty="0" smtClean="0"/>
              <a:t>　　　　　　　</a:t>
            </a:r>
            <a:r>
              <a:rPr lang="en-US" altLang="zh-CN" dirty="0" smtClean="0"/>
              <a:t>A ^ B = T </a:t>
            </a:r>
            <a:r>
              <a:rPr lang="zh-CN" altLang="en-US" dirty="0" smtClean="0"/>
              <a:t>　　 </a:t>
            </a:r>
            <a:r>
              <a:rPr lang="en-US" altLang="zh-CN" dirty="0" smtClean="0"/>
              <a:t>A ^ B = F </a:t>
            </a:r>
            <a:br>
              <a:rPr lang="en-US" altLang="zh-CN" dirty="0" smtClean="0"/>
            </a:br>
            <a:r>
              <a:rPr lang="zh-CN" altLang="en-US" dirty="0" smtClean="0"/>
              <a:t>　　　　　　　</a:t>
            </a:r>
            <a:r>
              <a:rPr lang="en-US" altLang="zh-CN" dirty="0" smtClean="0"/>
              <a:t>A=T</a:t>
            </a:r>
            <a:r>
              <a:rPr lang="zh-CN" altLang="en-US" dirty="0" smtClean="0"/>
              <a:t>　　　　　</a:t>
            </a:r>
            <a:r>
              <a:rPr lang="en-US" altLang="zh-CN" dirty="0" smtClean="0"/>
              <a:t>A=F </a:t>
            </a:r>
            <a:br>
              <a:rPr lang="en-US" altLang="zh-CN" dirty="0" smtClean="0"/>
            </a:br>
            <a:r>
              <a:rPr lang="zh-CN" altLang="en-US" dirty="0" smtClean="0"/>
              <a:t>　　　　　　　</a:t>
            </a:r>
            <a:r>
              <a:rPr lang="en-US" altLang="zh-CN" dirty="0" smtClean="0"/>
              <a:t>B=T</a:t>
            </a:r>
            <a:r>
              <a:rPr lang="zh-CN" altLang="en-US" dirty="0" smtClean="0"/>
              <a:t>　　　　　</a:t>
            </a:r>
            <a:r>
              <a:rPr lang="en-US" altLang="zh-CN" dirty="0" smtClean="0"/>
              <a:t>B=F </a:t>
            </a:r>
          </a:p>
          <a:p>
            <a:pPr eaLnBrk="1" hangingPunct="1">
              <a:spcBef>
                <a:spcPct val="0"/>
              </a:spcBef>
            </a:pPr>
            <a:endParaRPr lang="zh-CN" altLang="en-US" dirty="0" smtClean="0"/>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94FA460-2AC5-4772-A49E-36884E332E9E}" type="slidenum">
              <a:rPr lang="zh-CN" altLang="en-US" smtClean="0"/>
              <a:pPr/>
              <a:t>34</a:t>
            </a:fld>
            <a:endParaRPr lang="zh-CN" altLang="en-US" smtClean="0"/>
          </a:p>
        </p:txBody>
      </p:sp>
    </p:spTree>
    <p:extLst>
      <p:ext uri="{BB962C8B-B14F-4D97-AF65-F5344CB8AC3E}">
        <p14:creationId xmlns:p14="http://schemas.microsoft.com/office/powerpoint/2010/main" val="4122635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Test coverage is defined as a technique which determines whether and how our test cases are actually covering the application original</a:t>
            </a:r>
            <a:r>
              <a:rPr lang="en-US" altLang="zh-CN" sz="1200" b="0" i="0" kern="1200" baseline="0" dirty="0" smtClean="0">
                <a:solidFill>
                  <a:schemeClr val="tx1"/>
                </a:solidFill>
                <a:effectLst/>
                <a:latin typeface="+mn-lt"/>
                <a:ea typeface="+mn-ea"/>
                <a:cs typeface="+mn-cs"/>
              </a:rPr>
              <a:t> requirement, </a:t>
            </a:r>
            <a:r>
              <a:rPr lang="en-US" altLang="zh-CN" sz="1200" b="0" i="0" kern="1200" dirty="0" smtClean="0">
                <a:solidFill>
                  <a:schemeClr val="tx1"/>
                </a:solidFill>
                <a:effectLst/>
                <a:latin typeface="+mn-lt"/>
                <a:ea typeface="+mn-ea"/>
                <a:cs typeface="+mn-cs"/>
              </a:rPr>
              <a:t>and how much requirement</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is exercised when we run those test cases. Frequently the</a:t>
            </a:r>
            <a:r>
              <a:rPr lang="en-US" altLang="zh-CN" sz="1200" b="0" i="0" kern="1200" baseline="0" dirty="0" smtClean="0">
                <a:solidFill>
                  <a:schemeClr val="tx1"/>
                </a:solidFill>
                <a:effectLst/>
                <a:latin typeface="+mn-lt"/>
                <a:ea typeface="+mn-ea"/>
                <a:cs typeface="+mn-cs"/>
              </a:rPr>
              <a:t> coverage is measured by percentage. </a:t>
            </a:r>
            <a:endParaRPr lang="zh-CN" altLang="en-US" dirty="0"/>
          </a:p>
        </p:txBody>
      </p:sp>
      <p:sp>
        <p:nvSpPr>
          <p:cNvPr id="4" name="灯片编号占位符 3"/>
          <p:cNvSpPr>
            <a:spLocks noGrp="1"/>
          </p:cNvSpPr>
          <p:nvPr>
            <p:ph type="sldNum" sz="quarter" idx="10"/>
          </p:nvPr>
        </p:nvSpPr>
        <p:spPr/>
        <p:txBody>
          <a:bodyPr/>
          <a:lstStyle/>
          <a:p>
            <a:fld id="{2DB3FBA8-9E8D-49B4-9EA6-B2FB6C6B63D9}" type="slidenum">
              <a:rPr lang="zh-CN" altLang="en-US" smtClean="0"/>
              <a:t>10</a:t>
            </a:fld>
            <a:endParaRPr lang="zh-CN" altLang="en-US"/>
          </a:p>
        </p:txBody>
      </p:sp>
    </p:spTree>
    <p:extLst>
      <p:ext uri="{BB962C8B-B14F-4D97-AF65-F5344CB8AC3E}">
        <p14:creationId xmlns:p14="http://schemas.microsoft.com/office/powerpoint/2010/main" val="1241999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353364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597573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QA’s job on the business</a:t>
            </a:r>
            <a:r>
              <a:rPr lang="en-US" altLang="zh-CN" baseline="0" dirty="0" smtClean="0"/>
              <a:t> analysis task are: 1) help business analyst to make the requirement document and test the requirement from the logic aspect; 2) do the team working, knowledge sharing, training, and communication to keep the team’s understanding of the requirement is on the same line.</a:t>
            </a:r>
          </a:p>
          <a:p>
            <a:r>
              <a:rPr lang="en-US" altLang="zh-CN" baseline="0" dirty="0" smtClean="0"/>
              <a:t>The QA’s job on the release candidate submission are do the test analysis and finish the report in order to answer the question whether or not the increment of this sprint is qualified to be released to the product environment and supply service to the end user.</a:t>
            </a:r>
            <a:endParaRPr lang="zh-CN" altLang="en-US" dirty="0"/>
          </a:p>
        </p:txBody>
      </p:sp>
      <p:sp>
        <p:nvSpPr>
          <p:cNvPr id="4" name="灯片编号占位符 3"/>
          <p:cNvSpPr>
            <a:spLocks noGrp="1"/>
          </p:cNvSpPr>
          <p:nvPr>
            <p:ph type="sldNum" sz="quarter" idx="10"/>
          </p:nvPr>
        </p:nvSpPr>
        <p:spPr/>
        <p:txBody>
          <a:bodyPr/>
          <a:lstStyle/>
          <a:p>
            <a:fld id="{2DB3FBA8-9E8D-49B4-9EA6-B2FB6C6B63D9}" type="slidenum">
              <a:rPr lang="zh-CN" altLang="en-US" smtClean="0"/>
              <a:t>21</a:t>
            </a:fld>
            <a:endParaRPr lang="zh-CN" altLang="en-US"/>
          </a:p>
        </p:txBody>
      </p:sp>
    </p:spTree>
    <p:extLst>
      <p:ext uri="{BB962C8B-B14F-4D97-AF65-F5344CB8AC3E}">
        <p14:creationId xmlns:p14="http://schemas.microsoft.com/office/powerpoint/2010/main" val="2871225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There are 4 milestone</a:t>
            </a:r>
            <a:r>
              <a:rPr lang="en-US" altLang="zh-CN" baseline="0" dirty="0" smtClean="0"/>
              <a:t>s on a SDP cycle. 1) at the end of the requirement analysis phase, the QA should </a:t>
            </a:r>
            <a:r>
              <a:rPr lang="en-US" altLang="zh-CN" baseline="0" dirty="0" smtClean="0"/>
              <a:t>do the team working, knowledge sharing, training, and communication to keep the team’s understanding of the requirement is on the same line. 2) at the end of the implementation phase that DEV team finishes the design and implementation, QA should do the test design and deliver the whole test package including the test case inventory and test cases.; 3) at the end of the testing phase, QA should do the test execution which means run all the test cases planed on the test plan, report the bug found on this phase, do the regression test, and so on; 4) at the end of the process, QA should deliver the test report after making the test analysis and finishing the report in order to answer the question whether or not the increment of this sprint is qualified to be released to the product environment and supply service to the end user.</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DB3FBA8-9E8D-49B4-9EA6-B2FB6C6B63D9}" type="slidenum">
              <a:rPr lang="zh-CN" altLang="en-US" smtClean="0"/>
              <a:t>23</a:t>
            </a:fld>
            <a:endParaRPr lang="zh-CN" altLang="en-US"/>
          </a:p>
        </p:txBody>
      </p:sp>
    </p:spTree>
    <p:extLst>
      <p:ext uri="{BB962C8B-B14F-4D97-AF65-F5344CB8AC3E}">
        <p14:creationId xmlns:p14="http://schemas.microsoft.com/office/powerpoint/2010/main" val="3129075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p:spPr>
        <p:txBody>
          <a:bodyPr/>
          <a:lstStyle/>
          <a:p>
            <a:endParaRPr lang="zh-CN" altLang="en-US" dirty="0" smtClean="0"/>
          </a:p>
        </p:txBody>
      </p:sp>
    </p:spTree>
    <p:extLst>
      <p:ext uri="{BB962C8B-B14F-4D97-AF65-F5344CB8AC3E}">
        <p14:creationId xmlns:p14="http://schemas.microsoft.com/office/powerpoint/2010/main" val="4101721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fld id="{2DB3FBA8-9E8D-49B4-9EA6-B2FB6C6B63D9}" type="slidenum">
              <a:rPr lang="zh-CN" altLang="en-US" smtClean="0"/>
              <a:t>26</a:t>
            </a:fld>
            <a:endParaRPr lang="zh-CN" altLang="en-US"/>
          </a:p>
        </p:txBody>
      </p:sp>
    </p:spTree>
    <p:extLst>
      <p:ext uri="{BB962C8B-B14F-4D97-AF65-F5344CB8AC3E}">
        <p14:creationId xmlns:p14="http://schemas.microsoft.com/office/powerpoint/2010/main" val="3582187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目标不同：测试的目标是发现问题，调试的目标是解决问题（发现在哪里出了问题，错误分析，缺陷定位）</a:t>
            </a:r>
            <a:endParaRPr lang="en-US" altLang="zh-CN" dirty="0" smtClean="0"/>
          </a:p>
          <a:p>
            <a:r>
              <a:rPr lang="zh-CN" altLang="en-US" dirty="0" smtClean="0"/>
              <a:t>优势不同：单元测试可以与</a:t>
            </a:r>
            <a:r>
              <a:rPr lang="en-US" altLang="zh-CN" dirty="0" err="1" smtClean="0"/>
              <a:t>jekins</a:t>
            </a:r>
            <a:r>
              <a:rPr lang="zh-CN" altLang="en-US" dirty="0" smtClean="0"/>
              <a:t>和</a:t>
            </a:r>
            <a:r>
              <a:rPr lang="en-US" altLang="zh-CN" dirty="0" err="1" smtClean="0"/>
              <a:t>git</a:t>
            </a:r>
            <a:r>
              <a:rPr lang="en-US" altLang="zh-CN" dirty="0" smtClean="0"/>
              <a:t>/</a:t>
            </a:r>
            <a:r>
              <a:rPr lang="en-US" altLang="zh-CN" dirty="0" err="1" smtClean="0"/>
              <a:t>svn</a:t>
            </a:r>
            <a:r>
              <a:rPr lang="zh-CN" altLang="en-US" dirty="0" smtClean="0"/>
              <a:t>这样的集成工具联动，实现自动化，更有利于团队协作和管理；</a:t>
            </a:r>
            <a:r>
              <a:rPr lang="en-US" altLang="zh-CN" dirty="0" smtClean="0"/>
              <a:t>debug</a:t>
            </a:r>
            <a:r>
              <a:rPr lang="zh-CN" altLang="en-US" dirty="0" smtClean="0"/>
              <a:t>必须手动监测变量名称，人肉执行，可以嵌入开发“中”，而不必等到事后。</a:t>
            </a:r>
            <a:endParaRPr lang="en-US" altLang="zh-CN" dirty="0" smtClean="0"/>
          </a:p>
          <a:p>
            <a:r>
              <a:rPr lang="zh-CN" altLang="en-US" dirty="0" smtClean="0"/>
              <a:t>对运行时的影响：无影响，必须在运行时监控代码中的变量</a:t>
            </a:r>
            <a:endParaRPr lang="en-US" altLang="zh-CN" dirty="0" smtClean="0"/>
          </a:p>
          <a:p>
            <a:r>
              <a:rPr lang="en-US" altLang="zh-CN" dirty="0" smtClean="0"/>
              <a:t>Value</a:t>
            </a:r>
            <a:r>
              <a:rPr lang="zh-CN" altLang="en-US" dirty="0" smtClean="0"/>
              <a:t>不同：单元测试可以组成不同的</a:t>
            </a:r>
            <a:r>
              <a:rPr lang="en-US" altLang="zh-CN" dirty="0" smtClean="0"/>
              <a:t>process</a:t>
            </a:r>
            <a:r>
              <a:rPr lang="zh-CN" altLang="en-US" dirty="0" smtClean="0"/>
              <a:t>，可以实现开发人员的分工，可以</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0BE83C3-8070-49A1-A0CC-6484DBFB1158}" type="slidenum">
              <a:rPr lang="zh-CN" altLang="en-US" smtClean="0"/>
              <a:t>28</a:t>
            </a:fld>
            <a:endParaRPr lang="zh-CN" altLang="en-US"/>
          </a:p>
        </p:txBody>
      </p:sp>
    </p:spTree>
    <p:extLst>
      <p:ext uri="{BB962C8B-B14F-4D97-AF65-F5344CB8AC3E}">
        <p14:creationId xmlns:p14="http://schemas.microsoft.com/office/powerpoint/2010/main" val="28015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5C7C870-4B8C-47B9-83EA-0374732F0194}" type="datetimeFigureOut">
              <a:rPr lang="zh-CN" altLang="en-US" smtClean="0"/>
              <a:t>2021/1/14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327B1A-ADE8-4029-9064-0D5637125D7B}" type="slidenum">
              <a:rPr lang="zh-CN" altLang="en-US" smtClean="0"/>
              <a:t>‹#›</a:t>
            </a:fld>
            <a:endParaRPr lang="zh-CN" altLang="en-US"/>
          </a:p>
        </p:txBody>
      </p:sp>
    </p:spTree>
    <p:extLst>
      <p:ext uri="{BB962C8B-B14F-4D97-AF65-F5344CB8AC3E}">
        <p14:creationId xmlns:p14="http://schemas.microsoft.com/office/powerpoint/2010/main" val="1872311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5C7C870-4B8C-47B9-83EA-0374732F0194}" type="datetimeFigureOut">
              <a:rPr lang="zh-CN" altLang="en-US" smtClean="0"/>
              <a:t>2021/1/14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327B1A-ADE8-4029-9064-0D5637125D7B}" type="slidenum">
              <a:rPr lang="zh-CN" altLang="en-US" smtClean="0"/>
              <a:t>‹#›</a:t>
            </a:fld>
            <a:endParaRPr lang="zh-CN" altLang="en-US"/>
          </a:p>
        </p:txBody>
      </p:sp>
    </p:spTree>
    <p:extLst>
      <p:ext uri="{BB962C8B-B14F-4D97-AF65-F5344CB8AC3E}">
        <p14:creationId xmlns:p14="http://schemas.microsoft.com/office/powerpoint/2010/main" val="1317716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5C7C870-4B8C-47B9-83EA-0374732F0194}" type="datetimeFigureOut">
              <a:rPr lang="zh-CN" altLang="en-US" smtClean="0"/>
              <a:t>2021/1/14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327B1A-ADE8-4029-9064-0D5637125D7B}" type="slidenum">
              <a:rPr lang="zh-CN" altLang="en-US" smtClean="0"/>
              <a:t>‹#›</a:t>
            </a:fld>
            <a:endParaRPr lang="zh-CN" altLang="en-US"/>
          </a:p>
        </p:txBody>
      </p:sp>
    </p:spTree>
    <p:extLst>
      <p:ext uri="{BB962C8B-B14F-4D97-AF65-F5344CB8AC3E}">
        <p14:creationId xmlns:p14="http://schemas.microsoft.com/office/powerpoint/2010/main" val="235234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5C7C870-4B8C-47B9-83EA-0374732F0194}" type="datetimeFigureOut">
              <a:rPr lang="zh-CN" altLang="en-US" smtClean="0"/>
              <a:t>2021/1/14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327B1A-ADE8-4029-9064-0D5637125D7B}" type="slidenum">
              <a:rPr lang="zh-CN" altLang="en-US" smtClean="0"/>
              <a:t>‹#›</a:t>
            </a:fld>
            <a:endParaRPr lang="zh-CN" altLang="en-US"/>
          </a:p>
        </p:txBody>
      </p:sp>
    </p:spTree>
    <p:extLst>
      <p:ext uri="{BB962C8B-B14F-4D97-AF65-F5344CB8AC3E}">
        <p14:creationId xmlns:p14="http://schemas.microsoft.com/office/powerpoint/2010/main" val="2232706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5C7C870-4B8C-47B9-83EA-0374732F0194}" type="datetimeFigureOut">
              <a:rPr lang="zh-CN" altLang="en-US" smtClean="0"/>
              <a:t>2021/1/14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327B1A-ADE8-4029-9064-0D5637125D7B}" type="slidenum">
              <a:rPr lang="zh-CN" altLang="en-US" smtClean="0"/>
              <a:t>‹#›</a:t>
            </a:fld>
            <a:endParaRPr lang="zh-CN" altLang="en-US"/>
          </a:p>
        </p:txBody>
      </p:sp>
    </p:spTree>
    <p:extLst>
      <p:ext uri="{BB962C8B-B14F-4D97-AF65-F5344CB8AC3E}">
        <p14:creationId xmlns:p14="http://schemas.microsoft.com/office/powerpoint/2010/main" val="2512660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5C7C870-4B8C-47B9-83EA-0374732F0194}" type="datetimeFigureOut">
              <a:rPr lang="zh-CN" altLang="en-US" smtClean="0"/>
              <a:t>2021/1/14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327B1A-ADE8-4029-9064-0D5637125D7B}" type="slidenum">
              <a:rPr lang="zh-CN" altLang="en-US" smtClean="0"/>
              <a:t>‹#›</a:t>
            </a:fld>
            <a:endParaRPr lang="zh-CN" altLang="en-US"/>
          </a:p>
        </p:txBody>
      </p:sp>
    </p:spTree>
    <p:extLst>
      <p:ext uri="{BB962C8B-B14F-4D97-AF65-F5344CB8AC3E}">
        <p14:creationId xmlns:p14="http://schemas.microsoft.com/office/powerpoint/2010/main" val="1794618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5C7C870-4B8C-47B9-83EA-0374732F0194}" type="datetimeFigureOut">
              <a:rPr lang="zh-CN" altLang="en-US" smtClean="0"/>
              <a:t>2021/1/14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327B1A-ADE8-4029-9064-0D5637125D7B}" type="slidenum">
              <a:rPr lang="zh-CN" altLang="en-US" smtClean="0"/>
              <a:t>‹#›</a:t>
            </a:fld>
            <a:endParaRPr lang="zh-CN" altLang="en-US"/>
          </a:p>
        </p:txBody>
      </p:sp>
    </p:spTree>
    <p:extLst>
      <p:ext uri="{BB962C8B-B14F-4D97-AF65-F5344CB8AC3E}">
        <p14:creationId xmlns:p14="http://schemas.microsoft.com/office/powerpoint/2010/main" val="725426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5C7C870-4B8C-47B9-83EA-0374732F0194}" type="datetimeFigureOut">
              <a:rPr lang="zh-CN" altLang="en-US" smtClean="0"/>
              <a:t>2021/1/14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327B1A-ADE8-4029-9064-0D5637125D7B}" type="slidenum">
              <a:rPr lang="zh-CN" altLang="en-US" smtClean="0"/>
              <a:t>‹#›</a:t>
            </a:fld>
            <a:endParaRPr lang="zh-CN" altLang="en-US"/>
          </a:p>
        </p:txBody>
      </p:sp>
    </p:spTree>
    <p:extLst>
      <p:ext uri="{BB962C8B-B14F-4D97-AF65-F5344CB8AC3E}">
        <p14:creationId xmlns:p14="http://schemas.microsoft.com/office/powerpoint/2010/main" val="4205916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5C7C870-4B8C-47B9-83EA-0374732F0194}" type="datetimeFigureOut">
              <a:rPr lang="zh-CN" altLang="en-US" smtClean="0"/>
              <a:t>2021/1/14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0327B1A-ADE8-4029-9064-0D5637125D7B}" type="slidenum">
              <a:rPr lang="zh-CN" altLang="en-US" smtClean="0"/>
              <a:t>‹#›</a:t>
            </a:fld>
            <a:endParaRPr lang="zh-CN" altLang="en-US"/>
          </a:p>
        </p:txBody>
      </p:sp>
    </p:spTree>
    <p:extLst>
      <p:ext uri="{BB962C8B-B14F-4D97-AF65-F5344CB8AC3E}">
        <p14:creationId xmlns:p14="http://schemas.microsoft.com/office/powerpoint/2010/main" val="927569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5C7C870-4B8C-47B9-83EA-0374732F0194}" type="datetimeFigureOut">
              <a:rPr lang="zh-CN" altLang="en-US" smtClean="0"/>
              <a:t>2021/1/14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327B1A-ADE8-4029-9064-0D5637125D7B}" type="slidenum">
              <a:rPr lang="zh-CN" altLang="en-US" smtClean="0"/>
              <a:t>‹#›</a:t>
            </a:fld>
            <a:endParaRPr lang="zh-CN" altLang="en-US"/>
          </a:p>
        </p:txBody>
      </p:sp>
    </p:spTree>
    <p:extLst>
      <p:ext uri="{BB962C8B-B14F-4D97-AF65-F5344CB8AC3E}">
        <p14:creationId xmlns:p14="http://schemas.microsoft.com/office/powerpoint/2010/main" val="1505563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5C7C870-4B8C-47B9-83EA-0374732F0194}" type="datetimeFigureOut">
              <a:rPr lang="zh-CN" altLang="en-US" smtClean="0"/>
              <a:t>2021/1/14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327B1A-ADE8-4029-9064-0D5637125D7B}" type="slidenum">
              <a:rPr lang="zh-CN" altLang="en-US" smtClean="0"/>
              <a:t>‹#›</a:t>
            </a:fld>
            <a:endParaRPr lang="zh-CN" altLang="en-US"/>
          </a:p>
        </p:txBody>
      </p:sp>
    </p:spTree>
    <p:extLst>
      <p:ext uri="{BB962C8B-B14F-4D97-AF65-F5344CB8AC3E}">
        <p14:creationId xmlns:p14="http://schemas.microsoft.com/office/powerpoint/2010/main" val="1370526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C7C870-4B8C-47B9-83EA-0374732F0194}" type="datetimeFigureOut">
              <a:rPr lang="zh-CN" altLang="en-US" smtClean="0"/>
              <a:t>2021/1/14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327B1A-ADE8-4029-9064-0D5637125D7B}" type="slidenum">
              <a:rPr lang="zh-CN" altLang="en-US" smtClean="0"/>
              <a:t>‹#›</a:t>
            </a:fld>
            <a:endParaRPr lang="zh-CN" altLang="en-US"/>
          </a:p>
        </p:txBody>
      </p:sp>
    </p:spTree>
    <p:extLst>
      <p:ext uri="{BB962C8B-B14F-4D97-AF65-F5344CB8AC3E}">
        <p14:creationId xmlns:p14="http://schemas.microsoft.com/office/powerpoint/2010/main" val="779683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Microsoft_Visio_2003-2010___1.vsd"/><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60635" y="1101343"/>
            <a:ext cx="9144000" cy="2387600"/>
          </a:xfrm>
        </p:spPr>
        <p:txBody>
          <a:bodyPr/>
          <a:lstStyle/>
          <a:p>
            <a:r>
              <a:rPr lang="zh-CN" altLang="en-US" dirty="0" smtClean="0"/>
              <a:t>质量保证与软件测试复习</a:t>
            </a:r>
            <a:endParaRPr lang="zh-CN" altLang="en-US" dirty="0"/>
          </a:p>
        </p:txBody>
      </p:sp>
      <p:sp>
        <p:nvSpPr>
          <p:cNvPr id="3" name="副标题 2"/>
          <p:cNvSpPr>
            <a:spLocks noGrp="1"/>
          </p:cNvSpPr>
          <p:nvPr>
            <p:ph type="subTitle" idx="1"/>
          </p:nvPr>
        </p:nvSpPr>
        <p:spPr>
          <a:xfrm>
            <a:off x="1524000" y="4148576"/>
            <a:ext cx="9144000" cy="1655762"/>
          </a:xfrm>
        </p:spPr>
        <p:txBody>
          <a:bodyPr/>
          <a:lstStyle/>
          <a:p>
            <a:r>
              <a:rPr lang="zh-CN" altLang="en-US" dirty="0" smtClean="0"/>
              <a:t>赵晓琼</a:t>
            </a:r>
            <a:endParaRPr lang="zh-CN" altLang="en-US" dirty="0"/>
          </a:p>
        </p:txBody>
      </p:sp>
    </p:spTree>
    <p:extLst>
      <p:ext uri="{BB962C8B-B14F-4D97-AF65-F5344CB8AC3E}">
        <p14:creationId xmlns:p14="http://schemas.microsoft.com/office/powerpoint/2010/main" val="13464940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標題 1"/>
          <p:cNvSpPr>
            <a:spLocks noGrp="1"/>
          </p:cNvSpPr>
          <p:nvPr>
            <p:ph type="title"/>
          </p:nvPr>
        </p:nvSpPr>
        <p:spPr/>
        <p:txBody>
          <a:bodyPr/>
          <a:lstStyle/>
          <a:p>
            <a:r>
              <a:rPr lang="zh-CN" altLang="en-US" sz="3200"/>
              <a:t>产出物的内在逻辑</a:t>
            </a:r>
            <a:r>
              <a:rPr lang="en-US" altLang="zh-CN" sz="3200"/>
              <a:t>2 </a:t>
            </a:r>
            <a:r>
              <a:rPr lang="zh-CN" altLang="en-US" sz="3200"/>
              <a:t>：</a:t>
            </a:r>
            <a:r>
              <a:rPr lang="en-US" altLang="zh-CN" sz="3200"/>
              <a:t>Coverage </a:t>
            </a:r>
            <a:endParaRPr lang="zh-CN" altLang="en-US" sz="3200"/>
          </a:p>
        </p:txBody>
      </p:sp>
      <p:graphicFrame>
        <p:nvGraphicFramePr>
          <p:cNvPr id="5" name="內容版面配置區 4">
            <a:extLst>
              <a:ext uri="{FF2B5EF4-FFF2-40B4-BE49-F238E27FC236}"/>
            </a:extLst>
          </p:cNvPr>
          <p:cNvGraphicFramePr>
            <a:graphicFrameLocks noGrp="1"/>
          </p:cNvGraphicFramePr>
          <p:nvPr>
            <p:ph idx="1"/>
          </p:nvPr>
        </p:nvGraphicFramePr>
        <p:xfrm>
          <a:off x="2057400" y="1524000"/>
          <a:ext cx="8229600" cy="4489450"/>
        </p:xfrm>
        <a:graphic>
          <a:graphicData uri="http://schemas.openxmlformats.org/drawingml/2006/table">
            <a:tbl>
              <a:tblPr/>
              <a:tblGrid>
                <a:gridCol w="822325">
                  <a:extLst>
                    <a:ext uri="{9D8B030D-6E8A-4147-A177-3AD203B41FA5}"/>
                  </a:extLst>
                </a:gridCol>
                <a:gridCol w="823913">
                  <a:extLst>
                    <a:ext uri="{9D8B030D-6E8A-4147-A177-3AD203B41FA5}"/>
                  </a:extLst>
                </a:gridCol>
                <a:gridCol w="822325">
                  <a:extLst>
                    <a:ext uri="{9D8B030D-6E8A-4147-A177-3AD203B41FA5}"/>
                  </a:extLst>
                </a:gridCol>
                <a:gridCol w="823912">
                  <a:extLst>
                    <a:ext uri="{9D8B030D-6E8A-4147-A177-3AD203B41FA5}"/>
                  </a:extLst>
                </a:gridCol>
                <a:gridCol w="822325">
                  <a:extLst>
                    <a:ext uri="{9D8B030D-6E8A-4147-A177-3AD203B41FA5}"/>
                  </a:extLst>
                </a:gridCol>
                <a:gridCol w="822325">
                  <a:extLst>
                    <a:ext uri="{9D8B030D-6E8A-4147-A177-3AD203B41FA5}"/>
                  </a:extLst>
                </a:gridCol>
                <a:gridCol w="823913">
                  <a:extLst>
                    <a:ext uri="{9D8B030D-6E8A-4147-A177-3AD203B41FA5}"/>
                  </a:extLst>
                </a:gridCol>
                <a:gridCol w="822325">
                  <a:extLst>
                    <a:ext uri="{9D8B030D-6E8A-4147-A177-3AD203B41FA5}"/>
                  </a:extLst>
                </a:gridCol>
                <a:gridCol w="823912">
                  <a:extLst>
                    <a:ext uri="{9D8B030D-6E8A-4147-A177-3AD203B41FA5}"/>
                  </a:extLst>
                </a:gridCol>
                <a:gridCol w="822325">
                  <a:extLst>
                    <a:ext uri="{9D8B030D-6E8A-4147-A177-3AD203B41FA5}"/>
                  </a:extLst>
                </a:gridCol>
              </a:tblGrid>
              <a:tr h="358775">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chemeClr val="tx1"/>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gridSpan="4">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UC1</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UC2</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hMerge="1">
                  <a:txBody>
                    <a:bodyPr/>
                    <a:lstStyle/>
                    <a:p>
                      <a:endParaRPr lang="zh-CN" altLang="en-US"/>
                    </a:p>
                  </a:txBody>
                  <a:tcPr/>
                </a:tc>
                <a:tc gridSpan="3">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UC3</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hMerge="1">
                  <a:txBody>
                    <a:bodyPr/>
                    <a:lstStyle/>
                    <a:p>
                      <a:endParaRPr lang="zh-CN" altLang="en-US"/>
                    </a:p>
                  </a:txBody>
                  <a:tcPr/>
                </a:tc>
                <a:tc hMerge="1">
                  <a:txBody>
                    <a:bodyPr/>
                    <a:lstStyle/>
                    <a:p>
                      <a:endParaRPr lang="zh-CN" altLang="en-US"/>
                    </a:p>
                  </a:txBody>
                  <a:tcPr/>
                </a:tc>
                <a:extLst>
                  <a:ext uri="{0D108BD9-81ED-4DB2-BD59-A6C34878D82A}"/>
                </a:extLst>
              </a:tr>
              <a:tr h="342900">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TC</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MF</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AF1</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AF2</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AF3</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MF</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AF</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MF</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AF1</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AF2</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extLst>
                  <a:ext uri="{0D108BD9-81ED-4DB2-BD59-A6C34878D82A}"/>
                </a:extLst>
              </a:tr>
              <a:tr h="342900">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TC1.1</a:t>
                      </a:r>
                      <a:endParaRPr kumimoji="0" lang="en-US" altLang="zh-CN" sz="18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extLst>
              </a:tr>
              <a:tr h="342900">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TC1.2</a:t>
                      </a:r>
                      <a:endParaRPr kumimoji="0" lang="en-US" altLang="zh-CN" sz="18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extLst>
              </a:tr>
              <a:tr h="342900">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TC1.3</a:t>
                      </a:r>
                      <a:endParaRPr kumimoji="0" lang="en-US" altLang="zh-CN" sz="18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extLst>
              </a:tr>
              <a:tr h="342900">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TC1.4</a:t>
                      </a:r>
                      <a:endParaRPr kumimoji="0" lang="en-US" altLang="zh-CN" sz="18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extLst>
              </a:tr>
              <a:tr h="342900">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TC1.5</a:t>
                      </a:r>
                      <a:endParaRPr kumimoji="0" lang="en-US" altLang="zh-CN" sz="18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extLst>
              </a:tr>
              <a:tr h="342900">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TC1.6</a:t>
                      </a:r>
                      <a:endParaRPr kumimoji="0" lang="en-US" altLang="zh-CN" sz="18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extLst>
              </a:tr>
              <a:tr h="342900">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TC1.7</a:t>
                      </a:r>
                      <a:endParaRPr kumimoji="0" lang="en-US" altLang="zh-CN" sz="18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extLst>
              </a:tr>
              <a:tr h="342900">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TC2.1</a:t>
                      </a:r>
                      <a:endParaRPr kumimoji="0" lang="en-US" altLang="zh-CN" sz="18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extLst>
              </a:tr>
              <a:tr h="342900">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TC2.2</a:t>
                      </a:r>
                      <a:endParaRPr kumimoji="0" lang="en-US" altLang="zh-CN" sz="18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extLst>
              </a:tr>
              <a:tr h="342900">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TC2.3</a:t>
                      </a:r>
                      <a:endParaRPr kumimoji="0" lang="en-US" altLang="zh-CN" sz="18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extLst>
              </a:tr>
              <a:tr h="358775">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TC2.4</a:t>
                      </a:r>
                      <a:endParaRPr kumimoji="0" lang="en-US" altLang="zh-CN" sz="18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extLst>
              </a:tr>
            </a:tbl>
          </a:graphicData>
        </a:graphic>
      </p:graphicFrame>
      <p:sp>
        <p:nvSpPr>
          <p:cNvPr id="67737"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spcBef>
                <a:spcPct val="0"/>
              </a:spcBef>
              <a:buClrTx/>
              <a:buFontTx/>
              <a:buNone/>
            </a:pPr>
            <a:fld id="{28FC009F-8225-4000-9462-343FD3472BD2}" type="slidenum">
              <a:rPr lang="en-US" altLang="zh-CN" sz="1200">
                <a:solidFill>
                  <a:srgbClr val="FFFFFF"/>
                </a:solidFill>
                <a:latin typeface="Arial" panose="020B0604020202020204" pitchFamily="34" charset="0"/>
              </a:rPr>
              <a:pPr>
                <a:spcBef>
                  <a:spcPct val="0"/>
                </a:spcBef>
                <a:buClrTx/>
                <a:buFontTx/>
                <a:buNone/>
              </a:pPr>
              <a:t>10</a:t>
            </a:fld>
            <a:endParaRPr lang="en-US" altLang="zh-CN" sz="1200">
              <a:solidFill>
                <a:srgbClr val="FFFFFF"/>
              </a:solidFill>
              <a:latin typeface="Arial" panose="020B0604020202020204" pitchFamily="34" charset="0"/>
            </a:endParaRPr>
          </a:p>
        </p:txBody>
      </p:sp>
    </p:spTree>
    <p:extLst>
      <p:ext uri="{BB962C8B-B14F-4D97-AF65-F5344CB8AC3E}">
        <p14:creationId xmlns:p14="http://schemas.microsoft.com/office/powerpoint/2010/main" val="997999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6159" y="2530256"/>
            <a:ext cx="10515600" cy="1325563"/>
          </a:xfrm>
        </p:spPr>
        <p:txBody>
          <a:bodyPr/>
          <a:lstStyle/>
          <a:p>
            <a:r>
              <a:rPr lang="en-US" altLang="zh-CN" dirty="0" smtClean="0"/>
              <a:t>SDP and V-model</a:t>
            </a:r>
            <a:endParaRPr lang="zh-CN" altLang="en-US" dirty="0"/>
          </a:p>
        </p:txBody>
      </p:sp>
    </p:spTree>
    <p:extLst>
      <p:ext uri="{BB962C8B-B14F-4D97-AF65-F5344CB8AC3E}">
        <p14:creationId xmlns:p14="http://schemas.microsoft.com/office/powerpoint/2010/main" val="10727704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p:cNvSpPr>
            <a:spLocks noGrp="1"/>
          </p:cNvSpPr>
          <p:nvPr>
            <p:ph type="title"/>
          </p:nvPr>
        </p:nvSpPr>
        <p:spPr/>
        <p:txBody>
          <a:bodyPr/>
          <a:lstStyle/>
          <a:p>
            <a:r>
              <a:rPr lang="en-US" altLang="zh-CN" sz="2800" dirty="0">
                <a:ea typeface="宋体" panose="02010600030101010101" pitchFamily="2" charset="-122"/>
              </a:rPr>
              <a:t>Test Techniques – By </a:t>
            </a:r>
            <a:r>
              <a:rPr lang="en-US" altLang="zh-CN" sz="2800" dirty="0" smtClean="0"/>
              <a:t>Granularity</a:t>
            </a:r>
            <a:endParaRPr lang="en-US" altLang="zh-CN" sz="2800" dirty="0">
              <a:ea typeface="宋体" panose="02010600030101010101" pitchFamily="2" charset="-122"/>
            </a:endParaRPr>
          </a:p>
        </p:txBody>
      </p:sp>
      <p:grpSp>
        <p:nvGrpSpPr>
          <p:cNvPr id="44035" name="Group 1028"/>
          <p:cNvGrpSpPr>
            <a:grpSpLocks/>
          </p:cNvGrpSpPr>
          <p:nvPr/>
        </p:nvGrpSpPr>
        <p:grpSpPr bwMode="auto">
          <a:xfrm>
            <a:off x="2286000" y="1652588"/>
            <a:ext cx="2095500" cy="1714500"/>
            <a:chOff x="576" y="1056"/>
            <a:chExt cx="1584" cy="1152"/>
          </a:xfrm>
        </p:grpSpPr>
        <p:sp>
          <p:nvSpPr>
            <p:cNvPr id="44110" name="Rectangle 1029"/>
            <p:cNvSpPr>
              <a:spLocks noChangeArrowheads="1"/>
            </p:cNvSpPr>
            <p:nvPr/>
          </p:nvSpPr>
          <p:spPr bwMode="auto">
            <a:xfrm>
              <a:off x="576" y="1056"/>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111" name="Rectangle 1030"/>
            <p:cNvSpPr>
              <a:spLocks noChangeArrowheads="1"/>
            </p:cNvSpPr>
            <p:nvPr/>
          </p:nvSpPr>
          <p:spPr bwMode="auto">
            <a:xfrm>
              <a:off x="1008" y="1056"/>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112" name="Rectangle 1031"/>
            <p:cNvSpPr>
              <a:spLocks noChangeArrowheads="1"/>
            </p:cNvSpPr>
            <p:nvPr/>
          </p:nvSpPr>
          <p:spPr bwMode="auto">
            <a:xfrm>
              <a:off x="1440" y="1056"/>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113" name="Rectangle 1032"/>
            <p:cNvSpPr>
              <a:spLocks noChangeArrowheads="1"/>
            </p:cNvSpPr>
            <p:nvPr/>
          </p:nvSpPr>
          <p:spPr bwMode="auto">
            <a:xfrm>
              <a:off x="1872" y="1056"/>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114" name="Rectangle 1033"/>
            <p:cNvSpPr>
              <a:spLocks noChangeArrowheads="1"/>
            </p:cNvSpPr>
            <p:nvPr/>
          </p:nvSpPr>
          <p:spPr bwMode="auto">
            <a:xfrm>
              <a:off x="576" y="1488"/>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115" name="Rectangle 1034"/>
            <p:cNvSpPr>
              <a:spLocks noChangeArrowheads="1"/>
            </p:cNvSpPr>
            <p:nvPr/>
          </p:nvSpPr>
          <p:spPr bwMode="auto">
            <a:xfrm>
              <a:off x="1008" y="1488"/>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116" name="Rectangle 1035"/>
            <p:cNvSpPr>
              <a:spLocks noChangeArrowheads="1"/>
            </p:cNvSpPr>
            <p:nvPr/>
          </p:nvSpPr>
          <p:spPr bwMode="auto">
            <a:xfrm>
              <a:off x="1440" y="1488"/>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117" name="Rectangle 1036"/>
            <p:cNvSpPr>
              <a:spLocks noChangeArrowheads="1"/>
            </p:cNvSpPr>
            <p:nvPr/>
          </p:nvSpPr>
          <p:spPr bwMode="auto">
            <a:xfrm>
              <a:off x="1872" y="1488"/>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118" name="Rectangle 1037"/>
            <p:cNvSpPr>
              <a:spLocks noChangeArrowheads="1"/>
            </p:cNvSpPr>
            <p:nvPr/>
          </p:nvSpPr>
          <p:spPr bwMode="auto">
            <a:xfrm>
              <a:off x="576" y="1920"/>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119" name="Rectangle 1038"/>
            <p:cNvSpPr>
              <a:spLocks noChangeArrowheads="1"/>
            </p:cNvSpPr>
            <p:nvPr/>
          </p:nvSpPr>
          <p:spPr bwMode="auto">
            <a:xfrm>
              <a:off x="1008" y="1920"/>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120" name="Rectangle 1039"/>
            <p:cNvSpPr>
              <a:spLocks noChangeArrowheads="1"/>
            </p:cNvSpPr>
            <p:nvPr/>
          </p:nvSpPr>
          <p:spPr bwMode="auto">
            <a:xfrm>
              <a:off x="1440" y="1920"/>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121" name="Rectangle 1040"/>
            <p:cNvSpPr>
              <a:spLocks noChangeArrowheads="1"/>
            </p:cNvSpPr>
            <p:nvPr/>
          </p:nvSpPr>
          <p:spPr bwMode="auto">
            <a:xfrm>
              <a:off x="1872" y="1920"/>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grpSp>
      <p:grpSp>
        <p:nvGrpSpPr>
          <p:cNvPr id="44036" name="Group 1041"/>
          <p:cNvGrpSpPr>
            <a:grpSpLocks/>
          </p:cNvGrpSpPr>
          <p:nvPr/>
        </p:nvGrpSpPr>
        <p:grpSpPr bwMode="auto">
          <a:xfrm>
            <a:off x="6794500" y="1581151"/>
            <a:ext cx="2794000" cy="2214563"/>
            <a:chOff x="3984" y="1008"/>
            <a:chExt cx="2112" cy="1488"/>
          </a:xfrm>
        </p:grpSpPr>
        <p:sp>
          <p:nvSpPr>
            <p:cNvPr id="44076" name="Rectangle 1042"/>
            <p:cNvSpPr>
              <a:spLocks noChangeArrowheads="1"/>
            </p:cNvSpPr>
            <p:nvPr/>
          </p:nvSpPr>
          <p:spPr bwMode="auto">
            <a:xfrm>
              <a:off x="5712" y="2064"/>
              <a:ext cx="384" cy="432"/>
            </a:xfrm>
            <a:prstGeom prst="rect">
              <a:avLst/>
            </a:prstGeom>
            <a:solidFill>
              <a:srgbClr val="336699"/>
            </a:solidFill>
            <a:ln w="9525">
              <a:solidFill>
                <a:srgbClr val="00B0F0"/>
              </a:solidFill>
              <a:miter lim="800000"/>
              <a:headEnd/>
              <a:tailEnd/>
            </a:ln>
          </p:spPr>
          <p:txBody>
            <a:bodyPr wrap="none" lIns="80010" tIns="40005" rIns="80010" bIns="40005" anchor="ctr"/>
            <a:lstStyle>
              <a:lvl1pPr defTabSz="800100">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defTabSz="80010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defTabSz="8001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defTabSz="8001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defTabSz="8001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a:spcBef>
                  <a:spcPct val="0"/>
                </a:spcBef>
                <a:buClrTx/>
                <a:buFontTx/>
                <a:buNone/>
              </a:pPr>
              <a:endParaRPr lang="zh-CN" altLang="en-US" sz="2100">
                <a:solidFill>
                  <a:srgbClr val="1F497D"/>
                </a:solidFill>
                <a:latin typeface="Times New Roman" panose="02020603050405020304" pitchFamily="18" charset="0"/>
              </a:endParaRPr>
            </a:p>
          </p:txBody>
        </p:sp>
        <p:sp>
          <p:nvSpPr>
            <p:cNvPr id="44077" name="Rectangle 1043"/>
            <p:cNvSpPr>
              <a:spLocks noChangeArrowheads="1"/>
            </p:cNvSpPr>
            <p:nvPr/>
          </p:nvSpPr>
          <p:spPr bwMode="auto">
            <a:xfrm>
              <a:off x="5712" y="1008"/>
              <a:ext cx="384" cy="864"/>
            </a:xfrm>
            <a:prstGeom prst="rect">
              <a:avLst/>
            </a:prstGeom>
            <a:solidFill>
              <a:srgbClr val="336699"/>
            </a:solidFill>
            <a:ln w="9525">
              <a:solidFill>
                <a:srgbClr val="00B0F0"/>
              </a:solidFill>
              <a:miter lim="800000"/>
              <a:headEnd/>
              <a:tailEnd/>
            </a:ln>
          </p:spPr>
          <p:txBody>
            <a:bodyPr wrap="none" lIns="80010" tIns="40005" rIns="80010" bIns="40005" anchor="ctr"/>
            <a:lstStyle>
              <a:lvl1pPr defTabSz="800100">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defTabSz="80010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defTabSz="8001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defTabSz="8001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defTabSz="8001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a:spcBef>
                  <a:spcPct val="0"/>
                </a:spcBef>
                <a:buClrTx/>
                <a:buFontTx/>
                <a:buNone/>
              </a:pPr>
              <a:endParaRPr lang="zh-CN" altLang="en-US" sz="2100">
                <a:solidFill>
                  <a:srgbClr val="1F497D"/>
                </a:solidFill>
                <a:latin typeface="Times New Roman" panose="02020603050405020304" pitchFamily="18" charset="0"/>
              </a:endParaRPr>
            </a:p>
          </p:txBody>
        </p:sp>
        <p:sp>
          <p:nvSpPr>
            <p:cNvPr id="44078" name="Rectangle 1044"/>
            <p:cNvSpPr>
              <a:spLocks noChangeArrowheads="1"/>
            </p:cNvSpPr>
            <p:nvPr/>
          </p:nvSpPr>
          <p:spPr bwMode="auto">
            <a:xfrm>
              <a:off x="4608" y="2064"/>
              <a:ext cx="864" cy="432"/>
            </a:xfrm>
            <a:prstGeom prst="rect">
              <a:avLst/>
            </a:prstGeom>
            <a:solidFill>
              <a:srgbClr val="336699"/>
            </a:solidFill>
            <a:ln w="9525">
              <a:solidFill>
                <a:srgbClr val="00B0F0"/>
              </a:solidFill>
              <a:miter lim="800000"/>
              <a:headEnd/>
              <a:tailEnd/>
            </a:ln>
          </p:spPr>
          <p:txBody>
            <a:bodyPr wrap="none" lIns="80010" tIns="40005" rIns="80010" bIns="40005" anchor="ctr"/>
            <a:lstStyle>
              <a:lvl1pPr defTabSz="800100">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defTabSz="80010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defTabSz="8001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defTabSz="8001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defTabSz="8001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a:spcBef>
                  <a:spcPct val="0"/>
                </a:spcBef>
                <a:buClrTx/>
                <a:buFontTx/>
                <a:buNone/>
              </a:pPr>
              <a:endParaRPr lang="zh-CN" altLang="en-US" sz="2100">
                <a:solidFill>
                  <a:srgbClr val="1F497D"/>
                </a:solidFill>
                <a:latin typeface="Times New Roman" panose="02020603050405020304" pitchFamily="18" charset="0"/>
              </a:endParaRPr>
            </a:p>
          </p:txBody>
        </p:sp>
        <p:sp>
          <p:nvSpPr>
            <p:cNvPr id="44079" name="Rectangle 1045"/>
            <p:cNvSpPr>
              <a:spLocks noChangeArrowheads="1"/>
            </p:cNvSpPr>
            <p:nvPr/>
          </p:nvSpPr>
          <p:spPr bwMode="auto">
            <a:xfrm>
              <a:off x="4032" y="1056"/>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080" name="Rectangle 1046"/>
            <p:cNvSpPr>
              <a:spLocks noChangeArrowheads="1"/>
            </p:cNvSpPr>
            <p:nvPr/>
          </p:nvSpPr>
          <p:spPr bwMode="auto">
            <a:xfrm>
              <a:off x="4464" y="1056"/>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081" name="Rectangle 1047"/>
            <p:cNvSpPr>
              <a:spLocks noChangeArrowheads="1"/>
            </p:cNvSpPr>
            <p:nvPr/>
          </p:nvSpPr>
          <p:spPr bwMode="auto">
            <a:xfrm>
              <a:off x="5136" y="1200"/>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082" name="Rectangle 1048"/>
            <p:cNvSpPr>
              <a:spLocks noChangeArrowheads="1"/>
            </p:cNvSpPr>
            <p:nvPr/>
          </p:nvSpPr>
          <p:spPr bwMode="auto">
            <a:xfrm>
              <a:off x="5760" y="1056"/>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083" name="Rectangle 1049"/>
            <p:cNvSpPr>
              <a:spLocks noChangeArrowheads="1"/>
            </p:cNvSpPr>
            <p:nvPr/>
          </p:nvSpPr>
          <p:spPr bwMode="auto">
            <a:xfrm>
              <a:off x="4032" y="1488"/>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084" name="Rectangle 1050"/>
            <p:cNvSpPr>
              <a:spLocks noChangeArrowheads="1"/>
            </p:cNvSpPr>
            <p:nvPr/>
          </p:nvSpPr>
          <p:spPr bwMode="auto">
            <a:xfrm>
              <a:off x="4704" y="1632"/>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085" name="Rectangle 1051"/>
            <p:cNvSpPr>
              <a:spLocks noChangeArrowheads="1"/>
            </p:cNvSpPr>
            <p:nvPr/>
          </p:nvSpPr>
          <p:spPr bwMode="auto">
            <a:xfrm>
              <a:off x="5136" y="1632"/>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086" name="Rectangle 1052"/>
            <p:cNvSpPr>
              <a:spLocks noChangeArrowheads="1"/>
            </p:cNvSpPr>
            <p:nvPr/>
          </p:nvSpPr>
          <p:spPr bwMode="auto">
            <a:xfrm>
              <a:off x="5760" y="1488"/>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087" name="Rectangle 1053"/>
            <p:cNvSpPr>
              <a:spLocks noChangeArrowheads="1"/>
            </p:cNvSpPr>
            <p:nvPr/>
          </p:nvSpPr>
          <p:spPr bwMode="auto">
            <a:xfrm>
              <a:off x="4032" y="1920"/>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088" name="Rectangle 1054"/>
            <p:cNvSpPr>
              <a:spLocks noChangeArrowheads="1"/>
            </p:cNvSpPr>
            <p:nvPr/>
          </p:nvSpPr>
          <p:spPr bwMode="auto">
            <a:xfrm>
              <a:off x="4656" y="2112"/>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089" name="Rectangle 1055"/>
            <p:cNvSpPr>
              <a:spLocks noChangeArrowheads="1"/>
            </p:cNvSpPr>
            <p:nvPr/>
          </p:nvSpPr>
          <p:spPr bwMode="auto">
            <a:xfrm>
              <a:off x="5088" y="2112"/>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090" name="Rectangle 1056"/>
            <p:cNvSpPr>
              <a:spLocks noChangeArrowheads="1"/>
            </p:cNvSpPr>
            <p:nvPr/>
          </p:nvSpPr>
          <p:spPr bwMode="auto">
            <a:xfrm>
              <a:off x="5760" y="2112"/>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091" name="Line 1057"/>
            <p:cNvSpPr>
              <a:spLocks noChangeShapeType="1"/>
            </p:cNvSpPr>
            <p:nvPr/>
          </p:nvSpPr>
          <p:spPr bwMode="auto">
            <a:xfrm>
              <a:off x="4656" y="1584"/>
              <a:ext cx="384" cy="0"/>
            </a:xfrm>
            <a:prstGeom prst="line">
              <a:avLst/>
            </a:prstGeom>
            <a:noFill/>
            <a:ln w="9525">
              <a:solidFill>
                <a:srgbClr val="00B0F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2" name="Line 1058"/>
            <p:cNvSpPr>
              <a:spLocks noChangeShapeType="1"/>
            </p:cNvSpPr>
            <p:nvPr/>
          </p:nvSpPr>
          <p:spPr bwMode="auto">
            <a:xfrm flipV="1">
              <a:off x="5040" y="1152"/>
              <a:ext cx="0" cy="432"/>
            </a:xfrm>
            <a:prstGeom prst="line">
              <a:avLst/>
            </a:prstGeom>
            <a:noFill/>
            <a:ln w="9525">
              <a:solidFill>
                <a:srgbClr val="00B0F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3" name="Line 1059"/>
            <p:cNvSpPr>
              <a:spLocks noChangeShapeType="1"/>
            </p:cNvSpPr>
            <p:nvPr/>
          </p:nvSpPr>
          <p:spPr bwMode="auto">
            <a:xfrm>
              <a:off x="5040" y="1152"/>
              <a:ext cx="432" cy="0"/>
            </a:xfrm>
            <a:prstGeom prst="line">
              <a:avLst/>
            </a:prstGeom>
            <a:noFill/>
            <a:ln w="9525">
              <a:solidFill>
                <a:srgbClr val="00B0F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4" name="Line 1060"/>
            <p:cNvSpPr>
              <a:spLocks noChangeShapeType="1"/>
            </p:cNvSpPr>
            <p:nvPr/>
          </p:nvSpPr>
          <p:spPr bwMode="auto">
            <a:xfrm>
              <a:off x="5472" y="1152"/>
              <a:ext cx="0" cy="816"/>
            </a:xfrm>
            <a:prstGeom prst="line">
              <a:avLst/>
            </a:prstGeom>
            <a:noFill/>
            <a:ln w="9525">
              <a:solidFill>
                <a:srgbClr val="00B0F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5" name="Line 1061"/>
            <p:cNvSpPr>
              <a:spLocks noChangeShapeType="1"/>
            </p:cNvSpPr>
            <p:nvPr/>
          </p:nvSpPr>
          <p:spPr bwMode="auto">
            <a:xfrm>
              <a:off x="4656" y="1584"/>
              <a:ext cx="0" cy="384"/>
            </a:xfrm>
            <a:prstGeom prst="line">
              <a:avLst/>
            </a:prstGeom>
            <a:noFill/>
            <a:ln w="9525">
              <a:solidFill>
                <a:srgbClr val="00B0F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6" name="Line 1062"/>
            <p:cNvSpPr>
              <a:spLocks noChangeShapeType="1"/>
            </p:cNvSpPr>
            <p:nvPr/>
          </p:nvSpPr>
          <p:spPr bwMode="auto">
            <a:xfrm>
              <a:off x="4656" y="1968"/>
              <a:ext cx="816" cy="0"/>
            </a:xfrm>
            <a:prstGeom prst="line">
              <a:avLst/>
            </a:prstGeom>
            <a:noFill/>
            <a:ln w="9525">
              <a:solidFill>
                <a:srgbClr val="00B0F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7" name="Line 1063"/>
            <p:cNvSpPr>
              <a:spLocks noChangeShapeType="1"/>
            </p:cNvSpPr>
            <p:nvPr/>
          </p:nvSpPr>
          <p:spPr bwMode="auto">
            <a:xfrm>
              <a:off x="3984" y="1008"/>
              <a:ext cx="0" cy="1248"/>
            </a:xfrm>
            <a:prstGeom prst="line">
              <a:avLst/>
            </a:prstGeom>
            <a:noFill/>
            <a:ln w="9525">
              <a:solidFill>
                <a:srgbClr val="00B0F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8" name="Line 1064"/>
            <p:cNvSpPr>
              <a:spLocks noChangeShapeType="1"/>
            </p:cNvSpPr>
            <p:nvPr/>
          </p:nvSpPr>
          <p:spPr bwMode="auto">
            <a:xfrm>
              <a:off x="3984" y="2256"/>
              <a:ext cx="384" cy="0"/>
            </a:xfrm>
            <a:prstGeom prst="line">
              <a:avLst/>
            </a:prstGeom>
            <a:noFill/>
            <a:ln w="9525">
              <a:solidFill>
                <a:srgbClr val="00B0F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9" name="Line 1065"/>
            <p:cNvSpPr>
              <a:spLocks noChangeShapeType="1"/>
            </p:cNvSpPr>
            <p:nvPr/>
          </p:nvSpPr>
          <p:spPr bwMode="auto">
            <a:xfrm flipV="1">
              <a:off x="4368" y="1392"/>
              <a:ext cx="0" cy="864"/>
            </a:xfrm>
            <a:prstGeom prst="line">
              <a:avLst/>
            </a:prstGeom>
            <a:noFill/>
            <a:ln w="9525">
              <a:solidFill>
                <a:srgbClr val="00B0F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0" name="Line 1066"/>
            <p:cNvSpPr>
              <a:spLocks noChangeShapeType="1"/>
            </p:cNvSpPr>
            <p:nvPr/>
          </p:nvSpPr>
          <p:spPr bwMode="auto">
            <a:xfrm>
              <a:off x="4368" y="1392"/>
              <a:ext cx="432" cy="0"/>
            </a:xfrm>
            <a:prstGeom prst="line">
              <a:avLst/>
            </a:prstGeom>
            <a:noFill/>
            <a:ln w="9525">
              <a:solidFill>
                <a:srgbClr val="00B0F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1" name="Line 1067"/>
            <p:cNvSpPr>
              <a:spLocks noChangeShapeType="1"/>
            </p:cNvSpPr>
            <p:nvPr/>
          </p:nvSpPr>
          <p:spPr bwMode="auto">
            <a:xfrm flipV="1">
              <a:off x="4800" y="1008"/>
              <a:ext cx="0" cy="384"/>
            </a:xfrm>
            <a:prstGeom prst="line">
              <a:avLst/>
            </a:prstGeom>
            <a:noFill/>
            <a:ln w="9525">
              <a:solidFill>
                <a:srgbClr val="00B0F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2" name="Line 1068"/>
            <p:cNvSpPr>
              <a:spLocks noChangeShapeType="1"/>
            </p:cNvSpPr>
            <p:nvPr/>
          </p:nvSpPr>
          <p:spPr bwMode="auto">
            <a:xfrm flipH="1">
              <a:off x="3984" y="1008"/>
              <a:ext cx="816" cy="0"/>
            </a:xfrm>
            <a:prstGeom prst="line">
              <a:avLst/>
            </a:prstGeom>
            <a:noFill/>
            <a:ln w="9525">
              <a:solidFill>
                <a:srgbClr val="00B0F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3" name="Line 1069"/>
            <p:cNvSpPr>
              <a:spLocks noChangeShapeType="1"/>
            </p:cNvSpPr>
            <p:nvPr/>
          </p:nvSpPr>
          <p:spPr bwMode="auto">
            <a:xfrm flipH="1">
              <a:off x="4368" y="1632"/>
              <a:ext cx="288"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4" name="Line 1070"/>
            <p:cNvSpPr>
              <a:spLocks noChangeShapeType="1"/>
            </p:cNvSpPr>
            <p:nvPr/>
          </p:nvSpPr>
          <p:spPr bwMode="auto">
            <a:xfrm>
              <a:off x="4368" y="1776"/>
              <a:ext cx="288"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5" name="Line 1071"/>
            <p:cNvSpPr>
              <a:spLocks noChangeShapeType="1"/>
            </p:cNvSpPr>
            <p:nvPr/>
          </p:nvSpPr>
          <p:spPr bwMode="auto">
            <a:xfrm>
              <a:off x="4896" y="1968"/>
              <a:ext cx="0" cy="96"/>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6" name="Line 1072"/>
            <p:cNvSpPr>
              <a:spLocks noChangeShapeType="1"/>
            </p:cNvSpPr>
            <p:nvPr/>
          </p:nvSpPr>
          <p:spPr bwMode="auto">
            <a:xfrm flipH="1">
              <a:off x="5472" y="2304"/>
              <a:ext cx="240"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7" name="Line 1073"/>
            <p:cNvSpPr>
              <a:spLocks noChangeShapeType="1"/>
            </p:cNvSpPr>
            <p:nvPr/>
          </p:nvSpPr>
          <p:spPr bwMode="auto">
            <a:xfrm>
              <a:off x="5904" y="1872"/>
              <a:ext cx="0" cy="192"/>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8" name="Line 1074"/>
            <p:cNvSpPr>
              <a:spLocks noChangeShapeType="1"/>
            </p:cNvSpPr>
            <p:nvPr/>
          </p:nvSpPr>
          <p:spPr bwMode="auto">
            <a:xfrm>
              <a:off x="5472" y="1392"/>
              <a:ext cx="240"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9" name="Line 1075"/>
            <p:cNvSpPr>
              <a:spLocks noChangeShapeType="1"/>
            </p:cNvSpPr>
            <p:nvPr/>
          </p:nvSpPr>
          <p:spPr bwMode="auto">
            <a:xfrm flipV="1">
              <a:off x="5184" y="1968"/>
              <a:ext cx="0" cy="96"/>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4037" name="Text Box 1076"/>
          <p:cNvSpPr txBox="1">
            <a:spLocks noChangeArrowheads="1"/>
          </p:cNvSpPr>
          <p:nvPr/>
        </p:nvSpPr>
        <p:spPr bwMode="auto">
          <a:xfrm>
            <a:off x="2311400" y="3559175"/>
            <a:ext cx="2032000" cy="38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10" tIns="40005" rIns="80010" bIns="40005">
            <a:spAutoFit/>
          </a:bodyPr>
          <a:lstStyle>
            <a:lvl1pPr defTabSz="800100">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defTabSz="80010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defTabSz="8001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defTabSz="8001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defTabSz="8001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a:spcBef>
                <a:spcPct val="0"/>
              </a:spcBef>
              <a:buClrTx/>
              <a:buFontTx/>
              <a:buNone/>
            </a:pPr>
            <a:r>
              <a:rPr lang="en-US" altLang="zh-CN" sz="2000">
                <a:solidFill>
                  <a:srgbClr val="333399"/>
                </a:solidFill>
                <a:latin typeface="Arial" panose="020B0604020202020204" pitchFamily="34" charset="0"/>
              </a:rPr>
              <a:t>Unit Test</a:t>
            </a:r>
          </a:p>
        </p:txBody>
      </p:sp>
      <p:sp>
        <p:nvSpPr>
          <p:cNvPr id="44038" name="Text Box 1077"/>
          <p:cNvSpPr txBox="1">
            <a:spLocks noChangeArrowheads="1"/>
          </p:cNvSpPr>
          <p:nvPr/>
        </p:nvSpPr>
        <p:spPr bwMode="auto">
          <a:xfrm>
            <a:off x="7391400" y="3987800"/>
            <a:ext cx="2438400" cy="38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10" tIns="40005" rIns="80010" bIns="40005">
            <a:spAutoFit/>
          </a:bodyPr>
          <a:lstStyle>
            <a:lvl1pPr defTabSz="800100">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defTabSz="80010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defTabSz="8001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defTabSz="8001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defTabSz="8001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a:spcBef>
                <a:spcPct val="0"/>
              </a:spcBef>
              <a:buClrTx/>
              <a:buFontTx/>
              <a:buNone/>
            </a:pPr>
            <a:r>
              <a:rPr lang="en-US" altLang="zh-CN" sz="2000">
                <a:solidFill>
                  <a:srgbClr val="333399"/>
                </a:solidFill>
                <a:latin typeface="Arial" panose="020B0604020202020204" pitchFamily="34" charset="0"/>
              </a:rPr>
              <a:t>Integration Test</a:t>
            </a:r>
          </a:p>
        </p:txBody>
      </p:sp>
      <p:sp>
        <p:nvSpPr>
          <p:cNvPr id="44039" name="Text Box 1078"/>
          <p:cNvSpPr txBox="1">
            <a:spLocks noChangeArrowheads="1"/>
          </p:cNvSpPr>
          <p:nvPr/>
        </p:nvSpPr>
        <p:spPr bwMode="auto">
          <a:xfrm>
            <a:off x="6400800" y="6092825"/>
            <a:ext cx="3657600" cy="38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10" tIns="40005" rIns="80010" bIns="40005">
            <a:spAutoFit/>
          </a:bodyPr>
          <a:lstStyle>
            <a:lvl1pPr defTabSz="800100">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defTabSz="80010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defTabSz="8001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defTabSz="8001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defTabSz="8001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a:spcBef>
                <a:spcPct val="0"/>
              </a:spcBef>
              <a:buClrTx/>
              <a:buFontTx/>
              <a:buNone/>
            </a:pPr>
            <a:r>
              <a:rPr lang="en-US" altLang="zh-CN" sz="2000">
                <a:solidFill>
                  <a:srgbClr val="333399"/>
                </a:solidFill>
                <a:latin typeface="Arial" panose="020B0604020202020204" pitchFamily="34" charset="0"/>
              </a:rPr>
              <a:t>System &amp; Acceptance Test</a:t>
            </a:r>
          </a:p>
        </p:txBody>
      </p:sp>
      <p:grpSp>
        <p:nvGrpSpPr>
          <p:cNvPr id="44040" name="Group 1079"/>
          <p:cNvGrpSpPr>
            <a:grpSpLocks/>
          </p:cNvGrpSpPr>
          <p:nvPr/>
        </p:nvGrpSpPr>
        <p:grpSpPr bwMode="auto">
          <a:xfrm>
            <a:off x="3200400" y="4224338"/>
            <a:ext cx="3238500" cy="2000250"/>
            <a:chOff x="1728" y="2544"/>
            <a:chExt cx="2448" cy="1344"/>
          </a:xfrm>
        </p:grpSpPr>
        <p:sp>
          <p:nvSpPr>
            <p:cNvPr id="44041" name="Rectangle 1080"/>
            <p:cNvSpPr>
              <a:spLocks noChangeArrowheads="1"/>
            </p:cNvSpPr>
            <p:nvPr/>
          </p:nvSpPr>
          <p:spPr bwMode="auto">
            <a:xfrm>
              <a:off x="2112" y="2544"/>
              <a:ext cx="1776" cy="1344"/>
            </a:xfrm>
            <a:prstGeom prst="rect">
              <a:avLst/>
            </a:prstGeom>
            <a:solidFill>
              <a:srgbClr val="1F497D"/>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042" name="Line 1081"/>
            <p:cNvSpPr>
              <a:spLocks noChangeShapeType="1"/>
            </p:cNvSpPr>
            <p:nvPr/>
          </p:nvSpPr>
          <p:spPr bwMode="auto">
            <a:xfrm>
              <a:off x="1728" y="2688"/>
              <a:ext cx="384"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3" name="Line 1082"/>
            <p:cNvSpPr>
              <a:spLocks noChangeShapeType="1"/>
            </p:cNvSpPr>
            <p:nvPr/>
          </p:nvSpPr>
          <p:spPr bwMode="auto">
            <a:xfrm>
              <a:off x="1728" y="3504"/>
              <a:ext cx="384"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4" name="Line 1083"/>
            <p:cNvSpPr>
              <a:spLocks noChangeShapeType="1"/>
            </p:cNvSpPr>
            <p:nvPr/>
          </p:nvSpPr>
          <p:spPr bwMode="auto">
            <a:xfrm flipH="1">
              <a:off x="1728" y="3696"/>
              <a:ext cx="384"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5" name="Line 1084"/>
            <p:cNvSpPr>
              <a:spLocks noChangeShapeType="1"/>
            </p:cNvSpPr>
            <p:nvPr/>
          </p:nvSpPr>
          <p:spPr bwMode="auto">
            <a:xfrm flipH="1">
              <a:off x="1728" y="3840"/>
              <a:ext cx="384"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6" name="Line 1085"/>
            <p:cNvSpPr>
              <a:spLocks noChangeShapeType="1"/>
            </p:cNvSpPr>
            <p:nvPr/>
          </p:nvSpPr>
          <p:spPr bwMode="auto">
            <a:xfrm flipH="1">
              <a:off x="1728" y="2832"/>
              <a:ext cx="384"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7" name="Line 1086"/>
            <p:cNvSpPr>
              <a:spLocks noChangeShapeType="1"/>
            </p:cNvSpPr>
            <p:nvPr/>
          </p:nvSpPr>
          <p:spPr bwMode="auto">
            <a:xfrm flipH="1">
              <a:off x="1728" y="3312"/>
              <a:ext cx="384"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8" name="Line 1087"/>
            <p:cNvSpPr>
              <a:spLocks noChangeShapeType="1"/>
            </p:cNvSpPr>
            <p:nvPr/>
          </p:nvSpPr>
          <p:spPr bwMode="auto">
            <a:xfrm>
              <a:off x="1728" y="3072"/>
              <a:ext cx="384"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9" name="Line 1088"/>
            <p:cNvSpPr>
              <a:spLocks noChangeShapeType="1"/>
            </p:cNvSpPr>
            <p:nvPr/>
          </p:nvSpPr>
          <p:spPr bwMode="auto">
            <a:xfrm flipH="1">
              <a:off x="3888" y="2640"/>
              <a:ext cx="288"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0" name="Line 1089"/>
            <p:cNvSpPr>
              <a:spLocks noChangeShapeType="1"/>
            </p:cNvSpPr>
            <p:nvPr/>
          </p:nvSpPr>
          <p:spPr bwMode="auto">
            <a:xfrm flipH="1">
              <a:off x="3888" y="3216"/>
              <a:ext cx="288"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1" name="Line 1090"/>
            <p:cNvSpPr>
              <a:spLocks noChangeShapeType="1"/>
            </p:cNvSpPr>
            <p:nvPr/>
          </p:nvSpPr>
          <p:spPr bwMode="auto">
            <a:xfrm>
              <a:off x="3888" y="3600"/>
              <a:ext cx="288"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2" name="Line 1091"/>
            <p:cNvSpPr>
              <a:spLocks noChangeShapeType="1"/>
            </p:cNvSpPr>
            <p:nvPr/>
          </p:nvSpPr>
          <p:spPr bwMode="auto">
            <a:xfrm>
              <a:off x="3888" y="3408"/>
              <a:ext cx="288"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3" name="Line 1092"/>
            <p:cNvSpPr>
              <a:spLocks noChangeShapeType="1"/>
            </p:cNvSpPr>
            <p:nvPr/>
          </p:nvSpPr>
          <p:spPr bwMode="auto">
            <a:xfrm>
              <a:off x="3888" y="2784"/>
              <a:ext cx="288"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4" name="Line 1093"/>
            <p:cNvSpPr>
              <a:spLocks noChangeShapeType="1"/>
            </p:cNvSpPr>
            <p:nvPr/>
          </p:nvSpPr>
          <p:spPr bwMode="auto">
            <a:xfrm>
              <a:off x="3888" y="2976"/>
              <a:ext cx="288"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5" name="Line 1094"/>
            <p:cNvSpPr>
              <a:spLocks noChangeShapeType="1"/>
            </p:cNvSpPr>
            <p:nvPr/>
          </p:nvSpPr>
          <p:spPr bwMode="auto">
            <a:xfrm flipH="1">
              <a:off x="3888" y="3792"/>
              <a:ext cx="288"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4056" name="Group 1095"/>
            <p:cNvGrpSpPr>
              <a:grpSpLocks/>
            </p:cNvGrpSpPr>
            <p:nvPr/>
          </p:nvGrpSpPr>
          <p:grpSpPr bwMode="auto">
            <a:xfrm>
              <a:off x="2208" y="2640"/>
              <a:ext cx="1584" cy="1152"/>
              <a:chOff x="576" y="1056"/>
              <a:chExt cx="1584" cy="1152"/>
            </a:xfrm>
          </p:grpSpPr>
          <p:sp>
            <p:nvSpPr>
              <p:cNvPr id="44064" name="Rectangle 1096"/>
              <p:cNvSpPr>
                <a:spLocks noChangeArrowheads="1"/>
              </p:cNvSpPr>
              <p:nvPr/>
            </p:nvSpPr>
            <p:spPr bwMode="auto">
              <a:xfrm>
                <a:off x="576" y="1056"/>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00B0F0"/>
                  </a:solidFill>
                  <a:latin typeface="Arial" panose="020B0604020202020204" pitchFamily="34" charset="0"/>
                </a:endParaRPr>
              </a:p>
            </p:txBody>
          </p:sp>
          <p:sp>
            <p:nvSpPr>
              <p:cNvPr id="44065" name="Rectangle 1097"/>
              <p:cNvSpPr>
                <a:spLocks noChangeArrowheads="1"/>
              </p:cNvSpPr>
              <p:nvPr/>
            </p:nvSpPr>
            <p:spPr bwMode="auto">
              <a:xfrm>
                <a:off x="1008" y="1056"/>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00B0F0"/>
                  </a:solidFill>
                  <a:latin typeface="Arial" panose="020B0604020202020204" pitchFamily="34" charset="0"/>
                </a:endParaRPr>
              </a:p>
            </p:txBody>
          </p:sp>
          <p:sp>
            <p:nvSpPr>
              <p:cNvPr id="44066" name="Rectangle 1098"/>
              <p:cNvSpPr>
                <a:spLocks noChangeArrowheads="1"/>
              </p:cNvSpPr>
              <p:nvPr/>
            </p:nvSpPr>
            <p:spPr bwMode="auto">
              <a:xfrm>
                <a:off x="1440" y="1056"/>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DCE6F2"/>
                  </a:solidFill>
                  <a:latin typeface="Arial" panose="020B0604020202020204" pitchFamily="34" charset="0"/>
                </a:endParaRPr>
              </a:p>
            </p:txBody>
          </p:sp>
          <p:sp>
            <p:nvSpPr>
              <p:cNvPr id="44067" name="Rectangle 1099"/>
              <p:cNvSpPr>
                <a:spLocks noChangeArrowheads="1"/>
              </p:cNvSpPr>
              <p:nvPr/>
            </p:nvSpPr>
            <p:spPr bwMode="auto">
              <a:xfrm>
                <a:off x="1872" y="1056"/>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00B0F0"/>
                  </a:solidFill>
                  <a:latin typeface="Arial" panose="020B0604020202020204" pitchFamily="34" charset="0"/>
                </a:endParaRPr>
              </a:p>
            </p:txBody>
          </p:sp>
          <p:sp>
            <p:nvSpPr>
              <p:cNvPr id="44068" name="Rectangle 1100"/>
              <p:cNvSpPr>
                <a:spLocks noChangeArrowheads="1"/>
              </p:cNvSpPr>
              <p:nvPr/>
            </p:nvSpPr>
            <p:spPr bwMode="auto">
              <a:xfrm>
                <a:off x="576" y="1488"/>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00B0F0"/>
                  </a:solidFill>
                  <a:latin typeface="Arial" panose="020B0604020202020204" pitchFamily="34" charset="0"/>
                </a:endParaRPr>
              </a:p>
            </p:txBody>
          </p:sp>
          <p:sp>
            <p:nvSpPr>
              <p:cNvPr id="44069" name="Rectangle 1101"/>
              <p:cNvSpPr>
                <a:spLocks noChangeArrowheads="1"/>
              </p:cNvSpPr>
              <p:nvPr/>
            </p:nvSpPr>
            <p:spPr bwMode="auto">
              <a:xfrm>
                <a:off x="1008" y="1488"/>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00B0F0"/>
                  </a:solidFill>
                  <a:latin typeface="Arial" panose="020B0604020202020204" pitchFamily="34" charset="0"/>
                </a:endParaRPr>
              </a:p>
            </p:txBody>
          </p:sp>
          <p:sp>
            <p:nvSpPr>
              <p:cNvPr id="44070" name="Rectangle 1102"/>
              <p:cNvSpPr>
                <a:spLocks noChangeArrowheads="1"/>
              </p:cNvSpPr>
              <p:nvPr/>
            </p:nvSpPr>
            <p:spPr bwMode="auto">
              <a:xfrm>
                <a:off x="1440" y="1488"/>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00B0F0"/>
                  </a:solidFill>
                  <a:latin typeface="Arial" panose="020B0604020202020204" pitchFamily="34" charset="0"/>
                </a:endParaRPr>
              </a:p>
            </p:txBody>
          </p:sp>
          <p:sp>
            <p:nvSpPr>
              <p:cNvPr id="44071" name="Rectangle 1103"/>
              <p:cNvSpPr>
                <a:spLocks noChangeArrowheads="1"/>
              </p:cNvSpPr>
              <p:nvPr/>
            </p:nvSpPr>
            <p:spPr bwMode="auto">
              <a:xfrm>
                <a:off x="1872" y="1488"/>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00B0F0"/>
                  </a:solidFill>
                  <a:latin typeface="Arial" panose="020B0604020202020204" pitchFamily="34" charset="0"/>
                </a:endParaRPr>
              </a:p>
            </p:txBody>
          </p:sp>
          <p:sp>
            <p:nvSpPr>
              <p:cNvPr id="44072" name="Rectangle 1104"/>
              <p:cNvSpPr>
                <a:spLocks noChangeArrowheads="1"/>
              </p:cNvSpPr>
              <p:nvPr/>
            </p:nvSpPr>
            <p:spPr bwMode="auto">
              <a:xfrm>
                <a:off x="576" y="1920"/>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00B0F0"/>
                  </a:solidFill>
                  <a:latin typeface="Arial" panose="020B0604020202020204" pitchFamily="34" charset="0"/>
                </a:endParaRPr>
              </a:p>
            </p:txBody>
          </p:sp>
          <p:sp>
            <p:nvSpPr>
              <p:cNvPr id="44073" name="Rectangle 1105"/>
              <p:cNvSpPr>
                <a:spLocks noChangeArrowheads="1"/>
              </p:cNvSpPr>
              <p:nvPr/>
            </p:nvSpPr>
            <p:spPr bwMode="auto">
              <a:xfrm>
                <a:off x="1008" y="1920"/>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00B0F0"/>
                  </a:solidFill>
                  <a:latin typeface="Arial" panose="020B0604020202020204" pitchFamily="34" charset="0"/>
                </a:endParaRPr>
              </a:p>
            </p:txBody>
          </p:sp>
          <p:sp>
            <p:nvSpPr>
              <p:cNvPr id="44074" name="Rectangle 1106"/>
              <p:cNvSpPr>
                <a:spLocks noChangeArrowheads="1"/>
              </p:cNvSpPr>
              <p:nvPr/>
            </p:nvSpPr>
            <p:spPr bwMode="auto">
              <a:xfrm>
                <a:off x="1440" y="1920"/>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00B0F0"/>
                  </a:solidFill>
                  <a:latin typeface="Arial" panose="020B0604020202020204" pitchFamily="34" charset="0"/>
                </a:endParaRPr>
              </a:p>
            </p:txBody>
          </p:sp>
          <p:sp>
            <p:nvSpPr>
              <p:cNvPr id="44075" name="Rectangle 1107"/>
              <p:cNvSpPr>
                <a:spLocks noChangeArrowheads="1"/>
              </p:cNvSpPr>
              <p:nvPr/>
            </p:nvSpPr>
            <p:spPr bwMode="auto">
              <a:xfrm>
                <a:off x="1872" y="1920"/>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00B0F0"/>
                  </a:solidFill>
                  <a:latin typeface="Arial" panose="020B0604020202020204" pitchFamily="34" charset="0"/>
                </a:endParaRPr>
              </a:p>
            </p:txBody>
          </p:sp>
        </p:grpSp>
        <p:sp>
          <p:nvSpPr>
            <p:cNvPr id="44057" name="Line 1108"/>
            <p:cNvSpPr>
              <a:spLocks noChangeShapeType="1"/>
            </p:cNvSpPr>
            <p:nvPr/>
          </p:nvSpPr>
          <p:spPr bwMode="auto">
            <a:xfrm flipV="1">
              <a:off x="2544" y="2976"/>
              <a:ext cx="0" cy="912"/>
            </a:xfrm>
            <a:prstGeom prst="line">
              <a:avLst/>
            </a:prstGeom>
            <a:noFill/>
            <a:ln w="9525" cap="rnd">
              <a:solidFill>
                <a:srgbClr val="00B0F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8" name="Line 1109"/>
            <p:cNvSpPr>
              <a:spLocks noChangeShapeType="1"/>
            </p:cNvSpPr>
            <p:nvPr/>
          </p:nvSpPr>
          <p:spPr bwMode="auto">
            <a:xfrm>
              <a:off x="2544" y="2976"/>
              <a:ext cx="432" cy="0"/>
            </a:xfrm>
            <a:prstGeom prst="line">
              <a:avLst/>
            </a:prstGeom>
            <a:noFill/>
            <a:ln w="9525" cap="rnd">
              <a:solidFill>
                <a:srgbClr val="00B0F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9" name="Line 1110"/>
            <p:cNvSpPr>
              <a:spLocks noChangeShapeType="1"/>
            </p:cNvSpPr>
            <p:nvPr/>
          </p:nvSpPr>
          <p:spPr bwMode="auto">
            <a:xfrm flipV="1">
              <a:off x="2976" y="2544"/>
              <a:ext cx="0" cy="432"/>
            </a:xfrm>
            <a:prstGeom prst="line">
              <a:avLst/>
            </a:prstGeom>
            <a:noFill/>
            <a:ln w="9525" cap="rnd">
              <a:solidFill>
                <a:srgbClr val="00B0F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0" name="Line 1111"/>
            <p:cNvSpPr>
              <a:spLocks noChangeShapeType="1"/>
            </p:cNvSpPr>
            <p:nvPr/>
          </p:nvSpPr>
          <p:spPr bwMode="auto">
            <a:xfrm>
              <a:off x="2544" y="3408"/>
              <a:ext cx="864" cy="0"/>
            </a:xfrm>
            <a:prstGeom prst="line">
              <a:avLst/>
            </a:prstGeom>
            <a:noFill/>
            <a:ln w="9525" cap="rnd">
              <a:solidFill>
                <a:srgbClr val="00B0F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1" name="Line 1112"/>
            <p:cNvSpPr>
              <a:spLocks noChangeShapeType="1"/>
            </p:cNvSpPr>
            <p:nvPr/>
          </p:nvSpPr>
          <p:spPr bwMode="auto">
            <a:xfrm flipV="1">
              <a:off x="3408" y="2544"/>
              <a:ext cx="0" cy="864"/>
            </a:xfrm>
            <a:prstGeom prst="line">
              <a:avLst/>
            </a:prstGeom>
            <a:noFill/>
            <a:ln w="9525" cap="rnd">
              <a:solidFill>
                <a:srgbClr val="00B0F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2" name="Line 1113"/>
            <p:cNvSpPr>
              <a:spLocks noChangeShapeType="1"/>
            </p:cNvSpPr>
            <p:nvPr/>
          </p:nvSpPr>
          <p:spPr bwMode="auto">
            <a:xfrm>
              <a:off x="3408" y="3408"/>
              <a:ext cx="480" cy="0"/>
            </a:xfrm>
            <a:prstGeom prst="line">
              <a:avLst/>
            </a:prstGeom>
            <a:noFill/>
            <a:ln w="9525" cap="rnd">
              <a:solidFill>
                <a:srgbClr val="00B0F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3" name="Line 1114"/>
            <p:cNvSpPr>
              <a:spLocks noChangeShapeType="1"/>
            </p:cNvSpPr>
            <p:nvPr/>
          </p:nvSpPr>
          <p:spPr bwMode="auto">
            <a:xfrm>
              <a:off x="3408" y="3408"/>
              <a:ext cx="0" cy="480"/>
            </a:xfrm>
            <a:prstGeom prst="line">
              <a:avLst/>
            </a:prstGeom>
            <a:noFill/>
            <a:ln w="9525" cap="rnd">
              <a:solidFill>
                <a:srgbClr val="00B0F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581185927"/>
      </p:ext>
    </p:extLst>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a:xfrm>
            <a:off x="559612" y="552407"/>
            <a:ext cx="8229600" cy="660400"/>
          </a:xfrm>
        </p:spPr>
        <p:txBody>
          <a:bodyPr>
            <a:normAutofit fontScale="90000"/>
          </a:bodyPr>
          <a:lstStyle/>
          <a:p>
            <a:r>
              <a:rPr lang="zh-CN" altLang="en-US" dirty="0" smtClean="0">
                <a:ea typeface="宋体" panose="02010600030101010101" pitchFamily="2" charset="-122"/>
              </a:rPr>
              <a:t>按照测试的粒度或测试的范围</a:t>
            </a:r>
            <a:endParaRPr lang="en-US" altLang="zh-CN" dirty="0" smtClean="0">
              <a:ea typeface="宋体" panose="02010600030101010101" pitchFamily="2" charset="-122"/>
            </a:endParaRPr>
          </a:p>
        </p:txBody>
      </p:sp>
      <p:sp>
        <p:nvSpPr>
          <p:cNvPr id="46083" name="Rectangle 3"/>
          <p:cNvSpPr>
            <a:spLocks noGrp="1"/>
          </p:cNvSpPr>
          <p:nvPr>
            <p:ph idx="1"/>
          </p:nvPr>
        </p:nvSpPr>
        <p:spPr>
          <a:xfrm>
            <a:off x="578592" y="1688126"/>
            <a:ext cx="8229600" cy="4942425"/>
          </a:xfrm>
        </p:spPr>
        <p:txBody>
          <a:bodyPr/>
          <a:lstStyle/>
          <a:p>
            <a:r>
              <a:rPr lang="en-US" altLang="zh-CN" dirty="0" smtClean="0">
                <a:latin typeface="Arial" panose="020B0604020202020204" pitchFamily="34" charset="0"/>
              </a:rPr>
              <a:t>V-Model</a:t>
            </a:r>
          </a:p>
          <a:p>
            <a:endParaRPr lang="en-US" altLang="zh-CN" dirty="0" smtClean="0">
              <a:latin typeface="Arial" panose="020B0604020202020204" pitchFamily="34" charset="0"/>
            </a:endParaRPr>
          </a:p>
        </p:txBody>
      </p:sp>
      <p:grpSp>
        <p:nvGrpSpPr>
          <p:cNvPr id="46084" name="Group 4"/>
          <p:cNvGrpSpPr>
            <a:grpSpLocks/>
          </p:cNvGrpSpPr>
          <p:nvPr/>
        </p:nvGrpSpPr>
        <p:grpSpPr bwMode="auto">
          <a:xfrm>
            <a:off x="3197376" y="1454746"/>
            <a:ext cx="8905875" cy="4749800"/>
            <a:chOff x="82" y="1056"/>
            <a:chExt cx="5610" cy="2992"/>
          </a:xfrm>
        </p:grpSpPr>
        <p:sp>
          <p:nvSpPr>
            <p:cNvPr id="46086" name="AutoShape 4"/>
            <p:cNvSpPr>
              <a:spLocks noChangeArrowheads="1"/>
            </p:cNvSpPr>
            <p:nvPr/>
          </p:nvSpPr>
          <p:spPr bwMode="auto">
            <a:xfrm>
              <a:off x="2884" y="1056"/>
              <a:ext cx="2808" cy="2992"/>
            </a:xfrm>
            <a:prstGeom prst="parallelogram">
              <a:avLst>
                <a:gd name="adj" fmla="val 51005"/>
              </a:avLst>
            </a:prstGeom>
            <a:solidFill>
              <a:srgbClr val="CC0000"/>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latin typeface="Arial" panose="020B0604020202020204" pitchFamily="34" charset="0"/>
                <a:cs typeface="Arial" panose="020B0604020202020204" pitchFamily="34" charset="0"/>
              </a:endParaRPr>
            </a:p>
          </p:txBody>
        </p:sp>
        <p:sp>
          <p:nvSpPr>
            <p:cNvPr id="46087" name="AutoShape 5"/>
            <p:cNvSpPr>
              <a:spLocks noChangeArrowheads="1"/>
            </p:cNvSpPr>
            <p:nvPr/>
          </p:nvSpPr>
          <p:spPr bwMode="auto">
            <a:xfrm flipH="1">
              <a:off x="82" y="1056"/>
              <a:ext cx="2808" cy="2992"/>
            </a:xfrm>
            <a:prstGeom prst="parallelogram">
              <a:avLst>
                <a:gd name="adj" fmla="val 51005"/>
              </a:avLst>
            </a:prstGeom>
            <a:solidFill>
              <a:schemeClr val="accent1"/>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latin typeface="Arial" panose="020B0604020202020204" pitchFamily="34" charset="0"/>
                <a:cs typeface="Arial" panose="020B0604020202020204" pitchFamily="34" charset="0"/>
              </a:endParaRPr>
            </a:p>
          </p:txBody>
        </p:sp>
        <p:grpSp>
          <p:nvGrpSpPr>
            <p:cNvPr id="46088" name="Group 6"/>
            <p:cNvGrpSpPr>
              <a:grpSpLocks/>
            </p:cNvGrpSpPr>
            <p:nvPr/>
          </p:nvGrpSpPr>
          <p:grpSpPr bwMode="auto">
            <a:xfrm>
              <a:off x="4218" y="1216"/>
              <a:ext cx="1053" cy="636"/>
              <a:chOff x="4219" y="1183"/>
              <a:chExt cx="1098" cy="663"/>
            </a:xfrm>
          </p:grpSpPr>
          <p:sp>
            <p:nvSpPr>
              <p:cNvPr id="46151" name="Rectangle 7"/>
              <p:cNvSpPr>
                <a:spLocks noChangeArrowheads="1"/>
              </p:cNvSpPr>
              <p:nvPr/>
            </p:nvSpPr>
            <p:spPr bwMode="auto">
              <a:xfrm>
                <a:off x="4283" y="1198"/>
                <a:ext cx="1008" cy="624"/>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46152" name="Text Box 8"/>
              <p:cNvSpPr txBox="1">
                <a:spLocks noChangeArrowheads="1"/>
              </p:cNvSpPr>
              <p:nvPr/>
            </p:nvSpPr>
            <p:spPr bwMode="auto">
              <a:xfrm>
                <a:off x="4590" y="1183"/>
                <a:ext cx="427"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Working</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System</a:t>
                </a:r>
                <a:endParaRPr lang="en-US" altLang="zh-CN" sz="1800">
                  <a:latin typeface="Times New Roman" panose="02020603050405020304" pitchFamily="18" charset="0"/>
                  <a:cs typeface="Arial" panose="020B0604020202020204" pitchFamily="34" charset="0"/>
                </a:endParaRPr>
              </a:p>
            </p:txBody>
          </p:sp>
          <p:sp>
            <p:nvSpPr>
              <p:cNvPr id="46153" name="Text Box 9"/>
              <p:cNvSpPr txBox="1">
                <a:spLocks noChangeArrowheads="1"/>
              </p:cNvSpPr>
              <p:nvPr/>
            </p:nvSpPr>
            <p:spPr bwMode="auto">
              <a:xfrm>
                <a:off x="4219" y="1422"/>
                <a:ext cx="558"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Acceptance</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Test</a:t>
                </a:r>
                <a:endParaRPr lang="en-US" altLang="zh-CN" sz="1800">
                  <a:latin typeface="Times New Roman" panose="02020603050405020304" pitchFamily="18" charset="0"/>
                  <a:cs typeface="Arial" panose="020B0604020202020204" pitchFamily="34" charset="0"/>
                </a:endParaRPr>
              </a:p>
            </p:txBody>
          </p:sp>
          <p:sp>
            <p:nvSpPr>
              <p:cNvPr id="46154" name="Text Box 10"/>
              <p:cNvSpPr txBox="1">
                <a:spLocks noChangeArrowheads="1"/>
              </p:cNvSpPr>
              <p:nvPr/>
            </p:nvSpPr>
            <p:spPr bwMode="auto">
              <a:xfrm>
                <a:off x="4551" y="1585"/>
                <a:ext cx="47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Delivered</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System</a:t>
                </a:r>
                <a:endParaRPr lang="en-US" altLang="zh-CN" sz="1800">
                  <a:latin typeface="Times New Roman" panose="02020603050405020304" pitchFamily="18" charset="0"/>
                  <a:cs typeface="Arial" panose="020B0604020202020204" pitchFamily="34" charset="0"/>
                </a:endParaRPr>
              </a:p>
            </p:txBody>
          </p:sp>
          <p:sp>
            <p:nvSpPr>
              <p:cNvPr id="46155" name="Text Box 11"/>
              <p:cNvSpPr txBox="1">
                <a:spLocks noChangeArrowheads="1"/>
              </p:cNvSpPr>
              <p:nvPr/>
            </p:nvSpPr>
            <p:spPr bwMode="auto">
              <a:xfrm>
                <a:off x="4923" y="1380"/>
                <a:ext cx="39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Client</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Review</a:t>
                </a:r>
                <a:endParaRPr lang="en-US" altLang="zh-CN" sz="1800">
                  <a:latin typeface="Times New Roman" panose="02020603050405020304" pitchFamily="18" charset="0"/>
                  <a:cs typeface="Arial" panose="020B0604020202020204" pitchFamily="34" charset="0"/>
                </a:endParaRPr>
              </a:p>
            </p:txBody>
          </p:sp>
          <p:sp>
            <p:nvSpPr>
              <p:cNvPr id="46156" name="Line 12"/>
              <p:cNvSpPr>
                <a:spLocks noChangeShapeType="1"/>
              </p:cNvSpPr>
              <p:nvPr/>
            </p:nvSpPr>
            <p:spPr bwMode="auto">
              <a:xfrm flipV="1">
                <a:off x="4283" y="1198"/>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57" name="Line 13"/>
              <p:cNvSpPr>
                <a:spLocks noChangeShapeType="1"/>
              </p:cNvSpPr>
              <p:nvPr/>
            </p:nvSpPr>
            <p:spPr bwMode="auto">
              <a:xfrm>
                <a:off x="4283" y="1198"/>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6089" name="Group 14"/>
            <p:cNvGrpSpPr>
              <a:grpSpLocks/>
            </p:cNvGrpSpPr>
            <p:nvPr/>
          </p:nvGrpSpPr>
          <p:grpSpPr bwMode="auto">
            <a:xfrm>
              <a:off x="3885" y="1947"/>
              <a:ext cx="1050" cy="638"/>
              <a:chOff x="3900" y="1863"/>
              <a:chExt cx="1095" cy="665"/>
            </a:xfrm>
          </p:grpSpPr>
          <p:sp>
            <p:nvSpPr>
              <p:cNvPr id="46144" name="Rectangle 15"/>
              <p:cNvSpPr>
                <a:spLocks noChangeArrowheads="1"/>
              </p:cNvSpPr>
              <p:nvPr/>
            </p:nvSpPr>
            <p:spPr bwMode="auto">
              <a:xfrm>
                <a:off x="3933" y="1878"/>
                <a:ext cx="1008" cy="624"/>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46145" name="Text Box 16"/>
              <p:cNvSpPr txBox="1">
                <a:spLocks noChangeArrowheads="1"/>
              </p:cNvSpPr>
              <p:nvPr/>
            </p:nvSpPr>
            <p:spPr bwMode="auto">
              <a:xfrm>
                <a:off x="4185" y="1863"/>
                <a:ext cx="537"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Deliverable</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System</a:t>
                </a:r>
                <a:endParaRPr lang="en-US" altLang="zh-CN" sz="1800">
                  <a:latin typeface="Times New Roman" panose="02020603050405020304" pitchFamily="18" charset="0"/>
                  <a:cs typeface="Arial" panose="020B0604020202020204" pitchFamily="34" charset="0"/>
                </a:endParaRPr>
              </a:p>
            </p:txBody>
          </p:sp>
          <p:sp>
            <p:nvSpPr>
              <p:cNvPr id="46146" name="Text Box 17"/>
              <p:cNvSpPr txBox="1">
                <a:spLocks noChangeArrowheads="1"/>
              </p:cNvSpPr>
              <p:nvPr/>
            </p:nvSpPr>
            <p:spPr bwMode="auto">
              <a:xfrm>
                <a:off x="3900" y="2060"/>
                <a:ext cx="398"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System</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Test</a:t>
                </a:r>
                <a:endParaRPr lang="en-US" altLang="zh-CN" sz="1800">
                  <a:latin typeface="Times New Roman" panose="02020603050405020304" pitchFamily="18" charset="0"/>
                  <a:cs typeface="Arial" panose="020B0604020202020204" pitchFamily="34" charset="0"/>
                </a:endParaRPr>
              </a:p>
            </p:txBody>
          </p:sp>
          <p:sp>
            <p:nvSpPr>
              <p:cNvPr id="46147" name="Text Box 18"/>
              <p:cNvSpPr txBox="1">
                <a:spLocks noChangeArrowheads="1"/>
              </p:cNvSpPr>
              <p:nvPr/>
            </p:nvSpPr>
            <p:spPr bwMode="auto">
              <a:xfrm>
                <a:off x="4188" y="2265"/>
                <a:ext cx="53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Executable</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System</a:t>
                </a:r>
                <a:endParaRPr lang="en-US" altLang="zh-CN" sz="1800">
                  <a:latin typeface="Times New Roman" panose="02020603050405020304" pitchFamily="18" charset="0"/>
                  <a:cs typeface="Arial" panose="020B0604020202020204" pitchFamily="34" charset="0"/>
                </a:endParaRPr>
              </a:p>
            </p:txBody>
          </p:sp>
          <p:sp>
            <p:nvSpPr>
              <p:cNvPr id="46148" name="Text Box 19"/>
              <p:cNvSpPr txBox="1">
                <a:spLocks noChangeArrowheads="1"/>
              </p:cNvSpPr>
              <p:nvPr/>
            </p:nvSpPr>
            <p:spPr bwMode="auto">
              <a:xfrm>
                <a:off x="4435" y="2110"/>
                <a:ext cx="56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Certification</a:t>
                </a:r>
                <a:endParaRPr lang="en-US" altLang="zh-CN" sz="1800">
                  <a:latin typeface="Times New Roman" panose="02020603050405020304" pitchFamily="18" charset="0"/>
                  <a:cs typeface="Arial" panose="020B0604020202020204" pitchFamily="34" charset="0"/>
                </a:endParaRPr>
              </a:p>
            </p:txBody>
          </p:sp>
          <p:sp>
            <p:nvSpPr>
              <p:cNvPr id="46149" name="Line 20"/>
              <p:cNvSpPr>
                <a:spLocks noChangeShapeType="1"/>
              </p:cNvSpPr>
              <p:nvPr/>
            </p:nvSpPr>
            <p:spPr bwMode="auto">
              <a:xfrm flipV="1">
                <a:off x="3933" y="1878"/>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50" name="Line 21"/>
              <p:cNvSpPr>
                <a:spLocks noChangeShapeType="1"/>
              </p:cNvSpPr>
              <p:nvPr/>
            </p:nvSpPr>
            <p:spPr bwMode="auto">
              <a:xfrm>
                <a:off x="3933" y="1878"/>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6090" name="Group 22"/>
            <p:cNvGrpSpPr>
              <a:grpSpLocks/>
            </p:cNvGrpSpPr>
            <p:nvPr/>
          </p:nvGrpSpPr>
          <p:grpSpPr bwMode="auto">
            <a:xfrm>
              <a:off x="3545" y="2652"/>
              <a:ext cx="1049" cy="645"/>
              <a:chOff x="3533" y="2537"/>
              <a:chExt cx="1094" cy="673"/>
            </a:xfrm>
          </p:grpSpPr>
          <p:sp>
            <p:nvSpPr>
              <p:cNvPr id="46137" name="Rectangle 23"/>
              <p:cNvSpPr>
                <a:spLocks noChangeArrowheads="1"/>
              </p:cNvSpPr>
              <p:nvPr/>
            </p:nvSpPr>
            <p:spPr bwMode="auto">
              <a:xfrm>
                <a:off x="3580" y="2554"/>
                <a:ext cx="1008" cy="624"/>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46138" name="Text Box 24"/>
              <p:cNvSpPr txBox="1">
                <a:spLocks noChangeArrowheads="1"/>
              </p:cNvSpPr>
              <p:nvPr/>
            </p:nvSpPr>
            <p:spPr bwMode="auto">
              <a:xfrm>
                <a:off x="3834" y="2537"/>
                <a:ext cx="53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Executable</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System</a:t>
                </a:r>
                <a:endParaRPr lang="en-US" altLang="zh-CN" sz="1800">
                  <a:latin typeface="Times New Roman" panose="02020603050405020304" pitchFamily="18" charset="0"/>
                  <a:cs typeface="Arial" panose="020B0604020202020204" pitchFamily="34" charset="0"/>
                </a:endParaRPr>
              </a:p>
            </p:txBody>
          </p:sp>
          <p:sp>
            <p:nvSpPr>
              <p:cNvPr id="46139" name="Text Box 25"/>
              <p:cNvSpPr txBox="1">
                <a:spLocks noChangeArrowheads="1"/>
              </p:cNvSpPr>
              <p:nvPr/>
            </p:nvSpPr>
            <p:spPr bwMode="auto">
              <a:xfrm>
                <a:off x="3533" y="2785"/>
                <a:ext cx="512"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Integration</a:t>
                </a:r>
                <a:endParaRPr lang="en-US" altLang="zh-CN" sz="1800">
                  <a:latin typeface="Times New Roman" panose="02020603050405020304" pitchFamily="18" charset="0"/>
                  <a:cs typeface="Arial" panose="020B0604020202020204" pitchFamily="34" charset="0"/>
                </a:endParaRPr>
              </a:p>
            </p:txBody>
          </p:sp>
          <p:sp>
            <p:nvSpPr>
              <p:cNvPr id="46140" name="Text Box 26"/>
              <p:cNvSpPr txBox="1">
                <a:spLocks noChangeArrowheads="1"/>
              </p:cNvSpPr>
              <p:nvPr/>
            </p:nvSpPr>
            <p:spPr bwMode="auto">
              <a:xfrm>
                <a:off x="3811" y="2949"/>
                <a:ext cx="545"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Unit Tested</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Code</a:t>
                </a:r>
                <a:endParaRPr lang="en-US" altLang="zh-CN" sz="1800">
                  <a:latin typeface="Times New Roman" panose="02020603050405020304" pitchFamily="18" charset="0"/>
                  <a:cs typeface="Arial" panose="020B0604020202020204" pitchFamily="34" charset="0"/>
                </a:endParaRPr>
              </a:p>
            </p:txBody>
          </p:sp>
          <p:sp>
            <p:nvSpPr>
              <p:cNvPr id="46141" name="Text Box 27"/>
              <p:cNvSpPr txBox="1">
                <a:spLocks noChangeArrowheads="1"/>
              </p:cNvSpPr>
              <p:nvPr/>
            </p:nvSpPr>
            <p:spPr bwMode="auto">
              <a:xfrm>
                <a:off x="4207" y="2785"/>
                <a:ext cx="42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Int. Test</a:t>
                </a:r>
                <a:endParaRPr lang="en-US" altLang="zh-CN" sz="1800">
                  <a:latin typeface="Times New Roman" panose="02020603050405020304" pitchFamily="18" charset="0"/>
                  <a:cs typeface="Arial" panose="020B0604020202020204" pitchFamily="34" charset="0"/>
                </a:endParaRPr>
              </a:p>
            </p:txBody>
          </p:sp>
          <p:sp>
            <p:nvSpPr>
              <p:cNvPr id="46142" name="Line 28"/>
              <p:cNvSpPr>
                <a:spLocks noChangeShapeType="1"/>
              </p:cNvSpPr>
              <p:nvPr/>
            </p:nvSpPr>
            <p:spPr bwMode="auto">
              <a:xfrm flipV="1">
                <a:off x="3580" y="255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43" name="Line 29"/>
              <p:cNvSpPr>
                <a:spLocks noChangeShapeType="1"/>
              </p:cNvSpPr>
              <p:nvPr/>
            </p:nvSpPr>
            <p:spPr bwMode="auto">
              <a:xfrm>
                <a:off x="3580" y="255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6091" name="Group 30"/>
            <p:cNvGrpSpPr>
              <a:grpSpLocks/>
            </p:cNvGrpSpPr>
            <p:nvPr/>
          </p:nvGrpSpPr>
          <p:grpSpPr bwMode="auto">
            <a:xfrm>
              <a:off x="3241" y="3332"/>
              <a:ext cx="1008" cy="642"/>
              <a:chOff x="3188" y="3202"/>
              <a:chExt cx="1051" cy="670"/>
            </a:xfrm>
          </p:grpSpPr>
          <p:sp>
            <p:nvSpPr>
              <p:cNvPr id="46130" name="Rectangle 31"/>
              <p:cNvSpPr>
                <a:spLocks noChangeArrowheads="1"/>
              </p:cNvSpPr>
              <p:nvPr/>
            </p:nvSpPr>
            <p:spPr bwMode="auto">
              <a:xfrm>
                <a:off x="3231" y="3224"/>
                <a:ext cx="1008" cy="624"/>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46131" name="Text Box 32"/>
              <p:cNvSpPr txBox="1">
                <a:spLocks noChangeArrowheads="1"/>
              </p:cNvSpPr>
              <p:nvPr/>
            </p:nvSpPr>
            <p:spPr bwMode="auto">
              <a:xfrm>
                <a:off x="3493" y="3202"/>
                <a:ext cx="517"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Unit tested</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code</a:t>
                </a:r>
                <a:endParaRPr lang="en-US" altLang="zh-CN" sz="1800">
                  <a:latin typeface="Times New Roman" panose="02020603050405020304" pitchFamily="18" charset="0"/>
                  <a:cs typeface="Arial" panose="020B0604020202020204" pitchFamily="34" charset="0"/>
                </a:endParaRPr>
              </a:p>
            </p:txBody>
          </p:sp>
          <p:sp>
            <p:nvSpPr>
              <p:cNvPr id="46132" name="Text Box 33"/>
              <p:cNvSpPr txBox="1">
                <a:spLocks noChangeArrowheads="1"/>
              </p:cNvSpPr>
              <p:nvPr/>
            </p:nvSpPr>
            <p:spPr bwMode="auto">
              <a:xfrm>
                <a:off x="3188" y="3455"/>
                <a:ext cx="457"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Unit Test</a:t>
                </a:r>
                <a:endParaRPr lang="en-US" altLang="zh-CN" sz="1800">
                  <a:latin typeface="Times New Roman" panose="02020603050405020304" pitchFamily="18" charset="0"/>
                  <a:cs typeface="Arial" panose="020B0604020202020204" pitchFamily="34" charset="0"/>
                </a:endParaRPr>
              </a:p>
            </p:txBody>
          </p:sp>
          <p:sp>
            <p:nvSpPr>
              <p:cNvPr id="46133" name="Text Box 34"/>
              <p:cNvSpPr txBox="1">
                <a:spLocks noChangeArrowheads="1"/>
              </p:cNvSpPr>
              <p:nvPr/>
            </p:nvSpPr>
            <p:spPr bwMode="auto">
              <a:xfrm>
                <a:off x="3495" y="3611"/>
                <a:ext cx="47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Inspected</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Code</a:t>
                </a:r>
                <a:endParaRPr lang="en-US" altLang="zh-CN" sz="1800">
                  <a:latin typeface="Times New Roman" panose="02020603050405020304" pitchFamily="18" charset="0"/>
                  <a:cs typeface="Arial" panose="020B0604020202020204" pitchFamily="34" charset="0"/>
                </a:endParaRPr>
              </a:p>
            </p:txBody>
          </p:sp>
          <p:sp>
            <p:nvSpPr>
              <p:cNvPr id="46134" name="Text Box 35"/>
              <p:cNvSpPr txBox="1">
                <a:spLocks noChangeArrowheads="1"/>
              </p:cNvSpPr>
              <p:nvPr/>
            </p:nvSpPr>
            <p:spPr bwMode="auto">
              <a:xfrm>
                <a:off x="3913" y="3404"/>
                <a:ext cx="31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Test</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Audit</a:t>
                </a:r>
                <a:endParaRPr lang="en-US" altLang="zh-CN" sz="1800">
                  <a:latin typeface="Times New Roman" panose="02020603050405020304" pitchFamily="18" charset="0"/>
                  <a:cs typeface="Arial" panose="020B0604020202020204" pitchFamily="34" charset="0"/>
                </a:endParaRPr>
              </a:p>
            </p:txBody>
          </p:sp>
          <p:sp>
            <p:nvSpPr>
              <p:cNvPr id="46135" name="Line 36"/>
              <p:cNvSpPr>
                <a:spLocks noChangeShapeType="1"/>
              </p:cNvSpPr>
              <p:nvPr/>
            </p:nvSpPr>
            <p:spPr bwMode="auto">
              <a:xfrm flipV="1">
                <a:off x="3231" y="322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36" name="Line 37"/>
              <p:cNvSpPr>
                <a:spLocks noChangeShapeType="1"/>
              </p:cNvSpPr>
              <p:nvPr/>
            </p:nvSpPr>
            <p:spPr bwMode="auto">
              <a:xfrm>
                <a:off x="3231" y="322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6092" name="Rectangle 39"/>
            <p:cNvSpPr>
              <a:spLocks noChangeArrowheads="1"/>
            </p:cNvSpPr>
            <p:nvPr/>
          </p:nvSpPr>
          <p:spPr bwMode="auto">
            <a:xfrm>
              <a:off x="477" y="1194"/>
              <a:ext cx="967" cy="598"/>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46093" name="Text Box 40"/>
            <p:cNvSpPr txBox="1">
              <a:spLocks noChangeArrowheads="1"/>
            </p:cNvSpPr>
            <p:nvPr/>
          </p:nvSpPr>
          <p:spPr bwMode="auto">
            <a:xfrm>
              <a:off x="838" y="1190"/>
              <a:ext cx="27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RFP</a:t>
              </a:r>
              <a:endParaRPr lang="en-US" altLang="zh-CN" sz="1800">
                <a:latin typeface="Times New Roman" panose="02020603050405020304" pitchFamily="18" charset="0"/>
                <a:cs typeface="Arial" panose="020B0604020202020204" pitchFamily="34" charset="0"/>
              </a:endParaRPr>
            </a:p>
          </p:txBody>
        </p:sp>
        <p:sp>
          <p:nvSpPr>
            <p:cNvPr id="46094" name="Text Box 41"/>
            <p:cNvSpPr txBox="1">
              <a:spLocks noChangeArrowheads="1"/>
            </p:cNvSpPr>
            <p:nvPr/>
          </p:nvSpPr>
          <p:spPr bwMode="auto">
            <a:xfrm>
              <a:off x="425" y="1367"/>
              <a:ext cx="39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Req</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Study</a:t>
              </a:r>
              <a:endParaRPr lang="en-US" altLang="zh-CN" sz="1800">
                <a:latin typeface="Times New Roman" panose="02020603050405020304" pitchFamily="18" charset="0"/>
                <a:cs typeface="Arial" panose="020B0604020202020204" pitchFamily="34" charset="0"/>
              </a:endParaRPr>
            </a:p>
          </p:txBody>
        </p:sp>
        <p:sp>
          <p:nvSpPr>
            <p:cNvPr id="46095" name="Text Box 42"/>
            <p:cNvSpPr txBox="1">
              <a:spLocks noChangeArrowheads="1"/>
            </p:cNvSpPr>
            <p:nvPr/>
          </p:nvSpPr>
          <p:spPr bwMode="auto">
            <a:xfrm>
              <a:off x="744" y="1613"/>
              <a:ext cx="43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Proposal</a:t>
              </a:r>
              <a:endParaRPr lang="en-US" altLang="zh-CN" sz="1800">
                <a:latin typeface="Times New Roman" panose="02020603050405020304" pitchFamily="18" charset="0"/>
                <a:cs typeface="Arial" panose="020B0604020202020204" pitchFamily="34" charset="0"/>
              </a:endParaRPr>
            </a:p>
          </p:txBody>
        </p:sp>
        <p:sp>
          <p:nvSpPr>
            <p:cNvPr id="46096" name="Text Box 43"/>
            <p:cNvSpPr txBox="1">
              <a:spLocks noChangeArrowheads="1"/>
            </p:cNvSpPr>
            <p:nvPr/>
          </p:nvSpPr>
          <p:spPr bwMode="auto">
            <a:xfrm>
              <a:off x="1066" y="1367"/>
              <a:ext cx="43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Proposal</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Review</a:t>
              </a:r>
              <a:endParaRPr lang="en-US" altLang="zh-CN" sz="1800">
                <a:latin typeface="Times New Roman" panose="02020603050405020304" pitchFamily="18" charset="0"/>
                <a:cs typeface="Arial" panose="020B0604020202020204" pitchFamily="34" charset="0"/>
              </a:endParaRPr>
            </a:p>
          </p:txBody>
        </p:sp>
        <p:sp>
          <p:nvSpPr>
            <p:cNvPr id="46097" name="Line 44"/>
            <p:cNvSpPr>
              <a:spLocks noChangeShapeType="1"/>
            </p:cNvSpPr>
            <p:nvPr/>
          </p:nvSpPr>
          <p:spPr bwMode="auto">
            <a:xfrm flipV="1">
              <a:off x="477" y="1194"/>
              <a:ext cx="967" cy="5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8" name="Line 45"/>
            <p:cNvSpPr>
              <a:spLocks noChangeShapeType="1"/>
            </p:cNvSpPr>
            <p:nvPr/>
          </p:nvSpPr>
          <p:spPr bwMode="auto">
            <a:xfrm>
              <a:off x="477" y="1194"/>
              <a:ext cx="967" cy="5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9" name="Rectangle 47"/>
            <p:cNvSpPr>
              <a:spLocks noChangeArrowheads="1"/>
            </p:cNvSpPr>
            <p:nvPr/>
          </p:nvSpPr>
          <p:spPr bwMode="auto">
            <a:xfrm>
              <a:off x="797" y="1931"/>
              <a:ext cx="997" cy="598"/>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46100" name="Text Box 48"/>
            <p:cNvSpPr txBox="1">
              <a:spLocks noChangeArrowheads="1"/>
            </p:cNvSpPr>
            <p:nvPr/>
          </p:nvSpPr>
          <p:spPr bwMode="auto">
            <a:xfrm>
              <a:off x="1072" y="1926"/>
              <a:ext cx="4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Accepted</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Proposal</a:t>
              </a:r>
              <a:endParaRPr lang="en-US" altLang="zh-CN" sz="1800">
                <a:latin typeface="Times New Roman" panose="02020603050405020304" pitchFamily="18" charset="0"/>
                <a:cs typeface="Arial" panose="020B0604020202020204" pitchFamily="34" charset="0"/>
              </a:endParaRPr>
            </a:p>
          </p:txBody>
        </p:sp>
        <p:sp>
          <p:nvSpPr>
            <p:cNvPr id="46101" name="Text Box 49"/>
            <p:cNvSpPr txBox="1">
              <a:spLocks noChangeArrowheads="1"/>
            </p:cNvSpPr>
            <p:nvPr/>
          </p:nvSpPr>
          <p:spPr bwMode="auto">
            <a:xfrm>
              <a:off x="768" y="2105"/>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System</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Analysis</a:t>
              </a:r>
              <a:endParaRPr lang="en-US" altLang="zh-CN" sz="1800">
                <a:latin typeface="Times New Roman" panose="02020603050405020304" pitchFamily="18" charset="0"/>
                <a:cs typeface="Arial" panose="020B0604020202020204" pitchFamily="34" charset="0"/>
              </a:endParaRPr>
            </a:p>
          </p:txBody>
        </p:sp>
        <p:sp>
          <p:nvSpPr>
            <p:cNvPr id="46102" name="Text Box 50"/>
            <p:cNvSpPr txBox="1">
              <a:spLocks noChangeArrowheads="1"/>
            </p:cNvSpPr>
            <p:nvPr/>
          </p:nvSpPr>
          <p:spPr bwMode="auto">
            <a:xfrm>
              <a:off x="993" y="2302"/>
              <a:ext cx="6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dirty="0">
                  <a:latin typeface="Arial" panose="020B0604020202020204" pitchFamily="34" charset="0"/>
                  <a:cs typeface="Arial" panose="020B0604020202020204" pitchFamily="34" charset="0"/>
                </a:rPr>
                <a:t>Functional</a:t>
              </a:r>
            </a:p>
            <a:p>
              <a:pPr algn="ctr" eaLnBrk="1" hangingPunct="1">
                <a:spcBef>
                  <a:spcPct val="0"/>
                </a:spcBef>
                <a:buClrTx/>
                <a:buFontTx/>
                <a:buNone/>
              </a:pPr>
              <a:r>
                <a:rPr lang="en-US" altLang="zh-CN" sz="1000" dirty="0">
                  <a:latin typeface="Arial" panose="020B0604020202020204" pitchFamily="34" charset="0"/>
                  <a:cs typeface="Arial" panose="020B0604020202020204" pitchFamily="34" charset="0"/>
                </a:rPr>
                <a:t>Specifications</a:t>
              </a:r>
              <a:endParaRPr lang="en-US" altLang="zh-CN" sz="1800" dirty="0">
                <a:latin typeface="Times New Roman" panose="02020603050405020304" pitchFamily="18" charset="0"/>
                <a:cs typeface="Arial" panose="020B0604020202020204" pitchFamily="34" charset="0"/>
              </a:endParaRPr>
            </a:p>
          </p:txBody>
        </p:sp>
        <p:sp>
          <p:nvSpPr>
            <p:cNvPr id="46103" name="Text Box 51"/>
            <p:cNvSpPr txBox="1">
              <a:spLocks noChangeArrowheads="1"/>
            </p:cNvSpPr>
            <p:nvPr/>
          </p:nvSpPr>
          <p:spPr bwMode="auto">
            <a:xfrm>
              <a:off x="1437" y="2105"/>
              <a:ext cx="37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FS</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Review</a:t>
              </a:r>
              <a:endParaRPr lang="en-US" altLang="zh-CN" sz="1800">
                <a:latin typeface="Times New Roman" panose="02020603050405020304" pitchFamily="18" charset="0"/>
                <a:cs typeface="Arial" panose="020B0604020202020204" pitchFamily="34" charset="0"/>
              </a:endParaRPr>
            </a:p>
          </p:txBody>
        </p:sp>
        <p:sp>
          <p:nvSpPr>
            <p:cNvPr id="46104" name="Line 52"/>
            <p:cNvSpPr>
              <a:spLocks noChangeShapeType="1"/>
            </p:cNvSpPr>
            <p:nvPr/>
          </p:nvSpPr>
          <p:spPr bwMode="auto">
            <a:xfrm flipV="1">
              <a:off x="797" y="1931"/>
              <a:ext cx="997" cy="5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05" name="Line 53"/>
            <p:cNvSpPr>
              <a:spLocks noChangeShapeType="1"/>
            </p:cNvSpPr>
            <p:nvPr/>
          </p:nvSpPr>
          <p:spPr bwMode="auto">
            <a:xfrm>
              <a:off x="797" y="1931"/>
              <a:ext cx="997" cy="5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6106" name="Group 54"/>
            <p:cNvGrpSpPr>
              <a:grpSpLocks/>
            </p:cNvGrpSpPr>
            <p:nvPr/>
          </p:nvGrpSpPr>
          <p:grpSpPr bwMode="auto">
            <a:xfrm>
              <a:off x="1117" y="2649"/>
              <a:ext cx="1028" cy="626"/>
              <a:chOff x="1155" y="2539"/>
              <a:chExt cx="1072" cy="653"/>
            </a:xfrm>
          </p:grpSpPr>
          <p:sp>
            <p:nvSpPr>
              <p:cNvPr id="46123" name="Rectangle 55"/>
              <p:cNvSpPr>
                <a:spLocks noChangeArrowheads="1"/>
              </p:cNvSpPr>
              <p:nvPr/>
            </p:nvSpPr>
            <p:spPr bwMode="auto">
              <a:xfrm>
                <a:off x="1192" y="2544"/>
                <a:ext cx="1008" cy="624"/>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46124" name="Text Box 56"/>
              <p:cNvSpPr txBox="1">
                <a:spLocks noChangeArrowheads="1"/>
              </p:cNvSpPr>
              <p:nvPr/>
            </p:nvSpPr>
            <p:spPr bwMode="auto">
              <a:xfrm>
                <a:off x="1459" y="2539"/>
                <a:ext cx="475"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Approved</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FS</a:t>
                </a:r>
                <a:endParaRPr lang="en-US" altLang="zh-CN" sz="1800">
                  <a:latin typeface="Times New Roman" panose="02020603050405020304" pitchFamily="18" charset="0"/>
                  <a:cs typeface="Arial" panose="020B0604020202020204" pitchFamily="34" charset="0"/>
                </a:endParaRPr>
              </a:p>
            </p:txBody>
          </p:sp>
          <p:sp>
            <p:nvSpPr>
              <p:cNvPr id="46125" name="Text Box 57"/>
              <p:cNvSpPr txBox="1">
                <a:spLocks noChangeArrowheads="1"/>
              </p:cNvSpPr>
              <p:nvPr/>
            </p:nvSpPr>
            <p:spPr bwMode="auto">
              <a:xfrm>
                <a:off x="1155" y="2775"/>
                <a:ext cx="38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Design</a:t>
                </a:r>
                <a:endParaRPr lang="en-US" altLang="zh-CN" sz="1800">
                  <a:latin typeface="Times New Roman" panose="02020603050405020304" pitchFamily="18" charset="0"/>
                  <a:cs typeface="Arial" panose="020B0604020202020204" pitchFamily="34" charset="0"/>
                </a:endParaRPr>
              </a:p>
            </p:txBody>
          </p:sp>
          <p:sp>
            <p:nvSpPr>
              <p:cNvPr id="46126" name="Text Box 58"/>
              <p:cNvSpPr txBox="1">
                <a:spLocks noChangeArrowheads="1"/>
              </p:cNvSpPr>
              <p:nvPr/>
            </p:nvSpPr>
            <p:spPr bwMode="auto">
              <a:xfrm>
                <a:off x="1446" y="2931"/>
                <a:ext cx="500"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Design</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Document</a:t>
                </a:r>
                <a:endParaRPr lang="en-US" altLang="zh-CN" sz="1800">
                  <a:latin typeface="Times New Roman" panose="02020603050405020304" pitchFamily="18" charset="0"/>
                  <a:cs typeface="Arial" panose="020B0604020202020204" pitchFamily="34" charset="0"/>
                </a:endParaRPr>
              </a:p>
            </p:txBody>
          </p:sp>
          <p:sp>
            <p:nvSpPr>
              <p:cNvPr id="46127" name="Text Box 59"/>
              <p:cNvSpPr txBox="1">
                <a:spLocks noChangeArrowheads="1"/>
              </p:cNvSpPr>
              <p:nvPr/>
            </p:nvSpPr>
            <p:spPr bwMode="auto">
              <a:xfrm>
                <a:off x="1833" y="2726"/>
                <a:ext cx="39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Design</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Review</a:t>
                </a:r>
                <a:endParaRPr lang="en-US" altLang="zh-CN" sz="1800">
                  <a:latin typeface="Times New Roman" panose="02020603050405020304" pitchFamily="18" charset="0"/>
                  <a:cs typeface="Arial" panose="020B0604020202020204" pitchFamily="34" charset="0"/>
                </a:endParaRPr>
              </a:p>
            </p:txBody>
          </p:sp>
          <p:sp>
            <p:nvSpPr>
              <p:cNvPr id="46128" name="Line 60"/>
              <p:cNvSpPr>
                <a:spLocks noChangeShapeType="1"/>
              </p:cNvSpPr>
              <p:nvPr/>
            </p:nvSpPr>
            <p:spPr bwMode="auto">
              <a:xfrm flipV="1">
                <a:off x="1192" y="254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29" name="Line 61"/>
              <p:cNvSpPr>
                <a:spLocks noChangeShapeType="1"/>
              </p:cNvSpPr>
              <p:nvPr/>
            </p:nvSpPr>
            <p:spPr bwMode="auto">
              <a:xfrm>
                <a:off x="1192" y="254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6107" name="Group 62"/>
            <p:cNvGrpSpPr>
              <a:grpSpLocks/>
            </p:cNvGrpSpPr>
            <p:nvPr/>
          </p:nvGrpSpPr>
          <p:grpSpPr bwMode="auto">
            <a:xfrm>
              <a:off x="1442" y="3341"/>
              <a:ext cx="1059" cy="637"/>
              <a:chOff x="1492" y="3198"/>
              <a:chExt cx="1104" cy="664"/>
            </a:xfrm>
          </p:grpSpPr>
          <p:sp>
            <p:nvSpPr>
              <p:cNvPr id="46116" name="Rectangle 63"/>
              <p:cNvSpPr>
                <a:spLocks noChangeArrowheads="1"/>
              </p:cNvSpPr>
              <p:nvPr/>
            </p:nvSpPr>
            <p:spPr bwMode="auto">
              <a:xfrm>
                <a:off x="1532" y="3214"/>
                <a:ext cx="1008" cy="624"/>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46117" name="Text Box 64"/>
              <p:cNvSpPr txBox="1">
                <a:spLocks noChangeArrowheads="1"/>
              </p:cNvSpPr>
              <p:nvPr/>
            </p:nvSpPr>
            <p:spPr bwMode="auto">
              <a:xfrm>
                <a:off x="1801" y="3198"/>
                <a:ext cx="503"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Design</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Document</a:t>
                </a:r>
                <a:endParaRPr lang="en-US" altLang="zh-CN" sz="1800">
                  <a:latin typeface="Times New Roman" panose="02020603050405020304" pitchFamily="18" charset="0"/>
                  <a:cs typeface="Arial" panose="020B0604020202020204" pitchFamily="34" charset="0"/>
                </a:endParaRPr>
              </a:p>
            </p:txBody>
          </p:sp>
          <p:sp>
            <p:nvSpPr>
              <p:cNvPr id="46118" name="Text Box 65"/>
              <p:cNvSpPr txBox="1">
                <a:spLocks noChangeArrowheads="1"/>
              </p:cNvSpPr>
              <p:nvPr/>
            </p:nvSpPr>
            <p:spPr bwMode="auto">
              <a:xfrm>
                <a:off x="1492" y="3446"/>
                <a:ext cx="384"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Coding</a:t>
                </a:r>
                <a:endParaRPr lang="en-US" altLang="zh-CN" sz="1800">
                  <a:latin typeface="Times New Roman" panose="02020603050405020304" pitchFamily="18" charset="0"/>
                  <a:cs typeface="Arial" panose="020B0604020202020204" pitchFamily="34" charset="0"/>
                </a:endParaRPr>
              </a:p>
            </p:txBody>
          </p:sp>
          <p:sp>
            <p:nvSpPr>
              <p:cNvPr id="46119" name="Text Box 66"/>
              <p:cNvSpPr txBox="1">
                <a:spLocks noChangeArrowheads="1"/>
              </p:cNvSpPr>
              <p:nvPr/>
            </p:nvSpPr>
            <p:spPr bwMode="auto">
              <a:xfrm>
                <a:off x="1796" y="3601"/>
                <a:ext cx="47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Inspected</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Code</a:t>
                </a:r>
                <a:endParaRPr lang="en-US" altLang="zh-CN" sz="1800">
                  <a:latin typeface="Times New Roman" panose="02020603050405020304" pitchFamily="18" charset="0"/>
                  <a:cs typeface="Arial" panose="020B0604020202020204" pitchFamily="34" charset="0"/>
                </a:endParaRPr>
              </a:p>
            </p:txBody>
          </p:sp>
          <p:sp>
            <p:nvSpPr>
              <p:cNvPr id="46120" name="Text Box 67"/>
              <p:cNvSpPr txBox="1">
                <a:spLocks noChangeArrowheads="1"/>
              </p:cNvSpPr>
              <p:nvPr/>
            </p:nvSpPr>
            <p:spPr bwMode="auto">
              <a:xfrm>
                <a:off x="2098" y="3382"/>
                <a:ext cx="498"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Code</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Inspection</a:t>
                </a:r>
                <a:endParaRPr lang="en-US" altLang="zh-CN" sz="1800">
                  <a:latin typeface="Times New Roman" panose="02020603050405020304" pitchFamily="18" charset="0"/>
                  <a:cs typeface="Arial" panose="020B0604020202020204" pitchFamily="34" charset="0"/>
                </a:endParaRPr>
              </a:p>
            </p:txBody>
          </p:sp>
          <p:sp>
            <p:nvSpPr>
              <p:cNvPr id="46121" name="Line 68"/>
              <p:cNvSpPr>
                <a:spLocks noChangeShapeType="1"/>
              </p:cNvSpPr>
              <p:nvPr/>
            </p:nvSpPr>
            <p:spPr bwMode="auto">
              <a:xfrm flipV="1">
                <a:off x="1532" y="321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22" name="Line 69"/>
              <p:cNvSpPr>
                <a:spLocks noChangeShapeType="1"/>
              </p:cNvSpPr>
              <p:nvPr/>
            </p:nvSpPr>
            <p:spPr bwMode="auto">
              <a:xfrm>
                <a:off x="1532" y="321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6108" name="Text Box 70"/>
            <p:cNvSpPr txBox="1">
              <a:spLocks noChangeArrowheads="1"/>
            </p:cNvSpPr>
            <p:nvPr/>
          </p:nvSpPr>
          <p:spPr bwMode="auto">
            <a:xfrm>
              <a:off x="2605" y="3391"/>
              <a:ext cx="5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Unit Test</a:t>
              </a:r>
            </a:p>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Plan</a:t>
              </a:r>
              <a:endParaRPr lang="en-US" altLang="zh-CN" sz="1800" b="1">
                <a:latin typeface="Times New Roman" panose="02020603050405020304" pitchFamily="18" charset="0"/>
                <a:cs typeface="Arial" panose="020B0604020202020204" pitchFamily="34" charset="0"/>
              </a:endParaRPr>
            </a:p>
          </p:txBody>
        </p:sp>
        <p:sp>
          <p:nvSpPr>
            <p:cNvPr id="46109" name="Line 71"/>
            <p:cNvSpPr>
              <a:spLocks noChangeShapeType="1"/>
            </p:cNvSpPr>
            <p:nvPr/>
          </p:nvSpPr>
          <p:spPr bwMode="auto">
            <a:xfrm>
              <a:off x="1785" y="2252"/>
              <a:ext cx="2072"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0" name="Text Box 72"/>
            <p:cNvSpPr txBox="1">
              <a:spLocks noChangeArrowheads="1"/>
            </p:cNvSpPr>
            <p:nvPr/>
          </p:nvSpPr>
          <p:spPr bwMode="auto">
            <a:xfrm>
              <a:off x="2513" y="2108"/>
              <a:ext cx="680"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System Test</a:t>
              </a:r>
            </a:p>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Plan</a:t>
              </a:r>
            </a:p>
          </p:txBody>
        </p:sp>
        <p:sp>
          <p:nvSpPr>
            <p:cNvPr id="46111" name="Line 73"/>
            <p:cNvSpPr>
              <a:spLocks noChangeShapeType="1"/>
            </p:cNvSpPr>
            <p:nvPr/>
          </p:nvSpPr>
          <p:spPr bwMode="auto">
            <a:xfrm>
              <a:off x="2153" y="2989"/>
              <a:ext cx="1381"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2" name="Text Box 74"/>
            <p:cNvSpPr txBox="1">
              <a:spLocks noChangeArrowheads="1"/>
            </p:cNvSpPr>
            <p:nvPr/>
          </p:nvSpPr>
          <p:spPr bwMode="auto">
            <a:xfrm>
              <a:off x="2475" y="2839"/>
              <a:ext cx="837"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Integration Test</a:t>
              </a:r>
            </a:p>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Plan</a:t>
              </a:r>
              <a:endParaRPr lang="en-US" altLang="zh-CN" sz="1800" b="1">
                <a:latin typeface="Times New Roman" panose="02020603050405020304" pitchFamily="18" charset="0"/>
                <a:cs typeface="Arial" panose="020B0604020202020204" pitchFamily="34" charset="0"/>
              </a:endParaRPr>
            </a:p>
          </p:txBody>
        </p:sp>
        <p:sp>
          <p:nvSpPr>
            <p:cNvPr id="46113" name="Line 75"/>
            <p:cNvSpPr>
              <a:spLocks noChangeShapeType="1"/>
            </p:cNvSpPr>
            <p:nvPr/>
          </p:nvSpPr>
          <p:spPr bwMode="auto">
            <a:xfrm>
              <a:off x="1509" y="1562"/>
              <a:ext cx="271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4" name="Text Box 76"/>
            <p:cNvSpPr txBox="1">
              <a:spLocks noChangeArrowheads="1"/>
            </p:cNvSpPr>
            <p:nvPr/>
          </p:nvSpPr>
          <p:spPr bwMode="auto">
            <a:xfrm>
              <a:off x="2529" y="1419"/>
              <a:ext cx="653"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Acceptance</a:t>
              </a:r>
            </a:p>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Test Plan</a:t>
              </a:r>
            </a:p>
          </p:txBody>
        </p:sp>
        <p:sp>
          <p:nvSpPr>
            <p:cNvPr id="46115" name="Rectangle 77"/>
            <p:cNvSpPr>
              <a:spLocks noChangeArrowheads="1"/>
            </p:cNvSpPr>
            <p:nvPr/>
          </p:nvSpPr>
          <p:spPr bwMode="auto">
            <a:xfrm>
              <a:off x="1417" y="3312"/>
              <a:ext cx="2900" cy="690"/>
            </a:xfrm>
            <a:prstGeom prst="rect">
              <a:avLst/>
            </a:prstGeom>
            <a:noFill/>
            <a:ln w="2857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latin typeface="Arial" panose="020B0604020202020204" pitchFamily="34" charset="0"/>
                <a:cs typeface="Arial" panose="020B0604020202020204" pitchFamily="34" charset="0"/>
              </a:endParaRPr>
            </a:p>
          </p:txBody>
        </p:sp>
      </p:grpSp>
      <p:sp>
        <p:nvSpPr>
          <p:cNvPr id="2" name="矩形 1"/>
          <p:cNvSpPr/>
          <p:nvPr/>
        </p:nvSpPr>
        <p:spPr>
          <a:xfrm>
            <a:off x="55901" y="2828625"/>
            <a:ext cx="5297891" cy="3970318"/>
          </a:xfrm>
          <a:prstGeom prst="rect">
            <a:avLst/>
          </a:prstGeom>
        </p:spPr>
        <p:txBody>
          <a:bodyPr wrap="square">
            <a:spAutoFit/>
          </a:bodyPr>
          <a:lstStyle/>
          <a:p>
            <a:r>
              <a:rPr lang="en-IE" altLang="en-US" b="1" u="sng" dirty="0"/>
              <a:t>V-Model </a:t>
            </a:r>
            <a:r>
              <a:rPr lang="en-IE" altLang="en-US" b="1" u="sng" dirty="0" smtClean="0"/>
              <a:t>Documentation</a:t>
            </a:r>
          </a:p>
          <a:p>
            <a:endParaRPr lang="en-US" altLang="en-US" dirty="0" smtClean="0"/>
          </a:p>
          <a:p>
            <a:pPr marL="342900" indent="-342900">
              <a:buFont typeface="Wingdings" panose="05000000000000000000" pitchFamily="2" charset="2"/>
              <a:buChar char="ü"/>
            </a:pPr>
            <a:r>
              <a:rPr lang="en-US" altLang="en-US" dirty="0" smtClean="0"/>
              <a:t>the </a:t>
            </a:r>
            <a:r>
              <a:rPr lang="en-US" altLang="en-US" dirty="0"/>
              <a:t>User Requirements Specification</a:t>
            </a:r>
            <a:r>
              <a:rPr lang="en-US" altLang="en-US" dirty="0" smtClean="0"/>
              <a:t>.</a:t>
            </a:r>
          </a:p>
          <a:p>
            <a:pPr marL="342900" indent="-342900">
              <a:buFont typeface="Wingdings" panose="05000000000000000000" pitchFamily="2" charset="2"/>
              <a:buChar char="ü"/>
            </a:pPr>
            <a:r>
              <a:rPr lang="zh-CN" altLang="en-US" dirty="0" smtClean="0"/>
              <a:t>（</a:t>
            </a:r>
            <a:r>
              <a:rPr lang="en-US" altLang="zh-CN" dirty="0" smtClean="0"/>
              <a:t>URS</a:t>
            </a:r>
            <a:r>
              <a:rPr lang="zh-CN" altLang="en-US" dirty="0" smtClean="0"/>
              <a:t>）</a:t>
            </a:r>
            <a:endParaRPr lang="en-US" altLang="en-US" dirty="0" smtClean="0"/>
          </a:p>
          <a:p>
            <a:pPr marL="342900" indent="-342900">
              <a:buFont typeface="Wingdings" panose="05000000000000000000" pitchFamily="2" charset="2"/>
              <a:buChar char="ü"/>
            </a:pPr>
            <a:endParaRPr lang="en-US" altLang="en-US" dirty="0" smtClean="0"/>
          </a:p>
          <a:p>
            <a:pPr marL="342900" indent="-342900">
              <a:buFont typeface="Wingdings" panose="05000000000000000000" pitchFamily="2" charset="2"/>
              <a:buChar char="ü"/>
            </a:pPr>
            <a:r>
              <a:rPr lang="en-US" altLang="en-US" dirty="0" smtClean="0"/>
              <a:t>the </a:t>
            </a:r>
            <a:r>
              <a:rPr lang="en-US" altLang="en-US" dirty="0"/>
              <a:t>System Requirements </a:t>
            </a:r>
            <a:r>
              <a:rPr lang="en-US" altLang="en-US" dirty="0" smtClean="0"/>
              <a:t>Specification</a:t>
            </a:r>
          </a:p>
          <a:p>
            <a:pPr marL="342900" indent="-342900">
              <a:buFont typeface="Wingdings" panose="05000000000000000000" pitchFamily="2" charset="2"/>
              <a:buChar char="ü"/>
            </a:pPr>
            <a:r>
              <a:rPr lang="zh-CN" altLang="en-US" dirty="0" smtClean="0"/>
              <a:t>（</a:t>
            </a:r>
            <a:r>
              <a:rPr lang="en-US" altLang="zh-CN" dirty="0" smtClean="0"/>
              <a:t>SS</a:t>
            </a:r>
            <a:r>
              <a:rPr lang="zh-CN" altLang="en-US" dirty="0" smtClean="0"/>
              <a:t>）</a:t>
            </a:r>
            <a:endParaRPr lang="en-US" altLang="en-US" dirty="0" smtClean="0"/>
          </a:p>
          <a:p>
            <a:pPr marL="342900" indent="-342900">
              <a:buFont typeface="Wingdings" panose="05000000000000000000" pitchFamily="2" charset="2"/>
              <a:buChar char="ü"/>
            </a:pPr>
            <a:endParaRPr lang="en-US" altLang="en-US" dirty="0" smtClean="0"/>
          </a:p>
          <a:p>
            <a:pPr marL="342900" indent="-342900">
              <a:buFont typeface="Wingdings" panose="05000000000000000000" pitchFamily="2" charset="2"/>
              <a:buChar char="ü"/>
            </a:pPr>
            <a:endParaRPr lang="en-US" altLang="en-US" dirty="0" smtClean="0"/>
          </a:p>
          <a:p>
            <a:pPr marL="342900" indent="-342900">
              <a:buFont typeface="Wingdings" panose="05000000000000000000" pitchFamily="2" charset="2"/>
              <a:buChar char="ü"/>
            </a:pPr>
            <a:r>
              <a:rPr lang="en-US" altLang="en-US" dirty="0" smtClean="0"/>
              <a:t>the </a:t>
            </a:r>
            <a:r>
              <a:rPr lang="en-US" altLang="en-US" dirty="0"/>
              <a:t>System Design Specifications, </a:t>
            </a:r>
            <a:endParaRPr lang="en-US" altLang="en-US" dirty="0" smtClean="0"/>
          </a:p>
          <a:p>
            <a:pPr marL="342900" indent="-342900">
              <a:buFont typeface="Wingdings" panose="05000000000000000000" pitchFamily="2" charset="2"/>
              <a:buChar char="ü"/>
            </a:pPr>
            <a:r>
              <a:rPr lang="zh-CN" altLang="en-US" dirty="0" smtClean="0"/>
              <a:t>（</a:t>
            </a:r>
            <a:r>
              <a:rPr lang="en-US" altLang="zh-CN" dirty="0" smtClean="0"/>
              <a:t>SDS</a:t>
            </a:r>
            <a:r>
              <a:rPr lang="zh-CN" altLang="en-US" dirty="0" smtClean="0"/>
              <a:t>）</a:t>
            </a:r>
            <a:endParaRPr lang="en-US" altLang="en-US" dirty="0" smtClean="0"/>
          </a:p>
          <a:p>
            <a:pPr marL="342900" indent="-342900">
              <a:buFont typeface="Wingdings" panose="05000000000000000000" pitchFamily="2" charset="2"/>
              <a:buChar char="ü"/>
            </a:pPr>
            <a:endParaRPr lang="en-US" altLang="en-US" dirty="0" smtClean="0"/>
          </a:p>
          <a:p>
            <a:pPr marL="342900" indent="-342900">
              <a:buFont typeface="Wingdings" panose="05000000000000000000" pitchFamily="2" charset="2"/>
              <a:buChar char="ü"/>
            </a:pPr>
            <a:r>
              <a:rPr lang="en-US" altLang="en-US" dirty="0" smtClean="0"/>
              <a:t>Detailed </a:t>
            </a:r>
            <a:r>
              <a:rPr lang="en-US" altLang="en-US" dirty="0"/>
              <a:t>Design Specifications, </a:t>
            </a:r>
            <a:endParaRPr lang="en-US" altLang="en-US" dirty="0" smtClean="0"/>
          </a:p>
          <a:p>
            <a:pPr marL="342900" indent="-342900">
              <a:buFont typeface="Wingdings" panose="05000000000000000000" pitchFamily="2" charset="2"/>
              <a:buChar char="ü"/>
            </a:pPr>
            <a:r>
              <a:rPr lang="zh-CN" altLang="en-US" dirty="0" smtClean="0"/>
              <a:t>（</a:t>
            </a:r>
            <a:r>
              <a:rPr lang="en-US" altLang="zh-CN" dirty="0" smtClean="0"/>
              <a:t>DDS</a:t>
            </a:r>
            <a:r>
              <a:rPr lang="zh-CN" altLang="en-US" dirty="0" smtClean="0"/>
              <a:t>）</a:t>
            </a:r>
            <a:endParaRPr lang="en-US" altLang="en-US" dirty="0"/>
          </a:p>
        </p:txBody>
      </p:sp>
      <p:sp>
        <p:nvSpPr>
          <p:cNvPr id="3" name="下箭头 2"/>
          <p:cNvSpPr/>
          <p:nvPr/>
        </p:nvSpPr>
        <p:spPr>
          <a:xfrm rot="4155808">
            <a:off x="5423335" y="1410374"/>
            <a:ext cx="449604" cy="3467935"/>
          </a:xfrm>
          <a:prstGeom prst="downArrow">
            <a:avLst>
              <a:gd name="adj1" fmla="val 19009"/>
              <a:gd name="adj2"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3" name="下箭头 82"/>
          <p:cNvSpPr/>
          <p:nvPr/>
        </p:nvSpPr>
        <p:spPr>
          <a:xfrm rot="4155808">
            <a:off x="5499296" y="2396895"/>
            <a:ext cx="449604" cy="3174392"/>
          </a:xfrm>
          <a:prstGeom prst="downArrow">
            <a:avLst>
              <a:gd name="adj1" fmla="val 19009"/>
              <a:gd name="adj2"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4" name="下箭头 83"/>
          <p:cNvSpPr/>
          <p:nvPr/>
        </p:nvSpPr>
        <p:spPr>
          <a:xfrm rot="4155808">
            <a:off x="5212534" y="3414460"/>
            <a:ext cx="449604" cy="3174392"/>
          </a:xfrm>
          <a:prstGeom prst="downArrow">
            <a:avLst>
              <a:gd name="adj1" fmla="val 19009"/>
              <a:gd name="adj2"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5" name="下箭头 84"/>
          <p:cNvSpPr/>
          <p:nvPr/>
        </p:nvSpPr>
        <p:spPr>
          <a:xfrm rot="4155808">
            <a:off x="5336953" y="4073560"/>
            <a:ext cx="449604" cy="3620242"/>
          </a:xfrm>
          <a:prstGeom prst="downArrow">
            <a:avLst>
              <a:gd name="adj1" fmla="val 19009"/>
              <a:gd name="adj2"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4" name="椭圆 3"/>
          <p:cNvSpPr/>
          <p:nvPr/>
        </p:nvSpPr>
        <p:spPr>
          <a:xfrm>
            <a:off x="3741729" y="1839136"/>
            <a:ext cx="644856" cy="615520"/>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4283524" y="3026195"/>
            <a:ext cx="644856" cy="615520"/>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4808778" y="4154971"/>
            <a:ext cx="644856" cy="615520"/>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5297750" y="5270047"/>
            <a:ext cx="644856" cy="615520"/>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8226001" y="5234933"/>
            <a:ext cx="644856" cy="615520"/>
          </a:xfrm>
          <a:prstGeom prst="ellipse">
            <a:avLst/>
          </a:prstGeom>
          <a:noFill/>
          <a:ln w="412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8742128" y="4180433"/>
            <a:ext cx="644856" cy="615520"/>
          </a:xfrm>
          <a:prstGeom prst="ellipse">
            <a:avLst/>
          </a:prstGeom>
          <a:noFill/>
          <a:ln w="412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9213670" y="3045636"/>
            <a:ext cx="644856" cy="615520"/>
          </a:xfrm>
          <a:prstGeom prst="ellipse">
            <a:avLst/>
          </a:prstGeom>
          <a:noFill/>
          <a:ln w="412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9889114" y="1871431"/>
            <a:ext cx="644856" cy="615520"/>
          </a:xfrm>
          <a:prstGeom prst="ellipse">
            <a:avLst/>
          </a:prstGeom>
          <a:noFill/>
          <a:ln w="412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61582859"/>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3"/>
                                        </p:tgtEl>
                                        <p:attrNameLst>
                                          <p:attrName>style.visibility</p:attrName>
                                        </p:attrNameLst>
                                      </p:cBhvr>
                                      <p:to>
                                        <p:strVal val="visible"/>
                                      </p:to>
                                    </p:set>
                                    <p:animEffect transition="in" filter="fade">
                                      <p:cBhvr>
                                        <p:cTn id="12" dur="1000"/>
                                        <p:tgtEl>
                                          <p:spTgt spid="83"/>
                                        </p:tgtEl>
                                      </p:cBhvr>
                                    </p:animEffect>
                                    <p:anim calcmode="lin" valueType="num">
                                      <p:cBhvr>
                                        <p:cTn id="13" dur="1000" fill="hold"/>
                                        <p:tgtEl>
                                          <p:spTgt spid="83"/>
                                        </p:tgtEl>
                                        <p:attrNameLst>
                                          <p:attrName>ppt_x</p:attrName>
                                        </p:attrNameLst>
                                      </p:cBhvr>
                                      <p:tavLst>
                                        <p:tav tm="0">
                                          <p:val>
                                            <p:strVal val="#ppt_x"/>
                                          </p:val>
                                        </p:tav>
                                        <p:tav tm="100000">
                                          <p:val>
                                            <p:strVal val="#ppt_x"/>
                                          </p:val>
                                        </p:tav>
                                      </p:tavLst>
                                    </p:anim>
                                    <p:anim calcmode="lin" valueType="num">
                                      <p:cBhvr>
                                        <p:cTn id="14" dur="1000" fill="hold"/>
                                        <p:tgtEl>
                                          <p:spTgt spid="8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4"/>
                                        </p:tgtEl>
                                        <p:attrNameLst>
                                          <p:attrName>style.visibility</p:attrName>
                                        </p:attrNameLst>
                                      </p:cBhvr>
                                      <p:to>
                                        <p:strVal val="visible"/>
                                      </p:to>
                                    </p:set>
                                    <p:animEffect transition="in" filter="fade">
                                      <p:cBhvr>
                                        <p:cTn id="17" dur="1000"/>
                                        <p:tgtEl>
                                          <p:spTgt spid="84"/>
                                        </p:tgtEl>
                                      </p:cBhvr>
                                    </p:animEffect>
                                    <p:anim calcmode="lin" valueType="num">
                                      <p:cBhvr>
                                        <p:cTn id="18" dur="1000" fill="hold"/>
                                        <p:tgtEl>
                                          <p:spTgt spid="84"/>
                                        </p:tgtEl>
                                        <p:attrNameLst>
                                          <p:attrName>ppt_x</p:attrName>
                                        </p:attrNameLst>
                                      </p:cBhvr>
                                      <p:tavLst>
                                        <p:tav tm="0">
                                          <p:val>
                                            <p:strVal val="#ppt_x"/>
                                          </p:val>
                                        </p:tav>
                                        <p:tav tm="100000">
                                          <p:val>
                                            <p:strVal val="#ppt_x"/>
                                          </p:val>
                                        </p:tav>
                                      </p:tavLst>
                                    </p:anim>
                                    <p:anim calcmode="lin" valueType="num">
                                      <p:cBhvr>
                                        <p:cTn id="19" dur="1000" fill="hold"/>
                                        <p:tgtEl>
                                          <p:spTgt spid="8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fade">
                                      <p:cBhvr>
                                        <p:cTn id="22" dur="1000"/>
                                        <p:tgtEl>
                                          <p:spTgt spid="85"/>
                                        </p:tgtEl>
                                      </p:cBhvr>
                                    </p:animEffect>
                                    <p:anim calcmode="lin" valueType="num">
                                      <p:cBhvr>
                                        <p:cTn id="23" dur="1000" fill="hold"/>
                                        <p:tgtEl>
                                          <p:spTgt spid="85"/>
                                        </p:tgtEl>
                                        <p:attrNameLst>
                                          <p:attrName>ppt_x</p:attrName>
                                        </p:attrNameLst>
                                      </p:cBhvr>
                                      <p:tavLst>
                                        <p:tav tm="0">
                                          <p:val>
                                            <p:strVal val="#ppt_x"/>
                                          </p:val>
                                        </p:tav>
                                        <p:tav tm="100000">
                                          <p:val>
                                            <p:strVal val="#ppt_x"/>
                                          </p:val>
                                        </p:tav>
                                      </p:tavLst>
                                    </p:anim>
                                    <p:anim calcmode="lin" valueType="num">
                                      <p:cBhvr>
                                        <p:cTn id="24"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arn(inVertical)">
                                      <p:cBhvr>
                                        <p:cTn id="29" dur="500"/>
                                        <p:tgtEl>
                                          <p:spTgt spid="4"/>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87"/>
                                        </p:tgtEl>
                                        <p:attrNameLst>
                                          <p:attrName>style.visibility</p:attrName>
                                        </p:attrNameLst>
                                      </p:cBhvr>
                                      <p:to>
                                        <p:strVal val="visible"/>
                                      </p:to>
                                    </p:set>
                                    <p:animEffect transition="in" filter="barn(inVertical)">
                                      <p:cBhvr>
                                        <p:cTn id="32" dur="500"/>
                                        <p:tgtEl>
                                          <p:spTgt spid="87"/>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88"/>
                                        </p:tgtEl>
                                        <p:attrNameLst>
                                          <p:attrName>style.visibility</p:attrName>
                                        </p:attrNameLst>
                                      </p:cBhvr>
                                      <p:to>
                                        <p:strVal val="visible"/>
                                      </p:to>
                                    </p:set>
                                    <p:animEffect transition="in" filter="barn(inVertical)">
                                      <p:cBhvr>
                                        <p:cTn id="35" dur="500"/>
                                        <p:tgtEl>
                                          <p:spTgt spid="88"/>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89"/>
                                        </p:tgtEl>
                                        <p:attrNameLst>
                                          <p:attrName>style.visibility</p:attrName>
                                        </p:attrNameLst>
                                      </p:cBhvr>
                                      <p:to>
                                        <p:strVal val="visible"/>
                                      </p:to>
                                    </p:set>
                                    <p:animEffect transition="in" filter="barn(inVertical)">
                                      <p:cBhvr>
                                        <p:cTn id="38" dur="500"/>
                                        <p:tgtEl>
                                          <p:spTgt spid="89"/>
                                        </p:tgtEl>
                                      </p:cBhvr>
                                    </p:animEffec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93"/>
                                        </p:tgtEl>
                                        <p:attrNameLst>
                                          <p:attrName>style.visibility</p:attrName>
                                        </p:attrNameLst>
                                      </p:cBhvr>
                                      <p:to>
                                        <p:strVal val="visible"/>
                                      </p:to>
                                    </p:set>
                                    <p:animEffect transition="in" filter="wheel(1)">
                                      <p:cBhvr>
                                        <p:cTn id="43" dur="2000"/>
                                        <p:tgtEl>
                                          <p:spTgt spid="93"/>
                                        </p:tgtEl>
                                      </p:cBhvr>
                                    </p:animEffect>
                                  </p:childTnLst>
                                </p:cTn>
                              </p:par>
                              <p:par>
                                <p:cTn id="44" presetID="21" presetClass="entr" presetSubtype="1" fill="hold" grpId="0" nodeType="withEffect">
                                  <p:stCondLst>
                                    <p:cond delay="0"/>
                                  </p:stCondLst>
                                  <p:childTnLst>
                                    <p:set>
                                      <p:cBhvr>
                                        <p:cTn id="45" dur="1" fill="hold">
                                          <p:stCondLst>
                                            <p:cond delay="0"/>
                                          </p:stCondLst>
                                        </p:cTn>
                                        <p:tgtEl>
                                          <p:spTgt spid="92"/>
                                        </p:tgtEl>
                                        <p:attrNameLst>
                                          <p:attrName>style.visibility</p:attrName>
                                        </p:attrNameLst>
                                      </p:cBhvr>
                                      <p:to>
                                        <p:strVal val="visible"/>
                                      </p:to>
                                    </p:set>
                                    <p:animEffect transition="in" filter="wheel(1)">
                                      <p:cBhvr>
                                        <p:cTn id="46" dur="2000"/>
                                        <p:tgtEl>
                                          <p:spTgt spid="92"/>
                                        </p:tgtEl>
                                      </p:cBhvr>
                                    </p:animEffect>
                                  </p:childTnLst>
                                </p:cTn>
                              </p:par>
                              <p:par>
                                <p:cTn id="47" presetID="21" presetClass="entr" presetSubtype="1" fill="hold" grpId="0" nodeType="withEffect">
                                  <p:stCondLst>
                                    <p:cond delay="0"/>
                                  </p:stCondLst>
                                  <p:childTnLst>
                                    <p:set>
                                      <p:cBhvr>
                                        <p:cTn id="48" dur="1" fill="hold">
                                          <p:stCondLst>
                                            <p:cond delay="0"/>
                                          </p:stCondLst>
                                        </p:cTn>
                                        <p:tgtEl>
                                          <p:spTgt spid="91"/>
                                        </p:tgtEl>
                                        <p:attrNameLst>
                                          <p:attrName>style.visibility</p:attrName>
                                        </p:attrNameLst>
                                      </p:cBhvr>
                                      <p:to>
                                        <p:strVal val="visible"/>
                                      </p:to>
                                    </p:set>
                                    <p:animEffect transition="in" filter="wheel(1)">
                                      <p:cBhvr>
                                        <p:cTn id="49" dur="2000"/>
                                        <p:tgtEl>
                                          <p:spTgt spid="91"/>
                                        </p:tgtEl>
                                      </p:cBhvr>
                                    </p:animEffect>
                                  </p:childTnLst>
                                </p:cTn>
                              </p:par>
                              <p:par>
                                <p:cTn id="50" presetID="21" presetClass="entr" presetSubtype="1" fill="hold" grpId="0" nodeType="withEffect">
                                  <p:stCondLst>
                                    <p:cond delay="0"/>
                                  </p:stCondLst>
                                  <p:childTnLst>
                                    <p:set>
                                      <p:cBhvr>
                                        <p:cTn id="51" dur="1" fill="hold">
                                          <p:stCondLst>
                                            <p:cond delay="0"/>
                                          </p:stCondLst>
                                        </p:cTn>
                                        <p:tgtEl>
                                          <p:spTgt spid="90"/>
                                        </p:tgtEl>
                                        <p:attrNameLst>
                                          <p:attrName>style.visibility</p:attrName>
                                        </p:attrNameLst>
                                      </p:cBhvr>
                                      <p:to>
                                        <p:strVal val="visible"/>
                                      </p:to>
                                    </p:set>
                                    <p:animEffect transition="in" filter="wheel(1)">
                                      <p:cBhvr>
                                        <p:cTn id="52" dur="20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3" grpId="0" animBg="1"/>
      <p:bldP spid="84" grpId="0" animBg="1"/>
      <p:bldP spid="85" grpId="0" animBg="1"/>
      <p:bldP spid="4" grpId="0" animBg="1"/>
      <p:bldP spid="87" grpId="0" animBg="1"/>
      <p:bldP spid="88" grpId="0" animBg="1"/>
      <p:bldP spid="89" grpId="0" animBg="1"/>
      <p:bldP spid="90" grpId="0" animBg="1"/>
      <p:bldP spid="91" grpId="0" animBg="1"/>
      <p:bldP spid="92" grpId="0" animBg="1"/>
      <p:bldP spid="9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IE" altLang="en-US" smtClean="0"/>
              <a:t>V-Model Documentation</a:t>
            </a:r>
            <a:endParaRPr lang="en-US" altLang="en-US" smtClean="0"/>
          </a:p>
        </p:txBody>
      </p:sp>
      <p:sp>
        <p:nvSpPr>
          <p:cNvPr id="18435" name="Rectangle 3"/>
          <p:cNvSpPr>
            <a:spLocks noGrp="1" noChangeArrowheads="1"/>
          </p:cNvSpPr>
          <p:nvPr>
            <p:ph type="body" idx="1"/>
          </p:nvPr>
        </p:nvSpPr>
        <p:spPr/>
        <p:txBody>
          <a:bodyPr/>
          <a:lstStyle/>
          <a:p>
            <a:pPr eaLnBrk="1" hangingPunct="1"/>
            <a:r>
              <a:rPr lang="en-US" altLang="en-US" dirty="0" smtClean="0"/>
              <a:t>Each document produced is associated with pairs of phases in the model. </a:t>
            </a:r>
          </a:p>
          <a:p>
            <a:pPr eaLnBrk="1" hangingPunct="1"/>
            <a:endParaRPr lang="en-US" altLang="en-US" dirty="0" smtClean="0"/>
          </a:p>
          <a:p>
            <a:pPr eaLnBrk="1" hangingPunct="1"/>
            <a:r>
              <a:rPr lang="en-US" altLang="en-US" dirty="0" smtClean="0"/>
              <a:t>These are the </a:t>
            </a:r>
          </a:p>
          <a:p>
            <a:pPr lvl="1" eaLnBrk="1" hangingPunct="1"/>
            <a:r>
              <a:rPr lang="en-US" altLang="en-US" dirty="0" smtClean="0"/>
              <a:t>(a) Detailed Design Specifications, </a:t>
            </a:r>
          </a:p>
          <a:p>
            <a:pPr lvl="1" eaLnBrk="1" hangingPunct="1"/>
            <a:r>
              <a:rPr lang="en-US" altLang="en-US" dirty="0" smtClean="0"/>
              <a:t>(b) the System Design Specifications, </a:t>
            </a:r>
          </a:p>
          <a:p>
            <a:pPr lvl="1" eaLnBrk="1" hangingPunct="1"/>
            <a:r>
              <a:rPr lang="en-US" altLang="en-US" dirty="0" smtClean="0"/>
              <a:t>(c) the System Requirements Specification, </a:t>
            </a:r>
          </a:p>
          <a:p>
            <a:pPr lvl="1" eaLnBrk="1" hangingPunct="1"/>
            <a:r>
              <a:rPr lang="en-US" altLang="en-US" dirty="0" smtClean="0"/>
              <a:t>(d) the User Requirements Specification.</a:t>
            </a:r>
          </a:p>
        </p:txBody>
      </p:sp>
    </p:spTree>
    <p:extLst>
      <p:ext uri="{BB962C8B-B14F-4D97-AF65-F5344CB8AC3E}">
        <p14:creationId xmlns:p14="http://schemas.microsoft.com/office/powerpoint/2010/main" val="8176125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IE" altLang="en-US" smtClean="0"/>
              <a:t>V-Model Documentation</a:t>
            </a:r>
            <a:endParaRPr lang="en-US" altLang="en-US" smtClean="0"/>
          </a:p>
        </p:txBody>
      </p:sp>
      <p:sp>
        <p:nvSpPr>
          <p:cNvPr id="19459" name="Rectangle 3"/>
          <p:cNvSpPr>
            <a:spLocks noGrp="1" noChangeArrowheads="1"/>
          </p:cNvSpPr>
          <p:nvPr>
            <p:ph type="body" idx="1"/>
          </p:nvPr>
        </p:nvSpPr>
        <p:spPr/>
        <p:txBody>
          <a:bodyPr/>
          <a:lstStyle/>
          <a:p>
            <a:pPr eaLnBrk="1" hangingPunct="1">
              <a:lnSpc>
                <a:spcPct val="80000"/>
              </a:lnSpc>
            </a:pPr>
            <a:r>
              <a:rPr lang="en-US" altLang="en-US" sz="2000"/>
              <a:t>Requirements Gathering produces the User Requirements Specification (URS), which is both the input to Analysis, and the basis for Acceptance Testing.</a:t>
            </a:r>
          </a:p>
          <a:p>
            <a:pPr eaLnBrk="1" hangingPunct="1">
              <a:lnSpc>
                <a:spcPct val="80000"/>
              </a:lnSpc>
            </a:pPr>
            <a:endParaRPr lang="en-US" altLang="en-US" sz="2000"/>
          </a:p>
          <a:p>
            <a:pPr eaLnBrk="1" hangingPunct="1">
              <a:lnSpc>
                <a:spcPct val="80000"/>
              </a:lnSpc>
            </a:pPr>
            <a:r>
              <a:rPr lang="en-US" altLang="en-US" sz="2000"/>
              <a:t>Analysis produces the System Specification (SS) – also know as the Software Requirements Specification (SRS) – which is both the input for Software Design, and the basis for System Testing.</a:t>
            </a:r>
          </a:p>
          <a:p>
            <a:pPr eaLnBrk="1" hangingPunct="1">
              <a:lnSpc>
                <a:spcPct val="80000"/>
              </a:lnSpc>
            </a:pPr>
            <a:endParaRPr lang="en-US" altLang="en-US" sz="2000"/>
          </a:p>
          <a:p>
            <a:pPr eaLnBrk="1" hangingPunct="1">
              <a:lnSpc>
                <a:spcPct val="80000"/>
              </a:lnSpc>
            </a:pPr>
            <a:r>
              <a:rPr lang="en-US" altLang="en-US" sz="2000"/>
              <a:t>Design produces the System Design Specification (SDS), which is both the input for the detailed Specification phase, and the basis for Integration Testing.</a:t>
            </a:r>
          </a:p>
          <a:p>
            <a:pPr eaLnBrk="1" hangingPunct="1">
              <a:lnSpc>
                <a:spcPct val="80000"/>
              </a:lnSpc>
            </a:pPr>
            <a:endParaRPr lang="en-US" altLang="en-US" sz="2000"/>
          </a:p>
          <a:p>
            <a:pPr eaLnBrk="1" hangingPunct="1">
              <a:lnSpc>
                <a:spcPct val="80000"/>
              </a:lnSpc>
            </a:pPr>
            <a:r>
              <a:rPr lang="en-US" altLang="en-US" sz="2000"/>
              <a:t>The Specification activity produces the Detailed Design Specifications (DDS), which are both used to write the code, and also are the basis for Unit Testing.</a:t>
            </a:r>
          </a:p>
        </p:txBody>
      </p:sp>
    </p:spTree>
    <p:extLst>
      <p:ext uri="{BB962C8B-B14F-4D97-AF65-F5344CB8AC3E}">
        <p14:creationId xmlns:p14="http://schemas.microsoft.com/office/powerpoint/2010/main" val="14533991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IE" altLang="en-US" smtClean="0"/>
              <a:t>V-model Advantages</a:t>
            </a:r>
            <a:endParaRPr lang="en-US" altLang="en-US" smtClean="0"/>
          </a:p>
        </p:txBody>
      </p:sp>
      <p:sp>
        <p:nvSpPr>
          <p:cNvPr id="21507" name="Rectangle 3"/>
          <p:cNvSpPr>
            <a:spLocks noGrp="1" noChangeArrowheads="1"/>
          </p:cNvSpPr>
          <p:nvPr>
            <p:ph type="body" idx="1"/>
          </p:nvPr>
        </p:nvSpPr>
        <p:spPr/>
        <p:txBody>
          <a:bodyPr/>
          <a:lstStyle/>
          <a:p>
            <a:pPr eaLnBrk="1" hangingPunct="1">
              <a:lnSpc>
                <a:spcPct val="90000"/>
              </a:lnSpc>
            </a:pPr>
            <a:r>
              <a:rPr lang="en-US" altLang="en-US" sz="2400"/>
              <a:t>It is simple and easy to manage due to the rigidity of the model, </a:t>
            </a:r>
          </a:p>
          <a:p>
            <a:pPr eaLnBrk="1" hangingPunct="1">
              <a:lnSpc>
                <a:spcPct val="90000"/>
              </a:lnSpc>
            </a:pPr>
            <a:endParaRPr lang="en-US" altLang="en-US" sz="2400"/>
          </a:p>
          <a:p>
            <a:pPr eaLnBrk="1" hangingPunct="1">
              <a:lnSpc>
                <a:spcPct val="90000"/>
              </a:lnSpc>
            </a:pPr>
            <a:r>
              <a:rPr lang="en-US" altLang="en-US" sz="2400"/>
              <a:t>It encourages Verification and Validation at all phases:</a:t>
            </a:r>
          </a:p>
          <a:p>
            <a:pPr eaLnBrk="1" hangingPunct="1">
              <a:lnSpc>
                <a:spcPct val="90000"/>
              </a:lnSpc>
            </a:pPr>
            <a:endParaRPr lang="en-US" altLang="en-US" sz="2400"/>
          </a:p>
          <a:p>
            <a:pPr eaLnBrk="1" hangingPunct="1">
              <a:lnSpc>
                <a:spcPct val="90000"/>
              </a:lnSpc>
            </a:pPr>
            <a:r>
              <a:rPr lang="en-US" altLang="en-US" sz="2400"/>
              <a:t>Each phase has specific deliverables and a review process. </a:t>
            </a:r>
          </a:p>
          <a:p>
            <a:pPr eaLnBrk="1" hangingPunct="1">
              <a:lnSpc>
                <a:spcPct val="90000"/>
              </a:lnSpc>
            </a:pPr>
            <a:endParaRPr lang="en-US" altLang="en-US" sz="2400"/>
          </a:p>
          <a:p>
            <a:pPr eaLnBrk="1" hangingPunct="1">
              <a:lnSpc>
                <a:spcPct val="90000"/>
              </a:lnSpc>
            </a:pPr>
            <a:r>
              <a:rPr lang="en-US" altLang="en-US" sz="2400"/>
              <a:t>It gives equal weight to testing alongside development rather than treating it as an afterthought. </a:t>
            </a:r>
          </a:p>
        </p:txBody>
      </p:sp>
    </p:spTree>
    <p:extLst>
      <p:ext uri="{BB962C8B-B14F-4D97-AF65-F5344CB8AC3E}">
        <p14:creationId xmlns:p14="http://schemas.microsoft.com/office/powerpoint/2010/main" val="14668817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IE" altLang="en-US" smtClean="0"/>
              <a:t>V-model Disadvantages</a:t>
            </a:r>
            <a:endParaRPr lang="en-US" altLang="en-US" smtClean="0"/>
          </a:p>
        </p:txBody>
      </p:sp>
      <p:sp>
        <p:nvSpPr>
          <p:cNvPr id="22531" name="Rectangle 3"/>
          <p:cNvSpPr>
            <a:spLocks noGrp="1" noChangeArrowheads="1"/>
          </p:cNvSpPr>
          <p:nvPr>
            <p:ph type="body" idx="1"/>
          </p:nvPr>
        </p:nvSpPr>
        <p:spPr/>
        <p:txBody>
          <a:bodyPr/>
          <a:lstStyle/>
          <a:p>
            <a:pPr eaLnBrk="1" hangingPunct="1"/>
            <a:r>
              <a:rPr lang="en-US" altLang="en-US"/>
              <a:t>Its disadvantages are that similarly to the Waterfall model there is no working software produced until late during the life cycle</a:t>
            </a:r>
          </a:p>
          <a:p>
            <a:pPr eaLnBrk="1" hangingPunct="1"/>
            <a:endParaRPr lang="en-US" altLang="en-US"/>
          </a:p>
          <a:p>
            <a:pPr eaLnBrk="1" hangingPunct="1"/>
            <a:r>
              <a:rPr lang="en-US" altLang="en-US"/>
              <a:t>It is unsuitable where the requirements are at a moderate to high risk of changing. </a:t>
            </a:r>
          </a:p>
          <a:p>
            <a:pPr eaLnBrk="1" hangingPunct="1"/>
            <a:endParaRPr lang="en-US" altLang="en-US"/>
          </a:p>
          <a:p>
            <a:pPr eaLnBrk="1" hangingPunct="1"/>
            <a:r>
              <a:rPr lang="en-US" altLang="en-US"/>
              <a:t>It has been suggested too that it is a poor model for long, complex and object-oriented projects</a:t>
            </a:r>
          </a:p>
          <a:p>
            <a:pPr eaLnBrk="1" hangingPunct="1"/>
            <a:endParaRPr lang="en-US" altLang="en-US"/>
          </a:p>
        </p:txBody>
      </p:sp>
    </p:spTree>
    <p:extLst>
      <p:ext uri="{BB962C8B-B14F-4D97-AF65-F5344CB8AC3E}">
        <p14:creationId xmlns:p14="http://schemas.microsoft.com/office/powerpoint/2010/main" val="13809514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3097" y="2183414"/>
            <a:ext cx="10515600" cy="1325563"/>
          </a:xfrm>
        </p:spPr>
        <p:txBody>
          <a:bodyPr/>
          <a:lstStyle/>
          <a:p>
            <a:r>
              <a:rPr lang="en-US" altLang="zh-CN" dirty="0" smtClean="0"/>
              <a:t>Test process </a:t>
            </a:r>
            <a:endParaRPr lang="zh-CN" altLang="en-US" dirty="0"/>
          </a:p>
        </p:txBody>
      </p:sp>
    </p:spTree>
    <p:extLst>
      <p:ext uri="{BB962C8B-B14F-4D97-AF65-F5344CB8AC3E}">
        <p14:creationId xmlns:p14="http://schemas.microsoft.com/office/powerpoint/2010/main" val="8523415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0" name="物件 1"/>
          <p:cNvGraphicFramePr>
            <a:graphicFrameLocks noChangeAspect="1"/>
          </p:cNvGraphicFramePr>
          <p:nvPr>
            <p:extLst>
              <p:ext uri="{D42A27DB-BD31-4B8C-83A1-F6EECF244321}">
                <p14:modId xmlns:p14="http://schemas.microsoft.com/office/powerpoint/2010/main" val="3266910680"/>
              </p:ext>
            </p:extLst>
          </p:nvPr>
        </p:nvGraphicFramePr>
        <p:xfrm>
          <a:off x="1988387" y="119880"/>
          <a:ext cx="9824922" cy="6392862"/>
        </p:xfrm>
        <a:graphic>
          <a:graphicData uri="http://schemas.openxmlformats.org/presentationml/2006/ole">
            <mc:AlternateContent xmlns:mc="http://schemas.openxmlformats.org/markup-compatibility/2006">
              <mc:Choice xmlns:v="urn:schemas-microsoft-com:vml" Requires="v">
                <p:oleObj spid="_x0000_s1037" name="Visio" r:id="rId3" imgW="14792565" imgH="10934963" progId="Visio.Drawing.11">
                  <p:embed/>
                </p:oleObj>
              </mc:Choice>
              <mc:Fallback>
                <p:oleObj name="Visio" r:id="rId3" imgW="14792565" imgH="10934963" progId="Visio.Drawing.11">
                  <p:embed/>
                  <p:pic>
                    <p:nvPicPr>
                      <p:cNvPr id="0" name=""/>
                      <p:cNvPicPr>
                        <a:picLocks noChangeAspect="1" noChangeArrowheads="1"/>
                      </p:cNvPicPr>
                      <p:nvPr/>
                    </p:nvPicPr>
                    <p:blipFill>
                      <a:blip r:embed="rId4"/>
                      <a:srcRect/>
                      <a:stretch>
                        <a:fillRect/>
                      </a:stretch>
                    </p:blipFill>
                    <p:spPr bwMode="auto">
                      <a:xfrm>
                        <a:off x="1988387" y="119880"/>
                        <a:ext cx="9824922" cy="6392862"/>
                      </a:xfrm>
                      <a:prstGeom prst="rect">
                        <a:avLst/>
                      </a:prstGeom>
                      <a:noFill/>
                      <a:ln>
                        <a:noFill/>
                      </a:ln>
                      <a:extLst/>
                    </p:spPr>
                  </p:pic>
                </p:oleObj>
              </mc:Fallback>
            </mc:AlternateContent>
          </a:graphicData>
        </a:graphic>
      </p:graphicFrame>
      <p:sp>
        <p:nvSpPr>
          <p:cNvPr id="53251" name="Rectangle 2"/>
          <p:cNvSpPr>
            <a:spLocks noGrp="1"/>
          </p:cNvSpPr>
          <p:nvPr>
            <p:ph type="title"/>
          </p:nvPr>
        </p:nvSpPr>
        <p:spPr>
          <a:xfrm>
            <a:off x="412800" y="765365"/>
            <a:ext cx="8229600" cy="838200"/>
          </a:xfrm>
        </p:spPr>
        <p:txBody>
          <a:bodyPr/>
          <a:lstStyle/>
          <a:p>
            <a:r>
              <a:rPr lang="en-US" altLang="zh-CN" dirty="0" smtClean="0">
                <a:ea typeface="宋体" panose="02010600030101010101" pitchFamily="2" charset="-122"/>
              </a:rPr>
              <a:t>Waterfall </a:t>
            </a:r>
            <a:endParaRPr lang="en-US" altLang="zh-CN" dirty="0" smtClean="0">
              <a:ea typeface="宋体" panose="02010600030101010101" pitchFamily="2" charset="-122"/>
            </a:endParaRPr>
          </a:p>
        </p:txBody>
      </p:sp>
      <p:pic>
        <p:nvPicPr>
          <p:cNvPr id="53252" name="Picture 5" descr="waterfall_mode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309" y="3775165"/>
            <a:ext cx="4876800" cy="284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3604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4117" y="2225456"/>
            <a:ext cx="10515600" cy="1325563"/>
          </a:xfrm>
        </p:spPr>
        <p:txBody>
          <a:bodyPr/>
          <a:lstStyle/>
          <a:p>
            <a:r>
              <a:rPr lang="zh-CN" altLang="en-US" dirty="0" smtClean="0"/>
              <a:t>基本概念</a:t>
            </a:r>
            <a:endParaRPr lang="zh-CN" altLang="en-US" dirty="0"/>
          </a:p>
        </p:txBody>
      </p:sp>
    </p:spTree>
    <p:extLst>
      <p:ext uri="{BB962C8B-B14F-4D97-AF65-F5344CB8AC3E}">
        <p14:creationId xmlns:p14="http://schemas.microsoft.com/office/powerpoint/2010/main" val="23064555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extLst>
          </p:cNvPr>
          <p:cNvSpPr>
            <a:spLocks noGrp="1"/>
          </p:cNvSpPr>
          <p:nvPr>
            <p:ph type="title"/>
          </p:nvPr>
        </p:nvSpPr>
        <p:spPr>
          <a:xfrm>
            <a:off x="1981200" y="274638"/>
            <a:ext cx="8229600" cy="1143000"/>
          </a:xfrm>
          <a:extLst/>
        </p:spPr>
        <p:txBody>
          <a:bodyPr>
            <a:normAutofit/>
          </a:bodyPr>
          <a:lstStyle/>
          <a:p>
            <a:pPr>
              <a:defRPr/>
            </a:pPr>
            <a:r>
              <a:rPr lang="en-US" altLang="zh-CN" sz="3200" dirty="0" smtClean="0">
                <a:effectLst>
                  <a:reflection blurRad="6350" stA="55000" endA="300" endPos="45500" dir="5400000" sy="-100000" algn="bl" rotWithShape="0"/>
                </a:effectLst>
              </a:rPr>
              <a:t>Test process</a:t>
            </a:r>
            <a:endParaRPr lang="zh-CN" altLang="en-US" sz="3200" dirty="0">
              <a:effectLst>
                <a:reflection blurRad="6350" stA="55000" endA="300" endPos="45500" dir="5400000" sy="-100000" algn="bl" rotWithShape="0"/>
              </a:effectLst>
            </a:endParaRPr>
          </a:p>
        </p:txBody>
      </p:sp>
      <p:grpSp>
        <p:nvGrpSpPr>
          <p:cNvPr id="54277" name="组合 16"/>
          <p:cNvGrpSpPr>
            <a:grpSpLocks/>
          </p:cNvGrpSpPr>
          <p:nvPr/>
        </p:nvGrpSpPr>
        <p:grpSpPr bwMode="auto">
          <a:xfrm>
            <a:off x="1771651" y="1654176"/>
            <a:ext cx="8651875" cy="4137025"/>
            <a:chOff x="63500" y="2039872"/>
            <a:chExt cx="8928100" cy="2594331"/>
          </a:xfrm>
        </p:grpSpPr>
        <p:sp>
          <p:nvSpPr>
            <p:cNvPr id="13" name="矩形 3">
              <a:extLst>
                <a:ext uri="{FF2B5EF4-FFF2-40B4-BE49-F238E27FC236}"/>
              </a:extLst>
            </p:cNvPr>
            <p:cNvSpPr/>
            <p:nvPr/>
          </p:nvSpPr>
          <p:spPr>
            <a:xfrm>
              <a:off x="83158" y="3143586"/>
              <a:ext cx="1651289" cy="1485436"/>
            </a:xfrm>
            <a:prstGeom prst="rect">
              <a:avLst/>
            </a:prstGeom>
            <a:noFill/>
            <a:ln>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lstStyle/>
            <a:p>
              <a:pPr eaLnBrk="1" hangingPunct="1">
                <a:lnSpc>
                  <a:spcPct val="150000"/>
                </a:lnSpc>
                <a:buFont typeface="Wingdings" pitchFamily="2" charset="2"/>
                <a:buChar char="ü"/>
                <a:defRPr/>
              </a:pPr>
              <a:r>
                <a:rPr lang="en-US" altLang="zh-CN" sz="1000" b="1" dirty="0">
                  <a:solidFill>
                    <a:srgbClr val="855214"/>
                  </a:solidFill>
                </a:rPr>
                <a:t>Test Objective</a:t>
              </a:r>
            </a:p>
            <a:p>
              <a:pPr eaLnBrk="1" hangingPunct="1">
                <a:lnSpc>
                  <a:spcPct val="150000"/>
                </a:lnSpc>
                <a:buFont typeface="Wingdings" pitchFamily="2" charset="2"/>
                <a:buChar char="ü"/>
                <a:defRPr/>
              </a:pPr>
              <a:r>
                <a:rPr lang="en-US" altLang="zh-CN" sz="1000" b="1" dirty="0">
                  <a:solidFill>
                    <a:srgbClr val="855214"/>
                  </a:solidFill>
                </a:rPr>
                <a:t>Test Estimation</a:t>
              </a:r>
            </a:p>
            <a:p>
              <a:pPr eaLnBrk="1" hangingPunct="1">
                <a:lnSpc>
                  <a:spcPct val="150000"/>
                </a:lnSpc>
                <a:buFont typeface="Wingdings" pitchFamily="2" charset="2"/>
                <a:buChar char="ü"/>
                <a:defRPr/>
              </a:pPr>
              <a:r>
                <a:rPr lang="en-US" altLang="zh-CN" sz="1000" b="1" dirty="0">
                  <a:solidFill>
                    <a:srgbClr val="855214"/>
                  </a:solidFill>
                </a:rPr>
                <a:t>Test Strategy</a:t>
              </a:r>
            </a:p>
            <a:p>
              <a:pPr eaLnBrk="1" hangingPunct="1">
                <a:lnSpc>
                  <a:spcPct val="150000"/>
                </a:lnSpc>
                <a:buFont typeface="Wingdings" pitchFamily="2" charset="2"/>
                <a:buChar char="ü"/>
                <a:defRPr/>
              </a:pPr>
              <a:r>
                <a:rPr lang="en-US" altLang="zh-CN" sz="1000" b="1" dirty="0">
                  <a:solidFill>
                    <a:srgbClr val="855214"/>
                  </a:solidFill>
                </a:rPr>
                <a:t>Test Process</a:t>
              </a:r>
            </a:p>
            <a:p>
              <a:pPr eaLnBrk="1" hangingPunct="1">
                <a:lnSpc>
                  <a:spcPct val="150000"/>
                </a:lnSpc>
                <a:buFont typeface="Wingdings" pitchFamily="2" charset="2"/>
                <a:buChar char="ü"/>
                <a:defRPr/>
              </a:pPr>
              <a:r>
                <a:rPr lang="en-US" altLang="zh-CN" sz="1000" b="1" dirty="0">
                  <a:solidFill>
                    <a:srgbClr val="855214"/>
                  </a:solidFill>
                </a:rPr>
                <a:t>Test Schedule</a:t>
              </a:r>
            </a:p>
            <a:p>
              <a:pPr eaLnBrk="1" hangingPunct="1">
                <a:buFont typeface="Wingdings" pitchFamily="2" charset="2"/>
                <a:buChar char="ü"/>
                <a:defRPr/>
              </a:pPr>
              <a:endParaRPr lang="zh-CN" altLang="en-US" sz="1000" b="1" dirty="0">
                <a:solidFill>
                  <a:srgbClr val="855214"/>
                </a:solidFill>
              </a:endParaRPr>
            </a:p>
          </p:txBody>
        </p:sp>
        <p:sp>
          <p:nvSpPr>
            <p:cNvPr id="14" name="矩形 4">
              <a:extLst>
                <a:ext uri="{FF2B5EF4-FFF2-40B4-BE49-F238E27FC236}"/>
              </a:extLst>
            </p:cNvPr>
            <p:cNvSpPr/>
            <p:nvPr/>
          </p:nvSpPr>
          <p:spPr>
            <a:xfrm>
              <a:off x="1836015" y="3143586"/>
              <a:ext cx="1736474" cy="1485436"/>
            </a:xfrm>
            <a:prstGeom prst="rect">
              <a:avLst/>
            </a:pr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a:lstStyle/>
            <a:p>
              <a:pPr eaLnBrk="1" hangingPunct="1">
                <a:lnSpc>
                  <a:spcPct val="150000"/>
                </a:lnSpc>
                <a:buFont typeface="Wingdings" pitchFamily="2" charset="2"/>
                <a:buChar char="ü"/>
                <a:defRPr/>
              </a:pPr>
              <a:r>
                <a:rPr lang="en-US" altLang="zh-CN" sz="1000" b="1" dirty="0">
                  <a:solidFill>
                    <a:srgbClr val="0070C0"/>
                  </a:solidFill>
                </a:rPr>
                <a:t>Test Requirements</a:t>
              </a:r>
            </a:p>
            <a:p>
              <a:pPr eaLnBrk="1" hangingPunct="1">
                <a:lnSpc>
                  <a:spcPct val="150000"/>
                </a:lnSpc>
                <a:buFont typeface="Wingdings" pitchFamily="2" charset="2"/>
                <a:buChar char="ü"/>
                <a:defRPr/>
              </a:pPr>
              <a:r>
                <a:rPr lang="en-US" altLang="zh-CN" sz="1000" b="1" dirty="0">
                  <a:solidFill>
                    <a:srgbClr val="0070C0"/>
                  </a:solidFill>
                </a:rPr>
                <a:t>Testability Analysis</a:t>
              </a:r>
            </a:p>
            <a:p>
              <a:pPr eaLnBrk="1" hangingPunct="1">
                <a:lnSpc>
                  <a:spcPct val="150000"/>
                </a:lnSpc>
                <a:buFont typeface="Wingdings" pitchFamily="2" charset="2"/>
                <a:buChar char="ü"/>
                <a:defRPr/>
              </a:pPr>
              <a:r>
                <a:rPr lang="en-US" altLang="zh-CN" sz="1000" b="1" dirty="0">
                  <a:solidFill>
                    <a:srgbClr val="0070C0"/>
                  </a:solidFill>
                </a:rPr>
                <a:t>Requirement Traceability</a:t>
              </a:r>
            </a:p>
            <a:p>
              <a:pPr eaLnBrk="1" hangingPunct="1">
                <a:lnSpc>
                  <a:spcPct val="150000"/>
                </a:lnSpc>
                <a:buFont typeface="Wingdings" pitchFamily="2" charset="2"/>
                <a:buChar char="ü"/>
                <a:defRPr/>
              </a:pPr>
              <a:r>
                <a:rPr lang="en-US" altLang="zh-CN" sz="1000" b="1" dirty="0">
                  <a:solidFill>
                    <a:srgbClr val="0070C0"/>
                  </a:solidFill>
                </a:rPr>
                <a:t>Change Control</a:t>
              </a:r>
            </a:p>
            <a:p>
              <a:pPr eaLnBrk="1" hangingPunct="1">
                <a:lnSpc>
                  <a:spcPct val="150000"/>
                </a:lnSpc>
                <a:buFont typeface="Wingdings" pitchFamily="2" charset="2"/>
                <a:buChar char="ü"/>
                <a:defRPr/>
              </a:pPr>
              <a:r>
                <a:rPr lang="en-US" altLang="zh-CN" sz="1000" b="1" dirty="0">
                  <a:solidFill>
                    <a:srgbClr val="0070C0"/>
                  </a:solidFill>
                </a:rPr>
                <a:t>Issue Tracking</a:t>
              </a:r>
            </a:p>
          </p:txBody>
        </p:sp>
        <p:graphicFrame>
          <p:nvGraphicFramePr>
            <p:cNvPr id="15" name="图示 5">
              <a:extLst>
                <a:ext uri="{FF2B5EF4-FFF2-40B4-BE49-F238E27FC236}"/>
              </a:extLst>
            </p:cNvPr>
            <p:cNvGraphicFramePr/>
            <p:nvPr/>
          </p:nvGraphicFramePr>
          <p:xfrm>
            <a:off x="63500" y="2039872"/>
            <a:ext cx="8928100" cy="1371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矩形 6">
              <a:extLst>
                <a:ext uri="{FF2B5EF4-FFF2-40B4-BE49-F238E27FC236}"/>
              </a:extLst>
            </p:cNvPr>
            <p:cNvSpPr/>
            <p:nvPr/>
          </p:nvSpPr>
          <p:spPr>
            <a:xfrm>
              <a:off x="5548138" y="3148767"/>
              <a:ext cx="1572656" cy="1485436"/>
            </a:xfrm>
            <a:prstGeom prst="rect">
              <a:avLst/>
            </a:prstGeom>
            <a:noFill/>
            <a:ln>
              <a:solidFill>
                <a:srgbClr val="D88F34"/>
              </a:solidFill>
              <a:prstDash val="dash"/>
            </a:ln>
          </p:spPr>
          <p:style>
            <a:lnRef idx="2">
              <a:schemeClr val="accent1">
                <a:shade val="50000"/>
              </a:schemeClr>
            </a:lnRef>
            <a:fillRef idx="1">
              <a:schemeClr val="accent1"/>
            </a:fillRef>
            <a:effectRef idx="0">
              <a:schemeClr val="accent1"/>
            </a:effectRef>
            <a:fontRef idx="minor">
              <a:schemeClr val="lt1"/>
            </a:fontRef>
          </p:style>
          <p:txBody>
            <a:bodyPr/>
            <a:lstStyle/>
            <a:p>
              <a:pPr eaLnBrk="1" hangingPunct="1">
                <a:lnSpc>
                  <a:spcPct val="150000"/>
                </a:lnSpc>
                <a:buFont typeface="Wingdings" pitchFamily="2" charset="2"/>
                <a:buChar char="ü"/>
                <a:defRPr/>
              </a:pPr>
              <a:r>
                <a:rPr lang="en-US" altLang="zh-CN" sz="1000" b="1" dirty="0">
                  <a:solidFill>
                    <a:srgbClr val="D88F34"/>
                  </a:solidFill>
                </a:rPr>
                <a:t>Environment Setup</a:t>
              </a:r>
            </a:p>
            <a:p>
              <a:pPr eaLnBrk="1" hangingPunct="1">
                <a:lnSpc>
                  <a:spcPct val="150000"/>
                </a:lnSpc>
                <a:buFont typeface="Wingdings" pitchFamily="2" charset="2"/>
                <a:buChar char="ü"/>
                <a:defRPr/>
              </a:pPr>
              <a:r>
                <a:rPr lang="en-US" altLang="zh-CN" sz="1000" b="1" dirty="0">
                  <a:solidFill>
                    <a:srgbClr val="D88F34"/>
                  </a:solidFill>
                </a:rPr>
                <a:t>Development</a:t>
              </a:r>
            </a:p>
            <a:p>
              <a:pPr eaLnBrk="1" hangingPunct="1">
                <a:lnSpc>
                  <a:spcPct val="150000"/>
                </a:lnSpc>
                <a:buFont typeface="Wingdings" pitchFamily="2" charset="2"/>
                <a:buChar char="ü"/>
                <a:defRPr/>
              </a:pPr>
              <a:r>
                <a:rPr lang="en-US" altLang="zh-CN" sz="1000" b="1" dirty="0">
                  <a:solidFill>
                    <a:srgbClr val="D88F34"/>
                  </a:solidFill>
                </a:rPr>
                <a:t>Smoke Test</a:t>
              </a:r>
            </a:p>
            <a:p>
              <a:pPr eaLnBrk="1" hangingPunct="1">
                <a:lnSpc>
                  <a:spcPct val="150000"/>
                </a:lnSpc>
                <a:buFont typeface="Wingdings" pitchFamily="2" charset="2"/>
                <a:buChar char="ü"/>
                <a:defRPr/>
              </a:pPr>
              <a:r>
                <a:rPr lang="en-US" altLang="zh-CN" sz="1000" b="1" dirty="0">
                  <a:solidFill>
                    <a:srgbClr val="D88F34"/>
                  </a:solidFill>
                </a:rPr>
                <a:t>Test Execution</a:t>
              </a:r>
            </a:p>
            <a:p>
              <a:pPr eaLnBrk="1" hangingPunct="1">
                <a:lnSpc>
                  <a:spcPct val="150000"/>
                </a:lnSpc>
                <a:buFont typeface="Wingdings" pitchFamily="2" charset="2"/>
                <a:buChar char="ü"/>
                <a:defRPr/>
              </a:pPr>
              <a:r>
                <a:rPr lang="en-US" altLang="zh-CN" sz="1000" b="1" dirty="0">
                  <a:solidFill>
                    <a:srgbClr val="D88F34"/>
                  </a:solidFill>
                </a:rPr>
                <a:t>Defect Tracking</a:t>
              </a:r>
            </a:p>
          </p:txBody>
        </p:sp>
        <p:sp>
          <p:nvSpPr>
            <p:cNvPr id="17" name="矩形 7">
              <a:extLst>
                <a:ext uri="{FF2B5EF4-FFF2-40B4-BE49-F238E27FC236}"/>
              </a:extLst>
            </p:cNvPr>
            <p:cNvSpPr/>
            <p:nvPr/>
          </p:nvSpPr>
          <p:spPr>
            <a:xfrm>
              <a:off x="7297718" y="3140131"/>
              <a:ext cx="1674224" cy="1483708"/>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lstStyle/>
            <a:p>
              <a:pPr eaLnBrk="1" hangingPunct="1">
                <a:lnSpc>
                  <a:spcPct val="150000"/>
                </a:lnSpc>
                <a:buFont typeface="Wingdings" pitchFamily="2" charset="2"/>
                <a:buChar char="ü"/>
                <a:defRPr/>
              </a:pPr>
              <a:r>
                <a:rPr lang="en-US" altLang="zh-CN" sz="1000" b="1" dirty="0">
                  <a:solidFill>
                    <a:srgbClr val="C00000"/>
                  </a:solidFill>
                </a:rPr>
                <a:t> Test Data Collection</a:t>
              </a:r>
            </a:p>
            <a:p>
              <a:pPr eaLnBrk="1" hangingPunct="1">
                <a:lnSpc>
                  <a:spcPct val="150000"/>
                </a:lnSpc>
                <a:buFont typeface="Wingdings" pitchFamily="2" charset="2"/>
                <a:buChar char="ü"/>
                <a:defRPr/>
              </a:pPr>
              <a:r>
                <a:rPr lang="en-US" altLang="zh-CN" sz="1000" b="1" dirty="0">
                  <a:solidFill>
                    <a:srgbClr val="C00000"/>
                  </a:solidFill>
                </a:rPr>
                <a:t>Test Analysis</a:t>
              </a:r>
            </a:p>
            <a:p>
              <a:pPr eaLnBrk="1" hangingPunct="1">
                <a:lnSpc>
                  <a:spcPct val="150000"/>
                </a:lnSpc>
                <a:buFont typeface="Wingdings" pitchFamily="2" charset="2"/>
                <a:buChar char="ü"/>
                <a:defRPr/>
              </a:pPr>
              <a:r>
                <a:rPr lang="en-US" altLang="zh-CN" sz="1000" b="1" dirty="0">
                  <a:solidFill>
                    <a:srgbClr val="C00000"/>
                  </a:solidFill>
                </a:rPr>
                <a:t>Improvement Proposal</a:t>
              </a:r>
            </a:p>
            <a:p>
              <a:pPr eaLnBrk="1" hangingPunct="1">
                <a:lnSpc>
                  <a:spcPct val="150000"/>
                </a:lnSpc>
                <a:buFont typeface="Wingdings" pitchFamily="2" charset="2"/>
                <a:buChar char="ü"/>
                <a:defRPr/>
              </a:pPr>
              <a:r>
                <a:rPr lang="en-US" altLang="zh-CN" sz="1000" b="1" dirty="0">
                  <a:solidFill>
                    <a:srgbClr val="C00000"/>
                  </a:solidFill>
                </a:rPr>
                <a:t>Test Reporting</a:t>
              </a:r>
            </a:p>
            <a:p>
              <a:pPr eaLnBrk="1" hangingPunct="1">
                <a:lnSpc>
                  <a:spcPct val="150000"/>
                </a:lnSpc>
                <a:buFont typeface="Wingdings" pitchFamily="2" charset="2"/>
                <a:buChar char="ü"/>
                <a:defRPr/>
              </a:pPr>
              <a:r>
                <a:rPr lang="en-US" altLang="zh-CN" sz="1000" b="1" dirty="0">
                  <a:solidFill>
                    <a:srgbClr val="C00000"/>
                  </a:solidFill>
                </a:rPr>
                <a:t>Test Package</a:t>
              </a:r>
              <a:endParaRPr lang="zh-CN" altLang="en-US" sz="1000" b="1" dirty="0">
                <a:solidFill>
                  <a:srgbClr val="C00000"/>
                </a:solidFill>
              </a:endParaRPr>
            </a:p>
          </p:txBody>
        </p:sp>
        <p:sp>
          <p:nvSpPr>
            <p:cNvPr id="18" name="矩形 8">
              <a:extLst>
                <a:ext uri="{FF2B5EF4-FFF2-40B4-BE49-F238E27FC236}"/>
              </a:extLst>
            </p:cNvPr>
            <p:cNvSpPr/>
            <p:nvPr/>
          </p:nvSpPr>
          <p:spPr>
            <a:xfrm>
              <a:off x="3680609" y="3141858"/>
              <a:ext cx="1733198" cy="148543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a:lstStyle/>
            <a:p>
              <a:pPr eaLnBrk="1" hangingPunct="1">
                <a:lnSpc>
                  <a:spcPct val="150000"/>
                </a:lnSpc>
                <a:buFont typeface="Wingdings" pitchFamily="2" charset="2"/>
                <a:buChar char="ü"/>
                <a:defRPr/>
              </a:pPr>
              <a:r>
                <a:rPr lang="en-US" altLang="zh-CN" sz="1000" b="1" dirty="0">
                  <a:solidFill>
                    <a:srgbClr val="00B0F0"/>
                  </a:solidFill>
                </a:rPr>
                <a:t>Test Case/Data Design</a:t>
              </a:r>
            </a:p>
            <a:p>
              <a:pPr eaLnBrk="1" hangingPunct="1">
                <a:lnSpc>
                  <a:spcPct val="150000"/>
                </a:lnSpc>
                <a:buFont typeface="Wingdings" pitchFamily="2" charset="2"/>
                <a:buChar char="ü"/>
                <a:defRPr/>
              </a:pPr>
              <a:r>
                <a:rPr lang="en-US" altLang="zh-CN" sz="1000" b="1" dirty="0">
                  <a:solidFill>
                    <a:srgbClr val="00B0F0"/>
                  </a:solidFill>
                </a:rPr>
                <a:t>Automaton Design</a:t>
              </a:r>
            </a:p>
            <a:p>
              <a:pPr eaLnBrk="1" hangingPunct="1">
                <a:lnSpc>
                  <a:spcPct val="150000"/>
                </a:lnSpc>
                <a:buFont typeface="Wingdings" pitchFamily="2" charset="2"/>
                <a:buChar char="ü"/>
                <a:defRPr/>
              </a:pPr>
              <a:r>
                <a:rPr lang="en-US" altLang="zh-CN" sz="1000" b="1" dirty="0">
                  <a:solidFill>
                    <a:srgbClr val="00B0F0"/>
                  </a:solidFill>
                </a:rPr>
                <a:t>Scripts Development</a:t>
              </a:r>
            </a:p>
            <a:p>
              <a:pPr eaLnBrk="1" hangingPunct="1">
                <a:lnSpc>
                  <a:spcPct val="150000"/>
                </a:lnSpc>
                <a:buFont typeface="Wingdings" pitchFamily="2" charset="2"/>
                <a:buChar char="ü"/>
                <a:defRPr/>
              </a:pPr>
              <a:r>
                <a:rPr lang="en-US" altLang="zh-CN" sz="1000" b="1" dirty="0">
                  <a:solidFill>
                    <a:srgbClr val="00B0F0"/>
                  </a:solidFill>
                </a:rPr>
                <a:t>Test Coverage Analysis</a:t>
              </a:r>
            </a:p>
            <a:p>
              <a:pPr eaLnBrk="1" hangingPunct="1">
                <a:lnSpc>
                  <a:spcPct val="150000"/>
                </a:lnSpc>
                <a:buFont typeface="Wingdings" pitchFamily="2" charset="2"/>
                <a:buChar char="ü"/>
                <a:defRPr/>
              </a:pPr>
              <a:r>
                <a:rPr lang="en-US" altLang="zh-CN" sz="1000" b="1" dirty="0">
                  <a:solidFill>
                    <a:srgbClr val="00B0F0"/>
                  </a:solidFill>
                </a:rPr>
                <a:t>Test Case Management</a:t>
              </a:r>
            </a:p>
          </p:txBody>
        </p:sp>
      </p:grpSp>
    </p:spTree>
    <p:extLst>
      <p:ext uri="{BB962C8B-B14F-4D97-AF65-F5344CB8AC3E}">
        <p14:creationId xmlns:p14="http://schemas.microsoft.com/office/powerpoint/2010/main" val="741599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a:xfrm>
            <a:off x="431800" y="762000"/>
            <a:ext cx="8229600" cy="838200"/>
          </a:xfrm>
        </p:spPr>
        <p:txBody>
          <a:bodyPr/>
          <a:lstStyle/>
          <a:p>
            <a:r>
              <a:rPr lang="en-US" altLang="zh-CN" dirty="0" smtClean="0">
                <a:ea typeface="宋体" panose="02010600030101010101" pitchFamily="2" charset="-122"/>
              </a:rPr>
              <a:t>Scrum</a:t>
            </a:r>
          </a:p>
        </p:txBody>
      </p:sp>
      <p:pic>
        <p:nvPicPr>
          <p:cNvPr id="614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8472" y="87746"/>
            <a:ext cx="6901874" cy="3808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內容版面配置區 2"/>
          <p:cNvSpPr>
            <a:spLocks noGrp="1"/>
          </p:cNvSpPr>
          <p:nvPr>
            <p:ph idx="1"/>
          </p:nvPr>
        </p:nvSpPr>
        <p:spPr>
          <a:xfrm>
            <a:off x="431800" y="4615007"/>
            <a:ext cx="10515600" cy="1721139"/>
          </a:xfrm>
        </p:spPr>
        <p:txBody>
          <a:bodyPr>
            <a:normAutofit/>
          </a:bodyPr>
          <a:lstStyle/>
          <a:p>
            <a:r>
              <a:rPr lang="en-US" altLang="zh-CN" dirty="0" smtClean="0"/>
              <a:t>Backlog</a:t>
            </a:r>
          </a:p>
          <a:p>
            <a:r>
              <a:rPr lang="en-US" altLang="zh-CN" dirty="0" smtClean="0"/>
              <a:t>Sprint</a:t>
            </a:r>
          </a:p>
          <a:p>
            <a:r>
              <a:rPr lang="en-US" altLang="zh-CN" dirty="0" smtClean="0"/>
              <a:t>Product increment</a:t>
            </a:r>
            <a:endParaRPr lang="zh-CN" altLang="en-US" dirty="0" smtClean="0"/>
          </a:p>
        </p:txBody>
      </p:sp>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4941454" y="3991731"/>
            <a:ext cx="5866679" cy="2695109"/>
          </a:xfrm>
          <a:prstGeom prst="rect">
            <a:avLst/>
          </a:prstGeom>
          <a:noFill/>
        </p:spPr>
      </p:pic>
      <p:sp>
        <p:nvSpPr>
          <p:cNvPr id="2" name="右箭头 1"/>
          <p:cNvSpPr/>
          <p:nvPr/>
        </p:nvSpPr>
        <p:spPr>
          <a:xfrm rot="1855924">
            <a:off x="7061021" y="4651333"/>
            <a:ext cx="2290176" cy="623276"/>
          </a:xfrm>
          <a:prstGeom prst="rightArrow">
            <a:avLst>
              <a:gd name="adj1" fmla="val 27449"/>
              <a:gd name="adj2" fmla="val 5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29047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全功能提交团队</a:t>
            </a:r>
            <a:endParaRPr lang="zh-CN" altLang="en-US" dirty="0"/>
          </a:p>
        </p:txBody>
      </p:sp>
      <p:graphicFrame>
        <p:nvGraphicFramePr>
          <p:cNvPr id="5" name="內容版面配置區 4"/>
          <p:cNvGraphicFramePr>
            <a:graphicFrameLocks noGrp="1"/>
          </p:cNvGraphicFramePr>
          <p:nvPr>
            <p:ph idx="1"/>
            <p:extLst/>
          </p:nvPr>
        </p:nvGraphicFramePr>
        <p:xfrm>
          <a:off x="121025" y="1335024"/>
          <a:ext cx="11793070" cy="4908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投影片編號版面配置區 3"/>
          <p:cNvSpPr>
            <a:spLocks noGrp="1"/>
          </p:cNvSpPr>
          <p:nvPr>
            <p:ph type="sldNum" sz="quarter" idx="12"/>
          </p:nvPr>
        </p:nvSpPr>
        <p:spPr/>
        <p:txBody>
          <a:bodyPr/>
          <a:lstStyle/>
          <a:p>
            <a:pPr>
              <a:defRPr/>
            </a:pPr>
            <a:fld id="{4920D5DF-9955-4BF7-B690-3358189BF67B}" type="slidenum">
              <a:rPr lang="en-US" altLang="zh-CN" smtClean="0"/>
              <a:pPr>
                <a:defRPr/>
              </a:pPr>
              <a:t>22</a:t>
            </a:fld>
            <a:endParaRPr lang="en-US" altLang="zh-CN"/>
          </a:p>
        </p:txBody>
      </p:sp>
    </p:spTree>
    <p:extLst>
      <p:ext uri="{BB962C8B-B14F-4D97-AF65-F5344CB8AC3E}">
        <p14:creationId xmlns:p14="http://schemas.microsoft.com/office/powerpoint/2010/main" val="3044001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4128" y="585216"/>
            <a:ext cx="9720072" cy="529640"/>
          </a:xfrm>
        </p:spPr>
        <p:txBody>
          <a:bodyPr>
            <a:normAutofit fontScale="90000"/>
          </a:bodyPr>
          <a:lstStyle/>
          <a:p>
            <a:r>
              <a:rPr lang="zh-CN" altLang="en-US" dirty="0" smtClean="0"/>
              <a:t>常态化中的一个迭代</a:t>
            </a:r>
            <a:endParaRPr lang="zh-CN" altLang="en-US" dirty="0"/>
          </a:p>
        </p:txBody>
      </p:sp>
      <p:sp>
        <p:nvSpPr>
          <p:cNvPr id="4" name="流程图: 过程 3"/>
          <p:cNvSpPr/>
          <p:nvPr/>
        </p:nvSpPr>
        <p:spPr>
          <a:xfrm>
            <a:off x="1280155" y="3353803"/>
            <a:ext cx="1406769" cy="59084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需求分析</a:t>
            </a:r>
          </a:p>
        </p:txBody>
      </p:sp>
      <p:sp>
        <p:nvSpPr>
          <p:cNvPr id="6" name="流程图: 过程 5"/>
          <p:cNvSpPr/>
          <p:nvPr/>
        </p:nvSpPr>
        <p:spPr>
          <a:xfrm>
            <a:off x="1280156" y="4155659"/>
            <a:ext cx="1406770" cy="59084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需求分析</a:t>
            </a:r>
          </a:p>
        </p:txBody>
      </p:sp>
      <p:sp>
        <p:nvSpPr>
          <p:cNvPr id="7" name="流程图: 过程 6"/>
          <p:cNvSpPr/>
          <p:nvPr/>
        </p:nvSpPr>
        <p:spPr>
          <a:xfrm>
            <a:off x="1280155" y="2520291"/>
            <a:ext cx="1406769" cy="59084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需求分析</a:t>
            </a:r>
          </a:p>
        </p:txBody>
      </p:sp>
      <p:sp>
        <p:nvSpPr>
          <p:cNvPr id="8" name="流程图: 过程 7"/>
          <p:cNvSpPr/>
          <p:nvPr/>
        </p:nvSpPr>
        <p:spPr>
          <a:xfrm>
            <a:off x="1280156" y="4957516"/>
            <a:ext cx="1406769" cy="75085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需求分析</a:t>
            </a:r>
          </a:p>
        </p:txBody>
      </p:sp>
      <p:sp>
        <p:nvSpPr>
          <p:cNvPr id="9" name="流程图: 过程 8"/>
          <p:cNvSpPr/>
          <p:nvPr/>
        </p:nvSpPr>
        <p:spPr>
          <a:xfrm>
            <a:off x="1280155" y="1131105"/>
            <a:ext cx="1406769" cy="114651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需求分析</a:t>
            </a:r>
          </a:p>
        </p:txBody>
      </p:sp>
      <p:sp>
        <p:nvSpPr>
          <p:cNvPr id="10" name="流程图: 过程 9"/>
          <p:cNvSpPr/>
          <p:nvPr/>
        </p:nvSpPr>
        <p:spPr>
          <a:xfrm>
            <a:off x="2942951" y="1131105"/>
            <a:ext cx="7784342" cy="29189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写文档</a:t>
            </a:r>
          </a:p>
        </p:txBody>
      </p:sp>
      <p:sp>
        <p:nvSpPr>
          <p:cNvPr id="11" name="流程图: 过程 10"/>
          <p:cNvSpPr/>
          <p:nvPr/>
        </p:nvSpPr>
        <p:spPr>
          <a:xfrm>
            <a:off x="2942951" y="1574236"/>
            <a:ext cx="7784342" cy="2725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回答问题</a:t>
            </a:r>
          </a:p>
        </p:txBody>
      </p:sp>
      <p:sp>
        <p:nvSpPr>
          <p:cNvPr id="12" name="流程图: 过程 11"/>
          <p:cNvSpPr/>
          <p:nvPr/>
        </p:nvSpPr>
        <p:spPr>
          <a:xfrm>
            <a:off x="2942951" y="2017367"/>
            <a:ext cx="7784342" cy="2778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YY</a:t>
            </a:r>
            <a:endParaRPr lang="zh-CN" altLang="en-US" dirty="0"/>
          </a:p>
        </p:txBody>
      </p:sp>
      <p:sp>
        <p:nvSpPr>
          <p:cNvPr id="13" name="流程图: 过程 12"/>
          <p:cNvSpPr/>
          <p:nvPr/>
        </p:nvSpPr>
        <p:spPr>
          <a:xfrm>
            <a:off x="2942951" y="2529079"/>
            <a:ext cx="1178883" cy="59084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设计</a:t>
            </a:r>
          </a:p>
        </p:txBody>
      </p:sp>
      <p:sp>
        <p:nvSpPr>
          <p:cNvPr id="14" name="流程图: 过程 13"/>
          <p:cNvSpPr/>
          <p:nvPr/>
        </p:nvSpPr>
        <p:spPr>
          <a:xfrm>
            <a:off x="4377861" y="2537877"/>
            <a:ext cx="2205819" cy="59084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实现</a:t>
            </a:r>
          </a:p>
        </p:txBody>
      </p:sp>
      <p:sp>
        <p:nvSpPr>
          <p:cNvPr id="15" name="流程图: 过程 14"/>
          <p:cNvSpPr/>
          <p:nvPr/>
        </p:nvSpPr>
        <p:spPr>
          <a:xfrm>
            <a:off x="6753894" y="2520291"/>
            <a:ext cx="2629257" cy="59084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改</a:t>
            </a:r>
            <a:r>
              <a:rPr lang="en-US" altLang="zh-CN" dirty="0"/>
              <a:t>Bug</a:t>
            </a:r>
            <a:endParaRPr lang="zh-CN" altLang="en-US" dirty="0"/>
          </a:p>
        </p:txBody>
      </p:sp>
      <p:sp>
        <p:nvSpPr>
          <p:cNvPr id="16" name="流程图: 过程 15"/>
          <p:cNvSpPr/>
          <p:nvPr/>
        </p:nvSpPr>
        <p:spPr>
          <a:xfrm>
            <a:off x="2942950" y="3353802"/>
            <a:ext cx="3640729" cy="59084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写测试用例</a:t>
            </a:r>
          </a:p>
        </p:txBody>
      </p:sp>
      <p:sp>
        <p:nvSpPr>
          <p:cNvPr id="17" name="流程图: 过程 16"/>
          <p:cNvSpPr/>
          <p:nvPr/>
        </p:nvSpPr>
        <p:spPr>
          <a:xfrm>
            <a:off x="9553365" y="2529079"/>
            <a:ext cx="1173928" cy="59084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帮运维</a:t>
            </a:r>
          </a:p>
        </p:txBody>
      </p:sp>
      <p:sp>
        <p:nvSpPr>
          <p:cNvPr id="18" name="流程图: 过程 17"/>
          <p:cNvSpPr/>
          <p:nvPr/>
        </p:nvSpPr>
        <p:spPr>
          <a:xfrm>
            <a:off x="6753894" y="3353801"/>
            <a:ext cx="2629257" cy="59084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测</a:t>
            </a:r>
          </a:p>
        </p:txBody>
      </p:sp>
      <p:sp>
        <p:nvSpPr>
          <p:cNvPr id="19" name="流程图: 过程 18"/>
          <p:cNvSpPr/>
          <p:nvPr/>
        </p:nvSpPr>
        <p:spPr>
          <a:xfrm>
            <a:off x="9570272" y="3323899"/>
            <a:ext cx="1173928" cy="59084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写文档</a:t>
            </a:r>
          </a:p>
        </p:txBody>
      </p:sp>
      <p:sp>
        <p:nvSpPr>
          <p:cNvPr id="20" name="流程图: 过程 19"/>
          <p:cNvSpPr/>
          <p:nvPr/>
        </p:nvSpPr>
        <p:spPr>
          <a:xfrm>
            <a:off x="2942950" y="4113458"/>
            <a:ext cx="1896336" cy="7139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画界面</a:t>
            </a:r>
          </a:p>
        </p:txBody>
      </p:sp>
      <p:sp>
        <p:nvSpPr>
          <p:cNvPr id="21" name="流程图: 过程 20"/>
          <p:cNvSpPr/>
          <p:nvPr/>
        </p:nvSpPr>
        <p:spPr>
          <a:xfrm>
            <a:off x="5095310" y="4118718"/>
            <a:ext cx="5648890" cy="26553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没啥事</a:t>
            </a:r>
          </a:p>
        </p:txBody>
      </p:sp>
      <p:sp>
        <p:nvSpPr>
          <p:cNvPr id="22" name="流程图: 过程 21"/>
          <p:cNvSpPr/>
          <p:nvPr/>
        </p:nvSpPr>
        <p:spPr>
          <a:xfrm>
            <a:off x="5095310" y="4561849"/>
            <a:ext cx="4287841" cy="26553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YY </a:t>
            </a:r>
            <a:r>
              <a:rPr lang="zh-CN" altLang="en-US" dirty="0"/>
              <a:t>或者叫优化</a:t>
            </a:r>
          </a:p>
        </p:txBody>
      </p:sp>
      <p:sp>
        <p:nvSpPr>
          <p:cNvPr id="23" name="流程图: 过程 22"/>
          <p:cNvSpPr/>
          <p:nvPr/>
        </p:nvSpPr>
        <p:spPr>
          <a:xfrm>
            <a:off x="9570272" y="4553066"/>
            <a:ext cx="1173928" cy="2892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写文档</a:t>
            </a:r>
          </a:p>
        </p:txBody>
      </p:sp>
      <p:sp>
        <p:nvSpPr>
          <p:cNvPr id="25" name="流程图: 过程 24"/>
          <p:cNvSpPr/>
          <p:nvPr/>
        </p:nvSpPr>
        <p:spPr>
          <a:xfrm>
            <a:off x="2942950" y="4987408"/>
            <a:ext cx="7784342" cy="2725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跟踪进度</a:t>
            </a:r>
          </a:p>
        </p:txBody>
      </p:sp>
      <p:sp>
        <p:nvSpPr>
          <p:cNvPr id="26" name="流程图: 过程 25"/>
          <p:cNvSpPr/>
          <p:nvPr/>
        </p:nvSpPr>
        <p:spPr>
          <a:xfrm>
            <a:off x="2942950" y="5430539"/>
            <a:ext cx="7784342" cy="2778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协调资源</a:t>
            </a:r>
          </a:p>
        </p:txBody>
      </p:sp>
      <p:sp>
        <p:nvSpPr>
          <p:cNvPr id="27" name="内容占位符 26"/>
          <p:cNvSpPr>
            <a:spLocks noGrp="1"/>
          </p:cNvSpPr>
          <p:nvPr>
            <p:ph idx="1"/>
          </p:nvPr>
        </p:nvSpPr>
        <p:spPr>
          <a:xfrm>
            <a:off x="184854" y="1277050"/>
            <a:ext cx="1010194" cy="5470565"/>
          </a:xfrm>
        </p:spPr>
        <p:txBody>
          <a:bodyPr>
            <a:normAutofit fontScale="92500" lnSpcReduction="20000"/>
          </a:bodyPr>
          <a:lstStyle/>
          <a:p>
            <a:endParaRPr lang="en-US" altLang="zh-CN" dirty="0"/>
          </a:p>
          <a:p>
            <a:r>
              <a:rPr lang="en-US" altLang="zh-CN" dirty="0"/>
              <a:t>BA</a:t>
            </a:r>
          </a:p>
          <a:p>
            <a:endParaRPr lang="en-US" altLang="zh-CN" dirty="0"/>
          </a:p>
          <a:p>
            <a:endParaRPr lang="en-US" altLang="zh-CN" dirty="0"/>
          </a:p>
          <a:p>
            <a:r>
              <a:rPr lang="en-US" altLang="zh-CN" dirty="0"/>
              <a:t>DEV</a:t>
            </a:r>
          </a:p>
          <a:p>
            <a:endParaRPr lang="en-US" altLang="zh-CN" dirty="0"/>
          </a:p>
          <a:p>
            <a:r>
              <a:rPr lang="en-US" altLang="zh-CN" dirty="0"/>
              <a:t>QA</a:t>
            </a:r>
          </a:p>
          <a:p>
            <a:endParaRPr lang="en-US" altLang="zh-CN" sz="1600" dirty="0"/>
          </a:p>
          <a:p>
            <a:r>
              <a:rPr lang="en-US" altLang="zh-CN" dirty="0"/>
              <a:t>IA</a:t>
            </a:r>
          </a:p>
          <a:p>
            <a:endParaRPr lang="en-US" altLang="zh-CN" dirty="0"/>
          </a:p>
          <a:p>
            <a:r>
              <a:rPr lang="en-US" altLang="zh-CN" dirty="0"/>
              <a:t>PM</a:t>
            </a:r>
          </a:p>
          <a:p>
            <a:endParaRPr lang="en-US" altLang="zh-CN" dirty="0"/>
          </a:p>
          <a:p>
            <a:r>
              <a:rPr lang="en-US" altLang="zh-CN" dirty="0"/>
              <a:t>OP</a:t>
            </a:r>
          </a:p>
        </p:txBody>
      </p:sp>
      <p:sp>
        <p:nvSpPr>
          <p:cNvPr id="28" name="流程图: 过程 27"/>
          <p:cNvSpPr/>
          <p:nvPr/>
        </p:nvSpPr>
        <p:spPr>
          <a:xfrm>
            <a:off x="1280155" y="5935223"/>
            <a:ext cx="1406769" cy="59084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需求分析</a:t>
            </a:r>
          </a:p>
        </p:txBody>
      </p:sp>
      <p:sp>
        <p:nvSpPr>
          <p:cNvPr id="29" name="流程图: 过程 28"/>
          <p:cNvSpPr/>
          <p:nvPr/>
        </p:nvSpPr>
        <p:spPr>
          <a:xfrm>
            <a:off x="2942950" y="5935222"/>
            <a:ext cx="5254274" cy="59084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优化（自动化，结构化）</a:t>
            </a:r>
          </a:p>
        </p:txBody>
      </p:sp>
      <p:sp>
        <p:nvSpPr>
          <p:cNvPr id="30" name="流程图: 过程 29"/>
          <p:cNvSpPr/>
          <p:nvPr/>
        </p:nvSpPr>
        <p:spPr>
          <a:xfrm>
            <a:off x="8384345" y="5935221"/>
            <a:ext cx="998806" cy="59084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写文档</a:t>
            </a:r>
          </a:p>
        </p:txBody>
      </p:sp>
      <p:sp>
        <p:nvSpPr>
          <p:cNvPr id="31" name="流程图: 过程 30"/>
          <p:cNvSpPr/>
          <p:nvPr/>
        </p:nvSpPr>
        <p:spPr>
          <a:xfrm>
            <a:off x="9570272" y="5905319"/>
            <a:ext cx="1173928" cy="59084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部署</a:t>
            </a:r>
          </a:p>
        </p:txBody>
      </p:sp>
    </p:spTree>
    <p:extLst>
      <p:ext uri="{BB962C8B-B14F-4D97-AF65-F5344CB8AC3E}">
        <p14:creationId xmlns:p14="http://schemas.microsoft.com/office/powerpoint/2010/main" val="38782603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1565" y="2530256"/>
            <a:ext cx="10515600" cy="1325563"/>
          </a:xfrm>
        </p:spPr>
        <p:txBody>
          <a:bodyPr/>
          <a:lstStyle/>
          <a:p>
            <a:r>
              <a:rPr lang="en-US" altLang="zh-CN" dirty="0" smtClean="0"/>
              <a:t>Bug lifecycle</a:t>
            </a:r>
            <a:endParaRPr lang="zh-CN" altLang="en-US" dirty="0"/>
          </a:p>
        </p:txBody>
      </p:sp>
    </p:spTree>
    <p:extLst>
      <p:ext uri="{BB962C8B-B14F-4D97-AF65-F5344CB8AC3E}">
        <p14:creationId xmlns:p14="http://schemas.microsoft.com/office/powerpoint/2010/main" val="9745147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133600" y="427039"/>
            <a:ext cx="8229600" cy="561975"/>
          </a:xfrm>
          <a:prstGeom prst="rect">
            <a:avLst/>
          </a:prstGeom>
          <a:noFill/>
          <a:ln w="9525">
            <a:noFill/>
            <a:miter lim="800000"/>
            <a:headEnd/>
            <a:tailEnd/>
          </a:ln>
        </p:spPr>
        <p:txBody>
          <a:bodyPr anchor="ctr"/>
          <a:lstStyle/>
          <a:p>
            <a:pPr algn="r" eaLnBrk="0" hangingPunct="0">
              <a:defRPr/>
            </a:pPr>
            <a:r>
              <a:rPr lang="en-US" altLang="zh-CN" sz="2800" kern="0">
                <a:solidFill>
                  <a:schemeClr val="bg1"/>
                </a:solidFill>
                <a:latin typeface="+mj-lt"/>
                <a:ea typeface="+mj-ea"/>
                <a:cs typeface="+mj-cs"/>
              </a:rPr>
              <a:t>Reporting a New Bug</a:t>
            </a:r>
            <a:endParaRPr lang="en-US" altLang="zh-CN" sz="2800" kern="0" dirty="0">
              <a:solidFill>
                <a:schemeClr val="bg1"/>
              </a:solidFill>
              <a:latin typeface="+mj-lt"/>
              <a:ea typeface="+mj-ea"/>
              <a:cs typeface="+mj-cs"/>
            </a:endParaRPr>
          </a:p>
        </p:txBody>
      </p:sp>
      <p:sp>
        <p:nvSpPr>
          <p:cNvPr id="6" name="Rectangle 2"/>
          <p:cNvSpPr>
            <a:spLocks noGrp="1" noChangeArrowheads="1"/>
          </p:cNvSpPr>
          <p:nvPr>
            <p:ph type="title"/>
          </p:nvPr>
        </p:nvSpPr>
        <p:spPr>
          <a:xfrm>
            <a:off x="1981200" y="76200"/>
            <a:ext cx="8229600" cy="1143000"/>
          </a:xfrm>
        </p:spPr>
        <p:txBody>
          <a:bodyPr>
            <a:normAutofit/>
          </a:bodyPr>
          <a:lstStyle/>
          <a:p>
            <a:pPr algn="l"/>
            <a:r>
              <a:rPr lang="en-US" altLang="zh-CN" sz="4000" dirty="0">
                <a:effectLst>
                  <a:outerShdw blurRad="31750" dist="25400" dir="5400000" algn="tl" rotWithShape="0">
                    <a:srgbClr val="000000">
                      <a:alpha val="25000"/>
                    </a:srgbClr>
                  </a:outerShdw>
                  <a:reflection blurRad="6350" stA="55000" endA="300" endPos="45500" dir="5400000" sy="-100000" algn="bl" rotWithShape="0"/>
                </a:effectLst>
              </a:rPr>
              <a:t>Defect Attributes</a:t>
            </a:r>
          </a:p>
        </p:txBody>
      </p:sp>
      <p:sp>
        <p:nvSpPr>
          <p:cNvPr id="10" name="Content Placeholder 9"/>
          <p:cNvSpPr>
            <a:spLocks noGrp="1"/>
          </p:cNvSpPr>
          <p:nvPr>
            <p:ph idx="1"/>
          </p:nvPr>
        </p:nvSpPr>
        <p:spPr>
          <a:xfrm>
            <a:off x="2438400" y="1600200"/>
            <a:ext cx="7010400" cy="4191000"/>
          </a:xfrm>
        </p:spPr>
        <p:txBody>
          <a:bodyPr>
            <a:normAutofit fontScale="92500" lnSpcReduction="10000"/>
          </a:bodyPr>
          <a:lstStyle/>
          <a:p>
            <a:pPr lvl="1">
              <a:buFont typeface="Wingdings" pitchFamily="2" charset="2"/>
              <a:buChar char="§"/>
            </a:pPr>
            <a:r>
              <a:rPr lang="en-US" altLang="zh-CN" sz="1600" dirty="0"/>
              <a:t>Summary</a:t>
            </a:r>
            <a:endParaRPr lang="en-US" sz="1600" dirty="0"/>
          </a:p>
          <a:p>
            <a:pPr lvl="1">
              <a:buFont typeface="Wingdings" pitchFamily="2" charset="2"/>
              <a:buChar char="§"/>
            </a:pPr>
            <a:r>
              <a:rPr lang="en-US" altLang="zh-CN" sz="1600" dirty="0"/>
              <a:t>Reported By</a:t>
            </a:r>
          </a:p>
          <a:p>
            <a:pPr lvl="1">
              <a:buFont typeface="Wingdings" pitchFamily="2" charset="2"/>
              <a:buChar char="§"/>
            </a:pPr>
            <a:r>
              <a:rPr lang="en-US" altLang="zh-CN" sz="1600" dirty="0"/>
              <a:t>Reported Date</a:t>
            </a:r>
          </a:p>
          <a:p>
            <a:pPr lvl="1">
              <a:buFont typeface="Wingdings" pitchFamily="2" charset="2"/>
              <a:buChar char="§"/>
            </a:pPr>
            <a:r>
              <a:rPr lang="en-US" altLang="zh-CN" sz="1600" dirty="0"/>
              <a:t>Assigned To</a:t>
            </a:r>
          </a:p>
          <a:p>
            <a:pPr lvl="1">
              <a:buFont typeface="Wingdings" pitchFamily="2" charset="2"/>
              <a:buChar char="§"/>
            </a:pPr>
            <a:r>
              <a:rPr lang="en-US" altLang="zh-CN" sz="1600" dirty="0"/>
              <a:t>Description</a:t>
            </a:r>
          </a:p>
          <a:p>
            <a:pPr lvl="1">
              <a:buFont typeface="Wingdings" pitchFamily="2" charset="2"/>
              <a:buChar char="§"/>
            </a:pPr>
            <a:r>
              <a:rPr lang="en-US" altLang="zh-CN" sz="1600" dirty="0"/>
              <a:t>Severity</a:t>
            </a:r>
          </a:p>
          <a:p>
            <a:pPr lvl="1">
              <a:buFont typeface="Wingdings" pitchFamily="2" charset="2"/>
              <a:buChar char="§"/>
            </a:pPr>
            <a:r>
              <a:rPr lang="en-US" altLang="zh-CN" sz="1600" dirty="0"/>
              <a:t>Component</a:t>
            </a:r>
          </a:p>
          <a:p>
            <a:pPr lvl="1">
              <a:buFont typeface="Wingdings" pitchFamily="2" charset="2"/>
              <a:buChar char="§"/>
            </a:pPr>
            <a:r>
              <a:rPr lang="en-US" altLang="zh-CN" sz="1600" dirty="0"/>
              <a:t>Environment</a:t>
            </a:r>
          </a:p>
          <a:p>
            <a:pPr lvl="1">
              <a:buFont typeface="Wingdings" pitchFamily="2" charset="2"/>
              <a:buChar char="§"/>
            </a:pPr>
            <a:r>
              <a:rPr lang="en-US" altLang="zh-CN" sz="1600" dirty="0"/>
              <a:t>Release/Build</a:t>
            </a:r>
          </a:p>
          <a:p>
            <a:pPr lvl="1">
              <a:buFont typeface="Wingdings" pitchFamily="2" charset="2"/>
              <a:buChar char="§"/>
            </a:pPr>
            <a:r>
              <a:rPr lang="en-US" altLang="zh-CN" sz="1600" dirty="0"/>
              <a:t>Status</a:t>
            </a:r>
          </a:p>
          <a:p>
            <a:pPr lvl="1">
              <a:buFont typeface="Wingdings" pitchFamily="2" charset="2"/>
              <a:buChar char="§"/>
            </a:pPr>
            <a:r>
              <a:rPr lang="en-US" altLang="zh-CN" sz="1600" dirty="0"/>
              <a:t>Priority</a:t>
            </a:r>
          </a:p>
          <a:p>
            <a:pPr lvl="1">
              <a:buFont typeface="Wingdings" pitchFamily="2" charset="2"/>
              <a:buChar char="§"/>
            </a:pPr>
            <a:r>
              <a:rPr lang="en-US" altLang="zh-CN" sz="1600" dirty="0"/>
              <a:t>Type</a:t>
            </a:r>
          </a:p>
          <a:p>
            <a:pPr lvl="1">
              <a:buFont typeface="Wingdings" pitchFamily="2" charset="2"/>
              <a:buChar char="§"/>
            </a:pPr>
            <a:r>
              <a:rPr lang="en-US" altLang="zh-CN" sz="1600" dirty="0"/>
              <a:t>Detection Stage</a:t>
            </a:r>
          </a:p>
          <a:p>
            <a:pPr lvl="1">
              <a:buFont typeface="Wingdings" pitchFamily="2" charset="2"/>
              <a:buChar char="§"/>
            </a:pPr>
            <a:r>
              <a:rPr lang="en-US" altLang="zh-CN" sz="1600" dirty="0"/>
              <a:t>Fix Time</a:t>
            </a:r>
          </a:p>
          <a:p>
            <a:pPr lvl="1">
              <a:buFont typeface="Wingdings" pitchFamily="2" charset="2"/>
              <a:buChar char="§"/>
            </a:pPr>
            <a:r>
              <a:rPr lang="en-US" altLang="zh-CN" sz="1600" dirty="0"/>
              <a:t>Comment</a:t>
            </a:r>
          </a:p>
          <a:p>
            <a:pPr lvl="1">
              <a:buFont typeface="Wingdings" pitchFamily="2" charset="2"/>
              <a:buChar char="§"/>
            </a:pPr>
            <a:r>
              <a:rPr lang="en-US" altLang="zh-CN" sz="1600" dirty="0"/>
              <a:t>……</a:t>
            </a:r>
          </a:p>
        </p:txBody>
      </p:sp>
      <p:pic>
        <p:nvPicPr>
          <p:cNvPr id="1027" name="Picture 3"/>
          <p:cNvPicPr>
            <a:picLocks noChangeAspect="1" noChangeArrowheads="1"/>
          </p:cNvPicPr>
          <p:nvPr/>
        </p:nvPicPr>
        <p:blipFill>
          <a:blip r:embed="rId3" cstate="print"/>
          <a:srcRect/>
          <a:stretch>
            <a:fillRect/>
          </a:stretch>
        </p:blipFill>
        <p:spPr bwMode="auto">
          <a:xfrm>
            <a:off x="5562600" y="2133601"/>
            <a:ext cx="4343400" cy="3114675"/>
          </a:xfrm>
          <a:prstGeom prst="rect">
            <a:avLst/>
          </a:prstGeom>
          <a:noFill/>
          <a:ln w="9525">
            <a:noFill/>
            <a:miter lim="800000"/>
            <a:headEnd/>
            <a:tailEnd/>
          </a:ln>
          <a:effectLst/>
        </p:spPr>
      </p:pic>
      <p:sp>
        <p:nvSpPr>
          <p:cNvPr id="7" name="Footer Placeholder 6"/>
          <p:cNvSpPr>
            <a:spLocks noGrp="1"/>
          </p:cNvSpPr>
          <p:nvPr>
            <p:ph type="ftr" sz="quarter" idx="11"/>
          </p:nvPr>
        </p:nvSpPr>
        <p:spPr/>
        <p:txBody>
          <a:bodyPr/>
          <a:lstStyle/>
          <a:p>
            <a:r>
              <a:rPr lang="en-US" dirty="0" smtClean="0"/>
              <a:t> </a:t>
            </a:r>
            <a:endParaRPr lang="en-US" dirty="0"/>
          </a:p>
        </p:txBody>
      </p:sp>
    </p:spTree>
    <p:extLst>
      <p:ext uri="{BB962C8B-B14F-4D97-AF65-F5344CB8AC3E}">
        <p14:creationId xmlns:p14="http://schemas.microsoft.com/office/powerpoint/2010/main" val="4059974228"/>
      </p:ext>
    </p:extLst>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81200" y="-76200"/>
            <a:ext cx="8229600" cy="1143000"/>
          </a:xfrm>
        </p:spPr>
        <p:txBody>
          <a:bodyPr>
            <a:normAutofit/>
          </a:bodyPr>
          <a:lstStyle/>
          <a:p>
            <a:pPr algn="l"/>
            <a:r>
              <a:rPr lang="en-US" altLang="zh-CN" sz="4000" dirty="0">
                <a:effectLst>
                  <a:outerShdw blurRad="31750" dist="25400" dir="5400000" algn="tl" rotWithShape="0">
                    <a:srgbClr val="000000">
                      <a:alpha val="25000"/>
                    </a:srgbClr>
                  </a:outerShdw>
                  <a:reflection blurRad="6350" stA="55000" endA="300" endPos="45500" dir="5400000" sy="-100000" algn="bl" rotWithShape="0"/>
                </a:effectLst>
              </a:rPr>
              <a:t>Bug Life Cycle</a:t>
            </a:r>
          </a:p>
        </p:txBody>
      </p:sp>
      <p:pic>
        <p:nvPicPr>
          <p:cNvPr id="12291" name="Picture 4" descr="bzLifecycle"/>
          <p:cNvPicPr>
            <a:picLocks noChangeAspect="1" noChangeArrowheads="1"/>
          </p:cNvPicPr>
          <p:nvPr/>
        </p:nvPicPr>
        <p:blipFill>
          <a:blip r:embed="rId3" cstate="print"/>
          <a:srcRect/>
          <a:stretch>
            <a:fillRect/>
          </a:stretch>
        </p:blipFill>
        <p:spPr bwMode="auto">
          <a:xfrm>
            <a:off x="872358" y="2103566"/>
            <a:ext cx="4694784" cy="4435346"/>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US" dirty="0" smtClean="0"/>
              <a:t> </a:t>
            </a:r>
            <a:endParaRPr lang="en-US" dirty="0"/>
          </a:p>
        </p:txBody>
      </p:sp>
      <p:sp>
        <p:nvSpPr>
          <p:cNvPr id="2" name="矩形 1"/>
          <p:cNvSpPr/>
          <p:nvPr/>
        </p:nvSpPr>
        <p:spPr>
          <a:xfrm>
            <a:off x="872358" y="1066800"/>
            <a:ext cx="10825655" cy="923330"/>
          </a:xfrm>
          <a:prstGeom prst="rect">
            <a:avLst/>
          </a:prstGeom>
        </p:spPr>
        <p:txBody>
          <a:bodyPr wrap="square">
            <a:spAutoFit/>
          </a:bodyPr>
          <a:lstStyle/>
          <a:p>
            <a:r>
              <a:rPr lang="en-US" altLang="zh-CN" dirty="0"/>
              <a:t>Defect life cycle, also known as Bug Life cycle is the journey of a defect cycle, which a defect goes through during its lifetime. It varies from organization to organization and also from project to project as it is governed by the software testing process and also depends upon the tools used.</a:t>
            </a:r>
          </a:p>
        </p:txBody>
      </p:sp>
      <p:sp>
        <p:nvSpPr>
          <p:cNvPr id="3" name="矩形 2"/>
          <p:cNvSpPr/>
          <p:nvPr/>
        </p:nvSpPr>
        <p:spPr>
          <a:xfrm>
            <a:off x="5756328" y="2326580"/>
            <a:ext cx="6096000" cy="3693319"/>
          </a:xfrm>
          <a:prstGeom prst="rect">
            <a:avLst/>
          </a:prstGeom>
        </p:spPr>
        <p:txBody>
          <a:bodyPr>
            <a:spAutoFit/>
          </a:bodyPr>
          <a:lstStyle/>
          <a:p>
            <a:pPr algn="just">
              <a:lnSpc>
                <a:spcPct val="150000"/>
              </a:lnSpc>
              <a:buFont typeface="Arial" panose="020B0604020202020204" pitchFamily="34" charset="0"/>
              <a:buChar char="•"/>
            </a:pPr>
            <a:r>
              <a:rPr lang="en-US" altLang="zh-CN" sz="1200" b="1" dirty="0">
                <a:solidFill>
                  <a:srgbClr val="000000"/>
                </a:solidFill>
                <a:latin typeface="Arial" panose="020B0604020202020204" pitchFamily="34" charset="0"/>
              </a:rPr>
              <a:t>New - </a:t>
            </a:r>
            <a:r>
              <a:rPr lang="en-US" altLang="zh-CN" sz="1200" dirty="0">
                <a:solidFill>
                  <a:srgbClr val="000000"/>
                </a:solidFill>
                <a:latin typeface="Arial" panose="020B0604020202020204" pitchFamily="34" charset="0"/>
              </a:rPr>
              <a:t>Potential defect that is raised and yet to be validated.</a:t>
            </a:r>
          </a:p>
          <a:p>
            <a:pPr algn="just">
              <a:lnSpc>
                <a:spcPct val="150000"/>
              </a:lnSpc>
              <a:buFont typeface="Arial" panose="020B0604020202020204" pitchFamily="34" charset="0"/>
              <a:buChar char="•"/>
            </a:pPr>
            <a:r>
              <a:rPr lang="en-US" altLang="zh-CN" sz="1200" b="1" dirty="0">
                <a:solidFill>
                  <a:srgbClr val="000000"/>
                </a:solidFill>
                <a:latin typeface="Arial" panose="020B0604020202020204" pitchFamily="34" charset="0"/>
              </a:rPr>
              <a:t>Assigned - </a:t>
            </a:r>
            <a:r>
              <a:rPr lang="en-US" altLang="zh-CN" sz="1200" dirty="0">
                <a:solidFill>
                  <a:srgbClr val="000000"/>
                </a:solidFill>
                <a:latin typeface="Arial" panose="020B0604020202020204" pitchFamily="34" charset="0"/>
              </a:rPr>
              <a:t>Assigned against a development team to address it but not yet resolved.</a:t>
            </a:r>
          </a:p>
          <a:p>
            <a:pPr algn="just">
              <a:lnSpc>
                <a:spcPct val="150000"/>
              </a:lnSpc>
              <a:buFont typeface="Arial" panose="020B0604020202020204" pitchFamily="34" charset="0"/>
              <a:buChar char="•"/>
            </a:pPr>
            <a:r>
              <a:rPr lang="en-US" altLang="zh-CN" sz="1200" b="1" dirty="0">
                <a:solidFill>
                  <a:srgbClr val="000000"/>
                </a:solidFill>
                <a:latin typeface="Arial" panose="020B0604020202020204" pitchFamily="34" charset="0"/>
              </a:rPr>
              <a:t>Active - </a:t>
            </a:r>
            <a:r>
              <a:rPr lang="en-US" altLang="zh-CN" sz="1200" dirty="0">
                <a:solidFill>
                  <a:srgbClr val="000000"/>
                </a:solidFill>
                <a:latin typeface="Arial" panose="020B0604020202020204" pitchFamily="34" charset="0"/>
              </a:rPr>
              <a:t>The Defect is being addressed by the developer and investigation is under progress. At this stage there are two possible outcomes; </a:t>
            </a:r>
            <a:r>
              <a:rPr lang="en-US" altLang="zh-CN" sz="1200" dirty="0" err="1">
                <a:solidFill>
                  <a:srgbClr val="000000"/>
                </a:solidFill>
                <a:latin typeface="Arial" panose="020B0604020202020204" pitchFamily="34" charset="0"/>
              </a:rPr>
              <a:t>viz</a:t>
            </a:r>
            <a:r>
              <a:rPr lang="en-US" altLang="zh-CN" sz="1200" dirty="0">
                <a:solidFill>
                  <a:srgbClr val="000000"/>
                </a:solidFill>
                <a:latin typeface="Arial" panose="020B0604020202020204" pitchFamily="34" charset="0"/>
              </a:rPr>
              <a:t> - Deferred or Rejected.</a:t>
            </a:r>
          </a:p>
          <a:p>
            <a:pPr algn="just">
              <a:lnSpc>
                <a:spcPct val="150000"/>
              </a:lnSpc>
              <a:buFont typeface="Arial" panose="020B0604020202020204" pitchFamily="34" charset="0"/>
              <a:buChar char="•"/>
            </a:pPr>
            <a:r>
              <a:rPr lang="en-US" altLang="zh-CN" sz="1200" b="1" dirty="0">
                <a:solidFill>
                  <a:srgbClr val="000000"/>
                </a:solidFill>
                <a:latin typeface="Arial" panose="020B0604020202020204" pitchFamily="34" charset="0"/>
              </a:rPr>
              <a:t>Test - </a:t>
            </a:r>
            <a:r>
              <a:rPr lang="en-US" altLang="zh-CN" sz="1200" dirty="0">
                <a:solidFill>
                  <a:srgbClr val="000000"/>
                </a:solidFill>
                <a:latin typeface="Arial" panose="020B0604020202020204" pitchFamily="34" charset="0"/>
              </a:rPr>
              <a:t>The Defect is fixed and ready for testing.</a:t>
            </a:r>
          </a:p>
          <a:p>
            <a:pPr algn="just">
              <a:lnSpc>
                <a:spcPct val="150000"/>
              </a:lnSpc>
              <a:buFont typeface="Arial" panose="020B0604020202020204" pitchFamily="34" charset="0"/>
              <a:buChar char="•"/>
            </a:pPr>
            <a:r>
              <a:rPr lang="en-US" altLang="zh-CN" sz="1200" b="1" dirty="0">
                <a:solidFill>
                  <a:srgbClr val="000000"/>
                </a:solidFill>
                <a:latin typeface="Arial" panose="020B0604020202020204" pitchFamily="34" charset="0"/>
              </a:rPr>
              <a:t>Verified - </a:t>
            </a:r>
            <a:r>
              <a:rPr lang="en-US" altLang="zh-CN" sz="1200" dirty="0">
                <a:solidFill>
                  <a:srgbClr val="000000"/>
                </a:solidFill>
                <a:latin typeface="Arial" panose="020B0604020202020204" pitchFamily="34" charset="0"/>
              </a:rPr>
              <a:t>The Defect that is retested and the test has been verified by QA.</a:t>
            </a:r>
          </a:p>
          <a:p>
            <a:pPr algn="just">
              <a:lnSpc>
                <a:spcPct val="150000"/>
              </a:lnSpc>
              <a:buFont typeface="Arial" panose="020B0604020202020204" pitchFamily="34" charset="0"/>
              <a:buChar char="•"/>
            </a:pPr>
            <a:r>
              <a:rPr lang="en-US" altLang="zh-CN" sz="1200" b="1" dirty="0">
                <a:solidFill>
                  <a:srgbClr val="000000"/>
                </a:solidFill>
                <a:latin typeface="Arial" panose="020B0604020202020204" pitchFamily="34" charset="0"/>
              </a:rPr>
              <a:t>Closed - </a:t>
            </a:r>
            <a:r>
              <a:rPr lang="en-US" altLang="zh-CN" sz="1200" dirty="0">
                <a:solidFill>
                  <a:srgbClr val="000000"/>
                </a:solidFill>
                <a:latin typeface="Arial" panose="020B0604020202020204" pitchFamily="34" charset="0"/>
              </a:rPr>
              <a:t>The final state of the defect that can be closed after the QA retesting or can be closed if the defect is duplicate or considered as NOT a defect.</a:t>
            </a:r>
          </a:p>
          <a:p>
            <a:pPr algn="just">
              <a:lnSpc>
                <a:spcPct val="150000"/>
              </a:lnSpc>
              <a:buFont typeface="Arial" panose="020B0604020202020204" pitchFamily="34" charset="0"/>
              <a:buChar char="•"/>
            </a:pPr>
            <a:r>
              <a:rPr lang="en-US" altLang="zh-CN" sz="1200" b="1" dirty="0">
                <a:solidFill>
                  <a:srgbClr val="000000"/>
                </a:solidFill>
                <a:latin typeface="Arial" panose="020B0604020202020204" pitchFamily="34" charset="0"/>
              </a:rPr>
              <a:t>Reopened - </a:t>
            </a:r>
            <a:r>
              <a:rPr lang="en-US" altLang="zh-CN" sz="1200" dirty="0">
                <a:solidFill>
                  <a:srgbClr val="000000"/>
                </a:solidFill>
                <a:latin typeface="Arial" panose="020B0604020202020204" pitchFamily="34" charset="0"/>
              </a:rPr>
              <a:t>When the defect is NOT fixed, QA reopens/reactivates the defect.</a:t>
            </a:r>
          </a:p>
          <a:p>
            <a:pPr algn="just">
              <a:lnSpc>
                <a:spcPct val="150000"/>
              </a:lnSpc>
              <a:buFont typeface="Arial" panose="020B0604020202020204" pitchFamily="34" charset="0"/>
              <a:buChar char="•"/>
            </a:pPr>
            <a:r>
              <a:rPr lang="en-US" altLang="zh-CN" sz="1200" b="1" dirty="0">
                <a:solidFill>
                  <a:srgbClr val="000000"/>
                </a:solidFill>
                <a:latin typeface="Arial" panose="020B0604020202020204" pitchFamily="34" charset="0"/>
              </a:rPr>
              <a:t>Deferred - </a:t>
            </a:r>
            <a:r>
              <a:rPr lang="en-US" altLang="zh-CN" sz="1200" dirty="0">
                <a:solidFill>
                  <a:srgbClr val="000000"/>
                </a:solidFill>
                <a:latin typeface="Arial" panose="020B0604020202020204" pitchFamily="34" charset="0"/>
              </a:rPr>
              <a:t>When a defect cannot be addressed in that particular cycle it is deferred to future release.</a:t>
            </a:r>
          </a:p>
          <a:p>
            <a:pPr algn="just">
              <a:lnSpc>
                <a:spcPct val="150000"/>
              </a:lnSpc>
              <a:buFont typeface="Arial" panose="020B0604020202020204" pitchFamily="34" charset="0"/>
              <a:buChar char="•"/>
            </a:pPr>
            <a:r>
              <a:rPr lang="en-US" altLang="zh-CN" sz="1200" b="1" dirty="0">
                <a:solidFill>
                  <a:srgbClr val="000000"/>
                </a:solidFill>
                <a:latin typeface="Arial" panose="020B0604020202020204" pitchFamily="34" charset="0"/>
              </a:rPr>
              <a:t>Rejected - </a:t>
            </a:r>
            <a:r>
              <a:rPr lang="en-US" altLang="zh-CN" sz="1200" dirty="0">
                <a:solidFill>
                  <a:srgbClr val="000000"/>
                </a:solidFill>
                <a:latin typeface="Arial" panose="020B0604020202020204" pitchFamily="34" charset="0"/>
              </a:rPr>
              <a:t>A defect can be rejected for any of the 3 reasons; </a:t>
            </a:r>
            <a:r>
              <a:rPr lang="en-US" altLang="zh-CN" sz="1200" dirty="0" err="1">
                <a:solidFill>
                  <a:srgbClr val="000000"/>
                </a:solidFill>
                <a:latin typeface="Arial" panose="020B0604020202020204" pitchFamily="34" charset="0"/>
              </a:rPr>
              <a:t>viz</a:t>
            </a:r>
            <a:r>
              <a:rPr lang="en-US" altLang="zh-CN" sz="1200" dirty="0">
                <a:solidFill>
                  <a:srgbClr val="000000"/>
                </a:solidFill>
                <a:latin typeface="Arial" panose="020B0604020202020204" pitchFamily="34" charset="0"/>
              </a:rPr>
              <a:t> - duplicate defect, NOT a Defect, Non Reproducible.</a:t>
            </a:r>
            <a:endParaRPr lang="en-US" altLang="zh-CN" sz="12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729541775"/>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3607" y="2351580"/>
            <a:ext cx="10515600" cy="1325563"/>
          </a:xfrm>
        </p:spPr>
        <p:txBody>
          <a:bodyPr/>
          <a:lstStyle/>
          <a:p>
            <a:r>
              <a:rPr lang="en-US" altLang="zh-CN" dirty="0" smtClean="0"/>
              <a:t>White box testing and code coverage pattern</a:t>
            </a:r>
            <a:endParaRPr lang="zh-CN" altLang="en-US" dirty="0"/>
          </a:p>
        </p:txBody>
      </p:sp>
    </p:spTree>
    <p:extLst>
      <p:ext uri="{BB962C8B-B14F-4D97-AF65-F5344CB8AC3E}">
        <p14:creationId xmlns:p14="http://schemas.microsoft.com/office/powerpoint/2010/main" val="17455494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p:cNvSpPr>
          <p:nvPr>
            <p:ph type="title"/>
          </p:nvPr>
        </p:nvSpPr>
        <p:spPr/>
        <p:txBody>
          <a:bodyPr/>
          <a:lstStyle/>
          <a:p>
            <a:r>
              <a:rPr lang="en-IE" altLang="en-US" smtClean="0"/>
              <a:t>Testing and Debugging</a:t>
            </a:r>
            <a:endParaRPr lang="en-US" altLang="en-US" smtClean="0"/>
          </a:p>
        </p:txBody>
      </p:sp>
      <p:sp>
        <p:nvSpPr>
          <p:cNvPr id="239619" name="Rectangle 3"/>
          <p:cNvSpPr>
            <a:spLocks noGrp="1"/>
          </p:cNvSpPr>
          <p:nvPr>
            <p:ph type="body" idx="1"/>
          </p:nvPr>
        </p:nvSpPr>
        <p:spPr/>
        <p:txBody>
          <a:bodyPr/>
          <a:lstStyle/>
          <a:p>
            <a:r>
              <a:rPr lang="en-US" altLang="en-US" dirty="0"/>
              <a:t>Defect testing and debugging are distinct </a:t>
            </a:r>
            <a:br>
              <a:rPr lang="en-US" altLang="en-US" dirty="0"/>
            </a:br>
            <a:r>
              <a:rPr lang="en-US" altLang="en-US" dirty="0"/>
              <a:t>processes</a:t>
            </a:r>
          </a:p>
          <a:p>
            <a:r>
              <a:rPr lang="en-US" altLang="en-US" dirty="0"/>
              <a:t>Defect testing is concerned with confirming the </a:t>
            </a:r>
            <a:br>
              <a:rPr lang="en-US" altLang="en-US" dirty="0"/>
            </a:br>
            <a:r>
              <a:rPr lang="en-US" altLang="en-US" dirty="0"/>
              <a:t>presence of errors</a:t>
            </a:r>
          </a:p>
          <a:p>
            <a:r>
              <a:rPr lang="en-US" altLang="en-US" dirty="0"/>
              <a:t>Debugging is concerned with locating and </a:t>
            </a:r>
            <a:br>
              <a:rPr lang="en-US" altLang="en-US" dirty="0"/>
            </a:br>
            <a:r>
              <a:rPr lang="en-US" altLang="en-US" dirty="0"/>
              <a:t>repairing these errors</a:t>
            </a:r>
          </a:p>
          <a:p>
            <a:r>
              <a:rPr lang="en-US" altLang="en-US" dirty="0"/>
              <a:t>Debugging involves formulating a hypothesis </a:t>
            </a:r>
            <a:br>
              <a:rPr lang="en-US" altLang="en-US" dirty="0"/>
            </a:br>
            <a:r>
              <a:rPr lang="en-US" altLang="en-US" dirty="0"/>
              <a:t>about program behavior then testing these </a:t>
            </a:r>
            <a:br>
              <a:rPr lang="en-US" altLang="en-US" dirty="0"/>
            </a:br>
            <a:r>
              <a:rPr lang="en-US" altLang="en-US" dirty="0"/>
              <a:t>hypotheses to find the system error</a:t>
            </a:r>
          </a:p>
          <a:p>
            <a:endParaRPr lang="en-US" altLang="en-US" dirty="0"/>
          </a:p>
        </p:txBody>
      </p:sp>
    </p:spTree>
    <p:extLst>
      <p:ext uri="{BB962C8B-B14F-4D97-AF65-F5344CB8AC3E}">
        <p14:creationId xmlns:p14="http://schemas.microsoft.com/office/powerpoint/2010/main" val="32688962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5138" y="398134"/>
            <a:ext cx="10515600" cy="1325563"/>
          </a:xfrm>
        </p:spPr>
        <p:txBody>
          <a:bodyPr/>
          <a:lstStyle/>
          <a:p>
            <a:r>
              <a:rPr lang="en-US" altLang="zh-CN" dirty="0" smtClean="0"/>
              <a:t>White box testing</a:t>
            </a:r>
            <a:endParaRPr lang="zh-CN" altLang="en-US" dirty="0"/>
          </a:p>
        </p:txBody>
      </p:sp>
      <p:sp>
        <p:nvSpPr>
          <p:cNvPr id="3" name="内容占位符 2"/>
          <p:cNvSpPr>
            <a:spLocks noGrp="1"/>
          </p:cNvSpPr>
          <p:nvPr>
            <p:ph idx="1"/>
          </p:nvPr>
        </p:nvSpPr>
        <p:spPr>
          <a:xfrm>
            <a:off x="775138" y="2039007"/>
            <a:ext cx="10515600" cy="4393324"/>
          </a:xfrm>
        </p:spPr>
        <p:txBody>
          <a:bodyPr>
            <a:noAutofit/>
          </a:bodyPr>
          <a:lstStyle/>
          <a:p>
            <a:r>
              <a:rPr lang="en-US" altLang="zh-CN" sz="2200" dirty="0" smtClean="0"/>
              <a:t>White-box </a:t>
            </a:r>
            <a:r>
              <a:rPr lang="en-US" altLang="zh-CN" sz="2200" dirty="0"/>
              <a:t>testing (also known as clear box testing, glass box testing, transparent box testing, and structural testing) is a method of software testing that tests internal structures or workings of an application, as opposed to its functionality (i.e. black-box testing). In white-box testing an internal perspective of the system, as well as programming skills, are used to design test cases. The tester chooses inputs to exercise paths through the code and determine the expected outputs. This is analogous to testing nodes in a circuit, e.g. in-circuit testing (ICT). </a:t>
            </a:r>
            <a:endParaRPr lang="en-US" altLang="zh-CN" sz="2200" dirty="0" smtClean="0"/>
          </a:p>
          <a:p>
            <a:r>
              <a:rPr lang="en-US" altLang="zh-CN" sz="2200" dirty="0" smtClean="0"/>
              <a:t>White-box </a:t>
            </a:r>
            <a:r>
              <a:rPr lang="en-US" altLang="zh-CN" sz="2200" dirty="0"/>
              <a:t>testing can be applied at the unit, integration and system levels of the software testing process. Although traditional testers tended to think of white-box testing as being done at the unit level, it is used for integration and system testing more frequently today. </a:t>
            </a:r>
            <a:r>
              <a:rPr lang="en-US" altLang="zh-CN" sz="2200" dirty="0" smtClean="0"/>
              <a:t>Though </a:t>
            </a:r>
            <a:r>
              <a:rPr lang="en-US" altLang="zh-CN" sz="2200" dirty="0"/>
              <a:t>this method of test design can uncover many errors or problems, it has the potential to miss unimplemented parts of the specification or missing requirements. </a:t>
            </a:r>
            <a:endParaRPr lang="en-US" altLang="zh-CN" sz="2200" dirty="0" smtClean="0"/>
          </a:p>
          <a:p>
            <a:endParaRPr lang="en-US" altLang="zh-CN" sz="2200" dirty="0" smtClean="0"/>
          </a:p>
        </p:txBody>
      </p:sp>
    </p:spTree>
    <p:extLst>
      <p:ext uri="{BB962C8B-B14F-4D97-AF65-F5344CB8AC3E}">
        <p14:creationId xmlns:p14="http://schemas.microsoft.com/office/powerpoint/2010/main" val="38904798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a:xfrm>
            <a:off x="1828800" y="457200"/>
            <a:ext cx="8229600" cy="838200"/>
          </a:xfrm>
        </p:spPr>
        <p:txBody>
          <a:bodyPr/>
          <a:lstStyle/>
          <a:p>
            <a:r>
              <a:rPr lang="en-US" altLang="zh-CN" dirty="0" smtClean="0">
                <a:ea typeface="宋体" panose="02010600030101010101" pitchFamily="2" charset="-122"/>
              </a:rPr>
              <a:t>Basic concept</a:t>
            </a:r>
            <a:endParaRPr lang="en-US" altLang="zh-CN" dirty="0" smtClean="0">
              <a:ea typeface="宋体" panose="02010600030101010101" pitchFamily="2" charset="-122"/>
            </a:endParaRPr>
          </a:p>
        </p:txBody>
      </p:sp>
      <p:graphicFrame>
        <p:nvGraphicFramePr>
          <p:cNvPr id="223259" name="Group 27">
            <a:extLst>
              <a:ext uri="{FF2B5EF4-FFF2-40B4-BE49-F238E27FC236}"/>
            </a:extLst>
          </p:cNvPr>
          <p:cNvGraphicFramePr>
            <a:graphicFrameLocks noGrp="1"/>
          </p:cNvGraphicFramePr>
          <p:nvPr>
            <p:ph idx="1"/>
            <p:extLst>
              <p:ext uri="{D42A27DB-BD31-4B8C-83A1-F6EECF244321}">
                <p14:modId xmlns:p14="http://schemas.microsoft.com/office/powerpoint/2010/main" val="607056449"/>
              </p:ext>
            </p:extLst>
          </p:nvPr>
        </p:nvGraphicFramePr>
        <p:xfrm>
          <a:off x="1505527" y="1394691"/>
          <a:ext cx="9384144" cy="4714876"/>
        </p:xfrm>
        <a:graphic>
          <a:graphicData uri="http://schemas.openxmlformats.org/drawingml/2006/table">
            <a:tbl>
              <a:tblPr/>
              <a:tblGrid>
                <a:gridCol w="2216727">
                  <a:extLst>
                    <a:ext uri="{9D8B030D-6E8A-4147-A177-3AD203B41FA5}"/>
                  </a:extLst>
                </a:gridCol>
                <a:gridCol w="3288146">
                  <a:extLst>
                    <a:ext uri="{9D8B030D-6E8A-4147-A177-3AD203B41FA5}"/>
                  </a:extLst>
                </a:gridCol>
                <a:gridCol w="3879271">
                  <a:extLst>
                    <a:ext uri="{9D8B030D-6E8A-4147-A177-3AD203B41FA5}"/>
                  </a:extLst>
                </a:gridCol>
              </a:tblGrid>
              <a:tr h="822946">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dirty="0">
                        <a:ln>
                          <a:noFill/>
                        </a:ln>
                        <a:solidFill>
                          <a:schemeClr val="tx1"/>
                        </a:solidFill>
                        <a:effectLst/>
                        <a:latin typeface="Arial" charset="0"/>
                        <a:ea typeface="宋体"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a:ln>
                            <a:noFill/>
                          </a:ln>
                          <a:solidFill>
                            <a:schemeClr val="tx1"/>
                          </a:solidFill>
                          <a:effectLst/>
                          <a:latin typeface="Arial" charset="0"/>
                          <a:ea typeface="宋体" pitchFamily="2" charset="-122"/>
                        </a:rPr>
                        <a:t>Quality Assurance </a:t>
                      </a:r>
                      <a:r>
                        <a:rPr kumimoji="0" lang="zh-CN" altLang="en-US" sz="2400" b="1" i="0" u="none" strike="noStrike" cap="none" normalizeH="0" baseline="0" dirty="0">
                          <a:ln>
                            <a:noFill/>
                          </a:ln>
                          <a:solidFill>
                            <a:schemeClr val="tx1"/>
                          </a:solidFill>
                          <a:effectLst/>
                          <a:latin typeface="Arial" charset="0"/>
                          <a:ea typeface="宋体" pitchFamily="2" charset="-122"/>
                        </a:rPr>
                        <a:t>（</a:t>
                      </a:r>
                      <a:r>
                        <a:rPr kumimoji="0" lang="en-US" altLang="zh-CN" sz="2400" b="1" i="0" u="none" strike="noStrike" cap="none" normalizeH="0" baseline="0" dirty="0">
                          <a:ln>
                            <a:noFill/>
                          </a:ln>
                          <a:solidFill>
                            <a:schemeClr val="tx1"/>
                          </a:solidFill>
                          <a:effectLst/>
                          <a:latin typeface="Arial" charset="0"/>
                          <a:ea typeface="宋体" pitchFamily="2" charset="-122"/>
                        </a:rPr>
                        <a:t>QA</a:t>
                      </a:r>
                      <a:r>
                        <a:rPr kumimoji="0" lang="zh-CN" altLang="en-US" sz="2400" b="1" i="0" u="none" strike="noStrike" cap="none" normalizeH="0" baseline="0" dirty="0">
                          <a:ln>
                            <a:noFill/>
                          </a:ln>
                          <a:solidFill>
                            <a:schemeClr val="tx1"/>
                          </a:solidFill>
                          <a:effectLst/>
                          <a:latin typeface="Arial" charset="0"/>
                          <a:ea typeface="宋体" pitchFamily="2" charset="-122"/>
                        </a:rPr>
                        <a:t>）</a:t>
                      </a:r>
                      <a:endParaRPr kumimoji="0" lang="en-US" altLang="zh-CN" sz="2400" b="1" i="0" u="none" strike="noStrike" cap="none" normalizeH="0" baseline="0" dirty="0">
                        <a:ln>
                          <a:noFill/>
                        </a:ln>
                        <a:solidFill>
                          <a:schemeClr val="tx1"/>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smtClean="0">
                          <a:ln>
                            <a:noFill/>
                          </a:ln>
                          <a:solidFill>
                            <a:schemeClr val="tx1"/>
                          </a:solidFill>
                          <a:effectLst/>
                          <a:latin typeface="Arial" charset="0"/>
                          <a:ea typeface="宋体" pitchFamily="2" charset="-122"/>
                        </a:rPr>
                        <a:t>Testing</a:t>
                      </a:r>
                      <a:endParaRPr kumimoji="0" lang="en-US" altLang="zh-CN" sz="2400" b="1" i="0" u="none" strike="noStrike" cap="none" normalizeH="0" baseline="0" dirty="0">
                        <a:ln>
                          <a:noFill/>
                        </a:ln>
                        <a:solidFill>
                          <a:schemeClr val="tx1"/>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extLst>
              </a:tr>
              <a:tr h="1039647">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宋体" pitchFamily="2" charset="-122"/>
                        </a:rPr>
                        <a:t>Orientation</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宋体" pitchFamily="2" charset="-122"/>
                        </a:rPr>
                        <a:t>Process/Policy Oriented</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a:ln>
                            <a:noFill/>
                          </a:ln>
                          <a:solidFill>
                            <a:schemeClr val="tx1"/>
                          </a:solidFill>
                          <a:effectLst/>
                          <a:latin typeface="Arial" charset="0"/>
                          <a:ea typeface="宋体" pitchFamily="2" charset="-122"/>
                        </a:rPr>
                        <a:t>Products/Deliverables Oriented</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769815">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宋体" pitchFamily="2" charset="-122"/>
                        </a:rPr>
                        <a:t>Defect Goals</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宋体" pitchFamily="2" charset="-122"/>
                        </a:rPr>
                        <a:t>Prevent Defects</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a:ln>
                            <a:noFill/>
                          </a:ln>
                          <a:solidFill>
                            <a:schemeClr val="tx1"/>
                          </a:solidFill>
                          <a:effectLst/>
                          <a:latin typeface="Arial" charset="0"/>
                          <a:ea typeface="宋体" pitchFamily="2" charset="-122"/>
                        </a:rPr>
                        <a:t>Discover Defects</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1041234">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宋体" pitchFamily="2" charset="-122"/>
                        </a:rPr>
                        <a:t>Means</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a:ln>
                            <a:noFill/>
                          </a:ln>
                          <a:solidFill>
                            <a:schemeClr val="tx1"/>
                          </a:solidFill>
                          <a:effectLst/>
                          <a:latin typeface="Arial" charset="0"/>
                          <a:ea typeface="宋体" pitchFamily="2" charset="-122"/>
                        </a:rPr>
                        <a:t>Audit/ Governance</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a:ln>
                            <a:noFill/>
                          </a:ln>
                          <a:solidFill>
                            <a:schemeClr val="tx1"/>
                          </a:solidFill>
                          <a:effectLst/>
                          <a:latin typeface="Arial" charset="0"/>
                          <a:ea typeface="宋体" pitchFamily="2" charset="-122"/>
                        </a:rPr>
                        <a:t>Kinds of Test Methods</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1041234">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a:ln>
                            <a:noFill/>
                          </a:ln>
                          <a:solidFill>
                            <a:schemeClr val="tx1"/>
                          </a:solidFill>
                          <a:effectLst/>
                          <a:latin typeface="Arial" charset="0"/>
                          <a:ea typeface="宋体" pitchFamily="2" charset="-122"/>
                        </a:rPr>
                        <a:t>Methodology</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smtClean="0">
                          <a:ln>
                            <a:noFill/>
                          </a:ln>
                          <a:solidFill>
                            <a:schemeClr val="tx1"/>
                          </a:solidFill>
                          <a:effectLst/>
                          <a:latin typeface="Arial" charset="0"/>
                          <a:ea typeface="宋体" pitchFamily="2" charset="-122"/>
                        </a:rPr>
                        <a:t>Objective </a:t>
                      </a:r>
                      <a:endParaRPr kumimoji="0" lang="en-US" altLang="zh-CN" sz="2400" b="1" i="0" u="none" strike="noStrike" cap="none" normalizeH="0" baseline="0" dirty="0">
                        <a:ln>
                          <a:noFill/>
                        </a:ln>
                        <a:solidFill>
                          <a:schemeClr val="tx1"/>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smtClean="0">
                          <a:ln>
                            <a:noFill/>
                          </a:ln>
                          <a:solidFill>
                            <a:schemeClr val="tx1"/>
                          </a:solidFill>
                          <a:effectLst/>
                          <a:latin typeface="Arial" charset="0"/>
                          <a:ea typeface="宋体" pitchFamily="2" charset="-122"/>
                        </a:rPr>
                        <a:t>Skill and tech to meet the objective </a:t>
                      </a:r>
                      <a:endParaRPr kumimoji="0" lang="en-US" altLang="zh-CN" sz="2400" b="1" i="0" u="none" strike="noStrike" cap="none" normalizeH="0" baseline="0" dirty="0">
                        <a:ln>
                          <a:noFill/>
                        </a:ln>
                        <a:solidFill>
                          <a:schemeClr val="tx1"/>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bl>
          </a:graphicData>
        </a:graphic>
      </p:graphicFrame>
    </p:spTree>
    <p:extLst>
      <p:ext uri="{BB962C8B-B14F-4D97-AF65-F5344CB8AC3E}">
        <p14:creationId xmlns:p14="http://schemas.microsoft.com/office/powerpoint/2010/main" val="87274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White box testing coverage pattern</a:t>
            </a:r>
            <a:endParaRPr lang="zh-CN" altLang="en-US" dirty="0"/>
          </a:p>
        </p:txBody>
      </p:sp>
      <p:sp>
        <p:nvSpPr>
          <p:cNvPr id="3" name="内容占位符 2"/>
          <p:cNvSpPr>
            <a:spLocks noGrp="1"/>
          </p:cNvSpPr>
          <p:nvPr>
            <p:ph idx="1"/>
          </p:nvPr>
        </p:nvSpPr>
        <p:spPr/>
        <p:txBody>
          <a:bodyPr>
            <a:normAutofit fontScale="85000" lnSpcReduction="20000"/>
          </a:bodyPr>
          <a:lstStyle/>
          <a:p>
            <a:pPr>
              <a:spcBef>
                <a:spcPct val="0"/>
              </a:spcBef>
            </a:pPr>
            <a:r>
              <a:rPr lang="en-US" altLang="zh-CN" dirty="0"/>
              <a:t>In computer science, test coverage is a measure used to describe the degree to which the source code of a program is executed when a particular test suite runs. A program with high test coverage, measured as a percentage, has had more of its source code executed during testing, which suggests it has a lower chance of containing undetected software bugs compared to a program with low test coverage. Many different metrics can be used to calculate test coverage; some of the most basic are the percentage of program subroutines and the percentage of program statements called during execution of the test suite</a:t>
            </a:r>
            <a:r>
              <a:rPr lang="en-US" altLang="zh-CN" dirty="0" smtClean="0"/>
              <a:t>.</a:t>
            </a:r>
          </a:p>
          <a:p>
            <a:pPr>
              <a:spcBef>
                <a:spcPct val="0"/>
              </a:spcBef>
            </a:pPr>
            <a:endParaRPr lang="en-US" altLang="zh-CN" dirty="0" smtClean="0"/>
          </a:p>
          <a:p>
            <a:r>
              <a:rPr lang="en-US" altLang="zh-CN" dirty="0"/>
              <a:t>Statement coverage – has each statement in the program been executed</a:t>
            </a:r>
          </a:p>
          <a:p>
            <a:r>
              <a:rPr lang="en-US" altLang="zh-CN" dirty="0"/>
              <a:t>Branch coverage – has each branch (also called DD-path) of each control structure (such as in if and case statements) been executed</a:t>
            </a:r>
          </a:p>
          <a:p>
            <a:r>
              <a:rPr lang="en-US" altLang="zh-CN" dirty="0"/>
              <a:t>Condition coverage (or predicate coverage) – has each Boolean sub-expression evaluated both to true and false</a:t>
            </a:r>
            <a:endParaRPr lang="zh-CN" altLang="en-US" dirty="0"/>
          </a:p>
          <a:p>
            <a:pPr>
              <a:spcBef>
                <a:spcPct val="0"/>
              </a:spcBef>
            </a:pPr>
            <a:endParaRPr lang="zh-CN" altLang="en-US" dirty="0"/>
          </a:p>
        </p:txBody>
      </p:sp>
    </p:spTree>
    <p:extLst>
      <p:ext uri="{BB962C8B-B14F-4D97-AF65-F5344CB8AC3E}">
        <p14:creationId xmlns:p14="http://schemas.microsoft.com/office/powerpoint/2010/main" val="15810655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pPr eaLnBrk="1" hangingPunct="1"/>
            <a:r>
              <a:rPr lang="en-US" altLang="zh-CN" dirty="0" smtClean="0">
                <a:ea typeface="宋体" panose="02010600030101010101" pitchFamily="2" charset="-122"/>
              </a:rPr>
              <a:t>Statement coverage</a:t>
            </a:r>
            <a:endParaRPr lang="zh-CN" altLang="en-US" dirty="0" smtClean="0">
              <a:ea typeface="宋体" panose="02010600030101010101" pitchFamily="2" charset="-122"/>
            </a:endParaRPr>
          </a:p>
        </p:txBody>
      </p:sp>
      <p:sp>
        <p:nvSpPr>
          <p:cNvPr id="13315" name="内容占位符 2"/>
          <p:cNvSpPr>
            <a:spLocks noGrp="1"/>
          </p:cNvSpPr>
          <p:nvPr>
            <p:ph idx="1"/>
          </p:nvPr>
        </p:nvSpPr>
        <p:spPr/>
        <p:txBody>
          <a:bodyPr/>
          <a:lstStyle/>
          <a:p>
            <a:pPr eaLnBrk="1" hangingPunct="1"/>
            <a:endParaRPr lang="zh-CN" altLang="en-US" smtClean="0">
              <a:ea typeface="宋体" panose="02010600030101010101" pitchFamily="2" charset="-122"/>
            </a:endParaRPr>
          </a:p>
        </p:txBody>
      </p:sp>
      <p:pic>
        <p:nvPicPr>
          <p:cNvPr id="13316" name="Picture 2" descr="https://img-blog.csdn.net/20171203203232018?watermark/2/text/aHR0cDovL2Jsb2cuY3Nkbi5uZXQvd3JpdGU2/font/5a6L5L2T/fontsize/400/fill/I0JBQkFCMA==/dissolve/70/gravity/SouthEa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3614" y="1557339"/>
            <a:ext cx="5329237"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21402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eaLnBrk="1" hangingPunct="1"/>
            <a:r>
              <a:rPr lang="en-US" altLang="zh-CN" dirty="0" smtClean="0">
                <a:ea typeface="宋体" panose="02010600030101010101" pitchFamily="2" charset="-122"/>
              </a:rPr>
              <a:t>Determine coverage</a:t>
            </a:r>
            <a:endParaRPr lang="zh-CN" altLang="en-US" dirty="0" smtClean="0">
              <a:ea typeface="宋体" panose="02010600030101010101" pitchFamily="2" charset="-122"/>
            </a:endParaRPr>
          </a:p>
        </p:txBody>
      </p:sp>
      <p:sp>
        <p:nvSpPr>
          <p:cNvPr id="15363" name="内容占位符 2"/>
          <p:cNvSpPr>
            <a:spLocks noGrp="1"/>
          </p:cNvSpPr>
          <p:nvPr>
            <p:ph idx="1"/>
          </p:nvPr>
        </p:nvSpPr>
        <p:spPr/>
        <p:txBody>
          <a:bodyPr/>
          <a:lstStyle/>
          <a:p>
            <a:pPr eaLnBrk="1" hangingPunct="1"/>
            <a:r>
              <a:rPr lang="en-US" altLang="zh-CN" dirty="0" smtClean="0">
                <a:ea typeface="宋体" panose="02010600030101010101" pitchFamily="2" charset="-122"/>
              </a:rPr>
              <a:t>Branch coverage</a:t>
            </a:r>
            <a:endParaRPr lang="zh-CN" altLang="en-US" dirty="0" smtClean="0">
              <a:ea typeface="宋体" panose="02010600030101010101" pitchFamily="2" charset="-122"/>
            </a:endParaRPr>
          </a:p>
        </p:txBody>
      </p:sp>
      <p:pic>
        <p:nvPicPr>
          <p:cNvPr id="15364" name="Picture 2" descr="https://img-blog.csdn.net/20171203203129155?watermark/2/text/aHR0cDovL2Jsb2cuY3Nkbi5uZXQvd3JpdGU2/font/5a6L5L2T/fontsize/400/fill/I0JBQkFCMA==/dissolve/70/gravity/SouthEa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9514" y="2395539"/>
            <a:ext cx="4543425"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45787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pPr eaLnBrk="1" hangingPunct="1"/>
            <a:r>
              <a:rPr lang="en-US" altLang="zh-CN" dirty="0" smtClean="0">
                <a:ea typeface="宋体" panose="02010600030101010101" pitchFamily="2" charset="-122"/>
              </a:rPr>
              <a:t> </a:t>
            </a:r>
            <a:r>
              <a:rPr lang="en-US" altLang="zh-CN" b="1" dirty="0" smtClean="0">
                <a:ea typeface="宋体" panose="02010600030101010101" pitchFamily="2" charset="-122"/>
              </a:rPr>
              <a:t>Condition</a:t>
            </a:r>
            <a:r>
              <a:rPr lang="en-US" altLang="zh-CN" dirty="0" smtClean="0">
                <a:ea typeface="宋体" panose="02010600030101010101" pitchFamily="2" charset="-122"/>
              </a:rPr>
              <a:t> </a:t>
            </a:r>
            <a:r>
              <a:rPr lang="en-US" altLang="zh-CN" b="1" dirty="0" smtClean="0">
                <a:ea typeface="宋体" panose="02010600030101010101" pitchFamily="2" charset="-122"/>
              </a:rPr>
              <a:t>coverage </a:t>
            </a:r>
            <a:endParaRPr lang="zh-CN" altLang="en-US" dirty="0" smtClean="0">
              <a:ea typeface="宋体" panose="02010600030101010101" pitchFamily="2" charset="-122"/>
            </a:endParaRPr>
          </a:p>
        </p:txBody>
      </p:sp>
      <p:pic>
        <p:nvPicPr>
          <p:cNvPr id="17411" name="Picture 2" descr="æ¡ä»¶è¦ç"/>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922589" y="1700214"/>
            <a:ext cx="6346825" cy="4321175"/>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8942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pPr eaLnBrk="1" hangingPunct="1"/>
            <a:r>
              <a:rPr lang="en-US" altLang="zh-CN" smtClean="0">
                <a:ea typeface="宋体" panose="02010600030101010101" pitchFamily="2" charset="-122"/>
              </a:rPr>
              <a:t>Branch conditional coverage</a:t>
            </a:r>
            <a:endParaRPr lang="zh-CN" altLang="en-US" smtClean="0">
              <a:ea typeface="宋体" panose="02010600030101010101" pitchFamily="2" charset="-122"/>
            </a:endParaRPr>
          </a:p>
        </p:txBody>
      </p:sp>
      <p:sp>
        <p:nvSpPr>
          <p:cNvPr id="19459" name="内容占位符 2"/>
          <p:cNvSpPr>
            <a:spLocks noGrp="1"/>
          </p:cNvSpPr>
          <p:nvPr>
            <p:ph idx="1"/>
          </p:nvPr>
        </p:nvSpPr>
        <p:spPr/>
        <p:txBody>
          <a:bodyPr/>
          <a:lstStyle/>
          <a:p>
            <a:pPr eaLnBrk="1" hangingPunct="1"/>
            <a:endParaRPr lang="zh-CN" altLang="en-US" smtClean="0">
              <a:ea typeface="宋体" panose="02010600030101010101" pitchFamily="2" charset="-122"/>
            </a:endParaRPr>
          </a:p>
        </p:txBody>
      </p:sp>
      <p:pic>
        <p:nvPicPr>
          <p:cNvPr id="19460" name="Picture 2" descr="https://img-blog.csdn.net/20171203202220708?watermark/2/text/aHR0cDovL2Jsb2cuY3Nkbi5uZXQvd3JpdGU2/font/5a6L5L2T/fontsize/400/fill/I0JBQkFCMA==/dissolve/70/gravity/SouthEa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2600" y="1941513"/>
            <a:ext cx="6146800" cy="418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99281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34758" y="2656380"/>
            <a:ext cx="6466489" cy="1325563"/>
          </a:xfrm>
        </p:spPr>
        <p:txBody>
          <a:bodyPr/>
          <a:lstStyle/>
          <a:p>
            <a:r>
              <a:rPr lang="zh-CN" altLang="en-US" dirty="0" smtClean="0"/>
              <a:t>谢谢</a:t>
            </a:r>
            <a:endParaRPr lang="zh-CN" altLang="en-US" dirty="0"/>
          </a:p>
        </p:txBody>
      </p:sp>
    </p:spTree>
    <p:extLst>
      <p:ext uri="{BB962C8B-B14F-4D97-AF65-F5344CB8AC3E}">
        <p14:creationId xmlns:p14="http://schemas.microsoft.com/office/powerpoint/2010/main" val="7886079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689" y="2383111"/>
            <a:ext cx="10515600" cy="1325563"/>
          </a:xfrm>
        </p:spPr>
        <p:txBody>
          <a:bodyPr/>
          <a:lstStyle/>
          <a:p>
            <a:r>
              <a:rPr lang="zh-CN" altLang="en-US" dirty="0" smtClean="0"/>
              <a:t>分类</a:t>
            </a:r>
            <a:endParaRPr lang="zh-CN" altLang="en-US" dirty="0"/>
          </a:p>
        </p:txBody>
      </p:sp>
    </p:spTree>
    <p:extLst>
      <p:ext uri="{BB962C8B-B14F-4D97-AF65-F5344CB8AC3E}">
        <p14:creationId xmlns:p14="http://schemas.microsoft.com/office/powerpoint/2010/main" val="2069310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a:xfrm>
            <a:off x="1905000" y="533401"/>
            <a:ext cx="8229600" cy="715963"/>
          </a:xfrm>
        </p:spPr>
        <p:txBody>
          <a:bodyPr/>
          <a:lstStyle/>
          <a:p>
            <a:r>
              <a:rPr lang="zh-CN" altLang="en-US" smtClean="0">
                <a:ea typeface="宋体" panose="02010600030101010101" pitchFamily="2" charset="-122"/>
              </a:rPr>
              <a:t>按照测试方法划分</a:t>
            </a:r>
          </a:p>
        </p:txBody>
      </p:sp>
      <p:sp>
        <p:nvSpPr>
          <p:cNvPr id="41987" name="Rectangle 3"/>
          <p:cNvSpPr>
            <a:spLocks noGrp="1"/>
          </p:cNvSpPr>
          <p:nvPr>
            <p:ph idx="1"/>
          </p:nvPr>
        </p:nvSpPr>
        <p:spPr>
          <a:xfrm>
            <a:off x="1905000" y="1570038"/>
            <a:ext cx="8229600" cy="4525962"/>
          </a:xfrm>
        </p:spPr>
        <p:txBody>
          <a:bodyPr>
            <a:normAutofit lnSpcReduction="10000"/>
          </a:bodyPr>
          <a:lstStyle/>
          <a:p>
            <a:pPr>
              <a:lnSpc>
                <a:spcPct val="80000"/>
              </a:lnSpc>
            </a:pPr>
            <a:r>
              <a:rPr lang="zh-CN" altLang="en-US" smtClean="0">
                <a:solidFill>
                  <a:schemeClr val="tx2"/>
                </a:solidFill>
              </a:rPr>
              <a:t>白盒测试</a:t>
            </a:r>
          </a:p>
          <a:p>
            <a:pPr lvl="2">
              <a:lnSpc>
                <a:spcPct val="80000"/>
              </a:lnSpc>
            </a:pPr>
            <a:r>
              <a:rPr lang="zh-CN" altLang="en-US" sz="2800">
                <a:solidFill>
                  <a:schemeClr val="tx2"/>
                </a:solidFill>
              </a:rPr>
              <a:t>语句覆盖：</a:t>
            </a:r>
          </a:p>
          <a:p>
            <a:pPr lvl="2">
              <a:lnSpc>
                <a:spcPct val="80000"/>
              </a:lnSpc>
            </a:pPr>
            <a:r>
              <a:rPr lang="zh-CN" altLang="en-US" sz="2800">
                <a:solidFill>
                  <a:schemeClr val="tx2"/>
                </a:solidFill>
              </a:rPr>
              <a:t>条件覆盖 </a:t>
            </a:r>
          </a:p>
          <a:p>
            <a:pPr lvl="2">
              <a:lnSpc>
                <a:spcPct val="80000"/>
              </a:lnSpc>
            </a:pPr>
            <a:r>
              <a:rPr lang="zh-CN" altLang="en-US" sz="2800">
                <a:solidFill>
                  <a:schemeClr val="tx2"/>
                </a:solidFill>
              </a:rPr>
              <a:t>路径覆盖</a:t>
            </a:r>
          </a:p>
          <a:p>
            <a:pPr lvl="2">
              <a:lnSpc>
                <a:spcPct val="80000"/>
              </a:lnSpc>
            </a:pPr>
            <a:r>
              <a:rPr lang="en-US" altLang="zh-CN" sz="2800">
                <a:solidFill>
                  <a:schemeClr val="tx2"/>
                </a:solidFill>
              </a:rPr>
              <a:t>……</a:t>
            </a:r>
          </a:p>
          <a:p>
            <a:pPr marL="1004888" lvl="4" indent="0">
              <a:lnSpc>
                <a:spcPct val="80000"/>
              </a:lnSpc>
              <a:buNone/>
            </a:pPr>
            <a:r>
              <a:rPr lang="en-US" altLang="zh-CN" sz="2800">
                <a:solidFill>
                  <a:schemeClr val="tx2"/>
                </a:solidFill>
              </a:rPr>
              <a:t>	</a:t>
            </a:r>
          </a:p>
          <a:p>
            <a:pPr>
              <a:lnSpc>
                <a:spcPct val="80000"/>
              </a:lnSpc>
            </a:pPr>
            <a:r>
              <a:rPr lang="zh-CN" altLang="en-US" smtClean="0">
                <a:solidFill>
                  <a:schemeClr val="tx2"/>
                </a:solidFill>
              </a:rPr>
              <a:t>黑盒测试</a:t>
            </a:r>
          </a:p>
          <a:p>
            <a:pPr lvl="2">
              <a:lnSpc>
                <a:spcPct val="80000"/>
              </a:lnSpc>
            </a:pPr>
            <a:r>
              <a:rPr lang="zh-CN" altLang="en-US" sz="2800">
                <a:solidFill>
                  <a:schemeClr val="tx2"/>
                </a:solidFill>
              </a:rPr>
              <a:t>等价类法</a:t>
            </a:r>
          </a:p>
          <a:p>
            <a:pPr lvl="2">
              <a:lnSpc>
                <a:spcPct val="80000"/>
              </a:lnSpc>
            </a:pPr>
            <a:r>
              <a:rPr lang="zh-CN" altLang="en-US" sz="2800">
                <a:solidFill>
                  <a:schemeClr val="tx2"/>
                </a:solidFill>
              </a:rPr>
              <a:t>边界值法</a:t>
            </a:r>
          </a:p>
          <a:p>
            <a:pPr lvl="2">
              <a:lnSpc>
                <a:spcPct val="80000"/>
              </a:lnSpc>
            </a:pPr>
            <a:r>
              <a:rPr lang="en-US" altLang="zh-CN" sz="2800">
                <a:solidFill>
                  <a:schemeClr val="tx2"/>
                </a:solidFill>
              </a:rPr>
              <a:t>……</a:t>
            </a:r>
          </a:p>
          <a:p>
            <a:pPr lvl="3">
              <a:lnSpc>
                <a:spcPct val="80000"/>
              </a:lnSpc>
            </a:pPr>
            <a:endParaRPr lang="en-US" altLang="zh-CN" sz="2800">
              <a:solidFill>
                <a:schemeClr val="tx2"/>
              </a:solidFill>
            </a:endParaRPr>
          </a:p>
          <a:p>
            <a:pPr>
              <a:lnSpc>
                <a:spcPct val="80000"/>
              </a:lnSpc>
            </a:pPr>
            <a:r>
              <a:rPr lang="zh-CN" altLang="en-US" smtClean="0">
                <a:solidFill>
                  <a:schemeClr val="tx2"/>
                </a:solidFill>
              </a:rPr>
              <a:t>灰盒测试</a:t>
            </a:r>
          </a:p>
        </p:txBody>
      </p:sp>
    </p:spTree>
    <p:extLst>
      <p:ext uri="{BB962C8B-B14F-4D97-AF65-F5344CB8AC3E}">
        <p14:creationId xmlns:p14="http://schemas.microsoft.com/office/powerpoint/2010/main" val="2960679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a:xfrm>
            <a:off x="1981200" y="609600"/>
            <a:ext cx="8229600" cy="838200"/>
          </a:xfrm>
        </p:spPr>
        <p:txBody>
          <a:bodyPr/>
          <a:lstStyle/>
          <a:p>
            <a:r>
              <a:rPr lang="zh-CN" altLang="en-US" smtClean="0">
                <a:ea typeface="宋体" panose="02010600030101010101" pitchFamily="2" charset="-122"/>
              </a:rPr>
              <a:t>按照测试的粒度或测试的范围</a:t>
            </a:r>
          </a:p>
        </p:txBody>
      </p:sp>
      <p:sp>
        <p:nvSpPr>
          <p:cNvPr id="35843" name="Rectangle 3">
            <a:extLst>
              <a:ext uri="{FF2B5EF4-FFF2-40B4-BE49-F238E27FC236}"/>
            </a:extLst>
          </p:cNvPr>
          <p:cNvSpPr>
            <a:spLocks noGrp="1"/>
          </p:cNvSpPr>
          <p:nvPr>
            <p:ph idx="1"/>
          </p:nvPr>
        </p:nvSpPr>
        <p:spPr>
          <a:xfrm>
            <a:off x="1981200" y="1676400"/>
            <a:ext cx="8229600" cy="4267200"/>
          </a:xfrm>
        </p:spPr>
        <p:txBody>
          <a:bodyPr>
            <a:normAutofit/>
          </a:bodyPr>
          <a:lstStyle/>
          <a:p>
            <a:pPr>
              <a:defRPr/>
            </a:pPr>
            <a:r>
              <a:rPr lang="en-US" altLang="zh-CN" dirty="0"/>
              <a:t>Unit Test</a:t>
            </a:r>
          </a:p>
          <a:p>
            <a:pPr>
              <a:defRPr/>
            </a:pPr>
            <a:r>
              <a:rPr lang="en-US" altLang="zh-CN" dirty="0"/>
              <a:t>Integration Test</a:t>
            </a:r>
          </a:p>
          <a:p>
            <a:pPr>
              <a:defRPr/>
            </a:pPr>
            <a:r>
              <a:rPr lang="en-US" altLang="zh-CN" dirty="0"/>
              <a:t>System Test</a:t>
            </a:r>
          </a:p>
          <a:p>
            <a:pPr>
              <a:defRPr/>
            </a:pPr>
            <a:r>
              <a:rPr lang="en-US" altLang="zh-CN" dirty="0"/>
              <a:t>Acceptance Test</a:t>
            </a:r>
          </a:p>
          <a:p>
            <a:pPr marL="109537" indent="0">
              <a:buNone/>
              <a:defRPr/>
            </a:pPr>
            <a:r>
              <a:rPr lang="en-US" altLang="zh-CN" dirty="0"/>
              <a:t>----------------------------------------------</a:t>
            </a:r>
          </a:p>
          <a:p>
            <a:pPr>
              <a:defRPr/>
            </a:pPr>
            <a:r>
              <a:rPr lang="en-US" altLang="zh-CN" dirty="0"/>
              <a:t>Smoke Test </a:t>
            </a:r>
            <a:r>
              <a:rPr lang="zh-CN" altLang="en-US" dirty="0"/>
              <a:t>与 接受</a:t>
            </a:r>
            <a:endParaRPr lang="en-US" altLang="zh-CN" dirty="0"/>
          </a:p>
          <a:p>
            <a:pPr marL="109537" indent="0">
              <a:buNone/>
              <a:defRPr/>
            </a:pPr>
            <a:r>
              <a:rPr lang="en-US" altLang="zh-CN" dirty="0"/>
              <a:t>----------------------------------------------</a:t>
            </a:r>
          </a:p>
          <a:p>
            <a:pPr>
              <a:defRPr/>
            </a:pPr>
            <a:r>
              <a:rPr lang="en-US" altLang="zh-CN" dirty="0"/>
              <a:t>Regression Test </a:t>
            </a:r>
            <a:r>
              <a:rPr lang="zh-CN" altLang="en-US" dirty="0"/>
              <a:t>与 退化</a:t>
            </a:r>
            <a:endParaRPr lang="en-US" altLang="zh-CN" dirty="0"/>
          </a:p>
        </p:txBody>
      </p:sp>
    </p:spTree>
    <p:extLst>
      <p:ext uri="{BB962C8B-B14F-4D97-AF65-F5344CB8AC3E}">
        <p14:creationId xmlns:p14="http://schemas.microsoft.com/office/powerpoint/2010/main" val="1105128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a:xfrm>
            <a:off x="1981200" y="685800"/>
            <a:ext cx="8229600" cy="838200"/>
          </a:xfrm>
        </p:spPr>
        <p:txBody>
          <a:bodyPr/>
          <a:lstStyle/>
          <a:p>
            <a:r>
              <a:rPr lang="zh-CN" altLang="en-US" smtClean="0">
                <a:ea typeface="宋体" panose="02010600030101010101" pitchFamily="2" charset="-122"/>
              </a:rPr>
              <a:t>按照被测软件的评价标准</a:t>
            </a:r>
            <a:endParaRPr lang="en-US" altLang="zh-CN" smtClean="0">
              <a:ea typeface="宋体" panose="02010600030101010101" pitchFamily="2" charset="-122"/>
            </a:endParaRPr>
          </a:p>
        </p:txBody>
      </p:sp>
      <p:sp>
        <p:nvSpPr>
          <p:cNvPr id="48131" name="Rectangle 3"/>
          <p:cNvSpPr>
            <a:spLocks noGrp="1"/>
          </p:cNvSpPr>
          <p:nvPr>
            <p:ph idx="1"/>
          </p:nvPr>
        </p:nvSpPr>
        <p:spPr>
          <a:xfrm>
            <a:off x="1981200" y="1676400"/>
            <a:ext cx="8229600" cy="4897438"/>
          </a:xfrm>
        </p:spPr>
        <p:txBody>
          <a:bodyPr/>
          <a:lstStyle/>
          <a:p>
            <a:r>
              <a:rPr lang="zh-CN" altLang="en-US" smtClean="0"/>
              <a:t>功能性测试</a:t>
            </a:r>
          </a:p>
          <a:p>
            <a:r>
              <a:rPr lang="zh-CN" altLang="en-US" smtClean="0"/>
              <a:t>性能测试</a:t>
            </a:r>
          </a:p>
          <a:p>
            <a:r>
              <a:rPr lang="zh-CN" altLang="en-US" smtClean="0"/>
              <a:t>安全性测试</a:t>
            </a:r>
          </a:p>
          <a:p>
            <a:r>
              <a:rPr lang="zh-CN" altLang="en-US" smtClean="0"/>
              <a:t>高可用性测试</a:t>
            </a:r>
            <a:endParaRPr lang="en-US" altLang="zh-CN" smtClean="0"/>
          </a:p>
        </p:txBody>
      </p:sp>
    </p:spTree>
    <p:extLst>
      <p:ext uri="{BB962C8B-B14F-4D97-AF65-F5344CB8AC3E}">
        <p14:creationId xmlns:p14="http://schemas.microsoft.com/office/powerpoint/2010/main" val="2381306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標題 1"/>
          <p:cNvSpPr>
            <a:spLocks noGrp="1"/>
          </p:cNvSpPr>
          <p:nvPr>
            <p:ph type="title"/>
          </p:nvPr>
        </p:nvSpPr>
        <p:spPr/>
        <p:txBody>
          <a:bodyPr/>
          <a:lstStyle/>
          <a:p>
            <a:r>
              <a:rPr lang="el-GR" altLang="zh-CN" smtClean="0"/>
              <a:t>α</a:t>
            </a:r>
            <a:r>
              <a:rPr lang="zh-CN" altLang="en-US" smtClean="0"/>
              <a:t>测试和</a:t>
            </a:r>
            <a:r>
              <a:rPr lang="el-GR" altLang="zh-CN" smtClean="0"/>
              <a:t>β</a:t>
            </a:r>
            <a:r>
              <a:rPr lang="zh-CN" altLang="en-US" smtClean="0"/>
              <a:t>测试</a:t>
            </a:r>
          </a:p>
        </p:txBody>
      </p:sp>
      <p:sp>
        <p:nvSpPr>
          <p:cNvPr id="49155" name="內容版面配置區 2"/>
          <p:cNvSpPr>
            <a:spLocks noGrp="1"/>
          </p:cNvSpPr>
          <p:nvPr>
            <p:ph idx="1"/>
          </p:nvPr>
        </p:nvSpPr>
        <p:spPr/>
        <p:txBody>
          <a:bodyPr>
            <a:normAutofit lnSpcReduction="10000"/>
          </a:bodyPr>
          <a:lstStyle/>
          <a:p>
            <a:r>
              <a:rPr lang="el-GR" altLang="zh-CN" dirty="0" smtClean="0"/>
              <a:t>α</a:t>
            </a:r>
            <a:r>
              <a:rPr lang="zh-CN" altLang="en-US" dirty="0" smtClean="0"/>
              <a:t>测试</a:t>
            </a:r>
            <a:endParaRPr lang="en-US" altLang="zh-CN" dirty="0" smtClean="0"/>
          </a:p>
          <a:p>
            <a:pPr lvl="1"/>
            <a:r>
              <a:rPr lang="zh-CN" altLang="en-US" dirty="0" smtClean="0"/>
              <a:t>开发团队内部测试</a:t>
            </a:r>
            <a:endParaRPr lang="en-US" altLang="zh-CN" dirty="0" smtClean="0"/>
          </a:p>
          <a:p>
            <a:pPr lvl="1"/>
            <a:r>
              <a:rPr lang="zh-CN" altLang="en-US" dirty="0" smtClean="0"/>
              <a:t>针对软件的各个方面进行测试（功能，性能，安全，可移植，可扩展，可用性）</a:t>
            </a:r>
            <a:endParaRPr lang="en-US" altLang="zh-CN" dirty="0" smtClean="0"/>
          </a:p>
          <a:p>
            <a:pPr lvl="1"/>
            <a:r>
              <a:rPr lang="zh-CN" altLang="en-US" dirty="0" smtClean="0"/>
              <a:t>测试方法较多（黑盒，白盒）</a:t>
            </a:r>
            <a:endParaRPr lang="en-US" altLang="zh-CN" dirty="0" smtClean="0"/>
          </a:p>
          <a:p>
            <a:pPr lvl="1"/>
            <a:r>
              <a:rPr lang="zh-CN" altLang="en-US" dirty="0" smtClean="0"/>
              <a:t>测试目标 </a:t>
            </a:r>
            <a:r>
              <a:rPr lang="en-US" altLang="zh-CN" dirty="0" smtClean="0"/>
              <a:t>[0.1</a:t>
            </a:r>
            <a:r>
              <a:rPr lang="zh-CN" altLang="en-US" dirty="0" smtClean="0"/>
              <a:t>，</a:t>
            </a:r>
            <a:r>
              <a:rPr lang="en-US" altLang="zh-CN" dirty="0" smtClean="0"/>
              <a:t>1.0)</a:t>
            </a:r>
          </a:p>
          <a:p>
            <a:r>
              <a:rPr lang="el-GR" altLang="zh-CN" dirty="0" smtClean="0"/>
              <a:t>β</a:t>
            </a:r>
            <a:r>
              <a:rPr lang="zh-CN" altLang="en-US" dirty="0" smtClean="0"/>
              <a:t>测试</a:t>
            </a:r>
            <a:endParaRPr lang="en-US" altLang="zh-CN" dirty="0" smtClean="0"/>
          </a:p>
          <a:p>
            <a:pPr lvl="1"/>
            <a:r>
              <a:rPr lang="zh-CN" altLang="en-US" dirty="0" smtClean="0"/>
              <a:t>最终用户测试</a:t>
            </a:r>
            <a:endParaRPr lang="en-US" altLang="zh-CN" dirty="0" smtClean="0"/>
          </a:p>
          <a:p>
            <a:pPr lvl="1"/>
            <a:r>
              <a:rPr lang="zh-CN" altLang="en-US" dirty="0" smtClean="0"/>
              <a:t>主要针对功能测试</a:t>
            </a:r>
            <a:endParaRPr lang="en-US" altLang="zh-CN" dirty="0" smtClean="0"/>
          </a:p>
          <a:p>
            <a:pPr lvl="1"/>
            <a:r>
              <a:rPr lang="zh-CN" altLang="en-US" dirty="0" smtClean="0"/>
              <a:t>使用黑盒测试</a:t>
            </a:r>
            <a:endParaRPr lang="en-US" altLang="zh-CN" dirty="0" smtClean="0"/>
          </a:p>
          <a:p>
            <a:pPr lvl="1"/>
            <a:r>
              <a:rPr lang="zh-CN" altLang="en-US" dirty="0" smtClean="0"/>
              <a:t>测试目标为有限的</a:t>
            </a:r>
            <a:r>
              <a:rPr lang="en-US" altLang="zh-CN" dirty="0" smtClean="0"/>
              <a:t>production candidate</a:t>
            </a:r>
            <a:endParaRPr lang="zh-CN" altLang="en-US" dirty="0" smtClean="0"/>
          </a:p>
        </p:txBody>
      </p:sp>
      <p:sp>
        <p:nvSpPr>
          <p:cNvPr id="49156"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spcBef>
                <a:spcPct val="0"/>
              </a:spcBef>
              <a:buClrTx/>
              <a:buFontTx/>
              <a:buNone/>
            </a:pPr>
            <a:fld id="{D99731C4-DDA5-4A49-8240-497F0B4E0BC9}" type="slidenum">
              <a:rPr lang="en-US" altLang="zh-CN" sz="1200">
                <a:solidFill>
                  <a:srgbClr val="FFFFFF"/>
                </a:solidFill>
                <a:latin typeface="Arial" panose="020B0604020202020204" pitchFamily="34" charset="0"/>
              </a:rPr>
              <a:pPr>
                <a:spcBef>
                  <a:spcPct val="0"/>
                </a:spcBef>
                <a:buClrTx/>
                <a:buFontTx/>
                <a:buNone/>
              </a:pPr>
              <a:t>8</a:t>
            </a:fld>
            <a:endParaRPr lang="en-US" altLang="zh-CN" sz="1400" b="1">
              <a:solidFill>
                <a:srgbClr val="FFFFFF"/>
              </a:solidFill>
              <a:latin typeface="Arial" panose="020B0604020202020204" pitchFamily="34" charset="0"/>
            </a:endParaRPr>
          </a:p>
        </p:txBody>
      </p:sp>
    </p:spTree>
    <p:extLst>
      <p:ext uri="{BB962C8B-B14F-4D97-AF65-F5344CB8AC3E}">
        <p14:creationId xmlns:p14="http://schemas.microsoft.com/office/powerpoint/2010/main" val="1841654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descr="Requirement Pyrami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690688"/>
            <a:ext cx="4791075"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標題 1"/>
          <p:cNvSpPr>
            <a:spLocks noGrp="1"/>
          </p:cNvSpPr>
          <p:nvPr>
            <p:ph type="title"/>
          </p:nvPr>
        </p:nvSpPr>
        <p:spPr/>
        <p:txBody>
          <a:bodyPr/>
          <a:lstStyle/>
          <a:p>
            <a:r>
              <a:rPr lang="zh-CN" altLang="en-US" sz="3200"/>
              <a:t>产出物的内在逻辑</a:t>
            </a:r>
            <a:r>
              <a:rPr lang="en-US" altLang="zh-CN" sz="3200"/>
              <a:t>1</a:t>
            </a:r>
            <a:r>
              <a:rPr lang="zh-CN" altLang="en-US" sz="3200"/>
              <a:t>：</a:t>
            </a:r>
            <a:r>
              <a:rPr lang="en-US" altLang="zh-CN" sz="3200"/>
              <a:t>T</a:t>
            </a:r>
            <a:r>
              <a:rPr lang="en-US" altLang="zh-CN" sz="3200">
                <a:ea typeface="宋体" panose="02010600030101010101" pitchFamily="2" charset="-122"/>
              </a:rPr>
              <a:t>raceability</a:t>
            </a:r>
            <a:endParaRPr lang="zh-CN" altLang="en-US" sz="3200"/>
          </a:p>
        </p:txBody>
      </p:sp>
      <p:sp>
        <p:nvSpPr>
          <p:cNvPr id="66564" name="內容版面配置區 2"/>
          <p:cNvSpPr>
            <a:spLocks noGrp="1"/>
          </p:cNvSpPr>
          <p:nvPr>
            <p:ph idx="1"/>
          </p:nvPr>
        </p:nvSpPr>
        <p:spPr>
          <a:xfrm>
            <a:off x="838200" y="2083676"/>
            <a:ext cx="4648200" cy="3505200"/>
          </a:xfrm>
        </p:spPr>
        <p:txBody>
          <a:bodyPr/>
          <a:lstStyle/>
          <a:p>
            <a:r>
              <a:rPr lang="zh-CN" altLang="en-US" sz="2400" dirty="0"/>
              <a:t>文档化是附加产出</a:t>
            </a:r>
            <a:endParaRPr lang="en-US" altLang="zh-CN" sz="2400" dirty="0"/>
          </a:p>
          <a:p>
            <a:pPr lvl="1"/>
            <a:r>
              <a:rPr lang="zh-CN" altLang="en-US" dirty="0"/>
              <a:t>也可能是最重要的产出</a:t>
            </a:r>
            <a:endParaRPr lang="en-US" altLang="zh-CN" dirty="0"/>
          </a:p>
          <a:p>
            <a:r>
              <a:rPr lang="zh-CN" altLang="en-US" sz="2400" dirty="0"/>
              <a:t>文档化的逻辑结构呈金字塔型</a:t>
            </a:r>
            <a:endParaRPr lang="en-US" altLang="zh-CN" sz="2400" dirty="0"/>
          </a:p>
          <a:p>
            <a:pPr lvl="1"/>
            <a:r>
              <a:rPr lang="zh-CN" altLang="en-US" dirty="0"/>
              <a:t>其内在逻辑叫做</a:t>
            </a:r>
            <a:r>
              <a:rPr lang="en-US" altLang="zh-CN" dirty="0"/>
              <a:t>Traceability</a:t>
            </a:r>
          </a:p>
          <a:p>
            <a:endParaRPr lang="zh-CN" altLang="en-US" sz="2400" dirty="0"/>
          </a:p>
        </p:txBody>
      </p:sp>
      <p:sp>
        <p:nvSpPr>
          <p:cNvPr id="66565"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spcBef>
                <a:spcPct val="0"/>
              </a:spcBef>
              <a:buClrTx/>
              <a:buFontTx/>
              <a:buNone/>
            </a:pPr>
            <a:fld id="{3A516C05-0735-42E0-A8A1-952CA70D6CAE}" type="slidenum">
              <a:rPr lang="en-US" altLang="zh-CN" sz="1200">
                <a:solidFill>
                  <a:srgbClr val="FFFFFF"/>
                </a:solidFill>
                <a:latin typeface="Arial" panose="020B0604020202020204" pitchFamily="34" charset="0"/>
              </a:rPr>
              <a:pPr>
                <a:spcBef>
                  <a:spcPct val="0"/>
                </a:spcBef>
                <a:buClrTx/>
                <a:buFontTx/>
                <a:buNone/>
              </a:pPr>
              <a:t>9</a:t>
            </a:fld>
            <a:endParaRPr lang="en-US" altLang="zh-CN" sz="1200">
              <a:solidFill>
                <a:srgbClr val="FFFFFF"/>
              </a:solidFill>
              <a:latin typeface="Arial" panose="020B0604020202020204" pitchFamily="34" charset="0"/>
            </a:endParaRPr>
          </a:p>
        </p:txBody>
      </p:sp>
    </p:spTree>
    <p:extLst>
      <p:ext uri="{BB962C8B-B14F-4D97-AF65-F5344CB8AC3E}">
        <p14:creationId xmlns:p14="http://schemas.microsoft.com/office/powerpoint/2010/main" val="3604182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1803</Words>
  <Application>Microsoft Office PowerPoint</Application>
  <PresentationFormat>宽屏</PresentationFormat>
  <Paragraphs>472</Paragraphs>
  <Slides>35</Slides>
  <Notes>13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46" baseType="lpstr">
      <vt:lpstr>Arial Unicode MS</vt:lpstr>
      <vt:lpstr>PMingLiU</vt:lpstr>
      <vt:lpstr>宋体</vt:lpstr>
      <vt:lpstr>Arial</vt:lpstr>
      <vt:lpstr>Calibri</vt:lpstr>
      <vt:lpstr>Calibri Light</vt:lpstr>
      <vt:lpstr>Georgia</vt:lpstr>
      <vt:lpstr>Times New Roman</vt:lpstr>
      <vt:lpstr>Wingdings</vt:lpstr>
      <vt:lpstr>Office 主题</vt:lpstr>
      <vt:lpstr>Microsoft Visio 2003-2010 绘图</vt:lpstr>
      <vt:lpstr>质量保证与软件测试复习</vt:lpstr>
      <vt:lpstr>基本概念</vt:lpstr>
      <vt:lpstr>Basic concept</vt:lpstr>
      <vt:lpstr>分类</vt:lpstr>
      <vt:lpstr>按照测试方法划分</vt:lpstr>
      <vt:lpstr>按照测试的粒度或测试的范围</vt:lpstr>
      <vt:lpstr>按照被测软件的评价标准</vt:lpstr>
      <vt:lpstr>α测试和β测试</vt:lpstr>
      <vt:lpstr>产出物的内在逻辑1：Traceability</vt:lpstr>
      <vt:lpstr>产出物的内在逻辑2 ：Coverage </vt:lpstr>
      <vt:lpstr>SDP and V-model</vt:lpstr>
      <vt:lpstr>Test Techniques – By Granularity</vt:lpstr>
      <vt:lpstr>按照测试的粒度或测试的范围</vt:lpstr>
      <vt:lpstr>V-Model Documentation</vt:lpstr>
      <vt:lpstr>V-Model Documentation</vt:lpstr>
      <vt:lpstr>V-model Advantages</vt:lpstr>
      <vt:lpstr>V-model Disadvantages</vt:lpstr>
      <vt:lpstr>Test process </vt:lpstr>
      <vt:lpstr>Waterfall </vt:lpstr>
      <vt:lpstr>Test process</vt:lpstr>
      <vt:lpstr>Scrum</vt:lpstr>
      <vt:lpstr>全功能提交团队</vt:lpstr>
      <vt:lpstr>常态化中的一个迭代</vt:lpstr>
      <vt:lpstr>Bug lifecycle</vt:lpstr>
      <vt:lpstr>Defect Attributes</vt:lpstr>
      <vt:lpstr>Bug Life Cycle</vt:lpstr>
      <vt:lpstr>White box testing and code coverage pattern</vt:lpstr>
      <vt:lpstr>Testing and Debugging</vt:lpstr>
      <vt:lpstr>White box testing</vt:lpstr>
      <vt:lpstr>White box testing coverage pattern</vt:lpstr>
      <vt:lpstr>Statement coverage</vt:lpstr>
      <vt:lpstr>Determine coverage</vt:lpstr>
      <vt:lpstr> Condition coverage </vt:lpstr>
      <vt:lpstr>Branch conditional coverage</vt:lpstr>
      <vt:lpstr>谢谢</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复习</dc:title>
  <dc:creator>Xiaoqiong Zhao</dc:creator>
  <cp:lastModifiedBy>Xiaoqiong Zhao</cp:lastModifiedBy>
  <cp:revision>20</cp:revision>
  <dcterms:created xsi:type="dcterms:W3CDTF">2021-01-13T01:45:54Z</dcterms:created>
  <dcterms:modified xsi:type="dcterms:W3CDTF">2021-01-14T04:18:59Z</dcterms:modified>
</cp:coreProperties>
</file>