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5677-E744-412A-95FB-EA1696ADABC1}" type="datetimeFigureOut">
              <a:rPr lang="es-MX" smtClean="0"/>
              <a:t>11/11/2024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33BA5AE-26D5-479A-AD2B-1BCC449DEF41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74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5677-E744-412A-95FB-EA1696ADABC1}" type="datetimeFigureOut">
              <a:rPr lang="es-MX" smtClean="0"/>
              <a:t>11/11/2024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A5AE-26D5-479A-AD2B-1BCC449DEF41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35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5677-E744-412A-95FB-EA1696ADABC1}" type="datetimeFigureOut">
              <a:rPr lang="es-MX" smtClean="0"/>
              <a:t>11/11/2024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A5AE-26D5-479A-AD2B-1BCC449DEF41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91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5677-E744-412A-95FB-EA1696ADABC1}" type="datetimeFigureOut">
              <a:rPr lang="es-MX" smtClean="0"/>
              <a:t>11/11/2024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A5AE-26D5-479A-AD2B-1BCC449DEF41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88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5677-E744-412A-95FB-EA1696ADABC1}" type="datetimeFigureOut">
              <a:rPr lang="es-MX" smtClean="0"/>
              <a:t>11/11/2024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A5AE-26D5-479A-AD2B-1BCC449DEF41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20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5677-E744-412A-95FB-EA1696ADABC1}" type="datetimeFigureOut">
              <a:rPr lang="es-MX" smtClean="0"/>
              <a:t>11/11/2024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A5AE-26D5-479A-AD2B-1BCC449DEF41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5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5677-E744-412A-95FB-EA1696ADABC1}" type="datetimeFigureOut">
              <a:rPr lang="es-MX" smtClean="0"/>
              <a:t>11/11/2024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A5AE-26D5-479A-AD2B-1BCC449DEF41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03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5677-E744-412A-95FB-EA1696ADABC1}" type="datetimeFigureOut">
              <a:rPr lang="es-MX" smtClean="0"/>
              <a:t>11/11/2024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A5AE-26D5-479A-AD2B-1BCC449DEF41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56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5677-E744-412A-95FB-EA1696ADABC1}" type="datetimeFigureOut">
              <a:rPr lang="es-MX" smtClean="0"/>
              <a:t>11/11/2024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A5AE-26D5-479A-AD2B-1BCC449DEF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773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5677-E744-412A-95FB-EA1696ADABC1}" type="datetimeFigureOut">
              <a:rPr lang="es-MX" smtClean="0"/>
              <a:t>11/11/2024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A5AE-26D5-479A-AD2B-1BCC449DEF41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41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1065677-E744-412A-95FB-EA1696ADABC1}" type="datetimeFigureOut">
              <a:rPr lang="es-MX" smtClean="0"/>
              <a:t>11/11/2024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A5AE-26D5-479A-AD2B-1BCC449DEF41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89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65677-E744-412A-95FB-EA1696ADABC1}" type="datetimeFigureOut">
              <a:rPr lang="es-MX" smtClean="0"/>
              <a:t>11/11/2024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33BA5AE-26D5-479A-AD2B-1BCC449DEF41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85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0CEB-26BD-4D3C-AB0C-EC1345422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>
                <a:solidFill>
                  <a:srgbClr val="FFFF00"/>
                </a:solidFill>
              </a:rPr>
              <a:t>Pacman</a:t>
            </a:r>
            <a:endParaRPr lang="es-MX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436D2-57BB-45EF-9A40-6AA9B22AF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/>
              <a:t>Yukiolion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2655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C962F6-7FA0-41F6-BE34-B03104D9D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10222" r="917" b="10370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4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839BE8-D177-4E4E-9D48-FE68990EB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111" r="15456" b="6304"/>
          <a:stretch/>
        </p:blipFill>
        <p:spPr>
          <a:xfrm>
            <a:off x="0" y="29045"/>
            <a:ext cx="12192000" cy="682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6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A2FA5F-3357-4767-87CC-6FDD35A93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414" t="2267" r="18640" b="820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4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398827-B9B6-4675-8A04-F701C5C88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63" t="3062" r="13719" b="6580"/>
          <a:stretch/>
        </p:blipFill>
        <p:spPr>
          <a:xfrm>
            <a:off x="0" y="0"/>
            <a:ext cx="12191999" cy="696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5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FC98F1-54C0-4C7E-8634-13E0159E2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494" t="2025" r="1125" b="4807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0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D9617C-8891-4FCA-BCBD-1220BAE63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22" r="1536" b="7059"/>
          <a:stretch/>
        </p:blipFill>
        <p:spPr>
          <a:xfrm>
            <a:off x="0" y="0"/>
            <a:ext cx="12159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2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D366D2-B442-4D47-94AB-A71E5E646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65" r="1941" b="7353"/>
          <a:stretch/>
        </p:blipFill>
        <p:spPr>
          <a:xfrm>
            <a:off x="-18916" y="-3806"/>
            <a:ext cx="12339388" cy="68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6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4229A8-A603-4EAF-98BA-EBBE6D412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28" r="8992" b="853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1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369A45-FF1F-41D5-A832-02275E420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26" r="8250" b="785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764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</TotalTime>
  <Words>2</Words>
  <Application>Microsoft Office PowerPoint</Application>
  <PresentationFormat>Panorámica</PresentationFormat>
  <Paragraphs>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Pacman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</dc:title>
  <dc:creator>ANDRE SEBASTIAN RAVEN VILLA</dc:creator>
  <cp:lastModifiedBy>andre sebastian raven villa</cp:lastModifiedBy>
  <cp:revision>8</cp:revision>
  <dcterms:created xsi:type="dcterms:W3CDTF">2019-05-29T14:11:01Z</dcterms:created>
  <dcterms:modified xsi:type="dcterms:W3CDTF">2024-11-11T09:27:31Z</dcterms:modified>
</cp:coreProperties>
</file>