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9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0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7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1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9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5677-E744-412A-95FB-EA1696ADABC1}" type="datetimeFigureOut">
              <a:rPr lang="es-MX" smtClean="0"/>
              <a:t>29/05/2019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3BA5AE-26D5-479A-AD2B-1BCC449DEF41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0CEB-26BD-4D3C-AB0C-EC1345422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FF00"/>
                </a:solidFill>
              </a:rPr>
              <a:t>Pacman</a:t>
            </a:r>
            <a:endParaRPr lang="es-MX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436D2-57BB-45EF-9A40-6AA9B22AF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André </a:t>
            </a:r>
            <a:r>
              <a:rPr lang="es-MX" dirty="0" err="1"/>
              <a:t>Sebastian</a:t>
            </a:r>
            <a:r>
              <a:rPr lang="es-MX" dirty="0"/>
              <a:t> Raven Villa</a:t>
            </a:r>
          </a:p>
        </p:txBody>
      </p:sp>
    </p:spTree>
    <p:extLst>
      <p:ext uri="{BB962C8B-B14F-4D97-AF65-F5344CB8AC3E}">
        <p14:creationId xmlns:p14="http://schemas.microsoft.com/office/powerpoint/2010/main" val="281265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62F6-7FA0-41F6-BE34-B03104D9D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0222" r="917" b="10370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4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839BE8-D177-4E4E-9D48-FE68990EB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11" r="15456" b="6304"/>
          <a:stretch/>
        </p:blipFill>
        <p:spPr>
          <a:xfrm>
            <a:off x="0" y="29045"/>
            <a:ext cx="12192000" cy="68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2FA5F-3357-4767-87CC-6FDD35A9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14" t="2267" r="18640" b="820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98827-B9B6-4675-8A04-F701C5C88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3" t="3062" r="13719" b="6580"/>
          <a:stretch/>
        </p:blipFill>
        <p:spPr>
          <a:xfrm>
            <a:off x="0" y="0"/>
            <a:ext cx="12191999" cy="69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C98F1-54C0-4C7E-8634-13E0159E2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94" t="2025" r="1125" b="480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9617C-8891-4FCA-BCBD-1220BAE6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22" r="1536" b="7059"/>
          <a:stretch/>
        </p:blipFill>
        <p:spPr>
          <a:xfrm>
            <a:off x="0" y="0"/>
            <a:ext cx="1215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2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366D2-B442-4D47-94AB-A71E5E646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5" r="1941" b="7353"/>
          <a:stretch/>
        </p:blipFill>
        <p:spPr>
          <a:xfrm>
            <a:off x="-18916" y="-3806"/>
            <a:ext cx="12339388" cy="68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6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229A8-A603-4EAF-98BA-EBBE6D41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8" r="8992" b="85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1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69A45-FF1F-41D5-A832-02275E42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6" r="8250" b="78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6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Pacman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ANDRE SEBASTIAN RAVEN VILLA</dc:creator>
  <cp:lastModifiedBy>ANDRE SEBASTIAN RAVEN VILLA</cp:lastModifiedBy>
  <cp:revision>7</cp:revision>
  <dcterms:created xsi:type="dcterms:W3CDTF">2019-05-29T14:11:01Z</dcterms:created>
  <dcterms:modified xsi:type="dcterms:W3CDTF">2019-05-29T14:36:11Z</dcterms:modified>
</cp:coreProperties>
</file>