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6"/>
  </p:notesMasterIdLst>
  <p:handoutMasterIdLst>
    <p:handoutMasterId r:id="rId37"/>
  </p:handoutMasterIdLst>
  <p:sldIdLst>
    <p:sldId id="256" r:id="rId3"/>
    <p:sldId id="453" r:id="rId4"/>
    <p:sldId id="440" r:id="rId5"/>
    <p:sldId id="443" r:id="rId6"/>
    <p:sldId id="444" r:id="rId7"/>
    <p:sldId id="445" r:id="rId8"/>
    <p:sldId id="446" r:id="rId9"/>
    <p:sldId id="447" r:id="rId10"/>
    <p:sldId id="448" r:id="rId11"/>
    <p:sldId id="423" r:id="rId12"/>
    <p:sldId id="404" r:id="rId13"/>
    <p:sldId id="450" r:id="rId14"/>
    <p:sldId id="451" r:id="rId15"/>
    <p:sldId id="449" r:id="rId16"/>
    <p:sldId id="452" r:id="rId17"/>
    <p:sldId id="406" r:id="rId18"/>
    <p:sldId id="424" r:id="rId19"/>
    <p:sldId id="425"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777777"/>
    <a:srgbClr val="C0C0C0"/>
    <a:srgbClr val="DDDDDD"/>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866" autoAdjust="0"/>
  </p:normalViewPr>
  <p:slideViewPr>
    <p:cSldViewPr snapToGrid="0">
      <p:cViewPr varScale="1">
        <p:scale>
          <a:sx n="66" d="100"/>
          <a:sy n="66" d="100"/>
        </p:scale>
        <p:origin x="102" y="17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ea typeface="メイリオ"/>
              <a:cs typeface="メイリオ"/>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18652A-454F-EE4D-9A89-9CBE16268E11}" type="datetimeFigureOut">
              <a:rPr lang="en-US">
                <a:ea typeface="メイリオ"/>
                <a:cs typeface="メイリオ"/>
              </a:rPr>
              <a:t>5/7/2021</a:t>
            </a:fld>
            <a:endParaRPr kumimoji="1" lang="ja-JP" altLang="en-US">
              <a:ea typeface="メイリオ"/>
              <a:cs typeface="メイリオ"/>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ea typeface="メイリオ"/>
              <a:cs typeface="メイリオ"/>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D28C63-7F35-CF47-BA75-11A45A88A877}" type="slidenum">
              <a:rPr>
                <a:ea typeface="メイリオ"/>
                <a:cs typeface="メイリオ"/>
              </a:rPr>
              <a:t>‹#›</a:t>
            </a:fld>
            <a:endParaRPr kumimoji="1" lang="ja-JP" altLang="en-US">
              <a:ea typeface="メイリオ"/>
              <a:cs typeface="メイリオ"/>
            </a:endParaRPr>
          </a:p>
        </p:txBody>
      </p:sp>
    </p:spTree>
    <p:extLst>
      <p:ext uri="{BB962C8B-B14F-4D97-AF65-F5344CB8AC3E}">
        <p14:creationId xmlns:p14="http://schemas.microsoft.com/office/powerpoint/2010/main" val="3645970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a:cs typeface="メイリオ"/>
              </a:defRPr>
            </a:lvl1pPr>
          </a:lstStyle>
          <a:p>
            <a:endParaRPr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a:cs typeface="メイリオ"/>
              </a:defRPr>
            </a:lvl1pPr>
          </a:lstStyle>
          <a:p>
            <a:fld id="{399F6B16-2C4B-D14E-AF74-DCA940DA22B4}" type="datetimeFigureOut">
              <a:rPr lang="en-US"/>
              <a:pPr/>
              <a:t>5/7/2021</a:t>
            </a:fld>
            <a:endParaRPr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a:cs typeface="メイリオ"/>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a:cs typeface="メイリオ"/>
              </a:defRPr>
            </a:lvl1pPr>
          </a:lstStyle>
          <a:p>
            <a:fld id="{06393AB1-F56A-4D4E-84AC-B610495A1CB8}" type="slidenum">
              <a:rPr lang="en-US" altLang="ja-JP"/>
              <a:pPr/>
              <a:t>‹#›</a:t>
            </a:fld>
            <a:endParaRPr lang="ja-JP" altLang="en-US"/>
          </a:p>
        </p:txBody>
      </p:sp>
    </p:spTree>
    <p:extLst>
      <p:ext uri="{BB962C8B-B14F-4D97-AF65-F5344CB8AC3E}">
        <p14:creationId xmlns:p14="http://schemas.microsoft.com/office/powerpoint/2010/main" val="36949594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メイリオ"/>
        <a:cs typeface="+mn-cs"/>
      </a:defRPr>
    </a:lvl1pPr>
    <a:lvl2pPr marL="457200" algn="l" defTabSz="457200" rtl="0" eaLnBrk="1" latinLnBrk="0" hangingPunct="1">
      <a:defRPr kumimoji="1" sz="1200" kern="1200">
        <a:solidFill>
          <a:schemeClr val="tx1"/>
        </a:solidFill>
        <a:latin typeface="+mn-lt"/>
        <a:ea typeface="メイリオ"/>
        <a:cs typeface="+mn-cs"/>
      </a:defRPr>
    </a:lvl2pPr>
    <a:lvl3pPr marL="914400" algn="l" defTabSz="457200" rtl="0" eaLnBrk="1" latinLnBrk="0" hangingPunct="1">
      <a:defRPr kumimoji="1" sz="1200" kern="1200">
        <a:solidFill>
          <a:schemeClr val="tx1"/>
        </a:solidFill>
        <a:latin typeface="+mn-lt"/>
        <a:ea typeface="メイリオ"/>
        <a:cs typeface="+mn-cs"/>
      </a:defRPr>
    </a:lvl3pPr>
    <a:lvl4pPr marL="1371600" algn="l" defTabSz="457200" rtl="0" eaLnBrk="1" latinLnBrk="0" hangingPunct="1">
      <a:defRPr kumimoji="1" sz="1200" kern="1200">
        <a:solidFill>
          <a:schemeClr val="tx1"/>
        </a:solidFill>
        <a:latin typeface="+mn-lt"/>
        <a:ea typeface="メイリオ"/>
        <a:cs typeface="+mn-cs"/>
      </a:defRPr>
    </a:lvl4pPr>
    <a:lvl5pPr marL="1828800" algn="l" defTabSz="457200" rtl="0" eaLnBrk="1" latinLnBrk="0" hangingPunct="1">
      <a:defRPr kumimoji="1" sz="1200" kern="1200">
        <a:solidFill>
          <a:schemeClr val="tx1"/>
        </a:solidFill>
        <a:latin typeface="+mn-lt"/>
        <a:ea typeface="メイリオ"/>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8E373DFF-A4C0-8D4D-972C-635BD5697F82}" type="slidenum">
              <a:rPr lang="en-US" altLang="ja-JP" sz="1200">
                <a:latin typeface="Calibri" charset="0"/>
                <a:ea typeface="メイリオ"/>
                <a:cs typeface="メイリオ"/>
              </a:rPr>
              <a:pPr/>
              <a:t>2</a:t>
            </a:fld>
            <a:endParaRPr lang="en-US" altLang="ja-JP" sz="1200">
              <a:latin typeface="Calibri" charset="0"/>
              <a:ea typeface="メイリオ"/>
              <a:cs typeface="メイリオ"/>
            </a:endParaRPr>
          </a:p>
        </p:txBody>
      </p:sp>
      <p:sp>
        <p:nvSpPr>
          <p:cNvPr id="19459"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946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r>
              <a:rPr lang="ja-JP" altLang="en-US">
                <a:latin typeface="Calibri" charset="0"/>
                <a:cs typeface="メイリオ"/>
              </a:rPr>
              <a:t>「</a:t>
            </a:r>
            <a:r>
              <a:rPr lang="en-US" altLang="ja-JP">
                <a:latin typeface="Calibri" charset="0"/>
                <a:cs typeface="メイリオ"/>
              </a:rPr>
              <a:t>elseif</a:t>
            </a:r>
            <a:r>
              <a:rPr lang="ja-JP" altLang="en-US">
                <a:latin typeface="Calibri" charset="0"/>
                <a:cs typeface="メイリオ"/>
              </a:rPr>
              <a:t>」は，「</a:t>
            </a:r>
            <a:r>
              <a:rPr lang="en-US" altLang="ja-JP">
                <a:latin typeface="Calibri" charset="0"/>
                <a:cs typeface="メイリオ"/>
              </a:rPr>
              <a:t>else</a:t>
            </a:r>
            <a:r>
              <a:rPr lang="ja-JP" altLang="en-US">
                <a:latin typeface="Calibri" charset="0"/>
                <a:cs typeface="メイリオ"/>
              </a:rPr>
              <a:t>」と「</a:t>
            </a:r>
            <a:r>
              <a:rPr lang="en-US" altLang="ja-JP">
                <a:latin typeface="Calibri" charset="0"/>
                <a:cs typeface="メイリオ"/>
              </a:rPr>
              <a:t>if</a:t>
            </a:r>
            <a:r>
              <a:rPr lang="ja-JP" altLang="en-US">
                <a:latin typeface="Calibri" charset="0"/>
                <a:cs typeface="メイリオ"/>
              </a:rPr>
              <a:t>」の間に空白があってもなくても構いません。</a:t>
            </a:r>
            <a:endParaRPr lang="en-US" altLang="ja-JP">
              <a:latin typeface="Calibri" charset="0"/>
              <a:cs typeface="メイリオ"/>
            </a:endParaRPr>
          </a:p>
        </p:txBody>
      </p:sp>
    </p:spTree>
    <p:extLst>
      <p:ext uri="{BB962C8B-B14F-4D97-AF65-F5344CB8AC3E}">
        <p14:creationId xmlns:p14="http://schemas.microsoft.com/office/powerpoint/2010/main" val="1502803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スライド イメージ プレースホルダ 1"/>
          <p:cNvSpPr>
            <a:spLocks noGrp="1" noRot="1" noChangeAspect="1"/>
          </p:cNvSpPr>
          <p:nvPr>
            <p:ph type="sldImg"/>
          </p:nvPr>
        </p:nvSpPr>
        <p:spPr>
          <a:xfrm>
            <a:off x="381000" y="685800"/>
            <a:ext cx="6096000" cy="3429000"/>
          </a:xfrm>
          <a:ln/>
        </p:spPr>
      </p:sp>
      <p:sp>
        <p:nvSpPr>
          <p:cNvPr id="70659" name="ノート プレースホルダ 2"/>
          <p:cNvSpPr>
            <a:spLocks noGrp="1"/>
          </p:cNvSpPr>
          <p:nvPr>
            <p:ph type="body" idx="1"/>
          </p:nvPr>
        </p:nvSpPr>
        <p:spPr>
          <a:noFill/>
          <a:ln/>
        </p:spPr>
        <p:txBody>
          <a:bodyPr/>
          <a:lstStyle/>
          <a:p>
            <a:r>
              <a:rPr lang="ja-JP" altLang="en-US">
                <a:latin typeface="Times" charset="0"/>
                <a:cs typeface="メイリオ"/>
              </a:rPr>
              <a:t>このスライドにはアニメーションが含まれています。</a:t>
            </a:r>
          </a:p>
        </p:txBody>
      </p:sp>
      <p:sp>
        <p:nvSpPr>
          <p:cNvPr id="70660" name="スライド番号プレースホルダ 3"/>
          <p:cNvSpPr>
            <a:spLocks noGrp="1"/>
          </p:cNvSpPr>
          <p:nvPr>
            <p:ph type="sldNum" sz="quarter" idx="5"/>
          </p:nvPr>
        </p:nvSpPr>
        <p:spPr>
          <a:noFill/>
        </p:spPr>
        <p:txBody>
          <a:bodyPr/>
          <a:lstStyle/>
          <a:p>
            <a:fld id="{13969BAC-CCE8-DD45-8D5D-CE7AB2B5FB77}" type="slidenum">
              <a:rPr lang="en-US" altLang="ja-JP"/>
              <a:pPr/>
              <a:t>17</a:t>
            </a:fld>
            <a:endParaRPr lang="en-US" altLang="ja-JP"/>
          </a:p>
        </p:txBody>
      </p:sp>
    </p:spTree>
    <p:extLst>
      <p:ext uri="{BB962C8B-B14F-4D97-AF65-F5344CB8AC3E}">
        <p14:creationId xmlns:p14="http://schemas.microsoft.com/office/powerpoint/2010/main" val="4099422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E9E601D-49E1-954B-8C32-182F0CA3C0B0}" type="slidenum">
              <a:rPr lang="en-US" altLang="ja-JP">
                <a:latin typeface="Arial" charset="0"/>
              </a:rPr>
              <a:pPr/>
              <a:t>18</a:t>
            </a:fld>
            <a:endParaRPr lang="en-US" altLang="ja-JP">
              <a:latin typeface="Arial" charset="0"/>
            </a:endParaRPr>
          </a:p>
        </p:txBody>
      </p:sp>
      <p:sp>
        <p:nvSpPr>
          <p:cNvPr id="67587" name="Rectangle 2"/>
          <p:cNvSpPr>
            <a:spLocks noGrp="1" noRot="1" noChangeAspect="1" noChangeArrowheads="1"/>
          </p:cNvSpPr>
          <p:nvPr>
            <p:ph type="sldImg"/>
          </p:nvPr>
        </p:nvSpPr>
        <p:spPr>
          <a:xfrm>
            <a:off x="381000" y="685800"/>
            <a:ext cx="6096000" cy="3429000"/>
          </a:xfrm>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endParaRPr lang="ja-JP" altLang="en-US">
              <a:latin typeface="Arial" charset="0"/>
              <a:cs typeface="メイリオ"/>
            </a:endParaRPr>
          </a:p>
        </p:txBody>
      </p:sp>
    </p:spTree>
    <p:extLst>
      <p:ext uri="{BB962C8B-B14F-4D97-AF65-F5344CB8AC3E}">
        <p14:creationId xmlns:p14="http://schemas.microsoft.com/office/powerpoint/2010/main" val="3607717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スライド イメージ プレースホルダ 1"/>
          <p:cNvSpPr>
            <a:spLocks noGrp="1" noRot="1" noChangeAspect="1"/>
          </p:cNvSpPr>
          <p:nvPr>
            <p:ph type="sldImg"/>
          </p:nvPr>
        </p:nvSpPr>
        <p:spPr>
          <a:xfrm>
            <a:off x="381000" y="685800"/>
            <a:ext cx="6096000" cy="3429000"/>
          </a:xfrm>
          <a:ln/>
        </p:spPr>
      </p:sp>
      <p:sp>
        <p:nvSpPr>
          <p:cNvPr id="50179"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0180" name="スライド番号プレースホルダ 3"/>
          <p:cNvSpPr>
            <a:spLocks noGrp="1"/>
          </p:cNvSpPr>
          <p:nvPr>
            <p:ph type="sldNum" sz="quarter" idx="5"/>
          </p:nvPr>
        </p:nvSpPr>
        <p:spPr>
          <a:noFill/>
        </p:spPr>
        <p:txBody>
          <a:bodyPr/>
          <a:lstStyle/>
          <a:p>
            <a:fld id="{6E904BC9-ECCC-474D-8015-600A44AC1AF2}" type="slidenum">
              <a:rPr lang="en-US" altLang="ja-JP"/>
              <a:pPr/>
              <a:t>19</a:t>
            </a:fld>
            <a:endParaRPr lang="en-US" altLang="ja-JP"/>
          </a:p>
        </p:txBody>
      </p:sp>
    </p:spTree>
    <p:extLst>
      <p:ext uri="{BB962C8B-B14F-4D97-AF65-F5344CB8AC3E}">
        <p14:creationId xmlns:p14="http://schemas.microsoft.com/office/powerpoint/2010/main" val="15776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スライド イメージ プレースホルダ 1"/>
          <p:cNvSpPr>
            <a:spLocks noGrp="1" noRot="1" noChangeAspect="1"/>
          </p:cNvSpPr>
          <p:nvPr>
            <p:ph type="sldImg"/>
          </p:nvPr>
        </p:nvSpPr>
        <p:spPr>
          <a:xfrm>
            <a:off x="381000" y="685800"/>
            <a:ext cx="6096000" cy="3429000"/>
          </a:xfrm>
          <a:ln/>
        </p:spPr>
      </p:sp>
      <p:sp>
        <p:nvSpPr>
          <p:cNvPr id="52227" name="ノート プレースホルダ 2"/>
          <p:cNvSpPr>
            <a:spLocks noGrp="1"/>
          </p:cNvSpPr>
          <p:nvPr>
            <p:ph type="body" idx="1"/>
          </p:nvPr>
        </p:nvSpPr>
        <p:spPr>
          <a:noFill/>
          <a:ln/>
        </p:spPr>
        <p:txBody>
          <a:bodyPr/>
          <a:lstStyle/>
          <a:p>
            <a:r>
              <a:rPr lang="ja-JP" altLang="en-US">
                <a:latin typeface="Times" charset="0"/>
                <a:cs typeface="メイリオ"/>
              </a:rPr>
              <a:t>このスライドはアニメーションを含んでいます。</a:t>
            </a:r>
          </a:p>
        </p:txBody>
      </p:sp>
      <p:sp>
        <p:nvSpPr>
          <p:cNvPr id="52228" name="スライド番号プレースホルダ 3"/>
          <p:cNvSpPr>
            <a:spLocks noGrp="1"/>
          </p:cNvSpPr>
          <p:nvPr>
            <p:ph type="sldNum" sz="quarter" idx="5"/>
          </p:nvPr>
        </p:nvSpPr>
        <p:spPr>
          <a:noFill/>
        </p:spPr>
        <p:txBody>
          <a:bodyPr/>
          <a:lstStyle/>
          <a:p>
            <a:fld id="{E89F5403-532C-E04D-8ACE-13F61BE77149}" type="slidenum">
              <a:rPr lang="en-US" altLang="ja-JP"/>
              <a:pPr/>
              <a:t>20</a:t>
            </a:fld>
            <a:endParaRPr lang="en-US" altLang="ja-JP"/>
          </a:p>
        </p:txBody>
      </p:sp>
    </p:spTree>
    <p:extLst>
      <p:ext uri="{BB962C8B-B14F-4D97-AF65-F5344CB8AC3E}">
        <p14:creationId xmlns:p14="http://schemas.microsoft.com/office/powerpoint/2010/main" val="1512217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スライド イメージ プレースホルダ 1"/>
          <p:cNvSpPr>
            <a:spLocks noGrp="1" noRot="1" noChangeAspect="1"/>
          </p:cNvSpPr>
          <p:nvPr>
            <p:ph type="sldImg"/>
          </p:nvPr>
        </p:nvSpPr>
        <p:spPr>
          <a:xfrm>
            <a:off x="381000" y="685800"/>
            <a:ext cx="6096000" cy="3429000"/>
          </a:xfrm>
          <a:ln/>
        </p:spPr>
      </p:sp>
      <p:sp>
        <p:nvSpPr>
          <p:cNvPr id="54275"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4276" name="スライド番号プレースホルダ 3"/>
          <p:cNvSpPr>
            <a:spLocks noGrp="1"/>
          </p:cNvSpPr>
          <p:nvPr>
            <p:ph type="sldNum" sz="quarter" idx="5"/>
          </p:nvPr>
        </p:nvSpPr>
        <p:spPr>
          <a:noFill/>
        </p:spPr>
        <p:txBody>
          <a:bodyPr/>
          <a:lstStyle/>
          <a:p>
            <a:fld id="{AF31B943-915B-044C-8730-361319AE3F18}" type="slidenum">
              <a:rPr lang="en-US" altLang="ja-JP"/>
              <a:pPr/>
              <a:t>21</a:t>
            </a:fld>
            <a:endParaRPr lang="en-US" altLang="ja-JP"/>
          </a:p>
        </p:txBody>
      </p:sp>
    </p:spTree>
    <p:extLst>
      <p:ext uri="{BB962C8B-B14F-4D97-AF65-F5344CB8AC3E}">
        <p14:creationId xmlns:p14="http://schemas.microsoft.com/office/powerpoint/2010/main" val="2326813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スライド イメージ プレースホルダ 1"/>
          <p:cNvSpPr>
            <a:spLocks noGrp="1" noRot="1" noChangeAspect="1"/>
          </p:cNvSpPr>
          <p:nvPr>
            <p:ph type="sldImg"/>
          </p:nvPr>
        </p:nvSpPr>
        <p:spPr>
          <a:xfrm>
            <a:off x="381000" y="685800"/>
            <a:ext cx="6096000" cy="3429000"/>
          </a:xfrm>
          <a:ln/>
        </p:spPr>
      </p:sp>
      <p:sp>
        <p:nvSpPr>
          <p:cNvPr id="56323"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6324" name="スライド番号プレースホルダ 3"/>
          <p:cNvSpPr>
            <a:spLocks noGrp="1"/>
          </p:cNvSpPr>
          <p:nvPr>
            <p:ph type="sldNum" sz="quarter" idx="5"/>
          </p:nvPr>
        </p:nvSpPr>
        <p:spPr>
          <a:noFill/>
        </p:spPr>
        <p:txBody>
          <a:bodyPr/>
          <a:lstStyle/>
          <a:p>
            <a:fld id="{DE3576BE-915B-8C42-97E7-399BB15BA220}" type="slidenum">
              <a:rPr lang="en-US" altLang="ja-JP"/>
              <a:pPr/>
              <a:t>22</a:t>
            </a:fld>
            <a:endParaRPr lang="en-US" altLang="ja-JP"/>
          </a:p>
        </p:txBody>
      </p:sp>
    </p:spTree>
    <p:extLst>
      <p:ext uri="{BB962C8B-B14F-4D97-AF65-F5344CB8AC3E}">
        <p14:creationId xmlns:p14="http://schemas.microsoft.com/office/powerpoint/2010/main" val="17997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スライド イメージ プレースホルダ 1"/>
          <p:cNvSpPr>
            <a:spLocks noGrp="1" noRot="1" noChangeAspect="1"/>
          </p:cNvSpPr>
          <p:nvPr>
            <p:ph type="sldImg"/>
          </p:nvPr>
        </p:nvSpPr>
        <p:spPr>
          <a:xfrm>
            <a:off x="381000" y="685800"/>
            <a:ext cx="6096000" cy="3429000"/>
          </a:xfrm>
          <a:ln/>
        </p:spPr>
      </p:sp>
      <p:sp>
        <p:nvSpPr>
          <p:cNvPr id="50179"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0180" name="スライド番号プレースホルダ 3"/>
          <p:cNvSpPr>
            <a:spLocks noGrp="1"/>
          </p:cNvSpPr>
          <p:nvPr>
            <p:ph type="sldNum" sz="quarter" idx="5"/>
          </p:nvPr>
        </p:nvSpPr>
        <p:spPr>
          <a:noFill/>
        </p:spPr>
        <p:txBody>
          <a:bodyPr/>
          <a:lstStyle/>
          <a:p>
            <a:fld id="{6E904BC9-ECCC-474D-8015-600A44AC1AF2}" type="slidenum">
              <a:rPr lang="en-US" altLang="ja-JP"/>
              <a:pPr/>
              <a:t>23</a:t>
            </a:fld>
            <a:endParaRPr lang="en-US" altLang="ja-JP"/>
          </a:p>
        </p:txBody>
      </p:sp>
    </p:spTree>
    <p:extLst>
      <p:ext uri="{BB962C8B-B14F-4D97-AF65-F5344CB8AC3E}">
        <p14:creationId xmlns:p14="http://schemas.microsoft.com/office/powerpoint/2010/main" val="2788426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 イメージ プレースホルダ 1"/>
          <p:cNvSpPr>
            <a:spLocks noGrp="1" noRot="1" noChangeAspect="1"/>
          </p:cNvSpPr>
          <p:nvPr>
            <p:ph type="sldImg"/>
          </p:nvPr>
        </p:nvSpPr>
        <p:spPr>
          <a:xfrm>
            <a:off x="381000" y="685800"/>
            <a:ext cx="6096000" cy="3429000"/>
          </a:xfrm>
          <a:ln/>
        </p:spPr>
      </p:sp>
      <p:sp>
        <p:nvSpPr>
          <p:cNvPr id="47107"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47108" name="スライド番号プレースホルダ 3"/>
          <p:cNvSpPr>
            <a:spLocks noGrp="1"/>
          </p:cNvSpPr>
          <p:nvPr>
            <p:ph type="sldNum" sz="quarter" idx="5"/>
          </p:nvPr>
        </p:nvSpPr>
        <p:spPr>
          <a:noFill/>
        </p:spPr>
        <p:txBody>
          <a:bodyPr/>
          <a:lstStyle/>
          <a:p>
            <a:fld id="{94B0FE7E-C12C-3A41-9F61-045A3A46A1D0}" type="slidenum">
              <a:rPr lang="en-US" altLang="ja-JP"/>
              <a:pPr/>
              <a:t>24</a:t>
            </a:fld>
            <a:endParaRPr lang="en-US" altLang="ja-JP"/>
          </a:p>
        </p:txBody>
      </p:sp>
    </p:spTree>
    <p:extLst>
      <p:ext uri="{BB962C8B-B14F-4D97-AF65-F5344CB8AC3E}">
        <p14:creationId xmlns:p14="http://schemas.microsoft.com/office/powerpoint/2010/main" val="4089289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スライド イメージ プレースホルダ 1"/>
          <p:cNvSpPr>
            <a:spLocks noGrp="1" noRot="1" noChangeAspect="1"/>
          </p:cNvSpPr>
          <p:nvPr>
            <p:ph type="sldImg"/>
          </p:nvPr>
        </p:nvSpPr>
        <p:spPr>
          <a:xfrm>
            <a:off x="381000" y="685800"/>
            <a:ext cx="6096000" cy="3429000"/>
          </a:xfrm>
          <a:ln/>
        </p:spPr>
      </p:sp>
      <p:sp>
        <p:nvSpPr>
          <p:cNvPr id="51203"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1204" name="スライド番号プレースホルダ 3"/>
          <p:cNvSpPr>
            <a:spLocks noGrp="1"/>
          </p:cNvSpPr>
          <p:nvPr>
            <p:ph type="sldNum" sz="quarter" idx="5"/>
          </p:nvPr>
        </p:nvSpPr>
        <p:spPr>
          <a:noFill/>
        </p:spPr>
        <p:txBody>
          <a:bodyPr/>
          <a:lstStyle/>
          <a:p>
            <a:fld id="{6BCD34AF-9B6C-7547-A096-72A796AB69B2}" type="slidenum">
              <a:rPr lang="en-US" altLang="ja-JP"/>
              <a:pPr/>
              <a:t>25</a:t>
            </a:fld>
            <a:endParaRPr lang="en-US" altLang="ja-JP"/>
          </a:p>
        </p:txBody>
      </p:sp>
    </p:spTree>
    <p:extLst>
      <p:ext uri="{BB962C8B-B14F-4D97-AF65-F5344CB8AC3E}">
        <p14:creationId xmlns:p14="http://schemas.microsoft.com/office/powerpoint/2010/main" val="306374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スライド イメージ プレースホルダ 1"/>
          <p:cNvSpPr>
            <a:spLocks noGrp="1" noRot="1" noChangeAspect="1"/>
          </p:cNvSpPr>
          <p:nvPr>
            <p:ph type="sldImg"/>
          </p:nvPr>
        </p:nvSpPr>
        <p:spPr>
          <a:xfrm>
            <a:off x="381000" y="685800"/>
            <a:ext cx="6096000" cy="3429000"/>
          </a:xfrm>
          <a:ln/>
        </p:spPr>
      </p:sp>
      <p:sp>
        <p:nvSpPr>
          <p:cNvPr id="49155"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49156" name="スライド番号プレースホルダ 3"/>
          <p:cNvSpPr>
            <a:spLocks noGrp="1"/>
          </p:cNvSpPr>
          <p:nvPr>
            <p:ph type="sldNum" sz="quarter" idx="5"/>
          </p:nvPr>
        </p:nvSpPr>
        <p:spPr>
          <a:noFill/>
        </p:spPr>
        <p:txBody>
          <a:bodyPr/>
          <a:lstStyle/>
          <a:p>
            <a:fld id="{E7CEFD4A-84A6-C147-9515-64E8285B4CA7}" type="slidenum">
              <a:rPr lang="en-US" altLang="ja-JP"/>
              <a:pPr/>
              <a:t>26</a:t>
            </a:fld>
            <a:endParaRPr lang="en-US" altLang="ja-JP"/>
          </a:p>
        </p:txBody>
      </p:sp>
    </p:spTree>
    <p:extLst>
      <p:ext uri="{BB962C8B-B14F-4D97-AF65-F5344CB8AC3E}">
        <p14:creationId xmlns:p14="http://schemas.microsoft.com/office/powerpoint/2010/main" val="256508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BB7E3FEF-D2DB-E441-9F5A-136A982386D1}" type="slidenum">
              <a:rPr lang="en-US" altLang="ja-JP" sz="1200">
                <a:latin typeface="Calibri" charset="0"/>
                <a:ea typeface="メイリオ"/>
                <a:cs typeface="メイリオ"/>
              </a:rPr>
              <a:pPr/>
              <a:t>6</a:t>
            </a:fld>
            <a:endParaRPr lang="en-US" altLang="ja-JP" sz="1200">
              <a:latin typeface="Calibri" charset="0"/>
              <a:ea typeface="メイリオ"/>
              <a:cs typeface="メイリオ"/>
            </a:endParaRPr>
          </a:p>
        </p:txBody>
      </p:sp>
      <p:sp>
        <p:nvSpPr>
          <p:cNvPr id="27651"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765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ja-JP" altLang="en-US">
              <a:latin typeface="Calibri" charset="0"/>
              <a:cs typeface="メイリオ"/>
            </a:endParaRPr>
          </a:p>
        </p:txBody>
      </p:sp>
    </p:spTree>
    <p:extLst>
      <p:ext uri="{BB962C8B-B14F-4D97-AF65-F5344CB8AC3E}">
        <p14:creationId xmlns:p14="http://schemas.microsoft.com/office/powerpoint/2010/main" val="911114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 1"/>
          <p:cNvSpPr>
            <a:spLocks noGrp="1" noRot="1" noChangeAspect="1"/>
          </p:cNvSpPr>
          <p:nvPr>
            <p:ph type="sldImg"/>
          </p:nvPr>
        </p:nvSpPr>
        <p:spPr>
          <a:xfrm>
            <a:off x="381000" y="685800"/>
            <a:ext cx="6096000" cy="3429000"/>
          </a:xfrm>
          <a:ln/>
        </p:spPr>
      </p:sp>
      <p:sp>
        <p:nvSpPr>
          <p:cNvPr id="53251"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3252" name="スライド番号プレースホルダ 3"/>
          <p:cNvSpPr>
            <a:spLocks noGrp="1"/>
          </p:cNvSpPr>
          <p:nvPr>
            <p:ph type="sldNum" sz="quarter" idx="5"/>
          </p:nvPr>
        </p:nvSpPr>
        <p:spPr>
          <a:noFill/>
        </p:spPr>
        <p:txBody>
          <a:bodyPr/>
          <a:lstStyle/>
          <a:p>
            <a:fld id="{6E678500-A17A-7D47-AF68-2C5528CF7654}" type="slidenum">
              <a:rPr lang="en-US" altLang="ja-JP"/>
              <a:pPr/>
              <a:t>27</a:t>
            </a:fld>
            <a:endParaRPr lang="en-US" altLang="ja-JP"/>
          </a:p>
        </p:txBody>
      </p:sp>
    </p:spTree>
    <p:extLst>
      <p:ext uri="{BB962C8B-B14F-4D97-AF65-F5344CB8AC3E}">
        <p14:creationId xmlns:p14="http://schemas.microsoft.com/office/powerpoint/2010/main" val="132425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p:cNvSpPr>
          <p:nvPr>
            <p:ph type="sldImg"/>
          </p:nvPr>
        </p:nvSpPr>
        <p:spPr>
          <a:xfrm>
            <a:off x="381000" y="685800"/>
            <a:ext cx="6096000" cy="3429000"/>
          </a:xfrm>
          <a:ln/>
        </p:spPr>
      </p:sp>
      <p:sp>
        <p:nvSpPr>
          <p:cNvPr id="55299"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5300" name="スライド番号プレースホルダ 3"/>
          <p:cNvSpPr>
            <a:spLocks noGrp="1"/>
          </p:cNvSpPr>
          <p:nvPr>
            <p:ph type="sldNum" sz="quarter" idx="5"/>
          </p:nvPr>
        </p:nvSpPr>
        <p:spPr>
          <a:noFill/>
        </p:spPr>
        <p:txBody>
          <a:bodyPr/>
          <a:lstStyle/>
          <a:p>
            <a:fld id="{AB41C875-93DD-DD4E-918C-6907E3F72EA3}" type="slidenum">
              <a:rPr lang="en-US" altLang="ja-JP"/>
              <a:pPr/>
              <a:t>28</a:t>
            </a:fld>
            <a:endParaRPr lang="en-US" altLang="ja-JP"/>
          </a:p>
        </p:txBody>
      </p:sp>
    </p:spTree>
    <p:extLst>
      <p:ext uri="{BB962C8B-B14F-4D97-AF65-F5344CB8AC3E}">
        <p14:creationId xmlns:p14="http://schemas.microsoft.com/office/powerpoint/2010/main" val="1556778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スライド イメージ プレースホルダ 1"/>
          <p:cNvSpPr>
            <a:spLocks noGrp="1" noRot="1" noChangeAspect="1"/>
          </p:cNvSpPr>
          <p:nvPr>
            <p:ph type="sldImg"/>
          </p:nvPr>
        </p:nvSpPr>
        <p:spPr>
          <a:xfrm>
            <a:off x="381000" y="685800"/>
            <a:ext cx="6096000" cy="3429000"/>
          </a:xfrm>
          <a:ln/>
        </p:spPr>
      </p:sp>
      <p:sp>
        <p:nvSpPr>
          <p:cNvPr id="57347"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7348" name="スライド番号プレースホルダ 3"/>
          <p:cNvSpPr>
            <a:spLocks noGrp="1"/>
          </p:cNvSpPr>
          <p:nvPr>
            <p:ph type="sldNum" sz="quarter" idx="5"/>
          </p:nvPr>
        </p:nvSpPr>
        <p:spPr>
          <a:noFill/>
        </p:spPr>
        <p:txBody>
          <a:bodyPr/>
          <a:lstStyle/>
          <a:p>
            <a:fld id="{0CE639DA-6085-2342-9C82-7009AA3EBE66}" type="slidenum">
              <a:rPr lang="en-US" altLang="ja-JP"/>
              <a:pPr/>
              <a:t>29</a:t>
            </a:fld>
            <a:endParaRPr lang="en-US" altLang="ja-JP"/>
          </a:p>
        </p:txBody>
      </p:sp>
    </p:spTree>
    <p:extLst>
      <p:ext uri="{BB962C8B-B14F-4D97-AF65-F5344CB8AC3E}">
        <p14:creationId xmlns:p14="http://schemas.microsoft.com/office/powerpoint/2010/main" val="1842633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スライド イメージ プレースホルダ 1"/>
          <p:cNvSpPr>
            <a:spLocks noGrp="1" noRot="1" noChangeAspect="1"/>
          </p:cNvSpPr>
          <p:nvPr>
            <p:ph type="sldImg"/>
          </p:nvPr>
        </p:nvSpPr>
        <p:spPr>
          <a:xfrm>
            <a:off x="381000" y="685800"/>
            <a:ext cx="6096000" cy="3429000"/>
          </a:xfrm>
          <a:ln/>
        </p:spPr>
      </p:sp>
      <p:sp>
        <p:nvSpPr>
          <p:cNvPr id="59395"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59396" name="スライド番号プレースホルダ 3"/>
          <p:cNvSpPr>
            <a:spLocks noGrp="1"/>
          </p:cNvSpPr>
          <p:nvPr>
            <p:ph type="sldNum" sz="quarter" idx="5"/>
          </p:nvPr>
        </p:nvSpPr>
        <p:spPr>
          <a:noFill/>
        </p:spPr>
        <p:txBody>
          <a:bodyPr/>
          <a:lstStyle/>
          <a:p>
            <a:fld id="{AE678E36-EF99-4049-9AB4-7551B3B96459}" type="slidenum">
              <a:rPr lang="en-US" altLang="ja-JP"/>
              <a:pPr/>
              <a:t>30</a:t>
            </a:fld>
            <a:endParaRPr lang="en-US" altLang="ja-JP"/>
          </a:p>
        </p:txBody>
      </p:sp>
    </p:spTree>
    <p:extLst>
      <p:ext uri="{BB962C8B-B14F-4D97-AF65-F5344CB8AC3E}">
        <p14:creationId xmlns:p14="http://schemas.microsoft.com/office/powerpoint/2010/main" val="2074638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 イメージ プレースホルダ 1"/>
          <p:cNvSpPr>
            <a:spLocks noGrp="1" noRot="1" noChangeAspect="1"/>
          </p:cNvSpPr>
          <p:nvPr>
            <p:ph type="sldImg"/>
          </p:nvPr>
        </p:nvSpPr>
        <p:spPr>
          <a:xfrm>
            <a:off x="381000" y="685800"/>
            <a:ext cx="6096000" cy="3429000"/>
          </a:xfrm>
          <a:ln/>
        </p:spPr>
      </p:sp>
      <p:sp>
        <p:nvSpPr>
          <p:cNvPr id="61443"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61444" name="スライド番号プレースホルダ 3"/>
          <p:cNvSpPr>
            <a:spLocks noGrp="1"/>
          </p:cNvSpPr>
          <p:nvPr>
            <p:ph type="sldNum" sz="quarter" idx="5"/>
          </p:nvPr>
        </p:nvSpPr>
        <p:spPr>
          <a:noFill/>
        </p:spPr>
        <p:txBody>
          <a:bodyPr/>
          <a:lstStyle/>
          <a:p>
            <a:fld id="{51704D99-0907-EF4F-BA3A-C3AF8517B113}" type="slidenum">
              <a:rPr lang="en-US" altLang="ja-JP"/>
              <a:pPr/>
              <a:t>31</a:t>
            </a:fld>
            <a:endParaRPr lang="en-US" altLang="ja-JP"/>
          </a:p>
        </p:txBody>
      </p:sp>
    </p:spTree>
    <p:extLst>
      <p:ext uri="{BB962C8B-B14F-4D97-AF65-F5344CB8AC3E}">
        <p14:creationId xmlns:p14="http://schemas.microsoft.com/office/powerpoint/2010/main" val="891094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スライド イメージ プレースホルダ 1"/>
          <p:cNvSpPr>
            <a:spLocks noGrp="1" noRot="1" noChangeAspect="1"/>
          </p:cNvSpPr>
          <p:nvPr>
            <p:ph type="sldImg"/>
          </p:nvPr>
        </p:nvSpPr>
        <p:spPr>
          <a:xfrm>
            <a:off x="381000" y="685800"/>
            <a:ext cx="6096000" cy="3429000"/>
          </a:xfrm>
          <a:ln/>
        </p:spPr>
      </p:sp>
      <p:sp>
        <p:nvSpPr>
          <p:cNvPr id="63491"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63492" name="スライド番号プレースホルダ 3"/>
          <p:cNvSpPr>
            <a:spLocks noGrp="1"/>
          </p:cNvSpPr>
          <p:nvPr>
            <p:ph type="sldNum" sz="quarter" idx="5"/>
          </p:nvPr>
        </p:nvSpPr>
        <p:spPr>
          <a:noFill/>
        </p:spPr>
        <p:txBody>
          <a:bodyPr/>
          <a:lstStyle/>
          <a:p>
            <a:fld id="{7337DAD8-E246-574C-A81F-3F2727309E76}" type="slidenum">
              <a:rPr lang="en-US" altLang="ja-JP"/>
              <a:pPr/>
              <a:t>32</a:t>
            </a:fld>
            <a:endParaRPr lang="en-US" altLang="ja-JP"/>
          </a:p>
        </p:txBody>
      </p:sp>
    </p:spTree>
    <p:extLst>
      <p:ext uri="{BB962C8B-B14F-4D97-AF65-F5344CB8AC3E}">
        <p14:creationId xmlns:p14="http://schemas.microsoft.com/office/powerpoint/2010/main" val="1427990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スライド イメージ プレースホルダ 1"/>
          <p:cNvSpPr>
            <a:spLocks noGrp="1" noRot="1" noChangeAspect="1"/>
          </p:cNvSpPr>
          <p:nvPr>
            <p:ph type="sldImg"/>
          </p:nvPr>
        </p:nvSpPr>
        <p:spPr>
          <a:xfrm>
            <a:off x="381000" y="685800"/>
            <a:ext cx="6096000" cy="3429000"/>
          </a:xfrm>
          <a:ln/>
        </p:spPr>
      </p:sp>
      <p:sp>
        <p:nvSpPr>
          <p:cNvPr id="65539"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65540" name="スライド番号プレースホルダ 3"/>
          <p:cNvSpPr>
            <a:spLocks noGrp="1"/>
          </p:cNvSpPr>
          <p:nvPr>
            <p:ph type="sldNum" sz="quarter" idx="5"/>
          </p:nvPr>
        </p:nvSpPr>
        <p:spPr>
          <a:noFill/>
        </p:spPr>
        <p:txBody>
          <a:bodyPr/>
          <a:lstStyle/>
          <a:p>
            <a:fld id="{5678694C-D329-E548-9457-C54A7A4FC1A2}" type="slidenum">
              <a:rPr lang="en-US" altLang="ja-JP"/>
              <a:pPr/>
              <a:t>33</a:t>
            </a:fld>
            <a:endParaRPr lang="en-US" altLang="ja-JP"/>
          </a:p>
        </p:txBody>
      </p:sp>
    </p:spTree>
    <p:extLst>
      <p:ext uri="{BB962C8B-B14F-4D97-AF65-F5344CB8AC3E}">
        <p14:creationId xmlns:p14="http://schemas.microsoft.com/office/powerpoint/2010/main" val="3699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F38C43F5-A691-4C4B-9A17-0BBE5121094D}" type="slidenum">
              <a:rPr lang="en-US" altLang="ja-JP" sz="1200">
                <a:latin typeface="Calibri" charset="0"/>
                <a:ea typeface="メイリオ"/>
                <a:cs typeface="メイリオ"/>
              </a:rPr>
              <a:pPr/>
              <a:t>7</a:t>
            </a:fld>
            <a:endParaRPr lang="en-US" altLang="ja-JP" sz="1200">
              <a:latin typeface="Calibri" charset="0"/>
              <a:ea typeface="メイリオ"/>
              <a:cs typeface="メイリオ"/>
            </a:endParaRPr>
          </a:p>
        </p:txBody>
      </p:sp>
      <p:sp>
        <p:nvSpPr>
          <p:cNvPr id="25603"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ja-JP" altLang="en-US">
              <a:latin typeface="Calibri" charset="0"/>
              <a:cs typeface="メイリオ"/>
            </a:endParaRPr>
          </a:p>
        </p:txBody>
      </p:sp>
    </p:spTree>
    <p:extLst>
      <p:ext uri="{BB962C8B-B14F-4D97-AF65-F5344CB8AC3E}">
        <p14:creationId xmlns:p14="http://schemas.microsoft.com/office/powerpoint/2010/main" val="415826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BB7E3FEF-D2DB-E441-9F5A-136A982386D1}" type="slidenum">
              <a:rPr lang="en-US" altLang="ja-JP" sz="1200">
                <a:latin typeface="Calibri" charset="0"/>
                <a:ea typeface="メイリオ"/>
                <a:cs typeface="メイリオ"/>
              </a:rPr>
              <a:pPr/>
              <a:t>8</a:t>
            </a:fld>
            <a:endParaRPr lang="en-US" altLang="ja-JP" sz="1200">
              <a:latin typeface="Calibri" charset="0"/>
              <a:ea typeface="メイリオ"/>
              <a:cs typeface="メイリオ"/>
            </a:endParaRPr>
          </a:p>
        </p:txBody>
      </p:sp>
      <p:sp>
        <p:nvSpPr>
          <p:cNvPr id="27651"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765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ja-JP" altLang="en-US">
              <a:latin typeface="Calibri" charset="0"/>
              <a:cs typeface="メイリオ"/>
            </a:endParaRPr>
          </a:p>
        </p:txBody>
      </p:sp>
    </p:spTree>
    <p:extLst>
      <p:ext uri="{BB962C8B-B14F-4D97-AF65-F5344CB8AC3E}">
        <p14:creationId xmlns:p14="http://schemas.microsoft.com/office/powerpoint/2010/main" val="344407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BB7E3FEF-D2DB-E441-9F5A-136A982386D1}" type="slidenum">
              <a:rPr lang="en-US" altLang="ja-JP" sz="1200">
                <a:latin typeface="Calibri" charset="0"/>
                <a:ea typeface="メイリオ"/>
                <a:cs typeface="メイリオ"/>
              </a:rPr>
              <a:pPr/>
              <a:t>9</a:t>
            </a:fld>
            <a:endParaRPr lang="en-US" altLang="ja-JP" sz="1200">
              <a:latin typeface="Calibri" charset="0"/>
              <a:ea typeface="メイリオ"/>
              <a:cs typeface="メイリオ"/>
            </a:endParaRPr>
          </a:p>
        </p:txBody>
      </p:sp>
      <p:sp>
        <p:nvSpPr>
          <p:cNvPr id="27651"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765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ja-JP" altLang="en-US">
              <a:latin typeface="Calibri" charset="0"/>
              <a:cs typeface="メイリオ"/>
            </a:endParaRPr>
          </a:p>
        </p:txBody>
      </p:sp>
    </p:spTree>
    <p:extLst>
      <p:ext uri="{BB962C8B-B14F-4D97-AF65-F5344CB8AC3E}">
        <p14:creationId xmlns:p14="http://schemas.microsoft.com/office/powerpoint/2010/main" val="85875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fld id="{90FCD99A-E33E-DB4C-8CB0-9E0B77C45666}" type="slidenum">
              <a:rPr lang="en-US" altLang="ja-JP" sz="1200">
                <a:latin typeface="Calibri" charset="0"/>
                <a:ea typeface="メイリオ"/>
                <a:cs typeface="メイリオ"/>
              </a:rPr>
              <a:pPr/>
              <a:t>10</a:t>
            </a:fld>
            <a:endParaRPr lang="en-US" altLang="ja-JP" sz="1200">
              <a:latin typeface="Calibri" charset="0"/>
              <a:ea typeface="メイリオ"/>
              <a:cs typeface="メイリオ"/>
            </a:endParaRPr>
          </a:p>
        </p:txBody>
      </p:sp>
      <p:sp>
        <p:nvSpPr>
          <p:cNvPr id="49155" name="Rectangle 2"/>
          <p:cNvSpPr>
            <a:spLocks noGrp="1" noRot="1" noChangeAspect="1" noChangeArrowheads="1"/>
          </p:cNvSpPr>
          <p:nvPr>
            <p:ph type="sldImg"/>
          </p:nvPr>
        </p:nvSpPr>
        <p:spPr bwMode="auto">
          <a:xfrm>
            <a:off x="381000" y="685800"/>
            <a:ext cx="6096000" cy="34290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ja-JP"/>
          </a:p>
        </p:txBody>
      </p:sp>
    </p:spTree>
    <p:extLst>
      <p:ext uri="{BB962C8B-B14F-4D97-AF65-F5344CB8AC3E}">
        <p14:creationId xmlns:p14="http://schemas.microsoft.com/office/powerpoint/2010/main" val="386997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スライド イメージ プレースホルダ 1"/>
          <p:cNvSpPr>
            <a:spLocks noGrp="1" noRot="1" noChangeAspect="1"/>
          </p:cNvSpPr>
          <p:nvPr>
            <p:ph type="sldImg"/>
          </p:nvPr>
        </p:nvSpPr>
        <p:spPr>
          <a:xfrm>
            <a:off x="381000" y="685800"/>
            <a:ext cx="6096000" cy="3429000"/>
          </a:xfrm>
          <a:ln/>
        </p:spPr>
      </p:sp>
      <p:sp>
        <p:nvSpPr>
          <p:cNvPr id="44035"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44036" name="スライド番号プレースホルダ 3"/>
          <p:cNvSpPr>
            <a:spLocks noGrp="1"/>
          </p:cNvSpPr>
          <p:nvPr>
            <p:ph type="sldNum" sz="quarter" idx="5"/>
          </p:nvPr>
        </p:nvSpPr>
        <p:spPr>
          <a:noFill/>
        </p:spPr>
        <p:txBody>
          <a:bodyPr/>
          <a:lstStyle/>
          <a:p>
            <a:fld id="{26D90192-4069-8249-B7C1-8DDEE1C0683E}" type="slidenum">
              <a:rPr lang="en-US" altLang="ja-JP"/>
              <a:pPr/>
              <a:t>11</a:t>
            </a:fld>
            <a:endParaRPr lang="en-US" altLang="ja-JP"/>
          </a:p>
        </p:txBody>
      </p:sp>
    </p:spTree>
    <p:extLst>
      <p:ext uri="{BB962C8B-B14F-4D97-AF65-F5344CB8AC3E}">
        <p14:creationId xmlns:p14="http://schemas.microsoft.com/office/powerpoint/2010/main" val="292411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スライド イメージ プレースホルダ 1"/>
          <p:cNvSpPr>
            <a:spLocks noGrp="1" noRot="1" noChangeAspect="1"/>
          </p:cNvSpPr>
          <p:nvPr>
            <p:ph type="sldImg"/>
          </p:nvPr>
        </p:nvSpPr>
        <p:spPr>
          <a:xfrm>
            <a:off x="381000" y="685800"/>
            <a:ext cx="6096000" cy="3429000"/>
          </a:xfrm>
          <a:ln/>
        </p:spPr>
      </p:sp>
      <p:sp>
        <p:nvSpPr>
          <p:cNvPr id="46083"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46084" name="スライド番号プレースホルダ 3"/>
          <p:cNvSpPr>
            <a:spLocks noGrp="1"/>
          </p:cNvSpPr>
          <p:nvPr>
            <p:ph type="sldNum" sz="quarter" idx="5"/>
          </p:nvPr>
        </p:nvSpPr>
        <p:spPr>
          <a:noFill/>
        </p:spPr>
        <p:txBody>
          <a:bodyPr/>
          <a:lstStyle/>
          <a:p>
            <a:fld id="{9B961A89-7850-8E4B-94AE-2A7C3325BAEE}" type="slidenum">
              <a:rPr lang="en-US" altLang="ja-JP"/>
              <a:pPr/>
              <a:t>14</a:t>
            </a:fld>
            <a:endParaRPr lang="en-US" altLang="ja-JP"/>
          </a:p>
        </p:txBody>
      </p:sp>
    </p:spTree>
    <p:extLst>
      <p:ext uri="{BB962C8B-B14F-4D97-AF65-F5344CB8AC3E}">
        <p14:creationId xmlns:p14="http://schemas.microsoft.com/office/powerpoint/2010/main" val="189511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スライド イメージ プレースホルダ 1"/>
          <p:cNvSpPr>
            <a:spLocks noGrp="1" noRot="1" noChangeAspect="1"/>
          </p:cNvSpPr>
          <p:nvPr>
            <p:ph type="sldImg"/>
          </p:nvPr>
        </p:nvSpPr>
        <p:spPr>
          <a:xfrm>
            <a:off x="381000" y="685800"/>
            <a:ext cx="6096000" cy="3429000"/>
          </a:xfrm>
          <a:ln/>
        </p:spPr>
      </p:sp>
      <p:sp>
        <p:nvSpPr>
          <p:cNvPr id="48131" name="ノート プレースホルダ 2"/>
          <p:cNvSpPr>
            <a:spLocks noGrp="1"/>
          </p:cNvSpPr>
          <p:nvPr>
            <p:ph type="body" idx="1"/>
          </p:nvPr>
        </p:nvSpPr>
        <p:spPr>
          <a:noFill/>
          <a:ln/>
        </p:spPr>
        <p:txBody>
          <a:bodyPr/>
          <a:lstStyle/>
          <a:p>
            <a:endParaRPr lang="ja-JP" altLang="en-US">
              <a:latin typeface="Times" charset="0"/>
              <a:cs typeface="メイリオ"/>
            </a:endParaRPr>
          </a:p>
        </p:txBody>
      </p:sp>
      <p:sp>
        <p:nvSpPr>
          <p:cNvPr id="48132" name="スライド番号プレースホルダ 3"/>
          <p:cNvSpPr>
            <a:spLocks noGrp="1"/>
          </p:cNvSpPr>
          <p:nvPr>
            <p:ph type="sldNum" sz="quarter" idx="5"/>
          </p:nvPr>
        </p:nvSpPr>
        <p:spPr>
          <a:noFill/>
        </p:spPr>
        <p:txBody>
          <a:bodyPr/>
          <a:lstStyle/>
          <a:p>
            <a:fld id="{92C00578-9811-3344-9E60-DCEDA99C57A2}" type="slidenum">
              <a:rPr lang="en-US" altLang="ja-JP"/>
              <a:pPr/>
              <a:t>16</a:t>
            </a:fld>
            <a:endParaRPr lang="en-US" altLang="ja-JP"/>
          </a:p>
        </p:txBody>
      </p:sp>
    </p:spTree>
    <p:extLst>
      <p:ext uri="{BB962C8B-B14F-4D97-AF65-F5344CB8AC3E}">
        <p14:creationId xmlns:p14="http://schemas.microsoft.com/office/powerpoint/2010/main" val="2447296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6" name="図 5" descr="1背景01.png"/>
          <p:cNvPicPr>
            <a:picLocks noChangeAspect="1"/>
          </p:cNvPicPr>
          <p:nvPr/>
        </p:nvPicPr>
        <p:blipFill>
          <a:blip r:embed="rId2" cstate="print"/>
          <a:stretch>
            <a:fillRect/>
          </a:stretch>
        </p:blipFill>
        <p:spPr>
          <a:xfrm>
            <a:off x="8106" y="0"/>
            <a:ext cx="12175788" cy="6858000"/>
          </a:xfrm>
          <a:prstGeom prst="rect">
            <a:avLst/>
          </a:prstGeom>
        </p:spPr>
      </p:pic>
      <p:sp>
        <p:nvSpPr>
          <p:cNvPr id="2" name="タイトル 1"/>
          <p:cNvSpPr>
            <a:spLocks noGrp="1"/>
          </p:cNvSpPr>
          <p:nvPr>
            <p:ph type="ctrTitle"/>
          </p:nvPr>
        </p:nvSpPr>
        <p:spPr>
          <a:xfrm>
            <a:off x="0" y="1508734"/>
            <a:ext cx="9360453" cy="1470025"/>
          </a:xfrm>
          <a:gradFill flip="none" rotWithShape="1">
            <a:gsLst>
              <a:gs pos="57000">
                <a:schemeClr val="bg1"/>
              </a:gs>
              <a:gs pos="89000">
                <a:schemeClr val="bg1">
                  <a:alpha val="0"/>
                </a:schemeClr>
              </a:gs>
            </a:gsLst>
            <a:lin ang="0" scaled="1"/>
            <a:tileRect/>
          </a:gradFill>
        </p:spPr>
        <p:txBody>
          <a:bodyPr>
            <a:normAutofit/>
          </a:bodyPr>
          <a:lstStyle>
            <a:lvl1pPr marL="241294" indent="0" algn="l">
              <a:defRPr sz="4800">
                <a:solidFill>
                  <a:schemeClr val="tx1"/>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hasCustomPrompt="1"/>
          </p:nvPr>
        </p:nvSpPr>
        <p:spPr>
          <a:xfrm>
            <a:off x="6768093" y="4965214"/>
            <a:ext cx="5423907" cy="1248173"/>
          </a:xfrm>
        </p:spPr>
        <p:txBody>
          <a:bodyPr>
            <a:normAutofit/>
          </a:bodyPr>
          <a:lstStyle>
            <a:lvl1pPr marL="0" indent="0" algn="l">
              <a:buNone/>
              <a:defRPr sz="320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kumimoji="1" lang="ja-JP" altLang="en-US" dirty="0"/>
              <a:t>クリックして講師名を入力</a:t>
            </a:r>
          </a:p>
        </p:txBody>
      </p:sp>
      <p:pic>
        <p:nvPicPr>
          <p:cNvPr id="10" name="図 9" descr="kcgedu_red_no_text.png"/>
          <p:cNvPicPr>
            <a:picLocks noChangeAspect="1"/>
          </p:cNvPicPr>
          <p:nvPr/>
        </p:nvPicPr>
        <p:blipFill>
          <a:blip r:embed="rId3" cstate="print"/>
          <a:stretch>
            <a:fillRect/>
          </a:stretch>
        </p:blipFill>
        <p:spPr>
          <a:xfrm>
            <a:off x="10032547" y="3168168"/>
            <a:ext cx="1824000" cy="521664"/>
          </a:xfrm>
          <a:prstGeom prst="rect">
            <a:avLst/>
          </a:prstGeom>
        </p:spPr>
      </p:pic>
    </p:spTree>
    <p:extLst>
      <p:ext uri="{BB962C8B-B14F-4D97-AF65-F5344CB8AC3E}">
        <p14:creationId xmlns:p14="http://schemas.microsoft.com/office/powerpoint/2010/main" val="193551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5" name="フッター プレースホルダ 4"/>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6" name="スライド番号プレースホルダ 5"/>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85440795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28600"/>
            <a:ext cx="2743200" cy="4876800"/>
          </a:xfrm>
        </p:spPr>
        <p:txBody>
          <a:bodyPr vert="eaVert"/>
          <a:lstStyle/>
          <a:p>
            <a:r>
              <a:rPr kumimoji="1" lang="ja-JP" altLang="en-US"/>
              <a:t>マスター タイトルの書式設定</a:t>
            </a:r>
          </a:p>
        </p:txBody>
      </p:sp>
      <p:sp>
        <p:nvSpPr>
          <p:cNvPr id="3" name="縦書きテキスト プレースホルダ 2"/>
          <p:cNvSpPr>
            <a:spLocks noGrp="1"/>
          </p:cNvSpPr>
          <p:nvPr>
            <p:ph type="body" orient="vert" idx="1"/>
          </p:nvPr>
        </p:nvSpPr>
        <p:spPr>
          <a:xfrm>
            <a:off x="609600" y="228600"/>
            <a:ext cx="8026400" cy="487680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5" name="フッター プレースホルダ 4"/>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6" name="スライド番号プレースホルダ 5"/>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194645349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94859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a:defRPr>
                <a:ea typeface="メイリオ"/>
              </a:defRPr>
            </a:lvl4pPr>
            <a:lvl5pPr>
              <a:defRPr>
                <a:ea typeface="メイリオ"/>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13655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2141413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23384" y="1422400"/>
            <a:ext cx="5384800" cy="3632200"/>
          </a:xfrm>
        </p:spPr>
        <p:txBody>
          <a:bodyPr/>
          <a:lstStyle>
            <a:lvl1pPr>
              <a:defRPr sz="2800"/>
            </a:lvl1pPr>
            <a:lvl2pPr>
              <a:defRPr sz="2400"/>
            </a:lvl2pPr>
            <a:lvl3pPr>
              <a:defRPr sz="2000"/>
            </a:lvl3pPr>
            <a:lvl4pPr>
              <a:defRPr sz="1800">
                <a:ea typeface="メイリオ"/>
              </a:defRPr>
            </a:lvl4pPr>
            <a:lvl5pPr>
              <a:defRPr sz="1800">
                <a:ea typeface="メイリオ"/>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411384" y="1422400"/>
            <a:ext cx="5384800" cy="3632200"/>
          </a:xfrm>
        </p:spPr>
        <p:txBody>
          <a:bodyPr/>
          <a:lstStyle>
            <a:lvl1pPr>
              <a:defRPr sz="2800"/>
            </a:lvl1pPr>
            <a:lvl2pPr>
              <a:defRPr sz="2400"/>
            </a:lvl2pPr>
            <a:lvl3pPr>
              <a:defRPr sz="2000"/>
            </a:lvl3pPr>
            <a:lvl4pPr>
              <a:defRPr sz="1800">
                <a:ea typeface="メイリオ"/>
              </a:defRPr>
            </a:lvl4pPr>
            <a:lvl5pPr>
              <a:defRPr sz="1800">
                <a:ea typeface="メイリオ"/>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140451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ea typeface="メイリオ"/>
              </a:defRPr>
            </a:lvl4pPr>
            <a:lvl5pPr>
              <a:defRPr sz="1600">
                <a:ea typeface="メイリオ"/>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ea typeface="メイリオ"/>
              </a:defRPr>
            </a:lvl4pPr>
            <a:lvl5pPr>
              <a:defRPr sz="1600">
                <a:ea typeface="メイリオ"/>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3753499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2669186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2813444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ea typeface="メイリオ"/>
              </a:defRPr>
            </a:lvl4pPr>
            <a:lvl5pPr>
              <a:defRPr sz="2000">
                <a:ea typeface="メイリオ"/>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70667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6" name="図 5" descr="1背景02.png"/>
          <p:cNvPicPr>
            <a:picLocks noChangeAspect="1"/>
          </p:cNvPicPr>
          <p:nvPr/>
        </p:nvPicPr>
        <p:blipFill>
          <a:blip r:embed="rId2" cstate="print"/>
          <a:stretch>
            <a:fillRect/>
          </a:stretch>
        </p:blipFill>
        <p:spPr>
          <a:xfrm>
            <a:off x="7490299" y="0"/>
            <a:ext cx="4701701" cy="6858000"/>
          </a:xfrm>
          <a:prstGeom prst="rect">
            <a:avLst/>
          </a:prstGeom>
        </p:spPr>
      </p:pic>
      <p:sp>
        <p:nvSpPr>
          <p:cNvPr id="2" name="タイトル 1"/>
          <p:cNvSpPr>
            <a:spLocks noGrp="1"/>
          </p:cNvSpPr>
          <p:nvPr>
            <p:ph type="title"/>
          </p:nvPr>
        </p:nvSpPr>
        <p:spPr>
          <a:xfrm>
            <a:off x="0" y="260560"/>
            <a:ext cx="12192000" cy="864120"/>
          </a:xfrm>
          <a:gradFill flip="none" rotWithShape="1">
            <a:gsLst>
              <a:gs pos="26000">
                <a:srgbClr val="002060"/>
              </a:gs>
              <a:gs pos="100000">
                <a:srgbClr val="002060">
                  <a:alpha val="0"/>
                </a:srgbClr>
              </a:gs>
            </a:gsLst>
            <a:lin ang="0" scaled="1"/>
            <a:tileRect/>
          </a:gradFill>
        </p:spPr>
        <p:txBody>
          <a:bodyPr>
            <a:normAutofit/>
          </a:bodyPr>
          <a:lstStyle>
            <a:lvl1pPr marL="116414" indent="0" algn="l">
              <a:defRPr sz="3733">
                <a:solidFill>
                  <a:schemeClr val="bg1"/>
                </a:solidFill>
              </a:defRPr>
            </a:lvl1pPr>
          </a:lstStyle>
          <a:p>
            <a:r>
              <a:rPr kumimoji="1" lang="ja-JP" altLang="en-US"/>
              <a:t>マスター タイトルの書式設定</a:t>
            </a:r>
            <a:endParaRPr kumimoji="1" lang="ja-JP" altLang="en-US" dirty="0"/>
          </a:p>
        </p:txBody>
      </p:sp>
      <p:sp>
        <p:nvSpPr>
          <p:cNvPr id="3" name="コンテンツ プレースホルダ 2"/>
          <p:cNvSpPr>
            <a:spLocks noGrp="1"/>
          </p:cNvSpPr>
          <p:nvPr>
            <p:ph idx="1"/>
          </p:nvPr>
        </p:nvSpPr>
        <p:spPr>
          <a:xfrm>
            <a:off x="335200" y="1508733"/>
            <a:ext cx="11425587" cy="5088707"/>
          </a:xfrm>
        </p:spPr>
        <p:txBody>
          <a:bodyPr/>
          <a:lstStyle>
            <a:lvl1pPr>
              <a:buClr>
                <a:schemeClr val="bg1">
                  <a:lumMod val="75000"/>
                </a:schemeClr>
              </a:buClr>
              <a:buFont typeface="Wingdings" pitchFamily="2" charset="2"/>
              <a:buChar char="n"/>
              <a:defRPr sz="3200"/>
            </a:lvl1pPr>
            <a:lvl2pPr>
              <a:defRPr sz="2667"/>
            </a:lvl2pPr>
            <a:lvl3pPr>
              <a:defRPr sz="2400"/>
            </a:lvl3pPr>
            <a:lvl4pPr>
              <a:defRPr sz="2400"/>
            </a:lvl4pPr>
            <a:lvl5pPr>
              <a:defRPr sz="2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pic>
        <p:nvPicPr>
          <p:cNvPr id="11" name="図 10" descr="kcgedu_red_no_text.png"/>
          <p:cNvPicPr>
            <a:picLocks noChangeAspect="1"/>
          </p:cNvPicPr>
          <p:nvPr/>
        </p:nvPicPr>
        <p:blipFill>
          <a:blip r:embed="rId3" cstate="print"/>
          <a:stretch>
            <a:fillRect/>
          </a:stretch>
        </p:blipFill>
        <p:spPr>
          <a:xfrm>
            <a:off x="11232827" y="576037"/>
            <a:ext cx="816000" cy="233376"/>
          </a:xfrm>
          <a:prstGeom prst="rect">
            <a:avLst/>
          </a:prstGeom>
        </p:spPr>
      </p:pic>
    </p:spTree>
    <p:extLst>
      <p:ext uri="{BB962C8B-B14F-4D97-AF65-F5344CB8AC3E}">
        <p14:creationId xmlns:p14="http://schemas.microsoft.com/office/powerpoint/2010/main" val="1219630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1956676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4pPr>
              <a:defRPr>
                <a:ea typeface="メイリオ"/>
              </a:defRPr>
            </a:lvl4pPr>
            <a:lvl5pPr>
              <a:defRPr>
                <a:ea typeface="メイリオ"/>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968426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03784" y="190500"/>
            <a:ext cx="2758016" cy="48641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23384" y="190500"/>
            <a:ext cx="8077200" cy="4864100"/>
          </a:xfrm>
        </p:spPr>
        <p:txBody>
          <a:bodyPr vert="eaVert"/>
          <a:lstStyle>
            <a:lvl4pPr>
              <a:defRPr>
                <a:ea typeface="メイリオ"/>
              </a:defRPr>
            </a:lvl4pPr>
            <a:lvl5pPr>
              <a:defRPr>
                <a:ea typeface="メイリオ"/>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8"/>
          <p:cNvSpPr>
            <a:spLocks noGrp="1" noChangeArrowheads="1"/>
          </p:cNvSpPr>
          <p:nvPr>
            <p:ph type="ftr" sz="quarter" idx="10"/>
          </p:nvPr>
        </p:nvSpPr>
        <p:spPr>
          <a:ln/>
        </p:spPr>
        <p:txBody>
          <a:bodyPr/>
          <a:lstStyle>
            <a:lvl1pPr>
              <a:defRPr/>
            </a:lvl1pPr>
          </a:lstStyle>
          <a:p>
            <a:endParaRPr lang="en-US" altLang="ja-JP" dirty="0"/>
          </a:p>
        </p:txBody>
      </p:sp>
    </p:spTree>
    <p:extLst>
      <p:ext uri="{BB962C8B-B14F-4D97-AF65-F5344CB8AC3E}">
        <p14:creationId xmlns:p14="http://schemas.microsoft.com/office/powerpoint/2010/main" val="318502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2"/>
            <a:ext cx="10363200" cy="1362076"/>
          </a:xfrm>
        </p:spPr>
        <p:txBody>
          <a:bodyPr anchor="t"/>
          <a:lstStyle>
            <a:lvl1pPr algn="l">
              <a:defRPr sz="5333" b="1" cap="all"/>
            </a:lvl1pPr>
          </a:lstStyle>
          <a:p>
            <a:r>
              <a:rPr kumimoji="1" lang="ja-JP" altLang="en-US"/>
              <a:t>マスター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kumimoji="1" lang="ja-JP" altLang="en-US"/>
              <a:t>マスター テキストの書式設定</a:t>
            </a:r>
          </a:p>
        </p:txBody>
      </p:sp>
      <p:sp>
        <p:nvSpPr>
          <p:cNvPr id="4" name="日付プレースホルダ 3"/>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5" name="フッター プレースホルダ 4"/>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6" name="スライド番号プレースホルダ 5"/>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368473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 2"/>
          <p:cNvSpPr>
            <a:spLocks noGrp="1"/>
          </p:cNvSpPr>
          <p:nvPr>
            <p:ph sz="half" idx="1"/>
          </p:nvPr>
        </p:nvSpPr>
        <p:spPr>
          <a:xfrm>
            <a:off x="609600" y="1333501"/>
            <a:ext cx="5384800" cy="37719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6197600" y="1333501"/>
            <a:ext cx="5384800" cy="37719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6" name="フッター プレースホルダ 5"/>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7" name="スライド番号プレースホルダ 6"/>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33655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9"/>
            <a:ext cx="10972800" cy="1143000"/>
          </a:xfrm>
        </p:spPr>
        <p:txBody>
          <a:bodyPr/>
          <a:lstStyle>
            <a:lvl1pPr>
              <a:defRPr/>
            </a:lvl1pPr>
          </a:lstStyle>
          <a:p>
            <a:r>
              <a:rPr kumimoji="1" lang="ja-JP" altLang="en-US"/>
              <a:t>マスター タイトルの書式設定</a:t>
            </a:r>
          </a:p>
        </p:txBody>
      </p:sp>
      <p:sp>
        <p:nvSpPr>
          <p:cNvPr id="3" name="テキスト プレースホル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kumimoji="1"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6193370"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kumimoji="1" lang="ja-JP" altLang="en-US"/>
              <a:t>マスター テキストの書式設定</a:t>
            </a:r>
          </a:p>
        </p:txBody>
      </p:sp>
      <p:sp>
        <p:nvSpPr>
          <p:cNvPr id="6" name="コンテンツ プレースホルダ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8" name="フッター プレースホルダ 7"/>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9" name="スライド番号プレースホルダ 8"/>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213774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 2"/>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4" name="フッター プレースホルダ 3"/>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5" name="スライド番号プレースホルダ 4"/>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5981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3" name="フッター プレースホルダ 2"/>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4" name="スライド番号プレースホルダ 3"/>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165985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1"/>
            <a:ext cx="4011084" cy="1162051"/>
          </a:xfrm>
        </p:spPr>
        <p:txBody>
          <a:bodyPr anchor="b"/>
          <a:lstStyle>
            <a:lvl1pPr algn="l">
              <a:defRPr sz="2667" b="1"/>
            </a:lvl1pPr>
          </a:lstStyle>
          <a:p>
            <a:r>
              <a:rPr kumimoji="1" lang="ja-JP" altLang="en-US"/>
              <a:t>マスター タイトルの書式設定</a:t>
            </a:r>
          </a:p>
        </p:txBody>
      </p:sp>
      <p:sp>
        <p:nvSpPr>
          <p:cNvPr id="3" name="コンテンツ プレースホル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609603"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kumimoji="1" lang="ja-JP" altLang="en-US"/>
              <a:t>マスター テキストの書式設定</a:t>
            </a:r>
          </a:p>
        </p:txBody>
      </p:sp>
      <p:sp>
        <p:nvSpPr>
          <p:cNvPr id="5" name="日付プレースホルダ 4"/>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6" name="フッター プレースホルダ 5"/>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7" name="スライド番号プレースホルダ 6"/>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190469524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kumimoji="1" lang="ja-JP" altLang="en-US"/>
              <a:t>マスター タイトルの書式設定</a:t>
            </a:r>
          </a:p>
        </p:txBody>
      </p:sp>
      <p:sp>
        <p:nvSpPr>
          <p:cNvPr id="3" name="図プレースホル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kumimoji="1" lang="ja-JP" altLang="en-US"/>
              <a:t>図を追加</a:t>
            </a:r>
          </a:p>
        </p:txBody>
      </p:sp>
      <p:sp>
        <p:nvSpPr>
          <p:cNvPr id="4" name="テキスト プレースホルダ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kumimoji="1" lang="ja-JP" altLang="en-US"/>
              <a:t>マスター テキストの書式設定</a:t>
            </a:r>
          </a:p>
        </p:txBody>
      </p:sp>
      <p:sp>
        <p:nvSpPr>
          <p:cNvPr id="5" name="日付プレースホルダ 4"/>
          <p:cNvSpPr>
            <a:spLocks noGrp="1"/>
          </p:cNvSpPr>
          <p:nvPr>
            <p:ph type="dt" sz="half" idx="10"/>
          </p:nvPr>
        </p:nvSpPr>
        <p:spPr>
          <a:xfrm>
            <a:off x="609600" y="6356352"/>
            <a:ext cx="2844800" cy="365125"/>
          </a:xfrm>
          <a:prstGeom prst="rect">
            <a:avLst/>
          </a:prstGeom>
        </p:spPr>
        <p:txBody>
          <a:bodyPr/>
          <a:lstStyle/>
          <a:p>
            <a:fld id="{BFFC3CF2-CB8D-4610-BDF2-1E11538EBEBB}" type="datetimeFigureOut">
              <a:rPr kumimoji="1" lang="ja-JP" altLang="en-US" smtClean="0"/>
              <a:pPr/>
              <a:t>2021/5/7</a:t>
            </a:fld>
            <a:endParaRPr kumimoji="1" lang="ja-JP" altLang="en-US"/>
          </a:p>
        </p:txBody>
      </p:sp>
      <p:sp>
        <p:nvSpPr>
          <p:cNvPr id="6" name="フッター プレースホルダ 5"/>
          <p:cNvSpPr>
            <a:spLocks noGrp="1"/>
          </p:cNvSpPr>
          <p:nvPr>
            <p:ph type="ftr" sz="quarter" idx="11"/>
          </p:nvPr>
        </p:nvSpPr>
        <p:spPr>
          <a:xfrm>
            <a:off x="4165600" y="6356352"/>
            <a:ext cx="3860800" cy="365125"/>
          </a:xfrm>
          <a:prstGeom prst="rect">
            <a:avLst/>
          </a:prstGeom>
        </p:spPr>
        <p:txBody>
          <a:bodyPr/>
          <a:lstStyle/>
          <a:p>
            <a:endParaRPr lang="en-US" altLang="ja-JP" dirty="0"/>
          </a:p>
        </p:txBody>
      </p:sp>
      <p:sp>
        <p:nvSpPr>
          <p:cNvPr id="7" name="スライド番号プレースホルダ 6"/>
          <p:cNvSpPr>
            <a:spLocks noGrp="1"/>
          </p:cNvSpPr>
          <p:nvPr>
            <p:ph type="sldNum" sz="quarter" idx="12"/>
          </p:nvPr>
        </p:nvSpPr>
        <p:spPr>
          <a:xfrm>
            <a:off x="8737600" y="6356352"/>
            <a:ext cx="2844800" cy="365125"/>
          </a:xfrm>
          <a:prstGeom prst="rect">
            <a:avLst/>
          </a:prstGeom>
        </p:spPr>
        <p:txBody>
          <a:bodyPr/>
          <a:lstStyle/>
          <a:p>
            <a:fld id="{2EDD2153-E8D7-4B98-A1D9-99C39916A512}" type="slidenum">
              <a:rPr kumimoji="1" lang="ja-JP" altLang="en-US" smtClean="0"/>
              <a:pPr/>
              <a:t>‹#›</a:t>
            </a:fld>
            <a:endParaRPr kumimoji="1" lang="ja-JP" altLang="en-US"/>
          </a:p>
        </p:txBody>
      </p:sp>
    </p:spTree>
    <p:extLst>
      <p:ext uri="{BB962C8B-B14F-4D97-AF65-F5344CB8AC3E}">
        <p14:creationId xmlns:p14="http://schemas.microsoft.com/office/powerpoint/2010/main" val="122407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85000"/>
              </a:schemeClr>
            </a:gs>
            <a:gs pos="50000">
              <a:schemeClr val="bg1">
                <a:lumMod val="95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正方形/長方形 3"/>
          <p:cNvSpPr/>
          <p:nvPr/>
        </p:nvSpPr>
        <p:spPr>
          <a:xfrm>
            <a:off x="11050495" y="6639259"/>
            <a:ext cx="910827" cy="215444"/>
          </a:xfrm>
          <a:prstGeom prst="rect">
            <a:avLst/>
          </a:prstGeom>
        </p:spPr>
        <p:txBody>
          <a:bodyPr wrap="none">
            <a:spAutoFit/>
          </a:bodyPr>
          <a:lstStyle/>
          <a:p>
            <a:pPr algn="r" fontAlgn="auto">
              <a:spcBef>
                <a:spcPts val="0"/>
              </a:spcBef>
              <a:spcAft>
                <a:spcPts val="0"/>
              </a:spcAft>
              <a:defRPr/>
            </a:pPr>
            <a:r>
              <a:rPr lang="en-US" altLang="ja-JP" sz="800" dirty="0">
                <a:solidFill>
                  <a:schemeClr val="tx1"/>
                </a:solidFill>
                <a:latin typeface="Arial" pitchFamily="34" charset="0"/>
                <a:ea typeface="+mn-ea"/>
                <a:cs typeface="Arial" pitchFamily="34" charset="0"/>
              </a:rPr>
              <a:t>©</a:t>
            </a:r>
            <a:r>
              <a:rPr lang="ja-JP" altLang="en-US" sz="800" dirty="0">
                <a:solidFill>
                  <a:schemeClr val="tx1"/>
                </a:solidFill>
                <a:latin typeface="Arial" pitchFamily="34" charset="0"/>
                <a:ea typeface="+mn-ea"/>
                <a:cs typeface="Arial" pitchFamily="34" charset="0"/>
              </a:rPr>
              <a:t> </a:t>
            </a:r>
            <a:r>
              <a:rPr lang="en-US" altLang="ja-JP" sz="800" dirty="0">
                <a:solidFill>
                  <a:schemeClr val="tx1"/>
                </a:solidFill>
                <a:latin typeface="Arial" pitchFamily="34" charset="0"/>
                <a:ea typeface="+mn-ea"/>
                <a:cs typeface="Arial" pitchFamily="34" charset="0"/>
              </a:rPr>
              <a:t>kcg.edu</a:t>
            </a:r>
            <a:r>
              <a:rPr lang="en-US" altLang="ja-JP" sz="800" baseline="0" dirty="0">
                <a:solidFill>
                  <a:schemeClr val="tx1"/>
                </a:solidFill>
                <a:latin typeface="Arial" pitchFamily="34" charset="0"/>
                <a:ea typeface="+mn-ea"/>
                <a:cs typeface="Arial" pitchFamily="34" charset="0"/>
              </a:rPr>
              <a:t> 2021</a:t>
            </a:r>
            <a:endParaRPr lang="ja-JP" altLang="en-US" sz="800" dirty="0">
              <a:solidFill>
                <a:schemeClr val="tx1"/>
              </a:solidFill>
              <a:latin typeface="Arial" pitchFamily="34" charset="0"/>
              <a:ea typeface="+mn-ea"/>
              <a:cs typeface="Arial" pitchFamily="34" charset="0"/>
            </a:endParaRPr>
          </a:p>
        </p:txBody>
      </p:sp>
    </p:spTree>
    <p:extLst>
      <p:ext uri="{BB962C8B-B14F-4D97-AF65-F5344CB8AC3E}">
        <p14:creationId xmlns:p14="http://schemas.microsoft.com/office/powerpoint/2010/main" val="21998397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1219170" rtl="0" eaLnBrk="1" latinLnBrk="0" hangingPunct="1">
        <a:spcBef>
          <a:spcPct val="0"/>
        </a:spcBef>
        <a:buNone/>
        <a:defRPr kumimoji="1" sz="5867" kern="1200">
          <a:solidFill>
            <a:schemeClr val="tx1"/>
          </a:solidFill>
          <a:latin typeface="小塚明朝 Pro B" pitchFamily="18" charset="-128"/>
          <a:ea typeface="小塚明朝 Pro B" pitchFamily="18" charset="-128"/>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小塚明朝 Pro M" pitchFamily="18" charset="-128"/>
          <a:ea typeface="小塚明朝 Pro M" pitchFamily="18" charset="-128"/>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小塚明朝 Pro M" pitchFamily="18" charset="-128"/>
          <a:ea typeface="小塚明朝 Pro M" pitchFamily="18" charset="-128"/>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小塚明朝 Pro M" pitchFamily="18" charset="-128"/>
          <a:ea typeface="小塚明朝 Pro M" pitchFamily="18" charset="-128"/>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小塚明朝 Pro M" pitchFamily="18" charset="-128"/>
          <a:ea typeface="小塚明朝 Pro M" pitchFamily="18" charset="-128"/>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小塚明朝 Pro M" pitchFamily="18" charset="-128"/>
          <a:ea typeface="小塚明朝 Pro M" pitchFamily="18" charset="-128"/>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704167" y="190500"/>
            <a:ext cx="8157633"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1" name="Rectangle 3"/>
          <p:cNvSpPr>
            <a:spLocks noGrp="1" noChangeArrowheads="1"/>
          </p:cNvSpPr>
          <p:nvPr>
            <p:ph type="body" idx="1"/>
          </p:nvPr>
        </p:nvSpPr>
        <p:spPr bwMode="auto">
          <a:xfrm>
            <a:off x="823384" y="1422400"/>
            <a:ext cx="10972800" cy="363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pic>
        <p:nvPicPr>
          <p:cNvPr id="2052" name="Picture 15" descr="graduate"/>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220134" y="200025"/>
            <a:ext cx="2556933" cy="636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14" name="Rectangle 18"/>
          <p:cNvSpPr>
            <a:spLocks noGrp="1" noChangeArrowheads="1"/>
          </p:cNvSpPr>
          <p:nvPr>
            <p:ph type="ftr" sz="quarter" idx="3"/>
          </p:nvPr>
        </p:nvSpPr>
        <p:spPr bwMode="auto">
          <a:xfrm>
            <a:off x="0" y="635635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a typeface="メイリオ"/>
                <a:cs typeface="メイリオ"/>
              </a:defRPr>
            </a:lvl1pPr>
          </a:lstStyle>
          <a:p>
            <a:endParaRPr lang="en-US" altLang="ja-JP" dirty="0"/>
          </a:p>
        </p:txBody>
      </p:sp>
    </p:spTree>
    <p:extLst>
      <p:ext uri="{BB962C8B-B14F-4D97-AF65-F5344CB8AC3E}">
        <p14:creationId xmlns:p14="http://schemas.microsoft.com/office/powerpoint/2010/main" val="17840066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rtl="0" eaLnBrk="1" fontAlgn="base" hangingPunct="1">
        <a:spcBef>
          <a:spcPct val="0"/>
        </a:spcBef>
        <a:spcAft>
          <a:spcPct val="0"/>
        </a:spcAft>
        <a:defRPr kumimoji="1" sz="4000">
          <a:solidFill>
            <a:schemeClr val="bg1"/>
          </a:solidFill>
          <a:latin typeface="+mj-lt"/>
          <a:ea typeface="メイリオ"/>
          <a:cs typeface="メイリオ"/>
        </a:defRPr>
      </a:lvl1pPr>
      <a:lvl2pPr algn="ctr" rtl="0" eaLnBrk="1" fontAlgn="base" hangingPunct="1">
        <a:spcBef>
          <a:spcPct val="0"/>
        </a:spcBef>
        <a:spcAft>
          <a:spcPct val="0"/>
        </a:spcAft>
        <a:defRPr kumimoji="1" sz="4000">
          <a:solidFill>
            <a:schemeClr val="bg1"/>
          </a:solidFill>
          <a:latin typeface="Arial" charset="0"/>
          <a:ea typeface="ＭＳ Ｐゴシック" charset="-128"/>
          <a:cs typeface="ＭＳ Ｐゴシック" charset="0"/>
        </a:defRPr>
      </a:lvl2pPr>
      <a:lvl3pPr algn="ctr" rtl="0" eaLnBrk="1" fontAlgn="base" hangingPunct="1">
        <a:spcBef>
          <a:spcPct val="0"/>
        </a:spcBef>
        <a:spcAft>
          <a:spcPct val="0"/>
        </a:spcAft>
        <a:defRPr kumimoji="1" sz="4000">
          <a:solidFill>
            <a:schemeClr val="bg1"/>
          </a:solidFill>
          <a:latin typeface="Arial" charset="0"/>
          <a:ea typeface="ＭＳ Ｐゴシック" charset="-128"/>
          <a:cs typeface="ＭＳ Ｐゴシック" charset="0"/>
        </a:defRPr>
      </a:lvl3pPr>
      <a:lvl4pPr algn="ctr" rtl="0" eaLnBrk="1" fontAlgn="base" hangingPunct="1">
        <a:spcBef>
          <a:spcPct val="0"/>
        </a:spcBef>
        <a:spcAft>
          <a:spcPct val="0"/>
        </a:spcAft>
        <a:defRPr kumimoji="1" sz="4000">
          <a:solidFill>
            <a:schemeClr val="bg1"/>
          </a:solidFill>
          <a:latin typeface="Arial" charset="0"/>
          <a:ea typeface="ＭＳ Ｐゴシック" charset="-128"/>
          <a:cs typeface="ＭＳ Ｐゴシック" charset="0"/>
        </a:defRPr>
      </a:lvl4pPr>
      <a:lvl5pPr algn="ctr" rtl="0" eaLnBrk="1" fontAlgn="base" hangingPunct="1">
        <a:spcBef>
          <a:spcPct val="0"/>
        </a:spcBef>
        <a:spcAft>
          <a:spcPct val="0"/>
        </a:spcAft>
        <a:defRPr kumimoji="1" sz="4000">
          <a:solidFill>
            <a:schemeClr val="bg1"/>
          </a:solidFill>
          <a:latin typeface="Arial" charset="0"/>
          <a:ea typeface="ＭＳ Ｐゴシック" charset="-128"/>
          <a:cs typeface="ＭＳ Ｐゴシック" charset="0"/>
        </a:defRPr>
      </a:lvl5pPr>
      <a:lvl6pPr marL="457200" algn="ctr" rtl="0" eaLnBrk="1" fontAlgn="base" hangingPunct="1">
        <a:spcBef>
          <a:spcPct val="0"/>
        </a:spcBef>
        <a:spcAft>
          <a:spcPct val="0"/>
        </a:spcAft>
        <a:defRPr kumimoji="1" sz="4000">
          <a:solidFill>
            <a:schemeClr val="bg1"/>
          </a:solidFill>
          <a:latin typeface="Arial" charset="0"/>
          <a:ea typeface="ＭＳ Ｐゴシック" charset="-128"/>
        </a:defRPr>
      </a:lvl6pPr>
      <a:lvl7pPr marL="914400" algn="ctr" rtl="0" eaLnBrk="1" fontAlgn="base" hangingPunct="1">
        <a:spcBef>
          <a:spcPct val="0"/>
        </a:spcBef>
        <a:spcAft>
          <a:spcPct val="0"/>
        </a:spcAft>
        <a:defRPr kumimoji="1" sz="4000">
          <a:solidFill>
            <a:schemeClr val="bg1"/>
          </a:solidFill>
          <a:latin typeface="Arial" charset="0"/>
          <a:ea typeface="ＭＳ Ｐゴシック" charset="-128"/>
        </a:defRPr>
      </a:lvl7pPr>
      <a:lvl8pPr marL="1371600" algn="ctr" rtl="0" eaLnBrk="1" fontAlgn="base" hangingPunct="1">
        <a:spcBef>
          <a:spcPct val="0"/>
        </a:spcBef>
        <a:spcAft>
          <a:spcPct val="0"/>
        </a:spcAft>
        <a:defRPr kumimoji="1" sz="4000">
          <a:solidFill>
            <a:schemeClr val="bg1"/>
          </a:solidFill>
          <a:latin typeface="Arial" charset="0"/>
          <a:ea typeface="ＭＳ Ｐゴシック" charset="-128"/>
        </a:defRPr>
      </a:lvl8pPr>
      <a:lvl9pPr marL="1828800" algn="ctr" rtl="0" eaLnBrk="1" fontAlgn="base" hangingPunct="1">
        <a:spcBef>
          <a:spcPct val="0"/>
        </a:spcBef>
        <a:spcAft>
          <a:spcPct val="0"/>
        </a:spcAft>
        <a:defRPr kumimoji="1" sz="4000">
          <a:solidFill>
            <a:schemeClr val="bg1"/>
          </a:solidFill>
          <a:latin typeface="Arial" charset="0"/>
          <a:ea typeface="ＭＳ Ｐゴシック" charset="-128"/>
        </a:defRPr>
      </a:lvl9pPr>
    </p:titleStyle>
    <p:bodyStyle>
      <a:lvl1pPr marL="342900" indent="-342900" algn="l" rtl="0" eaLnBrk="1" fontAlgn="base" hangingPunct="1">
        <a:spcBef>
          <a:spcPct val="20000"/>
        </a:spcBef>
        <a:spcAft>
          <a:spcPct val="0"/>
        </a:spcAft>
        <a:buClr>
          <a:schemeClr val="accent2"/>
        </a:buClr>
        <a:buFont typeface="Wingdings" charset="0"/>
        <a:buChar char="n"/>
        <a:defRPr kumimoji="1" sz="3200">
          <a:solidFill>
            <a:schemeClr val="tx1"/>
          </a:solidFill>
          <a:latin typeface="+mn-lt"/>
          <a:ea typeface="メイリオ"/>
          <a:cs typeface="メイリオ"/>
        </a:defRPr>
      </a:lvl1pPr>
      <a:lvl2pPr marL="742950" indent="-285750" algn="l" rtl="0" eaLnBrk="1" fontAlgn="base" hangingPunct="1">
        <a:spcBef>
          <a:spcPct val="20000"/>
        </a:spcBef>
        <a:spcAft>
          <a:spcPct val="0"/>
        </a:spcAft>
        <a:buClr>
          <a:schemeClr val="folHlink"/>
        </a:buClr>
        <a:buFont typeface="Wingdings" charset="0"/>
        <a:buChar char="l"/>
        <a:defRPr kumimoji="1" sz="2800">
          <a:solidFill>
            <a:schemeClr val="tx1"/>
          </a:solidFill>
          <a:latin typeface="+mn-lt"/>
          <a:ea typeface="メイリオ"/>
        </a:defRPr>
      </a:lvl2pPr>
      <a:lvl3pPr marL="1143000" indent="-228600" algn="l" rtl="0" eaLnBrk="1" fontAlgn="base" hangingPunct="1">
        <a:spcBef>
          <a:spcPct val="20000"/>
        </a:spcBef>
        <a:spcAft>
          <a:spcPct val="0"/>
        </a:spcAft>
        <a:buFont typeface="Wingdings" charset="0"/>
        <a:buChar char="ü"/>
        <a:defRPr kumimoji="1" sz="2400">
          <a:solidFill>
            <a:schemeClr val="tx1"/>
          </a:solidFill>
          <a:latin typeface="+mn-lt"/>
          <a:ea typeface="メイリオ"/>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s.google.com/speed/libraries/#jquery" TargetMode="External"/><Relationship Id="rId2" Type="http://schemas.openxmlformats.org/officeDocument/2006/relationships/hyperlink" Target="https://code.jquery.com/" TargetMode="External"/><Relationship Id="rId1" Type="http://schemas.openxmlformats.org/officeDocument/2006/relationships/slideLayout" Target="../slideLayouts/slideLayout2.xml"/><Relationship Id="rId6" Type="http://schemas.openxmlformats.org/officeDocument/2006/relationships/hyperlink" Target="https://www.jsdelivr.com/package/npm/jquery" TargetMode="External"/><Relationship Id="rId5" Type="http://schemas.openxmlformats.org/officeDocument/2006/relationships/hyperlink" Target="https://cdnjs.com/libraries/jquery/" TargetMode="External"/><Relationship Id="rId4" Type="http://schemas.openxmlformats.org/officeDocument/2006/relationships/hyperlink" Target="https://docs.microsoft.com/en-us/aspnet/ajax/cdn/overview#jQuery_Releases_on_the_CDN_0"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2873376" y="2479676"/>
            <a:ext cx="7794625" cy="1120775"/>
          </a:xfrm>
          <a:solidFill>
            <a:schemeClr val="bg1"/>
          </a:solidFill>
          <a:extLst>
            <a:ext uri="{909E8E84-426E-40dd-AFC4-6F175D3DCCD1}">
              <a14:hiddenFill xmlns:a14="http://schemas.microsoft.com/office/drawing/2010/main" xmlns="">
                <a:solidFill>
                  <a:srgbClr val="FFFFFF">
                    <a:alpha val="56078"/>
                  </a:srgbClr>
                </a:solidFill>
              </a14:hiddenFill>
            </a:ext>
          </a:extLst>
        </p:spPr>
        <p:txBody>
          <a:bodyPr/>
          <a:lstStyle/>
          <a:p>
            <a:pPr algn="l" eaLnBrk="1" hangingPunct="1"/>
            <a:r>
              <a:rPr lang="ja-JP" altLang="en-US" dirty="0">
                <a:latin typeface="Arial" charset="0"/>
              </a:rPr>
              <a:t>ウェブプログラミング</a:t>
            </a:r>
            <a:r>
              <a:rPr lang="en-US" altLang="ja-JP">
                <a:latin typeface="Arial" charset="0"/>
              </a:rPr>
              <a:t>III</a:t>
            </a:r>
            <a:endParaRPr lang="ja-JP" altLang="en-US" dirty="0">
              <a:latin typeface="Arial" charset="0"/>
            </a:endParaRPr>
          </a:p>
        </p:txBody>
      </p:sp>
      <p:sp>
        <p:nvSpPr>
          <p:cNvPr id="3076" name="Rectangle 3"/>
          <p:cNvSpPr>
            <a:spLocks noGrp="1" noChangeArrowheads="1"/>
          </p:cNvSpPr>
          <p:nvPr>
            <p:ph type="subTitle" idx="1"/>
          </p:nvPr>
        </p:nvSpPr>
        <p:spPr>
          <a:xfrm>
            <a:off x="5110164" y="4035426"/>
            <a:ext cx="5557837" cy="1755774"/>
          </a:xfrm>
          <a:solidFill>
            <a:schemeClr val="bg1"/>
          </a:solidFill>
        </p:spPr>
        <p:txBody>
          <a:bodyPr/>
          <a:lstStyle/>
          <a:p>
            <a:pPr algn="l" eaLnBrk="1" hangingPunct="1"/>
            <a:r>
              <a:rPr lang="ja-JP" altLang="en-US" sz="2800" dirty="0">
                <a:latin typeface="Arial" charset="0"/>
              </a:rPr>
              <a:t>第４回</a:t>
            </a:r>
            <a:endParaRPr lang="en-US" altLang="ja-JP" sz="2800" dirty="0">
              <a:latin typeface="Arial" charset="0"/>
            </a:endParaRPr>
          </a:p>
          <a:p>
            <a:pPr algn="l" eaLnBrk="1" hangingPunct="1"/>
            <a:r>
              <a:rPr lang="en-US" altLang="ja-JP" sz="2800" dirty="0">
                <a:latin typeface="Arial" charset="0"/>
              </a:rPr>
              <a:t>PHP</a:t>
            </a:r>
            <a:r>
              <a:rPr lang="ja-JP" altLang="en-US" sz="2800" dirty="0">
                <a:latin typeface="Arial" charset="0"/>
              </a:rPr>
              <a:t>（ページの転送）</a:t>
            </a:r>
            <a:endParaRPr lang="en-US" altLang="ja-JP" sz="2800" dirty="0">
              <a:latin typeface="Arial" charset="0"/>
            </a:endParaRPr>
          </a:p>
          <a:p>
            <a:pPr algn="l" eaLnBrk="1" hangingPunct="1"/>
            <a:r>
              <a:rPr lang="en-US" altLang="ja-JP" sz="2800" dirty="0">
                <a:latin typeface="Arial" charset="0"/>
              </a:rPr>
              <a:t>jQuery</a:t>
            </a:r>
            <a:r>
              <a:rPr lang="ja-JP" altLang="en-US" sz="2800" dirty="0">
                <a:latin typeface="Arial" charset="0"/>
              </a:rPr>
              <a:t>入門</a:t>
            </a:r>
          </a:p>
        </p:txBody>
      </p:sp>
      <p:sp>
        <p:nvSpPr>
          <p:cNvPr id="3074" name="フッター プレースホルダー 3"/>
          <p:cNvSpPr>
            <a:spLocks noGrp="1"/>
          </p:cNvSpPr>
          <p:nvPr>
            <p:ph type="ftr" sz="quarter" idx="4294967295"/>
          </p:nvPr>
        </p:nvSpPr>
        <p:spPr>
          <a:xfrm>
            <a:off x="0" y="6356350"/>
            <a:ext cx="12192000" cy="457200"/>
          </a:xfrm>
          <a:prstGeom prst="rect">
            <a:avLst/>
          </a:prstGeom>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endParaRPr lang="en-US" altLang="ja-JP" dirty="0">
              <a:ea typeface="メイリオ"/>
              <a:cs typeface="メイリオ"/>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p:txBody>
          <a:bodyPr/>
          <a:lstStyle/>
          <a:p>
            <a:r>
              <a:rPr lang="ja-JP" altLang="en-US">
                <a:solidFill>
                  <a:schemeClr val="tx1"/>
                </a:solidFill>
                <a:latin typeface="メイリオ"/>
              </a:rPr>
              <a:t>ここから</a:t>
            </a:r>
            <a:r>
              <a:rPr lang="en-US" altLang="ja-JP">
                <a:solidFill>
                  <a:schemeClr val="tx1"/>
                </a:solidFill>
                <a:latin typeface="メイリオ"/>
              </a:rPr>
              <a:t>jQuery</a:t>
            </a:r>
            <a:r>
              <a:rPr lang="ja-JP" altLang="en-US">
                <a:solidFill>
                  <a:schemeClr val="tx1"/>
                </a:solidFill>
                <a:latin typeface="メイリオ"/>
              </a:rPr>
              <a:t>入門</a:t>
            </a:r>
          </a:p>
        </p:txBody>
      </p:sp>
      <p:sp>
        <p:nvSpPr>
          <p:cNvPr id="3" name="コンテンツ プレースホルダー 2"/>
          <p:cNvSpPr>
            <a:spLocks noGrp="1"/>
          </p:cNvSpPr>
          <p:nvPr>
            <p:ph type="subTitle" idx="1"/>
          </p:nvPr>
        </p:nvSpPr>
        <p:spPr>
          <a:xfrm>
            <a:off x="2519757" y="3886200"/>
            <a:ext cx="7151856" cy="1752600"/>
          </a:xfrm>
          <a:solidFill>
            <a:schemeClr val="bg1"/>
          </a:solidFill>
        </p:spPr>
        <p:txBody>
          <a:bodyPr/>
          <a:lstStyle/>
          <a:p>
            <a:r>
              <a:rPr lang="ja-JP" altLang="en-US" dirty="0"/>
              <a:t>最も有名な</a:t>
            </a:r>
            <a:r>
              <a:rPr lang="en-US" altLang="ja-JP" dirty="0"/>
              <a:t>JavaScript</a:t>
            </a:r>
            <a:r>
              <a:rPr lang="ja-JP" altLang="en-US" dirty="0"/>
              <a:t>のライブラリ。</a:t>
            </a:r>
            <a:endParaRPr lang="en-US" altLang="ja-JP" dirty="0"/>
          </a:p>
          <a:p>
            <a:r>
              <a:rPr lang="en-US" altLang="ja-JP" dirty="0"/>
              <a:t>Web </a:t>
            </a:r>
            <a:r>
              <a:rPr lang="ja-JP" altLang="en-US" dirty="0"/>
              <a:t>プログラミングの生産性が</a:t>
            </a:r>
            <a:endParaRPr lang="en-US" altLang="ja-JP" dirty="0"/>
          </a:p>
          <a:p>
            <a:r>
              <a:rPr lang="ja-JP" altLang="en-US" dirty="0"/>
              <a:t>大きく向上します。</a:t>
            </a:r>
            <a:endParaRPr lang="en-US" altLang="ja-JP" dirty="0"/>
          </a:p>
        </p:txBody>
      </p:sp>
      <p:sp>
        <p:nvSpPr>
          <p:cNvPr id="2" name="フッター プレースホルダー 1"/>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15494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a:t>jQuery</a:t>
            </a:r>
            <a:r>
              <a:rPr lang="ja-JP" altLang="en-US"/>
              <a:t>とは？</a:t>
            </a:r>
          </a:p>
        </p:txBody>
      </p:sp>
      <p:sp>
        <p:nvSpPr>
          <p:cNvPr id="43011" name="コンテンツ プレースホルダ 17"/>
          <p:cNvSpPr>
            <a:spLocks noGrp="1"/>
          </p:cNvSpPr>
          <p:nvPr>
            <p:ph idx="1"/>
          </p:nvPr>
        </p:nvSpPr>
        <p:spPr>
          <a:xfrm>
            <a:off x="450273" y="1125500"/>
            <a:ext cx="10280987" cy="4792220"/>
          </a:xfrm>
        </p:spPr>
        <p:txBody>
          <a:bodyPr/>
          <a:lstStyle/>
          <a:p>
            <a:r>
              <a:rPr lang="ja-JP" altLang="en-US" dirty="0"/>
              <a:t>各ブラウザが提供する</a:t>
            </a:r>
            <a:r>
              <a:rPr lang="en-US" altLang="ja-JP" dirty="0"/>
              <a:t>JavaScript API</a:t>
            </a:r>
            <a:r>
              <a:rPr lang="ja-JP" altLang="en-US" dirty="0"/>
              <a:t>を元に，</a:t>
            </a:r>
            <a:r>
              <a:rPr lang="en-US" altLang="ja-JP" dirty="0">
                <a:solidFill>
                  <a:srgbClr val="008000"/>
                </a:solidFill>
              </a:rPr>
              <a:t>DOM</a:t>
            </a:r>
            <a:r>
              <a:rPr lang="ja-JP" altLang="en-US" dirty="0">
                <a:solidFill>
                  <a:srgbClr val="008000"/>
                </a:solidFill>
              </a:rPr>
              <a:t>操作，アニメーション，通信（</a:t>
            </a:r>
            <a:r>
              <a:rPr lang="en-US" altLang="ja-JP" dirty="0">
                <a:solidFill>
                  <a:srgbClr val="008000"/>
                </a:solidFill>
              </a:rPr>
              <a:t>Ajax</a:t>
            </a:r>
            <a:r>
              <a:rPr lang="ja-JP" altLang="en-US" dirty="0">
                <a:solidFill>
                  <a:srgbClr val="008000"/>
                </a:solidFill>
              </a:rPr>
              <a:t>）等のための高機能な</a:t>
            </a:r>
            <a:r>
              <a:rPr lang="en-US" altLang="ja-JP" dirty="0">
                <a:solidFill>
                  <a:srgbClr val="008000"/>
                </a:solidFill>
              </a:rPr>
              <a:t>API</a:t>
            </a:r>
            <a:r>
              <a:rPr lang="ja-JP" altLang="en-US" dirty="0" err="1"/>
              <a:t>を提</a:t>
            </a:r>
            <a:r>
              <a:rPr lang="ja-JP" altLang="en-US" dirty="0"/>
              <a:t>供するライブラリ（便利なプログラムの部品。）</a:t>
            </a:r>
            <a:endParaRPr lang="en-US" altLang="ja-JP" dirty="0"/>
          </a:p>
          <a:p>
            <a:pPr lvl="1"/>
            <a:r>
              <a:rPr lang="ja-JP" altLang="en-US" dirty="0"/>
              <a:t>無償</a:t>
            </a:r>
            <a:r>
              <a:rPr lang="en-US" altLang="ja-JP" dirty="0"/>
              <a:t> &amp; Open Source &amp; </a:t>
            </a:r>
            <a:r>
              <a:rPr lang="ja-JP" altLang="en-US" dirty="0"/>
              <a:t>軽量</a:t>
            </a:r>
            <a:r>
              <a:rPr lang="en-US" altLang="ja-JP" dirty="0"/>
              <a:t> &amp; </a:t>
            </a:r>
            <a:r>
              <a:rPr lang="ja-JP" altLang="en-US" dirty="0"/>
              <a:t>各種ブラウザ対応</a:t>
            </a:r>
            <a:endParaRPr lang="en-US" altLang="ja-JP" dirty="0"/>
          </a:p>
          <a:p>
            <a:pPr lvl="1"/>
            <a:r>
              <a:rPr lang="ja-JP" altLang="en-US" dirty="0"/>
              <a:t>各種ブラウザの</a:t>
            </a:r>
            <a:r>
              <a:rPr lang="en-US" altLang="ja-JP" dirty="0"/>
              <a:t>JavaScript</a:t>
            </a:r>
            <a:r>
              <a:rPr lang="ja-JP" altLang="en-US" dirty="0"/>
              <a:t>の違いを考慮する。</a:t>
            </a:r>
            <a:endParaRPr lang="en-US" altLang="ja-JP" dirty="0"/>
          </a:p>
          <a:p>
            <a:pPr lvl="1"/>
            <a:r>
              <a:rPr lang="en-US" altLang="ja-JP" dirty="0"/>
              <a:t>2006</a:t>
            </a:r>
            <a:r>
              <a:rPr lang="ja-JP" altLang="en-US" dirty="0"/>
              <a:t>年に初出，現在</a:t>
            </a:r>
            <a:r>
              <a:rPr lang="en-US" altLang="ja-JP" dirty="0"/>
              <a:t> ver. 3.6.0</a:t>
            </a:r>
            <a:r>
              <a:rPr lang="ja-JP" altLang="en-US" dirty="0"/>
              <a:t>と</a:t>
            </a:r>
            <a:r>
              <a:rPr lang="en-US" altLang="ja-JP" dirty="0"/>
              <a:t>2.2.4</a:t>
            </a:r>
            <a:r>
              <a:rPr lang="ja-JP" altLang="en-US" dirty="0"/>
              <a:t>と</a:t>
            </a:r>
            <a:r>
              <a:rPr lang="en-US" altLang="ja-JP" dirty="0"/>
              <a:t>1.12.4</a:t>
            </a:r>
          </a:p>
          <a:p>
            <a:pPr lvl="2"/>
            <a:r>
              <a:rPr lang="ja-JP" altLang="en-US" dirty="0"/>
              <a:t>バージョンは</a:t>
            </a:r>
            <a:r>
              <a:rPr lang="en-US" altLang="ja-JP" dirty="0"/>
              <a:t>1</a:t>
            </a:r>
            <a:r>
              <a:rPr lang="ja-JP" altLang="en-US" dirty="0"/>
              <a:t>系，</a:t>
            </a:r>
            <a:r>
              <a:rPr lang="en-US" altLang="ja-JP" dirty="0"/>
              <a:t>2</a:t>
            </a:r>
            <a:r>
              <a:rPr lang="ja-JP" altLang="en-US" dirty="0"/>
              <a:t>系，</a:t>
            </a:r>
            <a:r>
              <a:rPr lang="en-US" altLang="ja-JP" dirty="0"/>
              <a:t>3</a:t>
            </a:r>
            <a:r>
              <a:rPr lang="ja-JP" altLang="en-US" dirty="0"/>
              <a:t>系があり，構文が少し違う</a:t>
            </a:r>
            <a:endParaRPr lang="en-US" altLang="ja-JP" dirty="0"/>
          </a:p>
          <a:p>
            <a:pPr marL="457200" lvl="1" indent="0">
              <a:buNone/>
            </a:pPr>
            <a:r>
              <a:rPr lang="en-US" altLang="ja-JP" dirty="0"/>
              <a:t>※</a:t>
            </a:r>
            <a:r>
              <a:rPr lang="ja-JP" altLang="en-US" dirty="0"/>
              <a:t>この講義では</a:t>
            </a:r>
            <a:r>
              <a:rPr lang="en-US" altLang="ja-JP" dirty="0"/>
              <a:t> 3.6.0 </a:t>
            </a:r>
            <a:r>
              <a:rPr lang="ja-JP" altLang="en-US" dirty="0"/>
              <a:t>の方を使います。</a:t>
            </a:r>
            <a:endParaRPr lang="en-US" altLang="ja-JP" dirty="0"/>
          </a:p>
        </p:txBody>
      </p:sp>
      <p:sp>
        <p:nvSpPr>
          <p:cNvPr id="43012"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87842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anim calcmode="lin" valueType="num">
                                      <p:cBhvr additive="base">
                                        <p:cTn id="7" dur="500" fill="hold"/>
                                        <p:tgtEl>
                                          <p:spTgt spid="43011">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43011">
                                            <p:txEl>
                                              <p:pRg st="4" end="4"/>
                                            </p:txEl>
                                          </p:spTgt>
                                        </p:tgtEl>
                                        <p:attrNameLst>
                                          <p:attrName>style.visibility</p:attrName>
                                        </p:attrNameLst>
                                      </p:cBhvr>
                                      <p:to>
                                        <p:strVal val="visible"/>
                                      </p:to>
                                    </p:set>
                                    <p:anim calcmode="lin" valueType="num">
                                      <p:cBhvr additive="base">
                                        <p:cTn id="11" dur="500" fill="hold"/>
                                        <p:tgtEl>
                                          <p:spTgt spid="43011">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011">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anim calcmode="lin" valueType="num">
                                      <p:cBhvr additive="base">
                                        <p:cTn id="15" dur="500" fill="hold"/>
                                        <p:tgtEl>
                                          <p:spTgt spid="43011">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0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jQuery</a:t>
            </a:r>
            <a:r>
              <a:rPr lang="ja-JP" altLang="en-US" sz="3200" dirty="0"/>
              <a:t>の</a:t>
            </a:r>
            <a:r>
              <a:rPr lang="en-US" altLang="ja-JP" sz="3200" dirty="0"/>
              <a:t>1</a:t>
            </a:r>
            <a:r>
              <a:rPr lang="ja-JP" altLang="en-US" sz="3200" dirty="0"/>
              <a:t>系と</a:t>
            </a:r>
            <a:r>
              <a:rPr lang="en-US" altLang="ja-JP" sz="3200" dirty="0"/>
              <a:t>2</a:t>
            </a:r>
            <a:r>
              <a:rPr lang="ja-JP" altLang="en-US" sz="3200" dirty="0"/>
              <a:t>系と</a:t>
            </a:r>
            <a:r>
              <a:rPr lang="en-US" altLang="ja-JP" sz="3200" dirty="0"/>
              <a:t>3</a:t>
            </a:r>
            <a:r>
              <a:rPr lang="ja-JP" altLang="en-US" sz="3200" dirty="0"/>
              <a:t>系の違い</a:t>
            </a:r>
          </a:p>
        </p:txBody>
      </p:sp>
      <p:sp>
        <p:nvSpPr>
          <p:cNvPr id="3" name="コンテンツ プレースホルダー 2"/>
          <p:cNvSpPr>
            <a:spLocks noGrp="1"/>
          </p:cNvSpPr>
          <p:nvPr>
            <p:ph idx="1"/>
          </p:nvPr>
        </p:nvSpPr>
        <p:spPr>
          <a:xfrm>
            <a:off x="159328" y="1124680"/>
            <a:ext cx="10550236" cy="5200469"/>
          </a:xfrm>
        </p:spPr>
        <p:txBody>
          <a:bodyPr/>
          <a:lstStyle/>
          <a:p>
            <a:r>
              <a:rPr lang="ja-JP" altLang="en-US" sz="2000" dirty="0"/>
              <a:t>３種類のバージョンが平行してバージョンアップしている。</a:t>
            </a:r>
            <a:r>
              <a:rPr lang="en-US" altLang="ja-JP" sz="2000" dirty="0"/>
              <a:t> 1</a:t>
            </a:r>
            <a:r>
              <a:rPr lang="ja-JP" altLang="en-US" sz="2000" dirty="0"/>
              <a:t>系と</a:t>
            </a:r>
            <a:r>
              <a:rPr lang="en-US" altLang="ja-JP" sz="2000" dirty="0"/>
              <a:t>2</a:t>
            </a:r>
            <a:r>
              <a:rPr lang="ja-JP" altLang="en-US" sz="2000" dirty="0"/>
              <a:t>系と</a:t>
            </a:r>
            <a:r>
              <a:rPr lang="en-US" altLang="ja-JP" sz="2000" dirty="0"/>
              <a:t>3</a:t>
            </a:r>
            <a:r>
              <a:rPr lang="ja-JP" altLang="en-US" sz="2000" dirty="0"/>
              <a:t>系は，どれも最新版がある。</a:t>
            </a:r>
            <a:endParaRPr lang="en-US" altLang="ja-JP" sz="2000" dirty="0"/>
          </a:p>
          <a:p>
            <a:pPr lvl="1"/>
            <a:r>
              <a:rPr lang="en-US" altLang="ja-JP" sz="2400" dirty="0"/>
              <a:t>1.X</a:t>
            </a:r>
            <a:r>
              <a:rPr lang="ja-JP" altLang="en-US" sz="2400" dirty="0"/>
              <a:t>系は</a:t>
            </a:r>
            <a:r>
              <a:rPr lang="en-US" altLang="ja-JP" sz="2400" dirty="0"/>
              <a:t>IE8</a:t>
            </a:r>
            <a:r>
              <a:rPr lang="ja-JP" altLang="en-US" sz="2400" dirty="0"/>
              <a:t>以前をサポートする</a:t>
            </a:r>
          </a:p>
          <a:p>
            <a:pPr lvl="1"/>
            <a:r>
              <a:rPr lang="en-US" altLang="ja-JP" sz="2400" dirty="0"/>
              <a:t>2.X</a:t>
            </a:r>
            <a:r>
              <a:rPr lang="ja-JP" altLang="en-US" sz="2400" dirty="0"/>
              <a:t>系は</a:t>
            </a:r>
            <a:r>
              <a:rPr lang="en-US" altLang="ja-JP" sz="2400" dirty="0"/>
              <a:t>IE9</a:t>
            </a:r>
            <a:r>
              <a:rPr lang="ja-JP" altLang="en-US" sz="2400" dirty="0"/>
              <a:t>以降をサポートする</a:t>
            </a:r>
          </a:p>
          <a:p>
            <a:pPr lvl="1"/>
            <a:r>
              <a:rPr lang="en-US" altLang="ja-JP" sz="2400" dirty="0"/>
              <a:t>2.X</a:t>
            </a:r>
            <a:r>
              <a:rPr lang="ja-JP" altLang="en-US" sz="2400" dirty="0"/>
              <a:t>系と</a:t>
            </a:r>
            <a:r>
              <a:rPr lang="en-US" altLang="ja-JP" sz="2400" dirty="0"/>
              <a:t>3.X</a:t>
            </a:r>
            <a:r>
              <a:rPr lang="ja-JP" altLang="en-US" sz="2400" dirty="0"/>
              <a:t>系のサポートブラウザに差はない</a:t>
            </a:r>
            <a:endParaRPr lang="en-US" altLang="ja-JP" sz="2400" dirty="0"/>
          </a:p>
          <a:p>
            <a:pPr lvl="1"/>
            <a:r>
              <a:rPr lang="en-US" altLang="ja-JP" sz="2400" dirty="0"/>
              <a:t>.min</a:t>
            </a:r>
            <a:r>
              <a:rPr lang="ja-JP" altLang="en-US" sz="2400" dirty="0"/>
              <a:t>は軽量化したファイル</a:t>
            </a:r>
          </a:p>
          <a:p>
            <a:pPr lvl="1"/>
            <a:r>
              <a:rPr lang="en-US" altLang="ja-JP" sz="2400" dirty="0"/>
              <a:t>.slim</a:t>
            </a:r>
            <a:r>
              <a:rPr lang="ja-JP" altLang="en-US" sz="2400" dirty="0"/>
              <a:t>は一部の機能をカットした軽量版</a:t>
            </a:r>
          </a:p>
          <a:p>
            <a:pPr lvl="1"/>
            <a:r>
              <a:rPr lang="en-US" altLang="ja-JP" sz="2400" dirty="0"/>
              <a:t>3.X</a:t>
            </a:r>
            <a:r>
              <a:rPr lang="ja-JP" altLang="en-US" sz="2400" dirty="0"/>
              <a:t>系は再設計されて処理の呼び出しなどが異なる。</a:t>
            </a:r>
            <a:endParaRPr lang="en-US" altLang="ja-JP" sz="2400" dirty="0"/>
          </a:p>
          <a:p>
            <a:pPr lvl="2"/>
            <a:r>
              <a:rPr lang="en-US" altLang="ja-JP" sz="2000" dirty="0"/>
              <a:t>jQuery Migrate</a:t>
            </a:r>
            <a:r>
              <a:rPr lang="ja-JP" altLang="en-US" sz="2000" dirty="0"/>
              <a:t>を使うと新しい</a:t>
            </a:r>
            <a:r>
              <a:rPr lang="en-US" altLang="ja-JP" sz="2000" dirty="0"/>
              <a:t>jQuery</a:t>
            </a:r>
            <a:r>
              <a:rPr lang="ja-JP" altLang="en-US" sz="2000" dirty="0"/>
              <a:t>を以前の</a:t>
            </a:r>
            <a:r>
              <a:rPr lang="en-US" altLang="ja-JP" sz="2000" dirty="0"/>
              <a:t>jQuery</a:t>
            </a:r>
            <a:r>
              <a:rPr lang="ja-JP" altLang="en-US" sz="2000" dirty="0"/>
              <a:t>の構文で動かせる。</a:t>
            </a:r>
            <a:endParaRPr lang="en-US" altLang="ja-JP" sz="2000" dirty="0"/>
          </a:p>
          <a:p>
            <a:r>
              <a:rPr lang="ja-JP" altLang="en-US" dirty="0"/>
              <a:t>詳細：</a:t>
            </a:r>
            <a:endParaRPr lang="en-US" altLang="ja-JP" dirty="0"/>
          </a:p>
          <a:p>
            <a:pPr lvl="1"/>
            <a:r>
              <a:rPr lang="en-US" altLang="ja-JP" sz="1600" dirty="0"/>
              <a:t>https://www.buildinsider.net/web/jqueryref/051</a:t>
            </a:r>
          </a:p>
          <a:p>
            <a:pPr lvl="1"/>
            <a:r>
              <a:rPr lang="en-US" altLang="ja-JP" sz="1600" dirty="0"/>
              <a:t>http://webdrawer.net/javascript/jquerymigrate.html</a:t>
            </a:r>
          </a:p>
          <a:p>
            <a:pPr lvl="1"/>
            <a:r>
              <a:rPr lang="en-US" altLang="ja-JP" sz="1800" dirty="0"/>
              <a:t>http://jquery.com/browser-support/</a:t>
            </a:r>
            <a:endParaRPr lang="ja-JP" altLang="en-US" sz="1800"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116988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kumimoji="1" lang="en-US" altLang="ja-JP" dirty="0"/>
              <a:t>3</a:t>
            </a:r>
            <a:r>
              <a:rPr kumimoji="1" lang="ja-JP" altLang="en-US" dirty="0"/>
              <a:t>系からの変更点</a:t>
            </a:r>
          </a:p>
        </p:txBody>
      </p:sp>
      <p:sp>
        <p:nvSpPr>
          <p:cNvPr id="3" name="コンテンツ プレースホルダー 2"/>
          <p:cNvSpPr>
            <a:spLocks noGrp="1"/>
          </p:cNvSpPr>
          <p:nvPr>
            <p:ph idx="1"/>
          </p:nvPr>
        </p:nvSpPr>
        <p:spPr>
          <a:xfrm>
            <a:off x="339437" y="1124680"/>
            <a:ext cx="10094047" cy="5489171"/>
          </a:xfrm>
        </p:spPr>
        <p:txBody>
          <a:bodyPr/>
          <a:lstStyle/>
          <a:p>
            <a:r>
              <a:rPr lang="en-US" altLang="ja-JP" dirty="0"/>
              <a:t>jQuery</a:t>
            </a:r>
            <a:r>
              <a:rPr lang="ja-JP" altLang="en-US" dirty="0"/>
              <a:t> </a:t>
            </a:r>
            <a:r>
              <a:rPr lang="en-US" altLang="ja-JP" dirty="0"/>
              <a:t>3</a:t>
            </a:r>
            <a:r>
              <a:rPr lang="ja-JP" altLang="en-US" dirty="0"/>
              <a:t>系になって変更点があり，</a:t>
            </a:r>
            <a:r>
              <a:rPr lang="en-US" altLang="ja-JP" dirty="0"/>
              <a:t>1</a:t>
            </a:r>
            <a:r>
              <a:rPr lang="ja-JP" altLang="en-US" dirty="0"/>
              <a:t>系や</a:t>
            </a:r>
            <a:r>
              <a:rPr lang="en-US" altLang="ja-JP" dirty="0"/>
              <a:t>2</a:t>
            </a:r>
            <a:r>
              <a:rPr lang="ja-JP" altLang="en-US" dirty="0"/>
              <a:t>系のコードが動かない事があります。</a:t>
            </a:r>
            <a:endParaRPr lang="en-US" altLang="ja-JP" dirty="0"/>
          </a:p>
          <a:p>
            <a:pPr lvl="1"/>
            <a:r>
              <a:rPr lang="en-US" altLang="ja-JP" dirty="0"/>
              <a:t>Strict</a:t>
            </a:r>
            <a:r>
              <a:rPr lang="ja-JP" altLang="en-US" dirty="0"/>
              <a:t>モードのサポート</a:t>
            </a:r>
          </a:p>
          <a:p>
            <a:pPr lvl="1"/>
            <a:r>
              <a:rPr lang="ja-JP" altLang="en-US" dirty="0"/>
              <a:t>非推奨の</a:t>
            </a:r>
            <a:r>
              <a:rPr lang="en-US" altLang="ja-JP" dirty="0"/>
              <a:t>load</a:t>
            </a:r>
            <a:r>
              <a:rPr lang="ja-JP" altLang="en-US" dirty="0"/>
              <a:t>／</a:t>
            </a:r>
            <a:r>
              <a:rPr lang="en-US" altLang="ja-JP" dirty="0"/>
              <a:t>unload</a:t>
            </a:r>
            <a:r>
              <a:rPr lang="ja-JP" altLang="en-US" dirty="0"/>
              <a:t>／</a:t>
            </a:r>
            <a:r>
              <a:rPr lang="en-US" altLang="ja-JP" dirty="0"/>
              <a:t>error</a:t>
            </a:r>
            <a:r>
              <a:rPr lang="ja-JP" altLang="en-US" dirty="0"/>
              <a:t>を削除（＝</a:t>
            </a:r>
            <a:r>
              <a:rPr lang="en-US" altLang="ja-JP" dirty="0"/>
              <a:t>on</a:t>
            </a:r>
            <a:r>
              <a:rPr lang="ja-JP" altLang="en-US" dirty="0"/>
              <a:t>メソッドで代替）</a:t>
            </a:r>
          </a:p>
          <a:p>
            <a:pPr lvl="1"/>
            <a:r>
              <a:rPr lang="ja-JP" altLang="en-US" dirty="0"/>
              <a:t>非推奨の</a:t>
            </a:r>
            <a:r>
              <a:rPr lang="en-US" altLang="ja-JP" dirty="0"/>
              <a:t>context</a:t>
            </a:r>
            <a:r>
              <a:rPr lang="ja-JP" altLang="en-US" dirty="0"/>
              <a:t>／</a:t>
            </a:r>
            <a:r>
              <a:rPr lang="en-US" altLang="ja-JP" dirty="0"/>
              <a:t>selector</a:t>
            </a:r>
            <a:r>
              <a:rPr lang="ja-JP" altLang="en-US" dirty="0"/>
              <a:t>メソッドを削除</a:t>
            </a:r>
          </a:p>
          <a:p>
            <a:pPr lvl="1"/>
            <a:r>
              <a:rPr lang="en-US" altLang="ja-JP" dirty="0"/>
              <a:t>ready</a:t>
            </a:r>
            <a:r>
              <a:rPr lang="ja-JP" altLang="en-US" dirty="0"/>
              <a:t>イベントリスナーの非同期化</a:t>
            </a:r>
          </a:p>
          <a:p>
            <a:pPr lvl="1"/>
            <a:r>
              <a:rPr lang="en-US" altLang="ja-JP" dirty="0"/>
              <a:t>$.</a:t>
            </a:r>
            <a:r>
              <a:rPr lang="en-US" altLang="ja-JP" dirty="0" err="1"/>
              <a:t>isNumeric</a:t>
            </a:r>
            <a:r>
              <a:rPr lang="ja-JP" altLang="en-US" dirty="0"/>
              <a:t>メソッドの動作変更</a:t>
            </a:r>
          </a:p>
          <a:p>
            <a:pPr lvl="1"/>
            <a:r>
              <a:rPr lang="en-US" altLang="ja-JP" dirty="0"/>
              <a:t>ECMAScript 2015</a:t>
            </a:r>
            <a:r>
              <a:rPr lang="ja-JP" altLang="en-US" dirty="0"/>
              <a:t>の</a:t>
            </a:r>
            <a:r>
              <a:rPr lang="en-US" altLang="ja-JP" dirty="0"/>
              <a:t>for...of</a:t>
            </a:r>
            <a:r>
              <a:rPr lang="ja-JP" altLang="en-US" dirty="0"/>
              <a:t>ループへの対応</a:t>
            </a:r>
          </a:p>
          <a:p>
            <a:pPr lvl="1"/>
            <a:r>
              <a:rPr lang="ja-JP" altLang="en-US" dirty="0"/>
              <a:t>カスタムセレクターの高速化</a:t>
            </a:r>
            <a:endParaRPr lang="en-US" altLang="ja-JP" dirty="0"/>
          </a:p>
          <a:p>
            <a:r>
              <a:rPr lang="en-US" altLang="ja-JP" dirty="0"/>
              <a:t>https://codezine.jp/article/detail/9545</a:t>
            </a:r>
            <a:endParaRPr kumimoji="1" lang="ja-JP" altLang="en-US"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318959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t>jQuery</a:t>
            </a:r>
            <a:r>
              <a:rPr lang="ja-JP" altLang="en-US" dirty="0"/>
              <a:t>の使い方</a:t>
            </a:r>
          </a:p>
        </p:txBody>
      </p:sp>
      <p:sp>
        <p:nvSpPr>
          <p:cNvPr id="45059" name="コンテンツ プレースホルダ 17"/>
          <p:cNvSpPr>
            <a:spLocks noGrp="1"/>
          </p:cNvSpPr>
          <p:nvPr>
            <p:ph idx="1"/>
          </p:nvPr>
        </p:nvSpPr>
        <p:spPr>
          <a:xfrm>
            <a:off x="214745" y="1253836"/>
            <a:ext cx="12192000" cy="5070764"/>
          </a:xfrm>
        </p:spPr>
        <p:txBody>
          <a:bodyPr/>
          <a:lstStyle/>
          <a:p>
            <a:r>
              <a:rPr lang="en-US" altLang="ja-JP" dirty="0"/>
              <a:t>jQuery</a:t>
            </a:r>
            <a:r>
              <a:rPr lang="ja-JP" altLang="en-US" dirty="0"/>
              <a:t>は，</a:t>
            </a:r>
            <a:r>
              <a:rPr lang="en-US" altLang="ja-JP" dirty="0"/>
              <a:t>"Google Hosted Libraries" </a:t>
            </a:r>
            <a:r>
              <a:rPr lang="ja-JP" altLang="en-US" dirty="0"/>
              <a:t>を利用すると，</a:t>
            </a:r>
            <a:br>
              <a:rPr lang="en-US" altLang="ja-JP" dirty="0"/>
            </a:br>
            <a:r>
              <a:rPr lang="ja-JP" altLang="en-US" dirty="0"/>
              <a:t>すぐに利用可能。</a:t>
            </a:r>
            <a:r>
              <a:rPr lang="en-US" altLang="ja-JP" dirty="0"/>
              <a:t>(CDN</a:t>
            </a:r>
            <a:r>
              <a:rPr lang="ja-JP" altLang="en-US" dirty="0"/>
              <a:t>の</a:t>
            </a:r>
            <a:r>
              <a:rPr lang="en-US" altLang="ja-JP" dirty="0"/>
              <a:t>1</a:t>
            </a:r>
            <a:r>
              <a:rPr lang="ja-JP" altLang="en-US" dirty="0"/>
              <a:t>つ</a:t>
            </a:r>
            <a:r>
              <a:rPr lang="en-US" altLang="ja-JP" dirty="0"/>
              <a:t>)</a:t>
            </a:r>
          </a:p>
          <a:p>
            <a:pPr lvl="1"/>
            <a:r>
              <a:rPr lang="en-US" altLang="ja-JP" dirty="0"/>
              <a:t>https://developers.google.com/speed/libraries/</a:t>
            </a:r>
          </a:p>
          <a:p>
            <a:pPr lvl="1">
              <a:buFontTx/>
              <a:buNone/>
            </a:pPr>
            <a:r>
              <a:rPr lang="ja-JP" altLang="en-US" dirty="0"/>
              <a:t>使うには，これを追加：</a:t>
            </a:r>
            <a:br>
              <a:rPr lang="en-US" altLang="ja-JP" dirty="0"/>
            </a:br>
            <a:r>
              <a:rPr lang="en-US" altLang="ja-JP" sz="2000" dirty="0"/>
              <a:t>&lt;script </a:t>
            </a:r>
            <a:r>
              <a:rPr lang="en-US" altLang="ja-JP" sz="2000" dirty="0" err="1"/>
              <a:t>src</a:t>
            </a:r>
            <a:r>
              <a:rPr lang="en-US" altLang="ja-JP" sz="2000" dirty="0"/>
              <a:t>="https://ajax.googleapis.com/ajax/libs/</a:t>
            </a:r>
            <a:r>
              <a:rPr lang="en-US" altLang="ja-JP" sz="2000" dirty="0" err="1"/>
              <a:t>jquery</a:t>
            </a:r>
            <a:r>
              <a:rPr lang="en-US" altLang="ja-JP" sz="2000" dirty="0"/>
              <a:t>/</a:t>
            </a:r>
            <a:r>
              <a:rPr lang="en-US" altLang="ja-JP" sz="2000" dirty="0">
                <a:solidFill>
                  <a:srgbClr val="FF0000"/>
                </a:solidFill>
              </a:rPr>
              <a:t>3.6.0</a:t>
            </a:r>
            <a:r>
              <a:rPr lang="en-US" altLang="ja-JP" sz="2000" dirty="0"/>
              <a:t>/jquery.min.js"&gt;&lt;/script&gt;</a:t>
            </a:r>
          </a:p>
          <a:p>
            <a:pPr lvl="1">
              <a:buNone/>
            </a:pPr>
            <a:endParaRPr lang="en-US" altLang="ja-JP" dirty="0"/>
          </a:p>
          <a:p>
            <a:pPr lvl="1">
              <a:buNone/>
            </a:pPr>
            <a:endParaRPr lang="en-US" altLang="ja-JP" sz="1800" dirty="0"/>
          </a:p>
          <a:p>
            <a:pPr lvl="1">
              <a:buNone/>
            </a:pPr>
            <a:r>
              <a:rPr lang="en-US" altLang="ja-JP" sz="2400" dirty="0"/>
              <a:t>Google</a:t>
            </a:r>
            <a:r>
              <a:rPr lang="ja-JP" altLang="en-US" sz="2400" dirty="0"/>
              <a:t>の</a:t>
            </a:r>
            <a:r>
              <a:rPr lang="en-US" altLang="ja-JP" sz="2400" dirty="0"/>
              <a:t>CDN</a:t>
            </a:r>
            <a:r>
              <a:rPr lang="ja-JP" altLang="en-US" sz="2400" dirty="0"/>
              <a:t>サービスで使える</a:t>
            </a:r>
            <a:r>
              <a:rPr lang="en-US" altLang="ja-JP" sz="2400" dirty="0"/>
              <a:t>jQuery</a:t>
            </a:r>
            <a:r>
              <a:rPr lang="ja-JP" altLang="en-US" sz="2400" dirty="0"/>
              <a:t>のバージョンはこちらの</a:t>
            </a:r>
            <a:r>
              <a:rPr lang="en-US" altLang="ja-JP" sz="2400" dirty="0"/>
              <a:t>versions</a:t>
            </a:r>
            <a:r>
              <a:rPr lang="ja-JP" altLang="en-US" sz="2400" dirty="0"/>
              <a:t>参照：</a:t>
            </a:r>
            <a:endParaRPr lang="en-US" altLang="ja-JP" sz="2400" dirty="0"/>
          </a:p>
          <a:p>
            <a:pPr lvl="1">
              <a:buNone/>
            </a:pPr>
            <a:r>
              <a:rPr lang="en-US" altLang="ja-JP" sz="2400" dirty="0"/>
              <a:t>	 https://developers.google.com/speed/libraries/#jquery</a:t>
            </a:r>
            <a:endParaRPr lang="en-US" altLang="ja-JP" sz="3200" dirty="0"/>
          </a:p>
          <a:p>
            <a:pPr lvl="1">
              <a:buNone/>
            </a:pPr>
            <a:r>
              <a:rPr lang="en-US" altLang="ja-JP" dirty="0"/>
              <a:t>jQuery</a:t>
            </a:r>
            <a:r>
              <a:rPr lang="ja-JP" altLang="en-US" dirty="0"/>
              <a:t>は，公式サイト </a:t>
            </a:r>
            <a:r>
              <a:rPr lang="en-US" altLang="ja-JP" dirty="0"/>
              <a:t>https://jquery.com/ </a:t>
            </a:r>
            <a:r>
              <a:rPr lang="ja-JP" altLang="en-US" dirty="0"/>
              <a:t>からダウンロードして</a:t>
            </a:r>
            <a:br>
              <a:rPr lang="en-US" altLang="ja-JP" dirty="0"/>
            </a:br>
            <a:r>
              <a:rPr lang="ja-JP" altLang="en-US" dirty="0"/>
              <a:t>参照する方法もあります。</a:t>
            </a:r>
            <a:endParaRPr lang="en-US" altLang="ja-JP" dirty="0"/>
          </a:p>
        </p:txBody>
      </p:sp>
      <p:sp>
        <p:nvSpPr>
          <p:cNvPr id="45060"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
        <p:nvSpPr>
          <p:cNvPr id="4" name="上矢印 3"/>
          <p:cNvSpPr/>
          <p:nvPr/>
        </p:nvSpPr>
        <p:spPr>
          <a:xfrm>
            <a:off x="7932307" y="3539240"/>
            <a:ext cx="574766" cy="5029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8507074" y="3659766"/>
            <a:ext cx="2150904" cy="646331"/>
          </a:xfrm>
          <a:prstGeom prst="rect">
            <a:avLst/>
          </a:prstGeom>
          <a:noFill/>
        </p:spPr>
        <p:txBody>
          <a:bodyPr wrap="square" rtlCol="0">
            <a:spAutoFit/>
          </a:bodyPr>
          <a:lstStyle/>
          <a:p>
            <a:r>
              <a:rPr kumimoji="1" lang="en-US" altLang="ja-JP" dirty="0"/>
              <a:t>3.6.0</a:t>
            </a:r>
            <a:r>
              <a:rPr kumimoji="1" lang="ja-JP" altLang="en-US" dirty="0"/>
              <a:t>は，使用する</a:t>
            </a:r>
            <a:endParaRPr kumimoji="1" lang="en-US" altLang="ja-JP" dirty="0"/>
          </a:p>
          <a:p>
            <a:r>
              <a:rPr kumimoji="1" lang="en-US" altLang="ja-JP" dirty="0"/>
              <a:t>jQuery</a:t>
            </a:r>
            <a:r>
              <a:rPr kumimoji="1" lang="ja-JP" altLang="en-US" dirty="0"/>
              <a:t>のバージョン</a:t>
            </a:r>
          </a:p>
        </p:txBody>
      </p:sp>
    </p:spTree>
    <p:extLst>
      <p:ext uri="{BB962C8B-B14F-4D97-AF65-F5344CB8AC3E}">
        <p14:creationId xmlns:p14="http://schemas.microsoft.com/office/powerpoint/2010/main" val="85183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CDN</a:t>
            </a:r>
            <a:r>
              <a:rPr kumimoji="1" lang="ja-JP" altLang="en-US" dirty="0"/>
              <a:t>とは</a:t>
            </a:r>
          </a:p>
        </p:txBody>
      </p:sp>
      <p:sp>
        <p:nvSpPr>
          <p:cNvPr id="3" name="コンテンツ プレースホルダー 2"/>
          <p:cNvSpPr>
            <a:spLocks noGrp="1"/>
          </p:cNvSpPr>
          <p:nvPr>
            <p:ph idx="1"/>
          </p:nvPr>
        </p:nvSpPr>
        <p:spPr>
          <a:xfrm>
            <a:off x="422564" y="1193952"/>
            <a:ext cx="10113818" cy="5536750"/>
          </a:xfrm>
        </p:spPr>
        <p:txBody>
          <a:bodyPr/>
          <a:lstStyle/>
          <a:p>
            <a:r>
              <a:rPr lang="en-US" altLang="ja-JP" dirty="0"/>
              <a:t>Content delivery network</a:t>
            </a:r>
          </a:p>
          <a:p>
            <a:pPr lvl="1"/>
            <a:r>
              <a:rPr lang="en-US" altLang="ja-JP" sz="2000" dirty="0"/>
              <a:t>https://en.wikipedia.org/wiki/Content_delivery_network</a:t>
            </a:r>
          </a:p>
          <a:p>
            <a:pPr lvl="1"/>
            <a:r>
              <a:rPr lang="en-US" altLang="ja-JP" sz="2000" dirty="0"/>
              <a:t>https://ja.wikipedia.org/wiki/</a:t>
            </a:r>
            <a:r>
              <a:rPr lang="ja-JP" altLang="en-US" sz="2000" dirty="0"/>
              <a:t>コンテンツデリバリネットワーク</a:t>
            </a:r>
            <a:endParaRPr lang="en-US" altLang="ja-JP" sz="1100" dirty="0"/>
          </a:p>
          <a:p>
            <a:pPr lvl="2"/>
            <a:r>
              <a:rPr lang="ja-JP" altLang="en-US" dirty="0"/>
              <a:t>コンテンツデリバリネットワーク</a:t>
            </a:r>
            <a:r>
              <a:rPr lang="en-US" altLang="ja-JP" dirty="0"/>
              <a:t>(</a:t>
            </a:r>
            <a:r>
              <a:rPr lang="ja-JP" altLang="en-US" dirty="0"/>
              <a:t>英</a:t>
            </a:r>
            <a:r>
              <a:rPr lang="en-US" altLang="ja-JP" dirty="0"/>
              <a:t>: content delivery network</a:t>
            </a:r>
            <a:r>
              <a:rPr lang="ja-JP" altLang="en-US" dirty="0" err="1"/>
              <a:t>、</a:t>
            </a:r>
            <a:r>
              <a:rPr lang="en-US" altLang="ja-JP" dirty="0"/>
              <a:t>CDN)</a:t>
            </a:r>
            <a:r>
              <a:rPr lang="ja-JP" altLang="en-US" dirty="0"/>
              <a:t>とは、ウェブコンテンツをインターネット経由で配信するために最適化されたネットワークのことである。コンテンツ配信網とも。</a:t>
            </a:r>
            <a:endParaRPr lang="en-US" altLang="ja-JP" dirty="0"/>
          </a:p>
          <a:p>
            <a:pPr lvl="2"/>
            <a:r>
              <a:rPr lang="en-US" altLang="ja-JP" dirty="0"/>
              <a:t>CDN</a:t>
            </a:r>
            <a:r>
              <a:rPr lang="ja-JP" altLang="en-US" dirty="0"/>
              <a:t>は </a:t>
            </a:r>
            <a:r>
              <a:rPr lang="en-US" altLang="ja-JP" dirty="0"/>
              <a:t>jQuery</a:t>
            </a:r>
            <a:r>
              <a:rPr lang="ja-JP" altLang="en-US" dirty="0" err="1"/>
              <a:t>だけ</a:t>
            </a:r>
            <a:r>
              <a:rPr lang="ja-JP" altLang="en-US" dirty="0"/>
              <a:t>ではない。</a:t>
            </a:r>
            <a:endParaRPr lang="en-US" altLang="ja-JP" dirty="0"/>
          </a:p>
          <a:p>
            <a:r>
              <a:rPr lang="en-US" altLang="ja-JP" sz="2400" dirty="0"/>
              <a:t>jQuery </a:t>
            </a:r>
            <a:r>
              <a:rPr lang="ja-JP" altLang="en-US" sz="2400" dirty="0"/>
              <a:t>の</a:t>
            </a:r>
            <a:r>
              <a:rPr lang="en-US" altLang="ja-JP" sz="2400" dirty="0"/>
              <a:t>CDN</a:t>
            </a:r>
            <a:r>
              <a:rPr lang="ja-JP" altLang="en-US" sz="2400" dirty="0"/>
              <a:t>一覧</a:t>
            </a:r>
            <a:endParaRPr lang="en-US" altLang="ja-JP" sz="2400" dirty="0"/>
          </a:p>
          <a:p>
            <a:pPr lvl="1"/>
            <a:r>
              <a:rPr lang="en-US" altLang="ja-JP" sz="1600" dirty="0" err="1"/>
              <a:t>StackPath</a:t>
            </a:r>
            <a:r>
              <a:rPr lang="en-US" altLang="ja-JP" sz="1600" dirty="0"/>
              <a:t>(jQuery</a:t>
            </a:r>
            <a:r>
              <a:rPr lang="ja-JP" altLang="en-US" sz="1600" dirty="0"/>
              <a:t>公式</a:t>
            </a:r>
            <a:r>
              <a:rPr lang="en-US" altLang="ja-JP" sz="1600" dirty="0"/>
              <a:t>) </a:t>
            </a:r>
            <a:r>
              <a:rPr lang="en-US" altLang="ja-JP" sz="1600" dirty="0">
                <a:hlinkClick r:id="rId2"/>
              </a:rPr>
              <a:t>https://code.jquery.com/</a:t>
            </a:r>
            <a:endParaRPr lang="en-US" altLang="ja-JP" sz="1600" dirty="0"/>
          </a:p>
          <a:p>
            <a:pPr lvl="1"/>
            <a:r>
              <a:rPr lang="en-US" altLang="ja-JP" sz="1600" dirty="0"/>
              <a:t>Google CDN </a:t>
            </a:r>
            <a:r>
              <a:rPr lang="en-US" altLang="ja-JP" sz="1600" dirty="0">
                <a:hlinkClick r:id="rId3"/>
              </a:rPr>
              <a:t>https://developers.google.com/speed/libraries/#jquery</a:t>
            </a:r>
            <a:endParaRPr lang="en-US" altLang="ja-JP" sz="1600" dirty="0"/>
          </a:p>
          <a:p>
            <a:pPr lvl="1"/>
            <a:r>
              <a:rPr lang="en-US" altLang="ja-JP" sz="1600" dirty="0"/>
              <a:t>Microsoft CDN </a:t>
            </a:r>
            <a:r>
              <a:rPr lang="en-US" altLang="ja-JP" sz="1600" dirty="0">
                <a:hlinkClick r:id="rId4"/>
              </a:rPr>
              <a:t>https://docs.microsoft.com/en-us/aspnet/ajax/cdn/overview#jQuery_Releases_on_the_CDN_0</a:t>
            </a:r>
            <a:endParaRPr lang="en-US" altLang="ja-JP" sz="1600" dirty="0"/>
          </a:p>
          <a:p>
            <a:pPr lvl="1"/>
            <a:r>
              <a:rPr lang="en-US" altLang="ja-JP" sz="1600" dirty="0"/>
              <a:t>CDNJS CDN </a:t>
            </a:r>
            <a:r>
              <a:rPr lang="en-US" altLang="ja-JP" sz="1600" dirty="0">
                <a:hlinkClick r:id="rId5"/>
              </a:rPr>
              <a:t>https://cdnjs.com/libraries/jquery/</a:t>
            </a:r>
            <a:endParaRPr lang="en-US" altLang="ja-JP" sz="1600" dirty="0"/>
          </a:p>
          <a:p>
            <a:pPr lvl="1"/>
            <a:r>
              <a:rPr lang="en-US" altLang="ja-JP" sz="1600" dirty="0" err="1"/>
              <a:t>jsDelivr</a:t>
            </a:r>
            <a:r>
              <a:rPr lang="en-US" altLang="ja-JP" sz="1600" dirty="0"/>
              <a:t> CDN </a:t>
            </a:r>
            <a:r>
              <a:rPr lang="en-US" altLang="ja-JP" sz="1600" dirty="0">
                <a:hlinkClick r:id="rId6"/>
              </a:rPr>
              <a:t>https://www.jsdelivr.com/package/npm/jquery</a:t>
            </a:r>
            <a:endParaRPr lang="en-US" altLang="ja-JP" sz="1600" dirty="0"/>
          </a:p>
          <a:p>
            <a:pPr lvl="1"/>
            <a:endParaRPr lang="ja-JP" altLang="en-US" sz="2400" dirty="0"/>
          </a:p>
        </p:txBody>
      </p:sp>
      <p:sp>
        <p:nvSpPr>
          <p:cNvPr id="4" name="フッター プレースホルダー 3"/>
          <p:cNvSpPr>
            <a:spLocks noGrp="1"/>
          </p:cNvSpPr>
          <p:nvPr>
            <p:ph type="ftr" sz="quarter" idx="4294967295"/>
          </p:nvPr>
        </p:nvSpPr>
        <p:spPr>
          <a:xfrm>
            <a:off x="0" y="6356350"/>
            <a:ext cx="12192000" cy="457200"/>
          </a:xfrm>
          <a:prstGeom prst="rect">
            <a:avLst/>
          </a:prstGeom>
        </p:spPr>
        <p:txBody>
          <a:bodyPr/>
          <a:lstStyle/>
          <a:p>
            <a:endParaRPr lang="en-US" altLang="ja-JP" dirty="0"/>
          </a:p>
        </p:txBody>
      </p:sp>
    </p:spTree>
    <p:extLst>
      <p:ext uri="{BB962C8B-B14F-4D97-AF65-F5344CB8AC3E}">
        <p14:creationId xmlns:p14="http://schemas.microsoft.com/office/powerpoint/2010/main" val="18979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a:t>jQuery</a:t>
            </a:r>
            <a:r>
              <a:rPr lang="ja-JP" altLang="en-US"/>
              <a:t>の利用</a:t>
            </a:r>
          </a:p>
        </p:txBody>
      </p:sp>
      <p:sp>
        <p:nvSpPr>
          <p:cNvPr id="47107" name="コンテンツ プレースホルダ 17"/>
          <p:cNvSpPr>
            <a:spLocks noGrp="1"/>
          </p:cNvSpPr>
          <p:nvPr>
            <p:ph idx="1"/>
          </p:nvPr>
        </p:nvSpPr>
        <p:spPr>
          <a:xfrm>
            <a:off x="533400" y="1422400"/>
            <a:ext cx="10134600" cy="5075382"/>
          </a:xfrm>
        </p:spPr>
        <p:txBody>
          <a:bodyPr/>
          <a:lstStyle/>
          <a:p>
            <a:r>
              <a:rPr lang="ja-JP" altLang="en-US" dirty="0"/>
              <a:t>ライブラリファイルの参照の後で，</a:t>
            </a:r>
            <a:r>
              <a:rPr lang="en-US" altLang="ja-JP" dirty="0"/>
              <a:t>&lt;script&gt;</a:t>
            </a:r>
            <a:r>
              <a:rPr lang="ja-JP" altLang="en-US" dirty="0"/>
              <a:t>タグをさらに追加して</a:t>
            </a:r>
            <a:r>
              <a:rPr lang="en-US" altLang="ja-JP" dirty="0"/>
              <a:t>...</a:t>
            </a:r>
          </a:p>
          <a:p>
            <a:pPr lvl="1">
              <a:buFontTx/>
              <a:buNone/>
            </a:pPr>
            <a:r>
              <a:rPr lang="en-US" altLang="ja-JP" sz="1600" dirty="0"/>
              <a:t>&lt;script </a:t>
            </a:r>
            <a:r>
              <a:rPr lang="en-US" altLang="ja-JP" sz="1600" dirty="0" err="1"/>
              <a:t>src</a:t>
            </a:r>
            <a:r>
              <a:rPr lang="en-US" altLang="ja-JP" sz="1600" dirty="0"/>
              <a:t>="https://ajax.googleapis.com/ajax/libs/</a:t>
            </a:r>
            <a:r>
              <a:rPr lang="en-US" altLang="ja-JP" sz="1600" dirty="0" err="1"/>
              <a:t>jquery</a:t>
            </a:r>
            <a:r>
              <a:rPr lang="en-US" altLang="ja-JP" sz="1600" dirty="0"/>
              <a:t>/3.6.0/jquery.min.js"&gt;&lt;/script&gt;</a:t>
            </a:r>
            <a:r>
              <a:rPr lang="en-US" altLang="ja-JP" dirty="0"/>
              <a:t> </a:t>
            </a:r>
          </a:p>
          <a:p>
            <a:pPr lvl="1">
              <a:buFontTx/>
              <a:buNone/>
            </a:pPr>
            <a:r>
              <a:rPr lang="en-US" altLang="ja-JP" dirty="0"/>
              <a:t>&lt;script &gt;</a:t>
            </a:r>
          </a:p>
          <a:p>
            <a:pPr lvl="1">
              <a:buFontTx/>
              <a:buNone/>
            </a:pPr>
            <a:r>
              <a:rPr lang="en-US" altLang="ja-JP" dirty="0"/>
              <a:t>	function highlight(){</a:t>
            </a:r>
          </a:p>
          <a:p>
            <a:pPr lvl="1">
              <a:buFontTx/>
              <a:buNone/>
            </a:pPr>
            <a:r>
              <a:rPr lang="en-US" altLang="ja-JP" dirty="0">
                <a:solidFill>
                  <a:srgbClr val="0000FF"/>
                </a:solidFill>
              </a:rPr>
              <a:t>		$(</a:t>
            </a:r>
            <a:r>
              <a:rPr lang="en-US" altLang="ja-JP" dirty="0"/>
              <a:t>"h1"</a:t>
            </a:r>
            <a:r>
              <a:rPr lang="en-US" altLang="ja-JP" dirty="0">
                <a:solidFill>
                  <a:srgbClr val="0000FF"/>
                </a:solidFill>
              </a:rPr>
              <a:t>).</a:t>
            </a:r>
            <a:r>
              <a:rPr lang="en-US" altLang="ja-JP" dirty="0" err="1">
                <a:solidFill>
                  <a:srgbClr val="0000FF"/>
                </a:solidFill>
              </a:rPr>
              <a:t>addClass</a:t>
            </a:r>
            <a:r>
              <a:rPr lang="en-US" altLang="ja-JP" dirty="0">
                <a:solidFill>
                  <a:srgbClr val="0000FF"/>
                </a:solidFill>
              </a:rPr>
              <a:t>(</a:t>
            </a:r>
            <a:r>
              <a:rPr lang="en-US" altLang="ja-JP" dirty="0"/>
              <a:t>"highlight"</a:t>
            </a:r>
            <a:r>
              <a:rPr lang="en-US" altLang="ja-JP" dirty="0">
                <a:solidFill>
                  <a:srgbClr val="0000FF"/>
                </a:solidFill>
              </a:rPr>
              <a:t>)</a:t>
            </a:r>
            <a:r>
              <a:rPr lang="en-US" altLang="ja-JP" dirty="0"/>
              <a:t>;</a:t>
            </a:r>
          </a:p>
          <a:p>
            <a:pPr lvl="1">
              <a:buFontTx/>
              <a:buNone/>
            </a:pPr>
            <a:r>
              <a:rPr lang="en-US" altLang="ja-JP" dirty="0"/>
              <a:t>	}</a:t>
            </a:r>
          </a:p>
          <a:p>
            <a:pPr lvl="1">
              <a:buFontTx/>
              <a:buNone/>
            </a:pPr>
            <a:r>
              <a:rPr lang="en-US" altLang="ja-JP" dirty="0"/>
              <a:t>&lt;/script&gt;</a:t>
            </a:r>
          </a:p>
        </p:txBody>
      </p:sp>
      <p:sp>
        <p:nvSpPr>
          <p:cNvPr id="47108"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
        <p:nvSpPr>
          <p:cNvPr id="47109" name="右中かっこ 4"/>
          <p:cNvSpPr>
            <a:spLocks/>
          </p:cNvSpPr>
          <p:nvPr/>
        </p:nvSpPr>
        <p:spPr bwMode="auto">
          <a:xfrm>
            <a:off x="7731403" y="3634560"/>
            <a:ext cx="381000" cy="1371600"/>
          </a:xfrm>
          <a:prstGeom prst="rightBrace">
            <a:avLst>
              <a:gd name="adj1" fmla="val 8333"/>
              <a:gd name="adj2" fmla="val 50000"/>
            </a:avLst>
          </a:prstGeom>
          <a:noFill/>
          <a:ln w="38100">
            <a:solidFill>
              <a:srgbClr val="FF6600"/>
            </a:solidFill>
            <a:round/>
            <a:headEnd/>
            <a:tailEnd/>
          </a:ln>
        </p:spPr>
        <p:txBody>
          <a:bodyPr>
            <a:prstTxWarp prst="textNoShape">
              <a:avLst/>
            </a:prstTxWarp>
          </a:bodyPr>
          <a:lstStyle/>
          <a:p>
            <a:endParaRPr lang="ja-JP" altLang="en-US">
              <a:latin typeface="Arial" charset="0"/>
              <a:ea typeface="メイリオ"/>
              <a:cs typeface="メイリオ"/>
            </a:endParaRPr>
          </a:p>
        </p:txBody>
      </p:sp>
      <p:sp>
        <p:nvSpPr>
          <p:cNvPr id="47110" name="テキスト ボックス 5"/>
          <p:cNvSpPr txBox="1">
            <a:spLocks noChangeArrowheads="1"/>
          </p:cNvSpPr>
          <p:nvPr/>
        </p:nvSpPr>
        <p:spPr bwMode="auto">
          <a:xfrm>
            <a:off x="8112404" y="3797343"/>
            <a:ext cx="2555597" cy="1015663"/>
          </a:xfrm>
          <a:prstGeom prst="rect">
            <a:avLst/>
          </a:prstGeom>
          <a:noFill/>
          <a:ln w="9525">
            <a:noFill/>
            <a:miter lim="800000"/>
            <a:headEnd/>
            <a:tailEnd/>
          </a:ln>
        </p:spPr>
        <p:txBody>
          <a:bodyPr wrap="square">
            <a:prstTxWarp prst="textNoShape">
              <a:avLst/>
            </a:prstTxWarp>
            <a:spAutoFit/>
          </a:bodyPr>
          <a:lstStyle/>
          <a:p>
            <a:r>
              <a:rPr lang="ja-JP" altLang="en-US" sz="2000" i="1">
                <a:solidFill>
                  <a:srgbClr val="FF0000"/>
                </a:solidFill>
                <a:ea typeface="メイリオ"/>
                <a:cs typeface="メイリオ"/>
              </a:rPr>
              <a:t>ライブラリのメソッドを呼び出すような関数を定義する</a:t>
            </a:r>
          </a:p>
        </p:txBody>
      </p:sp>
      <p:sp>
        <p:nvSpPr>
          <p:cNvPr id="47111" name="テキスト ボックス 6"/>
          <p:cNvSpPr txBox="1">
            <a:spLocks noChangeArrowheads="1"/>
          </p:cNvSpPr>
          <p:nvPr/>
        </p:nvSpPr>
        <p:spPr bwMode="auto">
          <a:xfrm>
            <a:off x="4155440" y="5217382"/>
            <a:ext cx="5059680" cy="1154162"/>
          </a:xfrm>
          <a:prstGeom prst="rect">
            <a:avLst/>
          </a:prstGeom>
          <a:noFill/>
          <a:ln w="9525">
            <a:noFill/>
            <a:miter lim="800000"/>
            <a:headEnd/>
            <a:tailEnd/>
          </a:ln>
        </p:spPr>
        <p:txBody>
          <a:bodyPr wrap="square" tIns="0">
            <a:prstTxWarp prst="textNoShape">
              <a:avLst/>
            </a:prstTxWarp>
            <a:spAutoFit/>
          </a:bodyPr>
          <a:lstStyle/>
          <a:p>
            <a:r>
              <a:rPr lang="ja-JP" altLang="en-US" sz="2400" dirty="0">
                <a:solidFill>
                  <a:srgbClr val="008000"/>
                </a:solidFill>
                <a:ea typeface="メイリオ"/>
                <a:cs typeface="メイリオ"/>
              </a:rPr>
              <a:t>ページ内の</a:t>
            </a:r>
            <a:r>
              <a:rPr lang="en-US" altLang="ja-JP" sz="2400" dirty="0">
                <a:solidFill>
                  <a:srgbClr val="008000"/>
                </a:solidFill>
                <a:ea typeface="メイリオ"/>
                <a:cs typeface="メイリオ"/>
              </a:rPr>
              <a:t>HTML</a:t>
            </a:r>
            <a:r>
              <a:rPr lang="ja-JP" altLang="en-US" sz="2400" dirty="0">
                <a:solidFill>
                  <a:srgbClr val="008000"/>
                </a:solidFill>
                <a:ea typeface="メイリオ"/>
                <a:cs typeface="メイリオ"/>
              </a:rPr>
              <a:t>要素に</a:t>
            </a:r>
            <a:r>
              <a:rPr lang="en-US" altLang="ja-JP" sz="2400" dirty="0">
                <a:solidFill>
                  <a:srgbClr val="008000"/>
                </a:solidFill>
                <a:ea typeface="メイリオ"/>
                <a:cs typeface="メイリオ"/>
              </a:rPr>
              <a:t>class</a:t>
            </a:r>
            <a:r>
              <a:rPr lang="ja-JP" altLang="en-US" sz="2400" dirty="0">
                <a:solidFill>
                  <a:srgbClr val="008000"/>
                </a:solidFill>
                <a:ea typeface="メイリオ"/>
                <a:cs typeface="メイリオ"/>
              </a:rPr>
              <a:t>属性値を追加するメソッド</a:t>
            </a:r>
            <a:br>
              <a:rPr lang="en-US" altLang="ja-JP" sz="2400" dirty="0">
                <a:solidFill>
                  <a:srgbClr val="008000"/>
                </a:solidFill>
                <a:ea typeface="メイリオ"/>
                <a:cs typeface="メイリオ"/>
              </a:rPr>
            </a:br>
            <a:r>
              <a:rPr lang="en-US" altLang="ja-JP" sz="2400" dirty="0">
                <a:solidFill>
                  <a:srgbClr val="008000"/>
                </a:solidFill>
                <a:ea typeface="メイリオ"/>
                <a:cs typeface="メイリオ"/>
              </a:rPr>
              <a:t>&lt;h1&gt; </a:t>
            </a:r>
            <a:r>
              <a:rPr lang="ja-JP" altLang="en-US" sz="2400" dirty="0">
                <a:solidFill>
                  <a:srgbClr val="008000"/>
                </a:solidFill>
                <a:ea typeface="メイリオ"/>
                <a:cs typeface="メイリオ"/>
              </a:rPr>
              <a:t>を </a:t>
            </a:r>
            <a:r>
              <a:rPr lang="en-US" altLang="ja-JP" sz="2400" dirty="0">
                <a:solidFill>
                  <a:srgbClr val="008000"/>
                </a:solidFill>
                <a:ea typeface="メイリオ"/>
                <a:cs typeface="メイリオ"/>
              </a:rPr>
              <a:t>&lt;h1 class="highlight"&gt; </a:t>
            </a:r>
            <a:r>
              <a:rPr lang="ja-JP" altLang="en-US" sz="2400" dirty="0">
                <a:solidFill>
                  <a:srgbClr val="008000"/>
                </a:solidFill>
                <a:ea typeface="メイリオ"/>
                <a:cs typeface="メイリオ"/>
              </a:rPr>
              <a:t>に</a:t>
            </a:r>
          </a:p>
        </p:txBody>
      </p:sp>
      <p:cxnSp>
        <p:nvCxnSpPr>
          <p:cNvPr id="47112" name="直線矢印コネクタ 8"/>
          <p:cNvCxnSpPr>
            <a:cxnSpLocks noChangeShapeType="1"/>
            <a:stCxn id="47111" idx="0"/>
          </p:cNvCxnSpPr>
          <p:nvPr/>
        </p:nvCxnSpPr>
        <p:spPr bwMode="auto">
          <a:xfrm flipH="1" flipV="1">
            <a:off x="4958080" y="4470400"/>
            <a:ext cx="1727200" cy="746982"/>
          </a:xfrm>
          <a:prstGeom prst="straightConnector1">
            <a:avLst/>
          </a:prstGeom>
          <a:noFill/>
          <a:ln w="38100">
            <a:solidFill>
              <a:srgbClr val="008000"/>
            </a:solidFill>
            <a:round/>
            <a:headEnd/>
            <a:tailEnd type="arrow" w="med" len="med"/>
          </a:ln>
        </p:spPr>
      </p:cxnSp>
    </p:spTree>
    <p:extLst>
      <p:ext uri="{BB962C8B-B14F-4D97-AF65-F5344CB8AC3E}">
        <p14:creationId xmlns:p14="http://schemas.microsoft.com/office/powerpoint/2010/main" val="338140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43163" y="160538"/>
            <a:ext cx="7051469" cy="685800"/>
          </a:xfrm>
        </p:spPr>
        <p:txBody>
          <a:bodyPr/>
          <a:lstStyle/>
          <a:p>
            <a:pPr>
              <a:defRPr/>
            </a:pPr>
            <a:r>
              <a:rPr lang="en-US" altLang="ja-JP" sz="3600" dirty="0"/>
              <a:t>jQuery</a:t>
            </a:r>
            <a:r>
              <a:rPr lang="ja-JP" altLang="en-US" sz="3600" dirty="0"/>
              <a:t>を利用する</a:t>
            </a:r>
            <a:r>
              <a:rPr lang="en-US" altLang="ja-JP" sz="3600" dirty="0"/>
              <a:t>Web</a:t>
            </a:r>
            <a:r>
              <a:rPr lang="ja-JP" altLang="en-US" sz="3600" dirty="0"/>
              <a:t>ページの例</a:t>
            </a:r>
          </a:p>
        </p:txBody>
      </p:sp>
      <p:sp>
        <p:nvSpPr>
          <p:cNvPr id="69635"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
        <p:nvSpPr>
          <p:cNvPr id="69636" name="テキスト ボックス 5"/>
          <p:cNvSpPr txBox="1">
            <a:spLocks noChangeArrowheads="1"/>
          </p:cNvSpPr>
          <p:nvPr/>
        </p:nvSpPr>
        <p:spPr bwMode="auto">
          <a:xfrm>
            <a:off x="2209800" y="1268311"/>
            <a:ext cx="8016243" cy="5262979"/>
          </a:xfrm>
          <a:prstGeom prst="rect">
            <a:avLst/>
          </a:prstGeom>
          <a:solidFill>
            <a:srgbClr val="FFFFFF">
              <a:alpha val="59999"/>
            </a:srgbClr>
          </a:solidFill>
          <a:ln w="9525">
            <a:noFill/>
            <a:miter lim="800000"/>
            <a:headEnd/>
            <a:tailEnd/>
          </a:ln>
        </p:spPr>
        <p:txBody>
          <a:bodyPr wrap="square">
            <a:prstTxWarp prst="textNoShape">
              <a:avLst/>
            </a:prstTxWarp>
            <a:spAutoFit/>
          </a:bodyPr>
          <a:lstStyle/>
          <a:p>
            <a:r>
              <a:rPr lang="en-US" altLang="ja-JP" sz="2400" dirty="0">
                <a:ea typeface="メイリオ"/>
                <a:cs typeface="メイリオ"/>
              </a:rPr>
              <a:t>&lt;head&gt;</a:t>
            </a:r>
          </a:p>
          <a:p>
            <a:r>
              <a:rPr lang="en-US" altLang="ja-JP" sz="2400" dirty="0">
                <a:ea typeface="メイリオ"/>
                <a:cs typeface="メイリオ"/>
              </a:rPr>
              <a:t>&lt;style type="text/</a:t>
            </a:r>
            <a:r>
              <a:rPr lang="en-US" altLang="ja-JP" sz="2400" dirty="0" err="1">
                <a:ea typeface="メイリオ"/>
                <a:cs typeface="メイリオ"/>
              </a:rPr>
              <a:t>css</a:t>
            </a:r>
            <a:r>
              <a:rPr lang="en-US" altLang="ja-JP" sz="2400" dirty="0">
                <a:ea typeface="メイリオ"/>
                <a:cs typeface="メイリオ"/>
              </a:rPr>
              <a:t>"</a:t>
            </a:r>
            <a:r>
              <a:rPr lang="en-US" altLang="ja-JP" dirty="0">
                <a:ea typeface="メイリオ"/>
                <a:cs typeface="メイリオ"/>
              </a:rPr>
              <a:t>&gt;  /* class="highlight"</a:t>
            </a:r>
            <a:r>
              <a:rPr lang="ja-JP" altLang="en-US" dirty="0">
                <a:ea typeface="メイリオ"/>
                <a:cs typeface="メイリオ"/>
              </a:rPr>
              <a:t>の</a:t>
            </a:r>
            <a:r>
              <a:rPr lang="en-US" altLang="ja-JP" dirty="0">
                <a:ea typeface="メイリオ"/>
                <a:cs typeface="メイリオ"/>
              </a:rPr>
              <a:t>&lt;h1&gt;</a:t>
            </a:r>
            <a:r>
              <a:rPr lang="ja-JP" altLang="en-US" dirty="0">
                <a:ea typeface="メイリオ"/>
                <a:cs typeface="メイリオ"/>
              </a:rPr>
              <a:t>要素に対して</a:t>
            </a:r>
            <a:r>
              <a:rPr lang="en-US" altLang="ja-JP" dirty="0">
                <a:ea typeface="メイリオ"/>
                <a:cs typeface="メイリオ"/>
              </a:rPr>
              <a:t> */</a:t>
            </a:r>
          </a:p>
          <a:p>
            <a:r>
              <a:rPr lang="en-US" altLang="ja-JP" sz="2400" dirty="0">
                <a:ea typeface="メイリオ"/>
                <a:cs typeface="メイリオ"/>
              </a:rPr>
              <a:t>    </a:t>
            </a:r>
            <a:r>
              <a:rPr lang="en-US" altLang="ja-JP" sz="2400" b="1" dirty="0">
                <a:solidFill>
                  <a:srgbClr val="008000"/>
                </a:solidFill>
                <a:ea typeface="メイリオ"/>
                <a:cs typeface="メイリオ"/>
              </a:rPr>
              <a:t>h1</a:t>
            </a:r>
            <a:r>
              <a:rPr lang="en-US" altLang="ja-JP" sz="2400" b="1" dirty="0">
                <a:solidFill>
                  <a:srgbClr val="3366FF"/>
                </a:solidFill>
                <a:ea typeface="メイリオ"/>
                <a:cs typeface="メイリオ"/>
              </a:rPr>
              <a:t>.highlight </a:t>
            </a:r>
            <a:r>
              <a:rPr lang="en-US" altLang="ja-JP" sz="2400" b="1" dirty="0">
                <a:ea typeface="メイリオ"/>
                <a:cs typeface="メイリオ"/>
              </a:rPr>
              <a:t>{ </a:t>
            </a:r>
            <a:r>
              <a:rPr lang="en-US" altLang="ja-JP" sz="2400" dirty="0">
                <a:ea typeface="メイリオ"/>
                <a:cs typeface="メイリオ"/>
              </a:rPr>
              <a:t>border:1px solid black; </a:t>
            </a:r>
            <a:r>
              <a:rPr lang="en-US" altLang="ja-JP" sz="2400" b="1" dirty="0">
                <a:ea typeface="メイリオ"/>
                <a:cs typeface="メイリオ"/>
              </a:rPr>
              <a:t>}</a:t>
            </a:r>
          </a:p>
          <a:p>
            <a:r>
              <a:rPr lang="en-US" altLang="ja-JP" sz="2400" dirty="0">
                <a:ea typeface="メイリオ"/>
                <a:cs typeface="メイリオ"/>
              </a:rPr>
              <a:t>&lt;/style&gt;</a:t>
            </a:r>
          </a:p>
          <a:p>
            <a:r>
              <a:rPr lang="en-US" altLang="ja-JP" sz="2400" dirty="0">
                <a:ea typeface="メイリオ"/>
                <a:cs typeface="メイリオ"/>
              </a:rPr>
              <a:t>&lt;script </a:t>
            </a:r>
            <a:r>
              <a:rPr lang="en-US" altLang="ja-JP" sz="2400" dirty="0" err="1">
                <a:ea typeface="メイリオ"/>
                <a:cs typeface="メイリオ"/>
              </a:rPr>
              <a:t>src</a:t>
            </a:r>
            <a:r>
              <a:rPr lang="en-US" altLang="ja-JP" sz="2400" dirty="0">
                <a:ea typeface="メイリオ"/>
                <a:cs typeface="メイリオ"/>
              </a:rPr>
              <a:t>="</a:t>
            </a:r>
            <a:r>
              <a:rPr lang="en-US" altLang="ja-JP" sz="800" dirty="0"/>
              <a:t>https://ajax.googleapis.com/ajax/libs/</a:t>
            </a:r>
            <a:r>
              <a:rPr lang="en-US" altLang="ja-JP" sz="800" dirty="0" err="1"/>
              <a:t>jquery</a:t>
            </a:r>
            <a:r>
              <a:rPr lang="en-US" altLang="ja-JP" sz="2400" dirty="0">
                <a:solidFill>
                  <a:srgbClr val="FF0000"/>
                </a:solidFill>
              </a:rPr>
              <a:t>/3.6.0/jquery.min.js"</a:t>
            </a:r>
            <a:r>
              <a:rPr lang="en-US" altLang="ja-JP" sz="2400" dirty="0">
                <a:ea typeface="メイリオ"/>
                <a:cs typeface="メイリオ"/>
              </a:rPr>
              <a:t>&gt;&lt;/script&gt;</a:t>
            </a:r>
          </a:p>
          <a:p>
            <a:r>
              <a:rPr lang="en-US" altLang="ja-JP" sz="2400" dirty="0">
                <a:ea typeface="メイリオ"/>
                <a:cs typeface="メイリオ"/>
              </a:rPr>
              <a:t>&lt;script &gt;</a:t>
            </a:r>
          </a:p>
          <a:p>
            <a:r>
              <a:rPr lang="en-US" altLang="ja-JP" sz="2400" dirty="0">
                <a:ea typeface="メイリオ"/>
                <a:cs typeface="メイリオ"/>
              </a:rPr>
              <a:t>    </a:t>
            </a:r>
            <a:r>
              <a:rPr lang="en-US" altLang="ja-JP" sz="2400" b="1" dirty="0">
                <a:solidFill>
                  <a:srgbClr val="3366FF"/>
                </a:solidFill>
                <a:ea typeface="メイリオ"/>
                <a:cs typeface="メイリオ"/>
              </a:rPr>
              <a:t>function highlight() { </a:t>
            </a:r>
            <a:r>
              <a:rPr lang="en-US" altLang="ja-JP" sz="2400" b="1" dirty="0">
                <a:ea typeface="メイリオ"/>
                <a:cs typeface="メイリオ"/>
              </a:rPr>
              <a:t>...  </a:t>
            </a:r>
            <a:r>
              <a:rPr lang="en-US" altLang="ja-JP" sz="2400" b="1" dirty="0">
                <a:solidFill>
                  <a:srgbClr val="3366FF"/>
                </a:solidFill>
                <a:ea typeface="メイリオ"/>
                <a:cs typeface="メイリオ"/>
              </a:rPr>
              <a:t>}</a:t>
            </a:r>
            <a:r>
              <a:rPr lang="en-US" altLang="ja-JP" sz="2400" dirty="0">
                <a:ea typeface="メイリオ"/>
                <a:cs typeface="メイリオ"/>
              </a:rPr>
              <a:t>  </a:t>
            </a:r>
            <a:r>
              <a:rPr lang="en-US" altLang="ja-JP" dirty="0">
                <a:ea typeface="メイリオ"/>
                <a:cs typeface="メイリオ"/>
              </a:rPr>
              <a:t>/* </a:t>
            </a:r>
            <a:r>
              <a:rPr lang="ja-JP" altLang="en-US" dirty="0">
                <a:ea typeface="メイリオ"/>
                <a:cs typeface="メイリオ"/>
              </a:rPr>
              <a:t>前のスライド参照</a:t>
            </a:r>
            <a:r>
              <a:rPr lang="en-US" altLang="ja-JP" dirty="0">
                <a:ea typeface="メイリオ"/>
                <a:cs typeface="メイリオ"/>
              </a:rPr>
              <a:t> */</a:t>
            </a:r>
          </a:p>
          <a:p>
            <a:r>
              <a:rPr lang="en-US" altLang="ja-JP" sz="2400" dirty="0">
                <a:ea typeface="メイリオ"/>
                <a:cs typeface="メイリオ"/>
              </a:rPr>
              <a:t>&lt;/script&gt;</a:t>
            </a:r>
          </a:p>
          <a:p>
            <a:r>
              <a:rPr lang="en-US" altLang="ja-JP" sz="2400" dirty="0">
                <a:ea typeface="メイリオ"/>
                <a:cs typeface="メイリオ"/>
              </a:rPr>
              <a:t>&lt;/head&gt;</a:t>
            </a:r>
          </a:p>
          <a:p>
            <a:r>
              <a:rPr lang="en-US" altLang="ja-JP" sz="2400" dirty="0">
                <a:ea typeface="メイリオ"/>
                <a:cs typeface="メイリオ"/>
              </a:rPr>
              <a:t>&lt;body&gt;</a:t>
            </a:r>
          </a:p>
          <a:p>
            <a:r>
              <a:rPr lang="en-US" altLang="ja-JP" sz="2400" b="1" dirty="0">
                <a:solidFill>
                  <a:srgbClr val="008000"/>
                </a:solidFill>
                <a:ea typeface="メイリオ"/>
                <a:cs typeface="メイリオ"/>
              </a:rPr>
              <a:t>&lt;h1&gt;</a:t>
            </a:r>
            <a:r>
              <a:rPr lang="en-US" altLang="ja-JP" sz="2400" dirty="0">
                <a:ea typeface="メイリオ"/>
                <a:cs typeface="メイリオ"/>
              </a:rPr>
              <a:t>JavaScript</a:t>
            </a:r>
            <a:r>
              <a:rPr lang="en-US" altLang="ja-JP" sz="2400" b="1" dirty="0">
                <a:solidFill>
                  <a:srgbClr val="008000"/>
                </a:solidFill>
                <a:ea typeface="メイリオ"/>
                <a:cs typeface="メイリオ"/>
              </a:rPr>
              <a:t>&lt;/h1&gt;</a:t>
            </a:r>
          </a:p>
          <a:p>
            <a:r>
              <a:rPr lang="en-US" altLang="ja-JP" sz="2400" dirty="0">
                <a:ea typeface="メイリオ"/>
                <a:cs typeface="メイリオ"/>
              </a:rPr>
              <a:t>...</a:t>
            </a:r>
          </a:p>
          <a:p>
            <a:r>
              <a:rPr lang="en-US" altLang="ja-JP" sz="2400" dirty="0">
                <a:ea typeface="メイリオ"/>
                <a:cs typeface="メイリオ"/>
              </a:rPr>
              <a:t>&lt;input type="button" value="</a:t>
            </a:r>
            <a:r>
              <a:rPr lang="ja-JP" altLang="en-US" sz="2400" dirty="0">
                <a:ea typeface="メイリオ"/>
                <a:cs typeface="メイリオ"/>
              </a:rPr>
              <a:t>強調</a:t>
            </a:r>
            <a:r>
              <a:rPr lang="en-US" altLang="ja-JP" sz="2400" dirty="0">
                <a:ea typeface="メイリオ"/>
                <a:cs typeface="メイリオ"/>
              </a:rPr>
              <a:t>" </a:t>
            </a:r>
            <a:r>
              <a:rPr lang="en-US" altLang="ja-JP" sz="2400" dirty="0" err="1">
                <a:ea typeface="メイリオ"/>
                <a:cs typeface="メイリオ"/>
              </a:rPr>
              <a:t>onclick</a:t>
            </a:r>
            <a:r>
              <a:rPr lang="en-US" altLang="ja-JP" sz="2400" dirty="0">
                <a:ea typeface="メイリオ"/>
                <a:cs typeface="メイリオ"/>
              </a:rPr>
              <a:t>="</a:t>
            </a:r>
            <a:r>
              <a:rPr lang="en-US" altLang="ja-JP" sz="2400" dirty="0">
                <a:solidFill>
                  <a:srgbClr val="3366FF"/>
                </a:solidFill>
                <a:ea typeface="メイリオ"/>
                <a:cs typeface="メイリオ"/>
              </a:rPr>
              <a:t>highlight();</a:t>
            </a:r>
            <a:r>
              <a:rPr lang="en-US" altLang="ja-JP" sz="2400" dirty="0">
                <a:ea typeface="メイリオ"/>
                <a:cs typeface="メイリオ"/>
              </a:rPr>
              <a:t>"&gt;</a:t>
            </a:r>
          </a:p>
          <a:p>
            <a:r>
              <a:rPr lang="en-US" altLang="ja-JP" sz="2400" dirty="0">
                <a:ea typeface="メイリオ"/>
                <a:cs typeface="メイリオ"/>
              </a:rPr>
              <a:t>&lt;/body&gt;</a:t>
            </a:r>
            <a:endParaRPr lang="ja-JP" altLang="en-US" sz="2400" dirty="0">
              <a:ea typeface="メイリオ"/>
              <a:cs typeface="メイリオ"/>
            </a:endParaRPr>
          </a:p>
        </p:txBody>
      </p:sp>
      <p:sp>
        <p:nvSpPr>
          <p:cNvPr id="69637" name="テキスト ボックス 6"/>
          <p:cNvSpPr txBox="1">
            <a:spLocks noChangeArrowheads="1"/>
          </p:cNvSpPr>
          <p:nvPr/>
        </p:nvSpPr>
        <p:spPr bwMode="auto">
          <a:xfrm>
            <a:off x="3952014" y="949081"/>
            <a:ext cx="6734236" cy="461665"/>
          </a:xfrm>
          <a:prstGeom prst="rect">
            <a:avLst/>
          </a:prstGeom>
          <a:noFill/>
          <a:ln w="9525">
            <a:noFill/>
            <a:miter lim="800000"/>
            <a:headEnd/>
            <a:tailEnd/>
          </a:ln>
        </p:spPr>
        <p:txBody>
          <a:bodyPr wrap="none">
            <a:prstTxWarp prst="textNoShape">
              <a:avLst/>
            </a:prstTxWarp>
            <a:spAutoFit/>
          </a:bodyPr>
          <a:lstStyle/>
          <a:p>
            <a:r>
              <a:rPr lang="ja-JP" altLang="en-US" sz="2400">
                <a:ea typeface="メイリオ"/>
                <a:cs typeface="メイリオ"/>
              </a:rPr>
              <a:t>例：ボタンを押したら</a:t>
            </a:r>
            <a:r>
              <a:rPr lang="en-US" altLang="ja-JP" sz="2400">
                <a:ea typeface="メイリオ"/>
                <a:cs typeface="メイリオ"/>
              </a:rPr>
              <a:t>&lt;h1&gt;</a:t>
            </a:r>
            <a:r>
              <a:rPr lang="ja-JP" altLang="en-US" sz="2400">
                <a:ea typeface="メイリオ"/>
                <a:cs typeface="メイリオ"/>
              </a:rPr>
              <a:t>要素が枠で囲まれる</a:t>
            </a:r>
          </a:p>
        </p:txBody>
      </p:sp>
      <p:grpSp>
        <p:nvGrpSpPr>
          <p:cNvPr id="3" name="図形グループ 17"/>
          <p:cNvGrpSpPr>
            <a:grpSpLocks/>
          </p:cNvGrpSpPr>
          <p:nvPr/>
        </p:nvGrpSpPr>
        <p:grpSpPr bwMode="auto">
          <a:xfrm>
            <a:off x="5616574" y="3930650"/>
            <a:ext cx="3013586" cy="1766888"/>
            <a:chOff x="4091819" y="3930952"/>
            <a:chExt cx="3014388" cy="1765905"/>
          </a:xfrm>
        </p:grpSpPr>
        <p:sp>
          <p:nvSpPr>
            <p:cNvPr id="69646" name="フリーフォーム 10"/>
            <p:cNvSpPr>
              <a:spLocks noChangeArrowheads="1"/>
            </p:cNvSpPr>
            <p:nvPr/>
          </p:nvSpPr>
          <p:spPr bwMode="auto">
            <a:xfrm>
              <a:off x="4091819" y="3930952"/>
              <a:ext cx="2842381" cy="1765905"/>
            </a:xfrm>
            <a:custGeom>
              <a:avLst/>
              <a:gdLst>
                <a:gd name="T0" fmla="*/ 2842381 w 2842381"/>
                <a:gd name="T1" fmla="*/ 1765905 h 1765905"/>
                <a:gd name="T2" fmla="*/ 2842381 w 2842381"/>
                <a:gd name="T3" fmla="*/ 991810 h 1765905"/>
                <a:gd name="T4" fmla="*/ 0 w 2842381"/>
                <a:gd name="T5" fmla="*/ 991810 h 1765905"/>
                <a:gd name="T6" fmla="*/ 0 w 2842381"/>
                <a:gd name="T7" fmla="*/ 0 h 1765905"/>
                <a:gd name="T8" fmla="*/ 0 60000 65536"/>
                <a:gd name="T9" fmla="*/ 0 60000 65536"/>
                <a:gd name="T10" fmla="*/ 0 60000 65536"/>
                <a:gd name="T11" fmla="*/ 0 60000 65536"/>
                <a:gd name="T12" fmla="*/ 0 w 2842381"/>
                <a:gd name="T13" fmla="*/ 0 h 1765905"/>
                <a:gd name="T14" fmla="*/ 2842381 w 2842381"/>
                <a:gd name="T15" fmla="*/ 1765905 h 1765905"/>
              </a:gdLst>
              <a:ahLst/>
              <a:cxnLst>
                <a:cxn ang="T8">
                  <a:pos x="T0" y="T1"/>
                </a:cxn>
                <a:cxn ang="T9">
                  <a:pos x="T2" y="T3"/>
                </a:cxn>
                <a:cxn ang="T10">
                  <a:pos x="T4" y="T5"/>
                </a:cxn>
                <a:cxn ang="T11">
                  <a:pos x="T6" y="T7"/>
                </a:cxn>
              </a:cxnLst>
              <a:rect l="T12" t="T13" r="T14" b="T15"/>
              <a:pathLst>
                <a:path w="2842381" h="1765905">
                  <a:moveTo>
                    <a:pt x="2842381" y="1765905"/>
                  </a:moveTo>
                  <a:lnTo>
                    <a:pt x="2842381" y="991810"/>
                  </a:lnTo>
                  <a:lnTo>
                    <a:pt x="0" y="991810"/>
                  </a:lnTo>
                  <a:lnTo>
                    <a:pt x="0" y="0"/>
                  </a:lnTo>
                </a:path>
              </a:pathLst>
            </a:custGeom>
            <a:noFill/>
            <a:ln w="38100">
              <a:solidFill>
                <a:srgbClr val="FF6600"/>
              </a:solidFill>
              <a:prstDash val="sysDash"/>
              <a:round/>
              <a:headEnd/>
              <a:tailEnd type="arrow" w="med" len="med"/>
            </a:ln>
          </p:spPr>
          <p:txBody>
            <a:bodyPr>
              <a:prstTxWarp prst="textNoShape">
                <a:avLst/>
              </a:prstTxWarp>
            </a:bodyPr>
            <a:lstStyle/>
            <a:p>
              <a:endParaRPr lang="ja-JP" altLang="en-US">
                <a:latin typeface="Arial" charset="0"/>
                <a:ea typeface="メイリオ"/>
                <a:cs typeface="メイリオ"/>
              </a:endParaRPr>
            </a:p>
          </p:txBody>
        </p:sp>
        <p:sp>
          <p:nvSpPr>
            <p:cNvPr id="69647" name="テキスト ボックス 11"/>
            <p:cNvSpPr txBox="1">
              <a:spLocks noChangeArrowheads="1"/>
            </p:cNvSpPr>
            <p:nvPr/>
          </p:nvSpPr>
          <p:spPr bwMode="auto">
            <a:xfrm>
              <a:off x="4267200" y="4495800"/>
              <a:ext cx="2839007" cy="399887"/>
            </a:xfrm>
            <a:prstGeom prst="rect">
              <a:avLst/>
            </a:prstGeom>
            <a:noFill/>
            <a:ln w="9525">
              <a:noFill/>
              <a:miter lim="800000"/>
              <a:headEnd/>
              <a:tailEnd/>
            </a:ln>
          </p:spPr>
          <p:txBody>
            <a:bodyPr wrap="none">
              <a:prstTxWarp prst="textNoShape">
                <a:avLst/>
              </a:prstTxWarp>
              <a:spAutoFit/>
            </a:bodyPr>
            <a:lstStyle/>
            <a:p>
              <a:r>
                <a:rPr lang="ja-JP" altLang="en-US" sz="2000" i="1">
                  <a:solidFill>
                    <a:srgbClr val="FF6600"/>
                  </a:solidFill>
                  <a:ea typeface="メイリオ"/>
                  <a:cs typeface="メイリオ"/>
                </a:rPr>
                <a:t>クリック時に呼び出し</a:t>
              </a:r>
            </a:p>
          </p:txBody>
        </p:sp>
      </p:grpSp>
      <p:grpSp>
        <p:nvGrpSpPr>
          <p:cNvPr id="4" name="図形グループ 18"/>
          <p:cNvGrpSpPr>
            <a:grpSpLocks/>
          </p:cNvGrpSpPr>
          <p:nvPr/>
        </p:nvGrpSpPr>
        <p:grpSpPr bwMode="auto">
          <a:xfrm>
            <a:off x="3465935" y="3962400"/>
            <a:ext cx="1867403" cy="990600"/>
            <a:chOff x="1942427" y="3962398"/>
            <a:chExt cx="1866364" cy="990601"/>
          </a:xfrm>
        </p:grpSpPr>
        <p:sp>
          <p:nvSpPr>
            <p:cNvPr id="69644" name="フリーフォーム 12"/>
            <p:cNvSpPr>
              <a:spLocks noChangeArrowheads="1"/>
            </p:cNvSpPr>
            <p:nvPr/>
          </p:nvSpPr>
          <p:spPr bwMode="auto">
            <a:xfrm flipV="1">
              <a:off x="2197705" y="3962398"/>
              <a:ext cx="1611086" cy="990601"/>
            </a:xfrm>
            <a:custGeom>
              <a:avLst/>
              <a:gdLst>
                <a:gd name="T0" fmla="*/ 293378 w 2842381"/>
                <a:gd name="T1" fmla="*/ 174861 h 1765905"/>
                <a:gd name="T2" fmla="*/ 293378 w 2842381"/>
                <a:gd name="T3" fmla="*/ 98209 h 1765905"/>
                <a:gd name="T4" fmla="*/ 0 w 2842381"/>
                <a:gd name="T5" fmla="*/ 98209 h 1765905"/>
                <a:gd name="T6" fmla="*/ 0 w 2842381"/>
                <a:gd name="T7" fmla="*/ 0 h 1765905"/>
                <a:gd name="T8" fmla="*/ 0 60000 65536"/>
                <a:gd name="T9" fmla="*/ 0 60000 65536"/>
                <a:gd name="T10" fmla="*/ 0 60000 65536"/>
                <a:gd name="T11" fmla="*/ 0 60000 65536"/>
                <a:gd name="T12" fmla="*/ 0 w 2842381"/>
                <a:gd name="T13" fmla="*/ 0 h 1765905"/>
                <a:gd name="T14" fmla="*/ 2842381 w 2842381"/>
                <a:gd name="T15" fmla="*/ 1765905 h 1765905"/>
              </a:gdLst>
              <a:ahLst/>
              <a:cxnLst>
                <a:cxn ang="T8">
                  <a:pos x="T0" y="T1"/>
                </a:cxn>
                <a:cxn ang="T9">
                  <a:pos x="T2" y="T3"/>
                </a:cxn>
                <a:cxn ang="T10">
                  <a:pos x="T4" y="T5"/>
                </a:cxn>
                <a:cxn ang="T11">
                  <a:pos x="T6" y="T7"/>
                </a:cxn>
              </a:cxnLst>
              <a:rect l="T12" t="T13" r="T14" b="T15"/>
              <a:pathLst>
                <a:path w="2842381" h="1765905">
                  <a:moveTo>
                    <a:pt x="2842381" y="1765905"/>
                  </a:moveTo>
                  <a:lnTo>
                    <a:pt x="2842381" y="991810"/>
                  </a:lnTo>
                  <a:lnTo>
                    <a:pt x="0" y="991810"/>
                  </a:lnTo>
                  <a:lnTo>
                    <a:pt x="0" y="0"/>
                  </a:lnTo>
                </a:path>
              </a:pathLst>
            </a:custGeom>
            <a:noFill/>
            <a:ln w="38100">
              <a:solidFill>
                <a:srgbClr val="FF6600"/>
              </a:solidFill>
              <a:prstDash val="sysDash"/>
              <a:round/>
              <a:headEnd/>
              <a:tailEnd type="arrow" w="med" len="med"/>
            </a:ln>
          </p:spPr>
          <p:txBody>
            <a:bodyPr>
              <a:prstTxWarp prst="textNoShape">
                <a:avLst/>
              </a:prstTxWarp>
            </a:bodyPr>
            <a:lstStyle/>
            <a:p>
              <a:endParaRPr lang="ja-JP" altLang="en-US">
                <a:latin typeface="Arial" charset="0"/>
                <a:ea typeface="メイリオ"/>
                <a:cs typeface="メイリオ"/>
              </a:endParaRPr>
            </a:p>
          </p:txBody>
        </p:sp>
        <p:sp>
          <p:nvSpPr>
            <p:cNvPr id="14" name="テキスト ボックス 13"/>
            <p:cNvSpPr txBox="1"/>
            <p:nvPr/>
          </p:nvSpPr>
          <p:spPr>
            <a:xfrm>
              <a:off x="1942427" y="3962398"/>
              <a:ext cx="1865204" cy="400110"/>
            </a:xfrm>
            <a:prstGeom prst="rect">
              <a:avLst/>
            </a:prstGeom>
            <a:noFill/>
          </p:spPr>
          <p:txBody>
            <a:bodyPr wrap="none">
              <a:spAutoFit/>
            </a:bodyPr>
            <a:lstStyle/>
            <a:p>
              <a:pPr>
                <a:defRPr/>
              </a:pPr>
              <a:r>
                <a:rPr lang="en-US" altLang="ja-JP" sz="2000" i="1">
                  <a:solidFill>
                    <a:srgbClr val="FF6600"/>
                  </a:solidFill>
                  <a:latin typeface="+mn-lt"/>
                  <a:ea typeface="メイリオ"/>
                  <a:cs typeface="メイリオ"/>
                </a:rPr>
                <a:t>class</a:t>
              </a:r>
              <a:r>
                <a:rPr lang="ja-JP" altLang="en-US" sz="2000" i="1">
                  <a:solidFill>
                    <a:srgbClr val="FF6600"/>
                  </a:solidFill>
                  <a:ea typeface="メイリオ"/>
                  <a:cs typeface="メイリオ"/>
                </a:rPr>
                <a:t>属性付与</a:t>
              </a:r>
            </a:p>
          </p:txBody>
        </p:sp>
      </p:grpSp>
      <p:grpSp>
        <p:nvGrpSpPr>
          <p:cNvPr id="5" name="図形グループ 19"/>
          <p:cNvGrpSpPr>
            <a:grpSpLocks/>
          </p:cNvGrpSpPr>
          <p:nvPr/>
        </p:nvGrpSpPr>
        <p:grpSpPr bwMode="auto">
          <a:xfrm>
            <a:off x="1777997" y="2308849"/>
            <a:ext cx="665166" cy="2815317"/>
            <a:chOff x="254000" y="2588381"/>
            <a:chExt cx="665238" cy="2564190"/>
          </a:xfrm>
        </p:grpSpPr>
        <p:sp>
          <p:nvSpPr>
            <p:cNvPr id="69642" name="フリーフォーム 14"/>
            <p:cNvSpPr>
              <a:spLocks noChangeArrowheads="1"/>
            </p:cNvSpPr>
            <p:nvPr/>
          </p:nvSpPr>
          <p:spPr bwMode="auto">
            <a:xfrm>
              <a:off x="254000" y="2588381"/>
              <a:ext cx="665238" cy="2564190"/>
            </a:xfrm>
            <a:custGeom>
              <a:avLst/>
              <a:gdLst>
                <a:gd name="T0" fmla="*/ 665238 w 665238"/>
                <a:gd name="T1" fmla="*/ 0 h 2564190"/>
                <a:gd name="T2" fmla="*/ 0 w 665238"/>
                <a:gd name="T3" fmla="*/ 0 h 2564190"/>
                <a:gd name="T4" fmla="*/ 0 w 665238"/>
                <a:gd name="T5" fmla="*/ 2564190 h 2564190"/>
                <a:gd name="T6" fmla="*/ 447524 w 665238"/>
                <a:gd name="T7" fmla="*/ 2564190 h 2564190"/>
                <a:gd name="T8" fmla="*/ 0 60000 65536"/>
                <a:gd name="T9" fmla="*/ 0 60000 65536"/>
                <a:gd name="T10" fmla="*/ 0 60000 65536"/>
                <a:gd name="T11" fmla="*/ 0 60000 65536"/>
                <a:gd name="T12" fmla="*/ 0 w 665238"/>
                <a:gd name="T13" fmla="*/ 0 h 2564190"/>
                <a:gd name="T14" fmla="*/ 665238 w 665238"/>
                <a:gd name="T15" fmla="*/ 2564190 h 2564190"/>
              </a:gdLst>
              <a:ahLst/>
              <a:cxnLst>
                <a:cxn ang="T8">
                  <a:pos x="T0" y="T1"/>
                </a:cxn>
                <a:cxn ang="T9">
                  <a:pos x="T2" y="T3"/>
                </a:cxn>
                <a:cxn ang="T10">
                  <a:pos x="T4" y="T5"/>
                </a:cxn>
                <a:cxn ang="T11">
                  <a:pos x="T6" y="T7"/>
                </a:cxn>
              </a:cxnLst>
              <a:rect l="T12" t="T13" r="T14" b="T15"/>
              <a:pathLst>
                <a:path w="665238" h="2564190">
                  <a:moveTo>
                    <a:pt x="665238" y="0"/>
                  </a:moveTo>
                  <a:lnTo>
                    <a:pt x="0" y="0"/>
                  </a:lnTo>
                  <a:lnTo>
                    <a:pt x="0" y="2564190"/>
                  </a:lnTo>
                  <a:lnTo>
                    <a:pt x="447524" y="2564190"/>
                  </a:lnTo>
                </a:path>
              </a:pathLst>
            </a:custGeom>
            <a:noFill/>
            <a:ln w="38100">
              <a:solidFill>
                <a:srgbClr val="FF6600"/>
              </a:solidFill>
              <a:prstDash val="sysDash"/>
              <a:round/>
              <a:headEnd/>
              <a:tailEnd type="arrow" w="med" len="med"/>
            </a:ln>
          </p:spPr>
          <p:txBody>
            <a:bodyPr>
              <a:prstTxWarp prst="textNoShape">
                <a:avLst/>
              </a:prstTxWarp>
            </a:bodyPr>
            <a:lstStyle/>
            <a:p>
              <a:endParaRPr lang="ja-JP" altLang="en-US">
                <a:latin typeface="Arial" charset="0"/>
                <a:ea typeface="メイリオ"/>
                <a:cs typeface="メイリオ"/>
              </a:endParaRPr>
            </a:p>
          </p:txBody>
        </p:sp>
        <p:sp>
          <p:nvSpPr>
            <p:cNvPr id="69643" name="テキスト ボックス 15"/>
            <p:cNvSpPr txBox="1">
              <a:spLocks noChangeArrowheads="1"/>
            </p:cNvSpPr>
            <p:nvPr/>
          </p:nvSpPr>
          <p:spPr bwMode="auto">
            <a:xfrm>
              <a:off x="320883" y="2895600"/>
              <a:ext cx="461715" cy="1345550"/>
            </a:xfrm>
            <a:prstGeom prst="rect">
              <a:avLst/>
            </a:prstGeom>
            <a:noFill/>
            <a:ln w="9525">
              <a:noFill/>
              <a:miter lim="800000"/>
              <a:headEnd/>
              <a:tailEnd/>
            </a:ln>
          </p:spPr>
          <p:txBody>
            <a:bodyPr vert="eaVert" wrap="none">
              <a:prstTxWarp prst="textNoShape">
                <a:avLst/>
              </a:prstTxWarp>
              <a:spAutoFit/>
            </a:bodyPr>
            <a:lstStyle/>
            <a:p>
              <a:r>
                <a:rPr lang="ja-JP" altLang="en-US">
                  <a:solidFill>
                    <a:srgbClr val="FF6600"/>
                  </a:solidFill>
                  <a:ea typeface="メイリオ"/>
                  <a:cs typeface="メイリオ"/>
                </a:rPr>
                <a:t>自動的に適用</a:t>
              </a:r>
            </a:p>
          </p:txBody>
        </p:sp>
      </p:grpSp>
      <p:sp>
        <p:nvSpPr>
          <p:cNvPr id="17" name="テキスト ボックス 16"/>
          <p:cNvSpPr txBox="1">
            <a:spLocks noChangeArrowheads="1"/>
          </p:cNvSpPr>
          <p:nvPr/>
        </p:nvSpPr>
        <p:spPr bwMode="auto">
          <a:xfrm>
            <a:off x="2224227" y="4967431"/>
            <a:ext cx="5770630" cy="369332"/>
          </a:xfrm>
          <a:prstGeom prst="rect">
            <a:avLst/>
          </a:prstGeom>
          <a:solidFill>
            <a:srgbClr val="FFFFFF"/>
          </a:solidFill>
          <a:ln w="9525">
            <a:noFill/>
            <a:miter lim="800000"/>
            <a:headEnd/>
            <a:tailEnd/>
          </a:ln>
        </p:spPr>
        <p:txBody>
          <a:bodyPr wrap="none" tIns="0" bIns="0">
            <a:prstTxWarp prst="textNoShape">
              <a:avLst/>
            </a:prstTxWarp>
            <a:spAutoFit/>
          </a:bodyPr>
          <a:lstStyle/>
          <a:p>
            <a:r>
              <a:rPr lang="en-US" altLang="ja-JP" sz="2400" b="1" dirty="0">
                <a:solidFill>
                  <a:srgbClr val="008000"/>
                </a:solidFill>
                <a:ea typeface="メイリオ"/>
                <a:cs typeface="メイリオ"/>
              </a:rPr>
              <a:t>&lt;h1 class="highlight"&gt;</a:t>
            </a:r>
            <a:r>
              <a:rPr lang="en-US" altLang="ja-JP" sz="2400" dirty="0">
                <a:ea typeface="メイリオ"/>
                <a:cs typeface="メイリオ"/>
              </a:rPr>
              <a:t>JavaScript</a:t>
            </a:r>
            <a:r>
              <a:rPr lang="en-US" altLang="ja-JP" sz="2400" b="1" dirty="0">
                <a:solidFill>
                  <a:srgbClr val="008000"/>
                </a:solidFill>
                <a:ea typeface="メイリオ"/>
                <a:cs typeface="メイリオ"/>
              </a:rPr>
              <a:t>&lt;/h1&gt;</a:t>
            </a:r>
            <a:endParaRPr lang="ja-JP" altLang="en-US" sz="2400" b="1" dirty="0">
              <a:solidFill>
                <a:srgbClr val="008000"/>
              </a:solidFill>
              <a:ea typeface="メイリオ"/>
              <a:cs typeface="メイリオ"/>
            </a:endParaRPr>
          </a:p>
        </p:txBody>
      </p:sp>
    </p:spTree>
    <p:extLst>
      <p:ext uri="{BB962C8B-B14F-4D97-AF65-F5344CB8AC3E}">
        <p14:creationId xmlns:p14="http://schemas.microsoft.com/office/powerpoint/2010/main" val="49676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ppt_x</p:attrName>
                                        </p:attrNameLst>
                                      </p:cBhvr>
                                      <p:tavLst>
                                        <p:tav tm="0">
                                          <p:val>
                                            <p:strVal val="#ppt_x-#ppt_w/2"/>
                                          </p:val>
                                        </p:tav>
                                        <p:tav tm="100000">
                                          <p:val>
                                            <p:strVal val="#ppt_x"/>
                                          </p:val>
                                        </p:tav>
                                      </p:tavLst>
                                    </p:anim>
                                    <p:anim calcmode="lin" valueType="num">
                                      <p:cBhvr>
                                        <p:cTn id="24" dur="500" fill="hold"/>
                                        <p:tgtEl>
                                          <p:spTgt spid="17"/>
                                        </p:tgtEl>
                                        <p:attrNameLst>
                                          <p:attrName>ppt_y</p:attrName>
                                        </p:attrNameLst>
                                      </p:cBhvr>
                                      <p:tavLst>
                                        <p:tav tm="0">
                                          <p:val>
                                            <p:strVal val="#ppt_y"/>
                                          </p:val>
                                        </p:tav>
                                        <p:tav tm="100000">
                                          <p:val>
                                            <p:strVal val="#ppt_y"/>
                                          </p:val>
                                        </p:tav>
                                      </p:tavLst>
                                    </p:anim>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ppt_h/2"/>
                                          </p:val>
                                        </p:tav>
                                        <p:tav tm="100000">
                                          <p:val>
                                            <p:strVal val="#ppt_y"/>
                                          </p:val>
                                        </p:tav>
                                      </p:tavLst>
                                    </p:anim>
                                    <p:anim calcmode="lin" valueType="num">
                                      <p:cBhvr>
                                        <p:cTn id="33" dur="500" fill="hold"/>
                                        <p:tgtEl>
                                          <p:spTgt spid="5"/>
                                        </p:tgtEl>
                                        <p:attrNameLst>
                                          <p:attrName>ppt_w</p:attrName>
                                        </p:attrNameLst>
                                      </p:cBhvr>
                                      <p:tavLst>
                                        <p:tav tm="0">
                                          <p:val>
                                            <p:strVal val="#ppt_w"/>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type="title"/>
          </p:nvPr>
        </p:nvSpPr>
        <p:spPr>
          <a:xfrm>
            <a:off x="0" y="118350"/>
            <a:ext cx="10420351" cy="685800"/>
          </a:xfrm>
        </p:spPr>
        <p:txBody>
          <a:bodyPr/>
          <a:lstStyle/>
          <a:p>
            <a:pPr>
              <a:defRPr/>
            </a:pPr>
            <a:r>
              <a:rPr lang="en-US" altLang="ja-JP" sz="3600"/>
              <a:t>jQuery</a:t>
            </a:r>
            <a:r>
              <a:rPr lang="ja-JP" altLang="en-US" sz="3600"/>
              <a:t>を使わない場合</a:t>
            </a:r>
          </a:p>
        </p:txBody>
      </p:sp>
      <p:sp>
        <p:nvSpPr>
          <p:cNvPr id="66563" name="コンテンツ プレースホルダ 31"/>
          <p:cNvSpPr>
            <a:spLocks noGrp="1"/>
          </p:cNvSpPr>
          <p:nvPr>
            <p:ph idx="1"/>
          </p:nvPr>
        </p:nvSpPr>
        <p:spPr>
          <a:xfrm>
            <a:off x="374073" y="1422400"/>
            <a:ext cx="10293927" cy="3632200"/>
          </a:xfrm>
        </p:spPr>
        <p:txBody>
          <a:bodyPr/>
          <a:lstStyle/>
          <a:p>
            <a:r>
              <a:rPr lang="ja-JP" altLang="en-US" dirty="0"/>
              <a:t>前スライドの</a:t>
            </a:r>
            <a:r>
              <a:rPr lang="en-US" altLang="ja-JP" dirty="0"/>
              <a:t>highlight</a:t>
            </a:r>
            <a:r>
              <a:rPr lang="ja-JP" altLang="en-US" dirty="0"/>
              <a:t>関数と同じ処理を</a:t>
            </a:r>
            <a:r>
              <a:rPr lang="en-US" altLang="ja-JP" dirty="0"/>
              <a:t>jQuery</a:t>
            </a:r>
            <a:r>
              <a:rPr lang="ja-JP" altLang="en-US" dirty="0"/>
              <a:t>を使わずに書くと</a:t>
            </a:r>
            <a:r>
              <a:rPr lang="en-US" altLang="ja-JP" dirty="0"/>
              <a:t>…</a:t>
            </a:r>
            <a:endParaRPr lang="ja-JP" altLang="en-US" dirty="0"/>
          </a:p>
        </p:txBody>
      </p:sp>
      <p:sp>
        <p:nvSpPr>
          <p:cNvPr id="66564" name="フッター プレースホルダ 2"/>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
        <p:nvSpPr>
          <p:cNvPr id="66565" name="テキスト ボックス 10"/>
          <p:cNvSpPr txBox="1">
            <a:spLocks noChangeArrowheads="1"/>
          </p:cNvSpPr>
          <p:nvPr/>
        </p:nvSpPr>
        <p:spPr bwMode="auto">
          <a:xfrm>
            <a:off x="2347914" y="2625481"/>
            <a:ext cx="8107207" cy="3139321"/>
          </a:xfrm>
          <a:prstGeom prst="rect">
            <a:avLst/>
          </a:prstGeom>
          <a:noFill/>
          <a:ln w="9525">
            <a:solidFill>
              <a:srgbClr val="0000FF"/>
            </a:solidFill>
            <a:miter lim="800000"/>
            <a:headEnd/>
            <a:tailEnd/>
          </a:ln>
        </p:spPr>
        <p:txBody>
          <a:bodyPr wrap="none">
            <a:prstTxWarp prst="textNoShape">
              <a:avLst/>
            </a:prstTxWarp>
            <a:spAutoFit/>
          </a:bodyPr>
          <a:lstStyle/>
          <a:p>
            <a:pPr>
              <a:spcAft>
                <a:spcPts val="600"/>
              </a:spcAft>
            </a:pPr>
            <a:r>
              <a:rPr lang="en-US" altLang="ja-JP" sz="2400" b="1" dirty="0">
                <a:ea typeface="メイリオ"/>
                <a:cs typeface="メイリオ"/>
              </a:rPr>
              <a:t>function highlight(){</a:t>
            </a:r>
          </a:p>
          <a:p>
            <a:pPr>
              <a:spcAft>
                <a:spcPts val="600"/>
              </a:spcAft>
            </a:pPr>
            <a:r>
              <a:rPr lang="en-US" altLang="ja-JP" sz="2400" b="1" dirty="0">
                <a:ea typeface="メイリオ"/>
                <a:cs typeface="メイリオ"/>
              </a:rPr>
              <a:t>  </a:t>
            </a:r>
            <a:r>
              <a:rPr lang="en-US" altLang="ja-JP" sz="2400" b="1" dirty="0" err="1">
                <a:ea typeface="メイリオ"/>
                <a:cs typeface="メイリオ"/>
              </a:rPr>
              <a:t>var</a:t>
            </a:r>
            <a:r>
              <a:rPr lang="en-US" altLang="ja-JP" sz="2400" b="1" dirty="0">
                <a:ea typeface="メイリオ"/>
                <a:cs typeface="メイリオ"/>
              </a:rPr>
              <a:t> h1All = </a:t>
            </a:r>
            <a:r>
              <a:rPr lang="en-US" altLang="ja-JP" sz="2400" b="1" dirty="0" err="1">
                <a:ea typeface="メイリオ"/>
                <a:cs typeface="メイリオ"/>
              </a:rPr>
              <a:t>document</a:t>
            </a:r>
            <a:r>
              <a:rPr lang="en-US" altLang="ja-JP" sz="2400" b="1" dirty="0" err="1">
                <a:solidFill>
                  <a:srgbClr val="3366FF"/>
                </a:solidFill>
                <a:ea typeface="メイリオ"/>
                <a:cs typeface="メイリオ"/>
              </a:rPr>
              <a:t>.getElementsByTagName</a:t>
            </a:r>
            <a:r>
              <a:rPr lang="en-US" altLang="ja-JP" sz="2400" b="1" dirty="0">
                <a:solidFill>
                  <a:srgbClr val="3366FF"/>
                </a:solidFill>
                <a:ea typeface="メイリオ"/>
                <a:cs typeface="メイリオ"/>
              </a:rPr>
              <a:t>(</a:t>
            </a:r>
            <a:r>
              <a:rPr lang="en-US" altLang="ja-JP" sz="2400" b="1" dirty="0">
                <a:ea typeface="メイリオ"/>
                <a:cs typeface="メイリオ"/>
              </a:rPr>
              <a:t>"h1"</a:t>
            </a:r>
            <a:r>
              <a:rPr lang="en-US" altLang="ja-JP" sz="2400" b="1" dirty="0">
                <a:solidFill>
                  <a:srgbClr val="3366FF"/>
                </a:solidFill>
                <a:ea typeface="メイリオ"/>
                <a:cs typeface="メイリオ"/>
              </a:rPr>
              <a:t>)</a:t>
            </a:r>
            <a:r>
              <a:rPr lang="en-US" altLang="ja-JP" sz="2400" b="1" dirty="0">
                <a:ea typeface="メイリオ"/>
                <a:cs typeface="メイリオ"/>
              </a:rPr>
              <a:t>;</a:t>
            </a:r>
          </a:p>
          <a:p>
            <a:pPr>
              <a:spcAft>
                <a:spcPts val="600"/>
              </a:spcAft>
            </a:pPr>
            <a:r>
              <a:rPr lang="en-US" altLang="ja-JP" sz="2400" b="1" dirty="0">
                <a:ea typeface="メイリオ"/>
                <a:cs typeface="メイリオ"/>
              </a:rPr>
              <a:t>  for(</a:t>
            </a:r>
            <a:r>
              <a:rPr lang="en-US" altLang="ja-JP" sz="2400" b="1" dirty="0" err="1">
                <a:ea typeface="メイリオ"/>
                <a:cs typeface="メイリオ"/>
              </a:rPr>
              <a:t>var</a:t>
            </a:r>
            <a:r>
              <a:rPr lang="en-US" altLang="ja-JP" sz="2400" b="1" dirty="0">
                <a:ea typeface="メイリオ"/>
                <a:cs typeface="メイリオ"/>
              </a:rPr>
              <a:t> </a:t>
            </a:r>
            <a:r>
              <a:rPr lang="en-US" altLang="ja-JP" sz="2400" b="1" dirty="0" err="1">
                <a:ea typeface="メイリオ"/>
                <a:cs typeface="メイリオ"/>
              </a:rPr>
              <a:t>i</a:t>
            </a:r>
            <a:r>
              <a:rPr lang="en-US" altLang="ja-JP" sz="2400" b="1" dirty="0">
                <a:ea typeface="メイリオ"/>
                <a:cs typeface="メイリオ"/>
              </a:rPr>
              <a:t>=0; </a:t>
            </a:r>
            <a:r>
              <a:rPr lang="en-US" altLang="ja-JP" sz="2400" b="1" dirty="0" err="1">
                <a:ea typeface="メイリオ"/>
                <a:cs typeface="メイリオ"/>
              </a:rPr>
              <a:t>i</a:t>
            </a:r>
            <a:r>
              <a:rPr lang="en-US" altLang="ja-JP" sz="2400" b="1" dirty="0">
                <a:ea typeface="メイリオ"/>
                <a:cs typeface="メイリオ"/>
              </a:rPr>
              <a:t>&lt;h1All</a:t>
            </a:r>
            <a:r>
              <a:rPr lang="en-US" altLang="ja-JP" sz="2400" b="1" dirty="0">
                <a:solidFill>
                  <a:srgbClr val="3366FF"/>
                </a:solidFill>
                <a:ea typeface="メイリオ"/>
                <a:cs typeface="メイリオ"/>
              </a:rPr>
              <a:t>.length</a:t>
            </a:r>
            <a:r>
              <a:rPr lang="en-US" altLang="ja-JP" sz="2400" b="1" dirty="0">
                <a:ea typeface="メイリオ"/>
                <a:cs typeface="メイリオ"/>
              </a:rPr>
              <a:t>; </a:t>
            </a:r>
            <a:r>
              <a:rPr lang="en-US" altLang="ja-JP" sz="2400" b="1" dirty="0" err="1">
                <a:ea typeface="メイリオ"/>
                <a:cs typeface="メイリオ"/>
              </a:rPr>
              <a:t>i</a:t>
            </a:r>
            <a:r>
              <a:rPr lang="en-US" altLang="ja-JP" sz="2400" b="1" dirty="0">
                <a:ea typeface="メイリオ"/>
                <a:cs typeface="メイリオ"/>
              </a:rPr>
              <a:t>++){</a:t>
            </a:r>
          </a:p>
          <a:p>
            <a:pPr>
              <a:spcAft>
                <a:spcPts val="600"/>
              </a:spcAft>
            </a:pPr>
            <a:r>
              <a:rPr lang="en-US" altLang="ja-JP" sz="2400" b="1" dirty="0">
                <a:ea typeface="メイリオ"/>
                <a:cs typeface="メイリオ"/>
              </a:rPr>
              <a:t>    </a:t>
            </a:r>
            <a:r>
              <a:rPr lang="en-US" altLang="ja-JP" sz="2400" b="1" dirty="0" err="1">
                <a:ea typeface="メイリオ"/>
                <a:cs typeface="メイリオ"/>
              </a:rPr>
              <a:t>var</a:t>
            </a:r>
            <a:r>
              <a:rPr lang="en-US" altLang="ja-JP" sz="2400" b="1" dirty="0">
                <a:ea typeface="メイリオ"/>
                <a:cs typeface="メイリオ"/>
              </a:rPr>
              <a:t> h1 = h1All</a:t>
            </a:r>
            <a:r>
              <a:rPr lang="en-US" altLang="ja-JP" sz="2400" b="1" dirty="0">
                <a:solidFill>
                  <a:srgbClr val="3366FF"/>
                </a:solidFill>
                <a:ea typeface="メイリオ"/>
                <a:cs typeface="メイリオ"/>
              </a:rPr>
              <a:t>.item(</a:t>
            </a:r>
            <a:r>
              <a:rPr lang="en-US" altLang="ja-JP" sz="2400" b="1" dirty="0" err="1">
                <a:ea typeface="メイリオ"/>
                <a:cs typeface="メイリオ"/>
              </a:rPr>
              <a:t>i</a:t>
            </a:r>
            <a:r>
              <a:rPr lang="en-US" altLang="ja-JP" sz="2400" b="1" dirty="0">
                <a:solidFill>
                  <a:srgbClr val="3366FF"/>
                </a:solidFill>
                <a:ea typeface="メイリオ"/>
                <a:cs typeface="メイリオ"/>
              </a:rPr>
              <a:t>)</a:t>
            </a:r>
            <a:r>
              <a:rPr lang="en-US" altLang="ja-JP" sz="2400" b="1" dirty="0">
                <a:ea typeface="メイリオ"/>
                <a:cs typeface="メイリオ"/>
              </a:rPr>
              <a:t>;</a:t>
            </a:r>
          </a:p>
          <a:p>
            <a:pPr>
              <a:spcAft>
                <a:spcPts val="600"/>
              </a:spcAft>
            </a:pPr>
            <a:r>
              <a:rPr lang="en-US" altLang="ja-JP" sz="2400" b="1" dirty="0">
                <a:ea typeface="メイリオ"/>
                <a:cs typeface="メイリオ"/>
              </a:rPr>
              <a:t>    h1</a:t>
            </a:r>
            <a:r>
              <a:rPr lang="en-US" altLang="ja-JP" sz="2400" b="1" dirty="0">
                <a:solidFill>
                  <a:srgbClr val="3366FF"/>
                </a:solidFill>
                <a:ea typeface="メイリオ"/>
                <a:cs typeface="メイリオ"/>
              </a:rPr>
              <a:t>.setAttribute(</a:t>
            </a:r>
            <a:r>
              <a:rPr lang="en-US" altLang="ja-JP" sz="2400" b="1" dirty="0">
                <a:ea typeface="メイリオ"/>
                <a:cs typeface="メイリオ"/>
              </a:rPr>
              <a:t>"class", "highlight"</a:t>
            </a:r>
            <a:r>
              <a:rPr lang="en-US" altLang="ja-JP" sz="2400" b="1" dirty="0">
                <a:solidFill>
                  <a:srgbClr val="3366FF"/>
                </a:solidFill>
                <a:ea typeface="メイリオ"/>
                <a:cs typeface="メイリオ"/>
              </a:rPr>
              <a:t>)</a:t>
            </a:r>
            <a:r>
              <a:rPr lang="en-US" altLang="ja-JP" sz="2400" b="1" dirty="0">
                <a:ea typeface="メイリオ"/>
                <a:cs typeface="メイリオ"/>
              </a:rPr>
              <a:t>;</a:t>
            </a:r>
          </a:p>
          <a:p>
            <a:pPr>
              <a:spcAft>
                <a:spcPts val="600"/>
              </a:spcAft>
            </a:pPr>
            <a:r>
              <a:rPr lang="en-US" altLang="ja-JP" sz="2400" b="1" dirty="0">
                <a:ea typeface="メイリオ"/>
                <a:cs typeface="メイリオ"/>
              </a:rPr>
              <a:t>  }</a:t>
            </a:r>
          </a:p>
          <a:p>
            <a:pPr>
              <a:spcAft>
                <a:spcPts val="600"/>
              </a:spcAft>
            </a:pPr>
            <a:r>
              <a:rPr lang="en-US" altLang="ja-JP" sz="2400" b="1" dirty="0">
                <a:ea typeface="メイリオ"/>
                <a:cs typeface="メイリオ"/>
              </a:rPr>
              <a:t>}</a:t>
            </a:r>
            <a:endParaRPr lang="ja-JP" altLang="en-US" sz="2400" b="1" dirty="0">
              <a:ea typeface="メイリオ"/>
              <a:cs typeface="メイリオ"/>
            </a:endParaRPr>
          </a:p>
        </p:txBody>
      </p:sp>
      <p:sp>
        <p:nvSpPr>
          <p:cNvPr id="66566" name="右中かっこ 11"/>
          <p:cNvSpPr>
            <a:spLocks/>
          </p:cNvSpPr>
          <p:nvPr/>
        </p:nvSpPr>
        <p:spPr bwMode="auto">
          <a:xfrm>
            <a:off x="7923051" y="3692280"/>
            <a:ext cx="381000" cy="1524000"/>
          </a:xfrm>
          <a:prstGeom prst="rightBrace">
            <a:avLst>
              <a:gd name="adj1" fmla="val 8333"/>
              <a:gd name="adj2" fmla="val 50000"/>
            </a:avLst>
          </a:prstGeom>
          <a:noFill/>
          <a:ln w="38100">
            <a:solidFill>
              <a:srgbClr val="FF6600"/>
            </a:solidFill>
            <a:round/>
            <a:headEnd/>
            <a:tailEnd/>
          </a:ln>
        </p:spPr>
        <p:txBody>
          <a:bodyPr>
            <a:prstTxWarp prst="textNoShape">
              <a:avLst/>
            </a:prstTxWarp>
          </a:bodyPr>
          <a:lstStyle/>
          <a:p>
            <a:endParaRPr lang="ja-JP" altLang="en-US">
              <a:latin typeface="Arial" charset="0"/>
              <a:ea typeface="メイリオ"/>
              <a:cs typeface="メイリオ"/>
            </a:endParaRPr>
          </a:p>
        </p:txBody>
      </p:sp>
      <p:sp>
        <p:nvSpPr>
          <p:cNvPr id="66567" name="テキスト ボックス 12"/>
          <p:cNvSpPr txBox="1">
            <a:spLocks noChangeArrowheads="1"/>
          </p:cNvSpPr>
          <p:nvPr/>
        </p:nvSpPr>
        <p:spPr bwMode="auto">
          <a:xfrm>
            <a:off x="8227852" y="3863731"/>
            <a:ext cx="2440149" cy="923330"/>
          </a:xfrm>
          <a:prstGeom prst="rect">
            <a:avLst/>
          </a:prstGeom>
          <a:noFill/>
          <a:ln w="9525">
            <a:noFill/>
            <a:miter lim="800000"/>
            <a:headEnd/>
            <a:tailEnd/>
          </a:ln>
        </p:spPr>
        <p:txBody>
          <a:bodyPr wrap="square">
            <a:prstTxWarp prst="textNoShape">
              <a:avLst/>
            </a:prstTxWarp>
            <a:spAutoFit/>
          </a:bodyPr>
          <a:lstStyle/>
          <a:p>
            <a:r>
              <a:rPr lang="en-US" altLang="ja-JP">
                <a:ea typeface="メイリオ"/>
                <a:cs typeface="メイリオ"/>
              </a:rPr>
              <a:t>Node</a:t>
            </a:r>
            <a:r>
              <a:rPr lang="ja-JP" altLang="en-US">
                <a:ea typeface="メイリオ"/>
                <a:cs typeface="メイリオ"/>
              </a:rPr>
              <a:t>の集合（</a:t>
            </a:r>
            <a:r>
              <a:rPr lang="en-US" altLang="ja-JP">
                <a:ea typeface="メイリオ"/>
                <a:cs typeface="メイリオ"/>
              </a:rPr>
              <a:t>h1All</a:t>
            </a:r>
            <a:r>
              <a:rPr lang="ja-JP" altLang="en-US">
                <a:ea typeface="メイリオ"/>
                <a:cs typeface="メイリオ"/>
              </a:rPr>
              <a:t>）の先頭から順に</a:t>
            </a:r>
            <a:r>
              <a:rPr lang="en-US" altLang="ja-JP">
                <a:ea typeface="メイリオ"/>
                <a:cs typeface="メイリオ"/>
              </a:rPr>
              <a:t>Node</a:t>
            </a:r>
            <a:r>
              <a:rPr lang="ja-JP" altLang="en-US">
                <a:ea typeface="メイリオ"/>
                <a:cs typeface="メイリオ"/>
              </a:rPr>
              <a:t>（</a:t>
            </a:r>
            <a:r>
              <a:rPr lang="en-US" altLang="ja-JP">
                <a:ea typeface="メイリオ"/>
                <a:cs typeface="メイリオ"/>
              </a:rPr>
              <a:t>h1</a:t>
            </a:r>
            <a:r>
              <a:rPr lang="ja-JP" altLang="en-US">
                <a:ea typeface="メイリオ"/>
                <a:cs typeface="メイリオ"/>
              </a:rPr>
              <a:t>）を取り出す</a:t>
            </a:r>
          </a:p>
        </p:txBody>
      </p:sp>
      <p:sp>
        <p:nvSpPr>
          <p:cNvPr id="2" name="雲 1"/>
          <p:cNvSpPr/>
          <p:nvPr/>
        </p:nvSpPr>
        <p:spPr>
          <a:xfrm>
            <a:off x="6084276" y="5425796"/>
            <a:ext cx="3679968" cy="836958"/>
          </a:xfrm>
          <a:prstGeom prst="cloud">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ja-JP" altLang="en-US" sz="2800">
                <a:ea typeface="メイリオ"/>
              </a:rPr>
              <a:t>結構面倒くさい！</a:t>
            </a:r>
          </a:p>
        </p:txBody>
      </p:sp>
    </p:spTree>
    <p:extLst>
      <p:ext uri="{BB962C8B-B14F-4D97-AF65-F5344CB8AC3E}">
        <p14:creationId xmlns:p14="http://schemas.microsoft.com/office/powerpoint/2010/main" val="301014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t>jQuery</a:t>
            </a:r>
            <a:r>
              <a:rPr lang="ja-JP" altLang="en-US" dirty="0"/>
              <a:t>オブジェクト</a:t>
            </a:r>
            <a:r>
              <a:rPr lang="en-US" altLang="ja-JP" dirty="0"/>
              <a:t> </a:t>
            </a:r>
            <a:r>
              <a:rPr lang="en-US" altLang="ja-JP" dirty="0">
                <a:solidFill>
                  <a:srgbClr val="FFFF00"/>
                </a:solidFill>
              </a:rPr>
              <a:t>$(  )</a:t>
            </a:r>
            <a:endParaRPr lang="ja-JP" altLang="en-US" dirty="0">
              <a:solidFill>
                <a:srgbClr val="FFFF00"/>
              </a:solidFill>
            </a:endParaRPr>
          </a:p>
        </p:txBody>
      </p:sp>
      <p:sp>
        <p:nvSpPr>
          <p:cNvPr id="49155" name="コンテンツ プレースホルダ 17"/>
          <p:cNvSpPr>
            <a:spLocks noGrp="1"/>
          </p:cNvSpPr>
          <p:nvPr>
            <p:ph idx="1"/>
          </p:nvPr>
        </p:nvSpPr>
        <p:spPr>
          <a:xfrm>
            <a:off x="381000" y="1422400"/>
            <a:ext cx="10287000" cy="3632200"/>
          </a:xfrm>
        </p:spPr>
        <p:txBody>
          <a:bodyPr/>
          <a:lstStyle/>
          <a:p>
            <a:r>
              <a:rPr lang="en-US" altLang="ja-JP" dirty="0"/>
              <a:t>jQuery</a:t>
            </a:r>
            <a:r>
              <a:rPr lang="ja-JP" altLang="en-US" dirty="0"/>
              <a:t>では，操作の対象となる</a:t>
            </a:r>
            <a:r>
              <a:rPr lang="en-US" altLang="ja-JP" dirty="0"/>
              <a:t>HTML</a:t>
            </a:r>
            <a:r>
              <a:rPr lang="ja-JP" altLang="en-US" dirty="0"/>
              <a:t>要素の集合を</a:t>
            </a:r>
            <a:r>
              <a:rPr lang="en-US" altLang="ja-JP" dirty="0">
                <a:solidFill>
                  <a:srgbClr val="3366FF"/>
                </a:solidFill>
              </a:rPr>
              <a:t>CSS</a:t>
            </a:r>
            <a:r>
              <a:rPr lang="ja-JP" altLang="en-US" dirty="0">
                <a:solidFill>
                  <a:srgbClr val="3366FF"/>
                </a:solidFill>
              </a:rPr>
              <a:t>セレクタ</a:t>
            </a:r>
            <a:r>
              <a:rPr lang="ja-JP" altLang="en-US" dirty="0"/>
              <a:t>で特定する。</a:t>
            </a:r>
            <a:endParaRPr lang="en-US" altLang="ja-JP" dirty="0"/>
          </a:p>
          <a:p>
            <a:r>
              <a:rPr lang="en-US" altLang="ja-JP" dirty="0">
                <a:solidFill>
                  <a:srgbClr val="3366FF"/>
                </a:solidFill>
              </a:rPr>
              <a:t>$( </a:t>
            </a:r>
            <a:r>
              <a:rPr lang="en-US" altLang="ja-JP" i="1" dirty="0"/>
              <a:t>CSS</a:t>
            </a:r>
            <a:r>
              <a:rPr lang="ja-JP" altLang="en-US" i="1" dirty="0"/>
              <a:t>セレクタ</a:t>
            </a:r>
            <a:r>
              <a:rPr lang="en-US" altLang="ja-JP" i="1" dirty="0"/>
              <a:t> </a:t>
            </a:r>
            <a:r>
              <a:rPr lang="en-US" altLang="ja-JP" dirty="0">
                <a:solidFill>
                  <a:srgbClr val="3366FF"/>
                </a:solidFill>
              </a:rPr>
              <a:t>)</a:t>
            </a:r>
            <a:r>
              <a:rPr lang="ja-JP" altLang="en-US" dirty="0"/>
              <a:t>は，特定された</a:t>
            </a:r>
            <a:r>
              <a:rPr lang="en-US" altLang="ja-JP" dirty="0"/>
              <a:t>HTML</a:t>
            </a:r>
            <a:r>
              <a:rPr lang="ja-JP" altLang="en-US" dirty="0"/>
              <a:t>要素を内包する単一のオブジェクト（</a:t>
            </a:r>
            <a:r>
              <a:rPr lang="en-US" altLang="ja-JP" dirty="0">
                <a:solidFill>
                  <a:srgbClr val="FF0000"/>
                </a:solidFill>
              </a:rPr>
              <a:t>jQuery</a:t>
            </a:r>
            <a:r>
              <a:rPr lang="ja-JP" altLang="en-US" dirty="0">
                <a:solidFill>
                  <a:srgbClr val="FF0000"/>
                </a:solidFill>
              </a:rPr>
              <a:t>オブジェクト</a:t>
            </a:r>
            <a:r>
              <a:rPr lang="ja-JP" altLang="en-US" dirty="0"/>
              <a:t>）を表す。</a:t>
            </a:r>
            <a:endParaRPr lang="en-US" altLang="ja-JP" dirty="0"/>
          </a:p>
        </p:txBody>
      </p:sp>
      <p:sp>
        <p:nvSpPr>
          <p:cNvPr id="49156" name="フッター プレースホルダ 3"/>
          <p:cNvSpPr>
            <a:spLocks noGrp="1"/>
          </p:cNvSpPr>
          <p:nvPr>
            <p:ph type="ftr" sz="quarter" idx="4294967295"/>
          </p:nvPr>
        </p:nvSpPr>
        <p:spPr>
          <a:xfrm>
            <a:off x="0" y="6370638"/>
            <a:ext cx="9144000" cy="457200"/>
          </a:xfrm>
          <a:prstGeom prst="rect">
            <a:avLst/>
          </a:prstGeom>
          <a:noFill/>
        </p:spPr>
        <p:txBody>
          <a:bodyPr/>
          <a:lstStyle/>
          <a:p>
            <a:endParaRPr lang="en-US" altLang="ja-JP" dirty="0"/>
          </a:p>
        </p:txBody>
      </p:sp>
      <p:sp>
        <p:nvSpPr>
          <p:cNvPr id="49157" name="テキスト ボックス 7"/>
          <p:cNvSpPr txBox="1">
            <a:spLocks noChangeArrowheads="1"/>
          </p:cNvSpPr>
          <p:nvPr/>
        </p:nvSpPr>
        <p:spPr bwMode="auto">
          <a:xfrm>
            <a:off x="3319911" y="4668574"/>
            <a:ext cx="1981958" cy="646331"/>
          </a:xfrm>
          <a:prstGeom prst="rect">
            <a:avLst/>
          </a:prstGeom>
          <a:solidFill>
            <a:srgbClr val="FFFF00"/>
          </a:solidFill>
          <a:ln w="38100">
            <a:solidFill>
              <a:srgbClr val="FF6600"/>
            </a:solidFill>
            <a:round/>
            <a:headEnd/>
            <a:tailEnd/>
          </a:ln>
        </p:spPr>
        <p:txBody>
          <a:bodyPr wrap="none">
            <a:prstTxWarp prst="textNoShape">
              <a:avLst/>
            </a:prstTxWarp>
            <a:spAutoFit/>
          </a:bodyPr>
          <a:lstStyle/>
          <a:p>
            <a:r>
              <a:rPr lang="en-US" altLang="ja-JP" sz="3600" b="1">
                <a:ea typeface="メイリオ"/>
                <a:cs typeface="メイリオ"/>
              </a:rPr>
              <a:t>$( "h1" )</a:t>
            </a:r>
            <a:endParaRPr lang="ja-JP" altLang="en-US" sz="3600" b="1">
              <a:ea typeface="メイリオ"/>
              <a:cs typeface="メイリオ"/>
            </a:endParaRPr>
          </a:p>
        </p:txBody>
      </p:sp>
      <p:sp>
        <p:nvSpPr>
          <p:cNvPr id="49158" name="テキスト ボックス 8"/>
          <p:cNvSpPr txBox="1">
            <a:spLocks noChangeArrowheads="1"/>
          </p:cNvSpPr>
          <p:nvPr/>
        </p:nvSpPr>
        <p:spPr bwMode="auto">
          <a:xfrm>
            <a:off x="2404307" y="5298811"/>
            <a:ext cx="3506405" cy="830997"/>
          </a:xfrm>
          <a:prstGeom prst="rect">
            <a:avLst/>
          </a:prstGeom>
          <a:noFill/>
          <a:ln w="9525">
            <a:noFill/>
            <a:miter lim="800000"/>
            <a:headEnd/>
            <a:tailEnd/>
          </a:ln>
        </p:spPr>
        <p:txBody>
          <a:bodyPr wrap="square">
            <a:prstTxWarp prst="textNoShape">
              <a:avLst/>
            </a:prstTxWarp>
            <a:spAutoFit/>
          </a:bodyPr>
          <a:lstStyle/>
          <a:p>
            <a:r>
              <a:rPr lang="ja-JP" altLang="en-US" sz="2400" b="1">
                <a:solidFill>
                  <a:srgbClr val="FF6600"/>
                </a:solidFill>
                <a:ea typeface="メイリオ"/>
                <a:cs typeface="メイリオ"/>
              </a:rPr>
              <a:t>全ての</a:t>
            </a:r>
            <a:r>
              <a:rPr lang="en-US" altLang="ja-JP" sz="2400" b="1">
                <a:solidFill>
                  <a:srgbClr val="FF6600"/>
                </a:solidFill>
                <a:ea typeface="メイリオ"/>
                <a:cs typeface="メイリオ"/>
              </a:rPr>
              <a:t>&lt;h1&gt;</a:t>
            </a:r>
            <a:r>
              <a:rPr lang="ja-JP" altLang="en-US" sz="2400" b="1">
                <a:solidFill>
                  <a:srgbClr val="FF6600"/>
                </a:solidFill>
                <a:ea typeface="メイリオ"/>
                <a:cs typeface="メイリオ"/>
              </a:rPr>
              <a:t>要素を含む</a:t>
            </a:r>
            <a:r>
              <a:rPr lang="en-US" altLang="ja-JP" sz="2400" b="1">
                <a:solidFill>
                  <a:srgbClr val="FF6600"/>
                </a:solidFill>
                <a:ea typeface="メイリオ"/>
                <a:cs typeface="メイリオ"/>
              </a:rPr>
              <a:t>jQuery</a:t>
            </a:r>
            <a:r>
              <a:rPr lang="ja-JP" altLang="en-US" sz="2400" b="1">
                <a:solidFill>
                  <a:srgbClr val="FF6600"/>
                </a:solidFill>
                <a:ea typeface="メイリオ"/>
                <a:cs typeface="メイリオ"/>
              </a:rPr>
              <a:t>オブジェクト</a:t>
            </a:r>
          </a:p>
        </p:txBody>
      </p:sp>
      <p:sp>
        <p:nvSpPr>
          <p:cNvPr id="49159" name="角丸四角形 9"/>
          <p:cNvSpPr>
            <a:spLocks noChangeArrowheads="1"/>
          </p:cNvSpPr>
          <p:nvPr/>
        </p:nvSpPr>
        <p:spPr bwMode="auto">
          <a:xfrm>
            <a:off x="6279010" y="4232010"/>
            <a:ext cx="4388990" cy="457200"/>
          </a:xfrm>
          <a:prstGeom prst="roundRect">
            <a:avLst>
              <a:gd name="adj" fmla="val 50000"/>
            </a:avLst>
          </a:prstGeom>
          <a:solidFill>
            <a:schemeClr val="accent1"/>
          </a:solidFill>
          <a:ln w="9525">
            <a:noFill/>
            <a:round/>
            <a:headEnd/>
            <a:tailEnd/>
          </a:ln>
        </p:spPr>
        <p:txBody>
          <a:bodyPr anchor="ctr">
            <a:prstTxWarp prst="textNoShape">
              <a:avLst/>
            </a:prstTxWarp>
          </a:bodyPr>
          <a:lstStyle/>
          <a:p>
            <a:r>
              <a:rPr lang="en-US" altLang="ja-JP" sz="2400" dirty="0">
                <a:ea typeface="メイリオ"/>
                <a:cs typeface="メイリオ"/>
              </a:rPr>
              <a:t>&lt;h1&gt;</a:t>
            </a:r>
            <a:r>
              <a:rPr lang="ja-JP" altLang="en-US" sz="2400" dirty="0">
                <a:ea typeface="メイリオ"/>
                <a:cs typeface="メイリオ"/>
              </a:rPr>
              <a:t>自己紹介</a:t>
            </a:r>
            <a:r>
              <a:rPr lang="en-US" altLang="ja-JP" sz="2400" dirty="0">
                <a:ea typeface="メイリオ"/>
                <a:cs typeface="メイリオ"/>
              </a:rPr>
              <a:t>&lt;/h1&gt;</a:t>
            </a:r>
            <a:endParaRPr lang="ja-JP" altLang="en-US" sz="2400" dirty="0">
              <a:ea typeface="メイリオ"/>
              <a:cs typeface="メイリオ"/>
            </a:endParaRPr>
          </a:p>
        </p:txBody>
      </p:sp>
      <p:sp>
        <p:nvSpPr>
          <p:cNvPr id="49160" name="角丸四角形 10"/>
          <p:cNvSpPr>
            <a:spLocks noChangeArrowheads="1"/>
          </p:cNvSpPr>
          <p:nvPr/>
        </p:nvSpPr>
        <p:spPr bwMode="auto">
          <a:xfrm>
            <a:off x="6279010" y="4765410"/>
            <a:ext cx="4388990" cy="457200"/>
          </a:xfrm>
          <a:prstGeom prst="roundRect">
            <a:avLst>
              <a:gd name="adj" fmla="val 50000"/>
            </a:avLst>
          </a:prstGeom>
          <a:solidFill>
            <a:schemeClr val="accent1"/>
          </a:solidFill>
          <a:ln w="9525">
            <a:noFill/>
            <a:round/>
            <a:headEnd/>
            <a:tailEnd/>
          </a:ln>
        </p:spPr>
        <p:txBody>
          <a:bodyPr anchor="ctr">
            <a:prstTxWarp prst="textNoShape">
              <a:avLst/>
            </a:prstTxWarp>
          </a:bodyPr>
          <a:lstStyle/>
          <a:p>
            <a:r>
              <a:rPr lang="en-US" altLang="ja-JP" sz="2400" dirty="0">
                <a:ea typeface="メイリオ"/>
                <a:cs typeface="メイリオ"/>
              </a:rPr>
              <a:t>&lt;h1&gt;</a:t>
            </a:r>
            <a:r>
              <a:rPr lang="ja-JP" altLang="en-US" sz="2400" dirty="0">
                <a:ea typeface="メイリオ"/>
                <a:cs typeface="メイリオ"/>
              </a:rPr>
              <a:t>学系案内</a:t>
            </a:r>
            <a:r>
              <a:rPr lang="en-US" altLang="ja-JP" sz="2400" dirty="0">
                <a:ea typeface="メイリオ"/>
                <a:cs typeface="メイリオ"/>
              </a:rPr>
              <a:t>&lt;/h1&gt;</a:t>
            </a:r>
            <a:endParaRPr lang="ja-JP" altLang="en-US" sz="2400" dirty="0">
              <a:ea typeface="メイリオ"/>
              <a:cs typeface="メイリオ"/>
            </a:endParaRPr>
          </a:p>
        </p:txBody>
      </p:sp>
      <p:sp>
        <p:nvSpPr>
          <p:cNvPr id="49161" name="角丸四角形 11"/>
          <p:cNvSpPr>
            <a:spLocks noChangeArrowheads="1"/>
          </p:cNvSpPr>
          <p:nvPr/>
        </p:nvSpPr>
        <p:spPr bwMode="auto">
          <a:xfrm>
            <a:off x="6279010" y="5298810"/>
            <a:ext cx="4388990" cy="457200"/>
          </a:xfrm>
          <a:prstGeom prst="roundRect">
            <a:avLst>
              <a:gd name="adj" fmla="val 50000"/>
            </a:avLst>
          </a:prstGeom>
          <a:solidFill>
            <a:schemeClr val="accent1"/>
          </a:solidFill>
          <a:ln w="9525">
            <a:noFill/>
            <a:round/>
            <a:headEnd/>
            <a:tailEnd/>
          </a:ln>
        </p:spPr>
        <p:txBody>
          <a:bodyPr anchor="ctr">
            <a:prstTxWarp prst="textNoShape">
              <a:avLst/>
            </a:prstTxWarp>
          </a:bodyPr>
          <a:lstStyle/>
          <a:p>
            <a:r>
              <a:rPr lang="en-US" altLang="ja-JP" sz="2400" dirty="0">
                <a:ea typeface="メイリオ"/>
                <a:cs typeface="メイリオ"/>
              </a:rPr>
              <a:t>&lt;h1&gt;</a:t>
            </a:r>
            <a:r>
              <a:rPr lang="ja-JP" altLang="en-US" sz="2400" dirty="0">
                <a:ea typeface="メイリオ"/>
                <a:cs typeface="メイリオ"/>
              </a:rPr>
              <a:t>ログインフォーム</a:t>
            </a:r>
            <a:r>
              <a:rPr lang="en-US" altLang="ja-JP" sz="2400" dirty="0">
                <a:ea typeface="メイリオ"/>
                <a:cs typeface="メイリオ"/>
              </a:rPr>
              <a:t>&lt;/h1&gt;</a:t>
            </a:r>
            <a:endParaRPr lang="ja-JP" altLang="en-US" sz="2400" dirty="0">
              <a:ea typeface="メイリオ"/>
              <a:cs typeface="メイリオ"/>
            </a:endParaRPr>
          </a:p>
        </p:txBody>
      </p:sp>
      <p:sp>
        <p:nvSpPr>
          <p:cNvPr id="49162" name="左中かっこ 12"/>
          <p:cNvSpPr>
            <a:spLocks/>
          </p:cNvSpPr>
          <p:nvPr/>
        </p:nvSpPr>
        <p:spPr bwMode="auto">
          <a:xfrm>
            <a:off x="5898011" y="4155810"/>
            <a:ext cx="381000" cy="1676400"/>
          </a:xfrm>
          <a:prstGeom prst="leftBrace">
            <a:avLst>
              <a:gd name="adj1" fmla="val 8331"/>
              <a:gd name="adj2" fmla="val 50000"/>
            </a:avLst>
          </a:prstGeom>
          <a:noFill/>
          <a:ln w="38100">
            <a:solidFill>
              <a:srgbClr val="FF6600"/>
            </a:solidFill>
            <a:round/>
            <a:headEnd/>
            <a:tailEnd/>
          </a:ln>
        </p:spPr>
        <p:txBody>
          <a:bodyPr>
            <a:prstTxWarp prst="textNoShape">
              <a:avLst/>
            </a:prstTxWarp>
          </a:bodyPr>
          <a:lstStyle/>
          <a:p>
            <a:endParaRPr lang="ja-JP" altLang="en-US" sz="2400">
              <a:ea typeface="メイリオ"/>
              <a:cs typeface="メイリオ"/>
            </a:endParaRPr>
          </a:p>
        </p:txBody>
      </p:sp>
      <p:cxnSp>
        <p:nvCxnSpPr>
          <p:cNvPr id="49163" name="直線矢印コネクタ 14"/>
          <p:cNvCxnSpPr>
            <a:cxnSpLocks noChangeShapeType="1"/>
            <a:stCxn id="49157" idx="3"/>
            <a:endCxn id="49162" idx="1"/>
          </p:cNvCxnSpPr>
          <p:nvPr/>
        </p:nvCxnSpPr>
        <p:spPr bwMode="auto">
          <a:xfrm>
            <a:off x="5301869" y="4991740"/>
            <a:ext cx="596142" cy="2271"/>
          </a:xfrm>
          <a:prstGeom prst="straightConnector1">
            <a:avLst/>
          </a:prstGeom>
          <a:noFill/>
          <a:ln w="38100">
            <a:solidFill>
              <a:srgbClr val="FF6600"/>
            </a:solidFill>
            <a:round/>
            <a:headEnd/>
            <a:tailEnd/>
          </a:ln>
        </p:spPr>
      </p:cxnSp>
    </p:spTree>
    <p:extLst>
      <p:ext uri="{BB962C8B-B14F-4D97-AF65-F5344CB8AC3E}">
        <p14:creationId xmlns:p14="http://schemas.microsoft.com/office/powerpoint/2010/main" val="44149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42028" y="190500"/>
            <a:ext cx="10078324" cy="685800"/>
          </a:xfrm>
        </p:spPr>
        <p:txBody>
          <a:bodyPr/>
          <a:lstStyle/>
          <a:p>
            <a:r>
              <a:rPr lang="ja-JP" altLang="en-US" dirty="0">
                <a:latin typeface="メイリオ"/>
              </a:rPr>
              <a:t>条件分岐（</a:t>
            </a:r>
            <a:r>
              <a:rPr lang="en-US" altLang="ja-JP" dirty="0">
                <a:latin typeface="メイリオ"/>
              </a:rPr>
              <a:t>if</a:t>
            </a:r>
            <a:r>
              <a:rPr lang="ja-JP" altLang="en-US" dirty="0">
                <a:latin typeface="メイリオ"/>
              </a:rPr>
              <a:t>）３パターン</a:t>
            </a:r>
          </a:p>
        </p:txBody>
      </p:sp>
      <p:sp>
        <p:nvSpPr>
          <p:cNvPr id="5" name="TextBox 4"/>
          <p:cNvSpPr txBox="1"/>
          <p:nvPr/>
        </p:nvSpPr>
        <p:spPr>
          <a:xfrm>
            <a:off x="1400050" y="1164081"/>
            <a:ext cx="2186510" cy="1938992"/>
          </a:xfrm>
          <a:prstGeom prst="rect">
            <a:avLst/>
          </a:prstGeom>
          <a:solidFill>
            <a:schemeClr val="bg1"/>
          </a:solidFill>
          <a:ln>
            <a:solidFill>
              <a:schemeClr val="bg2"/>
            </a:solidFill>
          </a:ln>
          <a:effectLst>
            <a:outerShdw blurRad="50800" dist="38100" dir="2700000">
              <a:srgbClr val="000000">
                <a:alpha val="43000"/>
              </a:srgbClr>
            </a:outerShdw>
          </a:effectLst>
        </p:spPr>
        <p:txBody>
          <a:bodyPr wrap="squar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b="1">
                <a:solidFill>
                  <a:srgbClr val="FF0000"/>
                </a:solidFill>
                <a:latin typeface="メイリオ"/>
                <a:ea typeface="メイリオ"/>
                <a:cs typeface="メイリオ"/>
              </a:rPr>
              <a:t>if(</a:t>
            </a:r>
            <a:r>
              <a:rPr lang="ja-JP" altLang="en-US" b="1">
                <a:solidFill>
                  <a:srgbClr val="3366FF"/>
                </a:solidFill>
                <a:latin typeface="メイリオ"/>
                <a:ea typeface="メイリオ"/>
                <a:cs typeface="メイリオ"/>
              </a:rPr>
              <a:t>条件式</a:t>
            </a:r>
            <a:r>
              <a:rPr lang="en-US" altLang="ja-JP" b="1">
                <a:solidFill>
                  <a:srgbClr val="FF0000"/>
                </a:solidFill>
                <a:latin typeface="メイリオ"/>
                <a:ea typeface="メイリオ"/>
                <a:cs typeface="メイリオ"/>
              </a:rPr>
              <a:t>){</a:t>
            </a:r>
          </a:p>
          <a:p>
            <a:r>
              <a:rPr lang="en-US" altLang="ja-JP" b="1">
                <a:solidFill>
                  <a:srgbClr val="FF0000"/>
                </a:solidFill>
                <a:latin typeface="メイリオ"/>
                <a:ea typeface="メイリオ"/>
                <a:cs typeface="メイリオ"/>
              </a:rPr>
              <a:t>  </a:t>
            </a:r>
          </a:p>
          <a:p>
            <a:endParaRPr lang="en-US" altLang="ja-JP" b="1">
              <a:solidFill>
                <a:srgbClr val="FF0000"/>
              </a:solidFill>
              <a:latin typeface="メイリオ"/>
              <a:ea typeface="メイリオ"/>
              <a:cs typeface="メイリオ"/>
            </a:endParaRPr>
          </a:p>
          <a:p>
            <a:r>
              <a:rPr lang="en-US" altLang="ja-JP" b="1">
                <a:solidFill>
                  <a:srgbClr val="FF0000"/>
                </a:solidFill>
                <a:latin typeface="メイリオ"/>
                <a:ea typeface="メイリオ"/>
                <a:cs typeface="メイリオ"/>
              </a:rPr>
              <a:t>}</a:t>
            </a:r>
            <a:endParaRPr lang="en-US" altLang="ja-JP" b="1">
              <a:latin typeface="メイリオ"/>
              <a:ea typeface="メイリオ"/>
              <a:cs typeface="メイリオ"/>
            </a:endParaRPr>
          </a:p>
          <a:p>
            <a:endParaRPr lang="en-US" altLang="ja-JP" b="1">
              <a:latin typeface="メイリオ"/>
              <a:ea typeface="メイリオ"/>
              <a:cs typeface="メイリオ"/>
            </a:endParaRPr>
          </a:p>
        </p:txBody>
      </p:sp>
      <p:sp>
        <p:nvSpPr>
          <p:cNvPr id="6" name="TextBox 5"/>
          <p:cNvSpPr txBox="1"/>
          <p:nvPr/>
        </p:nvSpPr>
        <p:spPr>
          <a:xfrm>
            <a:off x="1517451" y="3419773"/>
            <a:ext cx="2338388" cy="3046988"/>
          </a:xfrm>
          <a:prstGeom prst="rect">
            <a:avLst/>
          </a:prstGeom>
          <a:solidFill>
            <a:schemeClr val="bg1"/>
          </a:solidFill>
          <a:ln>
            <a:solidFill>
              <a:schemeClr val="bg2"/>
            </a:solidFill>
          </a:ln>
          <a:effectLst>
            <a:outerShdw blurRad="50800" dist="38100" dir="2700000">
              <a:srgbClr val="000000">
                <a:alpha val="43000"/>
              </a:srgbClr>
            </a:outerShdw>
          </a:effectLst>
        </p:spPr>
        <p:txBody>
          <a:bodyPr>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b="1">
                <a:solidFill>
                  <a:srgbClr val="FF0000"/>
                </a:solidFill>
                <a:latin typeface="メイリオ"/>
                <a:ea typeface="メイリオ"/>
                <a:cs typeface="メイリオ"/>
              </a:rPr>
              <a:t>if(</a:t>
            </a:r>
            <a:r>
              <a:rPr lang="ja-JP" altLang="en-US" b="1">
                <a:solidFill>
                  <a:srgbClr val="3366FF"/>
                </a:solidFill>
                <a:latin typeface="メイリオ"/>
                <a:ea typeface="メイリオ"/>
                <a:cs typeface="メイリオ"/>
              </a:rPr>
              <a:t>条件式</a:t>
            </a:r>
            <a:r>
              <a:rPr lang="en-US" altLang="ja-JP" b="1">
                <a:solidFill>
                  <a:srgbClr val="FF0000"/>
                </a:solidFill>
                <a:latin typeface="メイリオ"/>
                <a:ea typeface="メイリオ"/>
                <a:cs typeface="メイリオ"/>
              </a:rPr>
              <a:t>){</a:t>
            </a:r>
          </a:p>
          <a:p>
            <a:endParaRPr lang="en-US" altLang="ja-JP" b="1">
              <a:solidFill>
                <a:srgbClr val="FF0000"/>
              </a:solidFill>
              <a:latin typeface="メイリオ"/>
              <a:ea typeface="メイリオ"/>
              <a:cs typeface="メイリオ"/>
            </a:endParaRPr>
          </a:p>
          <a:p>
            <a:endParaRPr lang="en-US" altLang="ja-JP" b="1">
              <a:solidFill>
                <a:srgbClr val="FF0000"/>
              </a:solidFill>
              <a:latin typeface="メイリオ"/>
              <a:ea typeface="メイリオ"/>
              <a:cs typeface="メイリオ"/>
            </a:endParaRPr>
          </a:p>
          <a:p>
            <a:r>
              <a:rPr lang="en-US" altLang="ja-JP" b="1">
                <a:solidFill>
                  <a:srgbClr val="FF0000"/>
                </a:solidFill>
                <a:latin typeface="メイリオ"/>
                <a:ea typeface="メイリオ"/>
                <a:cs typeface="メイリオ"/>
              </a:rPr>
              <a:t>}else{</a:t>
            </a:r>
          </a:p>
          <a:p>
            <a:r>
              <a:rPr lang="en-US" altLang="ja-JP" b="1">
                <a:solidFill>
                  <a:srgbClr val="FF0000"/>
                </a:solidFill>
                <a:latin typeface="メイリオ"/>
                <a:ea typeface="メイリオ"/>
                <a:cs typeface="メイリオ"/>
              </a:rPr>
              <a:t>  </a:t>
            </a:r>
          </a:p>
          <a:p>
            <a:endParaRPr lang="en-US" altLang="ja-JP" b="1">
              <a:solidFill>
                <a:srgbClr val="FF0000"/>
              </a:solidFill>
              <a:latin typeface="メイリオ"/>
              <a:ea typeface="メイリオ"/>
              <a:cs typeface="メイリオ"/>
            </a:endParaRPr>
          </a:p>
          <a:p>
            <a:r>
              <a:rPr lang="en-US" altLang="ja-JP" b="1">
                <a:solidFill>
                  <a:srgbClr val="FF0000"/>
                </a:solidFill>
                <a:latin typeface="メイリオ"/>
                <a:ea typeface="メイリオ"/>
                <a:cs typeface="メイリオ"/>
              </a:rPr>
              <a:t>}</a:t>
            </a:r>
          </a:p>
          <a:p>
            <a:endParaRPr lang="en-US" altLang="ja-JP" b="1">
              <a:latin typeface="メイリオ"/>
              <a:ea typeface="メイリオ"/>
              <a:cs typeface="メイリオ"/>
            </a:endParaRPr>
          </a:p>
        </p:txBody>
      </p:sp>
      <p:sp>
        <p:nvSpPr>
          <p:cNvPr id="18438" name="TextBox 6"/>
          <p:cNvSpPr txBox="1">
            <a:spLocks noChangeArrowheads="1"/>
          </p:cNvSpPr>
          <p:nvPr/>
        </p:nvSpPr>
        <p:spPr bwMode="auto">
          <a:xfrm>
            <a:off x="1730177" y="1906886"/>
            <a:ext cx="2030413" cy="461963"/>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latin typeface="メイリオ"/>
                <a:ea typeface="メイリオ"/>
                <a:cs typeface="メイリオ"/>
              </a:rPr>
              <a:t>実行される式</a:t>
            </a:r>
            <a:endParaRPr lang="ja-JP" altLang="en-US">
              <a:ea typeface="メイリオ"/>
              <a:cs typeface="メイリオ"/>
            </a:endParaRPr>
          </a:p>
        </p:txBody>
      </p:sp>
      <p:sp>
        <p:nvSpPr>
          <p:cNvPr id="18439" name="TextBox 8"/>
          <p:cNvSpPr txBox="1">
            <a:spLocks noChangeArrowheads="1"/>
          </p:cNvSpPr>
          <p:nvPr/>
        </p:nvSpPr>
        <p:spPr bwMode="auto">
          <a:xfrm>
            <a:off x="1747639" y="3964286"/>
            <a:ext cx="2032000" cy="461963"/>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latin typeface="メイリオ"/>
                <a:ea typeface="メイリオ"/>
                <a:cs typeface="メイリオ"/>
              </a:rPr>
              <a:t>実行される式</a:t>
            </a:r>
            <a:endParaRPr lang="ja-JP" altLang="en-US">
              <a:ea typeface="メイリオ"/>
              <a:cs typeface="メイリオ"/>
            </a:endParaRPr>
          </a:p>
        </p:txBody>
      </p:sp>
      <p:sp>
        <p:nvSpPr>
          <p:cNvPr id="18440" name="TextBox 9"/>
          <p:cNvSpPr txBox="1">
            <a:spLocks noChangeArrowheads="1"/>
          </p:cNvSpPr>
          <p:nvPr/>
        </p:nvSpPr>
        <p:spPr bwMode="auto">
          <a:xfrm>
            <a:off x="1747639" y="5096173"/>
            <a:ext cx="2032000" cy="461962"/>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latin typeface="メイリオ"/>
                <a:ea typeface="メイリオ"/>
                <a:cs typeface="メイリオ"/>
              </a:rPr>
              <a:t>実行される式</a:t>
            </a:r>
            <a:endParaRPr lang="ja-JP" altLang="en-US">
              <a:ea typeface="メイリオ"/>
              <a:cs typeface="メイリオ"/>
            </a:endParaRPr>
          </a:p>
        </p:txBody>
      </p:sp>
      <p:sp>
        <p:nvSpPr>
          <p:cNvPr id="18441" name="TextBox 22"/>
          <p:cNvSpPr txBox="1">
            <a:spLocks noChangeArrowheads="1"/>
          </p:cNvSpPr>
          <p:nvPr/>
        </p:nvSpPr>
        <p:spPr bwMode="auto">
          <a:xfrm>
            <a:off x="3827377" y="935481"/>
            <a:ext cx="553998" cy="2193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dirty="0">
                <a:ea typeface="メイリオ"/>
                <a:cs typeface="メイリオ"/>
              </a:rPr>
              <a:t>満たされたら</a:t>
            </a:r>
            <a:r>
              <a:rPr lang="en-US" altLang="ja-JP" dirty="0">
                <a:ea typeface="メイリオ"/>
                <a:cs typeface="メイリオ"/>
              </a:rPr>
              <a:t>...</a:t>
            </a:r>
            <a:endParaRPr lang="ja-JP" altLang="en-US" dirty="0">
              <a:ea typeface="メイリオ"/>
              <a:cs typeface="メイリオ"/>
            </a:endParaRPr>
          </a:p>
        </p:txBody>
      </p:sp>
      <p:sp>
        <p:nvSpPr>
          <p:cNvPr id="18442" name="TextBox 24"/>
          <p:cNvSpPr txBox="1">
            <a:spLocks noChangeArrowheads="1"/>
          </p:cNvSpPr>
          <p:nvPr/>
        </p:nvSpPr>
        <p:spPr bwMode="auto">
          <a:xfrm>
            <a:off x="3932078" y="3381673"/>
            <a:ext cx="553998" cy="2193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a:ea typeface="メイリオ"/>
                <a:cs typeface="メイリオ"/>
              </a:rPr>
              <a:t>満たされたら</a:t>
            </a:r>
            <a:r>
              <a:rPr lang="en-US" altLang="ja-JP">
                <a:ea typeface="メイリオ"/>
                <a:cs typeface="メイリオ"/>
              </a:rPr>
              <a:t>...</a:t>
            </a:r>
            <a:endParaRPr lang="ja-JP" altLang="en-US">
              <a:ea typeface="メイリオ"/>
              <a:cs typeface="メイリオ"/>
            </a:endParaRPr>
          </a:p>
        </p:txBody>
      </p:sp>
      <p:sp>
        <p:nvSpPr>
          <p:cNvPr id="34" name="左カーブ矢印 33"/>
          <p:cNvSpPr/>
          <p:nvPr/>
        </p:nvSpPr>
        <p:spPr bwMode="auto">
          <a:xfrm>
            <a:off x="3503488" y="1362520"/>
            <a:ext cx="384457" cy="688975"/>
          </a:xfrm>
          <a:prstGeom prst="curvedLef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ja-JP" altLang="en-US">
              <a:latin typeface="Arial" pitchFamily="-107" charset="0"/>
              <a:ea typeface="メイリオ"/>
              <a:cs typeface="メイリオ"/>
            </a:endParaRPr>
          </a:p>
        </p:txBody>
      </p:sp>
      <p:sp>
        <p:nvSpPr>
          <p:cNvPr id="35" name="左カーブ矢印 34"/>
          <p:cNvSpPr/>
          <p:nvPr/>
        </p:nvSpPr>
        <p:spPr bwMode="auto">
          <a:xfrm>
            <a:off x="3673277" y="3645199"/>
            <a:ext cx="411163" cy="688975"/>
          </a:xfrm>
          <a:prstGeom prst="curvedLef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ja-JP" altLang="en-US">
              <a:latin typeface="Arial" pitchFamily="-107" charset="0"/>
              <a:ea typeface="メイリオ"/>
              <a:cs typeface="メイリオ"/>
            </a:endParaRPr>
          </a:p>
        </p:txBody>
      </p:sp>
      <p:sp>
        <p:nvSpPr>
          <p:cNvPr id="36" name="左カーブ矢印 35"/>
          <p:cNvSpPr/>
          <p:nvPr/>
        </p:nvSpPr>
        <p:spPr bwMode="auto">
          <a:xfrm flipH="1">
            <a:off x="1158677" y="3680123"/>
            <a:ext cx="411163" cy="1878012"/>
          </a:xfrm>
          <a:prstGeom prst="curvedLeftArrow">
            <a:avLst>
              <a:gd name="adj1" fmla="val 50000"/>
              <a:gd name="adj2" fmla="val 108058"/>
              <a:gd name="adj3" fmla="val 25000"/>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ja-JP" altLang="en-US">
              <a:latin typeface="Arial" pitchFamily="-107" charset="0"/>
              <a:ea typeface="メイリオ"/>
              <a:cs typeface="メイリオ"/>
            </a:endParaRPr>
          </a:p>
        </p:txBody>
      </p:sp>
      <p:sp>
        <p:nvSpPr>
          <p:cNvPr id="18446" name="TextBox 36"/>
          <p:cNvSpPr txBox="1">
            <a:spLocks noChangeArrowheads="1"/>
          </p:cNvSpPr>
          <p:nvPr/>
        </p:nvSpPr>
        <p:spPr bwMode="auto">
          <a:xfrm>
            <a:off x="655478" y="3354685"/>
            <a:ext cx="553998" cy="311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a:ea typeface="メイリオ"/>
                <a:cs typeface="メイリオ"/>
              </a:rPr>
              <a:t>満たされなかったら</a:t>
            </a:r>
            <a:r>
              <a:rPr lang="en-US" altLang="ja-JP">
                <a:ea typeface="メイリオ"/>
                <a:cs typeface="メイリオ"/>
              </a:rPr>
              <a:t>...</a:t>
            </a:r>
            <a:endParaRPr lang="ja-JP" altLang="en-US">
              <a:ea typeface="メイリオ"/>
              <a:cs typeface="メイリオ"/>
            </a:endParaRPr>
          </a:p>
        </p:txBody>
      </p:sp>
      <p:sp>
        <p:nvSpPr>
          <p:cNvPr id="18" name="TextBox 13"/>
          <p:cNvSpPr txBox="1"/>
          <p:nvPr/>
        </p:nvSpPr>
        <p:spPr>
          <a:xfrm>
            <a:off x="6721475" y="2057401"/>
            <a:ext cx="2895600" cy="4154983"/>
          </a:xfrm>
          <a:prstGeom prst="rect">
            <a:avLst/>
          </a:prstGeom>
          <a:solidFill>
            <a:schemeClr val="bg1"/>
          </a:solidFill>
          <a:ln>
            <a:solidFill>
              <a:schemeClr val="bg2"/>
            </a:solidFill>
          </a:ln>
          <a:effectLst>
            <a:outerShdw blurRad="50800" dist="38100" dir="2700000">
              <a:srgbClr val="000000">
                <a:alpha val="43000"/>
              </a:srgbClr>
            </a:outerShdw>
          </a:effectLst>
        </p:spPr>
        <p:txBody>
          <a:bodyPr>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b="1" dirty="0">
                <a:solidFill>
                  <a:srgbClr val="FF0000"/>
                </a:solidFill>
                <a:latin typeface="メイリオ"/>
                <a:ea typeface="メイリオ"/>
                <a:cs typeface="メイリオ"/>
              </a:rPr>
              <a:t>if(</a:t>
            </a:r>
            <a:r>
              <a:rPr lang="ja-JP" altLang="en-US" b="1" dirty="0">
                <a:solidFill>
                  <a:srgbClr val="3366FF"/>
                </a:solidFill>
                <a:latin typeface="メイリオ"/>
                <a:ea typeface="メイリオ"/>
                <a:cs typeface="メイリオ"/>
              </a:rPr>
              <a:t>条件式</a:t>
            </a:r>
            <a:r>
              <a:rPr lang="en-US" altLang="ja-JP" b="1" dirty="0">
                <a:solidFill>
                  <a:srgbClr val="3366FF"/>
                </a:solidFill>
                <a:latin typeface="メイリオ"/>
                <a:ea typeface="メイリオ"/>
                <a:cs typeface="メイリオ"/>
              </a:rPr>
              <a:t>1</a:t>
            </a:r>
            <a:r>
              <a:rPr lang="en-US" altLang="ja-JP" b="1" dirty="0">
                <a:solidFill>
                  <a:srgbClr val="FF0000"/>
                </a:solidFill>
                <a:latin typeface="メイリオ"/>
                <a:ea typeface="メイリオ"/>
                <a:cs typeface="メイリオ"/>
              </a:rPr>
              <a:t>){</a:t>
            </a:r>
          </a:p>
          <a:p>
            <a:endParaRPr lang="en-US" altLang="ja-JP" b="1" dirty="0">
              <a:solidFill>
                <a:srgbClr val="FF0000"/>
              </a:solidFill>
              <a:latin typeface="メイリオ"/>
              <a:ea typeface="メイリオ"/>
              <a:cs typeface="メイリオ"/>
            </a:endParaRPr>
          </a:p>
          <a:p>
            <a:endParaRPr lang="en-US" altLang="ja-JP" b="1" dirty="0">
              <a:solidFill>
                <a:srgbClr val="FF0000"/>
              </a:solidFill>
              <a:latin typeface="メイリオ"/>
              <a:ea typeface="メイリオ"/>
              <a:cs typeface="メイリオ"/>
            </a:endParaRPr>
          </a:p>
          <a:p>
            <a:r>
              <a:rPr lang="en-US" altLang="ja-JP" b="1" dirty="0">
                <a:solidFill>
                  <a:srgbClr val="FF0000"/>
                </a:solidFill>
                <a:latin typeface="メイリオ"/>
                <a:ea typeface="メイリオ"/>
                <a:cs typeface="メイリオ"/>
              </a:rPr>
              <a:t>}elseif(</a:t>
            </a:r>
            <a:r>
              <a:rPr lang="ja-JP" altLang="en-US" b="1" dirty="0">
                <a:solidFill>
                  <a:srgbClr val="3366FF"/>
                </a:solidFill>
                <a:latin typeface="メイリオ"/>
                <a:ea typeface="メイリオ"/>
                <a:cs typeface="メイリオ"/>
              </a:rPr>
              <a:t>条件式</a:t>
            </a:r>
            <a:r>
              <a:rPr lang="en-US" altLang="ja-JP" b="1" dirty="0">
                <a:solidFill>
                  <a:srgbClr val="3366FF"/>
                </a:solidFill>
                <a:latin typeface="メイリオ"/>
                <a:ea typeface="メイリオ"/>
                <a:cs typeface="メイリオ"/>
              </a:rPr>
              <a:t>2</a:t>
            </a:r>
            <a:r>
              <a:rPr lang="en-US" altLang="ja-JP" b="1" dirty="0">
                <a:solidFill>
                  <a:srgbClr val="FF0000"/>
                </a:solidFill>
                <a:latin typeface="メイリオ"/>
                <a:ea typeface="メイリオ"/>
                <a:cs typeface="メイリオ"/>
              </a:rPr>
              <a:t>){</a:t>
            </a:r>
          </a:p>
          <a:p>
            <a:r>
              <a:rPr lang="en-US" altLang="ja-JP" b="1" dirty="0">
                <a:solidFill>
                  <a:srgbClr val="FF0000"/>
                </a:solidFill>
                <a:latin typeface="メイリオ"/>
                <a:ea typeface="メイリオ"/>
                <a:cs typeface="メイリオ"/>
              </a:rPr>
              <a:t>  </a:t>
            </a:r>
          </a:p>
          <a:p>
            <a:endParaRPr lang="en-US" altLang="ja-JP" b="1" dirty="0">
              <a:solidFill>
                <a:srgbClr val="FF0000"/>
              </a:solidFill>
              <a:latin typeface="メイリオ"/>
              <a:ea typeface="メイリオ"/>
              <a:cs typeface="メイリオ"/>
            </a:endParaRPr>
          </a:p>
          <a:p>
            <a:r>
              <a:rPr lang="en-US" altLang="ja-JP" b="1" dirty="0">
                <a:solidFill>
                  <a:srgbClr val="FF0000"/>
                </a:solidFill>
                <a:latin typeface="メイリオ"/>
                <a:ea typeface="メイリオ"/>
                <a:cs typeface="メイリオ"/>
              </a:rPr>
              <a:t>}else{</a:t>
            </a:r>
          </a:p>
          <a:p>
            <a:endParaRPr lang="en-US" altLang="ja-JP" b="1" dirty="0">
              <a:solidFill>
                <a:srgbClr val="FF0000"/>
              </a:solidFill>
              <a:latin typeface="メイリオ"/>
              <a:ea typeface="メイリオ"/>
              <a:cs typeface="メイリオ"/>
            </a:endParaRPr>
          </a:p>
          <a:p>
            <a:endParaRPr lang="en-US" altLang="ja-JP" b="1" dirty="0">
              <a:solidFill>
                <a:srgbClr val="FF0000"/>
              </a:solidFill>
              <a:latin typeface="メイリオ"/>
              <a:ea typeface="メイリオ"/>
              <a:cs typeface="メイリオ"/>
            </a:endParaRPr>
          </a:p>
          <a:p>
            <a:r>
              <a:rPr lang="en-US" altLang="ja-JP" b="1" dirty="0">
                <a:solidFill>
                  <a:srgbClr val="FF0000"/>
                </a:solidFill>
                <a:latin typeface="メイリオ"/>
                <a:ea typeface="メイリオ"/>
                <a:cs typeface="メイリオ"/>
              </a:rPr>
              <a:t>}</a:t>
            </a:r>
          </a:p>
          <a:p>
            <a:endParaRPr lang="en-US" altLang="ja-JP" b="1" dirty="0">
              <a:latin typeface="メイリオ"/>
              <a:ea typeface="メイリオ"/>
              <a:cs typeface="メイリオ"/>
            </a:endParaRPr>
          </a:p>
        </p:txBody>
      </p:sp>
      <p:sp>
        <p:nvSpPr>
          <p:cNvPr id="18448" name="TextBox 14"/>
          <p:cNvSpPr txBox="1">
            <a:spLocks noChangeArrowheads="1"/>
          </p:cNvSpPr>
          <p:nvPr/>
        </p:nvSpPr>
        <p:spPr bwMode="auto">
          <a:xfrm>
            <a:off x="7026275" y="2590801"/>
            <a:ext cx="2032000" cy="461963"/>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latin typeface="メイリオ"/>
                <a:ea typeface="メイリオ"/>
                <a:cs typeface="メイリオ"/>
              </a:rPr>
              <a:t>実行される式</a:t>
            </a:r>
            <a:endParaRPr lang="ja-JP" altLang="en-US">
              <a:ea typeface="メイリオ"/>
              <a:cs typeface="メイリオ"/>
            </a:endParaRPr>
          </a:p>
        </p:txBody>
      </p:sp>
      <p:sp>
        <p:nvSpPr>
          <p:cNvPr id="18449" name="TextBox 16"/>
          <p:cNvSpPr txBox="1">
            <a:spLocks noChangeArrowheads="1"/>
          </p:cNvSpPr>
          <p:nvPr/>
        </p:nvSpPr>
        <p:spPr bwMode="auto">
          <a:xfrm>
            <a:off x="7026275" y="3657601"/>
            <a:ext cx="2032000" cy="461963"/>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latin typeface="メイリオ"/>
                <a:ea typeface="メイリオ"/>
                <a:cs typeface="メイリオ"/>
              </a:rPr>
              <a:t>実行される式</a:t>
            </a:r>
            <a:endParaRPr lang="ja-JP" altLang="en-US">
              <a:ea typeface="メイリオ"/>
              <a:cs typeface="メイリオ"/>
            </a:endParaRPr>
          </a:p>
        </p:txBody>
      </p:sp>
      <p:sp>
        <p:nvSpPr>
          <p:cNvPr id="18450" name="TextBox 17"/>
          <p:cNvSpPr txBox="1">
            <a:spLocks noChangeArrowheads="1"/>
          </p:cNvSpPr>
          <p:nvPr/>
        </p:nvSpPr>
        <p:spPr bwMode="auto">
          <a:xfrm>
            <a:off x="7026275" y="4797426"/>
            <a:ext cx="2032000" cy="460375"/>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ja-JP" altLang="en-US" b="1">
                <a:latin typeface="メイリオ"/>
                <a:ea typeface="メイリオ"/>
                <a:cs typeface="メイリオ"/>
              </a:rPr>
              <a:t>実行される式</a:t>
            </a:r>
            <a:endParaRPr lang="ja-JP" altLang="en-US">
              <a:ea typeface="メイリオ"/>
              <a:cs typeface="メイリオ"/>
            </a:endParaRPr>
          </a:p>
        </p:txBody>
      </p:sp>
      <p:sp>
        <p:nvSpPr>
          <p:cNvPr id="18451" name="TextBox 18"/>
          <p:cNvSpPr txBox="1">
            <a:spLocks noChangeArrowheads="1"/>
          </p:cNvSpPr>
          <p:nvPr/>
        </p:nvSpPr>
        <p:spPr bwMode="auto">
          <a:xfrm>
            <a:off x="9760248" y="1651623"/>
            <a:ext cx="923330" cy="1578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a:ea typeface="メイリオ"/>
                <a:cs typeface="メイリオ"/>
              </a:rPr>
              <a:t>1</a:t>
            </a:r>
            <a:r>
              <a:rPr lang="ja-JP" altLang="en-US" dirty="0">
                <a:ea typeface="メイリオ"/>
                <a:cs typeface="メイリオ"/>
              </a:rPr>
              <a:t>が満</a:t>
            </a:r>
            <a:r>
              <a:rPr lang="ja-JP" altLang="en-US" dirty="0" err="1">
                <a:ea typeface="メイリオ"/>
                <a:cs typeface="メイリオ"/>
              </a:rPr>
              <a:t>た</a:t>
            </a:r>
            <a:endParaRPr lang="en-US" altLang="ja-JP" dirty="0">
              <a:ea typeface="メイリオ"/>
              <a:cs typeface="メイリオ"/>
            </a:endParaRPr>
          </a:p>
          <a:p>
            <a:r>
              <a:rPr lang="ja-JP" altLang="en-US" dirty="0">
                <a:ea typeface="メイリオ"/>
                <a:cs typeface="メイリオ"/>
              </a:rPr>
              <a:t>されたら</a:t>
            </a:r>
            <a:r>
              <a:rPr lang="en-US" altLang="ja-JP" dirty="0">
                <a:ea typeface="メイリオ"/>
                <a:cs typeface="メイリオ"/>
              </a:rPr>
              <a:t>...</a:t>
            </a:r>
            <a:endParaRPr lang="ja-JP" altLang="en-US" dirty="0">
              <a:ea typeface="メイリオ"/>
              <a:cs typeface="メイリオ"/>
            </a:endParaRPr>
          </a:p>
        </p:txBody>
      </p:sp>
      <p:sp>
        <p:nvSpPr>
          <p:cNvPr id="23" name="左カーブ矢印 22"/>
          <p:cNvSpPr/>
          <p:nvPr/>
        </p:nvSpPr>
        <p:spPr bwMode="auto">
          <a:xfrm>
            <a:off x="9434513" y="2259014"/>
            <a:ext cx="411162" cy="688975"/>
          </a:xfrm>
          <a:prstGeom prst="curvedLef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ja-JP" altLang="en-US">
              <a:latin typeface="Arial" pitchFamily="-107" charset="0"/>
              <a:ea typeface="メイリオ"/>
              <a:cs typeface="メイリオ"/>
            </a:endParaRPr>
          </a:p>
        </p:txBody>
      </p:sp>
      <p:sp>
        <p:nvSpPr>
          <p:cNvPr id="18453" name="TextBox 20"/>
          <p:cNvSpPr txBox="1">
            <a:spLocks noChangeArrowheads="1"/>
          </p:cNvSpPr>
          <p:nvPr/>
        </p:nvSpPr>
        <p:spPr bwMode="auto">
          <a:xfrm>
            <a:off x="9820575" y="3405189"/>
            <a:ext cx="923330" cy="1578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a:ea typeface="メイリオ"/>
                <a:cs typeface="メイリオ"/>
              </a:rPr>
              <a:t>2</a:t>
            </a:r>
            <a:r>
              <a:rPr lang="ja-JP" altLang="en-US">
                <a:ea typeface="メイリオ"/>
                <a:cs typeface="メイリオ"/>
              </a:rPr>
              <a:t>が満た</a:t>
            </a:r>
            <a:endParaRPr lang="en-US" altLang="ja-JP">
              <a:ea typeface="メイリオ"/>
              <a:cs typeface="メイリオ"/>
            </a:endParaRPr>
          </a:p>
          <a:p>
            <a:r>
              <a:rPr lang="ja-JP" altLang="en-US">
                <a:ea typeface="メイリオ"/>
                <a:cs typeface="メイリオ"/>
              </a:rPr>
              <a:t>されたら</a:t>
            </a:r>
            <a:r>
              <a:rPr lang="en-US" altLang="ja-JP">
                <a:ea typeface="メイリオ"/>
                <a:cs typeface="メイリオ"/>
              </a:rPr>
              <a:t>...</a:t>
            </a:r>
            <a:endParaRPr lang="ja-JP" altLang="en-US">
              <a:ea typeface="メイリオ"/>
              <a:cs typeface="メイリオ"/>
            </a:endParaRPr>
          </a:p>
        </p:txBody>
      </p:sp>
      <p:sp>
        <p:nvSpPr>
          <p:cNvPr id="25" name="左カーブ矢印 24"/>
          <p:cNvSpPr/>
          <p:nvPr/>
        </p:nvSpPr>
        <p:spPr bwMode="auto">
          <a:xfrm>
            <a:off x="9464676" y="3325814"/>
            <a:ext cx="411163" cy="688975"/>
          </a:xfrm>
          <a:prstGeom prst="curvedLef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ja-JP" altLang="en-US">
              <a:latin typeface="Arial" pitchFamily="-107" charset="0"/>
              <a:ea typeface="メイリオ"/>
              <a:cs typeface="メイリオ"/>
            </a:endParaRPr>
          </a:p>
        </p:txBody>
      </p:sp>
      <p:sp>
        <p:nvSpPr>
          <p:cNvPr id="26" name="左カーブ矢印 25"/>
          <p:cNvSpPr/>
          <p:nvPr/>
        </p:nvSpPr>
        <p:spPr bwMode="auto">
          <a:xfrm flipH="1">
            <a:off x="6340476" y="2189164"/>
            <a:ext cx="411163" cy="1216025"/>
          </a:xfrm>
          <a:prstGeom prst="curvedLeftArrow">
            <a:avLst>
              <a:gd name="adj1" fmla="val 37679"/>
              <a:gd name="adj2" fmla="val 80556"/>
              <a:gd name="adj3" fmla="val 25000"/>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ja-JP" altLang="en-US">
              <a:latin typeface="Arial" pitchFamily="-107" charset="0"/>
              <a:ea typeface="メイリオ"/>
              <a:cs typeface="メイリオ"/>
            </a:endParaRPr>
          </a:p>
        </p:txBody>
      </p:sp>
      <p:sp>
        <p:nvSpPr>
          <p:cNvPr id="18456" name="TextBox 26"/>
          <p:cNvSpPr txBox="1">
            <a:spLocks noChangeArrowheads="1"/>
          </p:cNvSpPr>
          <p:nvPr/>
        </p:nvSpPr>
        <p:spPr bwMode="auto">
          <a:xfrm>
            <a:off x="5459621" y="1842800"/>
            <a:ext cx="923330" cy="20750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a:ea typeface="メイリオ"/>
                <a:cs typeface="メイリオ"/>
              </a:rPr>
              <a:t>1</a:t>
            </a:r>
            <a:r>
              <a:rPr lang="ja-JP" altLang="en-US" dirty="0">
                <a:ea typeface="メイリオ"/>
                <a:cs typeface="メイリオ"/>
              </a:rPr>
              <a:t>は満</a:t>
            </a:r>
            <a:r>
              <a:rPr lang="ja-JP" altLang="en-US" dirty="0" err="1">
                <a:ea typeface="メイリオ"/>
                <a:cs typeface="メイリオ"/>
              </a:rPr>
              <a:t>たさ</a:t>
            </a:r>
            <a:endParaRPr lang="en-US" altLang="ja-JP" dirty="0">
              <a:ea typeface="メイリオ"/>
              <a:cs typeface="メイリオ"/>
            </a:endParaRPr>
          </a:p>
          <a:p>
            <a:r>
              <a:rPr lang="ja-JP" altLang="en-US" dirty="0">
                <a:ea typeface="メイリオ"/>
                <a:cs typeface="メイリオ"/>
              </a:rPr>
              <a:t>れないけど</a:t>
            </a:r>
            <a:r>
              <a:rPr lang="en-US" altLang="ja-JP" dirty="0">
                <a:ea typeface="メイリオ"/>
                <a:cs typeface="メイリオ"/>
              </a:rPr>
              <a:t>...</a:t>
            </a:r>
            <a:endParaRPr lang="ja-JP" altLang="en-US" dirty="0">
              <a:ea typeface="メイリオ"/>
              <a:cs typeface="メイリオ"/>
            </a:endParaRPr>
          </a:p>
        </p:txBody>
      </p:sp>
      <p:sp>
        <p:nvSpPr>
          <p:cNvPr id="28" name="左カーブ矢印 27"/>
          <p:cNvSpPr/>
          <p:nvPr/>
        </p:nvSpPr>
        <p:spPr bwMode="auto">
          <a:xfrm flipH="1">
            <a:off x="6340476" y="3484564"/>
            <a:ext cx="411163" cy="1597025"/>
          </a:xfrm>
          <a:prstGeom prst="curvedLeftArrow">
            <a:avLst>
              <a:gd name="adj1" fmla="val 37679"/>
              <a:gd name="adj2" fmla="val 80556"/>
              <a:gd name="adj3" fmla="val 25000"/>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ja-JP" altLang="en-US">
              <a:latin typeface="Arial" pitchFamily="-107" charset="0"/>
              <a:ea typeface="メイリオ"/>
              <a:cs typeface="メイリオ"/>
            </a:endParaRPr>
          </a:p>
        </p:txBody>
      </p:sp>
      <p:sp>
        <p:nvSpPr>
          <p:cNvPr id="18458" name="TextBox 30"/>
          <p:cNvSpPr txBox="1">
            <a:spLocks noChangeArrowheads="1"/>
          </p:cNvSpPr>
          <p:nvPr/>
        </p:nvSpPr>
        <p:spPr bwMode="auto">
          <a:xfrm>
            <a:off x="5505549" y="4168947"/>
            <a:ext cx="923330" cy="230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r>
              <a:rPr lang="en-US" altLang="ja-JP" dirty="0">
                <a:ea typeface="メイリオ"/>
                <a:cs typeface="メイリオ"/>
              </a:rPr>
              <a:t>1</a:t>
            </a:r>
            <a:r>
              <a:rPr lang="ja-JP" altLang="en-US" dirty="0">
                <a:ea typeface="メイリオ"/>
                <a:cs typeface="メイリオ"/>
              </a:rPr>
              <a:t>も</a:t>
            </a:r>
            <a:r>
              <a:rPr lang="en-US" altLang="ja-JP" dirty="0">
                <a:ea typeface="メイリオ"/>
                <a:cs typeface="メイリオ"/>
              </a:rPr>
              <a:t>2</a:t>
            </a:r>
            <a:r>
              <a:rPr lang="ja-JP" altLang="en-US" dirty="0">
                <a:ea typeface="メイリオ"/>
                <a:cs typeface="メイリオ"/>
              </a:rPr>
              <a:t>も満</a:t>
            </a:r>
            <a:r>
              <a:rPr lang="ja-JP" altLang="en-US" dirty="0" err="1">
                <a:ea typeface="メイリオ"/>
                <a:cs typeface="メイリオ"/>
              </a:rPr>
              <a:t>たさ</a:t>
            </a:r>
            <a:endParaRPr lang="en-US" altLang="ja-JP" dirty="0">
              <a:ea typeface="メイリオ"/>
              <a:cs typeface="メイリオ"/>
            </a:endParaRPr>
          </a:p>
          <a:p>
            <a:r>
              <a:rPr lang="ja-JP" altLang="en-US" dirty="0">
                <a:ea typeface="メイリオ"/>
                <a:cs typeface="メイリオ"/>
              </a:rPr>
              <a:t>れなければ</a:t>
            </a:r>
            <a:r>
              <a:rPr lang="en-US" altLang="ja-JP" dirty="0">
                <a:ea typeface="メイリオ"/>
                <a:cs typeface="メイリオ"/>
              </a:rPr>
              <a:t>...</a:t>
            </a:r>
            <a:endParaRPr lang="ja-JP" altLang="en-US" dirty="0">
              <a:ea typeface="メイリオ"/>
              <a:cs typeface="メイリオ"/>
            </a:endParaRPr>
          </a:p>
        </p:txBody>
      </p:sp>
      <p:sp>
        <p:nvSpPr>
          <p:cNvPr id="27" name="雲 26"/>
          <p:cNvSpPr/>
          <p:nvPr/>
        </p:nvSpPr>
        <p:spPr>
          <a:xfrm>
            <a:off x="306553" y="876300"/>
            <a:ext cx="952462" cy="649363"/>
          </a:xfrm>
          <a:prstGeom prst="cloud">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ja-JP" altLang="en-US" sz="2400" dirty="0">
                <a:ea typeface="メイリオ"/>
              </a:rPr>
              <a:t>復習</a:t>
            </a:r>
          </a:p>
        </p:txBody>
      </p:sp>
    </p:spTree>
    <p:extLst>
      <p:ext uri="{BB962C8B-B14F-4D97-AF65-F5344CB8AC3E}">
        <p14:creationId xmlns:p14="http://schemas.microsoft.com/office/powerpoint/2010/main" val="1515195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668001" cy="685800"/>
          </a:xfrm>
        </p:spPr>
        <p:txBody>
          <a:bodyPr/>
          <a:lstStyle/>
          <a:p>
            <a:pPr>
              <a:defRPr/>
            </a:pPr>
            <a:r>
              <a:rPr lang="en-US" altLang="ja-JP" dirty="0"/>
              <a:t>jQuery</a:t>
            </a:r>
            <a:r>
              <a:rPr lang="ja-JP" altLang="en-US" dirty="0"/>
              <a:t>オブジェクトの操作</a:t>
            </a:r>
          </a:p>
        </p:txBody>
      </p:sp>
      <p:sp>
        <p:nvSpPr>
          <p:cNvPr id="51203" name="コンテンツ プレースホルダ 17"/>
          <p:cNvSpPr>
            <a:spLocks noGrp="1"/>
          </p:cNvSpPr>
          <p:nvPr>
            <p:ph idx="1"/>
          </p:nvPr>
        </p:nvSpPr>
        <p:spPr>
          <a:xfrm>
            <a:off x="374073" y="1422400"/>
            <a:ext cx="10293927" cy="3632200"/>
          </a:xfrm>
        </p:spPr>
        <p:txBody>
          <a:bodyPr/>
          <a:lstStyle/>
          <a:p>
            <a:r>
              <a:rPr lang="en-US" altLang="ja-JP" dirty="0"/>
              <a:t>jQuery</a:t>
            </a:r>
            <a:r>
              <a:rPr lang="ja-JP" altLang="en-US" dirty="0"/>
              <a:t>オブジェクトに対してメソッドを呼び出すと，それが内包する</a:t>
            </a:r>
            <a:r>
              <a:rPr lang="en-US" altLang="ja-JP" dirty="0"/>
              <a:t>HTML</a:t>
            </a:r>
            <a:r>
              <a:rPr lang="ja-JP" altLang="en-US" dirty="0"/>
              <a:t>要素</a:t>
            </a:r>
            <a:r>
              <a:rPr lang="ja-JP" altLang="en-US" dirty="0">
                <a:solidFill>
                  <a:srgbClr val="008000"/>
                </a:solidFill>
              </a:rPr>
              <a:t>全てに同じ操作が適用</a:t>
            </a:r>
            <a:r>
              <a:rPr lang="ja-JP" altLang="en-US" dirty="0"/>
              <a:t>される。</a:t>
            </a:r>
            <a:endParaRPr lang="en-US" altLang="ja-JP" dirty="0"/>
          </a:p>
        </p:txBody>
      </p:sp>
      <p:sp>
        <p:nvSpPr>
          <p:cNvPr id="51204"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
        <p:nvSpPr>
          <p:cNvPr id="51205" name="テキスト ボックス 13"/>
          <p:cNvSpPr txBox="1">
            <a:spLocks noChangeArrowheads="1"/>
          </p:cNvSpPr>
          <p:nvPr/>
        </p:nvSpPr>
        <p:spPr bwMode="auto">
          <a:xfrm>
            <a:off x="2508260" y="3325711"/>
            <a:ext cx="7010453" cy="646331"/>
          </a:xfrm>
          <a:prstGeom prst="rect">
            <a:avLst/>
          </a:prstGeom>
          <a:solidFill>
            <a:srgbClr val="FFFF00"/>
          </a:solidFill>
          <a:ln w="38100">
            <a:solidFill>
              <a:srgbClr val="FF6600"/>
            </a:solidFill>
            <a:round/>
            <a:headEnd/>
            <a:tailEnd/>
          </a:ln>
        </p:spPr>
        <p:txBody>
          <a:bodyPr wrap="none">
            <a:prstTxWarp prst="textNoShape">
              <a:avLst/>
            </a:prstTxWarp>
            <a:spAutoFit/>
          </a:bodyPr>
          <a:lstStyle/>
          <a:p>
            <a:r>
              <a:rPr lang="en-US" altLang="ja-JP" sz="3600" b="1" dirty="0">
                <a:ea typeface="メイリオ"/>
                <a:cs typeface="メイリオ"/>
              </a:rPr>
              <a:t>$( "h1" )</a:t>
            </a:r>
            <a:r>
              <a:rPr lang="en-US" altLang="ja-JP" sz="3600" b="1" dirty="0">
                <a:solidFill>
                  <a:srgbClr val="008000"/>
                </a:solidFill>
                <a:ea typeface="メイリオ"/>
                <a:cs typeface="メイリオ"/>
              </a:rPr>
              <a:t>.</a:t>
            </a:r>
            <a:r>
              <a:rPr lang="en-US" altLang="ja-JP" sz="3600" b="1" dirty="0" err="1">
                <a:solidFill>
                  <a:srgbClr val="008000"/>
                </a:solidFill>
                <a:ea typeface="メイリオ"/>
                <a:cs typeface="メイリオ"/>
              </a:rPr>
              <a:t>addClass</a:t>
            </a:r>
            <a:r>
              <a:rPr lang="en-US" altLang="ja-JP" sz="3600" b="1" dirty="0">
                <a:solidFill>
                  <a:srgbClr val="008000"/>
                </a:solidFill>
                <a:ea typeface="メイリオ"/>
                <a:cs typeface="メイリオ"/>
              </a:rPr>
              <a:t>(</a:t>
            </a:r>
            <a:r>
              <a:rPr lang="en-US" altLang="ja-JP" sz="3600" b="1" dirty="0">
                <a:ea typeface="メイリオ"/>
                <a:cs typeface="メイリオ"/>
              </a:rPr>
              <a:t>"highlight"</a:t>
            </a:r>
            <a:r>
              <a:rPr lang="en-US" altLang="ja-JP" sz="3600" b="1" dirty="0">
                <a:solidFill>
                  <a:srgbClr val="008000"/>
                </a:solidFill>
                <a:ea typeface="メイリオ"/>
                <a:cs typeface="メイリオ"/>
              </a:rPr>
              <a:t>)</a:t>
            </a:r>
            <a:r>
              <a:rPr lang="en-US" altLang="ja-JP" sz="3600" b="1" dirty="0">
                <a:ea typeface="メイリオ"/>
                <a:cs typeface="メイリオ"/>
              </a:rPr>
              <a:t>;</a:t>
            </a:r>
            <a:endParaRPr lang="ja-JP" altLang="en-US" sz="3600" b="1" dirty="0">
              <a:ea typeface="メイリオ"/>
              <a:cs typeface="メイリオ"/>
            </a:endParaRPr>
          </a:p>
        </p:txBody>
      </p:sp>
      <p:grpSp>
        <p:nvGrpSpPr>
          <p:cNvPr id="3" name="図形グループ 32"/>
          <p:cNvGrpSpPr>
            <a:grpSpLocks/>
          </p:cNvGrpSpPr>
          <p:nvPr/>
        </p:nvGrpSpPr>
        <p:grpSpPr bwMode="auto">
          <a:xfrm>
            <a:off x="3575059" y="3935310"/>
            <a:ext cx="3124200" cy="1905000"/>
            <a:chOff x="2209800" y="4267200"/>
            <a:chExt cx="3124200" cy="1905000"/>
          </a:xfrm>
        </p:grpSpPr>
        <p:sp>
          <p:nvSpPr>
            <p:cNvPr id="51217" name="角丸四角形 15"/>
            <p:cNvSpPr>
              <a:spLocks noChangeArrowheads="1"/>
            </p:cNvSpPr>
            <p:nvPr/>
          </p:nvSpPr>
          <p:spPr bwMode="auto">
            <a:xfrm>
              <a:off x="3276600" y="4572000"/>
              <a:ext cx="2057400" cy="457200"/>
            </a:xfrm>
            <a:prstGeom prst="roundRect">
              <a:avLst>
                <a:gd name="adj" fmla="val 50000"/>
              </a:avLst>
            </a:prstGeom>
            <a:solidFill>
              <a:schemeClr val="accent1"/>
            </a:solidFill>
            <a:ln w="9525">
              <a:noFill/>
              <a:round/>
              <a:headEnd/>
              <a:tailEnd/>
            </a:ln>
          </p:spPr>
          <p:txBody>
            <a:bodyPr anchor="ctr">
              <a:prstTxWarp prst="textNoShape">
                <a:avLst/>
              </a:prstTxWarp>
            </a:bodyPr>
            <a:lstStyle/>
            <a:p>
              <a:r>
                <a:rPr lang="en-US" altLang="ja-JP" sz="2400">
                  <a:ea typeface="メイリオ"/>
                  <a:cs typeface="メイリオ"/>
                </a:rPr>
                <a:t>&lt;h1&gt;...&lt;/h1&gt;</a:t>
              </a:r>
              <a:endParaRPr lang="ja-JP" altLang="en-US" sz="2400">
                <a:ea typeface="メイリオ"/>
                <a:cs typeface="メイリオ"/>
              </a:endParaRPr>
            </a:p>
          </p:txBody>
        </p:sp>
        <p:sp>
          <p:nvSpPr>
            <p:cNvPr id="51218" name="角丸四角形 16"/>
            <p:cNvSpPr>
              <a:spLocks noChangeArrowheads="1"/>
            </p:cNvSpPr>
            <p:nvPr/>
          </p:nvSpPr>
          <p:spPr bwMode="auto">
            <a:xfrm>
              <a:off x="3276600" y="5105400"/>
              <a:ext cx="2057400" cy="457200"/>
            </a:xfrm>
            <a:prstGeom prst="roundRect">
              <a:avLst>
                <a:gd name="adj" fmla="val 50000"/>
              </a:avLst>
            </a:prstGeom>
            <a:solidFill>
              <a:schemeClr val="accent1"/>
            </a:solidFill>
            <a:ln w="9525">
              <a:noFill/>
              <a:round/>
              <a:headEnd/>
              <a:tailEnd/>
            </a:ln>
          </p:spPr>
          <p:txBody>
            <a:bodyPr anchor="ctr">
              <a:prstTxWarp prst="textNoShape">
                <a:avLst/>
              </a:prstTxWarp>
            </a:bodyPr>
            <a:lstStyle/>
            <a:p>
              <a:r>
                <a:rPr lang="en-US" altLang="ja-JP" sz="2400">
                  <a:ea typeface="メイリオ"/>
                  <a:cs typeface="メイリオ"/>
                </a:rPr>
                <a:t>&lt;h1&gt;...&lt;/h1&gt;</a:t>
              </a:r>
              <a:endParaRPr lang="ja-JP" altLang="en-US" sz="2400">
                <a:ea typeface="メイリオ"/>
                <a:cs typeface="メイリオ"/>
              </a:endParaRPr>
            </a:p>
          </p:txBody>
        </p:sp>
        <p:sp>
          <p:nvSpPr>
            <p:cNvPr id="51219" name="角丸四角形 17"/>
            <p:cNvSpPr>
              <a:spLocks noChangeArrowheads="1"/>
            </p:cNvSpPr>
            <p:nvPr/>
          </p:nvSpPr>
          <p:spPr bwMode="auto">
            <a:xfrm>
              <a:off x="3276600" y="5638800"/>
              <a:ext cx="2057400" cy="457200"/>
            </a:xfrm>
            <a:prstGeom prst="roundRect">
              <a:avLst>
                <a:gd name="adj" fmla="val 50000"/>
              </a:avLst>
            </a:prstGeom>
            <a:solidFill>
              <a:schemeClr val="accent1"/>
            </a:solidFill>
            <a:ln w="9525">
              <a:noFill/>
              <a:round/>
              <a:headEnd/>
              <a:tailEnd/>
            </a:ln>
          </p:spPr>
          <p:txBody>
            <a:bodyPr anchor="ctr">
              <a:prstTxWarp prst="textNoShape">
                <a:avLst/>
              </a:prstTxWarp>
            </a:bodyPr>
            <a:lstStyle/>
            <a:p>
              <a:r>
                <a:rPr lang="en-US" altLang="ja-JP" sz="2400">
                  <a:ea typeface="メイリオ"/>
                  <a:cs typeface="メイリオ"/>
                </a:rPr>
                <a:t>&lt;h1&gt;...&lt;/h1&gt;</a:t>
              </a:r>
              <a:endParaRPr lang="ja-JP" altLang="en-US" sz="2400">
                <a:ea typeface="メイリオ"/>
                <a:cs typeface="メイリオ"/>
              </a:endParaRPr>
            </a:p>
          </p:txBody>
        </p:sp>
        <p:sp>
          <p:nvSpPr>
            <p:cNvPr id="51220" name="左中かっこ 18"/>
            <p:cNvSpPr>
              <a:spLocks/>
            </p:cNvSpPr>
            <p:nvPr/>
          </p:nvSpPr>
          <p:spPr bwMode="auto">
            <a:xfrm>
              <a:off x="2895600" y="4495800"/>
              <a:ext cx="381000" cy="1676400"/>
            </a:xfrm>
            <a:prstGeom prst="leftBrace">
              <a:avLst>
                <a:gd name="adj1" fmla="val 8331"/>
                <a:gd name="adj2" fmla="val 50000"/>
              </a:avLst>
            </a:prstGeom>
            <a:noFill/>
            <a:ln w="38100">
              <a:solidFill>
                <a:srgbClr val="FF6600"/>
              </a:solidFill>
              <a:round/>
              <a:headEnd/>
              <a:tailEnd/>
            </a:ln>
          </p:spPr>
          <p:txBody>
            <a:bodyPr>
              <a:prstTxWarp prst="textNoShape">
                <a:avLst/>
              </a:prstTxWarp>
            </a:bodyPr>
            <a:lstStyle/>
            <a:p>
              <a:endParaRPr lang="ja-JP" altLang="en-US" sz="2400">
                <a:ea typeface="メイリオ"/>
                <a:cs typeface="メイリオ"/>
              </a:endParaRPr>
            </a:p>
          </p:txBody>
        </p:sp>
        <p:cxnSp>
          <p:nvCxnSpPr>
            <p:cNvPr id="51221" name="カギ線コネクタ 20"/>
            <p:cNvCxnSpPr>
              <a:cxnSpLocks noChangeShapeType="1"/>
              <a:endCxn id="51220" idx="1"/>
            </p:cNvCxnSpPr>
            <p:nvPr/>
          </p:nvCxnSpPr>
          <p:spPr bwMode="auto">
            <a:xfrm rot="16200000" flipH="1">
              <a:off x="2019300" y="4457700"/>
              <a:ext cx="1066800" cy="685800"/>
            </a:xfrm>
            <a:prstGeom prst="bentConnector2">
              <a:avLst/>
            </a:prstGeom>
            <a:noFill/>
            <a:ln w="38100">
              <a:solidFill>
                <a:srgbClr val="FF6600"/>
              </a:solidFill>
              <a:round/>
              <a:headEnd/>
              <a:tailEnd type="arrow" w="med" len="med"/>
            </a:ln>
          </p:spPr>
        </p:cxnSp>
      </p:grpSp>
      <p:grpSp>
        <p:nvGrpSpPr>
          <p:cNvPr id="4" name="図形グループ 24"/>
          <p:cNvGrpSpPr>
            <a:grpSpLocks/>
          </p:cNvGrpSpPr>
          <p:nvPr/>
        </p:nvGrpSpPr>
        <p:grpSpPr bwMode="auto">
          <a:xfrm>
            <a:off x="6556384" y="3935311"/>
            <a:ext cx="4002012" cy="688975"/>
            <a:chOff x="5133193" y="4267200"/>
            <a:chExt cx="4002015" cy="688863"/>
          </a:xfrm>
        </p:grpSpPr>
        <p:sp>
          <p:nvSpPr>
            <p:cNvPr id="51215" name="テキスト ボックス 22"/>
            <p:cNvSpPr txBox="1">
              <a:spLocks noChangeArrowheads="1"/>
            </p:cNvSpPr>
            <p:nvPr/>
          </p:nvSpPr>
          <p:spPr bwMode="auto">
            <a:xfrm>
              <a:off x="5486400" y="4267200"/>
              <a:ext cx="3648808" cy="461590"/>
            </a:xfrm>
            <a:prstGeom prst="rect">
              <a:avLst/>
            </a:prstGeom>
            <a:noFill/>
            <a:ln w="9525">
              <a:noFill/>
              <a:miter lim="800000"/>
              <a:headEnd/>
              <a:tailEnd/>
            </a:ln>
          </p:spPr>
          <p:txBody>
            <a:bodyPr wrap="none">
              <a:prstTxWarp prst="textNoShape">
                <a:avLst/>
              </a:prstTxWarp>
              <a:spAutoFit/>
            </a:bodyPr>
            <a:lstStyle/>
            <a:p>
              <a:r>
                <a:rPr lang="en-US" altLang="ja-JP" sz="2400" b="1">
                  <a:ea typeface="メイリオ"/>
                  <a:cs typeface="メイリオ"/>
                </a:rPr>
                <a:t>class="highlight"</a:t>
              </a:r>
              <a:r>
                <a:rPr lang="ja-JP" altLang="en-US" sz="2400" b="1">
                  <a:ea typeface="メイリオ"/>
                  <a:cs typeface="メイリオ"/>
                </a:rPr>
                <a:t>の追加</a:t>
              </a:r>
            </a:p>
          </p:txBody>
        </p:sp>
        <p:sp>
          <p:nvSpPr>
            <p:cNvPr id="51216" name="左矢印 23"/>
            <p:cNvSpPr>
              <a:spLocks noChangeArrowheads="1"/>
            </p:cNvSpPr>
            <p:nvPr/>
          </p:nvSpPr>
          <p:spPr bwMode="auto">
            <a:xfrm rot="-1838003">
              <a:off x="5133193" y="4422663"/>
              <a:ext cx="457200" cy="533400"/>
            </a:xfrm>
            <a:prstGeom prst="leftArrow">
              <a:avLst>
                <a:gd name="adj1" fmla="val 50000"/>
                <a:gd name="adj2" fmla="val 50000"/>
              </a:avLst>
            </a:prstGeom>
            <a:solidFill>
              <a:srgbClr val="CC66CC"/>
            </a:solidFill>
            <a:ln w="9525">
              <a:noFill/>
              <a:round/>
              <a:headEnd/>
              <a:tailEnd/>
            </a:ln>
          </p:spPr>
          <p:txBody>
            <a:bodyPr>
              <a:prstTxWarp prst="textNoShape">
                <a:avLst/>
              </a:prstTxWarp>
            </a:bodyPr>
            <a:lstStyle/>
            <a:p>
              <a:endParaRPr lang="ja-JP" altLang="en-US" sz="2400">
                <a:ea typeface="メイリオ"/>
                <a:cs typeface="メイリオ"/>
              </a:endParaRPr>
            </a:p>
          </p:txBody>
        </p:sp>
      </p:grpSp>
      <p:grpSp>
        <p:nvGrpSpPr>
          <p:cNvPr id="5" name="図形グループ 25"/>
          <p:cNvGrpSpPr>
            <a:grpSpLocks/>
          </p:cNvGrpSpPr>
          <p:nvPr/>
        </p:nvGrpSpPr>
        <p:grpSpPr bwMode="auto">
          <a:xfrm>
            <a:off x="6556384" y="4465536"/>
            <a:ext cx="4002012" cy="688975"/>
            <a:chOff x="5133193" y="4267200"/>
            <a:chExt cx="4002015" cy="688863"/>
          </a:xfrm>
        </p:grpSpPr>
        <p:sp>
          <p:nvSpPr>
            <p:cNvPr id="51213" name="テキスト ボックス 26"/>
            <p:cNvSpPr txBox="1">
              <a:spLocks noChangeArrowheads="1"/>
            </p:cNvSpPr>
            <p:nvPr/>
          </p:nvSpPr>
          <p:spPr bwMode="auto">
            <a:xfrm>
              <a:off x="5486400" y="4267200"/>
              <a:ext cx="3648808" cy="461590"/>
            </a:xfrm>
            <a:prstGeom prst="rect">
              <a:avLst/>
            </a:prstGeom>
            <a:noFill/>
            <a:ln w="9525">
              <a:noFill/>
              <a:miter lim="800000"/>
              <a:headEnd/>
              <a:tailEnd/>
            </a:ln>
          </p:spPr>
          <p:txBody>
            <a:bodyPr wrap="none">
              <a:prstTxWarp prst="textNoShape">
                <a:avLst/>
              </a:prstTxWarp>
              <a:spAutoFit/>
            </a:bodyPr>
            <a:lstStyle/>
            <a:p>
              <a:r>
                <a:rPr lang="en-US" altLang="ja-JP" sz="2400" b="1">
                  <a:ea typeface="メイリオ"/>
                  <a:cs typeface="メイリオ"/>
                </a:rPr>
                <a:t>class="highlight"</a:t>
              </a:r>
              <a:r>
                <a:rPr lang="ja-JP" altLang="en-US" sz="2400" b="1">
                  <a:ea typeface="メイリオ"/>
                  <a:cs typeface="メイリオ"/>
                </a:rPr>
                <a:t>の追加</a:t>
              </a:r>
            </a:p>
          </p:txBody>
        </p:sp>
        <p:sp>
          <p:nvSpPr>
            <p:cNvPr id="51214" name="左矢印 27"/>
            <p:cNvSpPr>
              <a:spLocks noChangeArrowheads="1"/>
            </p:cNvSpPr>
            <p:nvPr/>
          </p:nvSpPr>
          <p:spPr bwMode="auto">
            <a:xfrm rot="-1838003">
              <a:off x="5133193" y="4422663"/>
              <a:ext cx="457200" cy="533400"/>
            </a:xfrm>
            <a:prstGeom prst="leftArrow">
              <a:avLst>
                <a:gd name="adj1" fmla="val 50000"/>
                <a:gd name="adj2" fmla="val 50000"/>
              </a:avLst>
            </a:prstGeom>
            <a:solidFill>
              <a:srgbClr val="CC66CC"/>
            </a:solidFill>
            <a:ln w="9525">
              <a:noFill/>
              <a:round/>
              <a:headEnd/>
              <a:tailEnd/>
            </a:ln>
          </p:spPr>
          <p:txBody>
            <a:bodyPr>
              <a:prstTxWarp prst="textNoShape">
                <a:avLst/>
              </a:prstTxWarp>
            </a:bodyPr>
            <a:lstStyle/>
            <a:p>
              <a:endParaRPr lang="ja-JP" altLang="en-US" sz="2400">
                <a:ea typeface="メイリオ"/>
                <a:cs typeface="メイリオ"/>
              </a:endParaRPr>
            </a:p>
          </p:txBody>
        </p:sp>
      </p:grpSp>
      <p:grpSp>
        <p:nvGrpSpPr>
          <p:cNvPr id="6" name="図形グループ 28"/>
          <p:cNvGrpSpPr>
            <a:grpSpLocks/>
          </p:cNvGrpSpPr>
          <p:nvPr/>
        </p:nvGrpSpPr>
        <p:grpSpPr bwMode="auto">
          <a:xfrm>
            <a:off x="6556384" y="4995761"/>
            <a:ext cx="4002012" cy="688975"/>
            <a:chOff x="5133193" y="4267200"/>
            <a:chExt cx="4002015" cy="688863"/>
          </a:xfrm>
        </p:grpSpPr>
        <p:sp>
          <p:nvSpPr>
            <p:cNvPr id="51211" name="テキスト ボックス 29"/>
            <p:cNvSpPr txBox="1">
              <a:spLocks noChangeArrowheads="1"/>
            </p:cNvSpPr>
            <p:nvPr/>
          </p:nvSpPr>
          <p:spPr bwMode="auto">
            <a:xfrm>
              <a:off x="5486400" y="4267200"/>
              <a:ext cx="3648808" cy="461590"/>
            </a:xfrm>
            <a:prstGeom prst="rect">
              <a:avLst/>
            </a:prstGeom>
            <a:noFill/>
            <a:ln w="9525">
              <a:noFill/>
              <a:miter lim="800000"/>
              <a:headEnd/>
              <a:tailEnd/>
            </a:ln>
          </p:spPr>
          <p:txBody>
            <a:bodyPr wrap="none">
              <a:prstTxWarp prst="textNoShape">
                <a:avLst/>
              </a:prstTxWarp>
              <a:spAutoFit/>
            </a:bodyPr>
            <a:lstStyle/>
            <a:p>
              <a:r>
                <a:rPr lang="en-US" altLang="ja-JP" sz="2400" b="1">
                  <a:ea typeface="メイリオ"/>
                  <a:cs typeface="メイリオ"/>
                </a:rPr>
                <a:t>class="highlight"</a:t>
              </a:r>
              <a:r>
                <a:rPr lang="ja-JP" altLang="en-US" sz="2400" b="1">
                  <a:ea typeface="メイリオ"/>
                  <a:cs typeface="メイリオ"/>
                </a:rPr>
                <a:t>の追加</a:t>
              </a:r>
            </a:p>
          </p:txBody>
        </p:sp>
        <p:sp>
          <p:nvSpPr>
            <p:cNvPr id="51212" name="左矢印 30"/>
            <p:cNvSpPr>
              <a:spLocks noChangeArrowheads="1"/>
            </p:cNvSpPr>
            <p:nvPr/>
          </p:nvSpPr>
          <p:spPr bwMode="auto">
            <a:xfrm rot="-1838003">
              <a:off x="5133193" y="4422663"/>
              <a:ext cx="457200" cy="533400"/>
            </a:xfrm>
            <a:prstGeom prst="leftArrow">
              <a:avLst>
                <a:gd name="adj1" fmla="val 50000"/>
                <a:gd name="adj2" fmla="val 50000"/>
              </a:avLst>
            </a:prstGeom>
            <a:solidFill>
              <a:srgbClr val="CC66CC"/>
            </a:solidFill>
            <a:ln w="9525">
              <a:noFill/>
              <a:round/>
              <a:headEnd/>
              <a:tailEnd/>
            </a:ln>
          </p:spPr>
          <p:txBody>
            <a:bodyPr>
              <a:prstTxWarp prst="textNoShape">
                <a:avLst/>
              </a:prstTxWarp>
            </a:bodyPr>
            <a:lstStyle/>
            <a:p>
              <a:endParaRPr lang="ja-JP" altLang="en-US" sz="2400">
                <a:ea typeface="メイリオ"/>
                <a:cs typeface="メイリオ"/>
              </a:endParaRPr>
            </a:p>
          </p:txBody>
        </p:sp>
      </p:grpSp>
      <p:sp>
        <p:nvSpPr>
          <p:cNvPr id="36" name="星 32 35"/>
          <p:cNvSpPr>
            <a:spLocks noChangeArrowheads="1"/>
          </p:cNvSpPr>
          <p:nvPr/>
        </p:nvSpPr>
        <p:spPr bwMode="auto">
          <a:xfrm>
            <a:off x="1517659" y="5002110"/>
            <a:ext cx="2895600" cy="1066800"/>
          </a:xfrm>
          <a:prstGeom prst="star32">
            <a:avLst>
              <a:gd name="adj" fmla="val 40838"/>
            </a:avLst>
          </a:prstGeom>
          <a:solidFill>
            <a:srgbClr val="3366FF"/>
          </a:solidFill>
          <a:ln w="9525">
            <a:noFill/>
            <a:round/>
            <a:headEnd/>
            <a:tailEnd/>
          </a:ln>
        </p:spPr>
        <p:txBody>
          <a:bodyPr wrap="none">
            <a:prstTxWarp prst="textNoShape">
              <a:avLst/>
            </a:prstTxWarp>
          </a:bodyPr>
          <a:lstStyle/>
          <a:p>
            <a:pPr algn="ctr"/>
            <a:r>
              <a:rPr lang="en-US" altLang="ja-JP" sz="3200" b="1">
                <a:solidFill>
                  <a:schemeClr val="bg1"/>
                </a:solidFill>
                <a:ea typeface="メイリオ"/>
                <a:cs typeface="メイリオ"/>
              </a:rPr>
              <a:t>for</a:t>
            </a:r>
            <a:r>
              <a:rPr lang="ja-JP" altLang="en-US" sz="3200" b="1">
                <a:solidFill>
                  <a:schemeClr val="bg1"/>
                </a:solidFill>
                <a:ea typeface="メイリオ"/>
                <a:cs typeface="メイリオ"/>
              </a:rPr>
              <a:t>文不要！</a:t>
            </a:r>
            <a:endParaRPr lang="en-US" altLang="ja-JP" sz="3200" b="1">
              <a:solidFill>
                <a:schemeClr val="bg1"/>
              </a:solidFill>
              <a:ea typeface="メイリオ"/>
              <a:cs typeface="メイリオ"/>
            </a:endParaRPr>
          </a:p>
        </p:txBody>
      </p:sp>
    </p:spTree>
    <p:extLst>
      <p:ext uri="{BB962C8B-B14F-4D97-AF65-F5344CB8AC3E}">
        <p14:creationId xmlns:p14="http://schemas.microsoft.com/office/powerpoint/2010/main" val="186499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668001" cy="685800"/>
          </a:xfrm>
        </p:spPr>
        <p:txBody>
          <a:bodyPr/>
          <a:lstStyle/>
          <a:p>
            <a:pPr>
              <a:defRPr/>
            </a:pPr>
            <a:r>
              <a:rPr lang="en-US" altLang="ja-JP"/>
              <a:t>jQuery</a:t>
            </a:r>
            <a:r>
              <a:rPr lang="ja-JP" altLang="en-US"/>
              <a:t>のメソッドの戻り値</a:t>
            </a:r>
          </a:p>
        </p:txBody>
      </p:sp>
      <p:sp>
        <p:nvSpPr>
          <p:cNvPr id="53251" name="コンテンツ プレースホルダ 17"/>
          <p:cNvSpPr>
            <a:spLocks noGrp="1"/>
          </p:cNvSpPr>
          <p:nvPr>
            <p:ph idx="1"/>
          </p:nvPr>
        </p:nvSpPr>
        <p:spPr>
          <a:xfrm>
            <a:off x="540327" y="1422400"/>
            <a:ext cx="10127673" cy="3632200"/>
          </a:xfrm>
        </p:spPr>
        <p:txBody>
          <a:bodyPr/>
          <a:lstStyle/>
          <a:p>
            <a:r>
              <a:rPr lang="ja-JP" altLang="en-US" dirty="0"/>
              <a:t>メソッドの戻り値は，多くの場合，メソッドを呼ぶ対象の</a:t>
            </a:r>
            <a:r>
              <a:rPr lang="en-US" altLang="ja-JP" dirty="0"/>
              <a:t>jQuery</a:t>
            </a:r>
            <a:r>
              <a:rPr lang="ja-JP" altLang="en-US" dirty="0"/>
              <a:t>オブジェクト自身である</a:t>
            </a:r>
            <a:endParaRPr lang="en-US" altLang="ja-JP" dirty="0"/>
          </a:p>
          <a:p>
            <a:pPr lvl="1">
              <a:spcAft>
                <a:spcPts val="2400"/>
              </a:spcAft>
              <a:buNone/>
            </a:pPr>
            <a:r>
              <a:rPr lang="en-US" altLang="ja-JP" dirty="0"/>
              <a:t>⇒</a:t>
            </a:r>
            <a:r>
              <a:rPr lang="ja-JP" altLang="en-US" dirty="0"/>
              <a:t>同じオブジェクトに異なる操作を続けて適用する書き方が簡単になる</a:t>
            </a:r>
            <a:endParaRPr lang="en-US" altLang="ja-JP" dirty="0"/>
          </a:p>
          <a:p>
            <a:pPr>
              <a:buFontTx/>
              <a:buNone/>
            </a:pPr>
            <a:r>
              <a:rPr lang="ja-JP" altLang="en-US" sz="4000" dirty="0"/>
              <a:t>例：</a:t>
            </a:r>
            <a:r>
              <a:rPr lang="en-US" altLang="ja-JP" sz="4000" dirty="0"/>
              <a:t> </a:t>
            </a:r>
            <a:r>
              <a:rPr lang="en-US" altLang="ja-JP" sz="3600" dirty="0"/>
              <a:t>$( "h1" ).</a:t>
            </a:r>
            <a:r>
              <a:rPr lang="en-US" altLang="ja-JP" sz="3600" dirty="0" err="1"/>
              <a:t>addClass</a:t>
            </a:r>
            <a:r>
              <a:rPr lang="en-US" altLang="ja-JP" sz="3600" dirty="0"/>
              <a:t>("highlight")</a:t>
            </a:r>
            <a:r>
              <a:rPr lang="en-US" altLang="ja-JP" sz="3600" b="1" dirty="0">
                <a:solidFill>
                  <a:srgbClr val="008000"/>
                </a:solidFill>
              </a:rPr>
              <a:t>.hide().</a:t>
            </a:r>
            <a:r>
              <a:rPr lang="en-US" altLang="ja-JP" sz="3600" b="1" dirty="0" err="1">
                <a:solidFill>
                  <a:srgbClr val="008000"/>
                </a:solidFill>
              </a:rPr>
              <a:t>fadeIn</a:t>
            </a:r>
            <a:r>
              <a:rPr lang="en-US" altLang="ja-JP" sz="3600" b="1" dirty="0">
                <a:solidFill>
                  <a:srgbClr val="008000"/>
                </a:solidFill>
              </a:rPr>
              <a:t>()</a:t>
            </a:r>
            <a:r>
              <a:rPr lang="en-US" altLang="ja-JP" sz="3600" dirty="0"/>
              <a:t>;</a:t>
            </a:r>
          </a:p>
        </p:txBody>
      </p:sp>
      <p:sp>
        <p:nvSpPr>
          <p:cNvPr id="53252"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
        <p:nvSpPr>
          <p:cNvPr id="53253" name="テキスト ボックス 21"/>
          <p:cNvSpPr txBox="1">
            <a:spLocks noChangeArrowheads="1"/>
          </p:cNvSpPr>
          <p:nvPr/>
        </p:nvSpPr>
        <p:spPr bwMode="auto">
          <a:xfrm>
            <a:off x="3124201" y="4914900"/>
            <a:ext cx="3521667" cy="1200328"/>
          </a:xfrm>
          <a:prstGeom prst="rect">
            <a:avLst/>
          </a:prstGeom>
          <a:noFill/>
          <a:ln w="28575">
            <a:solidFill>
              <a:srgbClr val="3366FF"/>
            </a:solidFill>
            <a:round/>
            <a:headEnd/>
            <a:tailEnd/>
          </a:ln>
        </p:spPr>
        <p:txBody>
          <a:bodyPr wrap="none">
            <a:prstTxWarp prst="textNoShape">
              <a:avLst/>
            </a:prstTxWarp>
            <a:spAutoFit/>
          </a:bodyPr>
          <a:lstStyle/>
          <a:p>
            <a:r>
              <a:rPr lang="en-US" altLang="ja-JP" sz="2400" b="1">
                <a:ea typeface="メイリオ"/>
                <a:cs typeface="メイリオ"/>
              </a:rPr>
              <a:t>$("h1").addClass("...");</a:t>
            </a:r>
          </a:p>
          <a:p>
            <a:r>
              <a:rPr lang="en-US" altLang="ja-JP" sz="2400" b="1">
                <a:ea typeface="メイリオ"/>
                <a:cs typeface="メイリオ"/>
              </a:rPr>
              <a:t>$("h1").hide();</a:t>
            </a:r>
          </a:p>
          <a:p>
            <a:r>
              <a:rPr lang="en-US" altLang="ja-JP" sz="2400" b="1">
                <a:ea typeface="メイリオ"/>
                <a:cs typeface="メイリオ"/>
              </a:rPr>
              <a:t>$("h1").fadeIn();</a:t>
            </a:r>
            <a:endParaRPr lang="ja-JP" altLang="en-US" sz="2400" b="1">
              <a:ea typeface="メイリオ"/>
              <a:cs typeface="メイリオ"/>
            </a:endParaRPr>
          </a:p>
        </p:txBody>
      </p:sp>
      <p:sp>
        <p:nvSpPr>
          <p:cNvPr id="53254" name="テキスト ボックス 24"/>
          <p:cNvSpPr txBox="1">
            <a:spLocks noChangeArrowheads="1"/>
          </p:cNvSpPr>
          <p:nvPr/>
        </p:nvSpPr>
        <p:spPr bwMode="auto">
          <a:xfrm>
            <a:off x="6564314" y="4914331"/>
            <a:ext cx="4941886" cy="830997"/>
          </a:xfrm>
          <a:prstGeom prst="rect">
            <a:avLst/>
          </a:prstGeom>
          <a:noFill/>
          <a:ln w="9525">
            <a:noFill/>
            <a:miter lim="800000"/>
            <a:headEnd/>
            <a:tailEnd/>
          </a:ln>
        </p:spPr>
        <p:txBody>
          <a:bodyPr wrap="square">
            <a:prstTxWarp prst="textNoShape">
              <a:avLst/>
            </a:prstTxWarp>
            <a:spAutoFit/>
          </a:bodyPr>
          <a:lstStyle/>
          <a:p>
            <a:r>
              <a:rPr lang="en-US" altLang="ja-JP" sz="2400" i="1" dirty="0">
                <a:solidFill>
                  <a:srgbClr val="3366FF"/>
                </a:solidFill>
                <a:ea typeface="メイリオ"/>
                <a:cs typeface="メイリオ"/>
              </a:rPr>
              <a:t>⇒</a:t>
            </a:r>
            <a:r>
              <a:rPr lang="ja-JP" altLang="en-US" sz="2400" i="1" dirty="0">
                <a:solidFill>
                  <a:srgbClr val="3366FF"/>
                </a:solidFill>
                <a:ea typeface="メイリオ"/>
                <a:cs typeface="メイリオ"/>
              </a:rPr>
              <a:t>こう書いても同じ。</a:t>
            </a:r>
            <a:br>
              <a:rPr lang="en-US" altLang="ja-JP" sz="2400" i="1" dirty="0">
                <a:solidFill>
                  <a:srgbClr val="3366FF"/>
                </a:solidFill>
                <a:ea typeface="メイリオ"/>
                <a:cs typeface="メイリオ"/>
              </a:rPr>
            </a:br>
            <a:r>
              <a:rPr lang="ja-JP" altLang="en-US" sz="2400" i="1" dirty="0">
                <a:solidFill>
                  <a:srgbClr val="3366FF"/>
                </a:solidFill>
                <a:ea typeface="メイリオ"/>
                <a:cs typeface="メイリオ"/>
              </a:rPr>
              <a:t>上の書き方の方が短く書ける。</a:t>
            </a:r>
          </a:p>
        </p:txBody>
      </p:sp>
      <p:sp>
        <p:nvSpPr>
          <p:cNvPr id="53255" name="テキスト ボックス 25"/>
          <p:cNvSpPr txBox="1">
            <a:spLocks noChangeArrowheads="1"/>
          </p:cNvSpPr>
          <p:nvPr/>
        </p:nvSpPr>
        <p:spPr bwMode="auto">
          <a:xfrm>
            <a:off x="6245490" y="3219171"/>
            <a:ext cx="1467068" cy="400110"/>
          </a:xfrm>
          <a:prstGeom prst="rect">
            <a:avLst/>
          </a:prstGeom>
          <a:noFill/>
          <a:ln w="9525">
            <a:noFill/>
            <a:miter lim="800000"/>
            <a:headEnd/>
            <a:tailEnd/>
          </a:ln>
        </p:spPr>
        <p:txBody>
          <a:bodyPr wrap="none">
            <a:prstTxWarp prst="textNoShape">
              <a:avLst/>
            </a:prstTxWarp>
            <a:spAutoFit/>
          </a:bodyPr>
          <a:lstStyle/>
          <a:p>
            <a:r>
              <a:rPr lang="ja-JP" altLang="en-US" sz="2000">
                <a:solidFill>
                  <a:srgbClr val="FF6600"/>
                </a:solidFill>
                <a:ea typeface="メイリオ"/>
                <a:cs typeface="メイリオ"/>
              </a:rPr>
              <a:t>要素を隠す</a:t>
            </a:r>
          </a:p>
        </p:txBody>
      </p:sp>
      <p:sp>
        <p:nvSpPr>
          <p:cNvPr id="53256" name="テキスト ボックス 28"/>
          <p:cNvSpPr txBox="1">
            <a:spLocks noChangeArrowheads="1"/>
          </p:cNvSpPr>
          <p:nvPr/>
        </p:nvSpPr>
        <p:spPr bwMode="auto">
          <a:xfrm>
            <a:off x="8008755" y="3219173"/>
            <a:ext cx="2492990" cy="353943"/>
          </a:xfrm>
          <a:prstGeom prst="rect">
            <a:avLst/>
          </a:prstGeom>
          <a:noFill/>
          <a:ln w="9525">
            <a:noFill/>
            <a:miter lim="800000"/>
            <a:headEnd/>
            <a:tailEnd/>
          </a:ln>
        </p:spPr>
        <p:txBody>
          <a:bodyPr wrap="none" bIns="0">
            <a:prstTxWarp prst="textNoShape">
              <a:avLst/>
            </a:prstTxWarp>
            <a:spAutoFit/>
          </a:bodyPr>
          <a:lstStyle/>
          <a:p>
            <a:r>
              <a:rPr lang="ja-JP" altLang="en-US" sz="2000" dirty="0">
                <a:solidFill>
                  <a:srgbClr val="FF6600"/>
                </a:solidFill>
                <a:ea typeface="メイリオ"/>
                <a:cs typeface="メイリオ"/>
              </a:rPr>
              <a:t>要素をフェードイン</a:t>
            </a:r>
          </a:p>
        </p:txBody>
      </p:sp>
      <p:cxnSp>
        <p:nvCxnSpPr>
          <p:cNvPr id="53257" name="カギ線コネクタ 33"/>
          <p:cNvCxnSpPr>
            <a:cxnSpLocks noChangeShapeType="1"/>
            <a:stCxn id="53255" idx="3"/>
          </p:cNvCxnSpPr>
          <p:nvPr/>
        </p:nvCxnSpPr>
        <p:spPr bwMode="auto">
          <a:xfrm>
            <a:off x="7712559" y="3419226"/>
            <a:ext cx="254699" cy="434476"/>
          </a:xfrm>
          <a:prstGeom prst="bentConnector2">
            <a:avLst/>
          </a:prstGeom>
          <a:noFill/>
          <a:ln w="38100">
            <a:solidFill>
              <a:srgbClr val="FF6600"/>
            </a:solidFill>
            <a:round/>
            <a:headEnd/>
            <a:tailEnd type="arrow" w="med" len="med"/>
          </a:ln>
        </p:spPr>
      </p:cxnSp>
      <p:cxnSp>
        <p:nvCxnSpPr>
          <p:cNvPr id="53258" name="直線矢印コネクタ 37"/>
          <p:cNvCxnSpPr>
            <a:cxnSpLocks noChangeShapeType="1"/>
            <a:stCxn id="53256" idx="2"/>
          </p:cNvCxnSpPr>
          <p:nvPr/>
        </p:nvCxnSpPr>
        <p:spPr bwMode="auto">
          <a:xfrm flipH="1">
            <a:off x="9251638" y="3573116"/>
            <a:ext cx="3612" cy="280587"/>
          </a:xfrm>
          <a:prstGeom prst="straightConnector1">
            <a:avLst/>
          </a:prstGeom>
          <a:noFill/>
          <a:ln w="38100">
            <a:solidFill>
              <a:srgbClr val="FF6600"/>
            </a:solidFill>
            <a:round/>
            <a:headEnd/>
            <a:tailEnd type="arrow" w="med" len="med"/>
          </a:ln>
        </p:spPr>
      </p:cxnSp>
    </p:spTree>
    <p:extLst>
      <p:ext uri="{BB962C8B-B14F-4D97-AF65-F5344CB8AC3E}">
        <p14:creationId xmlns:p14="http://schemas.microsoft.com/office/powerpoint/2010/main" val="262958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668001" cy="685800"/>
          </a:xfrm>
        </p:spPr>
        <p:txBody>
          <a:bodyPr/>
          <a:lstStyle/>
          <a:p>
            <a:pPr>
              <a:defRPr/>
            </a:pPr>
            <a:r>
              <a:rPr lang="en-US" altLang="ja-JP" dirty="0"/>
              <a:t>jQuery</a:t>
            </a:r>
            <a:r>
              <a:rPr lang="ja-JP" altLang="en-US" dirty="0"/>
              <a:t>のメソッドの戻り値</a:t>
            </a:r>
          </a:p>
        </p:txBody>
      </p:sp>
      <p:sp>
        <p:nvSpPr>
          <p:cNvPr id="55299" name="コンテンツ プレースホルダ 17"/>
          <p:cNvSpPr>
            <a:spLocks noGrp="1"/>
          </p:cNvSpPr>
          <p:nvPr>
            <p:ph idx="1"/>
          </p:nvPr>
        </p:nvSpPr>
        <p:spPr>
          <a:xfrm>
            <a:off x="519545" y="1422399"/>
            <a:ext cx="10148455" cy="4701309"/>
          </a:xfrm>
        </p:spPr>
        <p:txBody>
          <a:bodyPr/>
          <a:lstStyle/>
          <a:p>
            <a:r>
              <a:rPr lang="ja-JP" altLang="en-US" dirty="0"/>
              <a:t>戻り値が</a:t>
            </a:r>
            <a:r>
              <a:rPr lang="en-US" altLang="ja-JP" dirty="0"/>
              <a:t> jQuery</a:t>
            </a:r>
            <a:r>
              <a:rPr lang="ja-JP" altLang="en-US" dirty="0"/>
              <a:t>オブジェクトではない（数値，文字列，真偽値</a:t>
            </a:r>
            <a:r>
              <a:rPr lang="en-US" altLang="ja-JP" dirty="0"/>
              <a:t> etc.</a:t>
            </a:r>
            <a:r>
              <a:rPr lang="ja-JP" altLang="en-US" dirty="0"/>
              <a:t>）メソッドもある</a:t>
            </a:r>
            <a:endParaRPr lang="en-US" altLang="ja-JP" dirty="0"/>
          </a:p>
          <a:p>
            <a:pPr lvl="1"/>
            <a:r>
              <a:rPr lang="en-US" altLang="ja-JP" dirty="0"/>
              <a:t>HTML</a:t>
            </a:r>
            <a:r>
              <a:rPr lang="ja-JP" altLang="en-US" dirty="0"/>
              <a:t>要素の個数を得る</a:t>
            </a:r>
            <a:endParaRPr lang="en-US" altLang="ja-JP" dirty="0"/>
          </a:p>
          <a:p>
            <a:pPr lvl="1">
              <a:buFontTx/>
              <a:buNone/>
            </a:pPr>
            <a:r>
              <a:rPr lang="en-US" altLang="ja-JP" dirty="0"/>
              <a:t>		var n = $("table&gt;</a:t>
            </a:r>
            <a:r>
              <a:rPr lang="en-US" altLang="ja-JP" dirty="0" err="1"/>
              <a:t>tbody</a:t>
            </a:r>
            <a:r>
              <a:rPr lang="en-US" altLang="ja-JP" dirty="0"/>
              <a:t>&gt;tr")</a:t>
            </a:r>
            <a:r>
              <a:rPr lang="en-US" altLang="ja-JP" b="1" dirty="0">
                <a:solidFill>
                  <a:srgbClr val="3366FF"/>
                </a:solidFill>
              </a:rPr>
              <a:t>.length</a:t>
            </a:r>
            <a:r>
              <a:rPr lang="en-US" altLang="ja-JP" dirty="0"/>
              <a:t>;</a:t>
            </a:r>
          </a:p>
          <a:p>
            <a:pPr lvl="1"/>
            <a:r>
              <a:rPr lang="ja-JP" altLang="en-US" dirty="0"/>
              <a:t>フォーム系</a:t>
            </a:r>
            <a:r>
              <a:rPr lang="en-US" altLang="ja-JP" dirty="0"/>
              <a:t>HTML</a:t>
            </a:r>
            <a:r>
              <a:rPr lang="ja-JP" altLang="en-US" dirty="0"/>
              <a:t>要素の入力値を得る</a:t>
            </a:r>
            <a:endParaRPr lang="en-US" altLang="ja-JP" dirty="0"/>
          </a:p>
          <a:p>
            <a:pPr lvl="1">
              <a:buFontTx/>
              <a:buNone/>
            </a:pPr>
            <a:r>
              <a:rPr lang="en-US" altLang="ja-JP" dirty="0"/>
              <a:t>		</a:t>
            </a:r>
            <a:r>
              <a:rPr lang="en-US" altLang="ja-JP" dirty="0" err="1"/>
              <a:t>var</a:t>
            </a:r>
            <a:r>
              <a:rPr lang="en-US" altLang="ja-JP" dirty="0"/>
              <a:t> v = $("input[name=account]")</a:t>
            </a:r>
            <a:r>
              <a:rPr lang="en-US" altLang="ja-JP" b="1" dirty="0">
                <a:solidFill>
                  <a:srgbClr val="3366FF"/>
                </a:solidFill>
              </a:rPr>
              <a:t>.</a:t>
            </a:r>
            <a:r>
              <a:rPr lang="en-US" altLang="ja-JP" b="1" dirty="0" err="1">
                <a:solidFill>
                  <a:srgbClr val="3366FF"/>
                </a:solidFill>
              </a:rPr>
              <a:t>val</a:t>
            </a:r>
            <a:r>
              <a:rPr lang="en-US" altLang="ja-JP" b="1" dirty="0">
                <a:solidFill>
                  <a:srgbClr val="3366FF"/>
                </a:solidFill>
              </a:rPr>
              <a:t>()</a:t>
            </a:r>
            <a:r>
              <a:rPr lang="en-US" altLang="ja-JP" dirty="0"/>
              <a:t>;</a:t>
            </a:r>
          </a:p>
          <a:p>
            <a:pPr lvl="1"/>
            <a:r>
              <a:rPr lang="ja-JP" altLang="en-US" dirty="0"/>
              <a:t>指定のクラス属性値を持つ</a:t>
            </a:r>
            <a:r>
              <a:rPr lang="en-US" altLang="ja-JP" dirty="0"/>
              <a:t>HTML</a:t>
            </a:r>
            <a:r>
              <a:rPr lang="ja-JP" altLang="en-US" dirty="0"/>
              <a:t>要素の有無</a:t>
            </a:r>
            <a:endParaRPr lang="en-US" altLang="ja-JP" dirty="0"/>
          </a:p>
          <a:p>
            <a:pPr lvl="1">
              <a:buFontTx/>
              <a:buNone/>
            </a:pPr>
            <a:r>
              <a:rPr lang="en-US" altLang="ja-JP" dirty="0"/>
              <a:t>		if( $("h1")</a:t>
            </a:r>
            <a:r>
              <a:rPr lang="en-US" altLang="ja-JP" b="1" dirty="0">
                <a:solidFill>
                  <a:srgbClr val="3366FF"/>
                </a:solidFill>
              </a:rPr>
              <a:t>.</a:t>
            </a:r>
            <a:r>
              <a:rPr lang="en-US" altLang="ja-JP" b="1" dirty="0" err="1">
                <a:solidFill>
                  <a:srgbClr val="3366FF"/>
                </a:solidFill>
              </a:rPr>
              <a:t>hasClass</a:t>
            </a:r>
            <a:r>
              <a:rPr lang="en-US" altLang="ja-JP" b="1" dirty="0">
                <a:solidFill>
                  <a:srgbClr val="3366FF"/>
                </a:solidFill>
              </a:rPr>
              <a:t>(</a:t>
            </a:r>
            <a:r>
              <a:rPr lang="en-US" altLang="ja-JP" dirty="0"/>
              <a:t>"highlight"</a:t>
            </a:r>
            <a:r>
              <a:rPr lang="en-US" altLang="ja-JP" b="1" dirty="0">
                <a:solidFill>
                  <a:srgbClr val="3366FF"/>
                </a:solidFill>
              </a:rPr>
              <a:t>) </a:t>
            </a:r>
            <a:r>
              <a:rPr lang="en-US" altLang="ja-JP" dirty="0"/>
              <a:t>){ ... }</a:t>
            </a:r>
          </a:p>
        </p:txBody>
      </p:sp>
      <p:sp>
        <p:nvSpPr>
          <p:cNvPr id="55300"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79732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a:t>jQuery API </a:t>
            </a:r>
            <a:r>
              <a:rPr lang="ja-JP" altLang="en-US"/>
              <a:t>ドキュメント</a:t>
            </a:r>
          </a:p>
        </p:txBody>
      </p:sp>
      <p:sp>
        <p:nvSpPr>
          <p:cNvPr id="49155" name="コンテンツ プレースホルダ 17"/>
          <p:cNvSpPr>
            <a:spLocks noGrp="1"/>
          </p:cNvSpPr>
          <p:nvPr>
            <p:ph idx="1"/>
          </p:nvPr>
        </p:nvSpPr>
        <p:spPr>
          <a:xfrm>
            <a:off x="332509" y="1429327"/>
            <a:ext cx="10335491" cy="4638964"/>
          </a:xfrm>
        </p:spPr>
        <p:txBody>
          <a:bodyPr/>
          <a:lstStyle/>
          <a:p>
            <a:r>
              <a:rPr lang="ja-JP" altLang="en-US" dirty="0"/>
              <a:t>本家（英語）　</a:t>
            </a:r>
            <a:r>
              <a:rPr lang="en-US" altLang="ja-JP" dirty="0"/>
              <a:t>http://api.jquery.com/</a:t>
            </a:r>
          </a:p>
          <a:p>
            <a:r>
              <a:rPr lang="ja-JP" altLang="en-US" dirty="0"/>
              <a:t>日本語　割と新しめでまとまっているのは　</a:t>
            </a:r>
            <a:endParaRPr lang="en-US" altLang="ja-JP" dirty="0"/>
          </a:p>
          <a:p>
            <a:pPr marL="0" indent="0">
              <a:buNone/>
            </a:pPr>
            <a:r>
              <a:rPr lang="en-US" altLang="ja-JP" dirty="0"/>
              <a:t>	http://www.jquerystudy.info/reference/</a:t>
            </a:r>
          </a:p>
          <a:p>
            <a:pPr marL="0" indent="0">
              <a:buNone/>
            </a:pPr>
            <a:r>
              <a:rPr lang="en-US" altLang="ja-JP" dirty="0"/>
              <a:t>	http://s3pw.com/qrefy/</a:t>
            </a:r>
            <a:r>
              <a:rPr lang="ja-JP" altLang="en-US" dirty="0"/>
              <a:t>　あたり。</a:t>
            </a:r>
            <a:endParaRPr lang="en-US" altLang="ja-JP" dirty="0"/>
          </a:p>
          <a:p>
            <a:r>
              <a:rPr lang="ja-JP" altLang="en-US" dirty="0"/>
              <a:t>中国語　例えば以下のものとか？</a:t>
            </a:r>
            <a:endParaRPr lang="en-US" altLang="ja-JP" dirty="0"/>
          </a:p>
          <a:p>
            <a:pPr marL="0" indent="0">
              <a:buNone/>
            </a:pPr>
            <a:r>
              <a:rPr lang="en-US" altLang="ja-JP" dirty="0"/>
              <a:t>	http://hemin.cn/jq/</a:t>
            </a:r>
          </a:p>
          <a:p>
            <a:pPr marL="0" indent="0">
              <a:buNone/>
            </a:pPr>
            <a:r>
              <a:rPr lang="en-US" altLang="ja-JP" dirty="0"/>
              <a:t>※</a:t>
            </a:r>
            <a:r>
              <a:rPr lang="ja-JP" altLang="en-US" dirty="0"/>
              <a:t>バージョンによって</a:t>
            </a:r>
            <a:r>
              <a:rPr lang="en-US" altLang="ja-JP" dirty="0"/>
              <a:t>API</a:t>
            </a:r>
            <a:r>
              <a:rPr lang="ja-JP" altLang="en-US" dirty="0"/>
              <a:t>が若干違うことがあるので注意。</a:t>
            </a:r>
            <a:endParaRPr lang="en-US" altLang="ja-JP" dirty="0"/>
          </a:p>
        </p:txBody>
      </p:sp>
      <p:sp>
        <p:nvSpPr>
          <p:cNvPr id="49156"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358138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1028777" cy="685800"/>
          </a:xfrm>
        </p:spPr>
        <p:txBody>
          <a:bodyPr/>
          <a:lstStyle/>
          <a:p>
            <a:pPr>
              <a:defRPr/>
            </a:pPr>
            <a:r>
              <a:rPr lang="ja-JP" altLang="en-US" dirty="0"/>
              <a:t>演習（セレクタを使いこなす）</a:t>
            </a:r>
          </a:p>
        </p:txBody>
      </p:sp>
      <p:sp>
        <p:nvSpPr>
          <p:cNvPr id="46083" name="コンテンツ プレースホルダ 17"/>
          <p:cNvSpPr>
            <a:spLocks noGrp="1"/>
          </p:cNvSpPr>
          <p:nvPr>
            <p:ph idx="1"/>
          </p:nvPr>
        </p:nvSpPr>
        <p:spPr>
          <a:xfrm>
            <a:off x="374351" y="895950"/>
            <a:ext cx="10280073" cy="5460399"/>
          </a:xfrm>
        </p:spPr>
        <p:txBody>
          <a:bodyPr/>
          <a:lstStyle/>
          <a:p>
            <a:r>
              <a:rPr lang="ja-JP" altLang="en-US" dirty="0"/>
              <a:t>授業資料</a:t>
            </a:r>
            <a:r>
              <a:rPr lang="en-US" altLang="ja-JP" dirty="0"/>
              <a:t>"selector.html"</a:t>
            </a:r>
            <a:r>
              <a:rPr lang="ja-JP" altLang="en-US" dirty="0"/>
              <a:t>で，次の要素が強調されるようなセレクタを指定しよう。</a:t>
            </a:r>
            <a:endParaRPr lang="en-US" altLang="ja-JP" dirty="0"/>
          </a:p>
          <a:p>
            <a:pPr lvl="1"/>
            <a:r>
              <a:rPr lang="ja-JP" altLang="en-US" dirty="0"/>
              <a:t>偶数番目の行</a:t>
            </a:r>
            <a:endParaRPr lang="en-US" altLang="ja-JP" dirty="0">
              <a:solidFill>
                <a:srgbClr val="FF0000"/>
              </a:solidFill>
            </a:endParaRPr>
          </a:p>
          <a:p>
            <a:pPr lvl="1"/>
            <a:r>
              <a:rPr lang="ja-JP" altLang="en-US" dirty="0"/>
              <a:t>最後の行</a:t>
            </a:r>
            <a:endParaRPr lang="en-US" altLang="ja-JP" dirty="0">
              <a:solidFill>
                <a:srgbClr val="FF0000"/>
              </a:solidFill>
            </a:endParaRPr>
          </a:p>
          <a:p>
            <a:pPr lvl="1"/>
            <a:r>
              <a:rPr lang="ja-JP" altLang="en-US" dirty="0"/>
              <a:t>各行の最も右側のセル</a:t>
            </a:r>
            <a:endParaRPr lang="en-US" altLang="ja-JP" dirty="0">
              <a:solidFill>
                <a:srgbClr val="FF0000"/>
              </a:solidFill>
            </a:endParaRPr>
          </a:p>
          <a:p>
            <a:pPr lvl="1"/>
            <a:r>
              <a:rPr lang="ja-JP" altLang="en-US" dirty="0"/>
              <a:t>「</a:t>
            </a:r>
            <a:r>
              <a:rPr lang="en-US" altLang="ja-JP" dirty="0"/>
              <a:t>4</a:t>
            </a:r>
            <a:r>
              <a:rPr lang="ja-JP" altLang="en-US" dirty="0"/>
              <a:t>」を含むセル</a:t>
            </a:r>
            <a:endParaRPr lang="en-US" altLang="ja-JP" dirty="0">
              <a:solidFill>
                <a:srgbClr val="FF0000"/>
              </a:solidFill>
            </a:endParaRPr>
          </a:p>
          <a:p>
            <a:pPr lvl="1"/>
            <a:r>
              <a:rPr lang="ja-JP" altLang="en-US" dirty="0"/>
              <a:t>「ＤＷＨ」のセルを含む行  </a:t>
            </a:r>
            <a:endParaRPr lang="en-US" altLang="ja-JP" dirty="0"/>
          </a:p>
          <a:p>
            <a:pPr lvl="2"/>
            <a:r>
              <a:rPr lang="ja-JP" altLang="en-US" dirty="0"/>
              <a:t>「</a:t>
            </a:r>
            <a:r>
              <a:rPr lang="en-US" altLang="ja-JP" dirty="0"/>
              <a:t>3</a:t>
            </a:r>
            <a:r>
              <a:rPr lang="ja-JP" altLang="en-US" dirty="0"/>
              <a:t>番目の行」と指定するのは反則</a:t>
            </a:r>
            <a:endParaRPr lang="en-US" altLang="ja-JP" dirty="0"/>
          </a:p>
          <a:p>
            <a:pPr lvl="1"/>
            <a:endParaRPr lang="en-US" altLang="ja-JP" dirty="0"/>
          </a:p>
        </p:txBody>
      </p:sp>
      <p:sp>
        <p:nvSpPr>
          <p:cNvPr id="46084"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3729098293"/>
              </p:ext>
            </p:extLst>
          </p:nvPr>
        </p:nvGraphicFramePr>
        <p:xfrm>
          <a:off x="6942667" y="2829262"/>
          <a:ext cx="3667610" cy="2310005"/>
        </p:xfrm>
        <a:graphic>
          <a:graphicData uri="http://schemas.openxmlformats.org/drawingml/2006/table">
            <a:tbl>
              <a:tblPr firstRow="1" bandRow="1">
                <a:tableStyleId>{5C22544A-7EE6-4342-B048-85BDC9FD1C3A}</a:tableStyleId>
              </a:tblPr>
              <a:tblGrid>
                <a:gridCol w="1011172">
                  <a:extLst>
                    <a:ext uri="{9D8B030D-6E8A-4147-A177-3AD203B41FA5}">
                      <a16:colId xmlns:a16="http://schemas.microsoft.com/office/drawing/2014/main" val="20000"/>
                    </a:ext>
                  </a:extLst>
                </a:gridCol>
                <a:gridCol w="1665192">
                  <a:extLst>
                    <a:ext uri="{9D8B030D-6E8A-4147-A177-3AD203B41FA5}">
                      <a16:colId xmlns:a16="http://schemas.microsoft.com/office/drawing/2014/main" val="20001"/>
                    </a:ext>
                  </a:extLst>
                </a:gridCol>
                <a:gridCol w="991246">
                  <a:extLst>
                    <a:ext uri="{9D8B030D-6E8A-4147-A177-3AD203B41FA5}">
                      <a16:colId xmlns:a16="http://schemas.microsoft.com/office/drawing/2014/main" val="20002"/>
                    </a:ext>
                  </a:extLst>
                </a:gridCol>
              </a:tblGrid>
              <a:tr h="462001">
                <a:tc>
                  <a:txBody>
                    <a:bodyPr/>
                    <a:lstStyle/>
                    <a:p>
                      <a:pPr algn="ctr"/>
                      <a:r>
                        <a:rPr kumimoji="1" lang="ja-JP" altLang="en-US" sz="2000">
                          <a:solidFill>
                            <a:schemeClr val="tx1"/>
                          </a:solidFill>
                          <a:ea typeface="メイリオ"/>
                        </a:rPr>
                        <a:t>略称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2000">
                          <a:solidFill>
                            <a:schemeClr val="tx1"/>
                          </a:solidFill>
                          <a:ea typeface="メイリオ"/>
                        </a:rPr>
                        <a:t>指導教員</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2000">
                          <a:solidFill>
                            <a:schemeClr val="tx1"/>
                          </a:solidFill>
                          <a:ea typeface="メイリオ"/>
                        </a:rPr>
                        <a:t>学生数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62001">
                <a:tc>
                  <a:txBody>
                    <a:bodyPr/>
                    <a:lstStyle/>
                    <a:p>
                      <a:r>
                        <a:rPr kumimoji="1" lang="ja-JP" altLang="ja-JP" sz="2000" dirty="0">
                          <a:solidFill>
                            <a:schemeClr val="tx1"/>
                          </a:solidFill>
                          <a:ea typeface="メイリオ"/>
                        </a:rPr>
                        <a:t>Ｃ</a:t>
                      </a:r>
                      <a:r>
                        <a:rPr kumimoji="1" lang="ja-JP" altLang="en-US" sz="2000" dirty="0">
                          <a:solidFill>
                            <a:schemeClr val="tx1"/>
                          </a:solidFill>
                          <a:ea typeface="メイリオ"/>
                        </a:rPr>
                        <a:t>ＲＭ</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ja-JP" altLang="en-US" sz="2000">
                          <a:solidFill>
                            <a:schemeClr val="tx1"/>
                          </a:solidFill>
                          <a:ea typeface="メイリオ"/>
                        </a:rPr>
                        <a:t>高　弘昇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000">
                          <a:solidFill>
                            <a:schemeClr val="tx1"/>
                          </a:solidFill>
                          <a:ea typeface="メイリオ"/>
                        </a:rPr>
                        <a:t>8</a:t>
                      </a:r>
                      <a:endParaRPr kumimoji="1" lang="ja-JP" altLang="en-US" sz="2000">
                        <a:solidFill>
                          <a:schemeClr val="tx1"/>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620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ja-JP" sz="2000" dirty="0">
                          <a:solidFill>
                            <a:schemeClr val="tx1"/>
                          </a:solidFill>
                          <a:ea typeface="メイリオ"/>
                        </a:rPr>
                        <a:t>Ｄ</a:t>
                      </a:r>
                      <a:r>
                        <a:rPr kumimoji="1" lang="ja-JP" altLang="en-US" sz="2000" dirty="0">
                          <a:solidFill>
                            <a:schemeClr val="tx1"/>
                          </a:solidFill>
                          <a:ea typeface="メイリオ"/>
                        </a:rPr>
                        <a:t>ＷＨ</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ea typeface="メイリオ"/>
                        </a:rPr>
                        <a:t>寺下　陽一</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000" dirty="0">
                          <a:solidFill>
                            <a:schemeClr val="tx1"/>
                          </a:solidFill>
                          <a:ea typeface="メイリオ"/>
                        </a:rPr>
                        <a:t>4</a:t>
                      </a:r>
                      <a:endParaRPr kumimoji="1" lang="ja-JP" altLang="en-US" sz="2000" dirty="0">
                        <a:solidFill>
                          <a:schemeClr val="tx1"/>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620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ja-JP" sz="2000" dirty="0">
                          <a:solidFill>
                            <a:schemeClr val="tx1"/>
                          </a:solidFill>
                          <a:ea typeface="メイリオ"/>
                        </a:rPr>
                        <a:t>Ａ</a:t>
                      </a:r>
                      <a:r>
                        <a:rPr kumimoji="1" lang="ja-JP" altLang="en-US" sz="2000" dirty="0">
                          <a:solidFill>
                            <a:schemeClr val="tx1"/>
                          </a:solidFill>
                          <a:ea typeface="メイリオ"/>
                        </a:rPr>
                        <a:t>ＮＭ</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ea typeface="メイリオ"/>
                        </a:rPr>
                        <a:t>植田　浩二</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000" dirty="0">
                          <a:solidFill>
                            <a:schemeClr val="tx1"/>
                          </a:solidFill>
                          <a:ea typeface="メイリオ"/>
                        </a:rPr>
                        <a:t>14</a:t>
                      </a:r>
                      <a:endParaRPr kumimoji="1" lang="ja-JP" altLang="en-US" sz="2000" dirty="0">
                        <a:solidFill>
                          <a:schemeClr val="tx1"/>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4620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ea typeface="メイリオ"/>
                        </a:rPr>
                        <a:t>ＳＣＭ</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ea typeface="メイリオ"/>
                        </a:rPr>
                        <a:t>今井　恒雄</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kumimoji="1" lang="en-US" altLang="ja-JP" sz="2000" dirty="0">
                          <a:solidFill>
                            <a:schemeClr val="tx1"/>
                          </a:solidFill>
                          <a:ea typeface="メイリオ"/>
                        </a:rPr>
                        <a:t>6</a:t>
                      </a:r>
                      <a:endParaRPr kumimoji="1" lang="ja-JP" altLang="en-US" sz="2000" dirty="0">
                        <a:solidFill>
                          <a:schemeClr val="tx1"/>
                        </a:solidFill>
                        <a:ea typeface="メイリオ"/>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133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a:t>HTML</a:t>
            </a:r>
            <a:r>
              <a:rPr lang="ja-JP" altLang="en-US"/>
              <a:t>要素の属性操作</a:t>
            </a:r>
          </a:p>
        </p:txBody>
      </p:sp>
      <p:sp>
        <p:nvSpPr>
          <p:cNvPr id="50179" name="コンテンツ プレースホルダ 6"/>
          <p:cNvSpPr>
            <a:spLocks noGrp="1"/>
          </p:cNvSpPr>
          <p:nvPr>
            <p:ph idx="1"/>
          </p:nvPr>
        </p:nvSpPr>
        <p:spPr>
          <a:xfrm>
            <a:off x="484909" y="1676400"/>
            <a:ext cx="10183091" cy="4572000"/>
          </a:xfrm>
        </p:spPr>
        <p:txBody>
          <a:bodyPr/>
          <a:lstStyle/>
          <a:p>
            <a:r>
              <a:rPr lang="ja-JP" altLang="en-US" dirty="0"/>
              <a:t>表示スタイルを変化させる</a:t>
            </a:r>
            <a:endParaRPr lang="en-US" altLang="ja-JP" dirty="0"/>
          </a:p>
          <a:p>
            <a:pPr lvl="1">
              <a:buClr>
                <a:schemeClr val="tx1"/>
              </a:buClr>
            </a:pPr>
            <a:r>
              <a:rPr lang="en-US" altLang="ja-JP" dirty="0">
                <a:solidFill>
                  <a:srgbClr val="008000"/>
                </a:solidFill>
              </a:rPr>
              <a:t>class</a:t>
            </a:r>
            <a:r>
              <a:rPr lang="ja-JP" altLang="en-US" dirty="0">
                <a:solidFill>
                  <a:srgbClr val="008000"/>
                </a:solidFill>
              </a:rPr>
              <a:t>属性</a:t>
            </a:r>
            <a:r>
              <a:rPr lang="ja-JP" altLang="en-US" dirty="0"/>
              <a:t>を変更して，</a:t>
            </a:r>
            <a:r>
              <a:rPr lang="en-US" altLang="ja-JP" dirty="0"/>
              <a:t>CSS</a:t>
            </a:r>
            <a:r>
              <a:rPr lang="ja-JP" altLang="en-US" dirty="0"/>
              <a:t>スタイルシートとの組合わせで，その要素の表示を変化させる。</a:t>
            </a:r>
            <a:endParaRPr lang="en-US" altLang="ja-JP" dirty="0"/>
          </a:p>
          <a:p>
            <a:pPr lvl="2">
              <a:buClr>
                <a:schemeClr val="tx1"/>
              </a:buClr>
            </a:pPr>
            <a:r>
              <a:rPr lang="en-US" altLang="ja-JP" dirty="0"/>
              <a:t>&lt;div class=" "&gt; </a:t>
            </a:r>
            <a:r>
              <a:rPr lang="ja-JP" altLang="en-US" dirty="0"/>
              <a:t>→ </a:t>
            </a:r>
            <a:r>
              <a:rPr lang="en-US" altLang="ja-JP" dirty="0"/>
              <a:t>&lt;div class="</a:t>
            </a:r>
            <a:r>
              <a:rPr lang="en-US" altLang="ja-JP" dirty="0">
                <a:solidFill>
                  <a:srgbClr val="FF0000"/>
                </a:solidFill>
              </a:rPr>
              <a:t>bar</a:t>
            </a:r>
            <a:r>
              <a:rPr lang="en-US" altLang="ja-JP" dirty="0"/>
              <a:t>"&gt;</a:t>
            </a:r>
          </a:p>
          <a:p>
            <a:pPr lvl="2">
              <a:buClr>
                <a:schemeClr val="tx1"/>
              </a:buClr>
            </a:pPr>
            <a:r>
              <a:rPr lang="en-US" altLang="ja-JP" dirty="0"/>
              <a:t>&lt;div class="foo "&gt; </a:t>
            </a:r>
            <a:r>
              <a:rPr lang="ja-JP" altLang="en-US" dirty="0"/>
              <a:t>→ </a:t>
            </a:r>
            <a:r>
              <a:rPr lang="en-US" altLang="ja-JP" dirty="0"/>
              <a:t>&lt;div class="foo </a:t>
            </a:r>
            <a:r>
              <a:rPr lang="en-US" altLang="ja-JP" dirty="0">
                <a:solidFill>
                  <a:srgbClr val="FF0000"/>
                </a:solidFill>
              </a:rPr>
              <a:t>bar</a:t>
            </a:r>
            <a:r>
              <a:rPr lang="en-US" altLang="ja-JP" dirty="0"/>
              <a:t>"&gt;</a:t>
            </a:r>
          </a:p>
          <a:p>
            <a:pPr lvl="2">
              <a:buClr>
                <a:schemeClr val="tx1"/>
              </a:buClr>
            </a:pPr>
            <a:r>
              <a:rPr lang="en-US" altLang="ja-JP" dirty="0"/>
              <a:t>&lt;div class="</a:t>
            </a:r>
            <a:r>
              <a:rPr lang="en-US" altLang="ja-JP" dirty="0">
                <a:solidFill>
                  <a:srgbClr val="FF0000"/>
                </a:solidFill>
              </a:rPr>
              <a:t>bar</a:t>
            </a:r>
            <a:r>
              <a:rPr lang="en-US" altLang="ja-JP" dirty="0"/>
              <a:t>"&gt; </a:t>
            </a:r>
            <a:r>
              <a:rPr lang="ja-JP" altLang="en-US" dirty="0"/>
              <a:t>→ </a:t>
            </a:r>
            <a:r>
              <a:rPr lang="en-US" altLang="ja-JP" dirty="0"/>
              <a:t>&lt;div class=" "&gt;</a:t>
            </a:r>
          </a:p>
          <a:p>
            <a:pPr lvl="1">
              <a:spcAft>
                <a:spcPts val="1200"/>
              </a:spcAft>
              <a:buClr>
                <a:schemeClr val="tx1"/>
              </a:buClr>
            </a:pPr>
            <a:r>
              <a:rPr lang="en-US" altLang="ja-JP" dirty="0">
                <a:solidFill>
                  <a:srgbClr val="008000"/>
                </a:solidFill>
              </a:rPr>
              <a:t>style</a:t>
            </a:r>
            <a:r>
              <a:rPr lang="ja-JP" altLang="en-US" dirty="0">
                <a:solidFill>
                  <a:srgbClr val="008000"/>
                </a:solidFill>
              </a:rPr>
              <a:t>属性</a:t>
            </a:r>
            <a:r>
              <a:rPr lang="ja-JP" altLang="en-US" dirty="0"/>
              <a:t>を変更して，その要素の表示を直接</a:t>
            </a:r>
            <a:br>
              <a:rPr lang="en-US" altLang="ja-JP" dirty="0"/>
            </a:br>
            <a:r>
              <a:rPr lang="ja-JP" altLang="en-US" dirty="0"/>
              <a:t>（スタイルシート経由でなく）変化させる。</a:t>
            </a:r>
            <a:endParaRPr lang="en-US" altLang="ja-JP" dirty="0"/>
          </a:p>
          <a:p>
            <a:pPr lvl="2">
              <a:spcAft>
                <a:spcPts val="1200"/>
              </a:spcAft>
              <a:buClr>
                <a:schemeClr val="tx1"/>
              </a:buClr>
            </a:pPr>
            <a:r>
              <a:rPr lang="en-US" altLang="ja-JP" dirty="0"/>
              <a:t>&lt;div style="</a:t>
            </a:r>
            <a:r>
              <a:rPr lang="en-US" altLang="ja-JP" dirty="0" err="1"/>
              <a:t>color:</a:t>
            </a:r>
            <a:r>
              <a:rPr lang="en-US" altLang="ja-JP" dirty="0" err="1">
                <a:solidFill>
                  <a:srgbClr val="FF0000"/>
                </a:solidFill>
              </a:rPr>
              <a:t>blue</a:t>
            </a:r>
            <a:r>
              <a:rPr lang="en-US" altLang="ja-JP" dirty="0"/>
              <a:t> "&gt; </a:t>
            </a:r>
            <a:r>
              <a:rPr lang="ja-JP" altLang="en-US" dirty="0"/>
              <a:t>→</a:t>
            </a:r>
            <a:r>
              <a:rPr lang="en-US" altLang="ja-JP" dirty="0"/>
              <a:t> &lt;div style="</a:t>
            </a:r>
            <a:r>
              <a:rPr lang="en-US" altLang="ja-JP" dirty="0" err="1"/>
              <a:t>color:</a:t>
            </a:r>
            <a:r>
              <a:rPr lang="en-US" altLang="ja-JP" dirty="0" err="1">
                <a:solidFill>
                  <a:srgbClr val="FF0000"/>
                </a:solidFill>
              </a:rPr>
              <a:t>red</a:t>
            </a:r>
            <a:r>
              <a:rPr lang="en-US" altLang="ja-JP" dirty="0"/>
              <a:t>"&gt;</a:t>
            </a:r>
          </a:p>
        </p:txBody>
      </p:sp>
      <p:sp>
        <p:nvSpPr>
          <p:cNvPr id="50180"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1481675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a:t>HTML</a:t>
            </a:r>
            <a:r>
              <a:rPr lang="ja-JP" altLang="en-US"/>
              <a:t>要素の属性操作</a:t>
            </a:r>
          </a:p>
        </p:txBody>
      </p:sp>
      <p:sp>
        <p:nvSpPr>
          <p:cNvPr id="48131" name="コンテンツ プレースホルダ 6"/>
          <p:cNvSpPr>
            <a:spLocks noGrp="1"/>
          </p:cNvSpPr>
          <p:nvPr>
            <p:ph idx="1"/>
          </p:nvPr>
        </p:nvSpPr>
        <p:spPr>
          <a:xfrm>
            <a:off x="512618" y="1638849"/>
            <a:ext cx="10155382" cy="4471005"/>
          </a:xfrm>
        </p:spPr>
        <p:txBody>
          <a:bodyPr/>
          <a:lstStyle/>
          <a:p>
            <a:r>
              <a:rPr lang="ja-JP" altLang="en-US" dirty="0"/>
              <a:t>ユーザに対する振る舞いを変化させる</a:t>
            </a:r>
            <a:endParaRPr lang="en-US" altLang="ja-JP" dirty="0"/>
          </a:p>
          <a:p>
            <a:pPr lvl="1"/>
            <a:r>
              <a:rPr lang="en-US" altLang="ja-JP" dirty="0"/>
              <a:t>&lt;a&gt;</a:t>
            </a:r>
            <a:r>
              <a:rPr lang="ja-JP" altLang="en-US" dirty="0"/>
              <a:t>要素の</a:t>
            </a:r>
            <a:r>
              <a:rPr lang="en-US" altLang="ja-JP" dirty="0" err="1">
                <a:solidFill>
                  <a:srgbClr val="008000"/>
                </a:solidFill>
              </a:rPr>
              <a:t>href</a:t>
            </a:r>
            <a:r>
              <a:rPr lang="ja-JP" altLang="en-US" dirty="0">
                <a:solidFill>
                  <a:srgbClr val="008000"/>
                </a:solidFill>
              </a:rPr>
              <a:t>属性</a:t>
            </a:r>
            <a:r>
              <a:rPr lang="ja-JP" altLang="en-US" dirty="0"/>
              <a:t>を変更して，アンカーをクリックした時の行き先を変える。</a:t>
            </a:r>
            <a:endParaRPr lang="en-US" altLang="ja-JP" dirty="0"/>
          </a:p>
          <a:p>
            <a:pPr lvl="2"/>
            <a:r>
              <a:rPr lang="en-US" altLang="ja-JP" dirty="0"/>
              <a:t>&lt;a </a:t>
            </a:r>
            <a:r>
              <a:rPr lang="en-US" altLang="ja-JP" dirty="0" err="1"/>
              <a:t>href</a:t>
            </a:r>
            <a:r>
              <a:rPr lang="en-US" altLang="ja-JP" dirty="0"/>
              <a:t>="</a:t>
            </a:r>
            <a:r>
              <a:rPr lang="en-US" altLang="ja-JP" dirty="0">
                <a:solidFill>
                  <a:srgbClr val="FF0000"/>
                </a:solidFill>
              </a:rPr>
              <a:t>http://foo.xxx/</a:t>
            </a:r>
            <a:r>
              <a:rPr lang="en-US" altLang="ja-JP" dirty="0"/>
              <a:t>"&gt; </a:t>
            </a:r>
            <a:r>
              <a:rPr lang="ja-JP" altLang="en-US" dirty="0"/>
              <a:t>→ </a:t>
            </a:r>
            <a:r>
              <a:rPr lang="en-US" altLang="ja-JP" dirty="0"/>
              <a:t>&lt;a </a:t>
            </a:r>
            <a:r>
              <a:rPr lang="en-US" altLang="ja-JP" dirty="0" err="1"/>
              <a:t>href</a:t>
            </a:r>
            <a:r>
              <a:rPr lang="en-US" altLang="ja-JP" dirty="0"/>
              <a:t>="</a:t>
            </a:r>
            <a:r>
              <a:rPr lang="en-US" altLang="ja-JP" dirty="0">
                <a:solidFill>
                  <a:srgbClr val="FF0000"/>
                </a:solidFill>
              </a:rPr>
              <a:t>http://bar.xxx/</a:t>
            </a:r>
            <a:r>
              <a:rPr lang="en-US" altLang="ja-JP" dirty="0"/>
              <a:t>"&gt; </a:t>
            </a:r>
          </a:p>
          <a:p>
            <a:pPr lvl="1"/>
            <a:r>
              <a:rPr lang="ja-JP" altLang="en-US" dirty="0"/>
              <a:t>ラジオボタンの</a:t>
            </a:r>
            <a:r>
              <a:rPr lang="en-US" altLang="ja-JP" dirty="0">
                <a:solidFill>
                  <a:srgbClr val="008000"/>
                </a:solidFill>
              </a:rPr>
              <a:t>checked</a:t>
            </a:r>
            <a:r>
              <a:rPr lang="ja-JP" altLang="en-US" dirty="0">
                <a:solidFill>
                  <a:srgbClr val="008000"/>
                </a:solidFill>
              </a:rPr>
              <a:t>属性</a:t>
            </a:r>
            <a:r>
              <a:rPr lang="en-US" altLang="ja-JP" dirty="0">
                <a:solidFill>
                  <a:srgbClr val="008000"/>
                </a:solidFill>
              </a:rPr>
              <a:t>(</a:t>
            </a:r>
            <a:r>
              <a:rPr lang="ja-JP" altLang="en-US" dirty="0">
                <a:solidFill>
                  <a:srgbClr val="008000"/>
                </a:solidFill>
              </a:rPr>
              <a:t>チェック付ける</a:t>
            </a:r>
            <a:r>
              <a:rPr lang="en-US" altLang="ja-JP" dirty="0">
                <a:solidFill>
                  <a:srgbClr val="008000"/>
                </a:solidFill>
              </a:rPr>
              <a:t>)</a:t>
            </a:r>
            <a:r>
              <a:rPr lang="ja-JP" altLang="en-US" dirty="0"/>
              <a:t>やメニューの</a:t>
            </a:r>
            <a:r>
              <a:rPr lang="en-US" altLang="ja-JP" dirty="0">
                <a:solidFill>
                  <a:srgbClr val="008000"/>
                </a:solidFill>
              </a:rPr>
              <a:t>selected</a:t>
            </a:r>
            <a:r>
              <a:rPr lang="ja-JP" altLang="en-US" dirty="0">
                <a:solidFill>
                  <a:srgbClr val="008000"/>
                </a:solidFill>
              </a:rPr>
              <a:t>属性</a:t>
            </a:r>
            <a:r>
              <a:rPr lang="en-US" altLang="ja-JP" dirty="0">
                <a:solidFill>
                  <a:srgbClr val="008000"/>
                </a:solidFill>
              </a:rPr>
              <a:t>(</a:t>
            </a:r>
            <a:r>
              <a:rPr lang="ja-JP" altLang="en-US" dirty="0">
                <a:solidFill>
                  <a:srgbClr val="008000"/>
                </a:solidFill>
              </a:rPr>
              <a:t>選択を変更</a:t>
            </a:r>
            <a:r>
              <a:rPr lang="en-US" altLang="ja-JP" dirty="0">
                <a:solidFill>
                  <a:srgbClr val="008000"/>
                </a:solidFill>
              </a:rPr>
              <a:t>)</a:t>
            </a:r>
            <a:r>
              <a:rPr lang="ja-JP" altLang="en-US" dirty="0"/>
              <a:t>などを変更して，フォームの入力値を変える＝自動入力。</a:t>
            </a:r>
            <a:endParaRPr lang="en-US" altLang="ja-JP" dirty="0"/>
          </a:p>
          <a:p>
            <a:pPr lvl="2"/>
            <a:r>
              <a:rPr lang="en-US" altLang="ja-JP" dirty="0"/>
              <a:t>&lt;input type="radio" &gt; </a:t>
            </a:r>
            <a:r>
              <a:rPr lang="ja-JP" altLang="en-US" dirty="0"/>
              <a:t>→ </a:t>
            </a:r>
            <a:r>
              <a:rPr lang="en-US" altLang="ja-JP" dirty="0"/>
              <a:t>&lt;input type="radio" </a:t>
            </a:r>
            <a:r>
              <a:rPr lang="en-US" altLang="ja-JP" dirty="0">
                <a:solidFill>
                  <a:srgbClr val="FF0000"/>
                </a:solidFill>
              </a:rPr>
              <a:t>checked</a:t>
            </a:r>
            <a:r>
              <a:rPr lang="en-US" altLang="ja-JP" dirty="0"/>
              <a:t>&gt; </a:t>
            </a:r>
          </a:p>
          <a:p>
            <a:pPr lvl="1">
              <a:buFontTx/>
              <a:buNone/>
            </a:pPr>
            <a:r>
              <a:rPr lang="ja-JP" altLang="en-US" dirty="0"/>
              <a:t>などなど</a:t>
            </a:r>
            <a:r>
              <a:rPr lang="en-US" altLang="ja-JP" dirty="0"/>
              <a:t>…</a:t>
            </a:r>
          </a:p>
        </p:txBody>
      </p:sp>
      <p:sp>
        <p:nvSpPr>
          <p:cNvPr id="48132"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692663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a:t>属性操作のメソッド</a:t>
            </a:r>
          </a:p>
        </p:txBody>
      </p:sp>
      <p:sp>
        <p:nvSpPr>
          <p:cNvPr id="52227" name="コンテンツ プレースホルダ 17"/>
          <p:cNvSpPr>
            <a:spLocks noGrp="1"/>
          </p:cNvSpPr>
          <p:nvPr>
            <p:ph idx="1"/>
          </p:nvPr>
        </p:nvSpPr>
        <p:spPr>
          <a:xfrm>
            <a:off x="450273" y="1422400"/>
            <a:ext cx="10217727" cy="3632200"/>
          </a:xfrm>
        </p:spPr>
        <p:txBody>
          <a:bodyPr/>
          <a:lstStyle/>
          <a:p>
            <a:r>
              <a:rPr lang="ja-JP" altLang="en-US" dirty="0">
                <a:solidFill>
                  <a:srgbClr val="008000"/>
                </a:solidFill>
              </a:rPr>
              <a:t>設定：</a:t>
            </a:r>
            <a:r>
              <a:rPr lang="en-US" altLang="ja-JP" dirty="0">
                <a:solidFill>
                  <a:srgbClr val="008000"/>
                </a:solidFill>
              </a:rPr>
              <a:t> </a:t>
            </a:r>
            <a:r>
              <a:rPr lang="en-US" altLang="ja-JP" dirty="0"/>
              <a:t>$("...")</a:t>
            </a:r>
            <a:r>
              <a:rPr lang="en-US" altLang="ja-JP" b="1" dirty="0">
                <a:solidFill>
                  <a:srgbClr val="0000FF"/>
                </a:solidFill>
              </a:rPr>
              <a:t>.</a:t>
            </a:r>
            <a:r>
              <a:rPr lang="en-US" altLang="ja-JP" b="1" dirty="0" err="1">
                <a:solidFill>
                  <a:srgbClr val="0000FF"/>
                </a:solidFill>
              </a:rPr>
              <a:t>attr</a:t>
            </a:r>
            <a:r>
              <a:rPr lang="en-US" altLang="ja-JP" b="1" dirty="0">
                <a:solidFill>
                  <a:srgbClr val="0000FF"/>
                </a:solidFill>
              </a:rPr>
              <a:t>(</a:t>
            </a:r>
            <a:r>
              <a:rPr lang="en-US" altLang="ja-JP" dirty="0"/>
              <a:t>"</a:t>
            </a:r>
            <a:r>
              <a:rPr lang="ja-JP" altLang="en-US" i="1" dirty="0"/>
              <a:t>属性名</a:t>
            </a:r>
            <a:r>
              <a:rPr lang="en-US" altLang="ja-JP" dirty="0"/>
              <a:t>"</a:t>
            </a:r>
            <a:r>
              <a:rPr lang="en-US" altLang="ja-JP" b="1" dirty="0">
                <a:solidFill>
                  <a:srgbClr val="0000FF"/>
                </a:solidFill>
              </a:rPr>
              <a:t>,</a:t>
            </a:r>
            <a:r>
              <a:rPr lang="en-US" altLang="ja-JP" dirty="0"/>
              <a:t>"</a:t>
            </a:r>
            <a:r>
              <a:rPr lang="ja-JP" altLang="en-US" i="1" dirty="0"/>
              <a:t>値</a:t>
            </a:r>
            <a:r>
              <a:rPr lang="en-US" altLang="ja-JP" dirty="0"/>
              <a:t>"</a:t>
            </a:r>
            <a:r>
              <a:rPr lang="en-US" altLang="ja-JP" b="1" dirty="0">
                <a:solidFill>
                  <a:srgbClr val="0000FF"/>
                </a:solidFill>
              </a:rPr>
              <a:t>)</a:t>
            </a:r>
            <a:endParaRPr lang="en-US" altLang="ja-JP" dirty="0"/>
          </a:p>
          <a:p>
            <a:pPr lvl="1"/>
            <a:r>
              <a:rPr lang="en-US" altLang="ja-JP" dirty="0"/>
              <a:t>jQuery</a:t>
            </a:r>
            <a:r>
              <a:rPr lang="ja-JP" altLang="en-US" dirty="0"/>
              <a:t>オブジェクト内の全ての要素に同じ属性値が設定される。</a:t>
            </a:r>
            <a:endParaRPr lang="en-US" altLang="ja-JP" dirty="0"/>
          </a:p>
          <a:p>
            <a:pPr lvl="2"/>
            <a:r>
              <a:rPr lang="ja-JP" altLang="en-US" dirty="0"/>
              <a:t>例：</a:t>
            </a:r>
            <a:r>
              <a:rPr lang="en-US" altLang="ja-JP" dirty="0"/>
              <a:t>&lt;a </a:t>
            </a:r>
            <a:r>
              <a:rPr lang="en-US" altLang="ja-JP" dirty="0" err="1"/>
              <a:t>href</a:t>
            </a:r>
            <a:r>
              <a:rPr lang="en-US" altLang="ja-JP" dirty="0"/>
              <a:t>="</a:t>
            </a:r>
            <a:r>
              <a:rPr lang="en-US" altLang="ja-JP" dirty="0">
                <a:solidFill>
                  <a:srgbClr val="FF0000"/>
                </a:solidFill>
              </a:rPr>
              <a:t>http://foo.xxx/</a:t>
            </a:r>
            <a:r>
              <a:rPr lang="en-US" altLang="ja-JP" dirty="0"/>
              <a:t>"&gt; </a:t>
            </a:r>
            <a:r>
              <a:rPr lang="ja-JP" altLang="en-US" dirty="0"/>
              <a:t>→ </a:t>
            </a:r>
            <a:r>
              <a:rPr lang="en-US" altLang="ja-JP" dirty="0"/>
              <a:t>&lt;a </a:t>
            </a:r>
            <a:r>
              <a:rPr lang="en-US" altLang="ja-JP" dirty="0" err="1"/>
              <a:t>href</a:t>
            </a:r>
            <a:r>
              <a:rPr lang="en-US" altLang="ja-JP" dirty="0"/>
              <a:t>="</a:t>
            </a:r>
            <a:r>
              <a:rPr lang="en-US" altLang="ja-JP" dirty="0">
                <a:solidFill>
                  <a:srgbClr val="FF0000"/>
                </a:solidFill>
              </a:rPr>
              <a:t>http://bar.xxx/</a:t>
            </a:r>
            <a:r>
              <a:rPr lang="en-US" altLang="ja-JP" dirty="0"/>
              <a:t>"&gt; </a:t>
            </a:r>
          </a:p>
          <a:p>
            <a:pPr lvl="2"/>
            <a:r>
              <a:rPr lang="ja-JP" altLang="en-US" dirty="0"/>
              <a:t>↑ならば </a:t>
            </a:r>
            <a:r>
              <a:rPr lang="en-US" altLang="ja-JP" dirty="0"/>
              <a:t>$("a").</a:t>
            </a:r>
            <a:r>
              <a:rPr lang="en-US" altLang="ja-JP" dirty="0" err="1"/>
              <a:t>attr</a:t>
            </a:r>
            <a:r>
              <a:rPr lang="en-US" altLang="ja-JP" dirty="0"/>
              <a:t>("</a:t>
            </a:r>
            <a:r>
              <a:rPr lang="en-US" altLang="ja-JP" dirty="0" err="1"/>
              <a:t>href</a:t>
            </a:r>
            <a:r>
              <a:rPr lang="en-US" altLang="ja-JP" dirty="0"/>
              <a:t>", "</a:t>
            </a:r>
            <a:r>
              <a:rPr lang="en-US" altLang="ja-JP" dirty="0">
                <a:solidFill>
                  <a:srgbClr val="FF0000"/>
                </a:solidFill>
              </a:rPr>
              <a:t>http://bar.xxx/</a:t>
            </a:r>
            <a:r>
              <a:rPr lang="en-US" altLang="ja-JP" dirty="0"/>
              <a:t>" );</a:t>
            </a:r>
          </a:p>
          <a:p>
            <a:pPr lvl="1"/>
            <a:r>
              <a:rPr lang="ja-JP" altLang="en-US" dirty="0"/>
              <a:t>同じ名前の属性がすでにあれば</a:t>
            </a:r>
            <a:r>
              <a:rPr lang="ja-JP" altLang="en-US" dirty="0">
                <a:solidFill>
                  <a:srgbClr val="FF6600"/>
                </a:solidFill>
              </a:rPr>
              <a:t>上書き</a:t>
            </a:r>
            <a:r>
              <a:rPr lang="ja-JP" altLang="en-US" dirty="0"/>
              <a:t>。</a:t>
            </a:r>
            <a:endParaRPr lang="en-US" altLang="ja-JP" dirty="0"/>
          </a:p>
          <a:p>
            <a:pPr lvl="1"/>
            <a:r>
              <a:rPr lang="en-US" altLang="ja-JP" dirty="0"/>
              <a:t>$("...")</a:t>
            </a:r>
            <a:r>
              <a:rPr lang="en-US" altLang="ja-JP" b="1" dirty="0">
                <a:solidFill>
                  <a:srgbClr val="0000FF"/>
                </a:solidFill>
              </a:rPr>
              <a:t>.</a:t>
            </a:r>
            <a:r>
              <a:rPr lang="en-US" altLang="ja-JP" b="1" dirty="0" err="1">
                <a:solidFill>
                  <a:srgbClr val="0000FF"/>
                </a:solidFill>
              </a:rPr>
              <a:t>attr</a:t>
            </a:r>
            <a:r>
              <a:rPr lang="en-US" altLang="ja-JP" b="1" dirty="0">
                <a:solidFill>
                  <a:srgbClr val="0000FF"/>
                </a:solidFill>
              </a:rPr>
              <a:t>( {</a:t>
            </a:r>
            <a:r>
              <a:rPr lang="en-US" altLang="ja-JP" dirty="0"/>
              <a:t>"</a:t>
            </a:r>
            <a:r>
              <a:rPr lang="ja-JP" altLang="en-US" i="1" dirty="0"/>
              <a:t>属性名</a:t>
            </a:r>
            <a:r>
              <a:rPr lang="en-US" altLang="ja-JP" dirty="0"/>
              <a:t>"</a:t>
            </a:r>
            <a:r>
              <a:rPr lang="en-US" altLang="ja-JP" b="1" dirty="0">
                <a:solidFill>
                  <a:srgbClr val="0000FF"/>
                </a:solidFill>
              </a:rPr>
              <a:t>:</a:t>
            </a:r>
            <a:r>
              <a:rPr lang="en-US" altLang="ja-JP" dirty="0"/>
              <a:t>"</a:t>
            </a:r>
            <a:r>
              <a:rPr lang="ja-JP" altLang="en-US" i="1" dirty="0"/>
              <a:t>値</a:t>
            </a:r>
            <a:r>
              <a:rPr lang="en-US" altLang="ja-JP" dirty="0"/>
              <a:t>"</a:t>
            </a:r>
            <a:r>
              <a:rPr lang="en-US" altLang="ja-JP" b="1" dirty="0">
                <a:solidFill>
                  <a:srgbClr val="0000FF"/>
                </a:solidFill>
              </a:rPr>
              <a:t>, </a:t>
            </a:r>
            <a:r>
              <a:rPr lang="en-US" altLang="ja-JP" dirty="0"/>
              <a:t>"</a:t>
            </a:r>
            <a:r>
              <a:rPr lang="ja-JP" altLang="en-US" i="1" dirty="0"/>
              <a:t>属性名</a:t>
            </a:r>
            <a:r>
              <a:rPr lang="en-US" altLang="ja-JP" dirty="0"/>
              <a:t>"</a:t>
            </a:r>
            <a:r>
              <a:rPr lang="en-US" altLang="ja-JP" b="1" dirty="0">
                <a:solidFill>
                  <a:srgbClr val="0000FF"/>
                </a:solidFill>
              </a:rPr>
              <a:t>:</a:t>
            </a:r>
            <a:r>
              <a:rPr lang="en-US" altLang="ja-JP" dirty="0"/>
              <a:t>"</a:t>
            </a:r>
            <a:r>
              <a:rPr lang="ja-JP" altLang="en-US" i="1" dirty="0"/>
              <a:t>値</a:t>
            </a:r>
            <a:r>
              <a:rPr lang="en-US" altLang="ja-JP" dirty="0"/>
              <a:t>"</a:t>
            </a:r>
            <a:r>
              <a:rPr lang="en-US" altLang="ja-JP" b="1" dirty="0">
                <a:solidFill>
                  <a:srgbClr val="0000FF"/>
                </a:solidFill>
              </a:rPr>
              <a:t>, </a:t>
            </a:r>
          </a:p>
          <a:p>
            <a:pPr lvl="1">
              <a:buFontTx/>
              <a:buNone/>
            </a:pPr>
            <a:r>
              <a:rPr lang="en-US" altLang="ja-JP" dirty="0"/>
              <a:t>	...</a:t>
            </a:r>
            <a:r>
              <a:rPr lang="en-US" altLang="ja-JP" b="1" dirty="0">
                <a:solidFill>
                  <a:srgbClr val="0000FF"/>
                </a:solidFill>
              </a:rPr>
              <a:t> } )</a:t>
            </a:r>
            <a:r>
              <a:rPr lang="en-US" altLang="ja-JP" dirty="0"/>
              <a:t> </a:t>
            </a:r>
            <a:r>
              <a:rPr lang="ja-JP" altLang="en-US" dirty="0"/>
              <a:t>の形でまとめて与えることもできる。</a:t>
            </a:r>
            <a:endParaRPr lang="en-US" altLang="ja-JP" dirty="0"/>
          </a:p>
        </p:txBody>
      </p:sp>
      <p:sp>
        <p:nvSpPr>
          <p:cNvPr id="52228"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4108535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a:t>属性操作のメソッド</a:t>
            </a:r>
          </a:p>
        </p:txBody>
      </p:sp>
      <p:sp>
        <p:nvSpPr>
          <p:cNvPr id="54275" name="コンテンツ プレースホルダ 17"/>
          <p:cNvSpPr>
            <a:spLocks noGrp="1"/>
          </p:cNvSpPr>
          <p:nvPr>
            <p:ph idx="1"/>
          </p:nvPr>
        </p:nvSpPr>
        <p:spPr>
          <a:xfrm>
            <a:off x="505691" y="1422400"/>
            <a:ext cx="10839642" cy="3632200"/>
          </a:xfrm>
        </p:spPr>
        <p:txBody>
          <a:bodyPr/>
          <a:lstStyle/>
          <a:p>
            <a:r>
              <a:rPr lang="ja-JP" altLang="en-US" dirty="0">
                <a:solidFill>
                  <a:srgbClr val="008000"/>
                </a:solidFill>
              </a:rPr>
              <a:t>取得：</a:t>
            </a:r>
            <a:r>
              <a:rPr lang="en-US" altLang="ja-JP" dirty="0">
                <a:solidFill>
                  <a:srgbClr val="008000"/>
                </a:solidFill>
              </a:rPr>
              <a:t> </a:t>
            </a:r>
            <a:r>
              <a:rPr lang="en-US" altLang="ja-JP" dirty="0" err="1"/>
              <a:t>var</a:t>
            </a:r>
            <a:r>
              <a:rPr lang="en-US" altLang="ja-JP" dirty="0"/>
              <a:t> </a:t>
            </a:r>
            <a:r>
              <a:rPr lang="ja-JP" altLang="en-US" dirty="0"/>
              <a:t>変数</a:t>
            </a:r>
            <a:r>
              <a:rPr lang="en-US" altLang="ja-JP" dirty="0"/>
              <a:t> = $("...")</a:t>
            </a:r>
            <a:r>
              <a:rPr lang="en-US" altLang="ja-JP" b="1" dirty="0">
                <a:solidFill>
                  <a:srgbClr val="0000FF"/>
                </a:solidFill>
              </a:rPr>
              <a:t>.</a:t>
            </a:r>
            <a:r>
              <a:rPr lang="en-US" altLang="ja-JP" b="1" dirty="0" err="1">
                <a:solidFill>
                  <a:srgbClr val="0000FF"/>
                </a:solidFill>
              </a:rPr>
              <a:t>attr</a:t>
            </a:r>
            <a:r>
              <a:rPr lang="en-US" altLang="ja-JP" b="1" dirty="0">
                <a:solidFill>
                  <a:srgbClr val="0000FF"/>
                </a:solidFill>
              </a:rPr>
              <a:t>(</a:t>
            </a:r>
            <a:r>
              <a:rPr lang="en-US" altLang="ja-JP" dirty="0"/>
              <a:t>"</a:t>
            </a:r>
            <a:r>
              <a:rPr lang="ja-JP" altLang="en-US" i="1" dirty="0"/>
              <a:t>属性名</a:t>
            </a:r>
            <a:r>
              <a:rPr lang="en-US" altLang="ja-JP" dirty="0"/>
              <a:t>"</a:t>
            </a:r>
            <a:r>
              <a:rPr lang="en-US" altLang="ja-JP" b="1" dirty="0">
                <a:solidFill>
                  <a:srgbClr val="0000FF"/>
                </a:solidFill>
              </a:rPr>
              <a:t>)</a:t>
            </a:r>
            <a:endParaRPr lang="en-US" altLang="ja-JP" dirty="0">
              <a:solidFill>
                <a:srgbClr val="000000"/>
              </a:solidFill>
            </a:endParaRPr>
          </a:p>
          <a:p>
            <a:pPr lvl="1"/>
            <a:r>
              <a:rPr lang="ja-JP" altLang="en-US" dirty="0">
                <a:solidFill>
                  <a:srgbClr val="000000"/>
                </a:solidFill>
              </a:rPr>
              <a:t>「設定」と同じメソッド名（</a:t>
            </a:r>
            <a:r>
              <a:rPr lang="en-US" altLang="ja-JP" sz="2400" dirty="0">
                <a:solidFill>
                  <a:srgbClr val="000000"/>
                </a:solidFill>
              </a:rPr>
              <a:t>jQuery</a:t>
            </a:r>
            <a:r>
              <a:rPr lang="ja-JP" altLang="en-US" sz="2400" dirty="0">
                <a:solidFill>
                  <a:srgbClr val="000000"/>
                </a:solidFill>
              </a:rPr>
              <a:t>によくあるパターン</a:t>
            </a:r>
            <a:r>
              <a:rPr lang="ja-JP" altLang="en-US" dirty="0">
                <a:solidFill>
                  <a:srgbClr val="000000"/>
                </a:solidFill>
              </a:rPr>
              <a:t>）</a:t>
            </a:r>
            <a:endParaRPr lang="en-US" altLang="ja-JP" dirty="0">
              <a:solidFill>
                <a:srgbClr val="000000"/>
              </a:solidFill>
            </a:endParaRPr>
          </a:p>
          <a:p>
            <a:pPr lvl="1"/>
            <a:r>
              <a:rPr lang="en-US" altLang="ja-JP" dirty="0">
                <a:solidFill>
                  <a:srgbClr val="000000"/>
                </a:solidFill>
              </a:rPr>
              <a:t>jQuery</a:t>
            </a:r>
            <a:r>
              <a:rPr lang="ja-JP" altLang="en-US" dirty="0">
                <a:solidFill>
                  <a:srgbClr val="000000"/>
                </a:solidFill>
              </a:rPr>
              <a:t>オブジェクト内の</a:t>
            </a:r>
            <a:r>
              <a:rPr lang="ja-JP" altLang="en-US" dirty="0">
                <a:solidFill>
                  <a:srgbClr val="FF6600"/>
                </a:solidFill>
              </a:rPr>
              <a:t>最初の要素</a:t>
            </a:r>
            <a:r>
              <a:rPr lang="ja-JP" altLang="en-US" dirty="0">
                <a:solidFill>
                  <a:srgbClr val="000000"/>
                </a:solidFill>
              </a:rPr>
              <a:t>の属性値しか取れないことに注意！</a:t>
            </a:r>
            <a:endParaRPr lang="en-US" altLang="ja-JP" dirty="0">
              <a:solidFill>
                <a:srgbClr val="000000"/>
              </a:solidFill>
            </a:endParaRPr>
          </a:p>
          <a:p>
            <a:r>
              <a:rPr lang="ja-JP" altLang="en-US" dirty="0">
                <a:solidFill>
                  <a:srgbClr val="008000"/>
                </a:solidFill>
              </a:rPr>
              <a:t>削除：</a:t>
            </a:r>
            <a:r>
              <a:rPr lang="en-US" altLang="ja-JP" dirty="0">
                <a:solidFill>
                  <a:srgbClr val="008000"/>
                </a:solidFill>
              </a:rPr>
              <a:t> </a:t>
            </a:r>
            <a:r>
              <a:rPr lang="en-US" altLang="ja-JP" dirty="0"/>
              <a:t>$("...")</a:t>
            </a:r>
            <a:r>
              <a:rPr lang="en-US" altLang="ja-JP" b="1" dirty="0">
                <a:solidFill>
                  <a:srgbClr val="0000FF"/>
                </a:solidFill>
              </a:rPr>
              <a:t>.</a:t>
            </a:r>
            <a:r>
              <a:rPr lang="en-US" altLang="ja-JP" b="1" dirty="0" err="1">
                <a:solidFill>
                  <a:srgbClr val="0000FF"/>
                </a:solidFill>
              </a:rPr>
              <a:t>removeAttr</a:t>
            </a:r>
            <a:r>
              <a:rPr lang="en-US" altLang="ja-JP" b="1" dirty="0">
                <a:solidFill>
                  <a:srgbClr val="0000FF"/>
                </a:solidFill>
              </a:rPr>
              <a:t>(</a:t>
            </a:r>
            <a:r>
              <a:rPr lang="en-US" altLang="ja-JP" dirty="0"/>
              <a:t>"</a:t>
            </a:r>
            <a:r>
              <a:rPr lang="ja-JP" altLang="en-US" i="1" dirty="0"/>
              <a:t>属性名</a:t>
            </a:r>
            <a:r>
              <a:rPr lang="en-US" altLang="ja-JP" dirty="0"/>
              <a:t>"</a:t>
            </a:r>
            <a:r>
              <a:rPr lang="en-US" altLang="ja-JP" b="1" dirty="0">
                <a:solidFill>
                  <a:srgbClr val="0000FF"/>
                </a:solidFill>
              </a:rPr>
              <a:t>)</a:t>
            </a:r>
            <a:endParaRPr lang="en-US" altLang="ja-JP" dirty="0"/>
          </a:p>
          <a:p>
            <a:pPr lvl="1"/>
            <a:r>
              <a:rPr lang="ja-JP" altLang="en-US" dirty="0"/>
              <a:t>値だけではなく，属性</a:t>
            </a:r>
            <a:r>
              <a:rPr lang="en-US" altLang="ja-JP" dirty="0"/>
              <a:t>="</a:t>
            </a:r>
            <a:r>
              <a:rPr lang="ja-JP" altLang="en-US" dirty="0"/>
              <a:t>値</a:t>
            </a:r>
            <a:r>
              <a:rPr lang="en-US" altLang="ja-JP" dirty="0"/>
              <a:t>"</a:t>
            </a:r>
            <a:r>
              <a:rPr lang="ja-JP" altLang="en-US" dirty="0"/>
              <a:t>の組そのものを削除する</a:t>
            </a:r>
            <a:endParaRPr lang="en-US" altLang="ja-JP" dirty="0"/>
          </a:p>
          <a:p>
            <a:pPr lvl="1"/>
            <a:r>
              <a:rPr lang="ja-JP" altLang="en-US" dirty="0"/>
              <a:t>例：</a:t>
            </a:r>
            <a:r>
              <a:rPr lang="en-US" altLang="ja-JP" dirty="0"/>
              <a:t> &lt;input type="radio" </a:t>
            </a:r>
            <a:r>
              <a:rPr lang="en-US" altLang="ja-JP" dirty="0">
                <a:solidFill>
                  <a:srgbClr val="FF0000"/>
                </a:solidFill>
              </a:rPr>
              <a:t>checked</a:t>
            </a:r>
            <a:r>
              <a:rPr lang="en-US" altLang="ja-JP" dirty="0"/>
              <a:t>&gt;</a:t>
            </a:r>
            <a:r>
              <a:rPr lang="ja-JP" altLang="en-US" dirty="0"/>
              <a:t> → </a:t>
            </a:r>
            <a:r>
              <a:rPr lang="en-US" altLang="ja-JP" dirty="0"/>
              <a:t>&lt;input type="radio" &gt;</a:t>
            </a:r>
          </a:p>
          <a:p>
            <a:pPr lvl="1"/>
            <a:r>
              <a:rPr lang="en-US" altLang="ja-JP" dirty="0"/>
              <a:t>$("input[type=radio]")</a:t>
            </a:r>
            <a:r>
              <a:rPr lang="en-US" altLang="ja-JP" b="1" dirty="0">
                <a:solidFill>
                  <a:srgbClr val="0000FF"/>
                </a:solidFill>
              </a:rPr>
              <a:t>.</a:t>
            </a:r>
            <a:r>
              <a:rPr lang="en-US" altLang="ja-JP" b="1" dirty="0" err="1">
                <a:solidFill>
                  <a:srgbClr val="0000FF"/>
                </a:solidFill>
              </a:rPr>
              <a:t>removeAttr</a:t>
            </a:r>
            <a:r>
              <a:rPr lang="en-US" altLang="ja-JP" b="1" dirty="0">
                <a:solidFill>
                  <a:srgbClr val="0000FF"/>
                </a:solidFill>
              </a:rPr>
              <a:t>(</a:t>
            </a:r>
            <a:r>
              <a:rPr lang="en-US" altLang="ja-JP" dirty="0"/>
              <a:t>"</a:t>
            </a:r>
            <a:r>
              <a:rPr lang="en-US" altLang="ja-JP" dirty="0">
                <a:solidFill>
                  <a:srgbClr val="FF0000"/>
                </a:solidFill>
              </a:rPr>
              <a:t>checked</a:t>
            </a:r>
            <a:r>
              <a:rPr lang="en-US" altLang="ja-JP" dirty="0"/>
              <a:t>"</a:t>
            </a:r>
            <a:r>
              <a:rPr lang="en-US" altLang="ja-JP" b="1" dirty="0">
                <a:solidFill>
                  <a:srgbClr val="0000FF"/>
                </a:solidFill>
              </a:rPr>
              <a:t>);</a:t>
            </a:r>
            <a:endParaRPr lang="en-US" altLang="ja-JP" dirty="0"/>
          </a:p>
          <a:p>
            <a:pPr lvl="1"/>
            <a:endParaRPr lang="en-US" altLang="ja-JP" dirty="0"/>
          </a:p>
          <a:p>
            <a:pPr lvl="1"/>
            <a:endParaRPr lang="en-US" altLang="ja-JP" dirty="0"/>
          </a:p>
        </p:txBody>
      </p:sp>
      <p:sp>
        <p:nvSpPr>
          <p:cNvPr id="54276"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1340081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668001" cy="685800"/>
          </a:xfrm>
        </p:spPr>
        <p:txBody>
          <a:bodyPr/>
          <a:lstStyle/>
          <a:p>
            <a:pPr>
              <a:defRPr/>
            </a:pPr>
            <a:r>
              <a:rPr lang="ja-JP" altLang="en-US" dirty="0"/>
              <a:t>属性操作のショートカット</a:t>
            </a:r>
          </a:p>
        </p:txBody>
      </p:sp>
      <p:sp>
        <p:nvSpPr>
          <p:cNvPr id="56323" name="コンテンツ プレースホルダ 17"/>
          <p:cNvSpPr>
            <a:spLocks noGrp="1"/>
          </p:cNvSpPr>
          <p:nvPr>
            <p:ph idx="1"/>
          </p:nvPr>
        </p:nvSpPr>
        <p:spPr>
          <a:xfrm>
            <a:off x="387927" y="1422400"/>
            <a:ext cx="10280073" cy="4305540"/>
          </a:xfrm>
        </p:spPr>
        <p:txBody>
          <a:bodyPr>
            <a:noAutofit/>
          </a:bodyPr>
          <a:lstStyle/>
          <a:p>
            <a:r>
              <a:rPr lang="ja-JP" altLang="en-US" sz="4000" dirty="0"/>
              <a:t>（フォーム系要素の）</a:t>
            </a:r>
            <a:r>
              <a:rPr lang="en-US" altLang="ja-JP" sz="4000" dirty="0"/>
              <a:t>value</a:t>
            </a:r>
            <a:r>
              <a:rPr lang="ja-JP" altLang="en-US" sz="4000" dirty="0"/>
              <a:t>属性</a:t>
            </a:r>
            <a:endParaRPr lang="en-US" altLang="ja-JP" sz="4000" dirty="0"/>
          </a:p>
          <a:p>
            <a:pPr lvl="1"/>
            <a:r>
              <a:rPr lang="ja-JP" altLang="en-US" sz="3200" dirty="0">
                <a:solidFill>
                  <a:srgbClr val="008000"/>
                </a:solidFill>
              </a:rPr>
              <a:t>設定：</a:t>
            </a:r>
            <a:r>
              <a:rPr lang="en-US" altLang="ja-JP" sz="3200" dirty="0">
                <a:solidFill>
                  <a:srgbClr val="008000"/>
                </a:solidFill>
              </a:rPr>
              <a:t> </a:t>
            </a:r>
            <a:r>
              <a:rPr lang="en-US" altLang="ja-JP" sz="3200" dirty="0"/>
              <a:t>$("...").</a:t>
            </a:r>
            <a:r>
              <a:rPr lang="en-US" altLang="ja-JP" sz="3200" dirty="0" err="1">
                <a:solidFill>
                  <a:srgbClr val="0000FF"/>
                </a:solidFill>
              </a:rPr>
              <a:t>val</a:t>
            </a:r>
            <a:r>
              <a:rPr lang="en-US" altLang="ja-JP" sz="3200" dirty="0">
                <a:solidFill>
                  <a:srgbClr val="0000FF"/>
                </a:solidFill>
              </a:rPr>
              <a:t>(</a:t>
            </a:r>
            <a:r>
              <a:rPr lang="en-US" altLang="ja-JP" sz="3200" dirty="0"/>
              <a:t>"</a:t>
            </a:r>
            <a:r>
              <a:rPr lang="ja-JP" altLang="en-US" sz="3200" i="1" dirty="0"/>
              <a:t>値</a:t>
            </a:r>
            <a:r>
              <a:rPr lang="en-US" altLang="ja-JP" sz="3200" dirty="0"/>
              <a:t>"</a:t>
            </a:r>
            <a:r>
              <a:rPr lang="en-US" altLang="ja-JP" sz="3200" dirty="0">
                <a:solidFill>
                  <a:srgbClr val="0000FF"/>
                </a:solidFill>
              </a:rPr>
              <a:t>)</a:t>
            </a:r>
          </a:p>
          <a:p>
            <a:pPr lvl="2"/>
            <a:r>
              <a:rPr lang="en-US" altLang="ja-JP" sz="3200" dirty="0">
                <a:solidFill>
                  <a:srgbClr val="000000"/>
                </a:solidFill>
              </a:rPr>
              <a:t>$("...").</a:t>
            </a:r>
            <a:r>
              <a:rPr lang="en-US" altLang="ja-JP" sz="3200" dirty="0" err="1">
                <a:solidFill>
                  <a:srgbClr val="000000"/>
                </a:solidFill>
              </a:rPr>
              <a:t>attr</a:t>
            </a:r>
            <a:r>
              <a:rPr lang="en-US" altLang="ja-JP" sz="3200" dirty="0">
                <a:solidFill>
                  <a:srgbClr val="000000"/>
                </a:solidFill>
              </a:rPr>
              <a:t>("value","</a:t>
            </a:r>
            <a:r>
              <a:rPr lang="ja-JP" altLang="en-US" sz="3200" dirty="0">
                <a:solidFill>
                  <a:srgbClr val="000000"/>
                </a:solidFill>
              </a:rPr>
              <a:t>値</a:t>
            </a:r>
            <a:r>
              <a:rPr lang="en-US" altLang="ja-JP" sz="3200" dirty="0">
                <a:solidFill>
                  <a:srgbClr val="000000"/>
                </a:solidFill>
              </a:rPr>
              <a:t>") </a:t>
            </a:r>
            <a:r>
              <a:rPr lang="ja-JP" altLang="en-US" sz="3200" dirty="0">
                <a:solidFill>
                  <a:srgbClr val="000000"/>
                </a:solidFill>
              </a:rPr>
              <a:t>と同等</a:t>
            </a:r>
            <a:endParaRPr lang="en-US" altLang="ja-JP" sz="3200" dirty="0">
              <a:solidFill>
                <a:srgbClr val="000000"/>
              </a:solidFill>
            </a:endParaRPr>
          </a:p>
          <a:p>
            <a:pPr lvl="2"/>
            <a:r>
              <a:rPr lang="en-US" altLang="ja-JP" sz="3200" dirty="0">
                <a:solidFill>
                  <a:srgbClr val="000000"/>
                </a:solidFill>
              </a:rPr>
              <a:t>jQuery</a:t>
            </a:r>
            <a:r>
              <a:rPr lang="ja-JP" altLang="en-US" sz="3200" dirty="0">
                <a:solidFill>
                  <a:srgbClr val="000000"/>
                </a:solidFill>
              </a:rPr>
              <a:t>オブジェクト内の全要素が対象</a:t>
            </a:r>
            <a:endParaRPr lang="en-US" altLang="ja-JP" sz="3200" dirty="0">
              <a:solidFill>
                <a:srgbClr val="000000"/>
              </a:solidFill>
            </a:endParaRPr>
          </a:p>
          <a:p>
            <a:pPr lvl="1"/>
            <a:r>
              <a:rPr lang="ja-JP" altLang="en-US" sz="3200" dirty="0">
                <a:solidFill>
                  <a:srgbClr val="008000"/>
                </a:solidFill>
              </a:rPr>
              <a:t>取得：</a:t>
            </a:r>
            <a:r>
              <a:rPr lang="en-US" altLang="ja-JP" sz="3200" dirty="0">
                <a:solidFill>
                  <a:srgbClr val="008000"/>
                </a:solidFill>
              </a:rPr>
              <a:t> </a:t>
            </a:r>
            <a:r>
              <a:rPr lang="en-US" altLang="ja-JP" sz="3200" dirty="0"/>
              <a:t>$("...").</a:t>
            </a:r>
            <a:r>
              <a:rPr lang="en-US" altLang="ja-JP" sz="3200" dirty="0" err="1">
                <a:solidFill>
                  <a:srgbClr val="0000FF"/>
                </a:solidFill>
              </a:rPr>
              <a:t>val</a:t>
            </a:r>
            <a:r>
              <a:rPr lang="en-US" altLang="ja-JP" sz="3200" dirty="0">
                <a:solidFill>
                  <a:srgbClr val="0000FF"/>
                </a:solidFill>
              </a:rPr>
              <a:t>( )</a:t>
            </a:r>
          </a:p>
          <a:p>
            <a:pPr lvl="2"/>
            <a:r>
              <a:rPr lang="en-US" altLang="ja-JP" sz="3200" dirty="0">
                <a:solidFill>
                  <a:srgbClr val="000000"/>
                </a:solidFill>
              </a:rPr>
              <a:t>$("...").</a:t>
            </a:r>
            <a:r>
              <a:rPr lang="en-US" altLang="ja-JP" sz="3200" dirty="0" err="1">
                <a:solidFill>
                  <a:srgbClr val="000000"/>
                </a:solidFill>
              </a:rPr>
              <a:t>attr</a:t>
            </a:r>
            <a:r>
              <a:rPr lang="en-US" altLang="ja-JP" sz="3200" dirty="0">
                <a:solidFill>
                  <a:srgbClr val="000000"/>
                </a:solidFill>
              </a:rPr>
              <a:t>("value") </a:t>
            </a:r>
            <a:r>
              <a:rPr lang="ja-JP" altLang="en-US" sz="3200" dirty="0">
                <a:solidFill>
                  <a:srgbClr val="000000"/>
                </a:solidFill>
              </a:rPr>
              <a:t>と同等</a:t>
            </a:r>
            <a:endParaRPr lang="en-US" altLang="ja-JP" sz="3200" dirty="0">
              <a:solidFill>
                <a:srgbClr val="000000"/>
              </a:solidFill>
            </a:endParaRPr>
          </a:p>
          <a:p>
            <a:pPr lvl="2"/>
            <a:r>
              <a:rPr lang="en-US" altLang="ja-JP" sz="3200" dirty="0">
                <a:solidFill>
                  <a:srgbClr val="000000"/>
                </a:solidFill>
              </a:rPr>
              <a:t>jQuery</a:t>
            </a:r>
            <a:r>
              <a:rPr lang="ja-JP" altLang="en-US" sz="3200" dirty="0">
                <a:solidFill>
                  <a:srgbClr val="000000"/>
                </a:solidFill>
              </a:rPr>
              <a:t>オブジェクト内の</a:t>
            </a:r>
            <a:r>
              <a:rPr lang="ja-JP" altLang="en-US" sz="3200" dirty="0">
                <a:solidFill>
                  <a:srgbClr val="FF6600"/>
                </a:solidFill>
              </a:rPr>
              <a:t>最初</a:t>
            </a:r>
            <a:r>
              <a:rPr lang="ja-JP" altLang="en-US" sz="3200" dirty="0"/>
              <a:t>の要素だけが対象</a:t>
            </a:r>
            <a:endParaRPr lang="en-US" altLang="ja-JP" sz="3200" dirty="0"/>
          </a:p>
        </p:txBody>
      </p:sp>
      <p:sp>
        <p:nvSpPr>
          <p:cNvPr id="56324"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352378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a:xfrm>
            <a:off x="0" y="190500"/>
            <a:ext cx="10420351" cy="685800"/>
          </a:xfrm>
        </p:spPr>
        <p:txBody>
          <a:bodyPr/>
          <a:lstStyle/>
          <a:p>
            <a:r>
              <a:rPr lang="ja-JP" altLang="en-US">
                <a:latin typeface="メイリオ"/>
              </a:rPr>
              <a:t>配列要素に対する繰り返し</a:t>
            </a:r>
          </a:p>
        </p:txBody>
      </p:sp>
      <p:sp>
        <p:nvSpPr>
          <p:cNvPr id="37891" name="コンテンツ プレースホルダ 9"/>
          <p:cNvSpPr>
            <a:spLocks noGrp="1"/>
          </p:cNvSpPr>
          <p:nvPr>
            <p:ph idx="1"/>
          </p:nvPr>
        </p:nvSpPr>
        <p:spPr>
          <a:xfrm>
            <a:off x="367145" y="1422399"/>
            <a:ext cx="10640291" cy="5310909"/>
          </a:xfrm>
        </p:spPr>
        <p:txBody>
          <a:bodyPr/>
          <a:lstStyle/>
          <a:p>
            <a:pPr marL="514350" indent="-514350">
              <a:buFont typeface="ＭＳ Ｐゴシック" charset="0"/>
              <a:buAutoNum type="circleNumDbPlain"/>
            </a:pPr>
            <a:r>
              <a:rPr lang="en-US" altLang="ja-JP" sz="2900" dirty="0">
                <a:latin typeface="メイリオ"/>
              </a:rPr>
              <a:t>for</a:t>
            </a:r>
            <a:r>
              <a:rPr lang="ja-JP" altLang="en-US" sz="2900" dirty="0">
                <a:latin typeface="メイリオ"/>
              </a:rPr>
              <a:t>文</a:t>
            </a:r>
            <a:endParaRPr lang="en-US" altLang="ja-JP" sz="2900" dirty="0">
              <a:latin typeface="メイリオ"/>
            </a:endParaRPr>
          </a:p>
          <a:p>
            <a:pPr marL="514350" indent="-514350">
              <a:buNone/>
            </a:pPr>
            <a:r>
              <a:rPr lang="en-US" altLang="ja-JP" sz="2900" dirty="0">
                <a:latin typeface="メイリオ"/>
              </a:rPr>
              <a:t>		for(</a:t>
            </a:r>
            <a:r>
              <a:rPr lang="en-US" altLang="ja-JP" sz="2900" dirty="0">
                <a:solidFill>
                  <a:srgbClr val="008000"/>
                </a:solidFill>
                <a:latin typeface="メイリオ"/>
              </a:rPr>
              <a:t>$</a:t>
            </a:r>
            <a:r>
              <a:rPr lang="en-US" altLang="ja-JP" sz="2900" dirty="0" err="1">
                <a:solidFill>
                  <a:srgbClr val="008000"/>
                </a:solidFill>
                <a:latin typeface="メイリオ"/>
              </a:rPr>
              <a:t>i</a:t>
            </a:r>
            <a:r>
              <a:rPr lang="en-US" altLang="ja-JP" sz="2900" dirty="0">
                <a:latin typeface="メイリオ"/>
              </a:rPr>
              <a:t>=</a:t>
            </a:r>
            <a:r>
              <a:rPr lang="en-US" altLang="ja-JP" sz="2900" dirty="0">
                <a:solidFill>
                  <a:srgbClr val="0000FF"/>
                </a:solidFill>
                <a:latin typeface="メイリオ"/>
              </a:rPr>
              <a:t>0</a:t>
            </a:r>
            <a:r>
              <a:rPr lang="en-US" altLang="ja-JP" sz="2900" dirty="0">
                <a:latin typeface="メイリオ"/>
              </a:rPr>
              <a:t>; </a:t>
            </a:r>
            <a:r>
              <a:rPr lang="en-US" altLang="ja-JP" sz="2900" dirty="0">
                <a:solidFill>
                  <a:srgbClr val="008000"/>
                </a:solidFill>
                <a:latin typeface="メイリオ"/>
              </a:rPr>
              <a:t>$</a:t>
            </a:r>
            <a:r>
              <a:rPr lang="en-US" altLang="ja-JP" sz="2900" dirty="0" err="1">
                <a:solidFill>
                  <a:srgbClr val="008000"/>
                </a:solidFill>
                <a:latin typeface="メイリオ"/>
              </a:rPr>
              <a:t>i</a:t>
            </a:r>
            <a:r>
              <a:rPr lang="en-US" altLang="ja-JP" sz="2900" dirty="0">
                <a:latin typeface="メイリオ"/>
              </a:rPr>
              <a:t>&lt;</a:t>
            </a:r>
            <a:r>
              <a:rPr lang="en-US" altLang="ja-JP" sz="2900" dirty="0">
                <a:solidFill>
                  <a:srgbClr val="0000FF"/>
                </a:solidFill>
                <a:latin typeface="メイリオ"/>
              </a:rPr>
              <a:t>count(</a:t>
            </a:r>
            <a:r>
              <a:rPr lang="en-US" altLang="ja-JP" sz="2900" dirty="0">
                <a:latin typeface="メイリオ"/>
              </a:rPr>
              <a:t>$</a:t>
            </a:r>
            <a:r>
              <a:rPr lang="ja-JP" altLang="en-US" sz="2900" dirty="0">
                <a:latin typeface="メイリオ"/>
              </a:rPr>
              <a:t>配列</a:t>
            </a:r>
            <a:r>
              <a:rPr lang="en-US" altLang="ja-JP" sz="2900" dirty="0">
                <a:solidFill>
                  <a:srgbClr val="0000FF"/>
                </a:solidFill>
                <a:latin typeface="メイリオ"/>
              </a:rPr>
              <a:t>)</a:t>
            </a:r>
            <a:r>
              <a:rPr lang="en-US" altLang="ja-JP" sz="2900" dirty="0">
                <a:latin typeface="メイリオ"/>
              </a:rPr>
              <a:t>; </a:t>
            </a:r>
            <a:r>
              <a:rPr lang="en-US" altLang="ja-JP" sz="2900" dirty="0">
                <a:solidFill>
                  <a:srgbClr val="008000"/>
                </a:solidFill>
                <a:latin typeface="メイリオ"/>
              </a:rPr>
              <a:t>$</a:t>
            </a:r>
            <a:r>
              <a:rPr lang="en-US" altLang="ja-JP" sz="2900" dirty="0" err="1">
                <a:solidFill>
                  <a:srgbClr val="008000"/>
                </a:solidFill>
                <a:latin typeface="メイリオ"/>
              </a:rPr>
              <a:t>i</a:t>
            </a:r>
            <a:r>
              <a:rPr lang="en-US" altLang="ja-JP" sz="2900" dirty="0">
                <a:latin typeface="メイリオ"/>
              </a:rPr>
              <a:t>++){</a:t>
            </a:r>
          </a:p>
          <a:p>
            <a:pPr marL="514350" indent="-514350">
              <a:buNone/>
            </a:pPr>
            <a:r>
              <a:rPr lang="en-US" altLang="ja-JP" sz="2900" dirty="0">
                <a:latin typeface="メイリオ"/>
              </a:rPr>
              <a:t>		  $</a:t>
            </a:r>
            <a:r>
              <a:rPr lang="ja-JP" altLang="en-US" sz="2900" dirty="0">
                <a:latin typeface="メイリオ"/>
              </a:rPr>
              <a:t>配列</a:t>
            </a:r>
            <a:r>
              <a:rPr lang="en-US" altLang="ja-JP" sz="2900" dirty="0">
                <a:latin typeface="メイリオ"/>
              </a:rPr>
              <a:t>[</a:t>
            </a:r>
            <a:r>
              <a:rPr lang="en-US" altLang="ja-JP" sz="2900" dirty="0">
                <a:solidFill>
                  <a:srgbClr val="008000"/>
                </a:solidFill>
                <a:latin typeface="メイリオ"/>
              </a:rPr>
              <a:t>$</a:t>
            </a:r>
            <a:r>
              <a:rPr lang="en-US" altLang="ja-JP" sz="2900" dirty="0" err="1">
                <a:solidFill>
                  <a:srgbClr val="008000"/>
                </a:solidFill>
                <a:latin typeface="メイリオ"/>
              </a:rPr>
              <a:t>i</a:t>
            </a:r>
            <a:r>
              <a:rPr lang="en-US" altLang="ja-JP" sz="2900" dirty="0">
                <a:latin typeface="メイリオ"/>
              </a:rPr>
              <a:t>]</a:t>
            </a:r>
            <a:r>
              <a:rPr lang="ja-JP" altLang="en-US" sz="2900" dirty="0">
                <a:latin typeface="メイリオ"/>
              </a:rPr>
              <a:t>の要素に対する処理</a:t>
            </a:r>
            <a:r>
              <a:rPr lang="en-US" altLang="ja-JP" sz="2900" dirty="0">
                <a:latin typeface="メイリオ"/>
              </a:rPr>
              <a:t>;</a:t>
            </a:r>
          </a:p>
          <a:p>
            <a:pPr marL="514350" indent="-514350">
              <a:buNone/>
            </a:pPr>
            <a:r>
              <a:rPr lang="en-US" altLang="ja-JP" sz="2900" dirty="0">
                <a:latin typeface="メイリオ"/>
              </a:rPr>
              <a:t>		}</a:t>
            </a:r>
          </a:p>
          <a:p>
            <a:pPr marL="514350" indent="-514350">
              <a:buClr>
                <a:schemeClr val="tx1"/>
              </a:buClr>
              <a:buFont typeface="ＭＳ Ｐゴシック" charset="0"/>
              <a:buAutoNum type="circleNumDbPlain" startAt="2"/>
            </a:pPr>
            <a:endParaRPr lang="en-US" altLang="ja-JP" sz="1400" dirty="0">
              <a:solidFill>
                <a:srgbClr val="FF0000"/>
              </a:solidFill>
              <a:latin typeface="メイリオ"/>
            </a:endParaRPr>
          </a:p>
          <a:p>
            <a:pPr marL="514350" indent="-514350">
              <a:buClr>
                <a:schemeClr val="tx1"/>
              </a:buClr>
              <a:buFont typeface="ＭＳ Ｐゴシック" charset="0"/>
              <a:buAutoNum type="circleNumDbPlain" startAt="2"/>
            </a:pPr>
            <a:endParaRPr lang="en-US" altLang="ja-JP" sz="2900" dirty="0">
              <a:solidFill>
                <a:srgbClr val="FF0000"/>
              </a:solidFill>
              <a:latin typeface="メイリオ"/>
            </a:endParaRPr>
          </a:p>
          <a:p>
            <a:pPr marL="514350" indent="-514350">
              <a:buClr>
                <a:schemeClr val="tx1"/>
              </a:buClr>
              <a:buFont typeface="ＭＳ Ｐゴシック" charset="0"/>
              <a:buAutoNum type="circleNumDbPlain" startAt="2"/>
            </a:pPr>
            <a:r>
              <a:rPr lang="en-US" altLang="ja-JP" sz="2900" dirty="0" err="1">
                <a:solidFill>
                  <a:srgbClr val="FF0000"/>
                </a:solidFill>
                <a:latin typeface="メイリオ"/>
              </a:rPr>
              <a:t>foreach</a:t>
            </a:r>
            <a:r>
              <a:rPr lang="ja-JP" altLang="en-US" sz="2900" dirty="0">
                <a:latin typeface="メイリオ"/>
              </a:rPr>
              <a:t>文</a:t>
            </a:r>
            <a:endParaRPr lang="en-US" altLang="ja-JP" sz="2900" dirty="0">
              <a:latin typeface="メイリオ"/>
            </a:endParaRPr>
          </a:p>
          <a:p>
            <a:pPr marL="514350" indent="-514350">
              <a:buNone/>
            </a:pPr>
            <a:r>
              <a:rPr lang="en-US" altLang="ja-JP" sz="2900" dirty="0">
                <a:latin typeface="メイリオ"/>
              </a:rPr>
              <a:t>		</a:t>
            </a:r>
            <a:r>
              <a:rPr lang="en-US" altLang="ja-JP" sz="2900" dirty="0" err="1">
                <a:solidFill>
                  <a:srgbClr val="FF0000"/>
                </a:solidFill>
                <a:latin typeface="メイリオ"/>
              </a:rPr>
              <a:t>foreach</a:t>
            </a:r>
            <a:r>
              <a:rPr lang="en-US" altLang="ja-JP" sz="2900" dirty="0">
                <a:latin typeface="メイリオ"/>
              </a:rPr>
              <a:t>($</a:t>
            </a:r>
            <a:r>
              <a:rPr lang="ja-JP" altLang="en-US" sz="2900" dirty="0">
                <a:latin typeface="メイリオ"/>
              </a:rPr>
              <a:t>配列</a:t>
            </a:r>
            <a:r>
              <a:rPr lang="en-US" altLang="ja-JP" sz="2900" dirty="0">
                <a:latin typeface="メイリオ"/>
              </a:rPr>
              <a:t> </a:t>
            </a:r>
            <a:r>
              <a:rPr lang="en-US" altLang="ja-JP" sz="2900" dirty="0">
                <a:solidFill>
                  <a:srgbClr val="FF0000"/>
                </a:solidFill>
                <a:latin typeface="メイリオ"/>
              </a:rPr>
              <a:t>as</a:t>
            </a:r>
            <a:r>
              <a:rPr lang="en-US" altLang="ja-JP" sz="2900" dirty="0">
                <a:latin typeface="メイリオ"/>
              </a:rPr>
              <a:t> $</a:t>
            </a:r>
            <a:r>
              <a:rPr lang="ja-JP" altLang="en-US" sz="2900" dirty="0">
                <a:latin typeface="メイリオ"/>
              </a:rPr>
              <a:t>変数</a:t>
            </a:r>
            <a:r>
              <a:rPr lang="en-US" altLang="ja-JP" sz="2900" dirty="0">
                <a:latin typeface="メイリオ"/>
              </a:rPr>
              <a:t>){</a:t>
            </a:r>
          </a:p>
          <a:p>
            <a:pPr marL="514350" indent="-514350">
              <a:buNone/>
            </a:pPr>
            <a:r>
              <a:rPr lang="en-US" altLang="ja-JP" sz="2900" dirty="0">
                <a:latin typeface="メイリオ"/>
              </a:rPr>
              <a:t>		  $</a:t>
            </a:r>
            <a:r>
              <a:rPr lang="ja-JP" altLang="en-US" sz="2900" dirty="0">
                <a:latin typeface="メイリオ"/>
              </a:rPr>
              <a:t>変数（</a:t>
            </a:r>
            <a:r>
              <a:rPr lang="en-US" altLang="ja-JP" sz="2900" dirty="0">
                <a:latin typeface="メイリオ"/>
              </a:rPr>
              <a:t>=</a:t>
            </a:r>
            <a:r>
              <a:rPr lang="ja-JP" altLang="en-US" sz="2900" dirty="0">
                <a:latin typeface="メイリオ"/>
              </a:rPr>
              <a:t>要素）に対する処理</a:t>
            </a:r>
            <a:r>
              <a:rPr lang="en-US" altLang="ja-JP" sz="2900" dirty="0">
                <a:latin typeface="メイリオ"/>
              </a:rPr>
              <a:t>;</a:t>
            </a:r>
          </a:p>
          <a:p>
            <a:pPr marL="514350" indent="-514350">
              <a:buNone/>
            </a:pPr>
            <a:r>
              <a:rPr lang="en-US" altLang="ja-JP" sz="2900" dirty="0">
                <a:latin typeface="メイリオ"/>
              </a:rPr>
              <a:t>		}</a:t>
            </a:r>
            <a:endParaRPr lang="ja-JP" altLang="en-US" sz="2900" dirty="0">
              <a:latin typeface="メイリオ"/>
            </a:endParaRPr>
          </a:p>
          <a:p>
            <a:pPr marL="514350" indent="-514350">
              <a:buNone/>
            </a:pPr>
            <a:endParaRPr lang="ja-JP" altLang="en-US" sz="2800" dirty="0">
              <a:latin typeface="メイリオ"/>
            </a:endParaRPr>
          </a:p>
        </p:txBody>
      </p:sp>
      <p:sp>
        <p:nvSpPr>
          <p:cNvPr id="37892"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37893" name="角丸四角形 10"/>
          <p:cNvSpPr>
            <a:spLocks noChangeArrowheads="1"/>
          </p:cNvSpPr>
          <p:nvPr/>
        </p:nvSpPr>
        <p:spPr bwMode="auto">
          <a:xfrm>
            <a:off x="1348480" y="1840215"/>
            <a:ext cx="8196949" cy="1912482"/>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4" name="角丸四角形 10"/>
          <p:cNvSpPr>
            <a:spLocks noChangeArrowheads="1"/>
          </p:cNvSpPr>
          <p:nvPr/>
        </p:nvSpPr>
        <p:spPr bwMode="auto">
          <a:xfrm>
            <a:off x="1497198" y="4813047"/>
            <a:ext cx="6586992" cy="1696442"/>
          </a:xfrm>
          <a:prstGeom prst="roundRect">
            <a:avLst>
              <a:gd name="adj" fmla="val 16667"/>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15" name="雲 14"/>
          <p:cNvSpPr/>
          <p:nvPr/>
        </p:nvSpPr>
        <p:spPr>
          <a:xfrm>
            <a:off x="193964" y="877811"/>
            <a:ext cx="952462" cy="649363"/>
          </a:xfrm>
          <a:prstGeom prst="cloud">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ja-JP" altLang="en-US" sz="2400">
                <a:ea typeface="メイリオ"/>
              </a:rPr>
              <a:t>復習</a:t>
            </a:r>
          </a:p>
        </p:txBody>
      </p:sp>
      <p:sp>
        <p:nvSpPr>
          <p:cNvPr id="2" name="テキスト ボックス 1"/>
          <p:cNvSpPr txBox="1"/>
          <p:nvPr/>
        </p:nvSpPr>
        <p:spPr>
          <a:xfrm>
            <a:off x="4551063" y="4197553"/>
            <a:ext cx="5154326" cy="369332"/>
          </a:xfrm>
          <a:prstGeom prst="rect">
            <a:avLst/>
          </a:prstGeom>
          <a:noFill/>
        </p:spPr>
        <p:txBody>
          <a:bodyPr wrap="none" rtlCol="0">
            <a:spAutoFit/>
          </a:bodyPr>
          <a:lstStyle/>
          <a:p>
            <a:r>
              <a:rPr lang="ja-JP" altLang="en-US" dirty="0">
                <a:latin typeface="メイリオ"/>
                <a:ea typeface="メイリオ"/>
                <a:cs typeface="メイリオ"/>
              </a:rPr>
              <a:t>連想配列では，ここが「</a:t>
            </a:r>
            <a:r>
              <a:rPr lang="en-US" altLang="ja-JP" dirty="0">
                <a:latin typeface="メイリオ"/>
                <a:ea typeface="メイリオ"/>
                <a:cs typeface="メイリオ"/>
              </a:rPr>
              <a:t>$</a:t>
            </a:r>
            <a:r>
              <a:rPr lang="ja-JP" altLang="en-US" dirty="0">
                <a:latin typeface="メイリオ"/>
                <a:ea typeface="メイリオ"/>
                <a:cs typeface="メイリオ"/>
              </a:rPr>
              <a:t>キー</a:t>
            </a:r>
            <a:r>
              <a:rPr lang="en-US" altLang="ja-JP" dirty="0">
                <a:latin typeface="メイリオ"/>
                <a:ea typeface="メイリオ"/>
                <a:cs typeface="メイリオ"/>
              </a:rPr>
              <a:t> </a:t>
            </a:r>
            <a:r>
              <a:rPr lang="en-US" altLang="ja-JP" dirty="0">
                <a:solidFill>
                  <a:srgbClr val="0000FF"/>
                </a:solidFill>
                <a:latin typeface="メイリオ"/>
                <a:ea typeface="メイリオ"/>
                <a:cs typeface="メイリオ"/>
              </a:rPr>
              <a:t>=&gt; </a:t>
            </a:r>
            <a:r>
              <a:rPr lang="en-US" altLang="ja-JP" dirty="0">
                <a:latin typeface="メイリオ"/>
                <a:ea typeface="メイリオ"/>
                <a:cs typeface="メイリオ"/>
              </a:rPr>
              <a:t>$</a:t>
            </a:r>
            <a:r>
              <a:rPr lang="ja-JP" altLang="en-US" dirty="0">
                <a:latin typeface="メイリオ"/>
                <a:ea typeface="メイリオ"/>
                <a:cs typeface="メイリオ"/>
              </a:rPr>
              <a:t>値」になる</a:t>
            </a:r>
            <a:endParaRPr kumimoji="1" lang="ja-JP" altLang="en-US" dirty="0">
              <a:latin typeface="メイリオ"/>
              <a:ea typeface="メイリオ"/>
              <a:cs typeface="メイリオ"/>
            </a:endParaRPr>
          </a:p>
        </p:txBody>
      </p:sp>
      <p:cxnSp>
        <p:nvCxnSpPr>
          <p:cNvPr id="4" name="直線矢印コネクタ 3"/>
          <p:cNvCxnSpPr/>
          <p:nvPr/>
        </p:nvCxnSpPr>
        <p:spPr>
          <a:xfrm>
            <a:off x="5359212" y="4529450"/>
            <a:ext cx="14431" cy="404049"/>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54112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668001" cy="685800"/>
          </a:xfrm>
        </p:spPr>
        <p:txBody>
          <a:bodyPr/>
          <a:lstStyle/>
          <a:p>
            <a:pPr>
              <a:defRPr/>
            </a:pPr>
            <a:r>
              <a:rPr lang="ja-JP" altLang="en-US"/>
              <a:t>属性操作のショートカット</a:t>
            </a:r>
          </a:p>
        </p:txBody>
      </p:sp>
      <p:sp>
        <p:nvSpPr>
          <p:cNvPr id="52227" name="コンテンツ プレースホルダ 17"/>
          <p:cNvSpPr>
            <a:spLocks noGrp="1"/>
          </p:cNvSpPr>
          <p:nvPr>
            <p:ph idx="1"/>
          </p:nvPr>
        </p:nvSpPr>
        <p:spPr/>
        <p:txBody>
          <a:bodyPr>
            <a:normAutofit/>
          </a:bodyPr>
          <a:lstStyle/>
          <a:p>
            <a:pPr>
              <a:defRPr/>
            </a:pPr>
            <a:r>
              <a:rPr lang="en-US" altLang="ja-JP" sz="3600" dirty="0"/>
              <a:t>class</a:t>
            </a:r>
            <a:r>
              <a:rPr lang="ja-JP" altLang="en-US" sz="3600" dirty="0"/>
              <a:t>属性</a:t>
            </a:r>
            <a:endParaRPr lang="en-US" altLang="ja-JP" sz="3600" dirty="0"/>
          </a:p>
          <a:p>
            <a:pPr lvl="1">
              <a:defRPr/>
            </a:pPr>
            <a:r>
              <a:rPr lang="ja-JP" altLang="en-US" sz="2800" dirty="0">
                <a:solidFill>
                  <a:srgbClr val="008000"/>
                </a:solidFill>
              </a:rPr>
              <a:t>追加：</a:t>
            </a:r>
            <a:r>
              <a:rPr lang="en-US" altLang="ja-JP" sz="2800" dirty="0">
                <a:solidFill>
                  <a:srgbClr val="008000"/>
                </a:solidFill>
              </a:rPr>
              <a:t> </a:t>
            </a:r>
            <a:r>
              <a:rPr lang="en-US" altLang="ja-JP" sz="2800" dirty="0"/>
              <a:t>$("...").</a:t>
            </a:r>
            <a:r>
              <a:rPr lang="en-US" altLang="ja-JP" sz="2800" dirty="0" err="1">
                <a:solidFill>
                  <a:srgbClr val="0000FF"/>
                </a:solidFill>
              </a:rPr>
              <a:t>addClass</a:t>
            </a:r>
            <a:r>
              <a:rPr lang="en-US" altLang="ja-JP" sz="2800" dirty="0">
                <a:solidFill>
                  <a:srgbClr val="0000FF"/>
                </a:solidFill>
              </a:rPr>
              <a:t>(</a:t>
            </a:r>
            <a:r>
              <a:rPr lang="en-US" altLang="ja-JP" sz="2800" dirty="0"/>
              <a:t>"</a:t>
            </a:r>
            <a:r>
              <a:rPr lang="ja-JP" altLang="en-US" sz="2800" i="1" dirty="0"/>
              <a:t>値</a:t>
            </a:r>
            <a:r>
              <a:rPr lang="en-US" altLang="ja-JP" sz="2800" dirty="0"/>
              <a:t>"</a:t>
            </a:r>
            <a:r>
              <a:rPr lang="en-US" altLang="ja-JP" sz="2800" dirty="0">
                <a:solidFill>
                  <a:srgbClr val="0000FF"/>
                </a:solidFill>
              </a:rPr>
              <a:t>)</a:t>
            </a:r>
          </a:p>
          <a:p>
            <a:pPr lvl="2">
              <a:defRPr/>
            </a:pPr>
            <a:r>
              <a:rPr lang="ja-JP" altLang="en-US" sz="2800" dirty="0"/>
              <a:t>値は上書きではなく</a:t>
            </a:r>
            <a:r>
              <a:rPr lang="ja-JP" altLang="en-US" sz="2800" dirty="0">
                <a:solidFill>
                  <a:srgbClr val="FF6600"/>
                </a:solidFill>
              </a:rPr>
              <a:t>追加</a:t>
            </a:r>
            <a:r>
              <a:rPr lang="ja-JP" altLang="en-US" sz="2800" dirty="0"/>
              <a:t>（</a:t>
            </a:r>
            <a:r>
              <a:rPr lang="en-US" altLang="ja-JP" sz="2800" dirty="0" err="1"/>
              <a:t>attr</a:t>
            </a:r>
            <a:r>
              <a:rPr lang="ja-JP" altLang="en-US" sz="2800" dirty="0"/>
              <a:t>との違い）</a:t>
            </a:r>
            <a:endParaRPr lang="en-US" altLang="ja-JP" sz="2800" dirty="0"/>
          </a:p>
          <a:p>
            <a:pPr lvl="1">
              <a:defRPr/>
            </a:pPr>
            <a:r>
              <a:rPr lang="ja-JP" altLang="en-US" sz="2800" dirty="0">
                <a:solidFill>
                  <a:srgbClr val="008000"/>
                </a:solidFill>
              </a:rPr>
              <a:t>除去：</a:t>
            </a:r>
            <a:r>
              <a:rPr lang="en-US" altLang="ja-JP" sz="2800" dirty="0">
                <a:solidFill>
                  <a:srgbClr val="008000"/>
                </a:solidFill>
              </a:rPr>
              <a:t> </a:t>
            </a:r>
            <a:r>
              <a:rPr lang="en-US" altLang="ja-JP" sz="2800" dirty="0"/>
              <a:t>$("...").</a:t>
            </a:r>
            <a:r>
              <a:rPr lang="en-US" altLang="ja-JP" sz="2800" dirty="0" err="1">
                <a:solidFill>
                  <a:srgbClr val="0000FF"/>
                </a:solidFill>
              </a:rPr>
              <a:t>removeClass</a:t>
            </a:r>
            <a:r>
              <a:rPr lang="en-US" altLang="ja-JP" sz="2800" dirty="0">
                <a:solidFill>
                  <a:srgbClr val="0000FF"/>
                </a:solidFill>
              </a:rPr>
              <a:t>(</a:t>
            </a:r>
            <a:r>
              <a:rPr lang="en-US" altLang="ja-JP" sz="2800" dirty="0"/>
              <a:t>"</a:t>
            </a:r>
            <a:r>
              <a:rPr lang="ja-JP" altLang="en-US" sz="2800" i="1" dirty="0"/>
              <a:t>値</a:t>
            </a:r>
            <a:r>
              <a:rPr lang="en-US" altLang="ja-JP" sz="2800" dirty="0"/>
              <a:t>"</a:t>
            </a:r>
            <a:r>
              <a:rPr lang="en-US" altLang="ja-JP" sz="2800" dirty="0">
                <a:solidFill>
                  <a:srgbClr val="0000FF"/>
                </a:solidFill>
              </a:rPr>
              <a:t>)</a:t>
            </a:r>
          </a:p>
          <a:p>
            <a:pPr lvl="2">
              <a:defRPr/>
            </a:pPr>
            <a:r>
              <a:rPr lang="en-US" altLang="ja-JP" sz="2800" dirty="0"/>
              <a:t>class</a:t>
            </a:r>
            <a:r>
              <a:rPr lang="ja-JP" altLang="en-US" sz="2800" dirty="0"/>
              <a:t>属性自体は削除しない（</a:t>
            </a:r>
            <a:r>
              <a:rPr lang="en-US" altLang="ja-JP" sz="2800" spc="-50" dirty="0" err="1"/>
              <a:t>removeAttr</a:t>
            </a:r>
            <a:r>
              <a:rPr lang="ja-JP" altLang="en-US" sz="2800" dirty="0"/>
              <a:t>との違い）</a:t>
            </a:r>
            <a:endParaRPr lang="en-US" altLang="ja-JP" sz="2800" dirty="0"/>
          </a:p>
          <a:p>
            <a:pPr lvl="1">
              <a:defRPr/>
            </a:pPr>
            <a:r>
              <a:rPr lang="en-US" altLang="ja-JP" sz="2800" dirty="0">
                <a:solidFill>
                  <a:srgbClr val="008000"/>
                </a:solidFill>
              </a:rPr>
              <a:t>ON/OFF</a:t>
            </a:r>
            <a:r>
              <a:rPr lang="ja-JP" altLang="en-US" sz="2800" dirty="0">
                <a:solidFill>
                  <a:srgbClr val="008000"/>
                </a:solidFill>
              </a:rPr>
              <a:t>：</a:t>
            </a:r>
            <a:r>
              <a:rPr lang="en-US" altLang="ja-JP" sz="2800" dirty="0">
                <a:solidFill>
                  <a:srgbClr val="008000"/>
                </a:solidFill>
              </a:rPr>
              <a:t> </a:t>
            </a:r>
            <a:r>
              <a:rPr lang="en-US" altLang="ja-JP" sz="2800" dirty="0"/>
              <a:t>$("...").</a:t>
            </a:r>
            <a:r>
              <a:rPr lang="en-US" altLang="ja-JP" sz="2800" dirty="0" err="1">
                <a:solidFill>
                  <a:srgbClr val="0000FF"/>
                </a:solidFill>
              </a:rPr>
              <a:t>toggleClass</a:t>
            </a:r>
            <a:r>
              <a:rPr lang="en-US" altLang="ja-JP" sz="2800" dirty="0">
                <a:solidFill>
                  <a:srgbClr val="0000FF"/>
                </a:solidFill>
              </a:rPr>
              <a:t>(</a:t>
            </a:r>
            <a:r>
              <a:rPr lang="en-US" altLang="ja-JP" sz="2800" dirty="0"/>
              <a:t>"</a:t>
            </a:r>
            <a:r>
              <a:rPr lang="ja-JP" altLang="en-US" sz="2800" i="1" dirty="0"/>
              <a:t>値</a:t>
            </a:r>
            <a:r>
              <a:rPr lang="en-US" altLang="ja-JP" sz="2800" dirty="0"/>
              <a:t>"</a:t>
            </a:r>
            <a:r>
              <a:rPr lang="en-US" altLang="ja-JP" sz="2800" dirty="0">
                <a:solidFill>
                  <a:srgbClr val="0000FF"/>
                </a:solidFill>
              </a:rPr>
              <a:t>)</a:t>
            </a:r>
          </a:p>
          <a:p>
            <a:pPr lvl="2">
              <a:defRPr/>
            </a:pPr>
            <a:r>
              <a:rPr lang="ja-JP" altLang="en-US" sz="2800" dirty="0"/>
              <a:t>指定の</a:t>
            </a:r>
            <a:r>
              <a:rPr lang="en-US" altLang="ja-JP" sz="2800" dirty="0"/>
              <a:t>class</a:t>
            </a:r>
            <a:r>
              <a:rPr lang="ja-JP" altLang="en-US" sz="2800" dirty="0"/>
              <a:t>属性値があれば除去，無ければ追加</a:t>
            </a:r>
            <a:endParaRPr lang="en-US" altLang="ja-JP" sz="2800" dirty="0"/>
          </a:p>
          <a:p>
            <a:pPr lvl="1">
              <a:defRPr/>
            </a:pPr>
            <a:r>
              <a:rPr lang="ja-JP" altLang="en-US" sz="2800" dirty="0">
                <a:solidFill>
                  <a:srgbClr val="008000"/>
                </a:solidFill>
              </a:rPr>
              <a:t>検査：</a:t>
            </a:r>
            <a:r>
              <a:rPr lang="en-US" altLang="ja-JP" sz="2800" dirty="0">
                <a:solidFill>
                  <a:srgbClr val="008000"/>
                </a:solidFill>
              </a:rPr>
              <a:t> </a:t>
            </a:r>
            <a:r>
              <a:rPr lang="en-US" altLang="ja-JP" sz="2800" dirty="0"/>
              <a:t>$("...").</a:t>
            </a:r>
            <a:r>
              <a:rPr lang="en-US" altLang="ja-JP" sz="2800" dirty="0" err="1">
                <a:solidFill>
                  <a:srgbClr val="0000FF"/>
                </a:solidFill>
              </a:rPr>
              <a:t>hasClass</a:t>
            </a:r>
            <a:r>
              <a:rPr lang="en-US" altLang="ja-JP" sz="2800" dirty="0">
                <a:solidFill>
                  <a:srgbClr val="0000FF"/>
                </a:solidFill>
              </a:rPr>
              <a:t>(</a:t>
            </a:r>
            <a:r>
              <a:rPr lang="en-US" altLang="ja-JP" sz="2800" dirty="0"/>
              <a:t>"</a:t>
            </a:r>
            <a:r>
              <a:rPr lang="ja-JP" altLang="en-US" sz="2800" i="1" dirty="0"/>
              <a:t>値</a:t>
            </a:r>
            <a:r>
              <a:rPr lang="en-US" altLang="ja-JP" sz="2800" dirty="0"/>
              <a:t>"</a:t>
            </a:r>
            <a:r>
              <a:rPr lang="en-US" altLang="ja-JP" sz="2800" dirty="0">
                <a:solidFill>
                  <a:srgbClr val="0000FF"/>
                </a:solidFill>
              </a:rPr>
              <a:t>)</a:t>
            </a:r>
          </a:p>
          <a:p>
            <a:pPr lvl="2">
              <a:defRPr/>
            </a:pPr>
            <a:r>
              <a:rPr lang="ja-JP" altLang="en-US" sz="2800" dirty="0"/>
              <a:t>指定の</a:t>
            </a:r>
            <a:r>
              <a:rPr lang="en-US" altLang="ja-JP" sz="2800" dirty="0"/>
              <a:t>class</a:t>
            </a:r>
            <a:r>
              <a:rPr lang="ja-JP" altLang="en-US" sz="2800" dirty="0"/>
              <a:t>属性値を持つ要素があれば</a:t>
            </a:r>
            <a:r>
              <a:rPr lang="en-US" altLang="ja-JP" sz="2800" dirty="0"/>
              <a:t>true</a:t>
            </a:r>
          </a:p>
        </p:txBody>
      </p:sp>
      <p:sp>
        <p:nvSpPr>
          <p:cNvPr id="58372"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484592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0500"/>
            <a:ext cx="10668001" cy="685800"/>
          </a:xfrm>
        </p:spPr>
        <p:txBody>
          <a:bodyPr/>
          <a:lstStyle/>
          <a:p>
            <a:pPr>
              <a:defRPr/>
            </a:pPr>
            <a:r>
              <a:rPr lang="ja-JP" altLang="en-US" dirty="0"/>
              <a:t>属性操作のショートカット</a:t>
            </a:r>
          </a:p>
        </p:txBody>
      </p:sp>
      <p:sp>
        <p:nvSpPr>
          <p:cNvPr id="60419" name="コンテンツ プレースホルダ 17"/>
          <p:cNvSpPr>
            <a:spLocks noGrp="1"/>
          </p:cNvSpPr>
          <p:nvPr>
            <p:ph idx="1"/>
          </p:nvPr>
        </p:nvSpPr>
        <p:spPr/>
        <p:txBody>
          <a:bodyPr>
            <a:normAutofit/>
          </a:bodyPr>
          <a:lstStyle/>
          <a:p>
            <a:r>
              <a:rPr lang="en-US" altLang="ja-JP" sz="4000" dirty="0"/>
              <a:t>style</a:t>
            </a:r>
            <a:r>
              <a:rPr lang="ja-JP" altLang="en-US" sz="4000" dirty="0"/>
              <a:t>属性</a:t>
            </a:r>
            <a:endParaRPr lang="en-US" altLang="ja-JP" sz="4000" dirty="0"/>
          </a:p>
          <a:p>
            <a:pPr lvl="1"/>
            <a:r>
              <a:rPr lang="ja-JP" altLang="en-US" sz="3200" dirty="0">
                <a:solidFill>
                  <a:srgbClr val="008000"/>
                </a:solidFill>
              </a:rPr>
              <a:t>追加：</a:t>
            </a:r>
            <a:r>
              <a:rPr lang="en-US" altLang="ja-JP" sz="3200" dirty="0">
                <a:solidFill>
                  <a:srgbClr val="008000"/>
                </a:solidFill>
              </a:rPr>
              <a:t> </a:t>
            </a:r>
            <a:r>
              <a:rPr lang="en-US" altLang="ja-JP" sz="3200" dirty="0"/>
              <a:t>$("...").</a:t>
            </a:r>
            <a:r>
              <a:rPr lang="en-US" altLang="ja-JP" sz="3200" dirty="0" err="1">
                <a:solidFill>
                  <a:srgbClr val="0000FF"/>
                </a:solidFill>
              </a:rPr>
              <a:t>css</a:t>
            </a:r>
            <a:r>
              <a:rPr lang="en-US" altLang="ja-JP" sz="3200" dirty="0">
                <a:solidFill>
                  <a:srgbClr val="0000FF"/>
                </a:solidFill>
              </a:rPr>
              <a:t>(</a:t>
            </a:r>
            <a:r>
              <a:rPr lang="en-US" altLang="ja-JP" sz="3200" dirty="0"/>
              <a:t>"</a:t>
            </a:r>
            <a:r>
              <a:rPr lang="en-US" altLang="ja-JP" sz="3200" i="1" dirty="0"/>
              <a:t>CSS</a:t>
            </a:r>
            <a:r>
              <a:rPr lang="ja-JP" altLang="en-US" sz="3200" i="1" dirty="0"/>
              <a:t>属性名</a:t>
            </a:r>
            <a:r>
              <a:rPr lang="en-US" altLang="ja-JP" sz="3200" dirty="0"/>
              <a:t>"</a:t>
            </a:r>
            <a:r>
              <a:rPr lang="en-US" altLang="ja-JP" sz="3200" dirty="0">
                <a:solidFill>
                  <a:srgbClr val="0000FF"/>
                </a:solidFill>
              </a:rPr>
              <a:t>,</a:t>
            </a:r>
            <a:r>
              <a:rPr lang="en-US" altLang="ja-JP" sz="3200" dirty="0"/>
              <a:t>"</a:t>
            </a:r>
            <a:r>
              <a:rPr lang="ja-JP" altLang="en-US" sz="3200" i="1" dirty="0"/>
              <a:t>値</a:t>
            </a:r>
            <a:r>
              <a:rPr lang="en-US" altLang="ja-JP" sz="3200" dirty="0"/>
              <a:t>"</a:t>
            </a:r>
            <a:r>
              <a:rPr lang="en-US" altLang="ja-JP" sz="3200" dirty="0">
                <a:solidFill>
                  <a:srgbClr val="0000FF"/>
                </a:solidFill>
              </a:rPr>
              <a:t>)</a:t>
            </a:r>
            <a:endParaRPr lang="en-US" altLang="ja-JP" sz="3200" dirty="0">
              <a:solidFill>
                <a:srgbClr val="000000"/>
              </a:solidFill>
            </a:endParaRPr>
          </a:p>
          <a:p>
            <a:pPr lvl="2"/>
            <a:r>
              <a:rPr lang="ja-JP" altLang="en-US" sz="3200" dirty="0">
                <a:solidFill>
                  <a:srgbClr val="000000"/>
                </a:solidFill>
              </a:rPr>
              <a:t>指定の</a:t>
            </a:r>
            <a:r>
              <a:rPr lang="en-US" altLang="ja-JP" sz="3200" dirty="0">
                <a:solidFill>
                  <a:srgbClr val="000000"/>
                </a:solidFill>
              </a:rPr>
              <a:t>CSS</a:t>
            </a:r>
            <a:r>
              <a:rPr lang="ja-JP" altLang="en-US" sz="3200" dirty="0">
                <a:solidFill>
                  <a:srgbClr val="000000"/>
                </a:solidFill>
              </a:rPr>
              <a:t>属性が無ければ</a:t>
            </a:r>
            <a:r>
              <a:rPr lang="ja-JP" altLang="en-US" sz="3200" dirty="0">
                <a:solidFill>
                  <a:srgbClr val="FF6600"/>
                </a:solidFill>
              </a:rPr>
              <a:t>追加</a:t>
            </a:r>
            <a:r>
              <a:rPr lang="ja-JP" altLang="en-US" sz="3200" dirty="0">
                <a:solidFill>
                  <a:srgbClr val="000000"/>
                </a:solidFill>
              </a:rPr>
              <a:t>，あれば値を</a:t>
            </a:r>
            <a:r>
              <a:rPr lang="ja-JP" altLang="en-US" sz="3200" dirty="0">
                <a:solidFill>
                  <a:srgbClr val="FF6600"/>
                </a:solidFill>
              </a:rPr>
              <a:t>上書き</a:t>
            </a:r>
            <a:r>
              <a:rPr lang="ja-JP" altLang="en-US" sz="3200" dirty="0">
                <a:solidFill>
                  <a:srgbClr val="000000"/>
                </a:solidFill>
              </a:rPr>
              <a:t>（他の</a:t>
            </a:r>
            <a:r>
              <a:rPr lang="en-US" altLang="ja-JP" sz="3200" dirty="0">
                <a:solidFill>
                  <a:srgbClr val="000000"/>
                </a:solidFill>
              </a:rPr>
              <a:t>CSS</a:t>
            </a:r>
            <a:r>
              <a:rPr lang="ja-JP" altLang="en-US" sz="3200" dirty="0">
                <a:solidFill>
                  <a:srgbClr val="000000"/>
                </a:solidFill>
              </a:rPr>
              <a:t>属性には影響しない）</a:t>
            </a:r>
            <a:endParaRPr lang="en-US" altLang="ja-JP" sz="3200" dirty="0">
              <a:solidFill>
                <a:srgbClr val="000000"/>
              </a:solidFill>
            </a:endParaRPr>
          </a:p>
          <a:p>
            <a:pPr lvl="2"/>
            <a:r>
              <a:rPr lang="en-US" altLang="ja-JP" sz="3200" dirty="0">
                <a:solidFill>
                  <a:srgbClr val="000000"/>
                </a:solidFill>
              </a:rPr>
              <a:t>jQuery</a:t>
            </a:r>
            <a:r>
              <a:rPr lang="ja-JP" altLang="en-US" sz="3200" dirty="0">
                <a:solidFill>
                  <a:srgbClr val="000000"/>
                </a:solidFill>
              </a:rPr>
              <a:t>オブジェクト内の全要素が対象</a:t>
            </a:r>
            <a:endParaRPr lang="en-US" altLang="ja-JP" sz="3200" dirty="0">
              <a:solidFill>
                <a:srgbClr val="000000"/>
              </a:solidFill>
            </a:endParaRPr>
          </a:p>
          <a:p>
            <a:pPr lvl="1"/>
            <a:r>
              <a:rPr lang="ja-JP" altLang="en-US" sz="3200" dirty="0">
                <a:solidFill>
                  <a:srgbClr val="008000"/>
                </a:solidFill>
              </a:rPr>
              <a:t>取得：</a:t>
            </a:r>
            <a:r>
              <a:rPr lang="en-US" altLang="ja-JP" sz="3200" dirty="0">
                <a:solidFill>
                  <a:srgbClr val="008000"/>
                </a:solidFill>
              </a:rPr>
              <a:t> </a:t>
            </a:r>
            <a:r>
              <a:rPr lang="en-US" altLang="ja-JP" sz="3200" dirty="0"/>
              <a:t>$("...").</a:t>
            </a:r>
            <a:r>
              <a:rPr lang="en-US" altLang="ja-JP" sz="3200" dirty="0" err="1">
                <a:solidFill>
                  <a:srgbClr val="0000FF"/>
                </a:solidFill>
              </a:rPr>
              <a:t>css</a:t>
            </a:r>
            <a:r>
              <a:rPr lang="en-US" altLang="ja-JP" sz="3200" dirty="0">
                <a:solidFill>
                  <a:srgbClr val="0000FF"/>
                </a:solidFill>
              </a:rPr>
              <a:t>(</a:t>
            </a:r>
            <a:r>
              <a:rPr lang="en-US" altLang="ja-JP" sz="3200" dirty="0"/>
              <a:t>"</a:t>
            </a:r>
            <a:r>
              <a:rPr lang="en-US" altLang="ja-JP" sz="3200" i="1" dirty="0"/>
              <a:t>CSS</a:t>
            </a:r>
            <a:r>
              <a:rPr lang="ja-JP" altLang="en-US" sz="3200" i="1" dirty="0"/>
              <a:t>属性名</a:t>
            </a:r>
            <a:r>
              <a:rPr lang="en-US" altLang="ja-JP" sz="3200" dirty="0"/>
              <a:t>"</a:t>
            </a:r>
            <a:r>
              <a:rPr lang="en-US" altLang="ja-JP" sz="3200" dirty="0">
                <a:solidFill>
                  <a:srgbClr val="0000FF"/>
                </a:solidFill>
              </a:rPr>
              <a:t>)</a:t>
            </a:r>
          </a:p>
          <a:p>
            <a:pPr lvl="2"/>
            <a:r>
              <a:rPr lang="en-US" altLang="ja-JP" sz="3200" dirty="0">
                <a:solidFill>
                  <a:srgbClr val="000000"/>
                </a:solidFill>
              </a:rPr>
              <a:t>jQuery</a:t>
            </a:r>
            <a:r>
              <a:rPr lang="ja-JP" altLang="en-US" sz="3200" dirty="0">
                <a:solidFill>
                  <a:srgbClr val="000000"/>
                </a:solidFill>
              </a:rPr>
              <a:t>オブジェクト内の</a:t>
            </a:r>
            <a:r>
              <a:rPr lang="ja-JP" altLang="en-US" sz="3200" dirty="0">
                <a:solidFill>
                  <a:srgbClr val="FF6600"/>
                </a:solidFill>
              </a:rPr>
              <a:t>最初</a:t>
            </a:r>
            <a:r>
              <a:rPr lang="ja-JP" altLang="en-US" sz="3200" dirty="0"/>
              <a:t>の要素だけが対象</a:t>
            </a:r>
            <a:endParaRPr lang="en-US" altLang="ja-JP" sz="3200" dirty="0"/>
          </a:p>
        </p:txBody>
      </p:sp>
      <p:sp>
        <p:nvSpPr>
          <p:cNvPr id="60420"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216919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418" y="190500"/>
            <a:ext cx="10612583" cy="685800"/>
          </a:xfrm>
        </p:spPr>
        <p:txBody>
          <a:bodyPr/>
          <a:lstStyle/>
          <a:p>
            <a:pPr>
              <a:defRPr/>
            </a:pPr>
            <a:r>
              <a:rPr lang="ja-JP" altLang="en-US" dirty="0"/>
              <a:t>属性操作のショートカット</a:t>
            </a:r>
          </a:p>
        </p:txBody>
      </p:sp>
      <p:sp>
        <p:nvSpPr>
          <p:cNvPr id="62467" name="コンテンツ プレースホルダ 17"/>
          <p:cNvSpPr>
            <a:spLocks noGrp="1"/>
          </p:cNvSpPr>
          <p:nvPr>
            <p:ph idx="1"/>
          </p:nvPr>
        </p:nvSpPr>
        <p:spPr>
          <a:xfrm>
            <a:off x="429491" y="1422400"/>
            <a:ext cx="10238509" cy="3632200"/>
          </a:xfrm>
        </p:spPr>
        <p:txBody>
          <a:bodyPr/>
          <a:lstStyle/>
          <a:p>
            <a:r>
              <a:rPr lang="en-US" altLang="ja-JP" dirty="0" err="1"/>
              <a:t>css</a:t>
            </a:r>
            <a:r>
              <a:rPr lang="ja-JP" altLang="en-US" dirty="0"/>
              <a:t>メソッドのショートカット</a:t>
            </a:r>
            <a:endParaRPr lang="en-US" altLang="ja-JP" dirty="0"/>
          </a:p>
          <a:p>
            <a:pPr lvl="1"/>
            <a:r>
              <a:rPr lang="ja-JP" altLang="en-US" dirty="0">
                <a:solidFill>
                  <a:srgbClr val="008000"/>
                </a:solidFill>
              </a:rPr>
              <a:t>表示：</a:t>
            </a:r>
            <a:r>
              <a:rPr lang="en-US" altLang="ja-JP" dirty="0">
                <a:solidFill>
                  <a:srgbClr val="008000"/>
                </a:solidFill>
              </a:rPr>
              <a:t> </a:t>
            </a:r>
            <a:r>
              <a:rPr lang="en-US" altLang="ja-JP" dirty="0"/>
              <a:t>$("...").</a:t>
            </a:r>
            <a:r>
              <a:rPr lang="en-US" altLang="ja-JP" dirty="0">
                <a:solidFill>
                  <a:srgbClr val="0000FF"/>
                </a:solidFill>
              </a:rPr>
              <a:t>show()</a:t>
            </a:r>
            <a:r>
              <a:rPr lang="en-US" altLang="ja-JP" dirty="0">
                <a:solidFill>
                  <a:srgbClr val="000000"/>
                </a:solidFill>
              </a:rPr>
              <a:t> / </a:t>
            </a:r>
            <a:r>
              <a:rPr lang="ja-JP" altLang="en-US" dirty="0">
                <a:solidFill>
                  <a:srgbClr val="008000"/>
                </a:solidFill>
              </a:rPr>
              <a:t>非表示：</a:t>
            </a:r>
            <a:r>
              <a:rPr lang="en-US" altLang="ja-JP" dirty="0">
                <a:solidFill>
                  <a:srgbClr val="008000"/>
                </a:solidFill>
              </a:rPr>
              <a:t> </a:t>
            </a:r>
            <a:r>
              <a:rPr lang="en-US" altLang="ja-JP" dirty="0"/>
              <a:t>$("...").</a:t>
            </a:r>
            <a:r>
              <a:rPr lang="en-US" altLang="ja-JP" dirty="0">
                <a:solidFill>
                  <a:srgbClr val="0000FF"/>
                </a:solidFill>
              </a:rPr>
              <a:t>hide()</a:t>
            </a:r>
            <a:r>
              <a:rPr lang="en-US" altLang="ja-JP" dirty="0">
                <a:solidFill>
                  <a:srgbClr val="000000"/>
                </a:solidFill>
              </a:rPr>
              <a:t> </a:t>
            </a:r>
          </a:p>
          <a:p>
            <a:pPr lvl="2"/>
            <a:r>
              <a:rPr lang="en-US" altLang="ja-JP" dirty="0"/>
              <a:t>$("...").</a:t>
            </a:r>
            <a:r>
              <a:rPr lang="en-US" altLang="ja-JP" dirty="0" err="1">
                <a:solidFill>
                  <a:srgbClr val="000000"/>
                </a:solidFill>
              </a:rPr>
              <a:t>css</a:t>
            </a:r>
            <a:r>
              <a:rPr lang="en-US" altLang="ja-JP" dirty="0">
                <a:solidFill>
                  <a:srgbClr val="000000"/>
                </a:solidFill>
              </a:rPr>
              <a:t>("</a:t>
            </a:r>
            <a:r>
              <a:rPr lang="en-US" altLang="ja-JP" dirty="0" err="1">
                <a:solidFill>
                  <a:srgbClr val="000000"/>
                </a:solidFill>
              </a:rPr>
              <a:t>display","none</a:t>
            </a:r>
            <a:r>
              <a:rPr lang="en-US" altLang="ja-JP" dirty="0">
                <a:solidFill>
                  <a:srgbClr val="000000"/>
                </a:solidFill>
              </a:rPr>
              <a:t>" / "inherit") </a:t>
            </a:r>
            <a:r>
              <a:rPr lang="ja-JP" altLang="en-US" dirty="0">
                <a:solidFill>
                  <a:srgbClr val="000000"/>
                </a:solidFill>
              </a:rPr>
              <a:t>と同等</a:t>
            </a:r>
            <a:endParaRPr lang="en-US" altLang="ja-JP" dirty="0">
              <a:solidFill>
                <a:srgbClr val="000000"/>
              </a:solidFill>
            </a:endParaRPr>
          </a:p>
          <a:p>
            <a:pPr lvl="1"/>
            <a:r>
              <a:rPr lang="ja-JP" altLang="en-US" dirty="0">
                <a:solidFill>
                  <a:srgbClr val="008000"/>
                </a:solidFill>
              </a:rPr>
              <a:t>位置：</a:t>
            </a:r>
            <a:r>
              <a:rPr lang="en-US" altLang="ja-JP" dirty="0">
                <a:solidFill>
                  <a:srgbClr val="008000"/>
                </a:solidFill>
              </a:rPr>
              <a:t>	</a:t>
            </a:r>
            <a:r>
              <a:rPr lang="ja-JP" altLang="en-US" sz="2000" dirty="0"/>
              <a:t>取得</a:t>
            </a:r>
            <a:r>
              <a:rPr lang="en-US" altLang="ja-JP" sz="2000" dirty="0"/>
              <a:t>⇒</a:t>
            </a:r>
            <a:r>
              <a:rPr lang="en-US" altLang="ja-JP" dirty="0"/>
              <a:t>$("...").</a:t>
            </a:r>
            <a:r>
              <a:rPr lang="en-US" altLang="ja-JP" dirty="0">
                <a:solidFill>
                  <a:srgbClr val="0000FF"/>
                </a:solidFill>
              </a:rPr>
              <a:t>offset()</a:t>
            </a:r>
            <a:r>
              <a:rPr lang="en-US" altLang="ja-JP" dirty="0">
                <a:solidFill>
                  <a:srgbClr val="000000"/>
                </a:solidFill>
              </a:rPr>
              <a:t> / </a:t>
            </a:r>
          </a:p>
          <a:p>
            <a:pPr lvl="1">
              <a:buFontTx/>
              <a:buNone/>
            </a:pPr>
            <a:r>
              <a:rPr lang="en-US" altLang="ja-JP" dirty="0">
                <a:solidFill>
                  <a:srgbClr val="0000FF"/>
                </a:solidFill>
              </a:rPr>
              <a:t>	</a:t>
            </a:r>
            <a:r>
              <a:rPr lang="ja-JP" altLang="en-US" sz="1800" dirty="0"/>
              <a:t>設定</a:t>
            </a:r>
            <a:r>
              <a:rPr lang="en-US" altLang="ja-JP" sz="1800" dirty="0"/>
              <a:t>⇒</a:t>
            </a:r>
            <a:r>
              <a:rPr lang="en-US" altLang="ja-JP" dirty="0"/>
              <a:t>$("...").</a:t>
            </a:r>
            <a:r>
              <a:rPr lang="en-US" altLang="ja-JP" dirty="0">
                <a:solidFill>
                  <a:srgbClr val="0000FF"/>
                </a:solidFill>
              </a:rPr>
              <a:t>offset({"</a:t>
            </a:r>
            <a:r>
              <a:rPr lang="en-US" altLang="ja-JP" dirty="0" err="1">
                <a:solidFill>
                  <a:srgbClr val="0000FF"/>
                </a:solidFill>
              </a:rPr>
              <a:t>top":</a:t>
            </a:r>
            <a:r>
              <a:rPr lang="en-US" altLang="ja-JP" sz="2000" dirty="0" err="1">
                <a:solidFill>
                  <a:srgbClr val="000000"/>
                </a:solidFill>
              </a:rPr>
              <a:t>Y</a:t>
            </a:r>
            <a:r>
              <a:rPr lang="ja-JP" altLang="en-US" sz="2000" dirty="0">
                <a:solidFill>
                  <a:srgbClr val="000000"/>
                </a:solidFill>
              </a:rPr>
              <a:t>座標値</a:t>
            </a:r>
            <a:r>
              <a:rPr lang="en-US" altLang="ja-JP" dirty="0">
                <a:solidFill>
                  <a:srgbClr val="0000FF"/>
                </a:solidFill>
              </a:rPr>
              <a:t>, "</a:t>
            </a:r>
            <a:r>
              <a:rPr lang="en-US" altLang="ja-JP" dirty="0" err="1">
                <a:solidFill>
                  <a:srgbClr val="0000FF"/>
                </a:solidFill>
              </a:rPr>
              <a:t>left":</a:t>
            </a:r>
            <a:r>
              <a:rPr lang="en-US" altLang="ja-JP" sz="2000" dirty="0" err="1">
                <a:solidFill>
                  <a:srgbClr val="000000"/>
                </a:solidFill>
              </a:rPr>
              <a:t>X</a:t>
            </a:r>
            <a:r>
              <a:rPr lang="ja-JP" altLang="en-US" sz="2000" dirty="0">
                <a:solidFill>
                  <a:srgbClr val="000000"/>
                </a:solidFill>
              </a:rPr>
              <a:t>座標値</a:t>
            </a:r>
            <a:r>
              <a:rPr lang="en-US" altLang="ja-JP" dirty="0">
                <a:solidFill>
                  <a:srgbClr val="0000FF"/>
                </a:solidFill>
              </a:rPr>
              <a:t>})</a:t>
            </a:r>
          </a:p>
          <a:p>
            <a:pPr lvl="1"/>
            <a:r>
              <a:rPr lang="ja-JP" altLang="en-US" dirty="0">
                <a:solidFill>
                  <a:srgbClr val="008000"/>
                </a:solidFill>
              </a:rPr>
              <a:t>幅：</a:t>
            </a:r>
            <a:r>
              <a:rPr lang="en-US" altLang="ja-JP" dirty="0">
                <a:solidFill>
                  <a:srgbClr val="008000"/>
                </a:solidFill>
              </a:rPr>
              <a:t> </a:t>
            </a:r>
            <a:r>
              <a:rPr lang="en-US" altLang="ja-JP" dirty="0">
                <a:solidFill>
                  <a:srgbClr val="000000"/>
                </a:solidFill>
              </a:rPr>
              <a:t>$("...").</a:t>
            </a:r>
            <a:r>
              <a:rPr lang="en-US" altLang="ja-JP" dirty="0">
                <a:solidFill>
                  <a:srgbClr val="0000FF"/>
                </a:solidFill>
              </a:rPr>
              <a:t>width() </a:t>
            </a:r>
            <a:r>
              <a:rPr lang="en-US" altLang="ja-JP" dirty="0"/>
              <a:t>/ </a:t>
            </a:r>
            <a:r>
              <a:rPr lang="en-US" altLang="ja-JP" dirty="0">
                <a:solidFill>
                  <a:srgbClr val="000000"/>
                </a:solidFill>
              </a:rPr>
              <a:t>$("...").</a:t>
            </a:r>
            <a:r>
              <a:rPr lang="en-US" altLang="ja-JP" dirty="0">
                <a:solidFill>
                  <a:srgbClr val="0000FF"/>
                </a:solidFill>
              </a:rPr>
              <a:t>width(</a:t>
            </a:r>
            <a:r>
              <a:rPr lang="ja-JP" altLang="en-US" i="1" dirty="0">
                <a:solidFill>
                  <a:srgbClr val="000000"/>
                </a:solidFill>
              </a:rPr>
              <a:t>幅</a:t>
            </a:r>
            <a:r>
              <a:rPr lang="en-US" altLang="ja-JP" dirty="0">
                <a:solidFill>
                  <a:srgbClr val="0000FF"/>
                </a:solidFill>
              </a:rPr>
              <a:t>) </a:t>
            </a:r>
            <a:r>
              <a:rPr lang="ja-JP" altLang="en-US" dirty="0">
                <a:solidFill>
                  <a:srgbClr val="000000"/>
                </a:solidFill>
              </a:rPr>
              <a:t>など</a:t>
            </a:r>
            <a:endParaRPr lang="en-US" altLang="ja-JP" dirty="0">
              <a:solidFill>
                <a:srgbClr val="000000"/>
              </a:solidFill>
            </a:endParaRPr>
          </a:p>
          <a:p>
            <a:pPr lvl="1"/>
            <a:r>
              <a:rPr lang="ja-JP" altLang="en-US" dirty="0">
                <a:solidFill>
                  <a:srgbClr val="008000"/>
                </a:solidFill>
              </a:rPr>
              <a:t>高さ：</a:t>
            </a:r>
            <a:r>
              <a:rPr lang="en-US" altLang="ja-JP" dirty="0">
                <a:solidFill>
                  <a:srgbClr val="008000"/>
                </a:solidFill>
              </a:rPr>
              <a:t> </a:t>
            </a:r>
            <a:r>
              <a:rPr lang="en-US" altLang="ja-JP" dirty="0">
                <a:solidFill>
                  <a:srgbClr val="000000"/>
                </a:solidFill>
              </a:rPr>
              <a:t>$("...").</a:t>
            </a:r>
            <a:r>
              <a:rPr lang="en-US" altLang="ja-JP" dirty="0">
                <a:solidFill>
                  <a:srgbClr val="0000FF"/>
                </a:solidFill>
              </a:rPr>
              <a:t>height()</a:t>
            </a:r>
            <a:r>
              <a:rPr lang="en-US" altLang="ja-JP" dirty="0"/>
              <a:t> / </a:t>
            </a:r>
            <a:r>
              <a:rPr lang="en-US" altLang="ja-JP" dirty="0">
                <a:solidFill>
                  <a:srgbClr val="000000"/>
                </a:solidFill>
              </a:rPr>
              <a:t>$("...").</a:t>
            </a:r>
            <a:r>
              <a:rPr lang="en-US" altLang="ja-JP" dirty="0">
                <a:solidFill>
                  <a:srgbClr val="0000FF"/>
                </a:solidFill>
              </a:rPr>
              <a:t>height(</a:t>
            </a:r>
            <a:r>
              <a:rPr lang="ja-JP" altLang="en-US" i="1" dirty="0">
                <a:solidFill>
                  <a:srgbClr val="000000"/>
                </a:solidFill>
              </a:rPr>
              <a:t>高さ</a:t>
            </a:r>
            <a:r>
              <a:rPr lang="en-US" altLang="ja-JP" dirty="0">
                <a:solidFill>
                  <a:srgbClr val="0000FF"/>
                </a:solidFill>
              </a:rPr>
              <a:t>) </a:t>
            </a:r>
            <a:r>
              <a:rPr lang="ja-JP" altLang="en-US" dirty="0">
                <a:solidFill>
                  <a:srgbClr val="000000"/>
                </a:solidFill>
              </a:rPr>
              <a:t>など</a:t>
            </a:r>
            <a:endParaRPr lang="en-US" altLang="ja-JP" dirty="0">
              <a:solidFill>
                <a:srgbClr val="0000FF"/>
              </a:solidFill>
            </a:endParaRPr>
          </a:p>
        </p:txBody>
      </p:sp>
      <p:sp>
        <p:nvSpPr>
          <p:cNvPr id="62468"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
        <p:nvSpPr>
          <p:cNvPr id="6" name="雲 5"/>
          <p:cNvSpPr/>
          <p:nvPr/>
        </p:nvSpPr>
        <p:spPr bwMode="auto">
          <a:xfrm>
            <a:off x="4481370" y="5334000"/>
            <a:ext cx="4503587" cy="1295400"/>
          </a:xfrm>
          <a:prstGeom prst="cloud">
            <a:avLst/>
          </a:prstGeom>
          <a:solidFill>
            <a:srgbClr val="FF6600"/>
          </a:solidFill>
          <a:ln w="9525" cap="flat" cmpd="sng" algn="ctr">
            <a:noFill/>
            <a:prstDash val="solid"/>
            <a:round/>
            <a:headEnd type="none" w="med" len="med"/>
            <a:tailEnd type="none" w="med" len="med"/>
          </a:ln>
          <a:effectLst/>
        </p:spPr>
        <p:txBody>
          <a:bodyPr wrap="none" anchor="ctr">
            <a:prstTxWarp prst="textNoShape">
              <a:avLst/>
            </a:prstTxWarp>
          </a:bodyPr>
          <a:lstStyle/>
          <a:p>
            <a:pPr algn="ctr">
              <a:defRPr/>
            </a:pPr>
            <a:r>
              <a:rPr lang="ja-JP" altLang="en-US" sz="2400">
                <a:solidFill>
                  <a:schemeClr val="bg1"/>
                </a:solidFill>
                <a:ea typeface="メイリオ"/>
                <a:cs typeface="メイリオ"/>
              </a:rPr>
              <a:t>詳しい用例は</a:t>
            </a:r>
            <a:r>
              <a:rPr lang="en-US" altLang="ja-JP" sz="2400">
                <a:solidFill>
                  <a:schemeClr val="bg1"/>
                </a:solidFill>
                <a:ea typeface="メイリオ"/>
                <a:cs typeface="メイリオ"/>
              </a:rPr>
              <a:t>API</a:t>
            </a:r>
            <a:r>
              <a:rPr lang="ja-JP" altLang="en-US" sz="2400">
                <a:solidFill>
                  <a:schemeClr val="bg1"/>
                </a:solidFill>
                <a:ea typeface="メイリオ"/>
                <a:cs typeface="メイリオ"/>
              </a:rPr>
              <a:t>リファ</a:t>
            </a:r>
            <a:endParaRPr lang="en-US" altLang="ja-JP" sz="2400">
              <a:solidFill>
                <a:schemeClr val="bg1"/>
              </a:solidFill>
              <a:ea typeface="メイリオ"/>
              <a:cs typeface="メイリオ"/>
            </a:endParaRPr>
          </a:p>
          <a:p>
            <a:pPr algn="ctr">
              <a:defRPr/>
            </a:pPr>
            <a:r>
              <a:rPr lang="ja-JP" altLang="en-US" sz="2400">
                <a:solidFill>
                  <a:schemeClr val="bg1"/>
                </a:solidFill>
                <a:ea typeface="メイリオ"/>
                <a:cs typeface="メイリオ"/>
              </a:rPr>
              <a:t>レンスを当たってください</a:t>
            </a:r>
          </a:p>
        </p:txBody>
      </p:sp>
    </p:spTree>
    <p:extLst>
      <p:ext uri="{BB962C8B-B14F-4D97-AF65-F5344CB8AC3E}">
        <p14:creationId xmlns:p14="http://schemas.microsoft.com/office/powerpoint/2010/main" val="3718440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35393"/>
            <a:ext cx="12192000" cy="864120"/>
          </a:xfrm>
        </p:spPr>
        <p:txBody>
          <a:bodyPr/>
          <a:lstStyle/>
          <a:p>
            <a:pPr>
              <a:defRPr/>
            </a:pPr>
            <a:r>
              <a:rPr lang="ja-JP" altLang="en-US" dirty="0"/>
              <a:t>演習（</a:t>
            </a:r>
            <a:r>
              <a:rPr lang="en-US" altLang="ja-JP" dirty="0"/>
              <a:t>attribute.html</a:t>
            </a:r>
            <a:r>
              <a:rPr lang="ja-JP" altLang="en-US" dirty="0"/>
              <a:t>）</a:t>
            </a:r>
          </a:p>
        </p:txBody>
      </p:sp>
      <p:sp>
        <p:nvSpPr>
          <p:cNvPr id="64515" name="コンテンツ プレースホルダ 8"/>
          <p:cNvSpPr>
            <a:spLocks noGrp="1"/>
          </p:cNvSpPr>
          <p:nvPr>
            <p:ph idx="1"/>
          </p:nvPr>
        </p:nvSpPr>
        <p:spPr>
          <a:xfrm>
            <a:off x="152399" y="1676400"/>
            <a:ext cx="10837653" cy="4800600"/>
          </a:xfrm>
        </p:spPr>
        <p:txBody>
          <a:bodyPr>
            <a:normAutofit/>
          </a:bodyPr>
          <a:lstStyle/>
          <a:p>
            <a:r>
              <a:rPr lang="en-US" altLang="ja-JP" sz="3600" dirty="0"/>
              <a:t>div</a:t>
            </a:r>
            <a:r>
              <a:rPr lang="ja-JP" altLang="en-US" sz="3600" dirty="0"/>
              <a:t>要素</a:t>
            </a:r>
            <a:r>
              <a:rPr lang="en-US" altLang="ja-JP" sz="3600" dirty="0"/>
              <a:t> $("#target") </a:t>
            </a:r>
            <a:r>
              <a:rPr lang="ja-JP" altLang="en-US" sz="3600" dirty="0"/>
              <a:t>に対して，次のように属性を変更するメソッドを呼び出そう。</a:t>
            </a:r>
            <a:endParaRPr lang="en-US" altLang="ja-JP" sz="3600" dirty="0"/>
          </a:p>
          <a:p>
            <a:pPr lvl="1"/>
            <a:r>
              <a:rPr lang="ja-JP" altLang="en-US" sz="2800" dirty="0"/>
              <a:t>枠線を青色・幅</a:t>
            </a:r>
            <a:r>
              <a:rPr lang="en-US" altLang="ja-JP" sz="2800" dirty="0"/>
              <a:t>5px</a:t>
            </a:r>
            <a:r>
              <a:rPr lang="ja-JP" altLang="en-US" sz="2800" dirty="0"/>
              <a:t>にする（</a:t>
            </a:r>
            <a:r>
              <a:rPr lang="en-US" altLang="ja-JP" sz="2800" dirty="0"/>
              <a:t>CSS</a:t>
            </a:r>
            <a:r>
              <a:rPr lang="ja-JP" altLang="en-US" sz="2800" dirty="0"/>
              <a:t>の</a:t>
            </a:r>
            <a:r>
              <a:rPr lang="en-US" altLang="ja-JP" sz="2800" dirty="0">
                <a:solidFill>
                  <a:srgbClr val="3366FF"/>
                </a:solidFill>
              </a:rPr>
              <a:t>border</a:t>
            </a:r>
            <a:r>
              <a:rPr lang="ja-JP" altLang="en-US" sz="2800" dirty="0"/>
              <a:t>属性）</a:t>
            </a:r>
            <a:endParaRPr lang="en-US" altLang="ja-JP" sz="2800" dirty="0"/>
          </a:p>
          <a:p>
            <a:pPr lvl="1"/>
            <a:r>
              <a:rPr lang="ja-JP" altLang="en-US" sz="2800" dirty="0"/>
              <a:t>幅（</a:t>
            </a:r>
            <a:r>
              <a:rPr lang="en-US" altLang="ja-JP" sz="2800" dirty="0"/>
              <a:t>320px</a:t>
            </a:r>
            <a:r>
              <a:rPr lang="ja-JP" altLang="en-US" sz="2800" dirty="0"/>
              <a:t>）と高さ（</a:t>
            </a:r>
            <a:r>
              <a:rPr lang="en-US" altLang="ja-JP" sz="2800" dirty="0"/>
              <a:t>240px</a:t>
            </a:r>
            <a:r>
              <a:rPr lang="ja-JP" altLang="en-US" sz="2800" dirty="0"/>
              <a:t>）とを入れ替える（</a:t>
            </a:r>
            <a:r>
              <a:rPr lang="en-US" altLang="ja-JP" sz="2800" dirty="0"/>
              <a:t>CSS</a:t>
            </a:r>
            <a:r>
              <a:rPr lang="ja-JP" altLang="en-US" sz="2800" dirty="0"/>
              <a:t>の</a:t>
            </a:r>
            <a:r>
              <a:rPr lang="en-US" altLang="ja-JP" sz="2800" dirty="0">
                <a:solidFill>
                  <a:srgbClr val="3366FF"/>
                </a:solidFill>
              </a:rPr>
              <a:t>width</a:t>
            </a:r>
            <a:r>
              <a:rPr lang="ja-JP" altLang="en-US" sz="2800" dirty="0"/>
              <a:t>属性</a:t>
            </a:r>
            <a:r>
              <a:rPr lang="en-US" altLang="ja-JP" sz="2800" dirty="0"/>
              <a:t>, </a:t>
            </a:r>
            <a:r>
              <a:rPr lang="en-US" altLang="ja-JP" sz="2800" dirty="0">
                <a:solidFill>
                  <a:srgbClr val="3366FF"/>
                </a:solidFill>
              </a:rPr>
              <a:t>height</a:t>
            </a:r>
            <a:r>
              <a:rPr lang="ja-JP" altLang="en-US" sz="2800" dirty="0"/>
              <a:t>属性）</a:t>
            </a:r>
            <a:endParaRPr lang="en-US" altLang="ja-JP" sz="2800" dirty="0"/>
          </a:p>
          <a:p>
            <a:pPr lvl="1"/>
            <a:r>
              <a:rPr lang="ja-JP" altLang="en-US" sz="2800" dirty="0"/>
              <a:t>非表示にする（</a:t>
            </a:r>
            <a:r>
              <a:rPr lang="en-US" altLang="ja-JP" sz="2800" dirty="0"/>
              <a:t>CSS</a:t>
            </a:r>
            <a:r>
              <a:rPr lang="ja-JP" altLang="en-US" sz="2800" dirty="0"/>
              <a:t>の</a:t>
            </a:r>
            <a:r>
              <a:rPr lang="en-US" altLang="ja-JP" sz="2800" dirty="0">
                <a:solidFill>
                  <a:srgbClr val="3366FF"/>
                </a:solidFill>
              </a:rPr>
              <a:t>display</a:t>
            </a:r>
            <a:r>
              <a:rPr lang="ja-JP" altLang="en-US" sz="2800" dirty="0"/>
              <a:t>属性など）</a:t>
            </a:r>
            <a:endParaRPr lang="en-US" altLang="ja-JP" sz="2800" dirty="0"/>
          </a:p>
          <a:p>
            <a:pPr lvl="1"/>
            <a:r>
              <a:rPr lang="en-US" altLang="ja-JP" sz="2800" dirty="0">
                <a:solidFill>
                  <a:srgbClr val="3366FF"/>
                </a:solidFill>
              </a:rPr>
              <a:t>class</a:t>
            </a:r>
            <a:r>
              <a:rPr lang="en-US" altLang="ja-JP" sz="2800" dirty="0"/>
              <a:t>="blue"</a:t>
            </a:r>
            <a:r>
              <a:rPr lang="ja-JP" altLang="en-US" sz="2800" dirty="0"/>
              <a:t>の属性を追加する</a:t>
            </a:r>
            <a:r>
              <a:rPr lang="en-US" altLang="ja-JP" sz="2800" dirty="0"/>
              <a:t>/</a:t>
            </a:r>
            <a:r>
              <a:rPr lang="ja-JP" altLang="en-US" sz="2800" dirty="0"/>
              <a:t>削除する</a:t>
            </a:r>
            <a:endParaRPr lang="en-US" altLang="ja-JP" sz="2800" dirty="0"/>
          </a:p>
          <a:p>
            <a:pPr lvl="1">
              <a:buNone/>
            </a:pPr>
            <a:r>
              <a:rPr lang="en-US" altLang="ja-JP" sz="2800" dirty="0"/>
              <a:t>※</a:t>
            </a:r>
            <a:r>
              <a:rPr lang="ja-JP" altLang="en-US" sz="2800" dirty="0"/>
              <a:t>各属性の現在の値（メソッドの戻り値）も確認しよう。</a:t>
            </a:r>
            <a:endParaRPr lang="en-US" altLang="ja-JP" sz="2800" dirty="0"/>
          </a:p>
        </p:txBody>
      </p:sp>
      <p:sp>
        <p:nvSpPr>
          <p:cNvPr id="64516" name="フッター プレースホルダ 3"/>
          <p:cNvSpPr>
            <a:spLocks noGrp="1"/>
          </p:cNvSpPr>
          <p:nvPr>
            <p:ph type="ftr" sz="quarter" idx="4294967295"/>
          </p:nvPr>
        </p:nvSpPr>
        <p:spPr>
          <a:xfrm>
            <a:off x="0" y="6356350"/>
            <a:ext cx="12192000" cy="457200"/>
          </a:xfrm>
          <a:prstGeom prst="rect">
            <a:avLst/>
          </a:prstGeom>
          <a:noFill/>
        </p:spPr>
        <p:txBody>
          <a:bodyPr/>
          <a:lstStyle/>
          <a:p>
            <a:endParaRPr lang="en-US" altLang="ja-JP" dirty="0"/>
          </a:p>
        </p:txBody>
      </p:sp>
    </p:spTree>
    <p:extLst>
      <p:ext uri="{BB962C8B-B14F-4D97-AF65-F5344CB8AC3E}">
        <p14:creationId xmlns:p14="http://schemas.microsoft.com/office/powerpoint/2010/main" val="295216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p:txBody>
          <a:bodyPr/>
          <a:lstStyle/>
          <a:p>
            <a:r>
              <a:rPr lang="ja-JP" altLang="en-US">
                <a:latin typeface="メイリオ"/>
              </a:rPr>
              <a:t>演習（</a:t>
            </a:r>
            <a:r>
              <a:rPr lang="en-US" altLang="ja-JP">
                <a:latin typeface="メイリオ"/>
              </a:rPr>
              <a:t>foreach</a:t>
            </a:r>
            <a:r>
              <a:rPr lang="ja-JP" altLang="en-US">
                <a:latin typeface="メイリオ"/>
              </a:rPr>
              <a:t>文）</a:t>
            </a:r>
          </a:p>
        </p:txBody>
      </p:sp>
      <p:sp>
        <p:nvSpPr>
          <p:cNvPr id="39939" name="コンテンツ プレースホルダ 9"/>
          <p:cNvSpPr>
            <a:spLocks noGrp="1"/>
          </p:cNvSpPr>
          <p:nvPr>
            <p:ph idx="1"/>
          </p:nvPr>
        </p:nvSpPr>
        <p:spPr>
          <a:xfrm>
            <a:off x="796636" y="1422400"/>
            <a:ext cx="9871364" cy="3632200"/>
          </a:xfrm>
        </p:spPr>
        <p:txBody>
          <a:bodyPr/>
          <a:lstStyle/>
          <a:p>
            <a:pPr marL="514350" indent="-514350"/>
            <a:r>
              <a:rPr lang="en-US" altLang="ja-JP" dirty="0" err="1">
                <a:latin typeface="メイリオ"/>
              </a:rPr>
              <a:t>check.php</a:t>
            </a:r>
            <a:r>
              <a:rPr lang="ja-JP" altLang="en-US" dirty="0">
                <a:latin typeface="メイリオ"/>
              </a:rPr>
              <a:t>に，以下のようなユーザの登録情報の配列を書いておく。</a:t>
            </a:r>
            <a:endParaRPr lang="en-US" altLang="ja-JP" dirty="0">
              <a:latin typeface="メイリオ"/>
            </a:endParaRPr>
          </a:p>
          <a:p>
            <a:pPr marL="400050" lvl="1" indent="0">
              <a:buNone/>
            </a:pPr>
            <a:r>
              <a:rPr lang="en-US" altLang="ja-JP" sz="2000" dirty="0">
                <a:latin typeface="メイリオ"/>
                <a:cs typeface="メイリオ"/>
              </a:rPr>
              <a:t>	array(  </a:t>
            </a:r>
            <a:r>
              <a:rPr lang="en-US" altLang="ja-JP" sz="2000" dirty="0">
                <a:solidFill>
                  <a:schemeClr val="bg1">
                    <a:lumMod val="50000"/>
                  </a:schemeClr>
                </a:solidFill>
                <a:latin typeface="メイリオ"/>
                <a:cs typeface="メイリオ"/>
              </a:rPr>
              <a:t>// </a:t>
            </a:r>
            <a:r>
              <a:rPr lang="ja-JP" altLang="en-US" sz="2000" dirty="0">
                <a:solidFill>
                  <a:schemeClr val="bg1">
                    <a:lumMod val="50000"/>
                  </a:schemeClr>
                </a:solidFill>
                <a:latin typeface="メイリオ"/>
                <a:cs typeface="メイリオ"/>
              </a:rPr>
              <a:t>ユーザ１人分の連想配列を要素とする配列</a:t>
            </a:r>
            <a:endParaRPr lang="en-US" altLang="ja-JP" sz="2000" dirty="0">
              <a:solidFill>
                <a:schemeClr val="bg1">
                  <a:lumMod val="50000"/>
                </a:schemeClr>
              </a:solidFill>
              <a:latin typeface="メイリオ"/>
              <a:cs typeface="メイリオ"/>
            </a:endParaRPr>
          </a:p>
          <a:p>
            <a:pPr marL="400050" lvl="1" indent="0">
              <a:buNone/>
            </a:pPr>
            <a:r>
              <a:rPr lang="en-US" altLang="ja-JP" sz="2000" dirty="0">
                <a:latin typeface="メイリオ"/>
                <a:cs typeface="メイリオ"/>
              </a:rPr>
              <a:t>	</a:t>
            </a:r>
            <a:r>
              <a:rPr lang="ja-JP" altLang="en-US" sz="2000" dirty="0">
                <a:latin typeface="メイリオ"/>
                <a:cs typeface="メイリオ"/>
              </a:rPr>
              <a:t>　　</a:t>
            </a:r>
            <a:r>
              <a:rPr lang="en-US" altLang="ja-JP" sz="2000" dirty="0">
                <a:latin typeface="メイリオ"/>
                <a:cs typeface="メイリオ"/>
              </a:rPr>
              <a:t>array("</a:t>
            </a:r>
            <a:r>
              <a:rPr lang="en-US" altLang="ja-JP" sz="2000" dirty="0" err="1">
                <a:latin typeface="メイリオ"/>
                <a:cs typeface="メイリオ"/>
              </a:rPr>
              <a:t>userID</a:t>
            </a:r>
            <a:r>
              <a:rPr lang="en-US" altLang="ja-JP" sz="2000" dirty="0">
                <a:latin typeface="メイリオ"/>
                <a:cs typeface="メイリオ"/>
              </a:rPr>
              <a:t>"=&gt;"u1", "password"=&gt;"pass1"),</a:t>
            </a:r>
          </a:p>
          <a:p>
            <a:pPr marL="400050" lvl="1" indent="0">
              <a:buNone/>
            </a:pPr>
            <a:r>
              <a:rPr lang="en-US" altLang="ja-JP" sz="2000" dirty="0">
                <a:latin typeface="メイリオ"/>
                <a:cs typeface="メイリオ"/>
              </a:rPr>
              <a:t>	    array("</a:t>
            </a:r>
            <a:r>
              <a:rPr lang="en-US" altLang="ja-JP" sz="2000" dirty="0" err="1">
                <a:latin typeface="メイリオ"/>
                <a:cs typeface="メイリオ"/>
              </a:rPr>
              <a:t>userID</a:t>
            </a:r>
            <a:r>
              <a:rPr lang="en-US" altLang="ja-JP" sz="2000" dirty="0">
                <a:latin typeface="メイリオ"/>
                <a:cs typeface="メイリオ"/>
              </a:rPr>
              <a:t>"=&gt;"u2", "password"=&gt;"pass2"),</a:t>
            </a:r>
          </a:p>
          <a:p>
            <a:pPr marL="400050" lvl="1" indent="0">
              <a:buNone/>
            </a:pPr>
            <a:r>
              <a:rPr lang="en-US" altLang="ja-JP" sz="2000" dirty="0">
                <a:latin typeface="メイリオ"/>
                <a:cs typeface="メイリオ"/>
              </a:rPr>
              <a:t>	    array("</a:t>
            </a:r>
            <a:r>
              <a:rPr lang="en-US" altLang="ja-JP" sz="2000" dirty="0" err="1">
                <a:latin typeface="メイリオ"/>
                <a:cs typeface="メイリオ"/>
              </a:rPr>
              <a:t>userID</a:t>
            </a:r>
            <a:r>
              <a:rPr lang="en-US" altLang="ja-JP" sz="2000" dirty="0">
                <a:latin typeface="メイリオ"/>
                <a:cs typeface="メイリオ"/>
              </a:rPr>
              <a:t>"=&gt;"u3", "password"=&gt;"pass3")</a:t>
            </a:r>
          </a:p>
          <a:p>
            <a:pPr marL="400050" lvl="1" indent="0">
              <a:buNone/>
            </a:pPr>
            <a:r>
              <a:rPr lang="en-US" altLang="ja-JP" sz="2000" dirty="0">
                <a:latin typeface="メイリオ"/>
                <a:cs typeface="メイリオ"/>
              </a:rPr>
              <a:t>	);</a:t>
            </a:r>
          </a:p>
          <a:p>
            <a:pPr marL="457200" indent="-457200"/>
            <a:r>
              <a:rPr lang="en-US" altLang="ja-JP" dirty="0">
                <a:latin typeface="メイリオ"/>
              </a:rPr>
              <a:t>login.html</a:t>
            </a:r>
            <a:r>
              <a:rPr lang="ja-JP" altLang="en-US" dirty="0">
                <a:latin typeface="メイリオ"/>
              </a:rPr>
              <a:t>によるログイン可否を，この配列の情報で判断するようにしよう。</a:t>
            </a:r>
            <a:endParaRPr lang="en-US" altLang="ja-JP" dirty="0">
              <a:latin typeface="メイリオ"/>
            </a:endParaRPr>
          </a:p>
          <a:p>
            <a:pPr marL="857250" lvl="1" indent="-457200"/>
            <a:r>
              <a:rPr lang="ja-JP" altLang="en-US" dirty="0">
                <a:latin typeface="メイリオ"/>
                <a:cs typeface="メイリオ"/>
              </a:rPr>
              <a:t>送信された</a:t>
            </a:r>
            <a:r>
              <a:rPr lang="en-US" altLang="ja-JP" dirty="0" err="1">
                <a:latin typeface="メイリオ"/>
                <a:cs typeface="メイリオ"/>
              </a:rPr>
              <a:t>userID</a:t>
            </a:r>
            <a:r>
              <a:rPr lang="ja-JP" altLang="en-US" dirty="0">
                <a:latin typeface="メイリオ"/>
                <a:cs typeface="メイリオ"/>
              </a:rPr>
              <a:t>と</a:t>
            </a:r>
            <a:r>
              <a:rPr lang="en-US" altLang="ja-JP" dirty="0">
                <a:latin typeface="メイリオ"/>
                <a:cs typeface="メイリオ"/>
              </a:rPr>
              <a:t>password</a:t>
            </a:r>
            <a:r>
              <a:rPr lang="ja-JP" altLang="en-US" dirty="0" err="1">
                <a:latin typeface="メイリオ"/>
                <a:cs typeface="メイリオ"/>
              </a:rPr>
              <a:t>とを</a:t>
            </a:r>
            <a:r>
              <a:rPr lang="ja-JP" altLang="en-US" dirty="0">
                <a:latin typeface="メイリオ"/>
                <a:cs typeface="メイリオ"/>
              </a:rPr>
              <a:t>含む連想配列が要素にあれば，ログインできるとする。</a:t>
            </a:r>
            <a:endParaRPr lang="en-US" altLang="ja-JP" dirty="0">
              <a:latin typeface="メイリオ"/>
              <a:cs typeface="メイリオ"/>
            </a:endParaRPr>
          </a:p>
        </p:txBody>
      </p:sp>
      <p:sp>
        <p:nvSpPr>
          <p:cNvPr id="39940"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5" name="雲 4"/>
          <p:cNvSpPr/>
          <p:nvPr/>
        </p:nvSpPr>
        <p:spPr>
          <a:xfrm>
            <a:off x="152400" y="1042455"/>
            <a:ext cx="952462" cy="649363"/>
          </a:xfrm>
          <a:prstGeom prst="cloud">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ja-JP" altLang="en-US" sz="2400" dirty="0">
                <a:ea typeface="メイリオ"/>
              </a:rPr>
              <a:t>復習</a:t>
            </a:r>
          </a:p>
        </p:txBody>
      </p:sp>
    </p:spTree>
    <p:extLst>
      <p:ext uri="{BB962C8B-B14F-4D97-AF65-F5344CB8AC3E}">
        <p14:creationId xmlns:p14="http://schemas.microsoft.com/office/powerpoint/2010/main" val="508158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Rectangle 5"/>
          <p:cNvSpPr>
            <a:spLocks noGrp="1" noChangeArrowheads="1"/>
          </p:cNvSpPr>
          <p:nvPr>
            <p:ph type="title"/>
          </p:nvPr>
        </p:nvSpPr>
        <p:spPr/>
        <p:txBody>
          <a:bodyPr/>
          <a:lstStyle/>
          <a:p>
            <a:r>
              <a:rPr lang="ja-JP" altLang="en-US">
                <a:latin typeface="メイリオ"/>
              </a:rPr>
              <a:t>ログインの結果表示</a:t>
            </a:r>
          </a:p>
        </p:txBody>
      </p:sp>
      <p:sp>
        <p:nvSpPr>
          <p:cNvPr id="39939" name="コンテンツ プレースホルダ 9"/>
          <p:cNvSpPr>
            <a:spLocks noGrp="1"/>
          </p:cNvSpPr>
          <p:nvPr>
            <p:ph idx="1"/>
          </p:nvPr>
        </p:nvSpPr>
        <p:spPr>
          <a:xfrm>
            <a:off x="755073" y="1422400"/>
            <a:ext cx="9616065" cy="3902381"/>
          </a:xfrm>
        </p:spPr>
        <p:txBody>
          <a:bodyPr/>
          <a:lstStyle/>
          <a:p>
            <a:pPr marL="514350" indent="-514350"/>
            <a:r>
              <a:rPr lang="ja-JP" altLang="en-US" dirty="0">
                <a:latin typeface="メイリオ"/>
              </a:rPr>
              <a:t>ログインの可否の表示を</a:t>
            </a:r>
            <a:r>
              <a:rPr lang="en-US" altLang="ja-JP" dirty="0" err="1">
                <a:latin typeface="メイリオ"/>
              </a:rPr>
              <a:t>check.php</a:t>
            </a:r>
            <a:r>
              <a:rPr lang="ja-JP" altLang="en-US" dirty="0">
                <a:latin typeface="メイリオ"/>
              </a:rPr>
              <a:t>が出力してもよいが，別ページに分けた方がよい場合もある。</a:t>
            </a:r>
            <a:endParaRPr lang="en-US" altLang="ja-JP" dirty="0">
              <a:latin typeface="メイリオ"/>
            </a:endParaRPr>
          </a:p>
          <a:p>
            <a:pPr marL="514350" indent="-514350"/>
            <a:r>
              <a:rPr lang="ja-JP" altLang="en-US" dirty="0">
                <a:latin typeface="メイリオ"/>
              </a:rPr>
              <a:t>ある</a:t>
            </a:r>
            <a:r>
              <a:rPr lang="en-US" altLang="ja-JP" dirty="0">
                <a:latin typeface="メイリオ"/>
              </a:rPr>
              <a:t>PHP</a:t>
            </a:r>
            <a:r>
              <a:rPr lang="ja-JP" altLang="en-US" dirty="0">
                <a:latin typeface="メイリオ"/>
              </a:rPr>
              <a:t>スクリプトを別ページと連携させるには？</a:t>
            </a:r>
            <a:endParaRPr lang="en-US" altLang="ja-JP" dirty="0">
              <a:latin typeface="メイリオ"/>
            </a:endParaRPr>
          </a:p>
          <a:p>
            <a:pPr marL="914400" lvl="1" indent="-514350"/>
            <a:r>
              <a:rPr lang="en-US" altLang="ja-JP" dirty="0">
                <a:latin typeface="メイリオ"/>
                <a:cs typeface="メイリオ"/>
              </a:rPr>
              <a:t>include</a:t>
            </a:r>
            <a:r>
              <a:rPr lang="ja-JP" altLang="en-US" dirty="0">
                <a:latin typeface="メイリオ"/>
                <a:cs typeface="メイリオ"/>
              </a:rPr>
              <a:t>関数を使う（埋め込み）</a:t>
            </a:r>
            <a:endParaRPr lang="en-US" altLang="ja-JP" dirty="0">
              <a:latin typeface="メイリオ"/>
              <a:cs typeface="メイリオ"/>
            </a:endParaRPr>
          </a:p>
          <a:p>
            <a:pPr marL="914400" lvl="1" indent="-514350"/>
            <a:r>
              <a:rPr lang="en-US" altLang="ja-JP" dirty="0">
                <a:latin typeface="メイリオ"/>
                <a:cs typeface="メイリオ"/>
              </a:rPr>
              <a:t>header</a:t>
            </a:r>
            <a:r>
              <a:rPr lang="ja-JP" altLang="en-US" dirty="0">
                <a:latin typeface="メイリオ"/>
                <a:cs typeface="メイリオ"/>
              </a:rPr>
              <a:t>関数を使う（転送）</a:t>
            </a:r>
            <a:endParaRPr lang="en-US" altLang="ja-JP" dirty="0">
              <a:latin typeface="メイリオ"/>
              <a:cs typeface="メイリオ"/>
            </a:endParaRPr>
          </a:p>
        </p:txBody>
      </p:sp>
      <p:sp>
        <p:nvSpPr>
          <p:cNvPr id="39940"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6" name="メモ 5"/>
          <p:cNvSpPr/>
          <p:nvPr/>
        </p:nvSpPr>
        <p:spPr>
          <a:xfrm>
            <a:off x="9333042" y="5268801"/>
            <a:ext cx="711731" cy="81269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7" name="メモ 6"/>
          <p:cNvSpPr/>
          <p:nvPr/>
        </p:nvSpPr>
        <p:spPr>
          <a:xfrm>
            <a:off x="9644186" y="5478921"/>
            <a:ext cx="711731" cy="81269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9" name="テキスト ボックス 8"/>
          <p:cNvSpPr txBox="1"/>
          <p:nvPr/>
        </p:nvSpPr>
        <p:spPr>
          <a:xfrm>
            <a:off x="8677441" y="5802735"/>
            <a:ext cx="1963398" cy="830997"/>
          </a:xfrm>
          <a:prstGeom prst="rect">
            <a:avLst/>
          </a:prstGeom>
          <a:noFill/>
        </p:spPr>
        <p:txBody>
          <a:bodyPr wrap="none" rtlCol="0">
            <a:spAutoFit/>
          </a:bodyPr>
          <a:lstStyle/>
          <a:p>
            <a:r>
              <a:rPr lang="en-US" altLang="ja-JP" sz="2400">
                <a:ea typeface="メイリオ"/>
                <a:cs typeface="メイリオ"/>
              </a:rPr>
              <a:t>success.html</a:t>
            </a:r>
          </a:p>
          <a:p>
            <a:r>
              <a:rPr lang="en-US" altLang="ja-JP" sz="2400">
                <a:ea typeface="メイリオ"/>
                <a:cs typeface="メイリオ"/>
              </a:rPr>
              <a:t>failure.html</a:t>
            </a:r>
            <a:endParaRPr lang="ja-JP" altLang="en-US" sz="2400">
              <a:ea typeface="メイリオ"/>
              <a:cs typeface="メイリオ"/>
            </a:endParaRPr>
          </a:p>
        </p:txBody>
      </p:sp>
      <p:grpSp>
        <p:nvGrpSpPr>
          <p:cNvPr id="4" name="図形グループ 3"/>
          <p:cNvGrpSpPr/>
          <p:nvPr/>
        </p:nvGrpSpPr>
        <p:grpSpPr>
          <a:xfrm>
            <a:off x="8436560" y="3665297"/>
            <a:ext cx="923596" cy="937948"/>
            <a:chOff x="2309000" y="4502254"/>
            <a:chExt cx="923596" cy="937948"/>
          </a:xfrm>
        </p:grpSpPr>
        <p:sp>
          <p:nvSpPr>
            <p:cNvPr id="5" name="メモ 4"/>
            <p:cNvSpPr/>
            <p:nvPr/>
          </p:nvSpPr>
          <p:spPr>
            <a:xfrm>
              <a:off x="2309000" y="4502254"/>
              <a:ext cx="909168" cy="937948"/>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10" name="フローチャート: 判断 9"/>
            <p:cNvSpPr/>
            <p:nvPr/>
          </p:nvSpPr>
          <p:spPr>
            <a:xfrm>
              <a:off x="2323427" y="4733125"/>
              <a:ext cx="909169" cy="649363"/>
            </a:xfrm>
            <a:prstGeom prst="flowChartDecision">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grpSp>
      <p:cxnSp>
        <p:nvCxnSpPr>
          <p:cNvPr id="15" name="直線矢印コネクタ 14"/>
          <p:cNvCxnSpPr>
            <a:stCxn id="5" idx="3"/>
          </p:cNvCxnSpPr>
          <p:nvPr/>
        </p:nvCxnSpPr>
        <p:spPr>
          <a:xfrm>
            <a:off x="9345729" y="4134271"/>
            <a:ext cx="606113" cy="1190510"/>
          </a:xfrm>
          <a:prstGeom prst="straightConnector1">
            <a:avLst/>
          </a:prstGeom>
          <a:ln w="7620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22" idx="0"/>
            <a:endCxn id="5" idx="1"/>
          </p:cNvCxnSpPr>
          <p:nvPr/>
        </p:nvCxnSpPr>
        <p:spPr>
          <a:xfrm flipV="1">
            <a:off x="7585988" y="4134272"/>
            <a:ext cx="850572" cy="1068717"/>
          </a:xfrm>
          <a:prstGeom prst="straightConnector1">
            <a:avLst/>
          </a:prstGeom>
          <a:ln w="76200" cmpd="sng">
            <a:solidFill>
              <a:srgbClr val="FF66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7816021" y="4632122"/>
            <a:ext cx="800219" cy="461665"/>
          </a:xfrm>
          <a:prstGeom prst="rect">
            <a:avLst/>
          </a:prstGeom>
          <a:noFill/>
        </p:spPr>
        <p:txBody>
          <a:bodyPr wrap="none" rtlCol="0">
            <a:spAutoFit/>
          </a:bodyPr>
          <a:lstStyle/>
          <a:p>
            <a:r>
              <a:rPr lang="ja-JP" altLang="en-US" sz="2400">
                <a:ea typeface="メイリオ"/>
                <a:cs typeface="メイリオ"/>
              </a:rPr>
              <a:t>送信</a:t>
            </a:r>
          </a:p>
        </p:txBody>
      </p:sp>
      <p:sp>
        <p:nvSpPr>
          <p:cNvPr id="18" name="テキスト ボックス 17"/>
          <p:cNvSpPr txBox="1"/>
          <p:nvPr/>
        </p:nvSpPr>
        <p:spPr>
          <a:xfrm>
            <a:off x="9094058" y="4625789"/>
            <a:ext cx="800219" cy="461665"/>
          </a:xfrm>
          <a:prstGeom prst="rect">
            <a:avLst/>
          </a:prstGeom>
          <a:noFill/>
        </p:spPr>
        <p:txBody>
          <a:bodyPr wrap="none" rtlCol="0">
            <a:spAutoFit/>
          </a:bodyPr>
          <a:lstStyle/>
          <a:p>
            <a:r>
              <a:rPr lang="ja-JP" altLang="en-US" sz="2400">
                <a:ea typeface="メイリオ"/>
                <a:cs typeface="メイリオ"/>
              </a:rPr>
              <a:t>出力</a:t>
            </a:r>
          </a:p>
        </p:txBody>
      </p:sp>
      <p:sp>
        <p:nvSpPr>
          <p:cNvPr id="22" name="メモ 21"/>
          <p:cNvSpPr/>
          <p:nvPr/>
        </p:nvSpPr>
        <p:spPr>
          <a:xfrm>
            <a:off x="6943798" y="5202989"/>
            <a:ext cx="1284381" cy="1284297"/>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11" name="正方形/長方形 10"/>
          <p:cNvSpPr/>
          <p:nvPr/>
        </p:nvSpPr>
        <p:spPr>
          <a:xfrm>
            <a:off x="6979001" y="5281485"/>
            <a:ext cx="1212225" cy="7503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10000"/>
              </a:lnSpc>
            </a:pPr>
            <a:r>
              <a:rPr lang="en-US" altLang="ja-JP">
                <a:solidFill>
                  <a:srgbClr val="000000"/>
                </a:solidFill>
                <a:ea typeface="メイリオ"/>
              </a:rPr>
              <a:t>... </a:t>
            </a:r>
            <a:r>
              <a:rPr lang="ja-JP" altLang="en-US">
                <a:solidFill>
                  <a:srgbClr val="000000"/>
                </a:solidFill>
                <a:ea typeface="メイリオ"/>
              </a:rPr>
              <a:t>：</a:t>
            </a:r>
            <a:endParaRPr lang="en-US" altLang="ja-JP">
              <a:solidFill>
                <a:srgbClr val="000000"/>
              </a:solidFill>
              <a:ea typeface="メイリオ"/>
            </a:endParaRPr>
          </a:p>
          <a:p>
            <a:pPr>
              <a:lnSpc>
                <a:spcPct val="110000"/>
              </a:lnSpc>
            </a:pPr>
            <a:r>
              <a:rPr lang="en-US" altLang="ja-JP">
                <a:solidFill>
                  <a:srgbClr val="000000"/>
                </a:solidFill>
                <a:ea typeface="メイリオ"/>
              </a:rPr>
              <a:t>... </a:t>
            </a:r>
            <a:r>
              <a:rPr kumimoji="1" lang="ja-JP" altLang="en-US">
                <a:solidFill>
                  <a:srgbClr val="000000"/>
                </a:solidFill>
                <a:ea typeface="メイリオ"/>
              </a:rPr>
              <a:t>：</a:t>
            </a:r>
          </a:p>
        </p:txBody>
      </p:sp>
      <p:sp>
        <p:nvSpPr>
          <p:cNvPr id="12" name="正方形/長方形 11"/>
          <p:cNvSpPr/>
          <p:nvPr/>
        </p:nvSpPr>
        <p:spPr>
          <a:xfrm>
            <a:off x="7426380" y="5390595"/>
            <a:ext cx="699032" cy="243553"/>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13" name="正方形/長方形 12"/>
          <p:cNvSpPr/>
          <p:nvPr/>
        </p:nvSpPr>
        <p:spPr>
          <a:xfrm>
            <a:off x="7420039" y="5701725"/>
            <a:ext cx="699032" cy="243553"/>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14" name="角丸四角形 13"/>
          <p:cNvSpPr/>
          <p:nvPr/>
        </p:nvSpPr>
        <p:spPr>
          <a:xfrm>
            <a:off x="7527391" y="6060722"/>
            <a:ext cx="649406" cy="216453"/>
          </a:xfrm>
          <a:prstGeom prst="roundRect">
            <a:avLst>
              <a:gd name="adj" fmla="val 50000"/>
            </a:avLst>
          </a:prstGeom>
          <a:solidFill>
            <a:schemeClr val="accent1">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a typeface="メイリオ"/>
            </a:endParaRPr>
          </a:p>
        </p:txBody>
      </p:sp>
      <p:sp>
        <p:nvSpPr>
          <p:cNvPr id="21" name="テキスト ボックス 20"/>
          <p:cNvSpPr txBox="1"/>
          <p:nvPr/>
        </p:nvSpPr>
        <p:spPr>
          <a:xfrm>
            <a:off x="5861444" y="6054388"/>
            <a:ext cx="1501883" cy="461665"/>
          </a:xfrm>
          <a:prstGeom prst="rect">
            <a:avLst/>
          </a:prstGeom>
          <a:noFill/>
        </p:spPr>
        <p:txBody>
          <a:bodyPr wrap="none" rtlCol="0">
            <a:spAutoFit/>
          </a:bodyPr>
          <a:lstStyle/>
          <a:p>
            <a:r>
              <a:rPr lang="en-US" altLang="ja-JP" sz="2400">
                <a:ea typeface="メイリオ"/>
                <a:cs typeface="メイリオ"/>
              </a:rPr>
              <a:t>login.html</a:t>
            </a:r>
            <a:endParaRPr lang="ja-JP" altLang="en-US" sz="2400">
              <a:ea typeface="メイリオ"/>
              <a:cs typeface="メイリオ"/>
            </a:endParaRPr>
          </a:p>
        </p:txBody>
      </p:sp>
      <p:sp>
        <p:nvSpPr>
          <p:cNvPr id="8" name="テキスト ボックス 7"/>
          <p:cNvSpPr txBox="1"/>
          <p:nvPr/>
        </p:nvSpPr>
        <p:spPr>
          <a:xfrm>
            <a:off x="8479861" y="3549846"/>
            <a:ext cx="1587694" cy="461665"/>
          </a:xfrm>
          <a:prstGeom prst="rect">
            <a:avLst/>
          </a:prstGeom>
          <a:noFill/>
        </p:spPr>
        <p:txBody>
          <a:bodyPr wrap="none" rtlCol="0">
            <a:spAutoFit/>
          </a:bodyPr>
          <a:lstStyle/>
          <a:p>
            <a:r>
              <a:rPr lang="en-US" altLang="ja-JP" sz="2400">
                <a:ea typeface="メイリオ"/>
                <a:cs typeface="メイリオ"/>
              </a:rPr>
              <a:t>check.php</a:t>
            </a:r>
            <a:endParaRPr lang="ja-JP" altLang="en-US" sz="2400">
              <a:ea typeface="メイリオ"/>
              <a:cs typeface="メイリオ"/>
            </a:endParaRPr>
          </a:p>
        </p:txBody>
      </p:sp>
    </p:spTree>
    <p:extLst>
      <p:ext uri="{BB962C8B-B14F-4D97-AF65-F5344CB8AC3E}">
        <p14:creationId xmlns:p14="http://schemas.microsoft.com/office/powerpoint/2010/main" val="19445041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ja-JP" altLang="en-US">
                <a:latin typeface="メイリオ"/>
              </a:rPr>
              <a:t>ページの埋め込み</a:t>
            </a:r>
          </a:p>
        </p:txBody>
      </p:sp>
      <p:sp>
        <p:nvSpPr>
          <p:cNvPr id="26627" name="コンテンツ プレースホルダ 10"/>
          <p:cNvSpPr>
            <a:spLocks noGrp="1"/>
          </p:cNvSpPr>
          <p:nvPr>
            <p:ph idx="1"/>
          </p:nvPr>
        </p:nvSpPr>
        <p:spPr>
          <a:xfrm>
            <a:off x="734291" y="1422400"/>
            <a:ext cx="9933709" cy="3632200"/>
          </a:xfrm>
        </p:spPr>
        <p:txBody>
          <a:bodyPr/>
          <a:lstStyle/>
          <a:p>
            <a:r>
              <a:rPr lang="en-US" altLang="ja-JP" dirty="0">
                <a:latin typeface="メイリオ"/>
              </a:rPr>
              <a:t>include</a:t>
            </a:r>
            <a:r>
              <a:rPr lang="ja-JP" altLang="en-US" dirty="0">
                <a:latin typeface="メイリオ"/>
              </a:rPr>
              <a:t>関数を使う</a:t>
            </a:r>
            <a:endParaRPr lang="en-US" altLang="ja-JP" dirty="0">
              <a:latin typeface="メイリオ"/>
            </a:endParaRPr>
          </a:p>
          <a:p>
            <a:pPr lvl="1">
              <a:spcAft>
                <a:spcPts val="1200"/>
              </a:spcAft>
              <a:buNone/>
            </a:pPr>
            <a:r>
              <a:rPr lang="en-US" altLang="ja-JP" dirty="0">
                <a:solidFill>
                  <a:srgbClr val="0000FF"/>
                </a:solidFill>
                <a:latin typeface="メイリオ"/>
              </a:rPr>
              <a:t>include(</a:t>
            </a:r>
            <a:r>
              <a:rPr lang="en-US" altLang="ja-JP" dirty="0">
                <a:solidFill>
                  <a:srgbClr val="008000"/>
                </a:solidFill>
                <a:latin typeface="メイリオ"/>
              </a:rPr>
              <a:t>"</a:t>
            </a:r>
            <a:r>
              <a:rPr lang="en-US" altLang="en-US" i="1" dirty="0" err="1">
                <a:latin typeface="メイリオ"/>
              </a:rPr>
              <a:t>埋め込むページの</a:t>
            </a:r>
            <a:r>
              <a:rPr lang="en-US" altLang="ja-JP" i="1" dirty="0" err="1">
                <a:latin typeface="メイリオ"/>
              </a:rPr>
              <a:t>URL</a:t>
            </a:r>
            <a:r>
              <a:rPr lang="en-US" altLang="ja-JP" dirty="0">
                <a:solidFill>
                  <a:srgbClr val="008000"/>
                </a:solidFill>
                <a:latin typeface="メイリオ"/>
              </a:rPr>
              <a:t>"</a:t>
            </a:r>
            <a:r>
              <a:rPr lang="en-US" altLang="ja-JP" dirty="0">
                <a:solidFill>
                  <a:srgbClr val="0000FF"/>
                </a:solidFill>
                <a:latin typeface="メイリオ"/>
              </a:rPr>
              <a:t>)</a:t>
            </a:r>
            <a:r>
              <a:rPr lang="en-US" altLang="ja-JP" dirty="0">
                <a:latin typeface="メイリオ"/>
              </a:rPr>
              <a:t>;</a:t>
            </a:r>
          </a:p>
          <a:p>
            <a:pPr lvl="1"/>
            <a:r>
              <a:rPr lang="ja-JP" altLang="en-US" dirty="0">
                <a:latin typeface="メイリオ"/>
              </a:rPr>
              <a:t>関数を実行した部分に，引数のページ（</a:t>
            </a:r>
            <a:r>
              <a:rPr lang="en-US" altLang="ja-JP" dirty="0">
                <a:latin typeface="メイリオ"/>
              </a:rPr>
              <a:t>PHP</a:t>
            </a:r>
            <a:r>
              <a:rPr lang="ja-JP" altLang="en-US" dirty="0">
                <a:latin typeface="メイリオ"/>
              </a:rPr>
              <a:t>でも</a:t>
            </a:r>
            <a:r>
              <a:rPr lang="en-US" altLang="ja-JP" dirty="0">
                <a:latin typeface="メイリオ"/>
              </a:rPr>
              <a:t>HTML</a:t>
            </a:r>
            <a:r>
              <a:rPr lang="ja-JP" altLang="en-US" dirty="0">
                <a:latin typeface="メイリオ"/>
              </a:rPr>
              <a:t>でも可）がそのまま埋め込まれる。</a:t>
            </a:r>
            <a:endParaRPr lang="en-US" altLang="ja-JP" dirty="0">
              <a:latin typeface="メイリオ"/>
            </a:endParaRPr>
          </a:p>
          <a:p>
            <a:pPr lvl="1"/>
            <a:r>
              <a:rPr lang="en-US" altLang="ja-JP" dirty="0">
                <a:latin typeface="メイリオ"/>
              </a:rPr>
              <a:t>include</a:t>
            </a:r>
            <a:r>
              <a:rPr lang="ja-JP" altLang="en-US" dirty="0">
                <a:latin typeface="メイリオ"/>
              </a:rPr>
              <a:t>を実行したスクリプトの変数は，埋め込まれたページからも参照できる。</a:t>
            </a:r>
          </a:p>
        </p:txBody>
      </p:sp>
      <p:sp>
        <p:nvSpPr>
          <p:cNvPr id="26628"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26631" name="正方形/長方形 6"/>
          <p:cNvSpPr>
            <a:spLocks noChangeArrowheads="1"/>
          </p:cNvSpPr>
          <p:nvPr/>
        </p:nvSpPr>
        <p:spPr bwMode="auto">
          <a:xfrm>
            <a:off x="1175907" y="1988905"/>
            <a:ext cx="5845767" cy="533400"/>
          </a:xfrm>
          <a:prstGeom prst="rect">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2" name="テキスト ボックス 1"/>
          <p:cNvSpPr txBox="1"/>
          <p:nvPr/>
        </p:nvSpPr>
        <p:spPr>
          <a:xfrm>
            <a:off x="5244861" y="1132691"/>
            <a:ext cx="5731056" cy="400110"/>
          </a:xfrm>
          <a:prstGeom prst="rect">
            <a:avLst/>
          </a:prstGeom>
          <a:noFill/>
        </p:spPr>
        <p:txBody>
          <a:bodyPr wrap="none" rtlCol="0">
            <a:spAutoFit/>
          </a:bodyPr>
          <a:lstStyle/>
          <a:p>
            <a:r>
              <a:rPr lang="ja-JP" altLang="en-US" sz="2000">
                <a:ea typeface="メイリオ"/>
                <a:cs typeface="メイリオ"/>
              </a:rPr>
              <a:t>（</a:t>
            </a:r>
            <a:r>
              <a:rPr lang="en-US" altLang="ja-JP" sz="2000">
                <a:ea typeface="メイリオ"/>
                <a:cs typeface="メイリオ"/>
              </a:rPr>
              <a:t>http://php.net/manual/ja/function.include.php</a:t>
            </a:r>
            <a:r>
              <a:rPr lang="ja-JP" altLang="en-US" sz="2000">
                <a:ea typeface="メイリオ"/>
                <a:cs typeface="メイリオ"/>
              </a:rPr>
              <a:t>）</a:t>
            </a:r>
          </a:p>
        </p:txBody>
      </p:sp>
      <p:sp>
        <p:nvSpPr>
          <p:cNvPr id="7" name="メモ 6"/>
          <p:cNvSpPr/>
          <p:nvPr/>
        </p:nvSpPr>
        <p:spPr>
          <a:xfrm>
            <a:off x="3991754" y="4646558"/>
            <a:ext cx="1991502" cy="1872006"/>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dirty="0">
                <a:solidFill>
                  <a:schemeClr val="tx1"/>
                </a:solidFill>
                <a:ea typeface="メイリオ"/>
              </a:rPr>
              <a:t>&lt;?</a:t>
            </a:r>
            <a:r>
              <a:rPr kumimoji="1" lang="en-US" altLang="ja-JP" dirty="0" err="1">
                <a:solidFill>
                  <a:schemeClr val="tx1"/>
                </a:solidFill>
                <a:ea typeface="メイリオ"/>
              </a:rPr>
              <a:t>php</a:t>
            </a:r>
            <a:r>
              <a:rPr kumimoji="1" lang="en-US" altLang="ja-JP" dirty="0">
                <a:solidFill>
                  <a:schemeClr val="tx1"/>
                </a:solidFill>
                <a:ea typeface="メイリオ"/>
              </a:rPr>
              <a:t> ...</a:t>
            </a:r>
          </a:p>
          <a:p>
            <a:endParaRPr lang="en-US" altLang="ja-JP" dirty="0">
              <a:solidFill>
                <a:schemeClr val="tx1"/>
              </a:solidFill>
              <a:ea typeface="メイリオ"/>
            </a:endParaRPr>
          </a:p>
          <a:p>
            <a:r>
              <a:rPr kumimoji="1" lang="en-US" altLang="ja-JP" dirty="0">
                <a:solidFill>
                  <a:schemeClr val="tx1"/>
                </a:solidFill>
                <a:ea typeface="メイリオ"/>
              </a:rPr>
              <a:t>include("</a:t>
            </a:r>
            <a:r>
              <a:rPr lang="en-US" altLang="ja-JP" dirty="0">
                <a:solidFill>
                  <a:schemeClr val="tx1"/>
                </a:solidFill>
                <a:ea typeface="メイリオ"/>
              </a:rPr>
              <a:t>××.</a:t>
            </a:r>
            <a:r>
              <a:rPr lang="en-US" altLang="ja-JP" dirty="0" err="1">
                <a:solidFill>
                  <a:schemeClr val="tx1"/>
                </a:solidFill>
                <a:ea typeface="メイリオ"/>
              </a:rPr>
              <a:t>php</a:t>
            </a:r>
            <a:r>
              <a:rPr lang="en-US" altLang="ja-JP" dirty="0">
                <a:solidFill>
                  <a:schemeClr val="tx1"/>
                </a:solidFill>
                <a:ea typeface="メイリオ"/>
              </a:rPr>
              <a:t>");</a:t>
            </a:r>
          </a:p>
          <a:p>
            <a:endParaRPr kumimoji="1" lang="en-US" altLang="ja-JP" dirty="0">
              <a:solidFill>
                <a:schemeClr val="tx1"/>
              </a:solidFill>
              <a:ea typeface="メイリオ"/>
            </a:endParaRPr>
          </a:p>
          <a:p>
            <a:r>
              <a:rPr kumimoji="1" lang="en-US" altLang="ja-JP" dirty="0">
                <a:solidFill>
                  <a:schemeClr val="tx1"/>
                </a:solidFill>
                <a:ea typeface="メイリオ"/>
              </a:rPr>
              <a:t>?&gt;</a:t>
            </a:r>
            <a:endParaRPr kumimoji="1" lang="ja-JP" altLang="en-US" dirty="0">
              <a:solidFill>
                <a:schemeClr val="tx1"/>
              </a:solidFill>
              <a:ea typeface="メイリオ"/>
            </a:endParaRPr>
          </a:p>
        </p:txBody>
      </p:sp>
      <p:sp>
        <p:nvSpPr>
          <p:cNvPr id="8" name="テキスト ボックス 7"/>
          <p:cNvSpPr txBox="1"/>
          <p:nvPr/>
        </p:nvSpPr>
        <p:spPr>
          <a:xfrm>
            <a:off x="3033739" y="4351572"/>
            <a:ext cx="1399742" cy="461665"/>
          </a:xfrm>
          <a:prstGeom prst="rect">
            <a:avLst/>
          </a:prstGeom>
          <a:noFill/>
        </p:spPr>
        <p:txBody>
          <a:bodyPr wrap="none" rtlCol="0">
            <a:spAutoFit/>
          </a:bodyPr>
          <a:lstStyle/>
          <a:p>
            <a:r>
              <a:rPr lang="en-US" altLang="ja-JP" sz="2400" dirty="0">
                <a:ea typeface="メイリオ"/>
                <a:cs typeface="メイリオ"/>
              </a:rPr>
              <a:t>○○.</a:t>
            </a:r>
            <a:r>
              <a:rPr lang="en-US" altLang="ja-JP" sz="2400" dirty="0" err="1">
                <a:ea typeface="メイリオ"/>
                <a:cs typeface="メイリオ"/>
              </a:rPr>
              <a:t>php</a:t>
            </a:r>
            <a:endParaRPr lang="ja-JP" altLang="en-US" sz="2400" dirty="0">
              <a:ea typeface="メイリオ"/>
              <a:cs typeface="メイリオ"/>
            </a:endParaRPr>
          </a:p>
        </p:txBody>
      </p:sp>
      <p:sp>
        <p:nvSpPr>
          <p:cNvPr id="9" name="テキスト ボックス 8"/>
          <p:cNvSpPr txBox="1"/>
          <p:nvPr/>
        </p:nvSpPr>
        <p:spPr>
          <a:xfrm>
            <a:off x="7471432" y="4763760"/>
            <a:ext cx="1277914" cy="461665"/>
          </a:xfrm>
          <a:prstGeom prst="rect">
            <a:avLst/>
          </a:prstGeom>
          <a:noFill/>
        </p:spPr>
        <p:txBody>
          <a:bodyPr wrap="none" rtlCol="0">
            <a:spAutoFit/>
          </a:bodyPr>
          <a:lstStyle/>
          <a:p>
            <a:r>
              <a:rPr lang="en-US" altLang="ja-JP" sz="2400">
                <a:ea typeface="メイリオ"/>
                <a:cs typeface="メイリオ"/>
              </a:rPr>
              <a:t>××.php</a:t>
            </a:r>
            <a:endParaRPr lang="ja-JP" altLang="en-US" sz="2400">
              <a:ea typeface="メイリオ"/>
              <a:cs typeface="メイリオ"/>
            </a:endParaRPr>
          </a:p>
        </p:txBody>
      </p:sp>
      <p:sp>
        <p:nvSpPr>
          <p:cNvPr id="10" name="メモ 9"/>
          <p:cNvSpPr/>
          <p:nvPr/>
        </p:nvSpPr>
        <p:spPr>
          <a:xfrm>
            <a:off x="6352135" y="4770095"/>
            <a:ext cx="1088677" cy="1261768"/>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a:solidFill>
                  <a:schemeClr val="tx1"/>
                </a:solidFill>
                <a:ea typeface="メイリオ"/>
              </a:rPr>
              <a:t>&lt;?php ...</a:t>
            </a:r>
          </a:p>
          <a:p>
            <a:endParaRPr kumimoji="1" lang="en-US" altLang="ja-JP">
              <a:solidFill>
                <a:schemeClr val="tx1"/>
              </a:solidFill>
              <a:ea typeface="メイリオ"/>
            </a:endParaRPr>
          </a:p>
          <a:p>
            <a:endParaRPr kumimoji="1" lang="en-US" altLang="ja-JP">
              <a:solidFill>
                <a:schemeClr val="tx1"/>
              </a:solidFill>
              <a:ea typeface="メイリオ"/>
            </a:endParaRPr>
          </a:p>
          <a:p>
            <a:r>
              <a:rPr kumimoji="1" lang="en-US" altLang="ja-JP">
                <a:solidFill>
                  <a:schemeClr val="tx1"/>
                </a:solidFill>
                <a:ea typeface="メイリオ"/>
              </a:rPr>
              <a:t>?&gt;</a:t>
            </a:r>
            <a:endParaRPr kumimoji="1" lang="ja-JP" altLang="en-US">
              <a:solidFill>
                <a:schemeClr val="tx1"/>
              </a:solidFill>
              <a:ea typeface="メイリオ"/>
            </a:endParaRPr>
          </a:p>
        </p:txBody>
      </p:sp>
      <p:sp>
        <p:nvSpPr>
          <p:cNvPr id="17" name="テキスト ボックス 16"/>
          <p:cNvSpPr txBox="1"/>
          <p:nvPr/>
        </p:nvSpPr>
        <p:spPr>
          <a:xfrm>
            <a:off x="6467588" y="5188571"/>
            <a:ext cx="877163" cy="369332"/>
          </a:xfrm>
          <a:prstGeom prst="rect">
            <a:avLst/>
          </a:prstGeom>
          <a:solidFill>
            <a:srgbClr val="FF6600"/>
          </a:solidFill>
        </p:spPr>
        <p:txBody>
          <a:bodyPr wrap="none" rtlCol="0">
            <a:spAutoFit/>
          </a:bodyPr>
          <a:lstStyle/>
          <a:p>
            <a:r>
              <a:rPr kumimoji="1" lang="ja-JP" altLang="en-US">
                <a:solidFill>
                  <a:schemeClr val="accent3"/>
                </a:solidFill>
                <a:ea typeface="メイリオ"/>
                <a:cs typeface="メイリオ"/>
              </a:rPr>
              <a:t>ｽｸﾘﾌﾟﾄ</a:t>
            </a:r>
          </a:p>
        </p:txBody>
      </p:sp>
      <p:cxnSp>
        <p:nvCxnSpPr>
          <p:cNvPr id="18" name="直線矢印コネクタ 17"/>
          <p:cNvCxnSpPr>
            <a:stCxn id="17" idx="1"/>
          </p:cNvCxnSpPr>
          <p:nvPr/>
        </p:nvCxnSpPr>
        <p:spPr>
          <a:xfrm flipH="1">
            <a:off x="5911103" y="5373238"/>
            <a:ext cx="556484" cy="9265"/>
          </a:xfrm>
          <a:prstGeom prst="straightConnector1">
            <a:avLst/>
          </a:prstGeom>
          <a:ln w="38100" cmpd="sng">
            <a:solidFill>
              <a:srgbClr val="FFCC00"/>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65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ja-JP" altLang="en-US">
                <a:latin typeface="メイリオ"/>
              </a:rPr>
              <a:t>ページ間の転送</a:t>
            </a:r>
          </a:p>
        </p:txBody>
      </p:sp>
      <p:sp>
        <p:nvSpPr>
          <p:cNvPr id="24579" name="コンテンツ プレースホルダ 10"/>
          <p:cNvSpPr>
            <a:spLocks noGrp="1"/>
          </p:cNvSpPr>
          <p:nvPr>
            <p:ph idx="1"/>
          </p:nvPr>
        </p:nvSpPr>
        <p:spPr>
          <a:xfrm>
            <a:off x="505691" y="1422400"/>
            <a:ext cx="10162309" cy="3632200"/>
          </a:xfrm>
        </p:spPr>
        <p:txBody>
          <a:bodyPr/>
          <a:lstStyle/>
          <a:p>
            <a:r>
              <a:rPr lang="en-US" altLang="ja-JP" dirty="0">
                <a:latin typeface="メイリオ"/>
              </a:rPr>
              <a:t>PHP</a:t>
            </a:r>
            <a:r>
              <a:rPr lang="ja-JP" altLang="en-US" dirty="0">
                <a:latin typeface="メイリオ"/>
              </a:rPr>
              <a:t>スクリプトにアクセスした時の</a:t>
            </a:r>
            <a:r>
              <a:rPr lang="en-US" altLang="ja-JP" dirty="0">
                <a:latin typeface="メイリオ"/>
              </a:rPr>
              <a:t>HTML</a:t>
            </a:r>
            <a:r>
              <a:rPr lang="ja-JP" altLang="en-US" dirty="0">
                <a:latin typeface="メイリオ"/>
              </a:rPr>
              <a:t>応答は，普通はそのスクリプト自身が生成する。</a:t>
            </a:r>
            <a:endParaRPr lang="en-US" altLang="ja-JP" dirty="0">
              <a:latin typeface="メイリオ"/>
            </a:endParaRPr>
          </a:p>
          <a:p>
            <a:pPr marL="0" indent="0">
              <a:buNone/>
            </a:pPr>
            <a:endParaRPr lang="en-US" altLang="ja-JP" dirty="0">
              <a:latin typeface="メイリオ"/>
            </a:endParaRPr>
          </a:p>
          <a:p>
            <a:pPr marL="0" indent="0">
              <a:buNone/>
            </a:pPr>
            <a:endParaRPr lang="en-US" altLang="ja-JP" dirty="0">
              <a:latin typeface="メイリオ"/>
            </a:endParaRPr>
          </a:p>
          <a:p>
            <a:r>
              <a:rPr lang="ja-JP" altLang="en-US" dirty="0">
                <a:latin typeface="メイリオ"/>
              </a:rPr>
              <a:t>「</a:t>
            </a:r>
            <a:r>
              <a:rPr lang="ja-JP" altLang="en-US" dirty="0">
                <a:solidFill>
                  <a:srgbClr val="3366FF"/>
                </a:solidFill>
                <a:latin typeface="メイリオ"/>
              </a:rPr>
              <a:t>転送</a:t>
            </a:r>
            <a:r>
              <a:rPr lang="ja-JP" altLang="en-US" dirty="0">
                <a:latin typeface="メイリオ"/>
              </a:rPr>
              <a:t>」を使うと，応答を他のスクリプトや</a:t>
            </a:r>
            <a:r>
              <a:rPr lang="en-US" altLang="ja-JP" dirty="0">
                <a:latin typeface="メイリオ"/>
              </a:rPr>
              <a:t>HTML</a:t>
            </a:r>
            <a:r>
              <a:rPr lang="ja-JP" altLang="en-US" dirty="0">
                <a:latin typeface="メイリオ"/>
              </a:rPr>
              <a:t>ファイルに任せることができる。</a:t>
            </a:r>
            <a:endParaRPr lang="en-US" altLang="ja-JP" dirty="0">
              <a:latin typeface="メイリオ"/>
            </a:endParaRPr>
          </a:p>
        </p:txBody>
      </p:sp>
      <p:sp>
        <p:nvSpPr>
          <p:cNvPr id="24580"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2" name="メモ 1"/>
          <p:cNvSpPr/>
          <p:nvPr/>
        </p:nvSpPr>
        <p:spPr>
          <a:xfrm>
            <a:off x="4684455" y="2539733"/>
            <a:ext cx="1241087" cy="1038982"/>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a:solidFill>
                  <a:schemeClr val="tx1"/>
                </a:solidFill>
                <a:ea typeface="メイリオ"/>
              </a:rPr>
              <a:t>&lt;?php ...</a:t>
            </a:r>
            <a:endParaRPr kumimoji="1" lang="ja-JP" altLang="en-US">
              <a:solidFill>
                <a:schemeClr val="tx1"/>
              </a:solidFill>
              <a:ea typeface="メイリオ"/>
            </a:endParaRPr>
          </a:p>
        </p:txBody>
      </p:sp>
      <p:sp>
        <p:nvSpPr>
          <p:cNvPr id="3" name="テキスト ボックス 2"/>
          <p:cNvSpPr txBox="1"/>
          <p:nvPr/>
        </p:nvSpPr>
        <p:spPr>
          <a:xfrm>
            <a:off x="3529958" y="2972633"/>
            <a:ext cx="1399742" cy="461665"/>
          </a:xfrm>
          <a:prstGeom prst="rect">
            <a:avLst/>
          </a:prstGeom>
          <a:noFill/>
        </p:spPr>
        <p:txBody>
          <a:bodyPr wrap="none" rtlCol="0">
            <a:spAutoFit/>
          </a:bodyPr>
          <a:lstStyle/>
          <a:p>
            <a:r>
              <a:rPr lang="en-US" altLang="ja-JP" sz="2400">
                <a:ea typeface="メイリオ"/>
                <a:cs typeface="メイリオ"/>
              </a:rPr>
              <a:t>○○.php</a:t>
            </a:r>
            <a:endParaRPr lang="ja-JP" altLang="en-US" sz="2400">
              <a:ea typeface="メイリオ"/>
              <a:cs typeface="メイリオ"/>
            </a:endParaRPr>
          </a:p>
        </p:txBody>
      </p:sp>
      <p:sp>
        <p:nvSpPr>
          <p:cNvPr id="4" name="テキスト ボックス 3"/>
          <p:cNvSpPr txBox="1"/>
          <p:nvPr/>
        </p:nvSpPr>
        <p:spPr>
          <a:xfrm>
            <a:off x="4872059" y="3073654"/>
            <a:ext cx="825654" cy="369332"/>
          </a:xfrm>
          <a:prstGeom prst="rect">
            <a:avLst/>
          </a:prstGeom>
          <a:solidFill>
            <a:srgbClr val="FF6600"/>
          </a:solidFill>
        </p:spPr>
        <p:txBody>
          <a:bodyPr wrap="none" rtlCol="0">
            <a:spAutoFit/>
          </a:bodyPr>
          <a:lstStyle/>
          <a:p>
            <a:r>
              <a:rPr kumimoji="1" lang="en-US" altLang="ja-JP" b="1">
                <a:solidFill>
                  <a:schemeClr val="accent3"/>
                </a:solidFill>
                <a:ea typeface="メイリオ"/>
                <a:cs typeface="メイリオ"/>
              </a:rPr>
              <a:t>HTML</a:t>
            </a:r>
            <a:endParaRPr kumimoji="1" lang="ja-JP" altLang="en-US" b="1">
              <a:solidFill>
                <a:schemeClr val="accent3"/>
              </a:solidFill>
              <a:ea typeface="メイリオ"/>
              <a:cs typeface="メイリオ"/>
            </a:endParaRPr>
          </a:p>
        </p:txBody>
      </p:sp>
      <p:cxnSp>
        <p:nvCxnSpPr>
          <p:cNvPr id="6" name="直線矢印コネクタ 5"/>
          <p:cNvCxnSpPr/>
          <p:nvPr/>
        </p:nvCxnSpPr>
        <p:spPr>
          <a:xfrm flipH="1">
            <a:off x="5925541" y="2698466"/>
            <a:ext cx="1125638" cy="0"/>
          </a:xfrm>
          <a:prstGeom prst="straightConnector1">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4" idx="3"/>
          </p:cNvCxnSpPr>
          <p:nvPr/>
        </p:nvCxnSpPr>
        <p:spPr>
          <a:xfrm flipV="1">
            <a:off x="5697714" y="3254916"/>
            <a:ext cx="1361553" cy="3405"/>
          </a:xfrm>
          <a:prstGeom prst="straightConnector1">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6950162" y="2496443"/>
            <a:ext cx="1107996" cy="369332"/>
          </a:xfrm>
          <a:prstGeom prst="rect">
            <a:avLst/>
          </a:prstGeom>
          <a:noFill/>
        </p:spPr>
        <p:txBody>
          <a:bodyPr wrap="none" rtlCol="0">
            <a:spAutoFit/>
          </a:bodyPr>
          <a:lstStyle/>
          <a:p>
            <a:r>
              <a:rPr kumimoji="1" lang="ja-JP" altLang="en-US">
                <a:ea typeface="メイリオ"/>
                <a:cs typeface="メイリオ"/>
              </a:rPr>
              <a:t>アクセス</a:t>
            </a:r>
          </a:p>
        </p:txBody>
      </p:sp>
      <p:sp>
        <p:nvSpPr>
          <p:cNvPr id="19" name="テキスト ボックス 18"/>
          <p:cNvSpPr txBox="1"/>
          <p:nvPr/>
        </p:nvSpPr>
        <p:spPr>
          <a:xfrm>
            <a:off x="7001545" y="3067321"/>
            <a:ext cx="646331" cy="369332"/>
          </a:xfrm>
          <a:prstGeom prst="rect">
            <a:avLst/>
          </a:prstGeom>
          <a:noFill/>
        </p:spPr>
        <p:txBody>
          <a:bodyPr wrap="none" rtlCol="0">
            <a:spAutoFit/>
          </a:bodyPr>
          <a:lstStyle/>
          <a:p>
            <a:r>
              <a:rPr kumimoji="1" lang="ja-JP" altLang="en-US">
                <a:ea typeface="メイリオ"/>
                <a:cs typeface="メイリオ"/>
              </a:rPr>
              <a:t>応答</a:t>
            </a:r>
          </a:p>
        </p:txBody>
      </p:sp>
      <p:sp>
        <p:nvSpPr>
          <p:cNvPr id="20" name="メモ 19"/>
          <p:cNvSpPr/>
          <p:nvPr/>
        </p:nvSpPr>
        <p:spPr>
          <a:xfrm>
            <a:off x="4663680" y="4611363"/>
            <a:ext cx="1241087" cy="1038982"/>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a:solidFill>
                  <a:schemeClr val="tx1"/>
                </a:solidFill>
                <a:ea typeface="メイリオ"/>
              </a:rPr>
              <a:t>&lt;?php ...</a:t>
            </a:r>
            <a:endParaRPr kumimoji="1" lang="ja-JP" altLang="en-US">
              <a:solidFill>
                <a:schemeClr val="tx1"/>
              </a:solidFill>
              <a:ea typeface="メイリオ"/>
            </a:endParaRPr>
          </a:p>
        </p:txBody>
      </p:sp>
      <p:sp>
        <p:nvSpPr>
          <p:cNvPr id="21" name="テキスト ボックス 20"/>
          <p:cNvSpPr txBox="1"/>
          <p:nvPr/>
        </p:nvSpPr>
        <p:spPr>
          <a:xfrm>
            <a:off x="3509183" y="5044263"/>
            <a:ext cx="1399742" cy="461665"/>
          </a:xfrm>
          <a:prstGeom prst="rect">
            <a:avLst/>
          </a:prstGeom>
          <a:noFill/>
        </p:spPr>
        <p:txBody>
          <a:bodyPr wrap="none" rtlCol="0">
            <a:spAutoFit/>
          </a:bodyPr>
          <a:lstStyle/>
          <a:p>
            <a:r>
              <a:rPr lang="en-US" altLang="ja-JP" sz="2400">
                <a:ea typeface="メイリオ"/>
                <a:cs typeface="メイリオ"/>
              </a:rPr>
              <a:t>○○.php</a:t>
            </a:r>
            <a:endParaRPr lang="ja-JP" altLang="en-US" sz="2400">
              <a:ea typeface="メイリオ"/>
              <a:cs typeface="メイリオ"/>
            </a:endParaRPr>
          </a:p>
        </p:txBody>
      </p:sp>
      <p:sp>
        <p:nvSpPr>
          <p:cNvPr id="22" name="テキスト ボックス 21"/>
          <p:cNvSpPr txBox="1"/>
          <p:nvPr/>
        </p:nvSpPr>
        <p:spPr>
          <a:xfrm>
            <a:off x="4865715" y="5159709"/>
            <a:ext cx="659067" cy="369332"/>
          </a:xfrm>
          <a:prstGeom prst="rect">
            <a:avLst/>
          </a:prstGeom>
          <a:solidFill>
            <a:srgbClr val="FF6600"/>
          </a:solidFill>
        </p:spPr>
        <p:txBody>
          <a:bodyPr wrap="none" rtlCol="0">
            <a:spAutoFit/>
          </a:bodyPr>
          <a:lstStyle/>
          <a:p>
            <a:r>
              <a:rPr kumimoji="1" lang="en-US" altLang="ja-JP" b="1">
                <a:solidFill>
                  <a:schemeClr val="accent3"/>
                </a:solidFill>
                <a:ea typeface="メイリオ"/>
                <a:cs typeface="メイリオ"/>
              </a:rPr>
              <a:t>URL</a:t>
            </a:r>
            <a:endParaRPr kumimoji="1" lang="ja-JP" altLang="en-US" b="1">
              <a:solidFill>
                <a:schemeClr val="accent3"/>
              </a:solidFill>
              <a:ea typeface="メイリオ"/>
              <a:cs typeface="メイリオ"/>
            </a:endParaRPr>
          </a:p>
        </p:txBody>
      </p:sp>
      <p:grpSp>
        <p:nvGrpSpPr>
          <p:cNvPr id="13" name="図形グループ 12"/>
          <p:cNvGrpSpPr/>
          <p:nvPr/>
        </p:nvGrpSpPr>
        <p:grpSpPr>
          <a:xfrm>
            <a:off x="7989211" y="2626315"/>
            <a:ext cx="692700" cy="707085"/>
            <a:chOff x="8572162" y="2943781"/>
            <a:chExt cx="692700" cy="707085"/>
          </a:xfrm>
        </p:grpSpPr>
        <p:sp>
          <p:nvSpPr>
            <p:cNvPr id="11" name="正方形/長方形 10"/>
            <p:cNvSpPr/>
            <p:nvPr/>
          </p:nvSpPr>
          <p:spPr>
            <a:xfrm>
              <a:off x="8572162" y="2943781"/>
              <a:ext cx="692700" cy="707085"/>
            </a:xfrm>
            <a:prstGeom prst="rect">
              <a:avLst/>
            </a:prstGeom>
            <a:solidFill>
              <a:schemeClr val="accent1">
                <a:lumMod val="75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24" name="正方形/長方形 23"/>
            <p:cNvSpPr/>
            <p:nvPr/>
          </p:nvSpPr>
          <p:spPr>
            <a:xfrm>
              <a:off x="8637975" y="2995169"/>
              <a:ext cx="569162" cy="1650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25" name="正方形/長方形 24"/>
            <p:cNvSpPr/>
            <p:nvPr/>
          </p:nvSpPr>
          <p:spPr>
            <a:xfrm>
              <a:off x="8631634" y="3205289"/>
              <a:ext cx="569162" cy="37342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grpSp>
      <p:grpSp>
        <p:nvGrpSpPr>
          <p:cNvPr id="27" name="図形グループ 26"/>
          <p:cNvGrpSpPr/>
          <p:nvPr/>
        </p:nvGrpSpPr>
        <p:grpSpPr>
          <a:xfrm>
            <a:off x="7939574" y="4640223"/>
            <a:ext cx="692700" cy="707085"/>
            <a:chOff x="8572162" y="2943781"/>
            <a:chExt cx="692700" cy="707085"/>
          </a:xfrm>
        </p:grpSpPr>
        <p:sp>
          <p:nvSpPr>
            <p:cNvPr id="28" name="正方形/長方形 27"/>
            <p:cNvSpPr/>
            <p:nvPr/>
          </p:nvSpPr>
          <p:spPr>
            <a:xfrm>
              <a:off x="8572162" y="2943781"/>
              <a:ext cx="692700" cy="707085"/>
            </a:xfrm>
            <a:prstGeom prst="rect">
              <a:avLst/>
            </a:prstGeom>
            <a:solidFill>
              <a:schemeClr val="accent1">
                <a:lumMod val="75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29" name="正方形/長方形 28"/>
            <p:cNvSpPr/>
            <p:nvPr/>
          </p:nvSpPr>
          <p:spPr>
            <a:xfrm>
              <a:off x="8637975" y="2995169"/>
              <a:ext cx="569162" cy="1650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sp>
          <p:nvSpPr>
            <p:cNvPr id="30" name="正方形/長方形 29"/>
            <p:cNvSpPr/>
            <p:nvPr/>
          </p:nvSpPr>
          <p:spPr>
            <a:xfrm>
              <a:off x="8631634" y="3205289"/>
              <a:ext cx="569162" cy="37342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ea typeface="メイリオ"/>
              </a:endParaRPr>
            </a:p>
          </p:txBody>
        </p:sp>
      </p:grpSp>
      <p:cxnSp>
        <p:nvCxnSpPr>
          <p:cNvPr id="31" name="直線矢印コネクタ 30"/>
          <p:cNvCxnSpPr/>
          <p:nvPr/>
        </p:nvCxnSpPr>
        <p:spPr>
          <a:xfrm flipH="1">
            <a:off x="5875905" y="4827817"/>
            <a:ext cx="1125638" cy="0"/>
          </a:xfrm>
          <a:prstGeom prst="straightConnector1">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2" idx="3"/>
            <a:endCxn id="28" idx="1"/>
          </p:cNvCxnSpPr>
          <p:nvPr/>
        </p:nvCxnSpPr>
        <p:spPr>
          <a:xfrm flipV="1">
            <a:off x="5524782" y="4993765"/>
            <a:ext cx="2414793" cy="350610"/>
          </a:xfrm>
          <a:prstGeom prst="straightConnector1">
            <a:avLst/>
          </a:prstGeom>
          <a:ln w="38100" cmpd="sng">
            <a:solidFill>
              <a:srgbClr val="FFCC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6900526" y="4625794"/>
            <a:ext cx="1107996" cy="369332"/>
          </a:xfrm>
          <a:prstGeom prst="rect">
            <a:avLst/>
          </a:prstGeom>
          <a:noFill/>
        </p:spPr>
        <p:txBody>
          <a:bodyPr wrap="none" rtlCol="0">
            <a:spAutoFit/>
          </a:bodyPr>
          <a:lstStyle/>
          <a:p>
            <a:r>
              <a:rPr kumimoji="1" lang="ja-JP" altLang="en-US">
                <a:ea typeface="メイリオ"/>
                <a:cs typeface="メイリオ"/>
              </a:rPr>
              <a:t>アクセス</a:t>
            </a:r>
          </a:p>
        </p:txBody>
      </p:sp>
      <p:sp>
        <p:nvSpPr>
          <p:cNvPr id="34" name="テキスト ボックス 33"/>
          <p:cNvSpPr txBox="1"/>
          <p:nvPr/>
        </p:nvSpPr>
        <p:spPr>
          <a:xfrm>
            <a:off x="5883996" y="5037939"/>
            <a:ext cx="1569660" cy="369332"/>
          </a:xfrm>
          <a:prstGeom prst="rect">
            <a:avLst/>
          </a:prstGeom>
          <a:noFill/>
        </p:spPr>
        <p:txBody>
          <a:bodyPr wrap="none" rtlCol="0">
            <a:spAutoFit/>
          </a:bodyPr>
          <a:lstStyle/>
          <a:p>
            <a:r>
              <a:rPr kumimoji="1" lang="ja-JP" altLang="en-US">
                <a:ea typeface="メイリオ"/>
                <a:cs typeface="メイリオ"/>
              </a:rPr>
              <a:t>転送先の指示</a:t>
            </a:r>
          </a:p>
        </p:txBody>
      </p:sp>
      <p:sp>
        <p:nvSpPr>
          <p:cNvPr id="39" name="メモ 38"/>
          <p:cNvSpPr/>
          <p:nvPr/>
        </p:nvSpPr>
        <p:spPr>
          <a:xfrm>
            <a:off x="6706574" y="5860466"/>
            <a:ext cx="1241087" cy="777472"/>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ja-JP">
                <a:solidFill>
                  <a:schemeClr val="tx1"/>
                </a:solidFill>
                <a:ea typeface="メイリオ"/>
              </a:rPr>
              <a:t>&lt;?php ...</a:t>
            </a:r>
            <a:endParaRPr kumimoji="1" lang="ja-JP" altLang="en-US">
              <a:solidFill>
                <a:schemeClr val="tx1"/>
              </a:solidFill>
              <a:ea typeface="メイリオ"/>
            </a:endParaRPr>
          </a:p>
        </p:txBody>
      </p:sp>
      <p:sp>
        <p:nvSpPr>
          <p:cNvPr id="40" name="テキスト ボックス 39"/>
          <p:cNvSpPr txBox="1"/>
          <p:nvPr/>
        </p:nvSpPr>
        <p:spPr>
          <a:xfrm>
            <a:off x="5552077" y="5889326"/>
            <a:ext cx="1277914" cy="461665"/>
          </a:xfrm>
          <a:prstGeom prst="rect">
            <a:avLst/>
          </a:prstGeom>
          <a:noFill/>
        </p:spPr>
        <p:txBody>
          <a:bodyPr wrap="none" rtlCol="0">
            <a:spAutoFit/>
          </a:bodyPr>
          <a:lstStyle/>
          <a:p>
            <a:r>
              <a:rPr lang="en-US" altLang="ja-JP" sz="2400">
                <a:ea typeface="メイリオ"/>
                <a:cs typeface="メイリオ"/>
              </a:rPr>
              <a:t>××.php</a:t>
            </a:r>
            <a:endParaRPr lang="ja-JP" altLang="en-US" sz="2400">
              <a:ea typeface="メイリオ"/>
              <a:cs typeface="メイリオ"/>
            </a:endParaRPr>
          </a:p>
        </p:txBody>
      </p:sp>
      <p:cxnSp>
        <p:nvCxnSpPr>
          <p:cNvPr id="41" name="直線矢印コネクタ 40"/>
          <p:cNvCxnSpPr>
            <a:endCxn id="39" idx="0"/>
          </p:cNvCxnSpPr>
          <p:nvPr/>
        </p:nvCxnSpPr>
        <p:spPr>
          <a:xfrm flipH="1">
            <a:off x="7327117" y="5194908"/>
            <a:ext cx="589938" cy="665558"/>
          </a:xfrm>
          <a:prstGeom prst="straightConnector1">
            <a:avLst/>
          </a:prstGeom>
          <a:ln w="38100" cmpd="sng">
            <a:solidFill>
              <a:srgbClr val="FFCC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7" name="カギ線コネクタ 36"/>
          <p:cNvCxnSpPr>
            <a:stCxn id="39" idx="3"/>
            <a:endCxn id="28" idx="2"/>
          </p:cNvCxnSpPr>
          <p:nvPr/>
        </p:nvCxnSpPr>
        <p:spPr>
          <a:xfrm flipV="1">
            <a:off x="7947660" y="5347308"/>
            <a:ext cx="338264" cy="901895"/>
          </a:xfrm>
          <a:prstGeom prst="bentConnector2">
            <a:avLst/>
          </a:prstGeom>
          <a:ln w="381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7990963" y="5802744"/>
            <a:ext cx="646331" cy="369332"/>
          </a:xfrm>
          <a:prstGeom prst="rect">
            <a:avLst/>
          </a:prstGeom>
          <a:noFill/>
        </p:spPr>
        <p:txBody>
          <a:bodyPr wrap="none" rtlCol="0">
            <a:spAutoFit/>
          </a:bodyPr>
          <a:lstStyle/>
          <a:p>
            <a:r>
              <a:rPr kumimoji="1" lang="ja-JP" altLang="en-US">
                <a:ea typeface="メイリオ"/>
                <a:cs typeface="メイリオ"/>
              </a:rPr>
              <a:t>応答</a:t>
            </a:r>
          </a:p>
        </p:txBody>
      </p:sp>
      <p:sp>
        <p:nvSpPr>
          <p:cNvPr id="49" name="テキスト ボックス 48"/>
          <p:cNvSpPr txBox="1"/>
          <p:nvPr/>
        </p:nvSpPr>
        <p:spPr>
          <a:xfrm>
            <a:off x="6886091" y="6213125"/>
            <a:ext cx="825654" cy="369332"/>
          </a:xfrm>
          <a:prstGeom prst="rect">
            <a:avLst/>
          </a:prstGeom>
          <a:solidFill>
            <a:srgbClr val="FF6600"/>
          </a:solidFill>
        </p:spPr>
        <p:txBody>
          <a:bodyPr wrap="none" rtlCol="0">
            <a:spAutoFit/>
          </a:bodyPr>
          <a:lstStyle/>
          <a:p>
            <a:r>
              <a:rPr kumimoji="1" lang="en-US" altLang="ja-JP" b="1">
                <a:solidFill>
                  <a:schemeClr val="accent3"/>
                </a:solidFill>
                <a:ea typeface="メイリオ"/>
                <a:cs typeface="メイリオ"/>
              </a:rPr>
              <a:t>HTML</a:t>
            </a:r>
            <a:endParaRPr kumimoji="1" lang="ja-JP" altLang="en-US" b="1">
              <a:solidFill>
                <a:schemeClr val="accent3"/>
              </a:solidFill>
              <a:ea typeface="メイリオ"/>
              <a:cs typeface="メイリオ"/>
            </a:endParaRPr>
          </a:p>
        </p:txBody>
      </p:sp>
      <p:sp>
        <p:nvSpPr>
          <p:cNvPr id="52" name="テキスト ボックス 51"/>
          <p:cNvSpPr txBox="1"/>
          <p:nvPr/>
        </p:nvSpPr>
        <p:spPr>
          <a:xfrm>
            <a:off x="7063375" y="5384268"/>
            <a:ext cx="1107996" cy="369332"/>
          </a:xfrm>
          <a:prstGeom prst="rect">
            <a:avLst/>
          </a:prstGeom>
          <a:noFill/>
        </p:spPr>
        <p:txBody>
          <a:bodyPr wrap="none" rtlCol="0">
            <a:spAutoFit/>
          </a:bodyPr>
          <a:lstStyle/>
          <a:p>
            <a:r>
              <a:rPr kumimoji="1" lang="ja-JP" altLang="en-US">
                <a:ea typeface="メイリオ"/>
                <a:cs typeface="メイリオ"/>
              </a:rPr>
              <a:t>アクセス</a:t>
            </a:r>
          </a:p>
        </p:txBody>
      </p:sp>
      <p:sp>
        <p:nvSpPr>
          <p:cNvPr id="45" name="角丸四角形吹き出し 44"/>
          <p:cNvSpPr/>
          <p:nvPr/>
        </p:nvSpPr>
        <p:spPr>
          <a:xfrm>
            <a:off x="8754057" y="5166051"/>
            <a:ext cx="1856220" cy="1168855"/>
          </a:xfrm>
          <a:prstGeom prst="wedgeRoundRectCallout">
            <a:avLst>
              <a:gd name="adj1" fmla="val -61972"/>
              <a:gd name="adj2" fmla="val 21759"/>
              <a:gd name="adj3" fmla="val 16667"/>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a:ea typeface="メイリオ"/>
              </a:rPr>
              <a:t>ブラウザにはこの応答が</a:t>
            </a:r>
            <a:endParaRPr lang="en-US" altLang="ja-JP" sz="2000">
              <a:ea typeface="メイリオ"/>
            </a:endParaRPr>
          </a:p>
          <a:p>
            <a:pPr algn="ctr"/>
            <a:r>
              <a:rPr lang="ja-JP" altLang="en-US" sz="2000">
                <a:ea typeface="メイリオ"/>
              </a:rPr>
              <a:t>表示される</a:t>
            </a:r>
          </a:p>
        </p:txBody>
      </p:sp>
    </p:spTree>
    <p:extLst>
      <p:ext uri="{BB962C8B-B14F-4D97-AF65-F5344CB8AC3E}">
        <p14:creationId xmlns:p14="http://schemas.microsoft.com/office/powerpoint/2010/main" val="84941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ja-JP" altLang="en-US">
                <a:latin typeface="メイリオ"/>
              </a:rPr>
              <a:t>ページ間の転送</a:t>
            </a:r>
          </a:p>
        </p:txBody>
      </p:sp>
      <p:sp>
        <p:nvSpPr>
          <p:cNvPr id="26627" name="コンテンツ プレースホルダ 10"/>
          <p:cNvSpPr>
            <a:spLocks noGrp="1"/>
          </p:cNvSpPr>
          <p:nvPr>
            <p:ph idx="1"/>
          </p:nvPr>
        </p:nvSpPr>
        <p:spPr>
          <a:xfrm>
            <a:off x="678873" y="1422400"/>
            <a:ext cx="9989127" cy="3632200"/>
          </a:xfrm>
        </p:spPr>
        <p:txBody>
          <a:bodyPr/>
          <a:lstStyle/>
          <a:p>
            <a:r>
              <a:rPr lang="en-US" altLang="ja-JP" dirty="0">
                <a:latin typeface="メイリオ"/>
              </a:rPr>
              <a:t>header</a:t>
            </a:r>
            <a:r>
              <a:rPr lang="ja-JP" altLang="en-US" dirty="0">
                <a:latin typeface="メイリオ"/>
              </a:rPr>
              <a:t>関数を使う</a:t>
            </a:r>
            <a:endParaRPr lang="en-US" altLang="ja-JP" dirty="0">
              <a:latin typeface="メイリオ"/>
            </a:endParaRPr>
          </a:p>
          <a:p>
            <a:pPr lvl="1">
              <a:spcAft>
                <a:spcPts val="1200"/>
              </a:spcAft>
              <a:buNone/>
            </a:pPr>
            <a:r>
              <a:rPr lang="en-US" altLang="ja-JP" dirty="0">
                <a:solidFill>
                  <a:srgbClr val="0000FF"/>
                </a:solidFill>
                <a:latin typeface="メイリオ"/>
              </a:rPr>
              <a:t>header(</a:t>
            </a:r>
            <a:r>
              <a:rPr lang="en-US" altLang="ja-JP" dirty="0">
                <a:solidFill>
                  <a:srgbClr val="008000"/>
                </a:solidFill>
                <a:latin typeface="メイリオ"/>
              </a:rPr>
              <a:t>"Location:</a:t>
            </a:r>
            <a:r>
              <a:rPr lang="ja-JP" altLang="en-US" i="1" dirty="0">
                <a:latin typeface="メイリオ"/>
              </a:rPr>
              <a:t>転送先</a:t>
            </a:r>
            <a:r>
              <a:rPr lang="en-US" altLang="ja-JP" i="1" dirty="0">
                <a:latin typeface="メイリオ"/>
              </a:rPr>
              <a:t>URL</a:t>
            </a:r>
            <a:r>
              <a:rPr lang="en-US" altLang="ja-JP" dirty="0">
                <a:solidFill>
                  <a:srgbClr val="008000"/>
                </a:solidFill>
                <a:latin typeface="メイリオ"/>
              </a:rPr>
              <a:t>"</a:t>
            </a:r>
            <a:r>
              <a:rPr lang="en-US" altLang="ja-JP" dirty="0">
                <a:solidFill>
                  <a:srgbClr val="0000FF"/>
                </a:solidFill>
                <a:latin typeface="メイリオ"/>
              </a:rPr>
              <a:t>)</a:t>
            </a:r>
            <a:r>
              <a:rPr lang="en-US" altLang="ja-JP" dirty="0">
                <a:latin typeface="メイリオ"/>
              </a:rPr>
              <a:t>;</a:t>
            </a:r>
          </a:p>
          <a:p>
            <a:pPr lvl="1"/>
            <a:r>
              <a:rPr lang="ja-JP" altLang="en-US" dirty="0">
                <a:latin typeface="メイリオ"/>
              </a:rPr>
              <a:t>転送先</a:t>
            </a:r>
            <a:r>
              <a:rPr lang="en-US" altLang="ja-JP" dirty="0">
                <a:latin typeface="メイリオ"/>
              </a:rPr>
              <a:t>URL</a:t>
            </a:r>
            <a:r>
              <a:rPr lang="ja-JP" altLang="en-US" dirty="0">
                <a:latin typeface="メイリオ"/>
              </a:rPr>
              <a:t>は，</a:t>
            </a:r>
            <a:r>
              <a:rPr lang="en-US" altLang="ja-JP" dirty="0">
                <a:latin typeface="メイリオ"/>
              </a:rPr>
              <a:t>http://</a:t>
            </a:r>
            <a:r>
              <a:rPr lang="ja-JP" altLang="en-US" dirty="0">
                <a:latin typeface="メイリオ"/>
              </a:rPr>
              <a:t>から始まる</a:t>
            </a:r>
            <a:r>
              <a:rPr lang="ja-JP" altLang="en-US" dirty="0">
                <a:solidFill>
                  <a:srgbClr val="008000"/>
                </a:solidFill>
                <a:latin typeface="メイリオ"/>
              </a:rPr>
              <a:t>絶対</a:t>
            </a:r>
            <a:r>
              <a:rPr lang="en-US" altLang="ja-JP" dirty="0">
                <a:solidFill>
                  <a:srgbClr val="008000"/>
                </a:solidFill>
                <a:latin typeface="メイリオ"/>
              </a:rPr>
              <a:t>URL</a:t>
            </a:r>
            <a:r>
              <a:rPr lang="ja-JP" altLang="en-US" dirty="0">
                <a:latin typeface="メイリオ"/>
              </a:rPr>
              <a:t>にするよう推奨されているが，</a:t>
            </a:r>
            <a:r>
              <a:rPr lang="ja-JP" altLang="en-US" dirty="0">
                <a:solidFill>
                  <a:srgbClr val="008000"/>
                </a:solidFill>
                <a:latin typeface="メイリオ"/>
              </a:rPr>
              <a:t>相対</a:t>
            </a:r>
            <a:r>
              <a:rPr lang="en-US" altLang="ja-JP" dirty="0">
                <a:solidFill>
                  <a:srgbClr val="008000"/>
                </a:solidFill>
                <a:latin typeface="メイリオ"/>
              </a:rPr>
              <a:t>URL</a:t>
            </a:r>
            <a:r>
              <a:rPr lang="ja-JP" altLang="en-US" dirty="0">
                <a:latin typeface="メイリオ"/>
              </a:rPr>
              <a:t>でも大丈夫。</a:t>
            </a:r>
            <a:endParaRPr lang="en-US" altLang="ja-JP" dirty="0">
              <a:latin typeface="メイリオ"/>
            </a:endParaRPr>
          </a:p>
          <a:p>
            <a:pPr lvl="1"/>
            <a:r>
              <a:rPr lang="ja-JP" altLang="en-US" dirty="0">
                <a:latin typeface="メイリオ"/>
              </a:rPr>
              <a:t>転送先には</a:t>
            </a:r>
            <a:r>
              <a:rPr lang="en-US" altLang="ja-JP" dirty="0">
                <a:latin typeface="メイリオ"/>
              </a:rPr>
              <a:t>$_GET</a:t>
            </a:r>
            <a:r>
              <a:rPr lang="ja-JP" altLang="en-US" dirty="0">
                <a:latin typeface="メイリオ"/>
              </a:rPr>
              <a:t>や</a:t>
            </a:r>
            <a:r>
              <a:rPr lang="en-US" altLang="ja-JP" dirty="0">
                <a:latin typeface="メイリオ"/>
              </a:rPr>
              <a:t>$_POST</a:t>
            </a:r>
            <a:r>
              <a:rPr lang="ja-JP" altLang="en-US" dirty="0">
                <a:latin typeface="メイリオ"/>
              </a:rPr>
              <a:t>の値は引き継がれないので注意。</a:t>
            </a:r>
            <a:endParaRPr lang="en-US" altLang="ja-JP" dirty="0">
              <a:latin typeface="メイリオ"/>
            </a:endParaRPr>
          </a:p>
          <a:p>
            <a:pPr lvl="1"/>
            <a:r>
              <a:rPr lang="en-US" altLang="ja-JP" dirty="0">
                <a:latin typeface="メイリオ"/>
              </a:rPr>
              <a:t>header</a:t>
            </a:r>
            <a:r>
              <a:rPr lang="ja-JP" altLang="en-US" dirty="0">
                <a:latin typeface="メイリオ"/>
              </a:rPr>
              <a:t>関数を</a:t>
            </a:r>
            <a:r>
              <a:rPr lang="ja-JP" altLang="en-US" dirty="0">
                <a:solidFill>
                  <a:srgbClr val="008000"/>
                </a:solidFill>
                <a:latin typeface="メイリオ"/>
              </a:rPr>
              <a:t>呼び出す前に，</a:t>
            </a:r>
            <a:r>
              <a:rPr lang="en-US" altLang="ja-JP" dirty="0">
                <a:solidFill>
                  <a:srgbClr val="000000"/>
                </a:solidFill>
                <a:latin typeface="メイリオ"/>
              </a:rPr>
              <a:t>echo</a:t>
            </a:r>
            <a:r>
              <a:rPr lang="ja-JP" altLang="en-US" dirty="0">
                <a:solidFill>
                  <a:srgbClr val="000000"/>
                </a:solidFill>
                <a:latin typeface="メイリオ"/>
              </a:rPr>
              <a:t>等で</a:t>
            </a:r>
            <a:r>
              <a:rPr lang="en-US" altLang="ja-JP" dirty="0">
                <a:latin typeface="メイリオ"/>
              </a:rPr>
              <a:t>HTML</a:t>
            </a:r>
            <a:r>
              <a:rPr lang="ja-JP" altLang="en-US" dirty="0">
                <a:latin typeface="メイリオ"/>
              </a:rPr>
              <a:t>文字列を出力すると</a:t>
            </a:r>
            <a:r>
              <a:rPr lang="ja-JP" altLang="en-US" dirty="0">
                <a:solidFill>
                  <a:srgbClr val="008000"/>
                </a:solidFill>
                <a:latin typeface="メイリオ"/>
              </a:rPr>
              <a:t>エラーになる</a:t>
            </a:r>
            <a:r>
              <a:rPr lang="ja-JP" altLang="en-US" dirty="0">
                <a:latin typeface="メイリオ"/>
              </a:rPr>
              <a:t>可能性があるので注意。</a:t>
            </a:r>
            <a:endParaRPr lang="en-US" altLang="ja-JP" dirty="0">
              <a:latin typeface="メイリオ"/>
            </a:endParaRPr>
          </a:p>
        </p:txBody>
      </p:sp>
      <p:sp>
        <p:nvSpPr>
          <p:cNvPr id="26628"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
        <p:nvSpPr>
          <p:cNvPr id="26631" name="正方形/長方形 6"/>
          <p:cNvSpPr>
            <a:spLocks noChangeArrowheads="1"/>
          </p:cNvSpPr>
          <p:nvPr/>
        </p:nvSpPr>
        <p:spPr bwMode="auto">
          <a:xfrm>
            <a:off x="1266538" y="1995098"/>
            <a:ext cx="5586005" cy="533400"/>
          </a:xfrm>
          <a:prstGeom prst="rect">
            <a:avLst/>
          </a:prstGeom>
          <a:noFill/>
          <a:ln w="3810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ja-JP" altLang="en-US">
              <a:ea typeface="メイリオ"/>
              <a:cs typeface="メイリオ"/>
            </a:endParaRPr>
          </a:p>
        </p:txBody>
      </p:sp>
      <p:sp>
        <p:nvSpPr>
          <p:cNvPr id="2" name="テキスト ボックス 1"/>
          <p:cNvSpPr txBox="1"/>
          <p:nvPr/>
        </p:nvSpPr>
        <p:spPr>
          <a:xfrm>
            <a:off x="5250591" y="1132509"/>
            <a:ext cx="5702753" cy="400110"/>
          </a:xfrm>
          <a:prstGeom prst="rect">
            <a:avLst/>
          </a:prstGeom>
          <a:noFill/>
        </p:spPr>
        <p:txBody>
          <a:bodyPr wrap="none" rtlCol="0">
            <a:spAutoFit/>
          </a:bodyPr>
          <a:lstStyle/>
          <a:p>
            <a:r>
              <a:rPr lang="ja-JP" altLang="en-US" sz="2000" dirty="0">
                <a:ea typeface="メイリオ"/>
                <a:cs typeface="メイリオ"/>
              </a:rPr>
              <a:t>（</a:t>
            </a:r>
            <a:r>
              <a:rPr lang="en-US" altLang="ja-JP" sz="2000" dirty="0">
                <a:ea typeface="メイリオ"/>
                <a:cs typeface="メイリオ"/>
              </a:rPr>
              <a:t>http://php.net/manual/ja/function.header.php</a:t>
            </a:r>
            <a:r>
              <a:rPr lang="ja-JP" altLang="en-US" sz="2000" dirty="0">
                <a:ea typeface="メイリオ"/>
                <a:cs typeface="メイリオ"/>
              </a:rPr>
              <a:t>）</a:t>
            </a:r>
          </a:p>
        </p:txBody>
      </p:sp>
    </p:spTree>
    <p:extLst>
      <p:ext uri="{BB962C8B-B14F-4D97-AF65-F5344CB8AC3E}">
        <p14:creationId xmlns:p14="http://schemas.microsoft.com/office/powerpoint/2010/main" val="186252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90500"/>
            <a:ext cx="10420351" cy="685800"/>
          </a:xfrm>
        </p:spPr>
        <p:txBody>
          <a:bodyPr/>
          <a:lstStyle/>
          <a:p>
            <a:r>
              <a:rPr lang="ja-JP" altLang="en-US" dirty="0">
                <a:latin typeface="メイリオ"/>
              </a:rPr>
              <a:t>演習：ログインの可否表示</a:t>
            </a:r>
          </a:p>
        </p:txBody>
      </p:sp>
      <p:sp>
        <p:nvSpPr>
          <p:cNvPr id="26627" name="コンテンツ プレースホルダ 10"/>
          <p:cNvSpPr>
            <a:spLocks noGrp="1"/>
          </p:cNvSpPr>
          <p:nvPr>
            <p:ph idx="1"/>
          </p:nvPr>
        </p:nvSpPr>
        <p:spPr>
          <a:xfrm>
            <a:off x="595745" y="1422400"/>
            <a:ext cx="10072255" cy="3632200"/>
          </a:xfrm>
        </p:spPr>
        <p:txBody>
          <a:bodyPr/>
          <a:lstStyle/>
          <a:p>
            <a:r>
              <a:rPr lang="en-US" altLang="ja-JP" dirty="0" err="1">
                <a:latin typeface="メイリオ"/>
              </a:rPr>
              <a:t>check.php</a:t>
            </a:r>
            <a:r>
              <a:rPr lang="ja-JP" altLang="en-US" dirty="0">
                <a:latin typeface="メイリオ"/>
              </a:rPr>
              <a:t>でログインの可否を判定した後，その結果を</a:t>
            </a:r>
            <a:r>
              <a:rPr lang="en-US" altLang="ja-JP" dirty="0">
                <a:latin typeface="メイリオ"/>
              </a:rPr>
              <a:t> success.html or failure.html </a:t>
            </a:r>
            <a:r>
              <a:rPr lang="ja-JP" altLang="en-US" dirty="0" err="1">
                <a:latin typeface="メイリオ"/>
              </a:rPr>
              <a:t>への</a:t>
            </a:r>
            <a:r>
              <a:rPr lang="ja-JP" altLang="en-US" dirty="0">
                <a:latin typeface="メイリオ"/>
              </a:rPr>
              <a:t>「転送」によって表示させよう。</a:t>
            </a:r>
            <a:endParaRPr lang="en-US" altLang="ja-JP" dirty="0">
              <a:latin typeface="メイリオ"/>
            </a:endParaRPr>
          </a:p>
          <a:p>
            <a:pPr lvl="1"/>
            <a:r>
              <a:rPr lang="ja-JP" altLang="en-US" dirty="0">
                <a:latin typeface="メイリオ"/>
              </a:rPr>
              <a:t>転送後のブラウザのアドレス（</a:t>
            </a:r>
            <a:r>
              <a:rPr lang="en-US" altLang="ja-JP" dirty="0">
                <a:latin typeface="メイリオ"/>
              </a:rPr>
              <a:t>URL</a:t>
            </a:r>
            <a:r>
              <a:rPr lang="ja-JP" altLang="en-US" dirty="0">
                <a:latin typeface="メイリオ"/>
              </a:rPr>
              <a:t>）表示はどうなっている？</a:t>
            </a:r>
            <a:endParaRPr lang="en-US" altLang="ja-JP" dirty="0">
              <a:latin typeface="メイリオ"/>
            </a:endParaRPr>
          </a:p>
        </p:txBody>
      </p:sp>
      <p:sp>
        <p:nvSpPr>
          <p:cNvPr id="26628" name="フッター プレースホルダ 3"/>
          <p:cNvSpPr>
            <a:spLocks noGrp="1"/>
          </p:cNvSpPr>
          <p:nvPr>
            <p:ph type="ftr" sz="quarter" idx="4294967295"/>
          </p:nvPr>
        </p:nvSpPr>
        <p:spPr>
          <a:xfrm>
            <a:off x="0" y="6356350"/>
            <a:ext cx="12192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0"/>
                <a:cs typeface="ＭＳ Ｐゴシック" charset="0"/>
              </a:defRPr>
            </a:lvl1pPr>
            <a:lvl2pPr marL="37931725" indent="-37474525">
              <a:defRPr kumimoji="1" sz="2400">
                <a:solidFill>
                  <a:schemeClr val="tx1"/>
                </a:solidFill>
                <a:latin typeface="Arial" charset="0"/>
                <a:ea typeface="ＭＳ Ｐゴシック" charset="0"/>
              </a:defRPr>
            </a:lvl2pPr>
            <a:lvl3pPr>
              <a:defRPr kumimoji="1" sz="2400">
                <a:solidFill>
                  <a:schemeClr val="tx1"/>
                </a:solidFill>
                <a:latin typeface="Arial" charset="0"/>
                <a:ea typeface="ＭＳ Ｐゴシック" charset="0"/>
              </a:defRPr>
            </a:lvl3pPr>
            <a:lvl4pPr>
              <a:defRPr kumimoji="1" sz="2400">
                <a:solidFill>
                  <a:schemeClr val="tx1"/>
                </a:solidFill>
                <a:latin typeface="Arial" charset="0"/>
                <a:ea typeface="ＭＳ Ｐゴシック" charset="0"/>
              </a:defRPr>
            </a:lvl4pPr>
            <a:lvl5pPr>
              <a:defRPr kumimoji="1" sz="2400">
                <a:solidFill>
                  <a:schemeClr val="tx1"/>
                </a:solidFill>
                <a:latin typeface="Arial" charset="0"/>
                <a:ea typeface="ＭＳ Ｐゴシック" charset="0"/>
              </a:defRPr>
            </a:lvl5pPr>
            <a:lvl6pPr marL="457200" fontAlgn="base">
              <a:spcBef>
                <a:spcPct val="0"/>
              </a:spcBef>
              <a:spcAft>
                <a:spcPct val="0"/>
              </a:spcAft>
              <a:defRPr kumimoji="1" sz="2400">
                <a:solidFill>
                  <a:schemeClr val="tx1"/>
                </a:solidFill>
                <a:latin typeface="Arial" charset="0"/>
                <a:ea typeface="ＭＳ Ｐゴシック" charset="0"/>
              </a:defRPr>
            </a:lvl6pPr>
            <a:lvl7pPr marL="914400" fontAlgn="base">
              <a:spcBef>
                <a:spcPct val="0"/>
              </a:spcBef>
              <a:spcAft>
                <a:spcPct val="0"/>
              </a:spcAft>
              <a:defRPr kumimoji="1" sz="2400">
                <a:solidFill>
                  <a:schemeClr val="tx1"/>
                </a:solidFill>
                <a:latin typeface="Arial" charset="0"/>
                <a:ea typeface="ＭＳ Ｐゴシック" charset="0"/>
              </a:defRPr>
            </a:lvl7pPr>
            <a:lvl8pPr marL="1371600" fontAlgn="base">
              <a:spcBef>
                <a:spcPct val="0"/>
              </a:spcBef>
              <a:spcAft>
                <a:spcPct val="0"/>
              </a:spcAft>
              <a:defRPr kumimoji="1" sz="2400">
                <a:solidFill>
                  <a:schemeClr val="tx1"/>
                </a:solidFill>
                <a:latin typeface="Arial" charset="0"/>
                <a:ea typeface="ＭＳ Ｐゴシック" charset="0"/>
              </a:defRPr>
            </a:lvl8pPr>
            <a:lvl9pPr marL="1828800" fontAlgn="base">
              <a:spcBef>
                <a:spcPct val="0"/>
              </a:spcBef>
              <a:spcAft>
                <a:spcPct val="0"/>
              </a:spcAft>
              <a:defRPr kumimoji="1" sz="2400">
                <a:solidFill>
                  <a:schemeClr val="tx1"/>
                </a:solidFill>
                <a:latin typeface="Arial" charset="0"/>
                <a:ea typeface="ＭＳ Ｐゴシック" charset="0"/>
              </a:defRPr>
            </a:lvl9pPr>
          </a:lstStyle>
          <a:p>
            <a:endParaRPr lang="en-US" altLang="ja-JP" sz="1200" dirty="0">
              <a:latin typeface="メイリオ"/>
              <a:ea typeface="メイリオ"/>
              <a:cs typeface="メイリオ"/>
            </a:endParaRPr>
          </a:p>
        </p:txBody>
      </p:sp>
    </p:spTree>
    <p:extLst>
      <p:ext uri="{BB962C8B-B14F-4D97-AF65-F5344CB8AC3E}">
        <p14:creationId xmlns:p14="http://schemas.microsoft.com/office/powerpoint/2010/main" val="896349430"/>
      </p:ext>
    </p:extLst>
  </p:cSld>
  <p:clrMapOvr>
    <a:masterClrMapping/>
  </p:clrMapOvr>
</p:sld>
</file>

<file path=ppt/theme/theme1.xml><?xml version="1.0" encoding="utf-8"?>
<a:theme xmlns:a="http://schemas.openxmlformats.org/drawingml/2006/main" name="template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6670</TotalTime>
  <Words>3087</Words>
  <Application>Microsoft Office PowerPoint</Application>
  <PresentationFormat>ワイド画面</PresentationFormat>
  <Paragraphs>397</Paragraphs>
  <Slides>33</Slides>
  <Notes>26</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33</vt:i4>
      </vt:variant>
    </vt:vector>
  </HeadingPairs>
  <TitlesOfParts>
    <vt:vector size="43" baseType="lpstr">
      <vt:lpstr>ＭＳ Ｐゴシック</vt:lpstr>
      <vt:lpstr>メイリオ</vt:lpstr>
      <vt:lpstr>小塚明朝 Pro B</vt:lpstr>
      <vt:lpstr>小塚明朝 Pro M</vt:lpstr>
      <vt:lpstr>Arial</vt:lpstr>
      <vt:lpstr>Calibri</vt:lpstr>
      <vt:lpstr>Times</vt:lpstr>
      <vt:lpstr>Wingdings</vt:lpstr>
      <vt:lpstr>template001</vt:lpstr>
      <vt:lpstr>1_デザインの設定</vt:lpstr>
      <vt:lpstr>ウェブプログラミングIII</vt:lpstr>
      <vt:lpstr>条件分岐（if）３パターン</vt:lpstr>
      <vt:lpstr>配列要素に対する繰り返し</vt:lpstr>
      <vt:lpstr>演習（foreach文）</vt:lpstr>
      <vt:lpstr>ログインの結果表示</vt:lpstr>
      <vt:lpstr>ページの埋め込み</vt:lpstr>
      <vt:lpstr>ページ間の転送</vt:lpstr>
      <vt:lpstr>ページ間の転送</vt:lpstr>
      <vt:lpstr>演習：ログインの可否表示</vt:lpstr>
      <vt:lpstr>ここからjQuery入門</vt:lpstr>
      <vt:lpstr>jQueryとは？</vt:lpstr>
      <vt:lpstr>jQueryの1系と2系と3系の違い</vt:lpstr>
      <vt:lpstr>参考：3系からの変更点</vt:lpstr>
      <vt:lpstr>jQueryの使い方</vt:lpstr>
      <vt:lpstr>CDNとは</vt:lpstr>
      <vt:lpstr>jQueryの利用</vt:lpstr>
      <vt:lpstr>jQueryを利用するWebページの例</vt:lpstr>
      <vt:lpstr>jQueryを使わない場合</vt:lpstr>
      <vt:lpstr>jQueryオブジェクト $(  )</vt:lpstr>
      <vt:lpstr>jQueryオブジェクトの操作</vt:lpstr>
      <vt:lpstr>jQueryのメソッドの戻り値</vt:lpstr>
      <vt:lpstr>jQueryのメソッドの戻り値</vt:lpstr>
      <vt:lpstr>jQuery API ドキュメント</vt:lpstr>
      <vt:lpstr>演習（セレクタを使いこなす）</vt:lpstr>
      <vt:lpstr>HTML要素の属性操作</vt:lpstr>
      <vt:lpstr>HTML要素の属性操作</vt:lpstr>
      <vt:lpstr>属性操作のメソッド</vt:lpstr>
      <vt:lpstr>属性操作のメソッド</vt:lpstr>
      <vt:lpstr>属性操作のショートカット</vt:lpstr>
      <vt:lpstr>属性操作のショートカット</vt:lpstr>
      <vt:lpstr>属性操作のショートカット</vt:lpstr>
      <vt:lpstr>属性操作のショートカット</vt:lpstr>
      <vt:lpstr>演習（attribute.html）</vt:lpstr>
    </vt:vector>
  </TitlesOfParts>
  <Company>KCG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京都情報大学院大学</dc:creator>
  <cp:lastModifiedBy>Yamazaki Satoshi</cp:lastModifiedBy>
  <cp:revision>988</cp:revision>
  <dcterms:created xsi:type="dcterms:W3CDTF">2004-03-14T04:44:17Z</dcterms:created>
  <dcterms:modified xsi:type="dcterms:W3CDTF">2021-05-07T09:51:54Z</dcterms:modified>
</cp:coreProperties>
</file>