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"/>
  </p:notesMasterIdLst>
  <p:sldIdLst>
    <p:sldId id="256" r:id="rId2"/>
    <p:sldId id="496" r:id="rId3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5144" autoAdjust="0"/>
  </p:normalViewPr>
  <p:slideViewPr>
    <p:cSldViewPr snapToGrid="0" showGuides="1">
      <p:cViewPr varScale="1">
        <p:scale>
          <a:sx n="85" d="100"/>
          <a:sy n="85" d="100"/>
        </p:scale>
        <p:origin x="692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031E2-5057-45E6-A727-D4FB46B12E5D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D39EE-A73E-4A97-A30A-357B2F148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77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リーフォーム 19"/>
          <p:cNvSpPr/>
          <p:nvPr userDrawn="1"/>
        </p:nvSpPr>
        <p:spPr>
          <a:xfrm>
            <a:off x="6338596" y="2170922"/>
            <a:ext cx="2842726" cy="3016898"/>
          </a:xfrm>
          <a:custGeom>
            <a:avLst/>
            <a:gdLst>
              <a:gd name="connsiteX0" fmla="*/ 2824065 w 2842726"/>
              <a:gd name="connsiteY0" fmla="*/ 2985796 h 3016898"/>
              <a:gd name="connsiteX1" fmla="*/ 2842726 w 2842726"/>
              <a:gd name="connsiteY1" fmla="*/ 0 h 3016898"/>
              <a:gd name="connsiteX2" fmla="*/ 0 w 2842726"/>
              <a:gd name="connsiteY2" fmla="*/ 3016898 h 3016898"/>
              <a:gd name="connsiteX3" fmla="*/ 2824065 w 2842726"/>
              <a:gd name="connsiteY3" fmla="*/ 2985796 h 301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2726" h="3016898">
                <a:moveTo>
                  <a:pt x="2824065" y="2985796"/>
                </a:moveTo>
                <a:lnTo>
                  <a:pt x="2842726" y="0"/>
                </a:lnTo>
                <a:lnTo>
                  <a:pt x="0" y="3016898"/>
                </a:lnTo>
                <a:lnTo>
                  <a:pt x="2824065" y="2985796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/>
          <p:cNvSpPr/>
          <p:nvPr userDrawn="1"/>
        </p:nvSpPr>
        <p:spPr>
          <a:xfrm>
            <a:off x="4438261" y="4008358"/>
            <a:ext cx="3321698" cy="1144555"/>
          </a:xfrm>
          <a:custGeom>
            <a:avLst/>
            <a:gdLst>
              <a:gd name="connsiteX0" fmla="*/ 3321698 w 3321698"/>
              <a:gd name="connsiteY0" fmla="*/ 1107233 h 1144555"/>
              <a:gd name="connsiteX1" fmla="*/ 2177143 w 3321698"/>
              <a:gd name="connsiteY1" fmla="*/ 0 h 1144555"/>
              <a:gd name="connsiteX2" fmla="*/ 410547 w 3321698"/>
              <a:gd name="connsiteY2" fmla="*/ 273698 h 1144555"/>
              <a:gd name="connsiteX3" fmla="*/ 0 w 3321698"/>
              <a:gd name="connsiteY3" fmla="*/ 1144555 h 1144555"/>
              <a:gd name="connsiteX4" fmla="*/ 3321698 w 3321698"/>
              <a:gd name="connsiteY4" fmla="*/ 1107233 h 114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1698" h="1144555">
                <a:moveTo>
                  <a:pt x="3321698" y="1107233"/>
                </a:moveTo>
                <a:lnTo>
                  <a:pt x="2177143" y="0"/>
                </a:lnTo>
                <a:lnTo>
                  <a:pt x="410547" y="273698"/>
                </a:lnTo>
                <a:lnTo>
                  <a:pt x="0" y="1144555"/>
                </a:lnTo>
                <a:lnTo>
                  <a:pt x="3321698" y="1107233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 userDrawn="1"/>
        </p:nvSpPr>
        <p:spPr>
          <a:xfrm>
            <a:off x="7524411" y="-43543"/>
            <a:ext cx="1706676" cy="3657600"/>
          </a:xfrm>
          <a:custGeom>
            <a:avLst/>
            <a:gdLst>
              <a:gd name="connsiteX0" fmla="*/ 0 w 1013927"/>
              <a:gd name="connsiteY0" fmla="*/ 0 h 3657600"/>
              <a:gd name="connsiteX1" fmla="*/ 995265 w 1013927"/>
              <a:gd name="connsiteY1" fmla="*/ 0 h 3657600"/>
              <a:gd name="connsiteX2" fmla="*/ 1013927 w 1013927"/>
              <a:gd name="connsiteY2" fmla="*/ 3315478 h 3657600"/>
              <a:gd name="connsiteX3" fmla="*/ 522514 w 1013927"/>
              <a:gd name="connsiteY3" fmla="*/ 3657600 h 3657600"/>
              <a:gd name="connsiteX4" fmla="*/ 0 w 1013927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927" h="3657600">
                <a:moveTo>
                  <a:pt x="0" y="0"/>
                </a:moveTo>
                <a:lnTo>
                  <a:pt x="995265" y="0"/>
                </a:lnTo>
                <a:lnTo>
                  <a:pt x="1013927" y="3315478"/>
                </a:lnTo>
                <a:lnTo>
                  <a:pt x="522514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23588" y="1586204"/>
            <a:ext cx="7520412" cy="985546"/>
          </a:xfrm>
          <a:gradFill flip="none" rotWithShape="1">
            <a:gsLst>
              <a:gs pos="57000">
                <a:schemeClr val="bg1"/>
              </a:gs>
              <a:gs pos="89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180975" indent="0"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619590" y="2557131"/>
            <a:ext cx="7524410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932050" y="2715770"/>
            <a:ext cx="4211950" cy="93613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クリックして講師名を入力</a:t>
            </a:r>
          </a:p>
        </p:txBody>
      </p:sp>
      <p:pic>
        <p:nvPicPr>
          <p:cNvPr id="16" name="図 15" descr="2背景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127" cy="5143500"/>
          </a:xfrm>
          <a:prstGeom prst="rect">
            <a:avLst/>
          </a:prstGeom>
        </p:spPr>
      </p:pic>
      <p:sp>
        <p:nvSpPr>
          <p:cNvPr id="12" name="角丸四角形 11"/>
          <p:cNvSpPr/>
          <p:nvPr userDrawn="1"/>
        </p:nvSpPr>
        <p:spPr>
          <a:xfrm>
            <a:off x="371980" y="1991416"/>
            <a:ext cx="936130" cy="3467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187466" y="1323660"/>
            <a:ext cx="130516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Impact" pitchFamily="34" charset="0"/>
              </a:rPr>
              <a:t>The Kyoto College of</a:t>
            </a:r>
          </a:p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Impact" pitchFamily="34" charset="0"/>
              </a:rPr>
              <a:t> Graduate Studies </a:t>
            </a:r>
          </a:p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Impact" pitchFamily="34" charset="0"/>
              </a:rPr>
              <a:t>for Informatics</a:t>
            </a:r>
          </a:p>
        </p:txBody>
      </p:sp>
      <p:pic>
        <p:nvPicPr>
          <p:cNvPr id="26" name="図 25" descr="kcgedu_red_no_tex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5668" y="2040823"/>
            <a:ext cx="781200" cy="223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/>
          <p:nvPr userDrawn="1"/>
        </p:nvSpPr>
        <p:spPr>
          <a:xfrm>
            <a:off x="6338596" y="2170922"/>
            <a:ext cx="2842726" cy="3016898"/>
          </a:xfrm>
          <a:custGeom>
            <a:avLst/>
            <a:gdLst>
              <a:gd name="connsiteX0" fmla="*/ 2824065 w 2842726"/>
              <a:gd name="connsiteY0" fmla="*/ 2985796 h 3016898"/>
              <a:gd name="connsiteX1" fmla="*/ 2842726 w 2842726"/>
              <a:gd name="connsiteY1" fmla="*/ 0 h 3016898"/>
              <a:gd name="connsiteX2" fmla="*/ 0 w 2842726"/>
              <a:gd name="connsiteY2" fmla="*/ 3016898 h 3016898"/>
              <a:gd name="connsiteX3" fmla="*/ 2824065 w 2842726"/>
              <a:gd name="connsiteY3" fmla="*/ 2985796 h 301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2726" h="3016898">
                <a:moveTo>
                  <a:pt x="2824065" y="2985796"/>
                </a:moveTo>
                <a:lnTo>
                  <a:pt x="2842726" y="0"/>
                </a:lnTo>
                <a:lnTo>
                  <a:pt x="0" y="3016898"/>
                </a:lnTo>
                <a:lnTo>
                  <a:pt x="2824065" y="2985796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 userDrawn="1"/>
        </p:nvSpPr>
        <p:spPr>
          <a:xfrm>
            <a:off x="5150223" y="4062049"/>
            <a:ext cx="3321698" cy="1144555"/>
          </a:xfrm>
          <a:custGeom>
            <a:avLst/>
            <a:gdLst>
              <a:gd name="connsiteX0" fmla="*/ 3321698 w 3321698"/>
              <a:gd name="connsiteY0" fmla="*/ 1107233 h 1144555"/>
              <a:gd name="connsiteX1" fmla="*/ 2177143 w 3321698"/>
              <a:gd name="connsiteY1" fmla="*/ 0 h 1144555"/>
              <a:gd name="connsiteX2" fmla="*/ 410547 w 3321698"/>
              <a:gd name="connsiteY2" fmla="*/ 273698 h 1144555"/>
              <a:gd name="connsiteX3" fmla="*/ 0 w 3321698"/>
              <a:gd name="connsiteY3" fmla="*/ 1144555 h 1144555"/>
              <a:gd name="connsiteX4" fmla="*/ 3321698 w 3321698"/>
              <a:gd name="connsiteY4" fmla="*/ 1107233 h 114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1698" h="1144555">
                <a:moveTo>
                  <a:pt x="3321698" y="1107233"/>
                </a:moveTo>
                <a:lnTo>
                  <a:pt x="2177143" y="0"/>
                </a:lnTo>
                <a:lnTo>
                  <a:pt x="410547" y="273698"/>
                </a:lnTo>
                <a:lnTo>
                  <a:pt x="0" y="1144555"/>
                </a:lnTo>
                <a:lnTo>
                  <a:pt x="3321698" y="1107233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 userDrawn="1"/>
        </p:nvSpPr>
        <p:spPr>
          <a:xfrm>
            <a:off x="7524411" y="-43543"/>
            <a:ext cx="1706676" cy="3657600"/>
          </a:xfrm>
          <a:custGeom>
            <a:avLst/>
            <a:gdLst>
              <a:gd name="connsiteX0" fmla="*/ 0 w 1013927"/>
              <a:gd name="connsiteY0" fmla="*/ 0 h 3657600"/>
              <a:gd name="connsiteX1" fmla="*/ 995265 w 1013927"/>
              <a:gd name="connsiteY1" fmla="*/ 0 h 3657600"/>
              <a:gd name="connsiteX2" fmla="*/ 1013927 w 1013927"/>
              <a:gd name="connsiteY2" fmla="*/ 3315478 h 3657600"/>
              <a:gd name="connsiteX3" fmla="*/ 522514 w 1013927"/>
              <a:gd name="connsiteY3" fmla="*/ 3657600 h 3657600"/>
              <a:gd name="connsiteX4" fmla="*/ 0 w 1013927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927" h="3657600">
                <a:moveTo>
                  <a:pt x="0" y="0"/>
                </a:moveTo>
                <a:lnTo>
                  <a:pt x="995265" y="0"/>
                </a:lnTo>
                <a:lnTo>
                  <a:pt x="1013927" y="3315478"/>
                </a:lnTo>
                <a:lnTo>
                  <a:pt x="522514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313303" y="818916"/>
            <a:ext cx="8905341" cy="541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3918" y="195420"/>
            <a:ext cx="7340082" cy="648090"/>
          </a:xfrm>
          <a:noFill/>
        </p:spPr>
        <p:txBody>
          <a:bodyPr>
            <a:normAutofit/>
          </a:bodyPr>
          <a:lstStyle>
            <a:lvl1pPr marL="87313" indent="0"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97158" y="1131550"/>
            <a:ext cx="8223431" cy="3816530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7" name="図 16" descr="2背景0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11893" cy="5143500"/>
          </a:xfrm>
          <a:prstGeom prst="rect">
            <a:avLst/>
          </a:prstGeom>
        </p:spPr>
      </p:pic>
      <p:pic>
        <p:nvPicPr>
          <p:cNvPr id="20" name="図 19" descr="2背景03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347789"/>
            <a:ext cx="1623600" cy="809067"/>
          </a:xfrm>
          <a:prstGeom prst="rect">
            <a:avLst/>
          </a:prstGeom>
        </p:spPr>
      </p:pic>
      <p:pic>
        <p:nvPicPr>
          <p:cNvPr id="22" name="図 21" descr="kcgedu_red_no_tex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76434" y="488013"/>
            <a:ext cx="612000" cy="17503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スライド番号プレースホルダ 5">
            <a:extLst>
              <a:ext uri="{FF2B5EF4-FFF2-40B4-BE49-F238E27FC236}">
                <a16:creationId xmlns:a16="http://schemas.microsoft.com/office/drawing/2014/main" id="{E0FD1D8F-899C-4456-A651-700C993F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32642" y="4853402"/>
            <a:ext cx="940905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2021/11/16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2021/11/16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2021/11/16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2021/11/16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2021/11/16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2021/11/16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95000"/>
              </a:schemeClr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正方形/長方形 3"/>
          <p:cNvSpPr/>
          <p:nvPr userDrawn="1"/>
        </p:nvSpPr>
        <p:spPr>
          <a:xfrm>
            <a:off x="8304323" y="4958834"/>
            <a:ext cx="74571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6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lang="ja-JP" altLang="en-US" sz="6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ja-JP" sz="6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kcg.edu</a:t>
            </a:r>
            <a:r>
              <a:rPr lang="en-US" altLang="ja-JP" sz="6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2020</a:t>
            </a:r>
            <a:endParaRPr lang="ja-JP" altLang="en-US" sz="6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小塚ゴシック Pro B" pitchFamily="34" charset="-128"/>
          <a:ea typeface="小塚ゴシック Pro B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小塚ゴシック Pro M" pitchFamily="34" charset="-128"/>
          <a:ea typeface="小塚ゴシック Pro M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小塚ゴシック Pro M" pitchFamily="34" charset="-128"/>
          <a:ea typeface="小塚ゴシック Pro M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小塚ゴシック Pro M" pitchFamily="34" charset="-128"/>
          <a:ea typeface="小塚ゴシック Pro M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小塚ゴシック Pro M" pitchFamily="34" charset="-128"/>
          <a:ea typeface="小塚ゴシック Pro M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小塚ゴシック Pro M" pitchFamily="34" charset="-128"/>
          <a:ea typeface="小塚ゴシック Pro M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b="1" dirty="0"/>
              <a:t>コンピュータプログラミング概論</a:t>
            </a:r>
            <a:br>
              <a:rPr lang="en-US" altLang="ja-JP" dirty="0"/>
            </a:br>
            <a:r>
              <a:rPr lang="en-US" altLang="ja-JP" sz="3100" dirty="0"/>
              <a:t>2021</a:t>
            </a:r>
            <a:r>
              <a:rPr lang="ja-JP" altLang="en-US" sz="3100" dirty="0"/>
              <a:t>年秋期小テスト第１回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514109" y="3311236"/>
            <a:ext cx="3505200" cy="6801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ja-JP" altLang="en-US" sz="2800" dirty="0"/>
              <a:t>安　平勲</a:t>
            </a:r>
            <a:endParaRPr lang="en-US" altLang="ja-JP" sz="2800" dirty="0"/>
          </a:p>
          <a:p>
            <a:pPr algn="ctr"/>
            <a:r>
              <a:rPr lang="ja-JP" altLang="en-US" sz="2000" dirty="0" err="1"/>
              <a:t>ｈ</a:t>
            </a:r>
            <a:r>
              <a:rPr lang="en-US" altLang="ja-JP" sz="2000" dirty="0"/>
              <a:t>_an@kcg.ac.jp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9388"/>
            <a:r>
              <a:rPr lang="ja-JP" altLang="en-US" dirty="0"/>
              <a:t>第１回小テスト</a:t>
            </a:r>
            <a:r>
              <a:rPr kumimoji="1" lang="ja-JP" altLang="en-US" dirty="0"/>
              <a:t>　</a:t>
            </a:r>
          </a:p>
        </p:txBody>
      </p:sp>
      <p:sp>
        <p:nvSpPr>
          <p:cNvPr id="3" name="スライド番号プレースホルダ 5">
            <a:extLst>
              <a:ext uri="{FF2B5EF4-FFF2-40B4-BE49-F238E27FC236}">
                <a16:creationId xmlns:a16="http://schemas.microsoft.com/office/drawing/2014/main" id="{10E0C1D3-44CB-447F-97F3-A6608397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4811158"/>
            <a:ext cx="9143999" cy="273844"/>
          </a:xfrm>
          <a:prstGeom prst="rect">
            <a:avLst/>
          </a:prstGeom>
        </p:spPr>
        <p:txBody>
          <a:bodyPr/>
          <a:lstStyle/>
          <a:p>
            <a:pPr algn="ctr"/>
            <a:fld id="{2EDD2153-E8D7-4B98-A1D9-99C39916A512}" type="slidenum">
              <a:rPr kumimoji="1" lang="ja-JP" altLang="en-US" smtClean="0">
                <a:latin typeface="小塚ゴシック Pro M"/>
              </a:rPr>
              <a:pPr algn="ctr"/>
              <a:t>1</a:t>
            </a:fld>
            <a:endParaRPr kumimoji="1" lang="ja-JP" altLang="en-US" dirty="0">
              <a:latin typeface="小塚ゴシック Pro M"/>
            </a:endParaRP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6D056EFF-C189-4C98-8ACD-AEF3C62F7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131888"/>
            <a:ext cx="8223250" cy="3816350"/>
          </a:xfrm>
        </p:spPr>
        <p:txBody>
          <a:bodyPr>
            <a:normAutofit/>
          </a:bodyPr>
          <a:lstStyle/>
          <a:p>
            <a:pPr lvl="0"/>
            <a:endParaRPr lang="en-US" altLang="ja-JP" sz="2400" dirty="0"/>
          </a:p>
          <a:p>
            <a:pPr marL="0" lvl="0" indent="0">
              <a:buNone/>
            </a:pPr>
            <a:endParaRPr lang="ja-JP" altLang="ja-JP" sz="2400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D4D63363-B079-4C4A-B0ED-D27284DE016F}"/>
              </a:ext>
            </a:extLst>
          </p:cNvPr>
          <p:cNvSpPr txBox="1">
            <a:spLocks/>
          </p:cNvSpPr>
          <p:nvPr/>
        </p:nvSpPr>
        <p:spPr>
          <a:xfrm>
            <a:off x="596900" y="1163335"/>
            <a:ext cx="8429337" cy="3816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  <a:defRPr kumimoji="1" sz="24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800" kern="120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KING-LMS</a:t>
            </a:r>
            <a:r>
              <a:rPr lang="ja-JP" altLang="en-US" dirty="0" err="1"/>
              <a:t>の</a:t>
            </a:r>
            <a:r>
              <a:rPr lang="ja-JP" altLang="en-US" b="1" dirty="0" err="1"/>
              <a:t>第</a:t>
            </a:r>
            <a:r>
              <a:rPr lang="en-US" altLang="ja-JP" b="1" dirty="0"/>
              <a:t>7</a:t>
            </a:r>
            <a:r>
              <a:rPr lang="ja-JP" altLang="en-US" b="1" dirty="0"/>
              <a:t>回小テスト</a:t>
            </a:r>
            <a:r>
              <a:rPr lang="ja-JP" altLang="en-US" dirty="0"/>
              <a:t>からファイル</a:t>
            </a:r>
            <a:r>
              <a:rPr lang="en-US" altLang="ja-JP" b="1" dirty="0"/>
              <a:t>FCP_exam1_yournumber.ipynb</a:t>
            </a:r>
            <a:r>
              <a:rPr lang="ja-JP" altLang="en-US" dirty="0"/>
              <a:t>をダウンロードする</a:t>
            </a:r>
            <a:endParaRPr lang="en-US" altLang="ja-JP" dirty="0"/>
          </a:p>
          <a:p>
            <a:r>
              <a:rPr lang="ja-JP" altLang="en-US" dirty="0"/>
              <a:t>ファイル名の</a:t>
            </a:r>
            <a:r>
              <a:rPr lang="en-US" altLang="ja-JP" b="1" dirty="0" err="1"/>
              <a:t>yournumber</a:t>
            </a:r>
            <a:r>
              <a:rPr lang="ja-JP" altLang="en-US" dirty="0"/>
              <a:t>を</a:t>
            </a:r>
            <a:r>
              <a:rPr lang="ja-JP" altLang="en-US" b="1" dirty="0"/>
              <a:t>学籍番号</a:t>
            </a:r>
            <a:r>
              <a:rPr lang="ja-JP" altLang="en-US" dirty="0"/>
              <a:t>に変更する</a:t>
            </a:r>
            <a:endParaRPr lang="en-US" altLang="ja-JP" dirty="0"/>
          </a:p>
          <a:p>
            <a:pPr lvl="1"/>
            <a:r>
              <a:rPr lang="ja-JP" altLang="en-US" dirty="0"/>
              <a:t>学籍番号が</a:t>
            </a:r>
            <a:r>
              <a:rPr lang="en-US" altLang="ja-JP" dirty="0"/>
              <a:t>M20W0000</a:t>
            </a:r>
            <a:r>
              <a:rPr lang="ja-JP" altLang="en-US" dirty="0"/>
              <a:t>の場合：</a:t>
            </a:r>
            <a:r>
              <a:rPr lang="en-US" altLang="ja-JP" dirty="0"/>
              <a:t> FCP_exam1_M20W0000.ipynb </a:t>
            </a:r>
          </a:p>
          <a:p>
            <a:pPr marL="457200" lvl="1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※</a:t>
            </a:r>
            <a:r>
              <a:rPr lang="ja-JP" altLang="en-US" dirty="0"/>
              <a:t>これ以外のファイル名で提出した場合は，減点します</a:t>
            </a:r>
            <a:endParaRPr lang="en-US" altLang="ja-JP" dirty="0"/>
          </a:p>
          <a:p>
            <a:r>
              <a:rPr lang="ja-JP" altLang="en-US" dirty="0"/>
              <a:t>ファイルを</a:t>
            </a:r>
            <a:r>
              <a:rPr lang="en-US" altLang="ja-JP" dirty="0" err="1"/>
              <a:t>Jupyter</a:t>
            </a:r>
            <a:r>
              <a:rPr lang="en-US" altLang="ja-JP" dirty="0"/>
              <a:t> Notebook</a:t>
            </a:r>
            <a:r>
              <a:rPr lang="ja-JP" altLang="en-US" dirty="0"/>
              <a:t>で開き，解答する</a:t>
            </a:r>
            <a:endParaRPr lang="en-US" altLang="ja-JP" dirty="0"/>
          </a:p>
          <a:p>
            <a:r>
              <a:rPr lang="en-US" altLang="ja-JP" dirty="0" err="1"/>
              <a:t>Jupyter</a:t>
            </a:r>
            <a:r>
              <a:rPr lang="ja-JP" altLang="en-US" dirty="0"/>
              <a:t>解答ファイルを</a:t>
            </a:r>
            <a:r>
              <a:rPr lang="en-US" altLang="ja-JP" dirty="0"/>
              <a:t>KING-LMS</a:t>
            </a:r>
            <a:r>
              <a:rPr lang="ja-JP" altLang="en-US" dirty="0" err="1"/>
              <a:t>に提</a:t>
            </a:r>
            <a:r>
              <a:rPr lang="ja-JP" altLang="en-US" dirty="0"/>
              <a:t>出してください</a:t>
            </a:r>
            <a:endParaRPr lang="en-US" altLang="ja-JP" dirty="0"/>
          </a:p>
          <a:p>
            <a:r>
              <a:rPr lang="ja-JP" altLang="en-US" dirty="0"/>
              <a:t>提出期限は授業終了時間＋</a:t>
            </a:r>
            <a:r>
              <a:rPr lang="en-US" altLang="ja-JP" dirty="0"/>
              <a:t>10</a:t>
            </a:r>
            <a:r>
              <a:rPr lang="ja-JP" altLang="en-US" dirty="0"/>
              <a:t>分。これ以降はアップできません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0551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113</Words>
  <Application>Microsoft Office PowerPoint</Application>
  <PresentationFormat>画面に合わせる (16:9)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1" baseType="lpstr">
      <vt:lpstr>ＭＳ Ｐゴシック</vt:lpstr>
      <vt:lpstr>小塚ゴシック Pro B</vt:lpstr>
      <vt:lpstr>小塚ゴシック Pro M</vt:lpstr>
      <vt:lpstr>游ゴシック</vt:lpstr>
      <vt:lpstr>Arial</vt:lpstr>
      <vt:lpstr>Calibri</vt:lpstr>
      <vt:lpstr>Impact</vt:lpstr>
      <vt:lpstr>Wingdings</vt:lpstr>
      <vt:lpstr>Office テーマ</vt:lpstr>
      <vt:lpstr>コンピュータプログラミング概論 2021年秋期小テスト第１回</vt:lpstr>
      <vt:lpstr>第１回小テスト　</vt:lpstr>
    </vt:vector>
  </TitlesOfParts>
  <Company>教育用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京都コンピュータ学院</dc:creator>
  <cp:lastModifiedBy>kcg</cp:lastModifiedBy>
  <cp:revision>113</cp:revision>
  <dcterms:created xsi:type="dcterms:W3CDTF">2014-04-14T00:57:19Z</dcterms:created>
  <dcterms:modified xsi:type="dcterms:W3CDTF">2021-11-16T09:06:07Z</dcterms:modified>
</cp:coreProperties>
</file>