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8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EBFE1-2E30-4525-AFF0-4BC8C7DD8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33D64-5E3F-41D6-B3D7-CDA7E892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88A54-A53D-445E-9D14-27B74ED6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9DF-9068-4D96-AD30-79A95215FB5B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1A44-90D0-499D-B733-43921AF9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1482D-2B24-4FAF-ADEB-88EE37D8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590A-DA6A-4627-8E5A-E24A62C6D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3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F468-274F-4310-AAE4-77FB2430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C45C2-D19E-44B8-BA39-4D13AF18B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C329D-E249-40EE-8A7C-662F1153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9DF-9068-4D96-AD30-79A95215FB5B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EE41A-9709-48C6-9D19-FFE05030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96ACD-3537-4FBA-9F24-6F2D58C0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590A-DA6A-4627-8E5A-E24A62C6D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1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583A7-FF96-42D9-934D-D0035956D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B2F6D-753F-4582-BC22-7425B3BA8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317E0-50E4-4461-95A3-9BFFC80F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9DF-9068-4D96-AD30-79A95215FB5B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F694-4B09-4B3D-8535-C8D7CAAF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7C50B-117A-4812-8177-937D5584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590A-DA6A-4627-8E5A-E24A62C6D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5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6683-1A64-4522-95B5-D1F2C74E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39A9-7C4E-464F-AF57-290D134F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9336F-C2C2-4637-B54B-3BC78F3D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9DF-9068-4D96-AD30-79A95215FB5B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ED121-96E0-4E62-9326-7784EE76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1DFF-3E1D-47E2-9745-CE813AB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590A-DA6A-4627-8E5A-E24A62C6D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5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0725-597A-43AC-90B6-D04C8591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7C6BC-20B7-4BD6-AB5D-8C736C7E9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9AFA-71AF-435A-80B1-63BF9CDC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9DF-9068-4D96-AD30-79A95215FB5B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66EC-CBCC-4E30-9EDF-9D22C291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0DA8F-3B43-45EB-BBB4-AE482E4E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590A-DA6A-4627-8E5A-E24A62C6D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7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4617-5A1E-4468-A695-7EC4E770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1ACC4-66E5-4B38-9005-B044A15FD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35C0D-6C49-465F-AA68-ECBC25F0E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22AA3-F303-48E1-B439-19B44DF2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9DF-9068-4D96-AD30-79A95215FB5B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3DAF0-18FD-42D5-8705-48DC6505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F941E-C453-42F5-8F9F-0172B3FA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590A-DA6A-4627-8E5A-E24A62C6D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A058-E63B-44C6-A2B8-CCE110AB2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49CDE-01DA-44E7-8424-61CF3942E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435C9-B726-48AF-AF61-CA767A681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7440E-370D-46A8-87EE-D2ECFEDAB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F580A-4034-4033-AF7A-F1B65E1A3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B58BB-FFA6-4F49-BECA-E6F8F1E7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9DF-9068-4D96-AD30-79A95215FB5B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CF522-D61D-439A-B9C8-1C233E40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058C8-1A72-40CE-86BA-07C12A76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590A-DA6A-4627-8E5A-E24A62C6D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5AED-77BC-40A5-A41A-49EAADD1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B7F6A6-B459-45E1-A4E0-D474B04D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9DF-9068-4D96-AD30-79A95215FB5B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31AA0-6418-4C70-9859-3ACC107A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8E233-6566-40DC-B2B8-E92AF135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590A-DA6A-4627-8E5A-E24A62C6D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3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624A7-3A1C-4A3B-828F-AE062EC7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9DF-9068-4D96-AD30-79A95215FB5B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C212B-CA94-436E-B548-356913CF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3B26A-D19D-4F9B-8B2A-09A3CE11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590A-DA6A-4627-8E5A-E24A62C6D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0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E868-724E-4D3B-947C-D7E160100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CBE36-CD31-46F6-A5F5-A1B02E98A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C57E6-4259-44E0-9AC8-98DEE16E2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19D27-CA78-4F27-9B77-6007E739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9DF-9068-4D96-AD30-79A95215FB5B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38233-DD81-4CB1-ACDE-1C5F04CB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5318F-3B12-422F-B746-EE36508F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590A-DA6A-4627-8E5A-E24A62C6D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5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4800-0AA5-4B14-BF8A-3F5BE4CC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4C30C-DF35-4E01-8696-4B13056AC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7E7D5-417B-4532-97E6-C09D8CAFD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42A4C-7D3F-44DD-ADA2-F41FA361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9DF-9068-4D96-AD30-79A95215FB5B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74ACC-6214-4541-A72F-BDDF6A52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3461B-8812-446D-AB96-9272F498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590A-DA6A-4627-8E5A-E24A62C6D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9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ECBBE-E96C-49A3-BBC2-1CEDBCCA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A242C-207A-471C-9717-CFFF42576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846FB-E083-426F-BF43-D2D9EFB57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4D9DF-9068-4D96-AD30-79A95215FB5B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82A91-27F1-4200-99D6-1AAA707FB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38F3A-D8BE-4CAB-A91C-95D083361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D590A-DA6A-4627-8E5A-E24A62C6D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8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55AED37-FB58-4074-B737-F95CB1EAABEF}"/>
              </a:ext>
            </a:extLst>
          </p:cNvPr>
          <p:cNvGrpSpPr>
            <a:grpSpLocks/>
          </p:cNvGrpSpPr>
          <p:nvPr/>
        </p:nvGrpSpPr>
        <p:grpSpPr>
          <a:xfrm>
            <a:off x="3791814" y="2178370"/>
            <a:ext cx="4129169" cy="2223397"/>
            <a:chOff x="3789919" y="2178369"/>
            <a:chExt cx="4217745" cy="222339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4C5DE39-1FED-463F-BEFF-F9A3814D6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919" y="2178369"/>
              <a:ext cx="4217745" cy="2223397"/>
            </a:xfrm>
            <a:prstGeom prst="rect">
              <a:avLst/>
            </a:prstGeom>
            <a:effectLst>
              <a:outerShdw dist="50800" dir="5400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FACBC3-78BA-4570-BFE1-F7D838CA94DA}"/>
                </a:ext>
              </a:extLst>
            </p:cNvPr>
            <p:cNvSpPr txBox="1"/>
            <p:nvPr/>
          </p:nvSpPr>
          <p:spPr>
            <a:xfrm>
              <a:off x="3883826" y="2997682"/>
              <a:ext cx="40337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F5F42"/>
                  </a:solidFill>
                </a:rPr>
                <a:t>Shooter Hero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2014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De Castro</dc:creator>
  <cp:lastModifiedBy>Nathan De Castro</cp:lastModifiedBy>
  <cp:revision>5</cp:revision>
  <dcterms:created xsi:type="dcterms:W3CDTF">2018-03-06T07:31:01Z</dcterms:created>
  <dcterms:modified xsi:type="dcterms:W3CDTF">2018-06-11T01:39:45Z</dcterms:modified>
</cp:coreProperties>
</file>