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0820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IN" b="1" sz="2000" lang="en-US">
                <a:solidFill>
                  <a:schemeClr val="accent1">
                    <a:lumMod val="75000"/>
                  </a:schemeClr>
                </a:solidFill>
                <a:latin typeface="Arial"/>
                <a:cs typeface="Arial"/>
              </a:rPr>
              <a:t>Y</a:t>
            </a:r>
            <a:r>
              <a:rPr altLang="en-IN" b="1" sz="2000" lang="en-US">
                <a:solidFill>
                  <a:schemeClr val="accent1">
                    <a:lumMod val="75000"/>
                  </a:schemeClr>
                </a:solidFill>
                <a:latin typeface="Arial"/>
                <a:cs typeface="Arial"/>
              </a:rPr>
              <a:t>U</a:t>
            </a:r>
            <a:r>
              <a:rPr altLang="en-IN" b="1" sz="2000" lang="en-US">
                <a:solidFill>
                  <a:schemeClr val="accent1">
                    <a:lumMod val="75000"/>
                  </a:schemeClr>
                </a:solidFill>
                <a:latin typeface="Arial"/>
                <a:cs typeface="Arial"/>
              </a:rPr>
              <a:t>K</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H</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S</a:t>
            </a:r>
            <a:endParaRPr altLang="en-US" lang="zh-CN"/>
          </a:p>
          <a:p>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D</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P</a:t>
            </a:r>
            <a:r>
              <a:rPr altLang="en-IN" b="1" sz="2000" lang="en-US">
                <a:solidFill>
                  <a:schemeClr val="accent1">
                    <a:lumMod val="75000"/>
                  </a:schemeClr>
                </a:solidFill>
                <a:latin typeface="Arial"/>
                <a:cs typeface="Arial"/>
              </a:rPr>
              <a:t>A</a:t>
            </a:r>
            <a:r>
              <a:rPr altLang="en-IN" b="1" sz="2000" lang="en-US">
                <a:solidFill>
                  <a:schemeClr val="accent1">
                    <a:lumMod val="75000"/>
                  </a:schemeClr>
                </a:solidFill>
                <a:latin typeface="Arial"/>
                <a:cs typeface="Arial"/>
              </a:rPr>
              <a:t>RTMENT</a:t>
            </a:r>
            <a:endParaRPr altLang="en-US" lang="zh-CN"/>
          </a:p>
          <a:p>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I</a:t>
            </a:r>
            <a:r>
              <a:rPr altLang="en-IN" b="1" sz="2000" lang="en-US">
                <a:solidFill>
                  <a:schemeClr val="accent1">
                    <a:lumMod val="75000"/>
                  </a:schemeClr>
                </a:solidFill>
                <a:latin typeface="Arial"/>
                <a:cs typeface="Arial"/>
              </a:rPr>
              <a:t>V</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KANANDHA</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L</a:t>
            </a:r>
            <a:r>
              <a:rPr altLang="en-IN" b="1" sz="2000" lang="en-US">
                <a:solidFill>
                  <a:schemeClr val="accent1">
                    <a:lumMod val="75000"/>
                  </a:schemeClr>
                </a:solidFill>
                <a:latin typeface="Arial"/>
                <a:cs typeface="Arial"/>
              </a:rPr>
              <a:t>EGE</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T</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C</a:t>
            </a:r>
            <a:r>
              <a:rPr altLang="en-IN" b="1" sz="2000" lang="en-US">
                <a:solidFill>
                  <a:schemeClr val="accent1">
                    <a:lumMod val="75000"/>
                  </a:schemeClr>
                </a:solidFill>
                <a:latin typeface="Arial"/>
                <a:cs typeface="Arial"/>
              </a:rPr>
              <a:t>HNOLOGY</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F</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R</a:t>
            </a:r>
            <a:r>
              <a:rPr altLang="en-IN" b="1" sz="2000" lang="en-US">
                <a:solidFill>
                  <a:schemeClr val="accent1">
                    <a:lumMod val="75000"/>
                  </a:schemeClr>
                </a:solidFill>
                <a:latin typeface="Arial"/>
                <a:cs typeface="Arial"/>
              </a:rPr>
              <a:t> </a:t>
            </a:r>
            <a:r>
              <a:rPr altLang="en-IN" b="1" sz="2000" lang="en-US">
                <a:solidFill>
                  <a:schemeClr val="accent1">
                    <a:lumMod val="75000"/>
                  </a:schemeClr>
                </a:solidFill>
                <a:latin typeface="Arial"/>
                <a:cs typeface="Arial"/>
              </a:rPr>
              <a:t>W</a:t>
            </a:r>
            <a:r>
              <a:rPr altLang="en-IN" b="1" sz="2000" lang="en-US">
                <a:solidFill>
                  <a:schemeClr val="accent1">
                    <a:lumMod val="75000"/>
                  </a:schemeClr>
                </a:solidFill>
                <a:latin typeface="Arial"/>
                <a:cs typeface="Arial"/>
              </a:rPr>
              <a:t>O</a:t>
            </a:r>
            <a:r>
              <a:rPr altLang="en-IN" b="1" sz="2000" lang="en-US">
                <a:solidFill>
                  <a:schemeClr val="accent1">
                    <a:lumMod val="75000"/>
                  </a:schemeClr>
                </a:solidFill>
                <a:latin typeface="Arial"/>
                <a:cs typeface="Arial"/>
              </a:rPr>
              <a:t>M</a:t>
            </a:r>
            <a:r>
              <a:rPr altLang="en-IN" b="1" sz="2000" lang="en-US">
                <a:solidFill>
                  <a:schemeClr val="accent1">
                    <a:lumMod val="75000"/>
                  </a:schemeClr>
                </a:solidFill>
                <a:latin typeface="Arial"/>
                <a:cs typeface="Arial"/>
              </a:rPr>
              <a:t>E</a:t>
            </a:r>
            <a:r>
              <a:rPr altLang="en-IN" b="1" sz="2000" lang="en-US">
                <a:solidFill>
                  <a:schemeClr val="accent1">
                    <a:lumMod val="75000"/>
                  </a:schemeClr>
                </a:solidFill>
                <a:latin typeface="Arial"/>
                <a:cs typeface="Arial"/>
              </a:rPr>
              <a:t>N</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2021-05-25T18:50:10Z</dcterms:created>
  <dcterms:modified xsi:type="dcterms:W3CDTF">2024-04-17T09:09:47Z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9ce472a160b0495b931ecd6e06d5b4e2</vt:lpwstr>
  </property>
</Properties>
</file>