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56" r:id="rId2"/>
    <p:sldId id="259" r:id="rId3"/>
    <p:sldId id="446" r:id="rId4"/>
    <p:sldId id="484" r:id="rId5"/>
    <p:sldId id="441" r:id="rId6"/>
    <p:sldId id="338" r:id="rId7"/>
    <p:sldId id="375" r:id="rId8"/>
    <p:sldId id="497" r:id="rId9"/>
    <p:sldId id="498" r:id="rId10"/>
    <p:sldId id="499" r:id="rId11"/>
    <p:sldId id="501" r:id="rId12"/>
    <p:sldId id="503" r:id="rId13"/>
    <p:sldId id="451" r:id="rId14"/>
    <p:sldId id="490" r:id="rId15"/>
    <p:sldId id="483" r:id="rId16"/>
    <p:sldId id="486" r:id="rId17"/>
    <p:sldId id="487" r:id="rId18"/>
    <p:sldId id="491" r:id="rId19"/>
    <p:sldId id="464" r:id="rId20"/>
    <p:sldId id="493" r:id="rId21"/>
    <p:sldId id="504" r:id="rId22"/>
    <p:sldId id="505" r:id="rId23"/>
    <p:sldId id="492" r:id="rId24"/>
    <p:sldId id="489" r:id="rId25"/>
    <p:sldId id="473" r:id="rId26"/>
    <p:sldId id="450" r:id="rId27"/>
    <p:sldId id="500" r:id="rId28"/>
    <p:sldId id="485" r:id="rId29"/>
    <p:sldId id="260" r:id="rId30"/>
    <p:sldId id="496" r:id="rId31"/>
    <p:sldId id="495" r:id="rId32"/>
    <p:sldId id="494" r:id="rId33"/>
    <p:sldId id="258" r:id="rId34"/>
    <p:sldId id="261" r:id="rId35"/>
    <p:sldId id="277" r:id="rId36"/>
    <p:sldId id="298" r:id="rId37"/>
    <p:sldId id="31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82F"/>
    <a:srgbClr val="FFFFFF"/>
    <a:srgbClr val="FFFFCC"/>
    <a:srgbClr val="FF66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4" autoAdjust="0"/>
    <p:restoredTop sz="67801" autoAdjust="0"/>
  </p:normalViewPr>
  <p:slideViewPr>
    <p:cSldViewPr snapToGrid="0">
      <p:cViewPr varScale="1">
        <p:scale>
          <a:sx n="62" d="100"/>
          <a:sy n="62"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11A7D-68C3-4A89-86A9-762C18C10145}" type="datetimeFigureOut">
              <a:rPr kumimoji="1" lang="ja-JP" altLang="en-US" smtClean="0"/>
              <a:t>2025/3/31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AB750-5769-49AD-AC46-3C0720DC94D2}" type="slidenum">
              <a:rPr kumimoji="1" lang="ja-JP" altLang="en-US" smtClean="0"/>
              <a:t>‹#›</a:t>
            </a:fld>
            <a:endParaRPr kumimoji="1" lang="ja-JP" altLang="en-US"/>
          </a:p>
        </p:txBody>
      </p:sp>
    </p:spTree>
    <p:extLst>
      <p:ext uri="{BB962C8B-B14F-4D97-AF65-F5344CB8AC3E}">
        <p14:creationId xmlns:p14="http://schemas.microsoft.com/office/powerpoint/2010/main" val="38406763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発表を始めます。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I will now begin my presentation.</a:t>
            </a:r>
          </a:p>
          <a:p>
            <a:endParaRPr kumimoji="1" lang="en-US" altLang="ja-JP"/>
          </a:p>
          <a:p>
            <a:r>
              <a:rPr kumimoji="1" lang="ja-JP" altLang="en-US"/>
              <a:t>私は瀬尾幸斗です。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My name is Seo Yukito.</a:t>
            </a:r>
          </a:p>
          <a:p>
            <a:endParaRPr kumimoji="1" lang="en-US" altLang="ja-JP"/>
          </a:p>
          <a:p>
            <a:r>
              <a:rPr kumimoji="1" lang="ja-JP" altLang="en-US"/>
              <a:t>神奈川工科大学院　情報工学専攻　に所属しています。</a:t>
            </a:r>
            <a:endParaRPr kumimoji="1" lang="en-US" altLang="ja-JP"/>
          </a:p>
          <a:p>
            <a:r>
              <a:rPr kumimoji="1" lang="en-US" altLang="ja-JP"/>
              <a:t>I am a student at the </a:t>
            </a:r>
            <a:r>
              <a:rPr kumimoji="1" lang="en-US" altLang="ja-JP" sz="1200" cap="none">
                <a:latin typeface="+mn-lt"/>
              </a:rPr>
              <a:t>Kanagawa Institute of Technology ,Graduate School of Engineering ,</a:t>
            </a:r>
            <a:r>
              <a:rPr lang="en-US" altLang="ja-JP" sz="1200" cap="none">
                <a:latin typeface="+mn-lt"/>
              </a:rPr>
              <a:t>Course</a:t>
            </a:r>
            <a:r>
              <a:rPr kumimoji="1" lang="en-US" altLang="ja-JP" sz="1200" cap="none">
                <a:latin typeface="+mn-lt"/>
              </a:rPr>
              <a:t> of Information </a:t>
            </a:r>
            <a:r>
              <a:rPr lang="en-US" altLang="ja-JP" sz="1200" cap="none">
                <a:latin typeface="+mn-lt"/>
              </a:rPr>
              <a:t>Technology and computer science</a:t>
            </a:r>
            <a:endParaRPr kumimoji="1" lang="en-US" altLang="ja-JP" sz="1200" cap="none">
              <a:latin typeface="+mn-lt"/>
            </a:endParaRPr>
          </a:p>
          <a:p>
            <a:endParaRPr kumimoji="1" lang="en-US" altLang="ja-JP"/>
          </a:p>
          <a:p>
            <a:r>
              <a:rPr kumimoji="1" lang="ja-JP" altLang="en-US"/>
              <a:t>宜しくお願いします。</a:t>
            </a:r>
            <a:endParaRPr kumimoji="1" lang="en-US" altLang="ja-JP"/>
          </a:p>
          <a:p>
            <a:r>
              <a:rPr kumimoji="1" lang="en-US" altLang="ja-JP"/>
              <a:t>Thank you for your time.</a:t>
            </a:r>
            <a:endParaRPr kumimoji="1" lang="en-US" altLang="ja-JP"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a:t>
            </a:fld>
            <a:endParaRPr kumimoji="1" lang="ja-JP" altLang="en-US"/>
          </a:p>
        </p:txBody>
      </p:sp>
    </p:spTree>
    <p:extLst>
      <p:ext uri="{BB962C8B-B14F-4D97-AF65-F5344CB8AC3E}">
        <p14:creationId xmlns:p14="http://schemas.microsoft.com/office/powerpoint/2010/main" val="2493408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空間連続性は、一つの観測画像マップに注目して、隣同士の画像シーケンスから信頼性を計算します。</a:t>
            </a:r>
            <a:endParaRPr kumimoji="1" lang="en-US" altLang="ja-JP" dirty="0"/>
          </a:p>
          <a:p>
            <a:r>
              <a:rPr kumimoji="1" lang="en-US" altLang="ja-JP" dirty="0"/>
              <a:t>Spatial continuity focuses on one observation image map and calculates its reliability from adjacent image sequences.</a:t>
            </a:r>
          </a:p>
          <a:p>
            <a:endParaRPr kumimoji="1" lang="en-US" altLang="ja-JP" dirty="0"/>
          </a:p>
          <a:p>
            <a:r>
              <a:rPr kumimoji="1" lang="ja-JP" altLang="en-US" dirty="0"/>
              <a:t>画像シーケンスはエリアをつなぐ重複のある画像のことです。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Image sequences are images with overlaps that connect an area.</a:t>
            </a:r>
          </a:p>
          <a:p>
            <a:endParaRPr kumimoji="1" lang="en-US" altLang="ja-JP"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10</a:t>
            </a:fld>
            <a:endParaRPr kumimoji="1" lang="ja-JP" altLang="en-US"/>
          </a:p>
        </p:txBody>
      </p:sp>
    </p:spTree>
    <p:extLst>
      <p:ext uri="{BB962C8B-B14F-4D97-AF65-F5344CB8AC3E}">
        <p14:creationId xmlns:p14="http://schemas.microsoft.com/office/powerpoint/2010/main" val="351266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空間連続性の計算方法は、特徴点マッチングで重複画像を作成して、変化の割合を計算します。</a:t>
            </a:r>
            <a:endParaRPr kumimoji="1" lang="en-US" altLang="ja-JP" dirty="0"/>
          </a:p>
          <a:p>
            <a:r>
              <a:rPr kumimoji="1" lang="en-US" altLang="ja-JP" dirty="0"/>
              <a:t>The spatial continuity calculation method creates overlapping images by feature point matching and calculates the percentage of change.</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11</a:t>
            </a:fld>
            <a:endParaRPr kumimoji="1" lang="ja-JP" altLang="en-US"/>
          </a:p>
        </p:txBody>
      </p:sp>
    </p:spTree>
    <p:extLst>
      <p:ext uri="{BB962C8B-B14F-4D97-AF65-F5344CB8AC3E}">
        <p14:creationId xmlns:p14="http://schemas.microsoft.com/office/powerpoint/2010/main" val="17163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1F0E3-6AF8-8CB1-CD91-0077591A41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06F03A-99AA-0DC3-47EF-5941B98539E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CA2C4B8-E322-8FAB-78B9-7B5C3C197B86}"/>
              </a:ext>
            </a:extLst>
          </p:cNvPr>
          <p:cNvSpPr>
            <a:spLocks noGrp="1"/>
          </p:cNvSpPr>
          <p:nvPr>
            <p:ph type="body" idx="1"/>
          </p:nvPr>
        </p:nvSpPr>
        <p:spPr/>
        <p:txBody>
          <a:bodyPr/>
          <a:lstStyle/>
          <a:p>
            <a:r>
              <a:rPr kumimoji="1" lang="ja-JP" altLang="en-US" dirty="0"/>
              <a:t>物体検知の妥当性は、次のように計算します。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validity of object detection is calculated as follows.</a:t>
            </a:r>
          </a:p>
          <a:p>
            <a:endParaRPr kumimoji="1" lang="en-US" altLang="ja-JP" dirty="0"/>
          </a:p>
          <a:p>
            <a:r>
              <a:rPr kumimoji="1" lang="ja-JP" altLang="en-US" dirty="0"/>
              <a:t>まず、観測対象を設定します。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First, set the observation target.</a:t>
            </a:r>
          </a:p>
          <a:p>
            <a:endParaRPr kumimoji="1" lang="en-US" altLang="ja-JP" dirty="0"/>
          </a:p>
          <a:p>
            <a:r>
              <a:rPr kumimoji="1" lang="ja-JP" altLang="en-US" dirty="0"/>
              <a:t>次に物体検知を行い、観測対象の検知スコアを求めます。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Next, perform object detection and find the detection score of the observation target.</a:t>
            </a:r>
          </a:p>
          <a:p>
            <a:endParaRPr kumimoji="1" lang="en-US" altLang="ja-JP" dirty="0"/>
          </a:p>
          <a:p>
            <a:r>
              <a:rPr kumimoji="1" lang="ja-JP" altLang="en-US" dirty="0"/>
              <a:t>さらに、観測対象ではないものが検知された場合、その検知スコアの平均を求めます。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Furthermore, if something that is not the observation target is detected, the average detection score for those is found.</a:t>
            </a:r>
          </a:p>
          <a:p>
            <a:endParaRPr kumimoji="1" lang="en-US" altLang="ja-JP" dirty="0"/>
          </a:p>
          <a:p>
            <a:r>
              <a:rPr kumimoji="1" lang="ja-JP" altLang="en-US" dirty="0"/>
              <a:t>この観測対象の平均スコアから観測対象以外の平均スコアから引いたものを、信頼性スコアとします。</a:t>
            </a:r>
            <a:endParaRPr kumimoji="1" lang="en-US" altLang="ja-JP" dirty="0"/>
          </a:p>
          <a:p>
            <a:r>
              <a:rPr kumimoji="1" lang="en-US" altLang="ja-JP" dirty="0"/>
              <a:t>The reliability score is calculated by subtracting the mean score of the non-observed targets from the mean score of the observed targets.</a:t>
            </a:r>
            <a:endParaRPr kumimoji="1" lang="ja-JP" altLang="en-US" dirty="0"/>
          </a:p>
        </p:txBody>
      </p:sp>
      <p:sp>
        <p:nvSpPr>
          <p:cNvPr id="4" name="スライド番号プレースホルダー 3">
            <a:extLst>
              <a:ext uri="{FF2B5EF4-FFF2-40B4-BE49-F238E27FC236}">
                <a16:creationId xmlns:a16="http://schemas.microsoft.com/office/drawing/2014/main" id="{B28A46BF-507E-8E1D-4AF5-939277F0F65E}"/>
              </a:ext>
            </a:extLst>
          </p:cNvPr>
          <p:cNvSpPr>
            <a:spLocks noGrp="1"/>
          </p:cNvSpPr>
          <p:nvPr>
            <p:ph type="sldNum" sz="quarter" idx="5"/>
          </p:nvPr>
        </p:nvSpPr>
        <p:spPr/>
        <p:txBody>
          <a:bodyPr/>
          <a:lstStyle/>
          <a:p>
            <a:fld id="{701AB750-5769-49AD-AC46-3C0720DC94D2}" type="slidenum">
              <a:rPr kumimoji="1" lang="ja-JP" altLang="en-US" smtClean="0"/>
              <a:t>12</a:t>
            </a:fld>
            <a:endParaRPr kumimoji="1" lang="ja-JP" altLang="en-US"/>
          </a:p>
        </p:txBody>
      </p:sp>
    </p:spTree>
    <p:extLst>
      <p:ext uri="{BB962C8B-B14F-4D97-AF65-F5344CB8AC3E}">
        <p14:creationId xmlns:p14="http://schemas.microsoft.com/office/powerpoint/2010/main" val="1832734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ここからは、実験の説明です。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From here, we will explain the experiments.</a:t>
            </a:r>
          </a:p>
          <a:p>
            <a:endParaRPr kumimoji="1" lang="en-US" altLang="ja-JP" dirty="0"/>
          </a:p>
          <a:p>
            <a:r>
              <a:rPr kumimoji="1" lang="ja-JP" altLang="en-US" dirty="0"/>
              <a:t>提案手法を用いて、プロトタイプを作成しました。</a:t>
            </a:r>
            <a:endParaRPr kumimoji="1" lang="en-US" altLang="ja-JP" dirty="0"/>
          </a:p>
          <a:p>
            <a:r>
              <a:rPr kumimoji="1" lang="en-US" altLang="ja-JP" dirty="0"/>
              <a:t>A prototype was created using the proposed method. </a:t>
            </a:r>
          </a:p>
          <a:p>
            <a:endParaRPr kumimoji="1" lang="en-US" altLang="ja-JP" dirty="0"/>
          </a:p>
          <a:p>
            <a:r>
              <a:rPr kumimoji="1" lang="ja-JP" altLang="en-US" dirty="0"/>
              <a:t>時間連続性の特徴ベクトル抽出には、</a:t>
            </a:r>
            <a:r>
              <a:rPr kumimoji="1" lang="en-US" altLang="ja-JP" dirty="0"/>
              <a:t>VQ-VAE</a:t>
            </a:r>
            <a:r>
              <a:rPr kumimoji="1" lang="ja-JP" altLang="en-US" dirty="0"/>
              <a:t>、空間連続性の特徴点マッチングでは</a:t>
            </a:r>
            <a:r>
              <a:rPr kumimoji="1" lang="en-US" altLang="ja-JP" dirty="0"/>
              <a:t>SIFT</a:t>
            </a:r>
            <a:r>
              <a:rPr kumimoji="1" lang="ja-JP" altLang="en-US" dirty="0"/>
              <a:t>、物体検知の妥当性では</a:t>
            </a:r>
            <a:r>
              <a:rPr kumimoji="1" lang="en-US" altLang="ja-JP" dirty="0"/>
              <a:t>YoLo8</a:t>
            </a:r>
            <a:r>
              <a:rPr kumimoji="1" lang="ja-JP" altLang="en-US" dirty="0"/>
              <a:t>を使用しました。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VQ-VAE was used to extract time-continuous feature vectors, SIFT for spatial-continuous feature point matching, and YoLo8 for object detection validity.</a:t>
            </a:r>
          </a:p>
          <a:p>
            <a:endParaRPr kumimoji="1" lang="en-US" altLang="ja-JP" dirty="0"/>
          </a:p>
          <a:p>
            <a:r>
              <a:rPr kumimoji="1" lang="ja-JP" altLang="en-US" dirty="0"/>
              <a:t>データセットは、大学キャンパスをドローンで撮影した</a:t>
            </a:r>
            <a:r>
              <a:rPr kumimoji="1" lang="en-US" altLang="ja-JP" dirty="0"/>
              <a:t>321</a:t>
            </a:r>
            <a:r>
              <a:rPr kumimoji="1" lang="ja-JP" altLang="en-US" dirty="0"/>
              <a:t>枚のフレーム画像を使用しました。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dataset used was 321 frame images taken by a drone of a university campus.</a:t>
            </a:r>
          </a:p>
          <a:p>
            <a:endParaRPr kumimoji="1" lang="en-US" altLang="ja-JP" dirty="0"/>
          </a:p>
          <a:p>
            <a:r>
              <a:rPr kumimoji="1" lang="ja-JP" altLang="en-US" dirty="0"/>
              <a:t>このデータセットのフレーム画像に対して、</a:t>
            </a:r>
            <a:r>
              <a:rPr kumimoji="1" lang="en-US" altLang="ja-JP" dirty="0"/>
              <a:t>100</a:t>
            </a:r>
            <a:r>
              <a:rPr kumimoji="1" lang="ja-JP" altLang="en-US" dirty="0"/>
              <a:t>枚複製して、さらにノイズを加えました。</a:t>
            </a:r>
            <a:endParaRPr kumimoji="1" lang="en-US" altLang="ja-JP" dirty="0"/>
          </a:p>
          <a:p>
            <a:r>
              <a:rPr kumimoji="1" lang="en-US" altLang="ja-JP" dirty="0"/>
              <a:t>100 copies of the frame images in this dataset were made and noise was added.</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13</a:t>
            </a:fld>
            <a:endParaRPr kumimoji="1" lang="ja-JP" altLang="en-US"/>
          </a:p>
        </p:txBody>
      </p:sp>
    </p:spTree>
    <p:extLst>
      <p:ext uri="{BB962C8B-B14F-4D97-AF65-F5344CB8AC3E}">
        <p14:creationId xmlns:p14="http://schemas.microsoft.com/office/powerpoint/2010/main" val="3838340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3694-B1C1-98D6-B1D2-BA9780ADFC9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5BD547E-2D36-A1B6-10CA-FFB025B9D4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EED949-0360-C5CF-DA5C-0546EBF8E58C}"/>
              </a:ext>
            </a:extLst>
          </p:cNvPr>
          <p:cNvSpPr>
            <a:spLocks noGrp="1"/>
          </p:cNvSpPr>
          <p:nvPr>
            <p:ph type="body" idx="1"/>
          </p:nvPr>
        </p:nvSpPr>
        <p:spPr/>
        <p:txBody>
          <a:bodyPr/>
          <a:lstStyle/>
          <a:p>
            <a:r>
              <a:rPr kumimoji="1" lang="ja-JP" altLang="en-US" dirty="0"/>
              <a:t>ノイズには２種類あります。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 are two types of noise.</a:t>
            </a:r>
          </a:p>
          <a:p>
            <a:endParaRPr kumimoji="1" lang="en-US" altLang="ja-JP" dirty="0"/>
          </a:p>
          <a:p>
            <a:r>
              <a:rPr kumimoji="1" lang="ja-JP" altLang="en-US" dirty="0"/>
              <a:t>ノイズ１は、大きな鳥のイラストが映るノイズです。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Noise 1 is noise that shows a large illustration of a bird.</a:t>
            </a:r>
          </a:p>
          <a:p>
            <a:endParaRPr kumimoji="1" lang="en-US" altLang="ja-JP" dirty="0"/>
          </a:p>
          <a:p>
            <a:r>
              <a:rPr kumimoji="1" lang="ja-JP" altLang="en-US" dirty="0"/>
              <a:t>ノイズ２は、小さな鳥のイラストが連続して映るノイズです。</a:t>
            </a:r>
            <a:endParaRPr kumimoji="1" lang="en-US" altLang="ja-JP" dirty="0"/>
          </a:p>
          <a:p>
            <a:r>
              <a:rPr kumimoji="1" lang="en-US" altLang="ja-JP" dirty="0"/>
              <a:t>Noise 2 is noise that shows a series of small bird illustrations.</a:t>
            </a:r>
          </a:p>
        </p:txBody>
      </p:sp>
      <p:sp>
        <p:nvSpPr>
          <p:cNvPr id="4" name="スライド番号プレースホルダー 3">
            <a:extLst>
              <a:ext uri="{FF2B5EF4-FFF2-40B4-BE49-F238E27FC236}">
                <a16:creationId xmlns:a16="http://schemas.microsoft.com/office/drawing/2014/main" id="{22C2BDEA-9811-E4D5-EBA7-5A27C4C06232}"/>
              </a:ext>
            </a:extLst>
          </p:cNvPr>
          <p:cNvSpPr>
            <a:spLocks noGrp="1"/>
          </p:cNvSpPr>
          <p:nvPr>
            <p:ph type="sldNum" sz="quarter" idx="5"/>
          </p:nvPr>
        </p:nvSpPr>
        <p:spPr/>
        <p:txBody>
          <a:bodyPr/>
          <a:lstStyle/>
          <a:p>
            <a:fld id="{701AB750-5769-49AD-AC46-3C0720DC94D2}" type="slidenum">
              <a:rPr kumimoji="1" lang="ja-JP" altLang="en-US" smtClean="0"/>
              <a:t>14</a:t>
            </a:fld>
            <a:endParaRPr kumimoji="1" lang="ja-JP" altLang="en-US"/>
          </a:p>
        </p:txBody>
      </p:sp>
    </p:spTree>
    <p:extLst>
      <p:ext uri="{BB962C8B-B14F-4D97-AF65-F5344CB8AC3E}">
        <p14:creationId xmlns:p14="http://schemas.microsoft.com/office/powerpoint/2010/main" val="377377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これは時間連続性の実験結果です。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These are the experimental results for time continuity.</a:t>
            </a:r>
          </a:p>
          <a:p>
            <a:endParaRPr kumimoji="1" lang="en-US" altLang="ja-JP" dirty="0"/>
          </a:p>
          <a:p>
            <a:r>
              <a:rPr kumimoji="1" lang="ja-JP" altLang="en-US" dirty="0"/>
              <a:t>ノイズ１が含まれる箇所において，信頼性が低く算出されていることから，時間連続性が途切れている部分を算出できていることが確認できる．</a:t>
            </a:r>
            <a:endParaRPr kumimoji="1" lang="en-US" altLang="ja-JP" dirty="0"/>
          </a:p>
          <a:p>
            <a:r>
              <a:rPr kumimoji="1" lang="en-US" altLang="ja-JP" dirty="0"/>
              <a:t>Since the calculations are performed with low reliability in areas containing noise 1, it can be confirmed that the parts where time continuity is interrupted have been calculated.</a:t>
            </a:r>
          </a:p>
          <a:p>
            <a:endParaRPr kumimoji="1" lang="en-US" altLang="ja-JP" dirty="0"/>
          </a:p>
          <a:p>
            <a:r>
              <a:rPr kumimoji="1" lang="ja-JP" altLang="en-US" dirty="0"/>
              <a:t>この結果は、画像としては正常だが、本来の観測対象と異なる画像を、時間連続性から検知できたことを意味します。</a:t>
            </a:r>
            <a:endParaRPr kumimoji="1" lang="en-US" altLang="ja-JP" dirty="0"/>
          </a:p>
          <a:p>
            <a:r>
              <a:rPr kumimoji="1" lang="en-US" altLang="ja-JP" dirty="0"/>
              <a:t>This result means that images that are normal but different from the intended observed subject can be detected from time continuity.</a:t>
            </a:r>
          </a:p>
          <a:p>
            <a:endParaRPr kumimoji="1" lang="en-US" altLang="ja-JP"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15</a:t>
            </a:fld>
            <a:endParaRPr kumimoji="1" lang="ja-JP" altLang="en-US"/>
          </a:p>
        </p:txBody>
      </p:sp>
    </p:spTree>
    <p:extLst>
      <p:ext uri="{BB962C8B-B14F-4D97-AF65-F5344CB8AC3E}">
        <p14:creationId xmlns:p14="http://schemas.microsoft.com/office/powerpoint/2010/main" val="2669163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これは空間連続性の実験結果です。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These are the results of an experiment on spatial continuity.</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T100</a:t>
            </a:r>
            <a:r>
              <a:rPr kumimoji="1" lang="ja-JP" altLang="en-US" dirty="0"/>
              <a:t>にはノイズが付与されていません。</a:t>
            </a:r>
            <a:endParaRPr kumimoji="1" lang="en-US" altLang="ja-JP" dirty="0"/>
          </a:p>
          <a:p>
            <a:r>
              <a:rPr kumimoji="1" lang="ja-JP" altLang="en-US" dirty="0"/>
              <a:t>ノイズが付与されているフレームで、信頼性スコアが低くなっていることが確認できます。</a:t>
            </a:r>
            <a:endParaRPr kumimoji="1" lang="en-US" altLang="ja-JP" dirty="0"/>
          </a:p>
          <a:p>
            <a:r>
              <a:rPr kumimoji="1" lang="en-US" altLang="ja-JP" dirty="0"/>
              <a:t>The reliability score is low in areas containing noise, which confirms that areas without spatial continuity have been calculated.</a:t>
            </a:r>
          </a:p>
          <a:p>
            <a:endParaRPr kumimoji="1" lang="en-US" altLang="ja-JP" dirty="0"/>
          </a:p>
          <a:p>
            <a:r>
              <a:rPr kumimoji="1" lang="ja-JP" altLang="en-US" dirty="0"/>
              <a:t>この結果は、本来の観測対象と異なる画像を、空間連続性から検知できたことを意味します。</a:t>
            </a:r>
            <a:endParaRPr kumimoji="1" lang="en-US" altLang="ja-JP" dirty="0"/>
          </a:p>
          <a:p>
            <a:r>
              <a:rPr lang="en-US" altLang="ja-JP" dirty="0"/>
              <a:t>This result means that an image that appears normal but is different from the actual observed subject can be detected from spatial continuity.</a:t>
            </a:r>
            <a:endParaRPr kumimoji="1" lang="en-US" altLang="ja-JP" dirty="0"/>
          </a:p>
          <a:p>
            <a:endParaRPr kumimoji="1" lang="en-US" altLang="ja-JP" dirty="0"/>
          </a:p>
          <a:p>
            <a:endParaRPr kumimoji="1" lang="en-US" altLang="ja-JP" dirty="0"/>
          </a:p>
          <a:p>
            <a:r>
              <a:rPr kumimoji="1" lang="ja-JP" altLang="en-US" dirty="0"/>
              <a:t>この結果を現在のエリアから次のエリアまで移動したと仮定します。</a:t>
            </a:r>
            <a:endParaRPr kumimoji="1" lang="en-US" altLang="ja-JP" dirty="0"/>
          </a:p>
          <a:p>
            <a:r>
              <a:rPr kumimoji="1" lang="ja-JP" altLang="en-US" dirty="0"/>
              <a:t>この空間連続性について、</a:t>
            </a:r>
            <a:r>
              <a:rPr kumimoji="1" lang="en-US" altLang="ja-JP" dirty="0"/>
              <a:t>T</a:t>
            </a:r>
            <a:r>
              <a:rPr kumimoji="1" lang="ja-JP" altLang="en-US" dirty="0"/>
              <a:t>で平均をとると、計算結果にあまり変化は見られません。</a:t>
            </a:r>
            <a:endParaRPr kumimoji="1" lang="en-US" altLang="ja-JP" dirty="0"/>
          </a:p>
          <a:p>
            <a:r>
              <a:rPr kumimoji="1" lang="ja-JP" altLang="en-US" dirty="0"/>
              <a:t>これは、エリアからエリアまで移動したときの観測データに、連続性があることを意味しています。</a:t>
            </a:r>
            <a:endParaRPr kumimoji="1" lang="en-US" altLang="ja-JP" dirty="0"/>
          </a:p>
          <a:p>
            <a:endParaRPr kumimoji="1" lang="en-US" altLang="ja-JP" dirty="0"/>
          </a:p>
          <a:p>
            <a:r>
              <a:rPr kumimoji="1" lang="en-US" altLang="ja-JP" dirty="0"/>
              <a:t>Suppose this result is moved from the current area to the next area.</a:t>
            </a:r>
          </a:p>
          <a:p>
            <a:r>
              <a:rPr kumimoji="1" lang="en-US" altLang="ja-JP" dirty="0"/>
              <a:t>If we take the average of this spatial continuity over T, we see little change in the calculation results.</a:t>
            </a:r>
          </a:p>
          <a:p>
            <a:r>
              <a:rPr kumimoji="1" lang="en-US" altLang="ja-JP" dirty="0"/>
              <a:t>This means that there is continuity in the observational data when moving from area to area.</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16</a:t>
            </a:fld>
            <a:endParaRPr kumimoji="1" lang="ja-JP" altLang="en-US"/>
          </a:p>
        </p:txBody>
      </p:sp>
    </p:spTree>
    <p:extLst>
      <p:ext uri="{BB962C8B-B14F-4D97-AF65-F5344CB8AC3E}">
        <p14:creationId xmlns:p14="http://schemas.microsoft.com/office/powerpoint/2010/main" val="1755298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これは物体検知の妥当性から計算した結果です。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These are the results of calculations based on the validity of object detection.</a:t>
            </a:r>
          </a:p>
          <a:p>
            <a:endParaRPr kumimoji="1" lang="en-US" altLang="ja-JP" dirty="0"/>
          </a:p>
          <a:p>
            <a:r>
              <a:rPr kumimoji="1" lang="en-US" altLang="ja-JP" dirty="0"/>
              <a:t>I1</a:t>
            </a:r>
            <a:r>
              <a:rPr kumimoji="1" lang="ja-JP" altLang="en-US" dirty="0"/>
              <a:t>から、ノイズが付与されている部分で信頼性が低くなっていることを確認できます。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From I1, we can see that reliability is low in areas where noise has been added.</a:t>
            </a:r>
          </a:p>
          <a:p>
            <a:endParaRPr kumimoji="1" lang="en-US" altLang="ja-JP" dirty="0"/>
          </a:p>
          <a:p>
            <a:r>
              <a:rPr kumimoji="1" lang="ja-JP" altLang="en-US" dirty="0"/>
              <a:t>しかし、途中からノイズに関係なく信頼性が全て０になってしまったことも確認できます。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However, we can also see that halfway through, the reliability score drops to 0 regardless of the noise.</a:t>
            </a:r>
          </a:p>
          <a:p>
            <a:endParaRPr kumimoji="1" lang="en-US" altLang="ja-JP" dirty="0"/>
          </a:p>
          <a:p>
            <a:r>
              <a:rPr kumimoji="1" lang="ja-JP" altLang="en-US" dirty="0"/>
              <a:t>これは、物体検知モデルとデータセットの互換性が問題であると考えています。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believe this is due to a compatibility issue between the object detection model and the dataset.</a:t>
            </a:r>
          </a:p>
          <a:p>
            <a:endParaRPr kumimoji="1" lang="en-US" altLang="ja-JP" dirty="0"/>
          </a:p>
          <a:p>
            <a:r>
              <a:rPr kumimoji="1" lang="ja-JP" altLang="en-US" dirty="0"/>
              <a:t>そのため、モデルの追加学習の必要があると考えます。</a:t>
            </a:r>
            <a:endParaRPr kumimoji="1" lang="en-US" altLang="ja-JP" dirty="0"/>
          </a:p>
          <a:p>
            <a:r>
              <a:rPr kumimoji="1" lang="en-US" altLang="ja-JP" dirty="0"/>
              <a:t>Therefore, we believe that additional training of the model is necessary.</a:t>
            </a:r>
          </a:p>
          <a:p>
            <a:endParaRPr kumimoji="1" lang="en-US" altLang="ja-JP" dirty="0"/>
          </a:p>
          <a:p>
            <a:endParaRPr kumimoji="1" lang="en-US" altLang="ja-JP" dirty="0"/>
          </a:p>
          <a:p>
            <a:r>
              <a:rPr kumimoji="1" lang="en-US" altLang="ja-JP" dirty="0"/>
              <a:t>i26</a:t>
            </a:r>
            <a:r>
              <a:rPr kumimoji="1" lang="ja-JP" altLang="en-US" dirty="0"/>
              <a:t>では、ノイズ２が付与されています。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 i26, noise 2 has been added.</a:t>
            </a:r>
          </a:p>
          <a:p>
            <a:endParaRPr kumimoji="1" lang="en-US" altLang="ja-JP" dirty="0"/>
          </a:p>
          <a:p>
            <a:r>
              <a:rPr kumimoji="1" lang="ja-JP" altLang="en-US" dirty="0"/>
              <a:t>ノイズが連続して映り込む部分で信頼性に変化が見られたことが確認できます。</a:t>
            </a:r>
            <a:endParaRPr kumimoji="1" lang="en-US" altLang="ja-JP" dirty="0"/>
          </a:p>
          <a:p>
            <a:r>
              <a:rPr kumimoji="1" lang="en-US" altLang="ja-JP" dirty="0"/>
              <a:t>We can see that there is a change in reliability in areas where noise is continuously detected.</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17</a:t>
            </a:fld>
            <a:endParaRPr kumimoji="1" lang="ja-JP" altLang="en-US"/>
          </a:p>
        </p:txBody>
      </p:sp>
    </p:spTree>
    <p:extLst>
      <p:ext uri="{BB962C8B-B14F-4D97-AF65-F5344CB8AC3E}">
        <p14:creationId xmlns:p14="http://schemas.microsoft.com/office/powerpoint/2010/main" val="321137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私たちは、時間連続性、空間連続性、物体検知の妥当性から、信頼性を算出する手法の提案を行いました。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proposed a method to calculate reliability based on temporal continuity, spatial continuity, and the validity of object detection.</a:t>
            </a:r>
          </a:p>
          <a:p>
            <a:endParaRPr kumimoji="1" lang="en-US" altLang="ja-JP" dirty="0"/>
          </a:p>
          <a:p>
            <a:r>
              <a:rPr kumimoji="1" lang="ja-JP" altLang="en-US" dirty="0"/>
              <a:t>また、実験を通して、手法の実現可能性を検証しました。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also verified the feasibility of the method through experiments.</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今後の展望として，実際の自然環境をモニタリングした観測データを用いて提案手法の有効性と実用性を評価する予定である．</a:t>
            </a:r>
            <a:endParaRPr kumimoji="1" lang="en-US" altLang="ja-JP" dirty="0"/>
          </a:p>
          <a:p>
            <a:r>
              <a:rPr kumimoji="1" lang="en-US" altLang="ja-JP" sz="1200" dirty="0"/>
              <a:t>As a future prospect, we plan to evaluate the effectiveness and practicality of the proposed method using observational data from monitoring actual natural environments.</a:t>
            </a:r>
            <a:endParaRPr kumimoji="1" lang="en-US" altLang="ja-JP"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18</a:t>
            </a:fld>
            <a:endParaRPr kumimoji="1" lang="ja-JP" altLang="en-US"/>
          </a:p>
        </p:txBody>
      </p:sp>
    </p:spTree>
    <p:extLst>
      <p:ext uri="{BB962C8B-B14F-4D97-AF65-F5344CB8AC3E}">
        <p14:creationId xmlns:p14="http://schemas.microsoft.com/office/powerpoint/2010/main" val="1941550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a:p>
            <a:r>
              <a:rPr kumimoji="1" lang="en-US" altLang="ja-JP" dirty="0"/>
              <a:t>That's all.</a:t>
            </a:r>
          </a:p>
          <a:p>
            <a:r>
              <a:rPr kumimoji="1" lang="en-US" altLang="ja-JP" dirty="0"/>
              <a:t>Thank you for your attention.</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19</a:t>
            </a:fld>
            <a:endParaRPr kumimoji="1" lang="ja-JP" altLang="en-US"/>
          </a:p>
        </p:txBody>
      </p:sp>
    </p:spTree>
    <p:extLst>
      <p:ext uri="{BB962C8B-B14F-4D97-AF65-F5344CB8AC3E}">
        <p14:creationId xmlns:p14="http://schemas.microsoft.com/office/powerpoint/2010/main" val="98873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自然環境観測は、地球温暖化による異常気象の発生により重要視されています。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Observation of the natural environment is becoming increasingly important due to the occurrence of abnormal weather caused by global warming.</a:t>
            </a:r>
          </a:p>
          <a:p>
            <a:endParaRPr kumimoji="1" lang="en-US" altLang="ja-JP"/>
          </a:p>
          <a:p>
            <a:r>
              <a:rPr kumimoji="1" lang="ja-JP" altLang="en-US"/>
              <a:t>また、自然環境観測において、移動観測が注目されています。</a:t>
            </a:r>
            <a:endParaRPr kumimoji="1" lang="en-US" altLang="ja-JP"/>
          </a:p>
          <a:p>
            <a:r>
              <a:rPr kumimoji="1" lang="en-US" altLang="ja-JP"/>
              <a:t>Mobile observation is also attracting attention as a form of natural environment observation.</a:t>
            </a:r>
          </a:p>
          <a:p>
            <a:endParaRPr kumimoji="1" lang="en-US" altLang="ja-JP"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2</a:t>
            </a:fld>
            <a:endParaRPr kumimoji="1" lang="ja-JP" altLang="en-US"/>
          </a:p>
        </p:txBody>
      </p:sp>
    </p:spTree>
    <p:extLst>
      <p:ext uri="{BB962C8B-B14F-4D97-AF65-F5344CB8AC3E}">
        <p14:creationId xmlns:p14="http://schemas.microsoft.com/office/powerpoint/2010/main" val="331281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このスライドでは、観測画像マップについての説明をします。</a:t>
            </a:r>
            <a:endParaRPr kumimoji="1" lang="en-US" altLang="ja-JP" dirty="0"/>
          </a:p>
          <a:p>
            <a:r>
              <a:rPr kumimoji="1" lang="ja-JP" altLang="en-US" dirty="0"/>
              <a:t>観測画像マップとは、一度の移動観測で得られるエリアごとのデータの集合です。</a:t>
            </a:r>
            <a:endParaRPr kumimoji="1" lang="en-US" altLang="ja-JP" dirty="0"/>
          </a:p>
          <a:p>
            <a:r>
              <a:rPr kumimoji="1" lang="ja-JP" altLang="en-US" dirty="0"/>
              <a:t>この観測画像マップは、何度も観測することで増えていきます。</a:t>
            </a:r>
            <a:endParaRPr kumimoji="1" lang="en-US" altLang="ja-JP" dirty="0"/>
          </a:p>
          <a:p>
            <a:r>
              <a:rPr kumimoji="1" lang="ja-JP" altLang="en-US" dirty="0"/>
              <a:t>移動観測は頻繁に行うことはできないため、数日後や１か月後といった時間をあけることを想定します。</a:t>
            </a:r>
            <a:endParaRPr kumimoji="1" lang="en-US" altLang="ja-JP" dirty="0"/>
          </a:p>
          <a:p>
            <a:endParaRPr kumimoji="1" lang="en-US" altLang="ja-JP" dirty="0"/>
          </a:p>
          <a:p>
            <a:r>
              <a:rPr kumimoji="1" lang="en-US" altLang="ja-JP" dirty="0"/>
              <a:t>This slide explains the observation image map.</a:t>
            </a:r>
          </a:p>
          <a:p>
            <a:r>
              <a:rPr kumimoji="1" lang="en-US" altLang="ja-JP" dirty="0"/>
              <a:t>An observation image map is a collection of data for each area obtained from a single mobile observation.</a:t>
            </a:r>
          </a:p>
          <a:p>
            <a:r>
              <a:rPr kumimoji="1" lang="en-US" altLang="ja-JP" dirty="0"/>
              <a:t>This observation image map increases as observations are conducted repeatedly.</a:t>
            </a:r>
          </a:p>
          <a:p>
            <a:r>
              <a:rPr kumimoji="1" lang="en-US" altLang="ja-JP" dirty="0"/>
              <a:t>Since mobile observations cannot be conducted frequently, it is assumed that observations will be conducted after a period of time such as several days or one month.</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20</a:t>
            </a:fld>
            <a:endParaRPr kumimoji="1" lang="ja-JP" altLang="en-US"/>
          </a:p>
        </p:txBody>
      </p:sp>
    </p:spTree>
    <p:extLst>
      <p:ext uri="{BB962C8B-B14F-4D97-AF65-F5344CB8AC3E}">
        <p14:creationId xmlns:p14="http://schemas.microsoft.com/office/powerpoint/2010/main" val="169437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時間連続性は、一つのエリアに注目して、時間経過から信頼性を計算します。</a:t>
            </a:r>
            <a:endParaRPr kumimoji="1" lang="en-US" altLang="ja-JP" dirty="0"/>
          </a:p>
          <a:p>
            <a:r>
              <a:rPr kumimoji="1" lang="ja-JP" altLang="en-US" dirty="0"/>
              <a:t>１つのエリアと時間経過の組み合わせです。</a:t>
            </a:r>
            <a:endParaRPr kumimoji="1" lang="en-US" altLang="ja-JP" dirty="0"/>
          </a:p>
          <a:p>
            <a:endParaRPr kumimoji="1" lang="en-US" altLang="ja-JP" dirty="0"/>
          </a:p>
          <a:p>
            <a:r>
              <a:rPr kumimoji="1" lang="en-US" altLang="ja-JP" dirty="0"/>
              <a:t>Time continuity focuses on one area and calculates reliability over time.</a:t>
            </a:r>
          </a:p>
          <a:p>
            <a:r>
              <a:rPr kumimoji="1" lang="en-US" altLang="ja-JP" dirty="0"/>
              <a:t>It is a combination of one area and time.</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23</a:t>
            </a:fld>
            <a:endParaRPr kumimoji="1" lang="ja-JP" altLang="en-US"/>
          </a:p>
        </p:txBody>
      </p:sp>
    </p:spTree>
    <p:extLst>
      <p:ext uri="{BB962C8B-B14F-4D97-AF65-F5344CB8AC3E}">
        <p14:creationId xmlns:p14="http://schemas.microsoft.com/office/powerpoint/2010/main" val="689927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空間連続性は、一つの観測画像マップに注目して、隣同士の画像シーケンスから信頼性を計算します。</a:t>
            </a:r>
            <a:endParaRPr kumimoji="1" lang="en-US" altLang="ja-JP" dirty="0"/>
          </a:p>
          <a:p>
            <a:r>
              <a:rPr kumimoji="1" lang="ja-JP" altLang="en-US" dirty="0"/>
              <a:t>画像シーケンスはエリアをつなぐ重複のある画像のことです。</a:t>
            </a:r>
            <a:endParaRPr kumimoji="1" lang="en-US" altLang="ja-JP" dirty="0"/>
          </a:p>
          <a:p>
            <a:r>
              <a:rPr kumimoji="1" lang="ja-JP" altLang="en-US" dirty="0"/>
              <a:t>複数の画像シーケンスと１枚の観測画像マップの組み合わせです。</a:t>
            </a:r>
            <a:endParaRPr kumimoji="1" lang="en-US" altLang="ja-JP" dirty="0"/>
          </a:p>
          <a:p>
            <a:endParaRPr kumimoji="1" lang="en-US" altLang="ja-JP" dirty="0"/>
          </a:p>
          <a:p>
            <a:r>
              <a:rPr kumimoji="1" lang="en-US" altLang="ja-JP" dirty="0"/>
              <a:t>Spatial continuity focuses on one observed image map and calculates its reliability from adjacent image sequences.</a:t>
            </a:r>
          </a:p>
          <a:p>
            <a:r>
              <a:rPr kumimoji="1" lang="en-US" altLang="ja-JP" dirty="0"/>
              <a:t>Image sequences are images with overlaps that connect an area.</a:t>
            </a:r>
          </a:p>
          <a:p>
            <a:r>
              <a:rPr kumimoji="1" lang="en-US" altLang="ja-JP" dirty="0"/>
              <a:t>It is a combination of multiple image sequences and one observed image map.</a:t>
            </a:r>
          </a:p>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24</a:t>
            </a:fld>
            <a:endParaRPr kumimoji="1" lang="ja-JP" altLang="en-US"/>
          </a:p>
        </p:txBody>
      </p:sp>
    </p:spTree>
    <p:extLst>
      <p:ext uri="{BB962C8B-B14F-4D97-AF65-F5344CB8AC3E}">
        <p14:creationId xmlns:p14="http://schemas.microsoft.com/office/powerpoint/2010/main" val="3512669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5F249-EC6C-C598-4CB1-0D22B5D619D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3F4BBAD-F3F7-F55E-9677-8ED63E2D66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2A3A696-475E-0C26-1480-F272F034014E}"/>
              </a:ext>
            </a:extLst>
          </p:cNvPr>
          <p:cNvSpPr>
            <a:spLocks noGrp="1"/>
          </p:cNvSpPr>
          <p:nvPr>
            <p:ph type="body" idx="1"/>
          </p:nvPr>
        </p:nvSpPr>
        <p:spPr/>
        <p:txBody>
          <a:bodyPr/>
          <a:lstStyle/>
          <a:p>
            <a:r>
              <a:rPr kumimoji="1" lang="ja-JP" altLang="en-US" dirty="0"/>
              <a:t>ここでは、それぞれの計算方法について説明します。</a:t>
            </a:r>
            <a:endParaRPr kumimoji="1" lang="en-US" altLang="ja-JP" dirty="0"/>
          </a:p>
          <a:p>
            <a:r>
              <a:rPr kumimoji="1" lang="ja-JP" altLang="en-US" dirty="0"/>
              <a:t>まず、時間連続性です。</a:t>
            </a:r>
            <a:endParaRPr kumimoji="1" lang="en-US" altLang="ja-JP" dirty="0"/>
          </a:p>
          <a:p>
            <a:r>
              <a:rPr kumimoji="1" lang="ja-JP" altLang="en-US" dirty="0"/>
              <a:t>画像をエンコーダに入力して、特徴ベクトルを抽出します。</a:t>
            </a:r>
            <a:endParaRPr kumimoji="1" lang="en-US" altLang="ja-JP" dirty="0"/>
          </a:p>
          <a:p>
            <a:r>
              <a:rPr kumimoji="1" lang="ja-JP" altLang="en-US" dirty="0"/>
              <a:t>エンコーダは、オートエンコーダなどのニューラルネットワークモデルを想定しています。</a:t>
            </a:r>
            <a:endParaRPr kumimoji="1" lang="en-US" altLang="ja-JP" dirty="0"/>
          </a:p>
          <a:p>
            <a:r>
              <a:rPr kumimoji="1" lang="ja-JP" altLang="en-US" dirty="0"/>
              <a:t>抽出した特徴ベクトルをコサイン類似度で、どのくらい似ているかを計算します。</a:t>
            </a:r>
            <a:endParaRPr kumimoji="1" lang="en-US" altLang="ja-JP" dirty="0"/>
          </a:p>
          <a:p>
            <a:r>
              <a:rPr kumimoji="1" lang="ja-JP" altLang="en-US" dirty="0"/>
              <a:t>このコサイン類似度の計算結果を時間連続性の信頼性スコアとします。</a:t>
            </a:r>
            <a:endParaRPr kumimoji="1" lang="en-US" altLang="ja-JP" dirty="0"/>
          </a:p>
          <a:p>
            <a:endParaRPr kumimoji="1" lang="en-US" altLang="ja-JP" dirty="0"/>
          </a:p>
          <a:p>
            <a:r>
              <a:rPr kumimoji="1" lang="en-US" altLang="ja-JP" dirty="0"/>
              <a:t>Here, we will explain how to calculate each.</a:t>
            </a:r>
          </a:p>
          <a:p>
            <a:r>
              <a:rPr kumimoji="1" lang="en-US" altLang="ja-JP" dirty="0"/>
              <a:t>First, time continuity.</a:t>
            </a:r>
          </a:p>
          <a:p>
            <a:r>
              <a:rPr kumimoji="1" lang="en-US" altLang="ja-JP" dirty="0"/>
              <a:t>An image is input into the encoder to extract a feature vector.</a:t>
            </a:r>
          </a:p>
          <a:p>
            <a:r>
              <a:rPr kumimoji="1" lang="en-US" altLang="ja-JP" dirty="0"/>
              <a:t>The encoder is assumed to be a neural network model such as an autoencoder.</a:t>
            </a:r>
          </a:p>
          <a:p>
            <a:r>
              <a:rPr kumimoji="1" lang="en-US" altLang="ja-JP" dirty="0"/>
              <a:t>The similarity of the extracted feature vectors is calculated using cosine similarity.</a:t>
            </a:r>
          </a:p>
          <a:p>
            <a:r>
              <a:rPr kumimoji="1" lang="en-US" altLang="ja-JP" dirty="0"/>
              <a:t>The result of this cosine similarity calculation is used as the reliability score for time continuity.</a:t>
            </a:r>
          </a:p>
        </p:txBody>
      </p:sp>
      <p:sp>
        <p:nvSpPr>
          <p:cNvPr id="4" name="スライド番号プレースホルダー 3">
            <a:extLst>
              <a:ext uri="{FF2B5EF4-FFF2-40B4-BE49-F238E27FC236}">
                <a16:creationId xmlns:a16="http://schemas.microsoft.com/office/drawing/2014/main" id="{6F63C5B9-721E-10FA-44D7-EB2EBE80762B}"/>
              </a:ext>
            </a:extLst>
          </p:cNvPr>
          <p:cNvSpPr>
            <a:spLocks noGrp="1"/>
          </p:cNvSpPr>
          <p:nvPr>
            <p:ph type="sldNum" sz="quarter" idx="5"/>
          </p:nvPr>
        </p:nvSpPr>
        <p:spPr/>
        <p:txBody>
          <a:bodyPr/>
          <a:lstStyle/>
          <a:p>
            <a:fld id="{701AB750-5769-49AD-AC46-3C0720DC94D2}" type="slidenum">
              <a:rPr kumimoji="1" lang="ja-JP" altLang="en-US" smtClean="0"/>
              <a:t>25</a:t>
            </a:fld>
            <a:endParaRPr kumimoji="1" lang="ja-JP" altLang="en-US"/>
          </a:p>
        </p:txBody>
      </p:sp>
    </p:spTree>
    <p:extLst>
      <p:ext uri="{BB962C8B-B14F-4D97-AF65-F5344CB8AC3E}">
        <p14:creationId xmlns:p14="http://schemas.microsoft.com/office/powerpoint/2010/main" val="3415631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空間連続性の信頼性スコアでは、</a:t>
            </a:r>
            <a:r>
              <a:rPr kumimoji="1" lang="en-US" altLang="ja-JP" dirty="0"/>
              <a:t>SIFT</a:t>
            </a:r>
            <a:r>
              <a:rPr kumimoji="1" lang="ja-JP" altLang="en-US" dirty="0"/>
              <a:t>などの機械学習モデルを使って計算を行います。</a:t>
            </a:r>
            <a:endParaRPr kumimoji="1" lang="en-US" altLang="ja-JP" dirty="0"/>
          </a:p>
          <a:p>
            <a:r>
              <a:rPr kumimoji="1" lang="ja-JP" altLang="en-US" dirty="0"/>
              <a:t>２枚の画像に対して、特徴点マッチングを行い、オーバーラップ画像を作成します。</a:t>
            </a:r>
            <a:endParaRPr kumimoji="1" lang="en-US" altLang="ja-JP" dirty="0"/>
          </a:p>
          <a:p>
            <a:r>
              <a:rPr kumimoji="1" lang="ja-JP" altLang="en-US" dirty="0"/>
              <a:t>そして、オーバーラップ画像を２値化して、どのくらい変化したかを計算します。</a:t>
            </a:r>
            <a:endParaRPr kumimoji="1" lang="en-US" altLang="ja-JP" dirty="0"/>
          </a:p>
          <a:p>
            <a:r>
              <a:rPr kumimoji="1" lang="ja-JP" altLang="en-US" dirty="0"/>
              <a:t>この重複率を信頼性のスコアとして算出します。</a:t>
            </a:r>
            <a:endParaRPr kumimoji="1" lang="en-US" altLang="ja-JP" dirty="0"/>
          </a:p>
          <a:p>
            <a:endParaRPr kumimoji="1" lang="en-US" altLang="ja-JP" dirty="0"/>
          </a:p>
          <a:p>
            <a:r>
              <a:rPr kumimoji="1" lang="en-US" altLang="ja-JP" dirty="0"/>
              <a:t>The spatial continuity reliability score is calculated using a machine learning model such as SIFT.</a:t>
            </a:r>
          </a:p>
          <a:p>
            <a:r>
              <a:rPr kumimoji="1" lang="en-US" altLang="ja-JP" dirty="0"/>
              <a:t>Feature points are matched between the two images to create an overlapping image.</a:t>
            </a:r>
          </a:p>
          <a:p>
            <a:r>
              <a:rPr kumimoji="1" lang="en-US" altLang="ja-JP" dirty="0"/>
              <a:t>The overlapping image is then binarized to calculate the amount of change.</a:t>
            </a:r>
          </a:p>
          <a:p>
            <a:r>
              <a:rPr kumimoji="1" lang="en-US" altLang="ja-JP" dirty="0"/>
              <a:t>This overlap rate is calculated as the reliability score.</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26</a:t>
            </a:fld>
            <a:endParaRPr kumimoji="1" lang="ja-JP" altLang="en-US"/>
          </a:p>
        </p:txBody>
      </p:sp>
    </p:spTree>
    <p:extLst>
      <p:ext uri="{BB962C8B-B14F-4D97-AF65-F5344CB8AC3E}">
        <p14:creationId xmlns:p14="http://schemas.microsoft.com/office/powerpoint/2010/main" val="171630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83764-B0BA-1D3B-C21C-DE7E75A47E6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B8A93A-6D3F-35B9-1849-99F553D9295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4471224-5202-C99D-3DEB-6B6E9080B82D}"/>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r>
              <a:rPr kumimoji="1" lang="ja-JP" altLang="en-US" dirty="0"/>
              <a:t>私たちのアプローチは、時間連続性、空間連続性、物体検知の妥当性の３つの観点から、信頼性を算出します。</a:t>
            </a:r>
            <a:endParaRPr kumimoji="1" lang="en-US" altLang="ja-JP" dirty="0"/>
          </a:p>
          <a:p>
            <a:r>
              <a:rPr kumimoji="1" lang="ja-JP" altLang="en-US" dirty="0"/>
              <a:t>時間連続性は、時間経過によるデータの類似度を計算します。</a:t>
            </a:r>
            <a:endParaRPr kumimoji="1" lang="en-US" altLang="ja-JP" dirty="0"/>
          </a:p>
          <a:p>
            <a:r>
              <a:rPr kumimoji="1" lang="ja-JP" altLang="en-US" dirty="0"/>
              <a:t>空間連続性は、移動して観測を行ったときの、エリアごとの重複率を計算します。</a:t>
            </a:r>
            <a:endParaRPr kumimoji="1" lang="en-US" altLang="ja-JP" dirty="0"/>
          </a:p>
          <a:p>
            <a:r>
              <a:rPr kumimoji="1" lang="ja-JP" altLang="en-US" dirty="0"/>
              <a:t>物体検知の妥当性は、検知した物体が観測対象かどうかで計算をします。</a:t>
            </a:r>
            <a:endParaRPr kumimoji="1" lang="en-US" altLang="ja-JP" dirty="0"/>
          </a:p>
          <a:p>
            <a:endParaRPr kumimoji="1" lang="en-US" altLang="ja-JP" dirty="0"/>
          </a:p>
          <a:p>
            <a:r>
              <a:rPr kumimoji="1" lang="en-US" altLang="ja-JP" dirty="0"/>
              <a:t>Now, we will explain how we calculate reliability.</a:t>
            </a:r>
          </a:p>
          <a:p>
            <a:r>
              <a:rPr kumimoji="1" lang="en-US" altLang="ja-JP" dirty="0"/>
              <a:t>Our approach calculates reliability from three perspectives: temporal continuity, spatial continuity, and validity of object detection.</a:t>
            </a:r>
          </a:p>
          <a:p>
            <a:r>
              <a:rPr kumimoji="1" lang="en-US" altLang="ja-JP" dirty="0"/>
              <a:t>Temporal continuity calculates the similarity of data over time.</a:t>
            </a:r>
          </a:p>
          <a:p>
            <a:r>
              <a:rPr kumimoji="1" lang="en-US" altLang="ja-JP" dirty="0"/>
              <a:t>Spatial continuity calculates the overlap rate for each area when observations are made while moving.</a:t>
            </a:r>
          </a:p>
          <a:p>
            <a:r>
              <a:rPr kumimoji="1" lang="en-US" altLang="ja-JP" dirty="0"/>
              <a:t>Validity of object detection is calculated based on whether the detected object is the target of observation.</a:t>
            </a:r>
            <a:endParaRPr kumimoji="1" lang="ja-JP" altLang="en-US" dirty="0"/>
          </a:p>
        </p:txBody>
      </p:sp>
      <p:sp>
        <p:nvSpPr>
          <p:cNvPr id="4" name="スライド番号プレースホルダー 3">
            <a:extLst>
              <a:ext uri="{FF2B5EF4-FFF2-40B4-BE49-F238E27FC236}">
                <a16:creationId xmlns:a16="http://schemas.microsoft.com/office/drawing/2014/main" id="{7E47320F-114E-4598-2C1E-4FF500263087}"/>
              </a:ext>
            </a:extLst>
          </p:cNvPr>
          <p:cNvSpPr>
            <a:spLocks noGrp="1"/>
          </p:cNvSpPr>
          <p:nvPr>
            <p:ph type="sldNum" sz="quarter" idx="5"/>
          </p:nvPr>
        </p:nvSpPr>
        <p:spPr/>
        <p:txBody>
          <a:bodyPr/>
          <a:lstStyle/>
          <a:p>
            <a:fld id="{701AB750-5769-49AD-AC46-3C0720DC94D2}" type="slidenum">
              <a:rPr kumimoji="1" lang="ja-JP" altLang="en-US" smtClean="0"/>
              <a:t>27</a:t>
            </a:fld>
            <a:endParaRPr kumimoji="1" lang="ja-JP" altLang="en-US"/>
          </a:p>
        </p:txBody>
      </p:sp>
    </p:spTree>
    <p:extLst>
      <p:ext uri="{BB962C8B-B14F-4D97-AF65-F5344CB8AC3E}">
        <p14:creationId xmlns:p14="http://schemas.microsoft.com/office/powerpoint/2010/main" val="354354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099AA-7085-C499-131B-300995DFB8F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997FA8-3E49-A17A-AE93-0132108D83C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C36D566-8A7C-77BE-8804-42F1A72604DB}"/>
              </a:ext>
            </a:extLst>
          </p:cNvPr>
          <p:cNvSpPr>
            <a:spLocks noGrp="1"/>
          </p:cNvSpPr>
          <p:nvPr>
            <p:ph type="body" idx="1"/>
          </p:nvPr>
        </p:nvSpPr>
        <p:spPr/>
        <p:txBody>
          <a:bodyPr/>
          <a:lstStyle/>
          <a:p>
            <a:r>
              <a:rPr kumimoji="1" lang="ja-JP" altLang="en-US" dirty="0"/>
              <a:t>物体検知の妥当性は、次のように計算します。</a:t>
            </a:r>
            <a:endParaRPr kumimoji="1" lang="en-US" altLang="ja-JP" dirty="0"/>
          </a:p>
          <a:p>
            <a:r>
              <a:rPr kumimoji="1" lang="ja-JP" altLang="en-US" dirty="0"/>
              <a:t>まず、観測対象を設定します。</a:t>
            </a:r>
            <a:endParaRPr kumimoji="1" lang="en-US" altLang="ja-JP" dirty="0"/>
          </a:p>
          <a:p>
            <a:r>
              <a:rPr kumimoji="1" lang="ja-JP" altLang="en-US" dirty="0"/>
              <a:t>次に物体検知を行い、観測対象の検知スコアを求めます。</a:t>
            </a:r>
            <a:endParaRPr kumimoji="1" lang="en-US" altLang="ja-JP" dirty="0"/>
          </a:p>
          <a:p>
            <a:r>
              <a:rPr kumimoji="1" lang="ja-JP" altLang="en-US" dirty="0"/>
              <a:t>観測対象がない場合、信頼性スコアは０になります。</a:t>
            </a:r>
            <a:endParaRPr kumimoji="1" lang="en-US" altLang="ja-JP" dirty="0"/>
          </a:p>
          <a:p>
            <a:r>
              <a:rPr kumimoji="1" lang="ja-JP" altLang="en-US" dirty="0"/>
              <a:t>そして、観測対象がある場合、検知スコアの平均を求めます。</a:t>
            </a:r>
            <a:endParaRPr kumimoji="1" lang="en-US" altLang="ja-JP" dirty="0"/>
          </a:p>
          <a:p>
            <a:r>
              <a:rPr kumimoji="1" lang="ja-JP" altLang="en-US" dirty="0"/>
              <a:t>さらに、観測対象ではないものが検知された場合、その検知スコアの平均を求めます。</a:t>
            </a:r>
            <a:endParaRPr kumimoji="1" lang="en-US" altLang="ja-JP" dirty="0"/>
          </a:p>
          <a:p>
            <a:r>
              <a:rPr kumimoji="1" lang="ja-JP" altLang="en-US" dirty="0"/>
              <a:t>この観測対象の平均検知スコアから観測対象以外の平均検知スコアから引いたものを、物体検知の妥当性における信頼性スコアとします。</a:t>
            </a:r>
            <a:endParaRPr kumimoji="1" lang="en-US" altLang="ja-JP" dirty="0"/>
          </a:p>
          <a:p>
            <a:endParaRPr kumimoji="1" lang="en-US" altLang="ja-JP" dirty="0"/>
          </a:p>
          <a:p>
            <a:r>
              <a:rPr kumimoji="1" lang="en-US" altLang="ja-JP" dirty="0"/>
              <a:t>The validity of object detection is calculated as follows.</a:t>
            </a:r>
          </a:p>
          <a:p>
            <a:r>
              <a:rPr kumimoji="1" lang="en-US" altLang="ja-JP" dirty="0"/>
              <a:t>First, set the observation target.</a:t>
            </a:r>
          </a:p>
          <a:p>
            <a:r>
              <a:rPr kumimoji="1" lang="en-US" altLang="ja-JP" dirty="0"/>
              <a:t>Next, perform object detection and find the detection score of the observation target.</a:t>
            </a:r>
          </a:p>
          <a:p>
            <a:r>
              <a:rPr kumimoji="1" lang="en-US" altLang="ja-JP" dirty="0"/>
              <a:t>If there is no observation target, the confidence score will be 0.</a:t>
            </a:r>
          </a:p>
          <a:p>
            <a:r>
              <a:rPr kumimoji="1" lang="en-US" altLang="ja-JP" dirty="0"/>
              <a:t>Then, if there is an observation target, the average detection score is found.</a:t>
            </a:r>
          </a:p>
          <a:p>
            <a:r>
              <a:rPr kumimoji="1" lang="en-US" altLang="ja-JP" dirty="0"/>
              <a:t>Furthermore, if something that is not the observation target is detected, the average detection score for those is found.</a:t>
            </a:r>
          </a:p>
          <a:p>
            <a:r>
              <a:rPr kumimoji="1" lang="en-US" altLang="ja-JP" dirty="0"/>
              <a:t>The confidence score for the validity of object detection is calculated by subtracting the average detection score of the observation targets from the average detection score of the non-observation targets.</a:t>
            </a:r>
            <a:endParaRPr kumimoji="1" lang="ja-JP" altLang="en-US" dirty="0"/>
          </a:p>
        </p:txBody>
      </p:sp>
      <p:sp>
        <p:nvSpPr>
          <p:cNvPr id="4" name="スライド番号プレースホルダー 3">
            <a:extLst>
              <a:ext uri="{FF2B5EF4-FFF2-40B4-BE49-F238E27FC236}">
                <a16:creationId xmlns:a16="http://schemas.microsoft.com/office/drawing/2014/main" id="{FC41605B-D6D4-9C78-1DE0-D4653DAE60D9}"/>
              </a:ext>
            </a:extLst>
          </p:cNvPr>
          <p:cNvSpPr>
            <a:spLocks noGrp="1"/>
          </p:cNvSpPr>
          <p:nvPr>
            <p:ph type="sldNum" sz="quarter" idx="5"/>
          </p:nvPr>
        </p:nvSpPr>
        <p:spPr/>
        <p:txBody>
          <a:bodyPr/>
          <a:lstStyle/>
          <a:p>
            <a:fld id="{701AB750-5769-49AD-AC46-3C0720DC94D2}" type="slidenum">
              <a:rPr kumimoji="1" lang="ja-JP" altLang="en-US" smtClean="0"/>
              <a:t>28</a:t>
            </a:fld>
            <a:endParaRPr kumimoji="1" lang="ja-JP" altLang="en-US"/>
          </a:p>
        </p:txBody>
      </p:sp>
    </p:spTree>
    <p:extLst>
      <p:ext uri="{BB962C8B-B14F-4D97-AF65-F5344CB8AC3E}">
        <p14:creationId xmlns:p14="http://schemas.microsoft.com/office/powerpoint/2010/main" val="1247369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ここで、本研究の課題は、画像の質に問題がないデータの中で、信頼性があるかを判断する基準を作ることです。</a:t>
            </a:r>
            <a:endParaRPr kumimoji="1" lang="en-US" altLang="ja-JP" dirty="0"/>
          </a:p>
          <a:p>
            <a:r>
              <a:rPr kumimoji="1" lang="ja-JP" altLang="en-US" dirty="0"/>
              <a:t>信頼性の基準を作ることは、分析時に用いるデータが適切かどうかを判断することができます。</a:t>
            </a:r>
            <a:endParaRPr kumimoji="1" lang="en-US" altLang="ja-JP" dirty="0"/>
          </a:p>
          <a:p>
            <a:endParaRPr kumimoji="1" lang="en-US" altLang="ja-JP" dirty="0"/>
          </a:p>
          <a:p>
            <a:r>
              <a:rPr kumimoji="1" lang="en-US" altLang="ja-JP" dirty="0"/>
              <a:t>The challenge of this research is to create standards for determining whether data is reliable, even when the quality of the images is not an issue.</a:t>
            </a:r>
          </a:p>
          <a:p>
            <a:r>
              <a:rPr kumimoji="1" lang="en-US" altLang="ja-JP" dirty="0"/>
              <a:t>Creating standards for reliability makes it possible to determine whether the data used in analysis is appropriate.</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29</a:t>
            </a:fld>
            <a:endParaRPr kumimoji="1" lang="ja-JP" altLang="en-US"/>
          </a:p>
        </p:txBody>
      </p:sp>
    </p:spTree>
    <p:extLst>
      <p:ext uri="{BB962C8B-B14F-4D97-AF65-F5344CB8AC3E}">
        <p14:creationId xmlns:p14="http://schemas.microsoft.com/office/powerpoint/2010/main" val="2916118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A597A-9AF6-FBD3-080B-6DF8D4BB57C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0A103A7-ACBA-04D9-CDA4-2EA2CE693B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69DEA1-B84A-9253-6F56-B313F7FFF52F}"/>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r>
              <a:rPr kumimoji="1" lang="ja-JP" altLang="en-US" dirty="0"/>
              <a:t>私たちのアプローチは、時間連続性、空間連続性、物体検知の妥当性の３つの観点から、信頼性を算出します。</a:t>
            </a:r>
            <a:endParaRPr kumimoji="1" lang="en-US" altLang="ja-JP" dirty="0"/>
          </a:p>
          <a:p>
            <a:r>
              <a:rPr kumimoji="1" lang="ja-JP" altLang="en-US" dirty="0"/>
              <a:t>時間連続性は、時間経過によるデータの類似度を計算します。</a:t>
            </a:r>
            <a:endParaRPr kumimoji="1" lang="en-US" altLang="ja-JP" dirty="0"/>
          </a:p>
          <a:p>
            <a:r>
              <a:rPr kumimoji="1" lang="ja-JP" altLang="en-US" dirty="0"/>
              <a:t>空間連続性は、移動して観測を行ったときの、エリアごとの重複率を計算します。</a:t>
            </a:r>
            <a:endParaRPr kumimoji="1" lang="en-US" altLang="ja-JP" dirty="0"/>
          </a:p>
          <a:p>
            <a:r>
              <a:rPr kumimoji="1" lang="ja-JP" altLang="en-US" dirty="0"/>
              <a:t>物体検知の妥当性は、検知した物体が観測対象かどうかで計算をします。</a:t>
            </a:r>
            <a:endParaRPr kumimoji="1" lang="en-US" altLang="ja-JP" dirty="0"/>
          </a:p>
          <a:p>
            <a:endParaRPr kumimoji="1" lang="en-US" altLang="ja-JP" dirty="0"/>
          </a:p>
          <a:p>
            <a:r>
              <a:rPr kumimoji="1" lang="en-US" altLang="ja-JP" dirty="0"/>
              <a:t>Now, we will explain how we calculate reliability.</a:t>
            </a:r>
          </a:p>
          <a:p>
            <a:r>
              <a:rPr kumimoji="1" lang="en-US" altLang="ja-JP" dirty="0"/>
              <a:t>Our approach calculates reliability from three perspectives: temporal continuity, spatial continuity, and validity of object detection.</a:t>
            </a:r>
          </a:p>
          <a:p>
            <a:r>
              <a:rPr kumimoji="1" lang="en-US" altLang="ja-JP" dirty="0"/>
              <a:t>Temporal continuity calculates the similarity of data over time.</a:t>
            </a:r>
          </a:p>
          <a:p>
            <a:r>
              <a:rPr kumimoji="1" lang="en-US" altLang="ja-JP" dirty="0"/>
              <a:t>Spatial continuity calculates the overlap rate for each area when observations are made while moving.</a:t>
            </a:r>
          </a:p>
          <a:p>
            <a:r>
              <a:rPr kumimoji="1" lang="en-US" altLang="ja-JP" dirty="0"/>
              <a:t>Validity of object detection is calculated based on whether the detected object is the target of observation.</a:t>
            </a:r>
            <a:endParaRPr kumimoji="1" lang="ja-JP" altLang="en-US" dirty="0"/>
          </a:p>
        </p:txBody>
      </p:sp>
      <p:sp>
        <p:nvSpPr>
          <p:cNvPr id="4" name="スライド番号プレースホルダー 3">
            <a:extLst>
              <a:ext uri="{FF2B5EF4-FFF2-40B4-BE49-F238E27FC236}">
                <a16:creationId xmlns:a16="http://schemas.microsoft.com/office/drawing/2014/main" id="{F5F8E565-4271-20A1-8B24-33FFF6E0E72B}"/>
              </a:ext>
            </a:extLst>
          </p:cNvPr>
          <p:cNvSpPr>
            <a:spLocks noGrp="1"/>
          </p:cNvSpPr>
          <p:nvPr>
            <p:ph type="sldNum" sz="quarter" idx="5"/>
          </p:nvPr>
        </p:nvSpPr>
        <p:spPr/>
        <p:txBody>
          <a:bodyPr/>
          <a:lstStyle/>
          <a:p>
            <a:fld id="{701AB750-5769-49AD-AC46-3C0720DC94D2}" type="slidenum">
              <a:rPr kumimoji="1" lang="ja-JP" altLang="en-US" smtClean="0"/>
              <a:t>30</a:t>
            </a:fld>
            <a:endParaRPr kumimoji="1" lang="ja-JP" altLang="en-US"/>
          </a:p>
        </p:txBody>
      </p:sp>
    </p:spTree>
    <p:extLst>
      <p:ext uri="{BB962C8B-B14F-4D97-AF65-F5344CB8AC3E}">
        <p14:creationId xmlns:p14="http://schemas.microsoft.com/office/powerpoint/2010/main" val="1557788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83764-B0BA-1D3B-C21C-DE7E75A47E6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B8A93A-6D3F-35B9-1849-99F553D9295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4471224-5202-C99D-3DEB-6B6E9080B82D}"/>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r>
              <a:rPr kumimoji="1" lang="ja-JP" altLang="en-US" dirty="0"/>
              <a:t>私たちのアプローチは、時間連続性、空間連続性、物体検知の妥当性の３つの観点から、信頼性を算出します。</a:t>
            </a:r>
            <a:endParaRPr kumimoji="1" lang="en-US" altLang="ja-JP" dirty="0"/>
          </a:p>
          <a:p>
            <a:r>
              <a:rPr kumimoji="1" lang="ja-JP" altLang="en-US" dirty="0"/>
              <a:t>時間連続性は、時間経過によるデータの類似度を計算します。</a:t>
            </a:r>
            <a:endParaRPr kumimoji="1" lang="en-US" altLang="ja-JP" dirty="0"/>
          </a:p>
          <a:p>
            <a:r>
              <a:rPr kumimoji="1" lang="ja-JP" altLang="en-US" dirty="0"/>
              <a:t>空間連続性は、移動して観測を行ったときの、エリアごとの重複率を計算します。</a:t>
            </a:r>
            <a:endParaRPr kumimoji="1" lang="en-US" altLang="ja-JP" dirty="0"/>
          </a:p>
          <a:p>
            <a:r>
              <a:rPr kumimoji="1" lang="ja-JP" altLang="en-US" dirty="0"/>
              <a:t>物体検知の妥当性は、検知した物体が観測対象かどうかで計算をします。</a:t>
            </a:r>
            <a:endParaRPr kumimoji="1" lang="en-US" altLang="ja-JP" dirty="0"/>
          </a:p>
          <a:p>
            <a:endParaRPr kumimoji="1" lang="en-US" altLang="ja-JP" dirty="0"/>
          </a:p>
          <a:p>
            <a:r>
              <a:rPr kumimoji="1" lang="en-US" altLang="ja-JP" dirty="0"/>
              <a:t>Now, we will explain how we calculate reliability.</a:t>
            </a:r>
          </a:p>
          <a:p>
            <a:r>
              <a:rPr kumimoji="1" lang="en-US" altLang="ja-JP" dirty="0"/>
              <a:t>Our approach calculates reliability from three perspectives: temporal continuity, spatial continuity, and validity of object detection.</a:t>
            </a:r>
          </a:p>
          <a:p>
            <a:r>
              <a:rPr kumimoji="1" lang="en-US" altLang="ja-JP" dirty="0"/>
              <a:t>Temporal continuity calculates the similarity of data over time.</a:t>
            </a:r>
          </a:p>
          <a:p>
            <a:r>
              <a:rPr kumimoji="1" lang="en-US" altLang="ja-JP" dirty="0"/>
              <a:t>Spatial continuity calculates the overlap rate for each area when observations are made while moving.</a:t>
            </a:r>
          </a:p>
          <a:p>
            <a:r>
              <a:rPr kumimoji="1" lang="en-US" altLang="ja-JP" dirty="0"/>
              <a:t>Validity of object detection is calculated based on whether the detected object is the target of observation.</a:t>
            </a:r>
            <a:endParaRPr kumimoji="1" lang="ja-JP" altLang="en-US" dirty="0"/>
          </a:p>
        </p:txBody>
      </p:sp>
      <p:sp>
        <p:nvSpPr>
          <p:cNvPr id="4" name="スライド番号プレースホルダー 3">
            <a:extLst>
              <a:ext uri="{FF2B5EF4-FFF2-40B4-BE49-F238E27FC236}">
                <a16:creationId xmlns:a16="http://schemas.microsoft.com/office/drawing/2014/main" id="{7E47320F-114E-4598-2C1E-4FF500263087}"/>
              </a:ext>
            </a:extLst>
          </p:cNvPr>
          <p:cNvSpPr>
            <a:spLocks noGrp="1"/>
          </p:cNvSpPr>
          <p:nvPr>
            <p:ph type="sldNum" sz="quarter" idx="5"/>
          </p:nvPr>
        </p:nvSpPr>
        <p:spPr/>
        <p:txBody>
          <a:bodyPr/>
          <a:lstStyle/>
          <a:p>
            <a:fld id="{701AB750-5769-49AD-AC46-3C0720DC94D2}" type="slidenum">
              <a:rPr kumimoji="1" lang="ja-JP" altLang="en-US" smtClean="0"/>
              <a:t>31</a:t>
            </a:fld>
            <a:endParaRPr kumimoji="1" lang="ja-JP" altLang="en-US"/>
          </a:p>
        </p:txBody>
      </p:sp>
    </p:spTree>
    <p:extLst>
      <p:ext uri="{BB962C8B-B14F-4D97-AF65-F5344CB8AC3E}">
        <p14:creationId xmlns:p14="http://schemas.microsoft.com/office/powerpoint/2010/main" val="354354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先行研究では、自然環境観測から得たアーカイブを効率的に検索するためのシーン分析システムを提案してきました。</a:t>
            </a:r>
            <a:endParaRPr kumimoji="1" lang="en-US" altLang="ja-JP"/>
          </a:p>
          <a:p>
            <a:r>
              <a:rPr kumimoji="1" lang="en-US" altLang="ja-JP"/>
              <a:t>In previous studies, we have proposed a scene analysis system for efficiently searching archives obtained from natural environment observations.</a:t>
            </a:r>
          </a:p>
          <a:p>
            <a:endParaRPr kumimoji="1" lang="en-US" altLang="ja-JP"/>
          </a:p>
          <a:p>
            <a:r>
              <a:rPr kumimoji="1" lang="ja-JP" altLang="en-US"/>
              <a:t>しかし、蓄積された大規模なアーカイブにおいて，分析に適していない観測データが含まれることがある．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However, large-scale archives may contain observation data that is not suitable for analysis.</a:t>
            </a:r>
          </a:p>
          <a:p>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3</a:t>
            </a:fld>
            <a:endParaRPr kumimoji="1" lang="ja-JP" altLang="en-US"/>
          </a:p>
        </p:txBody>
      </p:sp>
    </p:spTree>
    <p:extLst>
      <p:ext uri="{BB962C8B-B14F-4D97-AF65-F5344CB8AC3E}">
        <p14:creationId xmlns:p14="http://schemas.microsoft.com/office/powerpoint/2010/main" val="3106859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715DA-4659-1FC0-92C5-55EE35D1C02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D6A615-4BA7-02C5-902A-00C79120FC6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2AD8207-73B9-C33F-A5ED-C6D99A8606E8}"/>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r>
              <a:rPr kumimoji="1" lang="ja-JP" altLang="en-US" dirty="0"/>
              <a:t>私たちのアプローチは、時間連続性、空間連続性、物体検知の妥当性の３つの観点から、信頼性を算出します。</a:t>
            </a:r>
            <a:endParaRPr kumimoji="1" lang="en-US" altLang="ja-JP" dirty="0"/>
          </a:p>
          <a:p>
            <a:r>
              <a:rPr kumimoji="1" lang="ja-JP" altLang="en-US" dirty="0"/>
              <a:t>時間連続性は、時間経過によるデータの類似度を計算します。</a:t>
            </a:r>
            <a:endParaRPr kumimoji="1" lang="en-US" altLang="ja-JP" dirty="0"/>
          </a:p>
          <a:p>
            <a:r>
              <a:rPr kumimoji="1" lang="ja-JP" altLang="en-US" dirty="0"/>
              <a:t>空間連続性は、移動して観測を行ったときの、エリアごとの重複率を計算します。</a:t>
            </a:r>
            <a:endParaRPr kumimoji="1" lang="en-US" altLang="ja-JP" dirty="0"/>
          </a:p>
          <a:p>
            <a:r>
              <a:rPr kumimoji="1" lang="ja-JP" altLang="en-US" dirty="0"/>
              <a:t>物体検知の妥当性は、検知した物体が観測対象かどうかで計算をします。</a:t>
            </a:r>
            <a:endParaRPr kumimoji="1" lang="en-US" altLang="ja-JP" dirty="0"/>
          </a:p>
          <a:p>
            <a:endParaRPr kumimoji="1" lang="en-US" altLang="ja-JP" dirty="0"/>
          </a:p>
          <a:p>
            <a:r>
              <a:rPr kumimoji="1" lang="en-US" altLang="ja-JP" dirty="0"/>
              <a:t>Now, we will explain how we calculate reliability.</a:t>
            </a:r>
          </a:p>
          <a:p>
            <a:r>
              <a:rPr kumimoji="1" lang="en-US" altLang="ja-JP" dirty="0"/>
              <a:t>Our approach calculates reliability from three perspectives: temporal continuity, spatial continuity, and validity of object detection.</a:t>
            </a:r>
          </a:p>
          <a:p>
            <a:r>
              <a:rPr kumimoji="1" lang="en-US" altLang="ja-JP" dirty="0"/>
              <a:t>Temporal continuity calculates the similarity of data over time.</a:t>
            </a:r>
          </a:p>
          <a:p>
            <a:r>
              <a:rPr kumimoji="1" lang="en-US" altLang="ja-JP" dirty="0"/>
              <a:t>Spatial continuity calculates the overlap rate for each area when observations are made while moving.</a:t>
            </a:r>
          </a:p>
          <a:p>
            <a:r>
              <a:rPr kumimoji="1" lang="en-US" altLang="ja-JP" dirty="0"/>
              <a:t>Validity of object detection is calculated based on whether the detected object is the target of observation.</a:t>
            </a:r>
            <a:endParaRPr kumimoji="1" lang="ja-JP" altLang="en-US" dirty="0"/>
          </a:p>
        </p:txBody>
      </p:sp>
      <p:sp>
        <p:nvSpPr>
          <p:cNvPr id="4" name="スライド番号プレースホルダー 3">
            <a:extLst>
              <a:ext uri="{FF2B5EF4-FFF2-40B4-BE49-F238E27FC236}">
                <a16:creationId xmlns:a16="http://schemas.microsoft.com/office/drawing/2014/main" id="{F2C4E9AF-F9D3-4B80-10DD-E6BA4362B11B}"/>
              </a:ext>
            </a:extLst>
          </p:cNvPr>
          <p:cNvSpPr>
            <a:spLocks noGrp="1"/>
          </p:cNvSpPr>
          <p:nvPr>
            <p:ph type="sldNum" sz="quarter" idx="5"/>
          </p:nvPr>
        </p:nvSpPr>
        <p:spPr/>
        <p:txBody>
          <a:bodyPr/>
          <a:lstStyle/>
          <a:p>
            <a:fld id="{701AB750-5769-49AD-AC46-3C0720DC94D2}" type="slidenum">
              <a:rPr kumimoji="1" lang="ja-JP" altLang="en-US" smtClean="0"/>
              <a:t>32</a:t>
            </a:fld>
            <a:endParaRPr kumimoji="1" lang="ja-JP" altLang="en-US"/>
          </a:p>
        </p:txBody>
      </p:sp>
    </p:spTree>
    <p:extLst>
      <p:ext uri="{BB962C8B-B14F-4D97-AF65-F5344CB8AC3E}">
        <p14:creationId xmlns:p14="http://schemas.microsoft.com/office/powerpoint/2010/main" val="139325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そのため、観測データを使って適切に分析するには，観測データの品質や信頼性を保証することが重要となります。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Therefore, To properly analyze observation data, it is important to guarantee the quality and reliability of the observation data.</a:t>
            </a:r>
          </a:p>
          <a:p>
            <a:endParaRPr lang="en-US" altLang="ja-JP" sz="1200" dirty="0"/>
          </a:p>
          <a:p>
            <a:r>
              <a:rPr lang="ja-JP" altLang="en-US" sz="1200" dirty="0"/>
              <a:t>品質とは、画像の品質が良いかどうかを指します。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Quality refers to whether the image is of good quality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r>
              <a:rPr lang="ja-JP" altLang="en-US" sz="1200" dirty="0"/>
              <a:t>信頼性とは、観測データに分析で使える情報が含まれているかどうかを指します。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Reliability refers to whether the observed data contains information that can be used in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r>
              <a:rPr kumimoji="1" lang="ja-JP" altLang="en-US" sz="1200" dirty="0"/>
              <a:t>自然環境観測の場合、天候、物体の映り込みなどの変化が観測データに影響するため、常に保証されているとは限りません。</a:t>
            </a:r>
            <a:endParaRPr kumimoji="1" lang="en-US" altLang="ja-JP" sz="1200" dirty="0"/>
          </a:p>
          <a:p>
            <a:r>
              <a:rPr kumimoji="1" lang="en-US" altLang="ja-JP" sz="1200" dirty="0"/>
              <a:t>When observing natural environments, changes in weather, object reflections, etc. can affect the observation data, so this cannot always be guaranteed.</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4</a:t>
            </a:fld>
            <a:endParaRPr kumimoji="1" lang="ja-JP" altLang="en-US"/>
          </a:p>
        </p:txBody>
      </p:sp>
    </p:spTree>
    <p:extLst>
      <p:ext uri="{BB962C8B-B14F-4D97-AF65-F5344CB8AC3E}">
        <p14:creationId xmlns:p14="http://schemas.microsoft.com/office/powerpoint/2010/main" val="306885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そのため、研究では観測データに起こる問題について、次のように分類しました。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Therefore, the study classified the problems that occur with observational data as follows.</a:t>
            </a:r>
          </a:p>
          <a:p>
            <a:endParaRPr kumimoji="1" lang="en-US" altLang="ja-JP" dirty="0"/>
          </a:p>
          <a:p>
            <a:r>
              <a:rPr kumimoji="1" lang="ja-JP" altLang="en-US" dirty="0"/>
              <a:t>まず、画像の質についての問題です。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First, there are problems with image quality.</a:t>
            </a:r>
          </a:p>
          <a:p>
            <a:endParaRPr kumimoji="1" lang="en-US" altLang="ja-JP" dirty="0"/>
          </a:p>
          <a:p>
            <a:r>
              <a:rPr kumimoji="1" lang="ja-JP" altLang="en-US" dirty="0"/>
              <a:t>画像がぼやけていることや、ピクセルの欠損などが対象です。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These include blurry images and missing pixels.</a:t>
            </a:r>
          </a:p>
          <a:p>
            <a:endParaRPr kumimoji="1" lang="en-US" altLang="ja-JP" dirty="0"/>
          </a:p>
          <a:p>
            <a:r>
              <a:rPr kumimoji="1" lang="ja-JP" altLang="en-US" dirty="0"/>
              <a:t>次に、分析では用いることが推奨されないデータの問題です。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Next, there are problems with data that is not recommended for use in analysis.</a:t>
            </a:r>
          </a:p>
          <a:p>
            <a:endParaRPr kumimoji="1" lang="en-US" altLang="ja-JP" dirty="0"/>
          </a:p>
          <a:p>
            <a:r>
              <a:rPr kumimoji="1" lang="ja-JP" altLang="en-US" dirty="0"/>
              <a:t>これは、画像の色合いの変化や、何かが映り込むことで、分析に適さないデータに変化してしまうことを指します。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These refer to data that is unsuitable for analysis due to changes in the color of the image or the presence of something in the image.</a:t>
            </a:r>
          </a:p>
          <a:p>
            <a:endParaRPr kumimoji="1" lang="en-US" altLang="ja-JP" dirty="0"/>
          </a:p>
          <a:p>
            <a:r>
              <a:rPr kumimoji="1" lang="ja-JP" altLang="en-US" dirty="0"/>
              <a:t>この信頼性について、判断することが困難な場合があります。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It can be difficult to judge its reliability.</a:t>
            </a:r>
          </a:p>
          <a:p>
            <a:endParaRPr kumimoji="1" lang="en-US" altLang="ja-JP" dirty="0"/>
          </a:p>
          <a:p>
            <a:r>
              <a:rPr kumimoji="1" lang="ja-JP" altLang="en-US" dirty="0"/>
              <a:t>最後に、観測対象の分析をどのようにするかの問題です。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Finally, there is the issue of how to analyze the observed data.</a:t>
            </a:r>
          </a:p>
          <a:p>
            <a:endParaRPr kumimoji="1" lang="en-US" altLang="ja-JP" dirty="0"/>
          </a:p>
          <a:p>
            <a:r>
              <a:rPr kumimoji="1" lang="ja-JP" altLang="en-US" dirty="0"/>
              <a:t>これは、既存の機械学習の手法で分析することが可能です。</a:t>
            </a:r>
            <a:endParaRPr kumimoji="1" lang="en-US" altLang="ja-JP" dirty="0"/>
          </a:p>
          <a:p>
            <a:r>
              <a:rPr kumimoji="1" lang="en-US" altLang="ja-JP" dirty="0"/>
              <a:t>This can be analyzed using existing machine learning methods.</a:t>
            </a:r>
          </a:p>
          <a:p>
            <a:endParaRPr kumimoji="1" lang="en-US" altLang="ja-JP" dirty="0"/>
          </a:p>
          <a:p>
            <a:r>
              <a:rPr kumimoji="1" lang="ja-JP" altLang="en-US" dirty="0"/>
              <a:t>本研究では、画像の品質が良いが、分析では使うことができない画像を信頼性スコアで判断する方法を提案します。</a:t>
            </a:r>
            <a:endParaRPr kumimoji="1" lang="en-US" altLang="ja-JP" dirty="0"/>
          </a:p>
          <a:p>
            <a:r>
              <a:rPr kumimoji="1" lang="en-US" altLang="ja-JP" dirty="0"/>
              <a:t>In this study, we propose a method to determine images that are of good quality but cannot be used in the analysis by using a reliability score.</a:t>
            </a:r>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5</a:t>
            </a:fld>
            <a:endParaRPr kumimoji="1" lang="ja-JP" altLang="en-US"/>
          </a:p>
        </p:txBody>
      </p:sp>
    </p:spTree>
    <p:extLst>
      <p:ext uri="{BB962C8B-B14F-4D97-AF65-F5344CB8AC3E}">
        <p14:creationId xmlns:p14="http://schemas.microsoft.com/office/powerpoint/2010/main" val="340028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ここからは、提案手法の説明をします。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Next, we will explain our proposed method.</a:t>
            </a:r>
          </a:p>
          <a:p>
            <a:endParaRPr kumimoji="1" lang="en-US" altLang="ja-JP" dirty="0"/>
          </a:p>
          <a:p>
            <a:r>
              <a:rPr kumimoji="1" lang="ja-JP" altLang="en-US" dirty="0"/>
              <a:t>この手法は、時間連続性、空間連続性、物体検知の妥当性の３つの観点から、動画中のフレーム画像に対して信頼性スコアを算出することができることです。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method is capable of calculating a reliability score for frame images in a video from three perspectives: temporal continuity, spatial continuity, and validity of object detection.</a:t>
            </a:r>
          </a:p>
          <a:p>
            <a:endParaRPr kumimoji="1" lang="en-US" altLang="ja-JP" dirty="0"/>
          </a:p>
          <a:p>
            <a:r>
              <a:rPr kumimoji="1" lang="ja-JP" altLang="en-US" dirty="0"/>
              <a:t>また、この手法は移動観測で得られたデータに適用が可能です。</a:t>
            </a:r>
            <a:endParaRPr kumimoji="1" lang="en-US" altLang="ja-JP" dirty="0"/>
          </a:p>
          <a:p>
            <a:r>
              <a:rPr kumimoji="1" lang="en-US" altLang="ja-JP" dirty="0"/>
              <a:t>This method can also be applied to data obtained through mobile observations.</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6</a:t>
            </a:fld>
            <a:endParaRPr kumimoji="1" lang="ja-JP" altLang="en-US"/>
          </a:p>
        </p:txBody>
      </p:sp>
    </p:spTree>
    <p:extLst>
      <p:ext uri="{BB962C8B-B14F-4D97-AF65-F5344CB8AC3E}">
        <p14:creationId xmlns:p14="http://schemas.microsoft.com/office/powerpoint/2010/main" val="4133652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私たちのアプローチは、時間連続性、空間連続性、物体検知の妥当性の３つの観点から、信頼性を算出します。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Our approach calculates reliability from three perspectives: temporal continuity, spatial continuity, and validity of object detection.</a:t>
            </a:r>
          </a:p>
          <a:p>
            <a:endParaRPr kumimoji="1" lang="en-US" altLang="ja-JP" dirty="0"/>
          </a:p>
          <a:p>
            <a:r>
              <a:rPr kumimoji="1" lang="ja-JP" altLang="en-US" dirty="0"/>
              <a:t>時間連続性は、時間経過による連続性のない変化があった場合に，信頼性が低くなるように算出します。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Temporal continuity is calculated so that reliability is low when there are discontinuous changes over time.</a:t>
            </a:r>
          </a:p>
          <a:p>
            <a:endParaRPr kumimoji="1" lang="en-US" altLang="ja-JP" dirty="0"/>
          </a:p>
          <a:p>
            <a:r>
              <a:rPr kumimoji="1" lang="ja-JP" altLang="en-US" dirty="0"/>
              <a:t>空間連続性は、空間移動による連続性のない変化があった場合に，信頼性が低くなるように算出します。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Spatial continuity is calculated so that reliability is low when there are discontinuous changes due to spatial movement.</a:t>
            </a:r>
          </a:p>
          <a:p>
            <a:endParaRPr kumimoji="1" lang="en-US" altLang="ja-JP" dirty="0"/>
          </a:p>
          <a:p>
            <a:r>
              <a:rPr kumimoji="1" lang="ja-JP" altLang="en-US" dirty="0"/>
              <a:t>物体検知の妥当性は、検知した物体が観測対象かどうかで計算をします。</a:t>
            </a:r>
            <a:endParaRPr kumimoji="1" lang="en-US" altLang="ja-JP" dirty="0"/>
          </a:p>
          <a:p>
            <a:r>
              <a:rPr kumimoji="1" lang="en-US" altLang="ja-JP" dirty="0"/>
              <a:t>The validity of object detection is calculated by calculating whether there is confidence in the validity of object detection when the observed object is not detected.</a:t>
            </a:r>
            <a:endParaRPr kumimoji="1" lang="ja-JP" altLang="en-US" dirty="0"/>
          </a:p>
        </p:txBody>
      </p:sp>
      <p:sp>
        <p:nvSpPr>
          <p:cNvPr id="4" name="スライド番号プレースホルダー 3"/>
          <p:cNvSpPr>
            <a:spLocks noGrp="1"/>
          </p:cNvSpPr>
          <p:nvPr>
            <p:ph type="sldNum" sz="quarter" idx="5"/>
          </p:nvPr>
        </p:nvSpPr>
        <p:spPr/>
        <p:txBody>
          <a:bodyPr/>
          <a:lstStyle/>
          <a:p>
            <a:fld id="{701AB750-5769-49AD-AC46-3C0720DC94D2}" type="slidenum">
              <a:rPr kumimoji="1" lang="ja-JP" altLang="en-US" smtClean="0"/>
              <a:t>7</a:t>
            </a:fld>
            <a:endParaRPr kumimoji="1" lang="ja-JP" altLang="en-US"/>
          </a:p>
        </p:txBody>
      </p:sp>
    </p:spTree>
    <p:extLst>
      <p:ext uri="{BB962C8B-B14F-4D97-AF65-F5344CB8AC3E}">
        <p14:creationId xmlns:p14="http://schemas.microsoft.com/office/powerpoint/2010/main" val="124107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A597A-9AF6-FBD3-080B-6DF8D4BB57C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0A103A7-ACBA-04D9-CDA4-2EA2CE693B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69DEA1-B84A-9253-6F56-B313F7FFF52F}"/>
              </a:ext>
            </a:extLst>
          </p:cNvPr>
          <p:cNvSpPr>
            <a:spLocks noGrp="1"/>
          </p:cNvSpPr>
          <p:nvPr>
            <p:ph type="body" idx="1"/>
          </p:nvPr>
        </p:nvSpPr>
        <p:spPr/>
        <p:txBody>
          <a:bodyPr/>
          <a:lstStyle/>
          <a:p>
            <a:r>
              <a:rPr kumimoji="1" lang="ja-JP" altLang="en-US" dirty="0"/>
              <a:t>では、信頼性の算出方法を説明します。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now explain how to calculate the reliability of temporal continuity.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観測画像マップとは、一回の観測で得られたエリアごとの画像集合です。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An observation image map is a collection of images for each area obtained from a single observation.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時間連続性は１つのエリアに注目して、時間経過によるデータの連続性を信頼性として算出します。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Temporal continuity focuses on one area and calculates the reliability of the continuity of data over time.</a:t>
            </a:r>
          </a:p>
        </p:txBody>
      </p:sp>
      <p:sp>
        <p:nvSpPr>
          <p:cNvPr id="4" name="スライド番号プレースホルダー 3">
            <a:extLst>
              <a:ext uri="{FF2B5EF4-FFF2-40B4-BE49-F238E27FC236}">
                <a16:creationId xmlns:a16="http://schemas.microsoft.com/office/drawing/2014/main" id="{F5F8E565-4271-20A1-8B24-33FFF6E0E72B}"/>
              </a:ext>
            </a:extLst>
          </p:cNvPr>
          <p:cNvSpPr>
            <a:spLocks noGrp="1"/>
          </p:cNvSpPr>
          <p:nvPr>
            <p:ph type="sldNum" sz="quarter" idx="5"/>
          </p:nvPr>
        </p:nvSpPr>
        <p:spPr/>
        <p:txBody>
          <a:bodyPr/>
          <a:lstStyle/>
          <a:p>
            <a:fld id="{701AB750-5769-49AD-AC46-3C0720DC94D2}" type="slidenum">
              <a:rPr kumimoji="1" lang="ja-JP" altLang="en-US" smtClean="0"/>
              <a:t>8</a:t>
            </a:fld>
            <a:endParaRPr kumimoji="1" lang="ja-JP" altLang="en-US"/>
          </a:p>
        </p:txBody>
      </p:sp>
    </p:spTree>
    <p:extLst>
      <p:ext uri="{BB962C8B-B14F-4D97-AF65-F5344CB8AC3E}">
        <p14:creationId xmlns:p14="http://schemas.microsoft.com/office/powerpoint/2010/main" val="155778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5F249-EC6C-C598-4CB1-0D22B5D619D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3F4BBAD-F3F7-F55E-9677-8ED63E2D66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2A3A696-475E-0C26-1480-F272F034014E}"/>
              </a:ext>
            </a:extLst>
          </p:cNvPr>
          <p:cNvSpPr>
            <a:spLocks noGrp="1"/>
          </p:cNvSpPr>
          <p:nvPr>
            <p:ph type="body" idx="1"/>
          </p:nvPr>
        </p:nvSpPr>
        <p:spPr/>
        <p:txBody>
          <a:bodyPr/>
          <a:lstStyle/>
          <a:p>
            <a:r>
              <a:rPr kumimoji="1" lang="ja-JP" altLang="en-US" dirty="0"/>
              <a:t>時間連続性の計算方法は、図のようになっています。</a:t>
            </a:r>
            <a:endParaRPr kumimoji="1" lang="en-US" altLang="ja-JP" dirty="0"/>
          </a:p>
          <a:p>
            <a:r>
              <a:rPr kumimoji="1" lang="en-US" altLang="ja-JP" dirty="0"/>
              <a:t>The method for calculating temporal continuity is shown in the figure.</a:t>
            </a:r>
          </a:p>
          <a:p>
            <a:endParaRPr kumimoji="1" lang="en-US" altLang="ja-JP" dirty="0"/>
          </a:p>
          <a:p>
            <a:r>
              <a:rPr kumimoji="1" lang="ja-JP" altLang="en-US" dirty="0"/>
              <a:t>エンコーダを使って特徴ベクトルを抽出し、コサイン類似度で比較します。</a:t>
            </a:r>
            <a:endParaRPr kumimoji="1" lang="en-US" altLang="ja-JP" dirty="0"/>
          </a:p>
          <a:p>
            <a:r>
              <a:rPr kumimoji="1" lang="en-US" altLang="ja-JP" dirty="0"/>
              <a:t>We use an encoder to extract feature vectors and compare them using cosine similarity.</a:t>
            </a:r>
          </a:p>
          <a:p>
            <a:endParaRPr kumimoji="1" lang="en-US" altLang="ja-JP" dirty="0"/>
          </a:p>
          <a:p>
            <a:endParaRPr kumimoji="1" lang="en-US" altLang="ja-JP" dirty="0"/>
          </a:p>
          <a:p>
            <a:endParaRPr kumimoji="1" lang="en-US" altLang="ja-JP" dirty="0"/>
          </a:p>
          <a:p>
            <a:r>
              <a:rPr kumimoji="1" lang="ja-JP" altLang="en-US" dirty="0"/>
              <a:t>不確実性の定義（意味）</a:t>
            </a:r>
            <a:endParaRPr kumimoji="1" lang="en-US" altLang="ja-JP" dirty="0"/>
          </a:p>
          <a:p>
            <a:r>
              <a:rPr kumimoji="1" lang="ja-JP" altLang="en-US" dirty="0"/>
              <a:t>目的データの信頼性を算出というふうに（不確実性を扱えるかどうか）</a:t>
            </a:r>
            <a:endParaRPr kumimoji="1" lang="en-US" altLang="ja-JP" dirty="0"/>
          </a:p>
          <a:p>
            <a:r>
              <a:rPr kumimoji="1" lang="en-US" altLang="ja-JP" dirty="0"/>
              <a:t>https://qiita.com/Afo_guard_enthusiast/items/8ff4850385d1b2fa8e57</a:t>
            </a:r>
          </a:p>
          <a:p>
            <a:endParaRPr kumimoji="1" lang="ja-JP" altLang="en-US" dirty="0"/>
          </a:p>
        </p:txBody>
      </p:sp>
      <p:sp>
        <p:nvSpPr>
          <p:cNvPr id="4" name="スライド番号プレースホルダー 3">
            <a:extLst>
              <a:ext uri="{FF2B5EF4-FFF2-40B4-BE49-F238E27FC236}">
                <a16:creationId xmlns:a16="http://schemas.microsoft.com/office/drawing/2014/main" id="{6F63C5B9-721E-10FA-44D7-EB2EBE80762B}"/>
              </a:ext>
            </a:extLst>
          </p:cNvPr>
          <p:cNvSpPr>
            <a:spLocks noGrp="1"/>
          </p:cNvSpPr>
          <p:nvPr>
            <p:ph type="sldNum" sz="quarter" idx="5"/>
          </p:nvPr>
        </p:nvSpPr>
        <p:spPr/>
        <p:txBody>
          <a:bodyPr/>
          <a:lstStyle/>
          <a:p>
            <a:fld id="{701AB750-5769-49AD-AC46-3C0720DC94D2}" type="slidenum">
              <a:rPr kumimoji="1" lang="ja-JP" altLang="en-US" smtClean="0"/>
              <a:t>9</a:t>
            </a:fld>
            <a:endParaRPr kumimoji="1" lang="ja-JP" altLang="en-US"/>
          </a:p>
        </p:txBody>
      </p:sp>
    </p:spTree>
    <p:extLst>
      <p:ext uri="{BB962C8B-B14F-4D97-AF65-F5344CB8AC3E}">
        <p14:creationId xmlns:p14="http://schemas.microsoft.com/office/powerpoint/2010/main" val="341563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D20A37A-F17A-499B-8B16-220E1DA35AFB}"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64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BEDCC0-05E7-4BAD-833B-A3AA09E9B2A0}"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103300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3E8A07-E3ED-4C6F-82FC-750117B42FD5}"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15266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B8214-6A97-4991-A186-C22E8167E1D6}"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288444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D15382E-631C-4AFB-9FD9-A2F3ADCA50E0}" type="datetime1">
              <a:rPr kumimoji="1" lang="ja-JP" altLang="en-US" smtClean="0"/>
              <a:t>2025/3/31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8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168BA74-F963-45B1-84E7-421038041410}" type="datetime1">
              <a:rPr kumimoji="1" lang="ja-JP" altLang="en-US" smtClean="0"/>
              <a:t>2025/3/31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65563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5585DF-F940-43A4-9590-AFD68059EEBD}" type="datetime1">
              <a:rPr kumimoji="1" lang="ja-JP" altLang="en-US" smtClean="0"/>
              <a:t>2025/3/31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344276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7FA797-804C-456C-9788-CEA1C52735AE}" type="datetime1">
              <a:rPr kumimoji="1" lang="ja-JP" altLang="en-US" smtClean="0"/>
              <a:t>2025/3/31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161533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0D1B94-36AB-4B57-87EE-A38E2193953A}" type="datetime1">
              <a:rPr kumimoji="1" lang="ja-JP" altLang="en-US" smtClean="0"/>
              <a:t>2025/3/31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259315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1CD8B1-9D1C-4DAB-87CB-3D58F530B630}" type="datetime1">
              <a:rPr kumimoji="1" lang="ja-JP" altLang="en-US" smtClean="0"/>
              <a:t>2025/3/31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54664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1D6091-7619-40FC-A692-ED1A63B9BC9F}" type="datetime1">
              <a:rPr kumimoji="1" lang="ja-JP" altLang="en-US" smtClean="0"/>
              <a:t>2025/3/31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5BF1CB-AC46-4392-AACF-5E1B0FBAF5D6}" type="slidenum">
              <a:rPr kumimoji="1" lang="ja-JP" altLang="en-US" smtClean="0"/>
              <a:t>‹#›</a:t>
            </a:fld>
            <a:endParaRPr kumimoji="1" lang="ja-JP" altLang="en-US"/>
          </a:p>
        </p:txBody>
      </p:sp>
    </p:spTree>
    <p:extLst>
      <p:ext uri="{BB962C8B-B14F-4D97-AF65-F5344CB8AC3E}">
        <p14:creationId xmlns:p14="http://schemas.microsoft.com/office/powerpoint/2010/main" val="98058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40860"/>
          </a:xfrm>
          <a:prstGeom prst="rect">
            <a:avLst/>
          </a:prstGeom>
        </p:spPr>
        <p:txBody>
          <a:bodyPr vert="horz" lIns="91440" tIns="45720" rIns="91440" bIns="45720" rtlCol="0" anchor="b">
            <a:normAutofit/>
          </a:bodyPr>
          <a:lstStyle/>
          <a:p>
            <a:endParaRPr lang="en-US" dirty="0"/>
          </a:p>
        </p:txBody>
      </p:sp>
      <p:sp>
        <p:nvSpPr>
          <p:cNvPr id="3" name="Text Placeholder 2"/>
          <p:cNvSpPr>
            <a:spLocks noGrp="1"/>
          </p:cNvSpPr>
          <p:nvPr>
            <p:ph type="body" idx="1"/>
          </p:nvPr>
        </p:nvSpPr>
        <p:spPr>
          <a:xfrm>
            <a:off x="1097280" y="1442705"/>
            <a:ext cx="10058400" cy="4426389"/>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CE4D3-568D-4FB3-B804-75F87D8AC673}" type="datetime1">
              <a:rPr kumimoji="1" lang="ja-JP" altLang="en-US" smtClean="0"/>
              <a:t>2025/3/31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800">
                <a:solidFill>
                  <a:srgbClr val="FFFFFF"/>
                </a:solidFill>
              </a:defRPr>
            </a:lvl1pPr>
          </a:lstStyle>
          <a:p>
            <a:fld id="{025BF1CB-AC46-4392-AACF-5E1B0FBAF5D6}" type="slidenum">
              <a:rPr kumimoji="1" lang="ja-JP" altLang="en-US" smtClean="0"/>
              <a:pPr/>
              <a:t>‹#›</a:t>
            </a:fld>
            <a:endParaRPr kumimoji="1" lang="ja-JP" altLang="en-US" dirty="0"/>
          </a:p>
        </p:txBody>
      </p:sp>
      <p:cxnSp>
        <p:nvCxnSpPr>
          <p:cNvPr id="10" name="Straight Connector 9"/>
          <p:cNvCxnSpPr/>
          <p:nvPr/>
        </p:nvCxnSpPr>
        <p:spPr>
          <a:xfrm>
            <a:off x="1188720" y="128508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9468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3.jpeg"/><Relationship Id="rId4" Type="http://schemas.openxmlformats.org/officeDocument/2006/relationships/image" Target="../media/image12.jpeg"/><Relationship Id="rId9"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42.png"/><Relationship Id="rId9" Type="http://schemas.openxmlformats.org/officeDocument/2006/relationships/image" Target="../media/image44.svg"/></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3.png"/><Relationship Id="rId7"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7.png"/><Relationship Id="rId4" Type="http://schemas.openxmlformats.org/officeDocument/2006/relationships/image" Target="../media/image44.svg"/><Relationship Id="rId9"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hyperlink" Target="https://www.pref.ehime.jp/uploaded/attachment/109690.pdf" TargetMode="External"/><Relationship Id="rId2" Type="http://schemas.openxmlformats.org/officeDocument/2006/relationships/hyperlink" Target="https://www.jma.go.jp/jma/kishou/know/windpro/kaisetsu.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rtimes.jp/main/html/rd/p/000000108.000050415.html" TargetMode="External"/><Relationship Id="rId2" Type="http://schemas.openxmlformats.org/officeDocument/2006/relationships/hyperlink" Target="https://drone-roofer.com/mottobe/topics/column/704/#%e3%83%89%e3%83%ad%e3%83%bc%e3%83%b3%e4%ba%8b%e6%95%85%e3%81%ae%e5%8e%9f%e5%9b%a0%e3%81%a8%e4%ba%8b%e4%be%8b" TargetMode="External"/><Relationship Id="rId1" Type="http://schemas.openxmlformats.org/officeDocument/2006/relationships/slideLayout" Target="../slideLayouts/slideLayout2.xml"/><Relationship Id="rId5" Type="http://schemas.openxmlformats.org/officeDocument/2006/relationships/hyperlink" Target="https://www.dpri.kyoto-u.ac.jp/nenpo/no63/ronbunB/a63b0p25.pdf" TargetMode="External"/><Relationship Id="rId4" Type="http://schemas.openxmlformats.org/officeDocument/2006/relationships/hyperlink" Target="https://www.mlit.go.jp/common/001598473.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note.com/tenchijincompass/n/n1cbc425158f0" TargetMode="External"/><Relationship Id="rId7" Type="http://schemas.openxmlformats.org/officeDocument/2006/relationships/hyperlink" Target="https://procrobo.com/blog/drone-problem/" TargetMode="External"/><Relationship Id="rId2" Type="http://schemas.openxmlformats.org/officeDocument/2006/relationships/hyperlink" Target="https://www.chiikan.co.jp/service/analysis/drone.php" TargetMode="External"/><Relationship Id="rId1" Type="http://schemas.openxmlformats.org/officeDocument/2006/relationships/slideLayout" Target="../slideLayouts/slideLayout2.xml"/><Relationship Id="rId6" Type="http://schemas.openxmlformats.org/officeDocument/2006/relationships/hyperlink" Target="https://www.softbank.jp/biz/solutions/generative-ai/ai-glossary/multimodal-ai/" TargetMode="External"/><Relationship Id="rId5" Type="http://schemas.openxmlformats.org/officeDocument/2006/relationships/hyperlink" Target="https://www.aist.go.jp/aist_j/magazine/20231129.html" TargetMode="External"/><Relationship Id="rId4" Type="http://schemas.openxmlformats.org/officeDocument/2006/relationships/hyperlink" Target="https://sorabatake.jp/7777/"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ntt-geospace.co.jp/products/koukuu.html#:~:text=%E5%9B%BD%E5%9C%9F%E4%BA%A4%E9%80%9A%E7%9C%81%E5%85%AC%E5%85%B1%E6%B8%AC%E9%87%8F,%E3%81%8C%E7%B5%B6%E8%B3%9B%E3%81%95%E3%82%8C%E3%81%A6%E3%81%84%E3%81%BE%E3%81%99%E3%80%82" TargetMode="External"/><Relationship Id="rId3" Type="http://schemas.openxmlformats.org/officeDocument/2006/relationships/hyperlink" Target="https://www.city.hokota.lg.jp/page/page006369.html" TargetMode="External"/><Relationship Id="rId7" Type="http://schemas.openxmlformats.org/officeDocument/2006/relationships/hyperlink" Target="https://www.jstage.jst.go.jp/article/pjsai/JSAI2023/0/JSAI2023_1O5GS703/_article/-char/ja/" TargetMode="External"/><Relationship Id="rId2" Type="http://schemas.openxmlformats.org/officeDocument/2006/relationships/hyperlink" Target="https://www.mlit.go.jp/plateau/" TargetMode="External"/><Relationship Id="rId1" Type="http://schemas.openxmlformats.org/officeDocument/2006/relationships/slideLayout" Target="../slideLayouts/slideLayout2.xml"/><Relationship Id="rId6" Type="http://schemas.openxmlformats.org/officeDocument/2006/relationships/hyperlink" Target="https://drone.tsukuba.co.jp/drone-height.html" TargetMode="External"/><Relationship Id="rId5" Type="http://schemas.openxmlformats.org/officeDocument/2006/relationships/hyperlink" Target="https://www.nipr.ac.jp/info/notice/20220124.html" TargetMode="External"/><Relationship Id="rId4" Type="http://schemas.openxmlformats.org/officeDocument/2006/relationships/hyperlink" Target="https://www.bousai.go.jp/kazan/chousakikaku/pdf/dai4kai/siryo1-9.pdf" TargetMode="External"/><Relationship Id="rId9" Type="http://schemas.openxmlformats.org/officeDocument/2006/relationships/hyperlink" Target="https://www.esrij.com/gis-guide/imagery/images/#:~:text=%E8%A1%9B%E6%98%9F%E7%94%BB%E5%83%8F%E3%81%AF%E4%BA%BA%E5%B7%A5%E8%A1%9B%E6%98%9F,%E3%81%99%E3%82%8B%E3%81%93%E3%81%A8%E3%81%8C%E3%81%A7%E3%81%8D%E3%81%BE%E3%81%99%E3%80%82"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smrmkt.hatenablog.jp/entry/2014/04/15/002238" TargetMode="External"/><Relationship Id="rId3" Type="http://schemas.openxmlformats.org/officeDocument/2006/relationships/hyperlink" Target="https://www.jstage.jst.go.jp/article/jsprs/56/3/56_81/_pdf/-char/ja" TargetMode="External"/><Relationship Id="rId7" Type="http://schemas.openxmlformats.org/officeDocument/2006/relationships/hyperlink" Target="https://www.comm.tcu.ac.jp/shi/assets/2083107.pdf" TargetMode="External"/><Relationship Id="rId2" Type="http://schemas.openxmlformats.org/officeDocument/2006/relationships/hyperlink" Target="https://www.gsi.go.jp/common/000186712.pdf" TargetMode="External"/><Relationship Id="rId1" Type="http://schemas.openxmlformats.org/officeDocument/2006/relationships/slideLayout" Target="../slideLayouts/slideLayout2.xml"/><Relationship Id="rId6" Type="http://schemas.openxmlformats.org/officeDocument/2006/relationships/hyperlink" Target="https://sorabatake.jp/279/" TargetMode="External"/><Relationship Id="rId11" Type="http://schemas.openxmlformats.org/officeDocument/2006/relationships/hyperlink" Target="https://www.data.jma.go.jp/cpdinfo/ipcc/ar5/ipcc_ar5_wg1_faq1.1_jpn.pdf" TargetMode="External"/><Relationship Id="rId5" Type="http://schemas.openxmlformats.org/officeDocument/2006/relationships/hyperlink" Target="https://docs.qgis.org/3.34/ja/docs/gentle_gis_introduction/spatial_analysis_interpolation.html" TargetMode="External"/><Relationship Id="rId10" Type="http://schemas.openxmlformats.org/officeDocument/2006/relationships/hyperlink" Target="https://www.ibm.com/jp-ja/topics/data-reliability" TargetMode="External"/><Relationship Id="rId4" Type="http://schemas.openxmlformats.org/officeDocument/2006/relationships/hyperlink" Target="https://www.glavis-hd.com/social_problem/000417/" TargetMode="External"/><Relationship Id="rId9" Type="http://schemas.openxmlformats.org/officeDocument/2006/relationships/hyperlink" Target="https://openreview.net/forum?id=BJJLHbb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D54E6-F96C-9154-68F6-2C9FB385F6A7}"/>
              </a:ext>
            </a:extLst>
          </p:cNvPr>
          <p:cNvSpPr>
            <a:spLocks noGrp="1"/>
          </p:cNvSpPr>
          <p:nvPr>
            <p:ph type="ctrTitle"/>
          </p:nvPr>
        </p:nvSpPr>
        <p:spPr/>
        <p:txBody>
          <a:bodyPr>
            <a:normAutofit/>
          </a:bodyPr>
          <a:lstStyle/>
          <a:p>
            <a:pPr>
              <a:lnSpc>
                <a:spcPct val="100000"/>
              </a:lnSpc>
            </a:pPr>
            <a:r>
              <a:rPr lang="en-US" altLang="ja-JP" sz="3600" b="1" dirty="0">
                <a:latin typeface="+mn-lt"/>
                <a:ea typeface="ＭＳ ゴシック" panose="020B0609070205080204" pitchFamily="49" charset="-128"/>
              </a:rPr>
              <a:t>A Method for Evaluating the Reliability of Images Captured by Mobile Observation Cameras in Natural Environment</a:t>
            </a:r>
          </a:p>
        </p:txBody>
      </p:sp>
      <p:sp>
        <p:nvSpPr>
          <p:cNvPr id="3" name="字幕 2">
            <a:extLst>
              <a:ext uri="{FF2B5EF4-FFF2-40B4-BE49-F238E27FC236}">
                <a16:creationId xmlns:a16="http://schemas.microsoft.com/office/drawing/2014/main" id="{FCEAA6EF-2E6D-F8DD-49B1-A752C900AFFF}"/>
              </a:ext>
            </a:extLst>
          </p:cNvPr>
          <p:cNvSpPr>
            <a:spLocks noGrp="1"/>
          </p:cNvSpPr>
          <p:nvPr>
            <p:ph type="subTitle" idx="1"/>
          </p:nvPr>
        </p:nvSpPr>
        <p:spPr>
          <a:xfrm>
            <a:off x="1100051" y="4455621"/>
            <a:ext cx="10058400" cy="1830880"/>
          </a:xfrm>
        </p:spPr>
        <p:txBody>
          <a:bodyPr>
            <a:normAutofit/>
          </a:bodyPr>
          <a:lstStyle/>
          <a:p>
            <a:r>
              <a:rPr lang="en-US" altLang="ja-JP" sz="2000" cap="none" dirty="0" err="1">
                <a:latin typeface="+mn-lt"/>
              </a:rPr>
              <a:t>Yukito</a:t>
            </a:r>
            <a:r>
              <a:rPr lang="en-US" altLang="ja-JP" sz="2000" cap="none" dirty="0">
                <a:latin typeface="+mn-lt"/>
              </a:rPr>
              <a:t> Seo,</a:t>
            </a:r>
            <a:r>
              <a:rPr kumimoji="1" lang="en-US" altLang="ja-JP" sz="2000" cap="none" dirty="0">
                <a:latin typeface="+mn-lt"/>
              </a:rPr>
              <a:t> Kosuke Takano</a:t>
            </a:r>
          </a:p>
          <a:p>
            <a:r>
              <a:rPr kumimoji="1" lang="en-US" altLang="ja-JP" sz="2000" cap="none" dirty="0">
                <a:latin typeface="+mn-lt"/>
              </a:rPr>
              <a:t>Kanagawa Institute of Technology ,Graduate School of Engineering ,</a:t>
            </a:r>
            <a:r>
              <a:rPr lang="en-US" altLang="ja-JP" sz="2000" cap="none" dirty="0">
                <a:latin typeface="+mn-lt"/>
              </a:rPr>
              <a:t>Course</a:t>
            </a:r>
            <a:r>
              <a:rPr kumimoji="1" lang="en-US" altLang="ja-JP" sz="2000" cap="none" dirty="0">
                <a:latin typeface="+mn-lt"/>
              </a:rPr>
              <a:t> of Information </a:t>
            </a:r>
            <a:r>
              <a:rPr lang="en-US" altLang="ja-JP" sz="2000" cap="none" dirty="0">
                <a:latin typeface="+mn-lt"/>
              </a:rPr>
              <a:t>Technology and computer science</a:t>
            </a:r>
            <a:endParaRPr kumimoji="1" lang="en-US" altLang="ja-JP" sz="2000" cap="none" dirty="0">
              <a:latin typeface="+mn-lt"/>
            </a:endParaRPr>
          </a:p>
        </p:txBody>
      </p:sp>
      <p:sp>
        <p:nvSpPr>
          <p:cNvPr id="4" name="スライド番号プレースホルダー 3">
            <a:extLst>
              <a:ext uri="{FF2B5EF4-FFF2-40B4-BE49-F238E27FC236}">
                <a16:creationId xmlns:a16="http://schemas.microsoft.com/office/drawing/2014/main" id="{234A466F-7ABD-B207-2432-E30C04D0D7B1}"/>
              </a:ext>
            </a:extLst>
          </p:cNvPr>
          <p:cNvSpPr>
            <a:spLocks noGrp="1"/>
          </p:cNvSpPr>
          <p:nvPr>
            <p:ph type="sldNum" sz="quarter" idx="12"/>
          </p:nvPr>
        </p:nvSpPr>
        <p:spPr/>
        <p:txBody>
          <a:bodyPr/>
          <a:lstStyle/>
          <a:p>
            <a:fld id="{025BF1CB-AC46-4392-AACF-5E1B0FBAF5D6}" type="slidenum">
              <a:rPr kumimoji="1" lang="ja-JP" altLang="en-US" smtClean="0"/>
              <a:t>1</a:t>
            </a:fld>
            <a:endParaRPr kumimoji="1" lang="ja-JP" altLang="en-US"/>
          </a:p>
        </p:txBody>
      </p:sp>
    </p:spTree>
    <p:extLst>
      <p:ext uri="{BB962C8B-B14F-4D97-AF65-F5344CB8AC3E}">
        <p14:creationId xmlns:p14="http://schemas.microsoft.com/office/powerpoint/2010/main" val="402652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C8281-B5C4-C7C0-568C-F6E4F9379C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D4BF9E-3BA3-0650-0098-E59CCEDBF596}"/>
              </a:ext>
            </a:extLst>
          </p:cNvPr>
          <p:cNvSpPr>
            <a:spLocks noGrp="1"/>
          </p:cNvSpPr>
          <p:nvPr>
            <p:ph type="title"/>
          </p:nvPr>
        </p:nvSpPr>
        <p:spPr/>
        <p:txBody>
          <a:bodyPr/>
          <a:lstStyle/>
          <a:p>
            <a:r>
              <a:rPr lang="en-US" altLang="ja-JP" dirty="0">
                <a:latin typeface="+mn-lt"/>
              </a:rPr>
              <a:t>Spatial Continuity</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3172290E-EF3A-A2A4-9F79-DFA395F2775E}"/>
              </a:ext>
            </a:extLst>
          </p:cNvPr>
          <p:cNvSpPr>
            <a:spLocks noGrp="1"/>
          </p:cNvSpPr>
          <p:nvPr>
            <p:ph type="sldNum" sz="quarter" idx="12"/>
          </p:nvPr>
        </p:nvSpPr>
        <p:spPr/>
        <p:txBody>
          <a:bodyPr/>
          <a:lstStyle/>
          <a:p>
            <a:fld id="{025BF1CB-AC46-4392-AACF-5E1B0FBAF5D6}" type="slidenum">
              <a:rPr kumimoji="1" lang="ja-JP" altLang="en-US" smtClean="0"/>
              <a:t>10</a:t>
            </a:fld>
            <a:endParaRPr kumimoji="1" lang="ja-JP" altLang="en-US" dirty="0"/>
          </a:p>
        </p:txBody>
      </p:sp>
      <p:grpSp>
        <p:nvGrpSpPr>
          <p:cNvPr id="184" name="グループ化 183">
            <a:extLst>
              <a:ext uri="{FF2B5EF4-FFF2-40B4-BE49-F238E27FC236}">
                <a16:creationId xmlns:a16="http://schemas.microsoft.com/office/drawing/2014/main" id="{D0716FB2-C01B-6F9C-F211-E6D23BF2A845}"/>
              </a:ext>
            </a:extLst>
          </p:cNvPr>
          <p:cNvGrpSpPr/>
          <p:nvPr/>
        </p:nvGrpSpPr>
        <p:grpSpPr>
          <a:xfrm>
            <a:off x="6066817" y="2706785"/>
            <a:ext cx="6831723" cy="3599446"/>
            <a:chOff x="4256088" y="2451100"/>
            <a:chExt cx="3679825" cy="2117912"/>
          </a:xfrm>
        </p:grpSpPr>
        <p:sp>
          <p:nvSpPr>
            <p:cNvPr id="185" name="AutoShape 3">
              <a:extLst>
                <a:ext uri="{FF2B5EF4-FFF2-40B4-BE49-F238E27FC236}">
                  <a16:creationId xmlns:a16="http://schemas.microsoft.com/office/drawing/2014/main" id="{76A641A0-56C0-325E-B0F1-B8523950C977}"/>
                </a:ext>
              </a:extLst>
            </p:cNvPr>
            <p:cNvSpPr>
              <a:spLocks noChangeAspect="1" noChangeArrowheads="1" noTextEdit="1"/>
            </p:cNvSpPr>
            <p:nvPr/>
          </p:nvSpPr>
          <p:spPr bwMode="auto">
            <a:xfrm>
              <a:off x="4256088" y="2451100"/>
              <a:ext cx="3679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6" name="Rectangle 5">
              <a:extLst>
                <a:ext uri="{FF2B5EF4-FFF2-40B4-BE49-F238E27FC236}">
                  <a16:creationId xmlns:a16="http://schemas.microsoft.com/office/drawing/2014/main" id="{59160DAB-9F22-002D-871F-EB155253CBC1}"/>
                </a:ext>
              </a:extLst>
            </p:cNvPr>
            <p:cNvSpPr>
              <a:spLocks noChangeArrowheads="1"/>
            </p:cNvSpPr>
            <p:nvPr/>
          </p:nvSpPr>
          <p:spPr bwMode="auto">
            <a:xfrm>
              <a:off x="53657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7" name="Rectangle 6">
              <a:extLst>
                <a:ext uri="{FF2B5EF4-FFF2-40B4-BE49-F238E27FC236}">
                  <a16:creationId xmlns:a16="http://schemas.microsoft.com/office/drawing/2014/main" id="{6BD2357F-55DF-14AD-759A-D6B12C36F553}"/>
                </a:ext>
              </a:extLst>
            </p:cNvPr>
            <p:cNvSpPr>
              <a:spLocks noChangeArrowheads="1"/>
            </p:cNvSpPr>
            <p:nvPr/>
          </p:nvSpPr>
          <p:spPr bwMode="auto">
            <a:xfrm>
              <a:off x="53657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8" name="Rectangle 7">
              <a:extLst>
                <a:ext uri="{FF2B5EF4-FFF2-40B4-BE49-F238E27FC236}">
                  <a16:creationId xmlns:a16="http://schemas.microsoft.com/office/drawing/2014/main" id="{4BB802E8-140D-3DB1-102D-87242F75AEE2}"/>
                </a:ext>
              </a:extLst>
            </p:cNvPr>
            <p:cNvSpPr>
              <a:spLocks noChangeArrowheads="1"/>
            </p:cNvSpPr>
            <p:nvPr/>
          </p:nvSpPr>
          <p:spPr bwMode="auto">
            <a:xfrm>
              <a:off x="60515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9" name="Rectangle 8">
              <a:extLst>
                <a:ext uri="{FF2B5EF4-FFF2-40B4-BE49-F238E27FC236}">
                  <a16:creationId xmlns:a16="http://schemas.microsoft.com/office/drawing/2014/main" id="{2DAB4ADC-4B5F-3A07-1935-FF9A5365AFE1}"/>
                </a:ext>
              </a:extLst>
            </p:cNvPr>
            <p:cNvSpPr>
              <a:spLocks noChangeArrowheads="1"/>
            </p:cNvSpPr>
            <p:nvPr/>
          </p:nvSpPr>
          <p:spPr bwMode="auto">
            <a:xfrm>
              <a:off x="60515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0" name="Rectangle 9">
              <a:extLst>
                <a:ext uri="{FF2B5EF4-FFF2-40B4-BE49-F238E27FC236}">
                  <a16:creationId xmlns:a16="http://schemas.microsoft.com/office/drawing/2014/main" id="{3E3B884F-D311-B6FC-3B16-1A44B999A0A5}"/>
                </a:ext>
              </a:extLst>
            </p:cNvPr>
            <p:cNvSpPr>
              <a:spLocks noChangeArrowheads="1"/>
            </p:cNvSpPr>
            <p:nvPr/>
          </p:nvSpPr>
          <p:spPr bwMode="auto">
            <a:xfrm>
              <a:off x="5648326" y="2740025"/>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1" name="Rectangle 10">
              <a:extLst>
                <a:ext uri="{FF2B5EF4-FFF2-40B4-BE49-F238E27FC236}">
                  <a16:creationId xmlns:a16="http://schemas.microsoft.com/office/drawing/2014/main" id="{00B1B8E8-E5E7-0F99-9063-B1E4E60EC201}"/>
                </a:ext>
              </a:extLst>
            </p:cNvPr>
            <p:cNvSpPr>
              <a:spLocks noChangeArrowheads="1"/>
            </p:cNvSpPr>
            <p:nvPr/>
          </p:nvSpPr>
          <p:spPr bwMode="auto">
            <a:xfrm>
              <a:off x="5700713"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p</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2" name="Rectangle 11">
              <a:extLst>
                <a:ext uri="{FF2B5EF4-FFF2-40B4-BE49-F238E27FC236}">
                  <a16:creationId xmlns:a16="http://schemas.microsoft.com/office/drawing/2014/main" id="{C4BB0B84-1E25-7075-2C08-CA95C782F811}"/>
                </a:ext>
              </a:extLst>
            </p:cNvPr>
            <p:cNvSpPr>
              <a:spLocks noChangeArrowheads="1"/>
            </p:cNvSpPr>
            <p:nvPr/>
          </p:nvSpPr>
          <p:spPr bwMode="auto">
            <a:xfrm>
              <a:off x="6280151" y="2743200"/>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3" name="Rectangle 12">
              <a:extLst>
                <a:ext uri="{FF2B5EF4-FFF2-40B4-BE49-F238E27FC236}">
                  <a16:creationId xmlns:a16="http://schemas.microsoft.com/office/drawing/2014/main" id="{42E0B0FB-D265-F5BF-0CFB-B3E5F9B7772D}"/>
                </a:ext>
              </a:extLst>
            </p:cNvPr>
            <p:cNvSpPr>
              <a:spLocks noChangeArrowheads="1"/>
            </p:cNvSpPr>
            <p:nvPr/>
          </p:nvSpPr>
          <p:spPr bwMode="auto">
            <a:xfrm>
              <a:off x="6334126"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4" name="Rectangle 13">
              <a:extLst>
                <a:ext uri="{FF2B5EF4-FFF2-40B4-BE49-F238E27FC236}">
                  <a16:creationId xmlns:a16="http://schemas.microsoft.com/office/drawing/2014/main" id="{9F458693-966D-369B-E2E8-6CDB2147C95F}"/>
                </a:ext>
              </a:extLst>
            </p:cNvPr>
            <p:cNvSpPr>
              <a:spLocks noChangeArrowheads="1"/>
            </p:cNvSpPr>
            <p:nvPr/>
          </p:nvSpPr>
          <p:spPr bwMode="auto">
            <a:xfrm>
              <a:off x="6391791" y="2825159"/>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5" name="Rectangle 14">
              <a:extLst>
                <a:ext uri="{FF2B5EF4-FFF2-40B4-BE49-F238E27FC236}">
                  <a16:creationId xmlns:a16="http://schemas.microsoft.com/office/drawing/2014/main" id="{7A445550-75C9-4C47-B492-B8583ED477BA}"/>
                </a:ext>
              </a:extLst>
            </p:cNvPr>
            <p:cNvSpPr>
              <a:spLocks noChangeArrowheads="1"/>
            </p:cNvSpPr>
            <p:nvPr/>
          </p:nvSpPr>
          <p:spPr bwMode="auto">
            <a:xfrm>
              <a:off x="6451692" y="282261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6" name="Rectangle 15">
              <a:extLst>
                <a:ext uri="{FF2B5EF4-FFF2-40B4-BE49-F238E27FC236}">
                  <a16:creationId xmlns:a16="http://schemas.microsoft.com/office/drawing/2014/main" id="{0EBCDE57-9819-39C6-3090-758644A469AB}"/>
                </a:ext>
              </a:extLst>
            </p:cNvPr>
            <p:cNvSpPr>
              <a:spLocks noChangeArrowheads="1"/>
            </p:cNvSpPr>
            <p:nvPr/>
          </p:nvSpPr>
          <p:spPr bwMode="auto">
            <a:xfrm>
              <a:off x="53657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7" name="Rectangle 16">
              <a:extLst>
                <a:ext uri="{FF2B5EF4-FFF2-40B4-BE49-F238E27FC236}">
                  <a16:creationId xmlns:a16="http://schemas.microsoft.com/office/drawing/2014/main" id="{A2D82187-19EA-5BD8-34E9-FE09204E5B4D}"/>
                </a:ext>
              </a:extLst>
            </p:cNvPr>
            <p:cNvSpPr>
              <a:spLocks noChangeArrowheads="1"/>
            </p:cNvSpPr>
            <p:nvPr/>
          </p:nvSpPr>
          <p:spPr bwMode="auto">
            <a:xfrm>
              <a:off x="53657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8" name="Rectangle 17">
              <a:extLst>
                <a:ext uri="{FF2B5EF4-FFF2-40B4-BE49-F238E27FC236}">
                  <a16:creationId xmlns:a16="http://schemas.microsoft.com/office/drawing/2014/main" id="{37B48BDD-AE95-4EDD-58BA-4B7EFAFBBE2C}"/>
                </a:ext>
              </a:extLst>
            </p:cNvPr>
            <p:cNvSpPr>
              <a:spLocks noChangeArrowheads="1"/>
            </p:cNvSpPr>
            <p:nvPr/>
          </p:nvSpPr>
          <p:spPr bwMode="auto">
            <a:xfrm>
              <a:off x="55419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9" name="Rectangle 18">
              <a:extLst>
                <a:ext uri="{FF2B5EF4-FFF2-40B4-BE49-F238E27FC236}">
                  <a16:creationId xmlns:a16="http://schemas.microsoft.com/office/drawing/2014/main" id="{A07EE12A-F47F-D58C-2EED-10C1CE5B0078}"/>
                </a:ext>
              </a:extLst>
            </p:cNvPr>
            <p:cNvSpPr>
              <a:spLocks noChangeArrowheads="1"/>
            </p:cNvSpPr>
            <p:nvPr/>
          </p:nvSpPr>
          <p:spPr bwMode="auto">
            <a:xfrm>
              <a:off x="55419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0" name="Rectangle 19">
              <a:extLst>
                <a:ext uri="{FF2B5EF4-FFF2-40B4-BE49-F238E27FC236}">
                  <a16:creationId xmlns:a16="http://schemas.microsoft.com/office/drawing/2014/main" id="{4C60CA19-CD06-D52A-6768-FCE69B8D8274}"/>
                </a:ext>
              </a:extLst>
            </p:cNvPr>
            <p:cNvSpPr>
              <a:spLocks noChangeArrowheads="1"/>
            </p:cNvSpPr>
            <p:nvPr/>
          </p:nvSpPr>
          <p:spPr bwMode="auto">
            <a:xfrm>
              <a:off x="5708651" y="3482975"/>
              <a:ext cx="687388"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1" name="Rectangle 20">
              <a:extLst>
                <a:ext uri="{FF2B5EF4-FFF2-40B4-BE49-F238E27FC236}">
                  <a16:creationId xmlns:a16="http://schemas.microsoft.com/office/drawing/2014/main" id="{083FED65-821F-407B-D565-3B59F8BC55A7}"/>
                </a:ext>
              </a:extLst>
            </p:cNvPr>
            <p:cNvSpPr>
              <a:spLocks noChangeArrowheads="1"/>
            </p:cNvSpPr>
            <p:nvPr/>
          </p:nvSpPr>
          <p:spPr bwMode="auto">
            <a:xfrm>
              <a:off x="5708651" y="3482975"/>
              <a:ext cx="687388"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2" name="Rectangle 21">
              <a:extLst>
                <a:ext uri="{FF2B5EF4-FFF2-40B4-BE49-F238E27FC236}">
                  <a16:creationId xmlns:a16="http://schemas.microsoft.com/office/drawing/2014/main" id="{97FEBD39-2312-EC1C-E724-A7CCAE390FD3}"/>
                </a:ext>
              </a:extLst>
            </p:cNvPr>
            <p:cNvSpPr>
              <a:spLocks noChangeArrowheads="1"/>
            </p:cNvSpPr>
            <p:nvPr/>
          </p:nvSpPr>
          <p:spPr bwMode="auto">
            <a:xfrm>
              <a:off x="58848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3" name="Rectangle 22">
              <a:extLst>
                <a:ext uri="{FF2B5EF4-FFF2-40B4-BE49-F238E27FC236}">
                  <a16:creationId xmlns:a16="http://schemas.microsoft.com/office/drawing/2014/main" id="{D5330CD9-820A-F1C1-C99A-679632D17631}"/>
                </a:ext>
              </a:extLst>
            </p:cNvPr>
            <p:cNvSpPr>
              <a:spLocks noChangeArrowheads="1"/>
            </p:cNvSpPr>
            <p:nvPr/>
          </p:nvSpPr>
          <p:spPr bwMode="auto">
            <a:xfrm>
              <a:off x="58848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4" name="Rectangle 23">
              <a:extLst>
                <a:ext uri="{FF2B5EF4-FFF2-40B4-BE49-F238E27FC236}">
                  <a16:creationId xmlns:a16="http://schemas.microsoft.com/office/drawing/2014/main" id="{A8E008A7-075F-4DD0-E0D7-EBA5277DB294}"/>
                </a:ext>
              </a:extLst>
            </p:cNvPr>
            <p:cNvSpPr>
              <a:spLocks noChangeArrowheads="1"/>
            </p:cNvSpPr>
            <p:nvPr/>
          </p:nvSpPr>
          <p:spPr bwMode="auto">
            <a:xfrm>
              <a:off x="60515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5" name="Rectangle 24">
              <a:extLst>
                <a:ext uri="{FF2B5EF4-FFF2-40B4-BE49-F238E27FC236}">
                  <a16:creationId xmlns:a16="http://schemas.microsoft.com/office/drawing/2014/main" id="{52AF070B-6342-7683-812B-E8150F7B0CEB}"/>
                </a:ext>
              </a:extLst>
            </p:cNvPr>
            <p:cNvSpPr>
              <a:spLocks noChangeArrowheads="1"/>
            </p:cNvSpPr>
            <p:nvPr/>
          </p:nvSpPr>
          <p:spPr bwMode="auto">
            <a:xfrm>
              <a:off x="60515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7" name="Rectangle 28">
              <a:extLst>
                <a:ext uri="{FF2B5EF4-FFF2-40B4-BE49-F238E27FC236}">
                  <a16:creationId xmlns:a16="http://schemas.microsoft.com/office/drawing/2014/main" id="{FFD62D0D-4C59-65F3-36FF-0E5E7D04BE0D}"/>
                </a:ext>
              </a:extLst>
            </p:cNvPr>
            <p:cNvSpPr>
              <a:spLocks noChangeArrowheads="1"/>
            </p:cNvSpPr>
            <p:nvPr/>
          </p:nvSpPr>
          <p:spPr bwMode="auto">
            <a:xfrm>
              <a:off x="5720336" y="4406026"/>
              <a:ext cx="90574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i="1" u="none" strike="noStrike" cap="none" normalizeH="0" baseline="0" dirty="0">
                  <a:ln>
                    <a:noFill/>
                  </a:ln>
                  <a:solidFill>
                    <a:srgbClr val="000000"/>
                  </a:solidFill>
                  <a:effectLst/>
                  <a:latin typeface="Times New Roman" panose="02020603050405020304" pitchFamily="18" charset="0"/>
                  <a:ea typeface="ＭＳ ゴシック" panose="020B0609070205080204" pitchFamily="49" charset="-128"/>
                  <a:cs typeface="Times New Roman" panose="02020603050405020304" pitchFamily="18" charset="0"/>
                </a:rPr>
                <a:t>Image Sequence </a:t>
              </a:r>
              <a:r>
                <a:rPr kumimoji="0" lang="en-US" altLang="ja-JP" b="1" i="1"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I</a:t>
              </a:r>
              <a:endParaRPr kumimoji="0" lang="ja-JP" altLang="ja-JP" sz="4800" b="1" i="1"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endParaRPr>
            </a:p>
          </p:txBody>
        </p:sp>
        <p:sp>
          <p:nvSpPr>
            <p:cNvPr id="208" name="Freeform 32">
              <a:extLst>
                <a:ext uri="{FF2B5EF4-FFF2-40B4-BE49-F238E27FC236}">
                  <a16:creationId xmlns:a16="http://schemas.microsoft.com/office/drawing/2014/main" id="{A5B4F087-64A4-406F-CE00-7E27B4F57616}"/>
                </a:ext>
              </a:extLst>
            </p:cNvPr>
            <p:cNvSpPr>
              <a:spLocks noEditPoints="1"/>
            </p:cNvSpPr>
            <p:nvPr/>
          </p:nvSpPr>
          <p:spPr bwMode="auto">
            <a:xfrm>
              <a:off x="5226051" y="3230563"/>
              <a:ext cx="1733550" cy="34925"/>
            </a:xfrm>
            <a:custGeom>
              <a:avLst/>
              <a:gdLst>
                <a:gd name="T0" fmla="*/ 0 w 1092"/>
                <a:gd name="T1" fmla="*/ 9 h 22"/>
                <a:gd name="T2" fmla="*/ 1073 w 1092"/>
                <a:gd name="T3" fmla="*/ 9 h 22"/>
                <a:gd name="T4" fmla="*/ 1073 w 1092"/>
                <a:gd name="T5" fmla="*/ 13 h 22"/>
                <a:gd name="T6" fmla="*/ 0 w 1092"/>
                <a:gd name="T7" fmla="*/ 13 h 22"/>
                <a:gd name="T8" fmla="*/ 0 w 1092"/>
                <a:gd name="T9" fmla="*/ 9 h 22"/>
                <a:gd name="T10" fmla="*/ 1069 w 1092"/>
                <a:gd name="T11" fmla="*/ 0 h 22"/>
                <a:gd name="T12" fmla="*/ 1092 w 1092"/>
                <a:gd name="T13" fmla="*/ 11 h 22"/>
                <a:gd name="T14" fmla="*/ 1069 w 1092"/>
                <a:gd name="T15" fmla="*/ 22 h 22"/>
                <a:gd name="T16" fmla="*/ 1069 w 109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2" h="22">
                  <a:moveTo>
                    <a:pt x="0" y="9"/>
                  </a:moveTo>
                  <a:lnTo>
                    <a:pt x="1073" y="9"/>
                  </a:lnTo>
                  <a:lnTo>
                    <a:pt x="1073" y="13"/>
                  </a:lnTo>
                  <a:lnTo>
                    <a:pt x="0" y="13"/>
                  </a:lnTo>
                  <a:lnTo>
                    <a:pt x="0" y="9"/>
                  </a:lnTo>
                  <a:close/>
                  <a:moveTo>
                    <a:pt x="1069" y="0"/>
                  </a:moveTo>
                  <a:lnTo>
                    <a:pt x="1092" y="11"/>
                  </a:lnTo>
                  <a:lnTo>
                    <a:pt x="1069" y="22"/>
                  </a:lnTo>
                  <a:lnTo>
                    <a:pt x="1069"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09" name="Rectangle 33">
              <a:extLst>
                <a:ext uri="{FF2B5EF4-FFF2-40B4-BE49-F238E27FC236}">
                  <a16:creationId xmlns:a16="http://schemas.microsoft.com/office/drawing/2014/main" id="{CC134C7A-30A2-3EEF-CA74-C145AC76514E}"/>
                </a:ext>
              </a:extLst>
            </p:cNvPr>
            <p:cNvSpPr>
              <a:spLocks noChangeArrowheads="1"/>
            </p:cNvSpPr>
            <p:nvPr/>
          </p:nvSpPr>
          <p:spPr bwMode="auto">
            <a:xfrm>
              <a:off x="6781106" y="3295511"/>
              <a:ext cx="417904" cy="32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000000"/>
                  </a:solidFill>
                  <a:latin typeface="Times" panose="02020603050405020304" pitchFamily="18" charset="0"/>
                </a:rPr>
                <a:t>Camera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Times" panose="02020603050405020304" pitchFamily="18" charset="0"/>
                </a:rPr>
                <a:t>position</a:t>
              </a:r>
            </a:p>
          </p:txBody>
        </p:sp>
        <p:sp>
          <p:nvSpPr>
            <p:cNvPr id="210" name="Rectangle 34">
              <a:extLst>
                <a:ext uri="{FF2B5EF4-FFF2-40B4-BE49-F238E27FC236}">
                  <a16:creationId xmlns:a16="http://schemas.microsoft.com/office/drawing/2014/main" id="{C7C37A99-A6CE-3800-0B96-D547ACDDE48C}"/>
                </a:ext>
              </a:extLst>
            </p:cNvPr>
            <p:cNvSpPr>
              <a:spLocks noChangeArrowheads="1"/>
            </p:cNvSpPr>
            <p:nvPr/>
          </p:nvSpPr>
          <p:spPr bwMode="auto">
            <a:xfrm>
              <a:off x="6334126"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1" name="Rectangle 35">
              <a:extLst>
                <a:ext uri="{FF2B5EF4-FFF2-40B4-BE49-F238E27FC236}">
                  <a16:creationId xmlns:a16="http://schemas.microsoft.com/office/drawing/2014/main" id="{E299A655-49FF-1942-6C69-3ABA563FB58D}"/>
                </a:ext>
              </a:extLst>
            </p:cNvPr>
            <p:cNvSpPr>
              <a:spLocks noChangeArrowheads="1"/>
            </p:cNvSpPr>
            <p:nvPr/>
          </p:nvSpPr>
          <p:spPr bwMode="auto">
            <a:xfrm>
              <a:off x="6364288"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2" name="Rectangle 36">
              <a:extLst>
                <a:ext uri="{FF2B5EF4-FFF2-40B4-BE49-F238E27FC236}">
                  <a16:creationId xmlns:a16="http://schemas.microsoft.com/office/drawing/2014/main" id="{04408FD6-E093-158B-40F2-A4824E7ACA29}"/>
                </a:ext>
              </a:extLst>
            </p:cNvPr>
            <p:cNvSpPr>
              <a:spLocks noChangeArrowheads="1"/>
            </p:cNvSpPr>
            <p:nvPr/>
          </p:nvSpPr>
          <p:spPr bwMode="auto">
            <a:xfrm>
              <a:off x="6417191" y="4272288"/>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3" name="Rectangle 37">
              <a:extLst>
                <a:ext uri="{FF2B5EF4-FFF2-40B4-BE49-F238E27FC236}">
                  <a16:creationId xmlns:a16="http://schemas.microsoft.com/office/drawing/2014/main" id="{AA037490-8DCE-0D5F-90EA-C197394D3D3A}"/>
                </a:ext>
              </a:extLst>
            </p:cNvPr>
            <p:cNvSpPr>
              <a:spLocks noChangeArrowheads="1"/>
            </p:cNvSpPr>
            <p:nvPr/>
          </p:nvSpPr>
          <p:spPr bwMode="auto">
            <a:xfrm>
              <a:off x="6494778" y="4269744"/>
              <a:ext cx="2676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4" name="Rectangle 38">
              <a:extLst>
                <a:ext uri="{FF2B5EF4-FFF2-40B4-BE49-F238E27FC236}">
                  <a16:creationId xmlns:a16="http://schemas.microsoft.com/office/drawing/2014/main" id="{3947D65E-7687-6A70-C652-A9F6B8B2E2B9}"/>
                </a:ext>
              </a:extLst>
            </p:cNvPr>
            <p:cNvSpPr>
              <a:spLocks noChangeArrowheads="1"/>
            </p:cNvSpPr>
            <p:nvPr/>
          </p:nvSpPr>
          <p:spPr bwMode="auto">
            <a:xfrm>
              <a:off x="5373688"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5" name="Rectangle 39">
              <a:extLst>
                <a:ext uri="{FF2B5EF4-FFF2-40B4-BE49-F238E27FC236}">
                  <a16:creationId xmlns:a16="http://schemas.microsoft.com/office/drawing/2014/main" id="{9F5797A4-93A5-4F10-5C3E-C1ABA071E2E3}"/>
                </a:ext>
              </a:extLst>
            </p:cNvPr>
            <p:cNvSpPr>
              <a:spLocks noChangeArrowheads="1"/>
            </p:cNvSpPr>
            <p:nvPr/>
          </p:nvSpPr>
          <p:spPr bwMode="auto">
            <a:xfrm>
              <a:off x="5403851"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6" name="Rectangle 40">
              <a:extLst>
                <a:ext uri="{FF2B5EF4-FFF2-40B4-BE49-F238E27FC236}">
                  <a16:creationId xmlns:a16="http://schemas.microsoft.com/office/drawing/2014/main" id="{02C2EE9B-1C69-9E58-C304-99952897372B}"/>
                </a:ext>
              </a:extLst>
            </p:cNvPr>
            <p:cNvSpPr>
              <a:spLocks noChangeArrowheads="1"/>
            </p:cNvSpPr>
            <p:nvPr/>
          </p:nvSpPr>
          <p:spPr bwMode="auto">
            <a:xfrm>
              <a:off x="5534026" y="4214813"/>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7" name="Rectangle 41">
              <a:extLst>
                <a:ext uri="{FF2B5EF4-FFF2-40B4-BE49-F238E27FC236}">
                  <a16:creationId xmlns:a16="http://schemas.microsoft.com/office/drawing/2014/main" id="{DAD02A54-9152-4E22-E88C-DD84A06C6967}"/>
                </a:ext>
              </a:extLst>
            </p:cNvPr>
            <p:cNvSpPr>
              <a:spLocks noChangeArrowheads="1"/>
            </p:cNvSpPr>
            <p:nvPr/>
          </p:nvSpPr>
          <p:spPr bwMode="auto">
            <a:xfrm>
              <a:off x="5564188" y="4271963"/>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8" name="Rectangle 42">
              <a:extLst>
                <a:ext uri="{FF2B5EF4-FFF2-40B4-BE49-F238E27FC236}">
                  <a16:creationId xmlns:a16="http://schemas.microsoft.com/office/drawing/2014/main" id="{5E9B6CB3-90A6-2908-D1DB-B138C289FA3E}"/>
                </a:ext>
              </a:extLst>
            </p:cNvPr>
            <p:cNvSpPr>
              <a:spLocks noChangeArrowheads="1"/>
            </p:cNvSpPr>
            <p:nvPr/>
          </p:nvSpPr>
          <p:spPr bwMode="auto">
            <a:xfrm>
              <a:off x="5619618" y="4279595"/>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9" name="Rectangle 43">
              <a:extLst>
                <a:ext uri="{FF2B5EF4-FFF2-40B4-BE49-F238E27FC236}">
                  <a16:creationId xmlns:a16="http://schemas.microsoft.com/office/drawing/2014/main" id="{DC7B31A6-7755-523B-B3D2-355F5DB6B7C0}"/>
                </a:ext>
              </a:extLst>
            </p:cNvPr>
            <p:cNvSpPr>
              <a:spLocks noChangeArrowheads="1"/>
            </p:cNvSpPr>
            <p:nvPr/>
          </p:nvSpPr>
          <p:spPr bwMode="auto">
            <a:xfrm>
              <a:off x="5745163" y="421640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0" name="Rectangle 44">
              <a:extLst>
                <a:ext uri="{FF2B5EF4-FFF2-40B4-BE49-F238E27FC236}">
                  <a16:creationId xmlns:a16="http://schemas.microsoft.com/office/drawing/2014/main" id="{4BC846A3-AB94-A6A4-6C33-F0F9521D8FB5}"/>
                </a:ext>
              </a:extLst>
            </p:cNvPr>
            <p:cNvSpPr>
              <a:spLocks noChangeArrowheads="1"/>
            </p:cNvSpPr>
            <p:nvPr/>
          </p:nvSpPr>
          <p:spPr bwMode="auto">
            <a:xfrm>
              <a:off x="5775326" y="427355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1" name="Rectangle 45">
              <a:extLst>
                <a:ext uri="{FF2B5EF4-FFF2-40B4-BE49-F238E27FC236}">
                  <a16:creationId xmlns:a16="http://schemas.microsoft.com/office/drawing/2014/main" id="{76A166B3-4BC3-ABD2-C38E-749B960129D9}"/>
                </a:ext>
              </a:extLst>
            </p:cNvPr>
            <p:cNvSpPr>
              <a:spLocks noChangeArrowheads="1"/>
            </p:cNvSpPr>
            <p:nvPr/>
          </p:nvSpPr>
          <p:spPr bwMode="auto">
            <a:xfrm>
              <a:off x="5832343" y="4281182"/>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22" name="Rectangle 46">
              <a:extLst>
                <a:ext uri="{FF2B5EF4-FFF2-40B4-BE49-F238E27FC236}">
                  <a16:creationId xmlns:a16="http://schemas.microsoft.com/office/drawing/2014/main" id="{5D61EAD0-99FE-3743-8DCC-C11F8E035A5F}"/>
                </a:ext>
              </a:extLst>
            </p:cNvPr>
            <p:cNvSpPr>
              <a:spLocks noChangeArrowheads="1"/>
            </p:cNvSpPr>
            <p:nvPr/>
          </p:nvSpPr>
          <p:spPr bwMode="auto">
            <a:xfrm>
              <a:off x="6011863" y="4208463"/>
              <a:ext cx="124335"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3" name="Rectangle 47">
              <a:extLst>
                <a:ext uri="{FF2B5EF4-FFF2-40B4-BE49-F238E27FC236}">
                  <a16:creationId xmlns:a16="http://schemas.microsoft.com/office/drawing/2014/main" id="{DAD74941-7A7E-3F72-E36A-23C7005ED584}"/>
                </a:ext>
              </a:extLst>
            </p:cNvPr>
            <p:cNvSpPr>
              <a:spLocks noChangeArrowheads="1"/>
            </p:cNvSpPr>
            <p:nvPr/>
          </p:nvSpPr>
          <p:spPr bwMode="auto">
            <a:xfrm>
              <a:off x="5338763"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4" name="Oval 48">
              <a:extLst>
                <a:ext uri="{FF2B5EF4-FFF2-40B4-BE49-F238E27FC236}">
                  <a16:creationId xmlns:a16="http://schemas.microsoft.com/office/drawing/2014/main" id="{5512ECDC-D8B9-3502-48F9-487FF3801F57}"/>
                </a:ext>
              </a:extLst>
            </p:cNvPr>
            <p:cNvSpPr>
              <a:spLocks noChangeArrowheads="1"/>
            </p:cNvSpPr>
            <p:nvPr/>
          </p:nvSpPr>
          <p:spPr bwMode="auto">
            <a:xfrm>
              <a:off x="5335588"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5" name="Oval 49">
              <a:extLst>
                <a:ext uri="{FF2B5EF4-FFF2-40B4-BE49-F238E27FC236}">
                  <a16:creationId xmlns:a16="http://schemas.microsoft.com/office/drawing/2014/main" id="{14A9D552-936B-EDCB-A818-89A05EA8C8CB}"/>
                </a:ext>
              </a:extLst>
            </p:cNvPr>
            <p:cNvSpPr>
              <a:spLocks noChangeArrowheads="1"/>
            </p:cNvSpPr>
            <p:nvPr/>
          </p:nvSpPr>
          <p:spPr bwMode="auto">
            <a:xfrm>
              <a:off x="5335588"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6" name="Oval 50">
              <a:extLst>
                <a:ext uri="{FF2B5EF4-FFF2-40B4-BE49-F238E27FC236}">
                  <a16:creationId xmlns:a16="http://schemas.microsoft.com/office/drawing/2014/main" id="{D951F437-9371-E436-78B8-45546A900DCF}"/>
                </a:ext>
              </a:extLst>
            </p:cNvPr>
            <p:cNvSpPr>
              <a:spLocks noChangeArrowheads="1"/>
            </p:cNvSpPr>
            <p:nvPr/>
          </p:nvSpPr>
          <p:spPr bwMode="auto">
            <a:xfrm>
              <a:off x="5518151"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7" name="Oval 51">
              <a:extLst>
                <a:ext uri="{FF2B5EF4-FFF2-40B4-BE49-F238E27FC236}">
                  <a16:creationId xmlns:a16="http://schemas.microsoft.com/office/drawing/2014/main" id="{4ECB7504-7640-40E1-9DAF-4ADD52426FCD}"/>
                </a:ext>
              </a:extLst>
            </p:cNvPr>
            <p:cNvSpPr>
              <a:spLocks noChangeArrowheads="1"/>
            </p:cNvSpPr>
            <p:nvPr/>
          </p:nvSpPr>
          <p:spPr bwMode="auto">
            <a:xfrm>
              <a:off x="5518151"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8" name="Oval 52">
              <a:extLst>
                <a:ext uri="{FF2B5EF4-FFF2-40B4-BE49-F238E27FC236}">
                  <a16:creationId xmlns:a16="http://schemas.microsoft.com/office/drawing/2014/main" id="{C1277F4E-5FF4-4A8B-13A2-3B510E8830AC}"/>
                </a:ext>
              </a:extLst>
            </p:cNvPr>
            <p:cNvSpPr>
              <a:spLocks noChangeArrowheads="1"/>
            </p:cNvSpPr>
            <p:nvPr/>
          </p:nvSpPr>
          <p:spPr bwMode="auto">
            <a:xfrm>
              <a:off x="56864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9" name="Oval 53">
              <a:extLst>
                <a:ext uri="{FF2B5EF4-FFF2-40B4-BE49-F238E27FC236}">
                  <a16:creationId xmlns:a16="http://schemas.microsoft.com/office/drawing/2014/main" id="{9474B1C9-2083-9D04-B01F-D20EDD011CFE}"/>
                </a:ext>
              </a:extLst>
            </p:cNvPr>
            <p:cNvSpPr>
              <a:spLocks noChangeArrowheads="1"/>
            </p:cNvSpPr>
            <p:nvPr/>
          </p:nvSpPr>
          <p:spPr bwMode="auto">
            <a:xfrm>
              <a:off x="56864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0" name="Oval 54">
              <a:extLst>
                <a:ext uri="{FF2B5EF4-FFF2-40B4-BE49-F238E27FC236}">
                  <a16:creationId xmlns:a16="http://schemas.microsoft.com/office/drawing/2014/main" id="{68945053-1FC9-5322-B8B4-831211B4C74A}"/>
                </a:ext>
              </a:extLst>
            </p:cNvPr>
            <p:cNvSpPr>
              <a:spLocks noChangeArrowheads="1"/>
            </p:cNvSpPr>
            <p:nvPr/>
          </p:nvSpPr>
          <p:spPr bwMode="auto">
            <a:xfrm>
              <a:off x="58642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31" name="Oval 55">
              <a:extLst>
                <a:ext uri="{FF2B5EF4-FFF2-40B4-BE49-F238E27FC236}">
                  <a16:creationId xmlns:a16="http://schemas.microsoft.com/office/drawing/2014/main" id="{A254F34A-4576-68D9-9C81-F2ABEFAF97F4}"/>
                </a:ext>
              </a:extLst>
            </p:cNvPr>
            <p:cNvSpPr>
              <a:spLocks noChangeArrowheads="1"/>
            </p:cNvSpPr>
            <p:nvPr/>
          </p:nvSpPr>
          <p:spPr bwMode="auto">
            <a:xfrm>
              <a:off x="58642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2" name="Oval 56">
              <a:extLst>
                <a:ext uri="{FF2B5EF4-FFF2-40B4-BE49-F238E27FC236}">
                  <a16:creationId xmlns:a16="http://schemas.microsoft.com/office/drawing/2014/main" id="{9362D1FF-B15A-91F1-211E-88290A2F54EE}"/>
                </a:ext>
              </a:extLst>
            </p:cNvPr>
            <p:cNvSpPr>
              <a:spLocks noChangeArrowheads="1"/>
            </p:cNvSpPr>
            <p:nvPr/>
          </p:nvSpPr>
          <p:spPr bwMode="auto">
            <a:xfrm>
              <a:off x="6032501" y="3224213"/>
              <a:ext cx="49213"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33" name="Oval 57">
              <a:extLst>
                <a:ext uri="{FF2B5EF4-FFF2-40B4-BE49-F238E27FC236}">
                  <a16:creationId xmlns:a16="http://schemas.microsoft.com/office/drawing/2014/main" id="{4DCBA659-9B2F-2A3C-915C-684C60FF4F95}"/>
                </a:ext>
              </a:extLst>
            </p:cNvPr>
            <p:cNvSpPr>
              <a:spLocks noChangeArrowheads="1"/>
            </p:cNvSpPr>
            <p:nvPr/>
          </p:nvSpPr>
          <p:spPr bwMode="auto">
            <a:xfrm>
              <a:off x="6032501" y="3224213"/>
              <a:ext cx="49213"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4" name="Rectangle 58">
              <a:extLst>
                <a:ext uri="{FF2B5EF4-FFF2-40B4-BE49-F238E27FC236}">
                  <a16:creationId xmlns:a16="http://schemas.microsoft.com/office/drawing/2014/main" id="{1E4567B3-0F8E-53BC-C6CB-A6D7B323AE06}"/>
                </a:ext>
              </a:extLst>
            </p:cNvPr>
            <p:cNvSpPr>
              <a:spLocks noChangeArrowheads="1"/>
            </p:cNvSpPr>
            <p:nvPr/>
          </p:nvSpPr>
          <p:spPr bwMode="auto">
            <a:xfrm>
              <a:off x="5470526"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5" name="Rectangle 59">
              <a:extLst>
                <a:ext uri="{FF2B5EF4-FFF2-40B4-BE49-F238E27FC236}">
                  <a16:creationId xmlns:a16="http://schemas.microsoft.com/office/drawing/2014/main" id="{62ADEC0C-9451-A1B5-7123-0AF19DD6E2B8}"/>
                </a:ext>
              </a:extLst>
            </p:cNvPr>
            <p:cNvSpPr>
              <a:spLocks noChangeArrowheads="1"/>
            </p:cNvSpPr>
            <p:nvPr/>
          </p:nvSpPr>
          <p:spPr bwMode="auto">
            <a:xfrm>
              <a:off x="5528258"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36" name="Rectangle 60">
              <a:extLst>
                <a:ext uri="{FF2B5EF4-FFF2-40B4-BE49-F238E27FC236}">
                  <a16:creationId xmlns:a16="http://schemas.microsoft.com/office/drawing/2014/main" id="{E02276F6-9A8C-ACA8-A1F3-78C998E09BB6}"/>
                </a:ext>
              </a:extLst>
            </p:cNvPr>
            <p:cNvSpPr>
              <a:spLocks noChangeArrowheads="1"/>
            </p:cNvSpPr>
            <p:nvPr/>
          </p:nvSpPr>
          <p:spPr bwMode="auto">
            <a:xfrm>
              <a:off x="5659438" y="3276600"/>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7" name="Rectangle 61">
              <a:extLst>
                <a:ext uri="{FF2B5EF4-FFF2-40B4-BE49-F238E27FC236}">
                  <a16:creationId xmlns:a16="http://schemas.microsoft.com/office/drawing/2014/main" id="{7CA25E90-2D87-6FC1-5366-7D51FC72513E}"/>
                </a:ext>
              </a:extLst>
            </p:cNvPr>
            <p:cNvSpPr>
              <a:spLocks noChangeArrowheads="1"/>
            </p:cNvSpPr>
            <p:nvPr/>
          </p:nvSpPr>
          <p:spPr bwMode="auto">
            <a:xfrm>
              <a:off x="5727276"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38" name="Rectangle 62">
              <a:extLst>
                <a:ext uri="{FF2B5EF4-FFF2-40B4-BE49-F238E27FC236}">
                  <a16:creationId xmlns:a16="http://schemas.microsoft.com/office/drawing/2014/main" id="{820827F1-5CB6-0C16-7446-64E9C995C40D}"/>
                </a:ext>
              </a:extLst>
            </p:cNvPr>
            <p:cNvSpPr>
              <a:spLocks noChangeArrowheads="1"/>
            </p:cNvSpPr>
            <p:nvPr/>
          </p:nvSpPr>
          <p:spPr bwMode="auto">
            <a:xfrm>
              <a:off x="6008688"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9" name="Rectangle 63">
              <a:extLst>
                <a:ext uri="{FF2B5EF4-FFF2-40B4-BE49-F238E27FC236}">
                  <a16:creationId xmlns:a16="http://schemas.microsoft.com/office/drawing/2014/main" id="{F940E9AB-F0C2-4CF3-BC56-324A8208666D}"/>
                </a:ext>
              </a:extLst>
            </p:cNvPr>
            <p:cNvSpPr>
              <a:spLocks noChangeArrowheads="1"/>
            </p:cNvSpPr>
            <p:nvPr/>
          </p:nvSpPr>
          <p:spPr bwMode="auto">
            <a:xfrm>
              <a:off x="6071473" y="3291180"/>
              <a:ext cx="69939"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40" name="Rectangle 64">
              <a:extLst>
                <a:ext uri="{FF2B5EF4-FFF2-40B4-BE49-F238E27FC236}">
                  <a16:creationId xmlns:a16="http://schemas.microsoft.com/office/drawing/2014/main" id="{85FC98AE-B129-DB56-74F8-1BA1B0BB0D2B}"/>
                </a:ext>
              </a:extLst>
            </p:cNvPr>
            <p:cNvSpPr>
              <a:spLocks noChangeArrowheads="1"/>
            </p:cNvSpPr>
            <p:nvPr/>
          </p:nvSpPr>
          <p:spPr bwMode="auto">
            <a:xfrm>
              <a:off x="6131798" y="329118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41" name="Freeform 65">
              <a:extLst>
                <a:ext uri="{FF2B5EF4-FFF2-40B4-BE49-F238E27FC236}">
                  <a16:creationId xmlns:a16="http://schemas.microsoft.com/office/drawing/2014/main" id="{AAD4CDA9-99D3-0F7B-955D-808D27D79C1C}"/>
                </a:ext>
              </a:extLst>
            </p:cNvPr>
            <p:cNvSpPr>
              <a:spLocks noEditPoints="1"/>
            </p:cNvSpPr>
            <p:nvPr/>
          </p:nvSpPr>
          <p:spPr bwMode="auto">
            <a:xfrm>
              <a:off x="5376863" y="3421063"/>
              <a:ext cx="85725" cy="139700"/>
            </a:xfrm>
            <a:custGeom>
              <a:avLst/>
              <a:gdLst>
                <a:gd name="T0" fmla="*/ 5 w 54"/>
                <a:gd name="T1" fmla="*/ 3 h 88"/>
                <a:gd name="T2" fmla="*/ 0 w 54"/>
                <a:gd name="T3" fmla="*/ 2 h 88"/>
                <a:gd name="T4" fmla="*/ 7 w 54"/>
                <a:gd name="T5" fmla="*/ 6 h 88"/>
                <a:gd name="T6" fmla="*/ 5 w 54"/>
                <a:gd name="T7" fmla="*/ 11 h 88"/>
                <a:gd name="T8" fmla="*/ 7 w 54"/>
                <a:gd name="T9" fmla="*/ 6 h 88"/>
                <a:gd name="T10" fmla="*/ 12 w 54"/>
                <a:gd name="T11" fmla="*/ 16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50 h 88"/>
                <a:gd name="T38" fmla="*/ 30 w 54"/>
                <a:gd name="T39" fmla="*/ 44 h 88"/>
                <a:gd name="T40" fmla="*/ 36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6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2" y="5"/>
                  </a:lnTo>
                  <a:lnTo>
                    <a:pt x="0" y="2"/>
                  </a:lnTo>
                  <a:lnTo>
                    <a:pt x="3" y="0"/>
                  </a:lnTo>
                  <a:close/>
                  <a:moveTo>
                    <a:pt x="7" y="6"/>
                  </a:moveTo>
                  <a:lnTo>
                    <a:pt x="9" y="9"/>
                  </a:lnTo>
                  <a:lnTo>
                    <a:pt x="5" y="11"/>
                  </a:lnTo>
                  <a:lnTo>
                    <a:pt x="3" y="8"/>
                  </a:lnTo>
                  <a:lnTo>
                    <a:pt x="7" y="6"/>
                  </a:lnTo>
                  <a:close/>
                  <a:moveTo>
                    <a:pt x="11" y="12"/>
                  </a:moveTo>
                  <a:lnTo>
                    <a:pt x="12" y="16"/>
                  </a:lnTo>
                  <a:lnTo>
                    <a:pt x="9" y="18"/>
                  </a:lnTo>
                  <a:lnTo>
                    <a:pt x="7" y="14"/>
                  </a:lnTo>
                  <a:lnTo>
                    <a:pt x="11"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4"/>
                  </a:lnTo>
                  <a:lnTo>
                    <a:pt x="22" y="32"/>
                  </a:lnTo>
                  <a:close/>
                  <a:moveTo>
                    <a:pt x="26" y="38"/>
                  </a:moveTo>
                  <a:lnTo>
                    <a:pt x="28" y="41"/>
                  </a:lnTo>
                  <a:lnTo>
                    <a:pt x="25" y="43"/>
                  </a:lnTo>
                  <a:lnTo>
                    <a:pt x="23" y="40"/>
                  </a:lnTo>
                  <a:lnTo>
                    <a:pt x="26" y="38"/>
                  </a:lnTo>
                  <a:close/>
                  <a:moveTo>
                    <a:pt x="30" y="44"/>
                  </a:moveTo>
                  <a:lnTo>
                    <a:pt x="32" y="48"/>
                  </a:lnTo>
                  <a:lnTo>
                    <a:pt x="28" y="50"/>
                  </a:lnTo>
                  <a:lnTo>
                    <a:pt x="27" y="46"/>
                  </a:lnTo>
                  <a:lnTo>
                    <a:pt x="30" y="44"/>
                  </a:lnTo>
                  <a:close/>
                  <a:moveTo>
                    <a:pt x="34" y="51"/>
                  </a:moveTo>
                  <a:lnTo>
                    <a:pt x="36" y="54"/>
                  </a:lnTo>
                  <a:lnTo>
                    <a:pt x="32" y="56"/>
                  </a:lnTo>
                  <a:lnTo>
                    <a:pt x="30" y="53"/>
                  </a:lnTo>
                  <a:lnTo>
                    <a:pt x="34" y="51"/>
                  </a:lnTo>
                  <a:close/>
                  <a:moveTo>
                    <a:pt x="37" y="57"/>
                  </a:moveTo>
                  <a:lnTo>
                    <a:pt x="39" y="60"/>
                  </a:lnTo>
                  <a:lnTo>
                    <a:pt x="36" y="62"/>
                  </a:lnTo>
                  <a:lnTo>
                    <a:pt x="34" y="59"/>
                  </a:lnTo>
                  <a:lnTo>
                    <a:pt x="37" y="57"/>
                  </a:lnTo>
                  <a:close/>
                  <a:moveTo>
                    <a:pt x="41" y="64"/>
                  </a:moveTo>
                  <a:lnTo>
                    <a:pt x="43" y="67"/>
                  </a:lnTo>
                  <a:lnTo>
                    <a:pt x="40" y="69"/>
                  </a:lnTo>
                  <a:lnTo>
                    <a:pt x="38" y="66"/>
                  </a:lnTo>
                  <a:lnTo>
                    <a:pt x="41" y="64"/>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2" name="Freeform 66">
              <a:extLst>
                <a:ext uri="{FF2B5EF4-FFF2-40B4-BE49-F238E27FC236}">
                  <a16:creationId xmlns:a16="http://schemas.microsoft.com/office/drawing/2014/main" id="{B53D85DB-E9BA-BF2B-DE0E-9CB6ED61944C}"/>
                </a:ext>
              </a:extLst>
            </p:cNvPr>
            <p:cNvSpPr>
              <a:spLocks noEditPoints="1"/>
            </p:cNvSpPr>
            <p:nvPr/>
          </p:nvSpPr>
          <p:spPr bwMode="auto">
            <a:xfrm>
              <a:off x="5556251" y="3416300"/>
              <a:ext cx="85725" cy="139700"/>
            </a:xfrm>
            <a:custGeom>
              <a:avLst/>
              <a:gdLst>
                <a:gd name="T0" fmla="*/ 5 w 54"/>
                <a:gd name="T1" fmla="*/ 3 h 88"/>
                <a:gd name="T2" fmla="*/ 0 w 54"/>
                <a:gd name="T3" fmla="*/ 1 h 88"/>
                <a:gd name="T4" fmla="*/ 7 w 54"/>
                <a:gd name="T5" fmla="*/ 6 h 88"/>
                <a:gd name="T6" fmla="*/ 5 w 54"/>
                <a:gd name="T7" fmla="*/ 11 h 88"/>
                <a:gd name="T8" fmla="*/ 7 w 54"/>
                <a:gd name="T9" fmla="*/ 6 h 88"/>
                <a:gd name="T10" fmla="*/ 12 w 54"/>
                <a:gd name="T11" fmla="*/ 15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49 h 88"/>
                <a:gd name="T38" fmla="*/ 30 w 54"/>
                <a:gd name="T39" fmla="*/ 44 h 88"/>
                <a:gd name="T40" fmla="*/ 35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5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1" y="5"/>
                  </a:lnTo>
                  <a:lnTo>
                    <a:pt x="0" y="1"/>
                  </a:lnTo>
                  <a:lnTo>
                    <a:pt x="3" y="0"/>
                  </a:lnTo>
                  <a:close/>
                  <a:moveTo>
                    <a:pt x="7" y="6"/>
                  </a:moveTo>
                  <a:lnTo>
                    <a:pt x="9" y="9"/>
                  </a:lnTo>
                  <a:lnTo>
                    <a:pt x="5" y="11"/>
                  </a:lnTo>
                  <a:lnTo>
                    <a:pt x="3" y="8"/>
                  </a:lnTo>
                  <a:lnTo>
                    <a:pt x="7" y="6"/>
                  </a:lnTo>
                  <a:close/>
                  <a:moveTo>
                    <a:pt x="10" y="12"/>
                  </a:moveTo>
                  <a:lnTo>
                    <a:pt x="12" y="15"/>
                  </a:lnTo>
                  <a:lnTo>
                    <a:pt x="9" y="17"/>
                  </a:lnTo>
                  <a:lnTo>
                    <a:pt x="7" y="14"/>
                  </a:lnTo>
                  <a:lnTo>
                    <a:pt x="10"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3"/>
                  </a:lnTo>
                  <a:lnTo>
                    <a:pt x="22" y="32"/>
                  </a:lnTo>
                  <a:close/>
                  <a:moveTo>
                    <a:pt x="26" y="38"/>
                  </a:moveTo>
                  <a:lnTo>
                    <a:pt x="28" y="41"/>
                  </a:lnTo>
                  <a:lnTo>
                    <a:pt x="25" y="43"/>
                  </a:lnTo>
                  <a:lnTo>
                    <a:pt x="23" y="40"/>
                  </a:lnTo>
                  <a:lnTo>
                    <a:pt x="26" y="38"/>
                  </a:lnTo>
                  <a:close/>
                  <a:moveTo>
                    <a:pt x="30" y="44"/>
                  </a:moveTo>
                  <a:lnTo>
                    <a:pt x="32" y="48"/>
                  </a:lnTo>
                  <a:lnTo>
                    <a:pt x="28" y="49"/>
                  </a:lnTo>
                  <a:lnTo>
                    <a:pt x="26" y="46"/>
                  </a:lnTo>
                  <a:lnTo>
                    <a:pt x="30" y="44"/>
                  </a:lnTo>
                  <a:close/>
                  <a:moveTo>
                    <a:pt x="34" y="51"/>
                  </a:moveTo>
                  <a:lnTo>
                    <a:pt x="35" y="54"/>
                  </a:lnTo>
                  <a:lnTo>
                    <a:pt x="32" y="56"/>
                  </a:lnTo>
                  <a:lnTo>
                    <a:pt x="30" y="53"/>
                  </a:lnTo>
                  <a:lnTo>
                    <a:pt x="34" y="51"/>
                  </a:lnTo>
                  <a:close/>
                  <a:moveTo>
                    <a:pt x="37" y="57"/>
                  </a:moveTo>
                  <a:lnTo>
                    <a:pt x="39" y="60"/>
                  </a:lnTo>
                  <a:lnTo>
                    <a:pt x="36" y="62"/>
                  </a:lnTo>
                  <a:lnTo>
                    <a:pt x="34" y="59"/>
                  </a:lnTo>
                  <a:lnTo>
                    <a:pt x="37" y="57"/>
                  </a:lnTo>
                  <a:close/>
                  <a:moveTo>
                    <a:pt x="41" y="63"/>
                  </a:moveTo>
                  <a:lnTo>
                    <a:pt x="43" y="67"/>
                  </a:lnTo>
                  <a:lnTo>
                    <a:pt x="40" y="69"/>
                  </a:lnTo>
                  <a:lnTo>
                    <a:pt x="38" y="65"/>
                  </a:lnTo>
                  <a:lnTo>
                    <a:pt x="41" y="63"/>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3" name="Freeform 67">
              <a:extLst>
                <a:ext uri="{FF2B5EF4-FFF2-40B4-BE49-F238E27FC236}">
                  <a16:creationId xmlns:a16="http://schemas.microsoft.com/office/drawing/2014/main" id="{8BF6274F-2EC9-5D8B-10CC-E7DC800FA9FD}"/>
                </a:ext>
              </a:extLst>
            </p:cNvPr>
            <p:cNvSpPr>
              <a:spLocks noEditPoints="1"/>
            </p:cNvSpPr>
            <p:nvPr/>
          </p:nvSpPr>
          <p:spPr bwMode="auto">
            <a:xfrm>
              <a:off x="5734051" y="3409950"/>
              <a:ext cx="85725" cy="141288"/>
            </a:xfrm>
            <a:custGeom>
              <a:avLst/>
              <a:gdLst>
                <a:gd name="T0" fmla="*/ 5 w 54"/>
                <a:gd name="T1" fmla="*/ 4 h 89"/>
                <a:gd name="T2" fmla="*/ 0 w 54"/>
                <a:gd name="T3" fmla="*/ 2 h 89"/>
                <a:gd name="T4" fmla="*/ 7 w 54"/>
                <a:gd name="T5" fmla="*/ 7 h 89"/>
                <a:gd name="T6" fmla="*/ 5 w 54"/>
                <a:gd name="T7" fmla="*/ 12 h 89"/>
                <a:gd name="T8" fmla="*/ 7 w 54"/>
                <a:gd name="T9" fmla="*/ 7 h 89"/>
                <a:gd name="T10" fmla="*/ 12 w 54"/>
                <a:gd name="T11" fmla="*/ 16 h 89"/>
                <a:gd name="T12" fmla="*/ 7 w 54"/>
                <a:gd name="T13" fmla="*/ 15 h 89"/>
                <a:gd name="T14" fmla="*/ 14 w 54"/>
                <a:gd name="T15" fmla="*/ 20 h 89"/>
                <a:gd name="T16" fmla="*/ 13 w 54"/>
                <a:gd name="T17" fmla="*/ 25 h 89"/>
                <a:gd name="T18" fmla="*/ 14 w 54"/>
                <a:gd name="T19" fmla="*/ 20 h 89"/>
                <a:gd name="T20" fmla="*/ 20 w 54"/>
                <a:gd name="T21" fmla="*/ 29 h 89"/>
                <a:gd name="T22" fmla="*/ 15 w 54"/>
                <a:gd name="T23" fmla="*/ 28 h 89"/>
                <a:gd name="T24" fmla="*/ 22 w 54"/>
                <a:gd name="T25" fmla="*/ 32 h 89"/>
                <a:gd name="T26" fmla="*/ 21 w 54"/>
                <a:gd name="T27" fmla="*/ 38 h 89"/>
                <a:gd name="T28" fmla="*/ 22 w 54"/>
                <a:gd name="T29" fmla="*/ 32 h 89"/>
                <a:gd name="T30" fmla="*/ 28 w 54"/>
                <a:gd name="T31" fmla="*/ 42 h 89"/>
                <a:gd name="T32" fmla="*/ 23 w 54"/>
                <a:gd name="T33" fmla="*/ 41 h 89"/>
                <a:gd name="T34" fmla="*/ 30 w 54"/>
                <a:gd name="T35" fmla="*/ 45 h 89"/>
                <a:gd name="T36" fmla="*/ 28 w 54"/>
                <a:gd name="T37" fmla="*/ 50 h 89"/>
                <a:gd name="T38" fmla="*/ 30 w 54"/>
                <a:gd name="T39" fmla="*/ 45 h 89"/>
                <a:gd name="T40" fmla="*/ 35 w 54"/>
                <a:gd name="T41" fmla="*/ 55 h 89"/>
                <a:gd name="T42" fmla="*/ 30 w 54"/>
                <a:gd name="T43" fmla="*/ 54 h 89"/>
                <a:gd name="T44" fmla="*/ 37 w 54"/>
                <a:gd name="T45" fmla="*/ 58 h 89"/>
                <a:gd name="T46" fmla="*/ 36 w 54"/>
                <a:gd name="T47" fmla="*/ 63 h 89"/>
                <a:gd name="T48" fmla="*/ 37 w 54"/>
                <a:gd name="T49" fmla="*/ 58 h 89"/>
                <a:gd name="T50" fmla="*/ 43 w 54"/>
                <a:gd name="T51" fmla="*/ 68 h 89"/>
                <a:gd name="T52" fmla="*/ 38 w 54"/>
                <a:gd name="T53" fmla="*/ 66 h 89"/>
                <a:gd name="T54" fmla="*/ 45 w 54"/>
                <a:gd name="T55" fmla="*/ 71 h 89"/>
                <a:gd name="T56" fmla="*/ 43 w 54"/>
                <a:gd name="T57" fmla="*/ 74 h 89"/>
                <a:gd name="T58" fmla="*/ 45 w 54"/>
                <a:gd name="T59" fmla="*/ 71 h 89"/>
                <a:gd name="T60" fmla="*/ 54 w 54"/>
                <a:gd name="T61" fmla="*/ 89 h 89"/>
                <a:gd name="T62" fmla="*/ 52 w 54"/>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9">
                  <a:moveTo>
                    <a:pt x="3" y="0"/>
                  </a:moveTo>
                  <a:lnTo>
                    <a:pt x="5" y="4"/>
                  </a:lnTo>
                  <a:lnTo>
                    <a:pt x="1" y="6"/>
                  </a:lnTo>
                  <a:lnTo>
                    <a:pt x="0" y="2"/>
                  </a:lnTo>
                  <a:lnTo>
                    <a:pt x="3" y="0"/>
                  </a:lnTo>
                  <a:close/>
                  <a:moveTo>
                    <a:pt x="7" y="7"/>
                  </a:moveTo>
                  <a:lnTo>
                    <a:pt x="9" y="10"/>
                  </a:lnTo>
                  <a:lnTo>
                    <a:pt x="5" y="12"/>
                  </a:lnTo>
                  <a:lnTo>
                    <a:pt x="3" y="9"/>
                  </a:lnTo>
                  <a:lnTo>
                    <a:pt x="7" y="7"/>
                  </a:lnTo>
                  <a:close/>
                  <a:moveTo>
                    <a:pt x="10" y="13"/>
                  </a:moveTo>
                  <a:lnTo>
                    <a:pt x="12" y="16"/>
                  </a:lnTo>
                  <a:lnTo>
                    <a:pt x="9" y="18"/>
                  </a:lnTo>
                  <a:lnTo>
                    <a:pt x="7" y="15"/>
                  </a:lnTo>
                  <a:lnTo>
                    <a:pt x="10" y="13"/>
                  </a:lnTo>
                  <a:close/>
                  <a:moveTo>
                    <a:pt x="14" y="20"/>
                  </a:moveTo>
                  <a:lnTo>
                    <a:pt x="16" y="23"/>
                  </a:lnTo>
                  <a:lnTo>
                    <a:pt x="13" y="25"/>
                  </a:lnTo>
                  <a:lnTo>
                    <a:pt x="11" y="21"/>
                  </a:lnTo>
                  <a:lnTo>
                    <a:pt x="14" y="20"/>
                  </a:lnTo>
                  <a:close/>
                  <a:moveTo>
                    <a:pt x="18" y="26"/>
                  </a:moveTo>
                  <a:lnTo>
                    <a:pt x="20" y="29"/>
                  </a:lnTo>
                  <a:lnTo>
                    <a:pt x="17" y="31"/>
                  </a:lnTo>
                  <a:lnTo>
                    <a:pt x="15" y="28"/>
                  </a:lnTo>
                  <a:lnTo>
                    <a:pt x="18" y="26"/>
                  </a:lnTo>
                  <a:close/>
                  <a:moveTo>
                    <a:pt x="22" y="32"/>
                  </a:moveTo>
                  <a:lnTo>
                    <a:pt x="24" y="36"/>
                  </a:lnTo>
                  <a:lnTo>
                    <a:pt x="21" y="38"/>
                  </a:lnTo>
                  <a:lnTo>
                    <a:pt x="19" y="34"/>
                  </a:lnTo>
                  <a:lnTo>
                    <a:pt x="22" y="32"/>
                  </a:lnTo>
                  <a:close/>
                  <a:moveTo>
                    <a:pt x="26" y="39"/>
                  </a:moveTo>
                  <a:lnTo>
                    <a:pt x="28" y="42"/>
                  </a:lnTo>
                  <a:lnTo>
                    <a:pt x="25" y="44"/>
                  </a:lnTo>
                  <a:lnTo>
                    <a:pt x="23" y="41"/>
                  </a:lnTo>
                  <a:lnTo>
                    <a:pt x="26" y="39"/>
                  </a:lnTo>
                  <a:close/>
                  <a:moveTo>
                    <a:pt x="30" y="45"/>
                  </a:moveTo>
                  <a:lnTo>
                    <a:pt x="32" y="48"/>
                  </a:lnTo>
                  <a:lnTo>
                    <a:pt x="28" y="50"/>
                  </a:lnTo>
                  <a:lnTo>
                    <a:pt x="27" y="47"/>
                  </a:lnTo>
                  <a:lnTo>
                    <a:pt x="30" y="45"/>
                  </a:lnTo>
                  <a:close/>
                  <a:moveTo>
                    <a:pt x="34" y="52"/>
                  </a:moveTo>
                  <a:lnTo>
                    <a:pt x="35" y="55"/>
                  </a:lnTo>
                  <a:lnTo>
                    <a:pt x="32" y="57"/>
                  </a:lnTo>
                  <a:lnTo>
                    <a:pt x="30" y="54"/>
                  </a:lnTo>
                  <a:lnTo>
                    <a:pt x="34" y="52"/>
                  </a:lnTo>
                  <a:close/>
                  <a:moveTo>
                    <a:pt x="37" y="58"/>
                  </a:moveTo>
                  <a:lnTo>
                    <a:pt x="39" y="61"/>
                  </a:lnTo>
                  <a:lnTo>
                    <a:pt x="36" y="63"/>
                  </a:lnTo>
                  <a:lnTo>
                    <a:pt x="34" y="60"/>
                  </a:lnTo>
                  <a:lnTo>
                    <a:pt x="37" y="58"/>
                  </a:lnTo>
                  <a:close/>
                  <a:moveTo>
                    <a:pt x="41" y="64"/>
                  </a:moveTo>
                  <a:lnTo>
                    <a:pt x="43" y="68"/>
                  </a:lnTo>
                  <a:lnTo>
                    <a:pt x="40" y="69"/>
                  </a:lnTo>
                  <a:lnTo>
                    <a:pt x="38" y="66"/>
                  </a:lnTo>
                  <a:lnTo>
                    <a:pt x="41" y="64"/>
                  </a:lnTo>
                  <a:close/>
                  <a:moveTo>
                    <a:pt x="45" y="71"/>
                  </a:moveTo>
                  <a:lnTo>
                    <a:pt x="46" y="72"/>
                  </a:lnTo>
                  <a:lnTo>
                    <a:pt x="43" y="74"/>
                  </a:lnTo>
                  <a:lnTo>
                    <a:pt x="42" y="73"/>
                  </a:lnTo>
                  <a:lnTo>
                    <a:pt x="45" y="71"/>
                  </a:lnTo>
                  <a:close/>
                  <a:moveTo>
                    <a:pt x="52" y="64"/>
                  </a:moveTo>
                  <a:lnTo>
                    <a:pt x="54" y="89"/>
                  </a:lnTo>
                  <a:lnTo>
                    <a:pt x="33" y="76"/>
                  </a:lnTo>
                  <a:lnTo>
                    <a:pt x="52"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4" name="Freeform 68">
              <a:extLst>
                <a:ext uri="{FF2B5EF4-FFF2-40B4-BE49-F238E27FC236}">
                  <a16:creationId xmlns:a16="http://schemas.microsoft.com/office/drawing/2014/main" id="{5E6F57FA-D832-24F1-23CD-70A501C764C6}"/>
                </a:ext>
              </a:extLst>
            </p:cNvPr>
            <p:cNvSpPr>
              <a:spLocks noEditPoints="1"/>
            </p:cNvSpPr>
            <p:nvPr/>
          </p:nvSpPr>
          <p:spPr bwMode="auto">
            <a:xfrm>
              <a:off x="6083301" y="3405188"/>
              <a:ext cx="87313" cy="141288"/>
            </a:xfrm>
            <a:custGeom>
              <a:avLst/>
              <a:gdLst>
                <a:gd name="T0" fmla="*/ 6 w 55"/>
                <a:gd name="T1" fmla="*/ 3 h 89"/>
                <a:gd name="T2" fmla="*/ 0 w 55"/>
                <a:gd name="T3" fmla="*/ 2 h 89"/>
                <a:gd name="T4" fmla="*/ 8 w 55"/>
                <a:gd name="T5" fmla="*/ 6 h 89"/>
                <a:gd name="T6" fmla="*/ 6 w 55"/>
                <a:gd name="T7" fmla="*/ 11 h 89"/>
                <a:gd name="T8" fmla="*/ 8 w 55"/>
                <a:gd name="T9" fmla="*/ 6 h 89"/>
                <a:gd name="T10" fmla="*/ 13 w 55"/>
                <a:gd name="T11" fmla="*/ 16 h 89"/>
                <a:gd name="T12" fmla="*/ 8 w 55"/>
                <a:gd name="T13" fmla="*/ 15 h 89"/>
                <a:gd name="T14" fmla="*/ 15 w 55"/>
                <a:gd name="T15" fmla="*/ 19 h 89"/>
                <a:gd name="T16" fmla="*/ 14 w 55"/>
                <a:gd name="T17" fmla="*/ 24 h 89"/>
                <a:gd name="T18" fmla="*/ 15 w 55"/>
                <a:gd name="T19" fmla="*/ 19 h 89"/>
                <a:gd name="T20" fmla="*/ 21 w 55"/>
                <a:gd name="T21" fmla="*/ 29 h 89"/>
                <a:gd name="T22" fmla="*/ 16 w 55"/>
                <a:gd name="T23" fmla="*/ 27 h 89"/>
                <a:gd name="T24" fmla="*/ 23 w 55"/>
                <a:gd name="T25" fmla="*/ 32 h 89"/>
                <a:gd name="T26" fmla="*/ 22 w 55"/>
                <a:gd name="T27" fmla="*/ 37 h 89"/>
                <a:gd name="T28" fmla="*/ 23 w 55"/>
                <a:gd name="T29" fmla="*/ 32 h 89"/>
                <a:gd name="T30" fmla="*/ 29 w 55"/>
                <a:gd name="T31" fmla="*/ 41 h 89"/>
                <a:gd name="T32" fmla="*/ 24 w 55"/>
                <a:gd name="T33" fmla="*/ 40 h 89"/>
                <a:gd name="T34" fmla="*/ 31 w 55"/>
                <a:gd name="T35" fmla="*/ 45 h 89"/>
                <a:gd name="T36" fmla="*/ 29 w 55"/>
                <a:gd name="T37" fmla="*/ 50 h 89"/>
                <a:gd name="T38" fmla="*/ 31 w 55"/>
                <a:gd name="T39" fmla="*/ 45 h 89"/>
                <a:gd name="T40" fmla="*/ 36 w 55"/>
                <a:gd name="T41" fmla="*/ 54 h 89"/>
                <a:gd name="T42" fmla="*/ 31 w 55"/>
                <a:gd name="T43" fmla="*/ 53 h 89"/>
                <a:gd name="T44" fmla="*/ 38 w 55"/>
                <a:gd name="T45" fmla="*/ 57 h 89"/>
                <a:gd name="T46" fmla="*/ 37 w 55"/>
                <a:gd name="T47" fmla="*/ 63 h 89"/>
                <a:gd name="T48" fmla="*/ 38 w 55"/>
                <a:gd name="T49" fmla="*/ 57 h 89"/>
                <a:gd name="T50" fmla="*/ 44 w 55"/>
                <a:gd name="T51" fmla="*/ 67 h 89"/>
                <a:gd name="T52" fmla="*/ 39 w 55"/>
                <a:gd name="T53" fmla="*/ 66 h 89"/>
                <a:gd name="T54" fmla="*/ 46 w 55"/>
                <a:gd name="T55" fmla="*/ 70 h 89"/>
                <a:gd name="T56" fmla="*/ 44 w 55"/>
                <a:gd name="T57" fmla="*/ 73 h 89"/>
                <a:gd name="T58" fmla="*/ 46 w 55"/>
                <a:gd name="T59" fmla="*/ 70 h 89"/>
                <a:gd name="T60" fmla="*/ 55 w 55"/>
                <a:gd name="T61" fmla="*/ 89 h 89"/>
                <a:gd name="T62" fmla="*/ 53 w 55"/>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89">
                  <a:moveTo>
                    <a:pt x="4" y="0"/>
                  </a:moveTo>
                  <a:lnTo>
                    <a:pt x="6" y="3"/>
                  </a:lnTo>
                  <a:lnTo>
                    <a:pt x="2" y="5"/>
                  </a:lnTo>
                  <a:lnTo>
                    <a:pt x="0" y="2"/>
                  </a:lnTo>
                  <a:lnTo>
                    <a:pt x="4" y="0"/>
                  </a:lnTo>
                  <a:close/>
                  <a:moveTo>
                    <a:pt x="8" y="6"/>
                  </a:moveTo>
                  <a:lnTo>
                    <a:pt x="9" y="9"/>
                  </a:lnTo>
                  <a:lnTo>
                    <a:pt x="6" y="11"/>
                  </a:lnTo>
                  <a:lnTo>
                    <a:pt x="4" y="8"/>
                  </a:lnTo>
                  <a:lnTo>
                    <a:pt x="8" y="6"/>
                  </a:lnTo>
                  <a:close/>
                  <a:moveTo>
                    <a:pt x="11" y="13"/>
                  </a:moveTo>
                  <a:lnTo>
                    <a:pt x="13" y="16"/>
                  </a:lnTo>
                  <a:lnTo>
                    <a:pt x="10" y="18"/>
                  </a:lnTo>
                  <a:lnTo>
                    <a:pt x="8" y="15"/>
                  </a:lnTo>
                  <a:lnTo>
                    <a:pt x="11" y="13"/>
                  </a:lnTo>
                  <a:close/>
                  <a:moveTo>
                    <a:pt x="15" y="19"/>
                  </a:moveTo>
                  <a:lnTo>
                    <a:pt x="17" y="22"/>
                  </a:lnTo>
                  <a:lnTo>
                    <a:pt x="14" y="24"/>
                  </a:lnTo>
                  <a:lnTo>
                    <a:pt x="12" y="21"/>
                  </a:lnTo>
                  <a:lnTo>
                    <a:pt x="15" y="19"/>
                  </a:lnTo>
                  <a:close/>
                  <a:moveTo>
                    <a:pt x="19" y="25"/>
                  </a:moveTo>
                  <a:lnTo>
                    <a:pt x="21" y="29"/>
                  </a:lnTo>
                  <a:lnTo>
                    <a:pt x="18" y="31"/>
                  </a:lnTo>
                  <a:lnTo>
                    <a:pt x="16" y="27"/>
                  </a:lnTo>
                  <a:lnTo>
                    <a:pt x="19" y="25"/>
                  </a:lnTo>
                  <a:close/>
                  <a:moveTo>
                    <a:pt x="23" y="32"/>
                  </a:moveTo>
                  <a:lnTo>
                    <a:pt x="25" y="35"/>
                  </a:lnTo>
                  <a:lnTo>
                    <a:pt x="22" y="37"/>
                  </a:lnTo>
                  <a:lnTo>
                    <a:pt x="20" y="34"/>
                  </a:lnTo>
                  <a:lnTo>
                    <a:pt x="23" y="32"/>
                  </a:lnTo>
                  <a:close/>
                  <a:moveTo>
                    <a:pt x="27" y="38"/>
                  </a:moveTo>
                  <a:lnTo>
                    <a:pt x="29" y="41"/>
                  </a:lnTo>
                  <a:lnTo>
                    <a:pt x="26" y="43"/>
                  </a:lnTo>
                  <a:lnTo>
                    <a:pt x="24" y="40"/>
                  </a:lnTo>
                  <a:lnTo>
                    <a:pt x="27" y="38"/>
                  </a:lnTo>
                  <a:close/>
                  <a:moveTo>
                    <a:pt x="31" y="45"/>
                  </a:moveTo>
                  <a:lnTo>
                    <a:pt x="33" y="48"/>
                  </a:lnTo>
                  <a:lnTo>
                    <a:pt x="29" y="50"/>
                  </a:lnTo>
                  <a:lnTo>
                    <a:pt x="27" y="46"/>
                  </a:lnTo>
                  <a:lnTo>
                    <a:pt x="31" y="45"/>
                  </a:lnTo>
                  <a:close/>
                  <a:moveTo>
                    <a:pt x="34" y="51"/>
                  </a:moveTo>
                  <a:lnTo>
                    <a:pt x="36" y="54"/>
                  </a:lnTo>
                  <a:lnTo>
                    <a:pt x="33" y="56"/>
                  </a:lnTo>
                  <a:lnTo>
                    <a:pt x="31" y="53"/>
                  </a:lnTo>
                  <a:lnTo>
                    <a:pt x="34" y="51"/>
                  </a:lnTo>
                  <a:close/>
                  <a:moveTo>
                    <a:pt x="38" y="57"/>
                  </a:moveTo>
                  <a:lnTo>
                    <a:pt x="40" y="61"/>
                  </a:lnTo>
                  <a:lnTo>
                    <a:pt x="37" y="63"/>
                  </a:lnTo>
                  <a:lnTo>
                    <a:pt x="35" y="59"/>
                  </a:lnTo>
                  <a:lnTo>
                    <a:pt x="38" y="57"/>
                  </a:lnTo>
                  <a:close/>
                  <a:moveTo>
                    <a:pt x="42" y="64"/>
                  </a:moveTo>
                  <a:lnTo>
                    <a:pt x="44" y="67"/>
                  </a:lnTo>
                  <a:lnTo>
                    <a:pt x="41" y="69"/>
                  </a:lnTo>
                  <a:lnTo>
                    <a:pt x="39" y="66"/>
                  </a:lnTo>
                  <a:lnTo>
                    <a:pt x="42" y="64"/>
                  </a:lnTo>
                  <a:close/>
                  <a:moveTo>
                    <a:pt x="46" y="70"/>
                  </a:moveTo>
                  <a:lnTo>
                    <a:pt x="47" y="72"/>
                  </a:lnTo>
                  <a:lnTo>
                    <a:pt x="44" y="73"/>
                  </a:lnTo>
                  <a:lnTo>
                    <a:pt x="43" y="72"/>
                  </a:lnTo>
                  <a:lnTo>
                    <a:pt x="46" y="70"/>
                  </a:lnTo>
                  <a:close/>
                  <a:moveTo>
                    <a:pt x="53" y="64"/>
                  </a:moveTo>
                  <a:lnTo>
                    <a:pt x="55" y="89"/>
                  </a:lnTo>
                  <a:lnTo>
                    <a:pt x="34" y="75"/>
                  </a:lnTo>
                  <a:lnTo>
                    <a:pt x="53"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grpSp>
      <p:sp>
        <p:nvSpPr>
          <p:cNvPr id="5" name="四角形: 角を丸くする 4">
            <a:extLst>
              <a:ext uri="{FF2B5EF4-FFF2-40B4-BE49-F238E27FC236}">
                <a16:creationId xmlns:a16="http://schemas.microsoft.com/office/drawing/2014/main" id="{0238CA4C-169B-1A67-94B9-2E3EC3F1C6D5}"/>
              </a:ext>
            </a:extLst>
          </p:cNvPr>
          <p:cNvSpPr/>
          <p:nvPr/>
        </p:nvSpPr>
        <p:spPr>
          <a:xfrm>
            <a:off x="1006891" y="1549831"/>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7811AB48-842E-7361-0941-DE2BADE53DD4}"/>
              </a:ext>
            </a:extLst>
          </p:cNvPr>
          <p:cNvSpPr>
            <a:spLocks noGrp="1"/>
          </p:cNvSpPr>
          <p:nvPr>
            <p:ph idx="1"/>
          </p:nvPr>
        </p:nvSpPr>
        <p:spPr>
          <a:xfrm>
            <a:off x="1034265" y="1549831"/>
            <a:ext cx="10178218" cy="840860"/>
          </a:xfrm>
        </p:spPr>
        <p:txBody>
          <a:bodyPr>
            <a:normAutofit/>
          </a:bodyPr>
          <a:lstStyle/>
          <a:p>
            <a:pPr marL="449263" indent="-449263">
              <a:buFont typeface="Wingdings" panose="05000000000000000000" pitchFamily="2" charset="2"/>
              <a:buChar char="Ø"/>
            </a:pPr>
            <a:r>
              <a:rPr lang="en-US" altLang="ja-JP" sz="2400" dirty="0">
                <a:latin typeface="+mn-ea"/>
              </a:rPr>
              <a:t>Spatial continuity</a:t>
            </a:r>
            <a:r>
              <a:rPr kumimoji="1" lang="ja-JP" altLang="en-US" sz="2400" dirty="0">
                <a:latin typeface="+mn-ea"/>
              </a:rPr>
              <a:t>：</a:t>
            </a:r>
            <a:r>
              <a:rPr kumimoji="1" lang="en-US" altLang="ja-JP" sz="2400" dirty="0">
                <a:latin typeface="+mn-ea"/>
              </a:rPr>
              <a:t> Calculate the reliability of spatial changes when moving from one point to another based on the overlap rate</a:t>
            </a:r>
            <a:endParaRPr lang="en-US" altLang="ja-JP" sz="2600" dirty="0">
              <a:latin typeface="+mn-ea"/>
            </a:endParaRPr>
          </a:p>
        </p:txBody>
      </p:sp>
      <p:grpSp>
        <p:nvGrpSpPr>
          <p:cNvPr id="7" name="Group 4">
            <a:extLst>
              <a:ext uri="{FF2B5EF4-FFF2-40B4-BE49-F238E27FC236}">
                <a16:creationId xmlns:a16="http://schemas.microsoft.com/office/drawing/2014/main" id="{60C35458-02DF-B3B6-1493-EFC30DF76332}"/>
              </a:ext>
            </a:extLst>
          </p:cNvPr>
          <p:cNvGrpSpPr>
            <a:grpSpLocks noChangeAspect="1"/>
          </p:cNvGrpSpPr>
          <p:nvPr/>
        </p:nvGrpSpPr>
        <p:grpSpPr bwMode="auto">
          <a:xfrm>
            <a:off x="450446" y="2590333"/>
            <a:ext cx="7007271" cy="3556836"/>
            <a:chOff x="2457" y="1458"/>
            <a:chExt cx="2766" cy="1404"/>
          </a:xfrm>
        </p:grpSpPr>
        <p:sp>
          <p:nvSpPr>
            <p:cNvPr id="8" name="AutoShape 3">
              <a:extLst>
                <a:ext uri="{FF2B5EF4-FFF2-40B4-BE49-F238E27FC236}">
                  <a16:creationId xmlns:a16="http://schemas.microsoft.com/office/drawing/2014/main" id="{963C970B-9208-D568-704C-DBEFC5217CF6}"/>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5">
              <a:extLst>
                <a:ext uri="{FF2B5EF4-FFF2-40B4-BE49-F238E27FC236}">
                  <a16:creationId xmlns:a16="http://schemas.microsoft.com/office/drawing/2014/main" id="{20919575-603B-FC7A-BC17-9951D9D1400F}"/>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 name="Freeform 6">
              <a:extLst>
                <a:ext uri="{FF2B5EF4-FFF2-40B4-BE49-F238E27FC236}">
                  <a16:creationId xmlns:a16="http://schemas.microsoft.com/office/drawing/2014/main" id="{A3AAD3DD-040B-C5CE-2265-E6D4A0C6E845}"/>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 name="Freeform 7">
              <a:extLst>
                <a:ext uri="{FF2B5EF4-FFF2-40B4-BE49-F238E27FC236}">
                  <a16:creationId xmlns:a16="http://schemas.microsoft.com/office/drawing/2014/main" id="{43949979-61EA-B625-5339-6E90FC414DFD}"/>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 name="Freeform 8">
              <a:extLst>
                <a:ext uri="{FF2B5EF4-FFF2-40B4-BE49-F238E27FC236}">
                  <a16:creationId xmlns:a16="http://schemas.microsoft.com/office/drawing/2014/main" id="{813C54EF-6585-E0A0-1494-53F92D089E35}"/>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5" name="Freeform 9">
              <a:extLst>
                <a:ext uri="{FF2B5EF4-FFF2-40B4-BE49-F238E27FC236}">
                  <a16:creationId xmlns:a16="http://schemas.microsoft.com/office/drawing/2014/main" id="{8483BE1B-99B0-7962-D8F8-A24140E64DE1}"/>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6" name="Freeform 10">
              <a:extLst>
                <a:ext uri="{FF2B5EF4-FFF2-40B4-BE49-F238E27FC236}">
                  <a16:creationId xmlns:a16="http://schemas.microsoft.com/office/drawing/2014/main" id="{75A4106F-9177-90B2-9D33-57EE1B39E39D}"/>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p>
          </p:txBody>
        </p:sp>
        <p:sp>
          <p:nvSpPr>
            <p:cNvPr id="17" name="Freeform 11">
              <a:extLst>
                <a:ext uri="{FF2B5EF4-FFF2-40B4-BE49-F238E27FC236}">
                  <a16:creationId xmlns:a16="http://schemas.microsoft.com/office/drawing/2014/main" id="{16A0E42D-3202-78F7-1122-EA2F68EEC458}"/>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8" name="Rectangle 12">
              <a:extLst>
                <a:ext uri="{FF2B5EF4-FFF2-40B4-BE49-F238E27FC236}">
                  <a16:creationId xmlns:a16="http://schemas.microsoft.com/office/drawing/2014/main" id="{EDD9EBDD-2C06-05DA-B63E-C6A21C7B1D6C}"/>
                </a:ext>
              </a:extLst>
            </p:cNvPr>
            <p:cNvSpPr>
              <a:spLocks noChangeArrowheads="1"/>
            </p:cNvSpPr>
            <p:nvPr/>
          </p:nvSpPr>
          <p:spPr bwMode="auto">
            <a:xfrm>
              <a:off x="5036" y="2748"/>
              <a:ext cx="1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rPr>
                <a:t>Time</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9" name="Rectangle 13">
              <a:extLst>
                <a:ext uri="{FF2B5EF4-FFF2-40B4-BE49-F238E27FC236}">
                  <a16:creationId xmlns:a16="http://schemas.microsoft.com/office/drawing/2014/main" id="{8C86F249-DD2B-7140-6FAB-6EA102976BF8}"/>
                </a:ext>
              </a:extLst>
            </p:cNvPr>
            <p:cNvSpPr>
              <a:spLocks noChangeArrowheads="1"/>
            </p:cNvSpPr>
            <p:nvPr/>
          </p:nvSpPr>
          <p:spPr bwMode="auto">
            <a:xfrm>
              <a:off x="380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0" name="Rectangle 14">
              <a:extLst>
                <a:ext uri="{FF2B5EF4-FFF2-40B4-BE49-F238E27FC236}">
                  <a16:creationId xmlns:a16="http://schemas.microsoft.com/office/drawing/2014/main" id="{F4327F3A-B40C-9C21-AE51-4F2D03A8CE47}"/>
                </a:ext>
              </a:extLst>
            </p:cNvPr>
            <p:cNvSpPr>
              <a:spLocks noChangeArrowheads="1"/>
            </p:cNvSpPr>
            <p:nvPr/>
          </p:nvSpPr>
          <p:spPr bwMode="auto">
            <a:xfrm>
              <a:off x="3831"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23A2B2EF-2703-A1F5-3B05-F94058E5063F}"/>
                </a:ext>
              </a:extLst>
            </p:cNvPr>
            <p:cNvSpPr>
              <a:spLocks noChangeArrowheads="1"/>
            </p:cNvSpPr>
            <p:nvPr/>
          </p:nvSpPr>
          <p:spPr bwMode="auto">
            <a:xfrm>
              <a:off x="3926"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1E532FB1-BA4F-806B-F190-4D662D29832D}"/>
                </a:ext>
              </a:extLst>
            </p:cNvPr>
            <p:cNvSpPr>
              <a:spLocks noChangeArrowheads="1"/>
            </p:cNvSpPr>
            <p:nvPr/>
          </p:nvSpPr>
          <p:spPr bwMode="auto">
            <a:xfrm>
              <a:off x="3953"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3" name="Rectangle 17">
              <a:extLst>
                <a:ext uri="{FF2B5EF4-FFF2-40B4-BE49-F238E27FC236}">
                  <a16:creationId xmlns:a16="http://schemas.microsoft.com/office/drawing/2014/main" id="{CD3F7AC9-FC3C-AB0B-CFB9-E4324468F017}"/>
                </a:ext>
              </a:extLst>
            </p:cNvPr>
            <p:cNvSpPr>
              <a:spLocks noChangeArrowheads="1"/>
            </p:cNvSpPr>
            <p:nvPr/>
          </p:nvSpPr>
          <p:spPr bwMode="auto">
            <a:xfrm>
              <a:off x="4050"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 name="Rectangle 18">
              <a:extLst>
                <a:ext uri="{FF2B5EF4-FFF2-40B4-BE49-F238E27FC236}">
                  <a16:creationId xmlns:a16="http://schemas.microsoft.com/office/drawing/2014/main" id="{4C06E91F-B82C-E906-CAC7-81F433F31EBA}"/>
                </a:ext>
              </a:extLst>
            </p:cNvPr>
            <p:cNvSpPr>
              <a:spLocks noChangeArrowheads="1"/>
            </p:cNvSpPr>
            <p:nvPr/>
          </p:nvSpPr>
          <p:spPr bwMode="auto">
            <a:xfrm>
              <a:off x="4077"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 name="Rectangle 19">
              <a:extLst>
                <a:ext uri="{FF2B5EF4-FFF2-40B4-BE49-F238E27FC236}">
                  <a16:creationId xmlns:a16="http://schemas.microsoft.com/office/drawing/2014/main" id="{7F5BFE5F-010A-94FF-CC0D-F0A2918ECE1E}"/>
                </a:ext>
              </a:extLst>
            </p:cNvPr>
            <p:cNvSpPr>
              <a:spLocks noChangeArrowheads="1"/>
            </p:cNvSpPr>
            <p:nvPr/>
          </p:nvSpPr>
          <p:spPr bwMode="auto">
            <a:xfrm>
              <a:off x="4173" y="2752"/>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6" name="Rectangle 20">
              <a:extLst>
                <a:ext uri="{FF2B5EF4-FFF2-40B4-BE49-F238E27FC236}">
                  <a16:creationId xmlns:a16="http://schemas.microsoft.com/office/drawing/2014/main" id="{CDCDF8FB-F620-6530-BB85-5537066E5554}"/>
                </a:ext>
              </a:extLst>
            </p:cNvPr>
            <p:cNvSpPr>
              <a:spLocks noChangeArrowheads="1"/>
            </p:cNvSpPr>
            <p:nvPr/>
          </p:nvSpPr>
          <p:spPr bwMode="auto">
            <a:xfrm>
              <a:off x="4200" y="27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7" name="Line 21">
              <a:extLst>
                <a:ext uri="{FF2B5EF4-FFF2-40B4-BE49-F238E27FC236}">
                  <a16:creationId xmlns:a16="http://schemas.microsoft.com/office/drawing/2014/main" id="{FB030FDD-DD08-7D1C-2B43-A651AB5E09FC}"/>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8" name="Line 22">
              <a:extLst>
                <a:ext uri="{FF2B5EF4-FFF2-40B4-BE49-F238E27FC236}">
                  <a16:creationId xmlns:a16="http://schemas.microsoft.com/office/drawing/2014/main" id="{9D3D8934-16BD-8391-DFE8-3E1C0DC47E95}"/>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9" name="Line 23">
              <a:extLst>
                <a:ext uri="{FF2B5EF4-FFF2-40B4-BE49-F238E27FC236}">
                  <a16:creationId xmlns:a16="http://schemas.microsoft.com/office/drawing/2014/main" id="{9C5FDFCD-A08D-7C8E-70FA-536024DA1BB8}"/>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0" name="Line 24">
              <a:extLst>
                <a:ext uri="{FF2B5EF4-FFF2-40B4-BE49-F238E27FC236}">
                  <a16:creationId xmlns:a16="http://schemas.microsoft.com/office/drawing/2014/main" id="{A08722EA-0F71-C65D-5AC4-1905EE815FBE}"/>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1" name="Line 25">
              <a:extLst>
                <a:ext uri="{FF2B5EF4-FFF2-40B4-BE49-F238E27FC236}">
                  <a16:creationId xmlns:a16="http://schemas.microsoft.com/office/drawing/2014/main" id="{4A69B642-664C-F74A-00DA-7B52942BA44F}"/>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2" name="Line 26">
              <a:extLst>
                <a:ext uri="{FF2B5EF4-FFF2-40B4-BE49-F238E27FC236}">
                  <a16:creationId xmlns:a16="http://schemas.microsoft.com/office/drawing/2014/main" id="{74FB9F48-4E5C-1FBD-B3F6-A597EAE0888E}"/>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3" name="Line 27">
              <a:extLst>
                <a:ext uri="{FF2B5EF4-FFF2-40B4-BE49-F238E27FC236}">
                  <a16:creationId xmlns:a16="http://schemas.microsoft.com/office/drawing/2014/main" id="{A1352194-FD44-F7AC-9E1D-AF40A0387878}"/>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4" name="Line 28">
              <a:extLst>
                <a:ext uri="{FF2B5EF4-FFF2-40B4-BE49-F238E27FC236}">
                  <a16:creationId xmlns:a16="http://schemas.microsoft.com/office/drawing/2014/main" id="{268A87A4-61F0-BEA0-AF61-3074178CE0AB}"/>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5" name="Line 29">
              <a:extLst>
                <a:ext uri="{FF2B5EF4-FFF2-40B4-BE49-F238E27FC236}">
                  <a16:creationId xmlns:a16="http://schemas.microsoft.com/office/drawing/2014/main" id="{0992C64B-965D-4814-9BAB-152D2FD2D847}"/>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6" name="Line 30">
              <a:extLst>
                <a:ext uri="{FF2B5EF4-FFF2-40B4-BE49-F238E27FC236}">
                  <a16:creationId xmlns:a16="http://schemas.microsoft.com/office/drawing/2014/main" id="{BD8F2162-0133-D191-E009-1EC65D023EED}"/>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7" name="Rectangle 31">
              <a:extLst>
                <a:ext uri="{FF2B5EF4-FFF2-40B4-BE49-F238E27FC236}">
                  <a16:creationId xmlns:a16="http://schemas.microsoft.com/office/drawing/2014/main" id="{4F542CFE-677D-FAC8-6526-01BE71615A10}"/>
                </a:ext>
              </a:extLst>
            </p:cNvPr>
            <p:cNvSpPr>
              <a:spLocks noChangeArrowheads="1"/>
            </p:cNvSpPr>
            <p:nvPr/>
          </p:nvSpPr>
          <p:spPr bwMode="auto">
            <a:xfrm>
              <a:off x="474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38" name="Rectangle 32">
              <a:extLst>
                <a:ext uri="{FF2B5EF4-FFF2-40B4-BE49-F238E27FC236}">
                  <a16:creationId xmlns:a16="http://schemas.microsoft.com/office/drawing/2014/main" id="{F23232BC-CEB4-D94A-EEF9-D5778F63E0E9}"/>
                </a:ext>
              </a:extLst>
            </p:cNvPr>
            <p:cNvSpPr>
              <a:spLocks noChangeArrowheads="1"/>
            </p:cNvSpPr>
            <p:nvPr/>
          </p:nvSpPr>
          <p:spPr bwMode="auto">
            <a:xfrm>
              <a:off x="4772" y="2778"/>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39" name="Rectangle 33">
              <a:extLst>
                <a:ext uri="{FF2B5EF4-FFF2-40B4-BE49-F238E27FC236}">
                  <a16:creationId xmlns:a16="http://schemas.microsoft.com/office/drawing/2014/main" id="{1BB5A095-D363-14E5-9A32-CC5C6476B4BB}"/>
                </a:ext>
              </a:extLst>
            </p:cNvPr>
            <p:cNvSpPr>
              <a:spLocks noChangeArrowheads="1"/>
            </p:cNvSpPr>
            <p:nvPr/>
          </p:nvSpPr>
          <p:spPr bwMode="auto">
            <a:xfrm>
              <a:off x="4817" y="2777"/>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0" name="Rectangle 34">
              <a:extLst>
                <a:ext uri="{FF2B5EF4-FFF2-40B4-BE49-F238E27FC236}">
                  <a16:creationId xmlns:a16="http://schemas.microsoft.com/office/drawing/2014/main" id="{293A4BA9-9DE3-A60A-80D5-8873EAE500D9}"/>
                </a:ext>
              </a:extLst>
            </p:cNvPr>
            <p:cNvSpPr>
              <a:spLocks noChangeArrowheads="1"/>
            </p:cNvSpPr>
            <p:nvPr/>
          </p:nvSpPr>
          <p:spPr bwMode="auto">
            <a:xfrm>
              <a:off x="4832" y="2780"/>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1" name="Rectangle 35">
              <a:extLst>
                <a:ext uri="{FF2B5EF4-FFF2-40B4-BE49-F238E27FC236}">
                  <a16:creationId xmlns:a16="http://schemas.microsoft.com/office/drawing/2014/main" id="{B5382B36-B641-FDE5-7178-75E6BB4204E3}"/>
                </a:ext>
              </a:extLst>
            </p:cNvPr>
            <p:cNvSpPr>
              <a:spLocks noChangeArrowheads="1"/>
            </p:cNvSpPr>
            <p:nvPr/>
          </p:nvSpPr>
          <p:spPr bwMode="auto">
            <a:xfrm>
              <a:off x="4888"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42" name="Rectangle 36">
              <a:extLst>
                <a:ext uri="{FF2B5EF4-FFF2-40B4-BE49-F238E27FC236}">
                  <a16:creationId xmlns:a16="http://schemas.microsoft.com/office/drawing/2014/main" id="{E6651CCE-9F03-C4BD-12B0-42F31EE1619D}"/>
                </a:ext>
              </a:extLst>
            </p:cNvPr>
            <p:cNvSpPr>
              <a:spLocks noChangeArrowheads="1"/>
            </p:cNvSpPr>
            <p:nvPr/>
          </p:nvSpPr>
          <p:spPr bwMode="auto">
            <a:xfrm>
              <a:off x="4914" y="277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3" name="Freeform 37">
              <a:extLst>
                <a:ext uri="{FF2B5EF4-FFF2-40B4-BE49-F238E27FC236}">
                  <a16:creationId xmlns:a16="http://schemas.microsoft.com/office/drawing/2014/main" id="{0A766DA6-C037-4516-B1CD-79C723A50B38}"/>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4" name="Freeform 38">
              <a:extLst>
                <a:ext uri="{FF2B5EF4-FFF2-40B4-BE49-F238E27FC236}">
                  <a16:creationId xmlns:a16="http://schemas.microsoft.com/office/drawing/2014/main" id="{8CBA8595-C33F-5B4D-A3CD-4037070A8702}"/>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5" name="Freeform 39">
              <a:extLst>
                <a:ext uri="{FF2B5EF4-FFF2-40B4-BE49-F238E27FC236}">
                  <a16:creationId xmlns:a16="http://schemas.microsoft.com/office/drawing/2014/main" id="{0F5D9B95-591A-137B-6C80-50B775151E98}"/>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6" name="Freeform 40">
              <a:extLst>
                <a:ext uri="{FF2B5EF4-FFF2-40B4-BE49-F238E27FC236}">
                  <a16:creationId xmlns:a16="http://schemas.microsoft.com/office/drawing/2014/main" id="{072608F4-910E-0C6F-DD49-10504B3D1309}"/>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7" name="Rectangle 41">
              <a:extLst>
                <a:ext uri="{FF2B5EF4-FFF2-40B4-BE49-F238E27FC236}">
                  <a16:creationId xmlns:a16="http://schemas.microsoft.com/office/drawing/2014/main" id="{54A9E301-FDFB-C378-2B19-B99B0AB3AF78}"/>
                </a:ext>
              </a:extLst>
            </p:cNvPr>
            <p:cNvSpPr>
              <a:spLocks noChangeArrowheads="1"/>
            </p:cNvSpPr>
            <p:nvPr/>
          </p:nvSpPr>
          <p:spPr bwMode="auto">
            <a:xfrm>
              <a:off x="3810" y="1751"/>
              <a:ext cx="12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48" name="Freeform 42">
              <a:extLst>
                <a:ext uri="{FF2B5EF4-FFF2-40B4-BE49-F238E27FC236}">
                  <a16:creationId xmlns:a16="http://schemas.microsoft.com/office/drawing/2014/main" id="{7275FE08-A476-9777-BA61-3E9CE2B7CD88}"/>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49" name="Freeform 43">
              <a:extLst>
                <a:ext uri="{FF2B5EF4-FFF2-40B4-BE49-F238E27FC236}">
                  <a16:creationId xmlns:a16="http://schemas.microsoft.com/office/drawing/2014/main" id="{14EE4847-AFFA-3499-5FB3-6BD8C56FF1D8}"/>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0" name="Freeform 44">
              <a:extLst>
                <a:ext uri="{FF2B5EF4-FFF2-40B4-BE49-F238E27FC236}">
                  <a16:creationId xmlns:a16="http://schemas.microsoft.com/office/drawing/2014/main" id="{FBBF1917-05AC-823A-FF4E-36080ABA052D}"/>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1" name="Oval 45">
              <a:extLst>
                <a:ext uri="{FF2B5EF4-FFF2-40B4-BE49-F238E27FC236}">
                  <a16:creationId xmlns:a16="http://schemas.microsoft.com/office/drawing/2014/main" id="{43B9CCF9-B9EA-A09D-AAB0-B761E04A418F}"/>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2" name="Oval 46">
              <a:extLst>
                <a:ext uri="{FF2B5EF4-FFF2-40B4-BE49-F238E27FC236}">
                  <a16:creationId xmlns:a16="http://schemas.microsoft.com/office/drawing/2014/main" id="{4A31806C-D9AA-2858-977E-E2F1B29E108F}"/>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3" name="Oval 47">
              <a:extLst>
                <a:ext uri="{FF2B5EF4-FFF2-40B4-BE49-F238E27FC236}">
                  <a16:creationId xmlns:a16="http://schemas.microsoft.com/office/drawing/2014/main" id="{533728FA-A10B-EB0E-00A1-307BB48F1E65}"/>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4" name="Oval 48">
              <a:extLst>
                <a:ext uri="{FF2B5EF4-FFF2-40B4-BE49-F238E27FC236}">
                  <a16:creationId xmlns:a16="http://schemas.microsoft.com/office/drawing/2014/main" id="{1B21EFFA-CF23-14CC-E2B5-02F582B0BA95}"/>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5" name="Oval 49">
              <a:extLst>
                <a:ext uri="{FF2B5EF4-FFF2-40B4-BE49-F238E27FC236}">
                  <a16:creationId xmlns:a16="http://schemas.microsoft.com/office/drawing/2014/main" id="{77C16AB2-36B6-6BFD-33EB-17D7C324451C}"/>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6" name="Oval 50">
              <a:extLst>
                <a:ext uri="{FF2B5EF4-FFF2-40B4-BE49-F238E27FC236}">
                  <a16:creationId xmlns:a16="http://schemas.microsoft.com/office/drawing/2014/main" id="{5C7C50B9-6557-5E98-450D-53A7DCB3967A}"/>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7" name="Oval 51">
              <a:extLst>
                <a:ext uri="{FF2B5EF4-FFF2-40B4-BE49-F238E27FC236}">
                  <a16:creationId xmlns:a16="http://schemas.microsoft.com/office/drawing/2014/main" id="{7ACFCFAE-060A-B64D-1FCD-9B55FB1B3F16}"/>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8" name="Oval 52">
              <a:extLst>
                <a:ext uri="{FF2B5EF4-FFF2-40B4-BE49-F238E27FC236}">
                  <a16:creationId xmlns:a16="http://schemas.microsoft.com/office/drawing/2014/main" id="{C6550F12-A554-8008-D78E-047F8440DBB8}"/>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9" name="Freeform 53">
              <a:extLst>
                <a:ext uri="{FF2B5EF4-FFF2-40B4-BE49-F238E27FC236}">
                  <a16:creationId xmlns:a16="http://schemas.microsoft.com/office/drawing/2014/main" id="{0A463B38-B82D-A38B-FE74-9E62BB68249E}"/>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0" name="Freeform 54">
              <a:extLst>
                <a:ext uri="{FF2B5EF4-FFF2-40B4-BE49-F238E27FC236}">
                  <a16:creationId xmlns:a16="http://schemas.microsoft.com/office/drawing/2014/main" id="{0BDE1C98-6452-F2BF-109C-C1BE0E42898D}"/>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1" name="Oval 55">
              <a:extLst>
                <a:ext uri="{FF2B5EF4-FFF2-40B4-BE49-F238E27FC236}">
                  <a16:creationId xmlns:a16="http://schemas.microsoft.com/office/drawing/2014/main" id="{83BCA137-7186-2079-254D-0CC38613F997}"/>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2" name="Oval 56">
              <a:extLst>
                <a:ext uri="{FF2B5EF4-FFF2-40B4-BE49-F238E27FC236}">
                  <a16:creationId xmlns:a16="http://schemas.microsoft.com/office/drawing/2014/main" id="{FBB05F99-EC32-5A8F-7DEB-DE2F9DEE0F98}"/>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3" name="Freeform 57">
              <a:extLst>
                <a:ext uri="{FF2B5EF4-FFF2-40B4-BE49-F238E27FC236}">
                  <a16:creationId xmlns:a16="http://schemas.microsoft.com/office/drawing/2014/main" id="{AE173DF8-C5B2-D811-2247-622E043DA25A}"/>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4" name="Freeform 58">
              <a:extLst>
                <a:ext uri="{FF2B5EF4-FFF2-40B4-BE49-F238E27FC236}">
                  <a16:creationId xmlns:a16="http://schemas.microsoft.com/office/drawing/2014/main" id="{7F162716-5C7D-98D1-149D-923B5FD17C5A}"/>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5" name="Line 59">
              <a:extLst>
                <a:ext uri="{FF2B5EF4-FFF2-40B4-BE49-F238E27FC236}">
                  <a16:creationId xmlns:a16="http://schemas.microsoft.com/office/drawing/2014/main" id="{1E4F8A03-C3FC-4C7B-73D0-B5F0D8CF3C57}"/>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6" name="Line 60">
              <a:extLst>
                <a:ext uri="{FF2B5EF4-FFF2-40B4-BE49-F238E27FC236}">
                  <a16:creationId xmlns:a16="http://schemas.microsoft.com/office/drawing/2014/main" id="{3C545D10-B479-DDE0-F2C0-84EA753F79AB}"/>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7" name="Line 61">
              <a:extLst>
                <a:ext uri="{FF2B5EF4-FFF2-40B4-BE49-F238E27FC236}">
                  <a16:creationId xmlns:a16="http://schemas.microsoft.com/office/drawing/2014/main" id="{335AEE6F-C215-E739-C511-A126D698B119}"/>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8" name="Line 62">
              <a:extLst>
                <a:ext uri="{FF2B5EF4-FFF2-40B4-BE49-F238E27FC236}">
                  <a16:creationId xmlns:a16="http://schemas.microsoft.com/office/drawing/2014/main" id="{EB975379-C284-616A-E71F-E015067913EA}"/>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9" name="Line 63">
              <a:extLst>
                <a:ext uri="{FF2B5EF4-FFF2-40B4-BE49-F238E27FC236}">
                  <a16:creationId xmlns:a16="http://schemas.microsoft.com/office/drawing/2014/main" id="{F5559F18-5A4D-2C1D-2537-D1188E4A2C59}"/>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0" name="Line 64">
              <a:extLst>
                <a:ext uri="{FF2B5EF4-FFF2-40B4-BE49-F238E27FC236}">
                  <a16:creationId xmlns:a16="http://schemas.microsoft.com/office/drawing/2014/main" id="{CE3A6811-5418-C283-A0A3-23D48832BBB0}"/>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1" name="Line 65">
              <a:extLst>
                <a:ext uri="{FF2B5EF4-FFF2-40B4-BE49-F238E27FC236}">
                  <a16:creationId xmlns:a16="http://schemas.microsoft.com/office/drawing/2014/main" id="{799B5C10-2372-34BC-4928-C7A2BDF00DDC}"/>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2" name="Line 66">
              <a:extLst>
                <a:ext uri="{FF2B5EF4-FFF2-40B4-BE49-F238E27FC236}">
                  <a16:creationId xmlns:a16="http://schemas.microsoft.com/office/drawing/2014/main" id="{FA4923D0-7A49-A685-C93B-632195362486}"/>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3" name="Line 67">
              <a:extLst>
                <a:ext uri="{FF2B5EF4-FFF2-40B4-BE49-F238E27FC236}">
                  <a16:creationId xmlns:a16="http://schemas.microsoft.com/office/drawing/2014/main" id="{414CE172-FC25-7DD5-5396-40E5C3B0C66F}"/>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4" name="Line 68">
              <a:extLst>
                <a:ext uri="{FF2B5EF4-FFF2-40B4-BE49-F238E27FC236}">
                  <a16:creationId xmlns:a16="http://schemas.microsoft.com/office/drawing/2014/main" id="{C1C0D575-61D8-A2E5-04C2-7C809465BC0E}"/>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5" name="Rectangle 69">
              <a:extLst>
                <a:ext uri="{FF2B5EF4-FFF2-40B4-BE49-F238E27FC236}">
                  <a16:creationId xmlns:a16="http://schemas.microsoft.com/office/drawing/2014/main" id="{105BB555-E184-3706-76B4-028FC1C9007C}"/>
                </a:ext>
              </a:extLst>
            </p:cNvPr>
            <p:cNvSpPr>
              <a:spLocks noChangeArrowheads="1"/>
            </p:cNvSpPr>
            <p:nvPr/>
          </p:nvSpPr>
          <p:spPr bwMode="auto">
            <a:xfrm>
              <a:off x="3224" y="171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6" name="Rectangle 70">
              <a:extLst>
                <a:ext uri="{FF2B5EF4-FFF2-40B4-BE49-F238E27FC236}">
                  <a16:creationId xmlns:a16="http://schemas.microsoft.com/office/drawing/2014/main" id="{06AF3335-82BC-3D1A-B064-7147084BED80}"/>
                </a:ext>
              </a:extLst>
            </p:cNvPr>
            <p:cNvSpPr>
              <a:spLocks noChangeArrowheads="1"/>
            </p:cNvSpPr>
            <p:nvPr/>
          </p:nvSpPr>
          <p:spPr bwMode="auto">
            <a:xfrm>
              <a:off x="3248" y="174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7" name="Rectangle 71">
              <a:extLst>
                <a:ext uri="{FF2B5EF4-FFF2-40B4-BE49-F238E27FC236}">
                  <a16:creationId xmlns:a16="http://schemas.microsoft.com/office/drawing/2014/main" id="{B4DB7E36-6BA2-58DE-6901-73C246489E2F}"/>
                </a:ext>
              </a:extLst>
            </p:cNvPr>
            <p:cNvSpPr>
              <a:spLocks noChangeArrowheads="1"/>
            </p:cNvSpPr>
            <p:nvPr/>
          </p:nvSpPr>
          <p:spPr bwMode="auto">
            <a:xfrm>
              <a:off x="3327"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8" name="Rectangle 72">
              <a:extLst>
                <a:ext uri="{FF2B5EF4-FFF2-40B4-BE49-F238E27FC236}">
                  <a16:creationId xmlns:a16="http://schemas.microsoft.com/office/drawing/2014/main" id="{3448BCF7-C502-3C40-D6AE-83D15B5743EA}"/>
                </a:ext>
              </a:extLst>
            </p:cNvPr>
            <p:cNvSpPr>
              <a:spLocks noChangeArrowheads="1"/>
            </p:cNvSpPr>
            <p:nvPr/>
          </p:nvSpPr>
          <p:spPr bwMode="auto">
            <a:xfrm>
              <a:off x="3351" y="178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9" name="Rectangle 73">
              <a:extLst>
                <a:ext uri="{FF2B5EF4-FFF2-40B4-BE49-F238E27FC236}">
                  <a16:creationId xmlns:a16="http://schemas.microsoft.com/office/drawing/2014/main" id="{2CE5FF61-2276-8A50-92E0-2DD5C1C79F49}"/>
                </a:ext>
              </a:extLst>
            </p:cNvPr>
            <p:cNvSpPr>
              <a:spLocks noChangeArrowheads="1"/>
            </p:cNvSpPr>
            <p:nvPr/>
          </p:nvSpPr>
          <p:spPr bwMode="auto">
            <a:xfrm>
              <a:off x="3443" y="180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0" name="Rectangle 74">
              <a:extLst>
                <a:ext uri="{FF2B5EF4-FFF2-40B4-BE49-F238E27FC236}">
                  <a16:creationId xmlns:a16="http://schemas.microsoft.com/office/drawing/2014/main" id="{4CA39D85-8F7D-7A51-6169-116CEF56B276}"/>
                </a:ext>
              </a:extLst>
            </p:cNvPr>
            <p:cNvSpPr>
              <a:spLocks noChangeArrowheads="1"/>
            </p:cNvSpPr>
            <p:nvPr/>
          </p:nvSpPr>
          <p:spPr bwMode="auto">
            <a:xfrm>
              <a:off x="3468" y="1833"/>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1" name="Rectangle 75">
              <a:extLst>
                <a:ext uri="{FF2B5EF4-FFF2-40B4-BE49-F238E27FC236}">
                  <a16:creationId xmlns:a16="http://schemas.microsoft.com/office/drawing/2014/main" id="{EF41B098-11F7-4C81-2996-6FA8666A6985}"/>
                </a:ext>
              </a:extLst>
            </p:cNvPr>
            <p:cNvSpPr>
              <a:spLocks noChangeArrowheads="1"/>
            </p:cNvSpPr>
            <p:nvPr/>
          </p:nvSpPr>
          <p:spPr bwMode="auto">
            <a:xfrm>
              <a:off x="3554" y="184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2" name="Rectangle 76">
              <a:extLst>
                <a:ext uri="{FF2B5EF4-FFF2-40B4-BE49-F238E27FC236}">
                  <a16:creationId xmlns:a16="http://schemas.microsoft.com/office/drawing/2014/main" id="{5239908D-1641-81E5-9372-144060DA21B8}"/>
                </a:ext>
              </a:extLst>
            </p:cNvPr>
            <p:cNvSpPr>
              <a:spLocks noChangeArrowheads="1"/>
            </p:cNvSpPr>
            <p:nvPr/>
          </p:nvSpPr>
          <p:spPr bwMode="auto">
            <a:xfrm>
              <a:off x="3578" y="187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85DC01A0-270B-9CB1-6C6D-EB6FD64ED5AD}"/>
                </a:ext>
              </a:extLst>
            </p:cNvPr>
            <p:cNvSpPr>
              <a:spLocks noChangeArrowheads="1"/>
            </p:cNvSpPr>
            <p:nvPr/>
          </p:nvSpPr>
          <p:spPr bwMode="auto">
            <a:xfrm>
              <a:off x="3896" y="248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7E28E5A6-98E7-5758-21A0-865773B34A76}"/>
                </a:ext>
              </a:extLst>
            </p:cNvPr>
            <p:cNvSpPr>
              <a:spLocks noChangeArrowheads="1"/>
            </p:cNvSpPr>
            <p:nvPr/>
          </p:nvSpPr>
          <p:spPr bwMode="auto">
            <a:xfrm>
              <a:off x="3931" y="251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85" name="Rectangle 79">
              <a:extLst>
                <a:ext uri="{FF2B5EF4-FFF2-40B4-BE49-F238E27FC236}">
                  <a16:creationId xmlns:a16="http://schemas.microsoft.com/office/drawing/2014/main" id="{A15AA9F2-384B-1895-1A8B-6D09FA0F2944}"/>
                </a:ext>
              </a:extLst>
            </p:cNvPr>
            <p:cNvSpPr>
              <a:spLocks noChangeArrowheads="1"/>
            </p:cNvSpPr>
            <p:nvPr/>
          </p:nvSpPr>
          <p:spPr bwMode="auto">
            <a:xfrm>
              <a:off x="3789" y="2452"/>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6" name="Rectangle 80">
              <a:extLst>
                <a:ext uri="{FF2B5EF4-FFF2-40B4-BE49-F238E27FC236}">
                  <a16:creationId xmlns:a16="http://schemas.microsoft.com/office/drawing/2014/main" id="{A4E707CB-4CA9-34E7-088B-5584290FD763}"/>
                </a:ext>
              </a:extLst>
            </p:cNvPr>
            <p:cNvSpPr>
              <a:spLocks noChangeArrowheads="1"/>
            </p:cNvSpPr>
            <p:nvPr/>
          </p:nvSpPr>
          <p:spPr bwMode="auto">
            <a:xfrm>
              <a:off x="3813" y="24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New Roman" panose="02020603050405020304" pitchFamily="18" charset="0"/>
                </a:rPr>
                <a:t>n</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7" name="Rectangle 81">
              <a:extLst>
                <a:ext uri="{FF2B5EF4-FFF2-40B4-BE49-F238E27FC236}">
                  <a16:creationId xmlns:a16="http://schemas.microsoft.com/office/drawing/2014/main" id="{0AD636EA-3274-AC3F-53F8-22231AD4B3D6}"/>
                </a:ext>
              </a:extLst>
            </p:cNvPr>
            <p:cNvSpPr>
              <a:spLocks noChangeArrowheads="1"/>
            </p:cNvSpPr>
            <p:nvPr/>
          </p:nvSpPr>
          <p:spPr bwMode="auto">
            <a:xfrm>
              <a:off x="3829" y="2479"/>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8" name="Rectangle 82">
              <a:extLst>
                <a:ext uri="{FF2B5EF4-FFF2-40B4-BE49-F238E27FC236}">
                  <a16:creationId xmlns:a16="http://schemas.microsoft.com/office/drawing/2014/main" id="{2440E7CC-6C70-A595-9D8C-D836D00C51E5}"/>
                </a:ext>
              </a:extLst>
            </p:cNvPr>
            <p:cNvSpPr>
              <a:spLocks noChangeArrowheads="1"/>
            </p:cNvSpPr>
            <p:nvPr/>
          </p:nvSpPr>
          <p:spPr bwMode="auto">
            <a:xfrm>
              <a:off x="3840" y="24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9" name="Oval 83">
              <a:extLst>
                <a:ext uri="{FF2B5EF4-FFF2-40B4-BE49-F238E27FC236}">
                  <a16:creationId xmlns:a16="http://schemas.microsoft.com/office/drawing/2014/main" id="{C52644E5-2C34-3292-305E-65C053252DD2}"/>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90" name="Oval 84">
              <a:extLst>
                <a:ext uri="{FF2B5EF4-FFF2-40B4-BE49-F238E27FC236}">
                  <a16:creationId xmlns:a16="http://schemas.microsoft.com/office/drawing/2014/main" id="{3C47F9FF-B5B2-4900-4BFA-C74C041792F2}"/>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1" name="Freeform 85">
              <a:extLst>
                <a:ext uri="{FF2B5EF4-FFF2-40B4-BE49-F238E27FC236}">
                  <a16:creationId xmlns:a16="http://schemas.microsoft.com/office/drawing/2014/main" id="{2131E049-230C-6B65-7484-79E3E04C68A3}"/>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2" name="Freeform 86">
              <a:extLst>
                <a:ext uri="{FF2B5EF4-FFF2-40B4-BE49-F238E27FC236}">
                  <a16:creationId xmlns:a16="http://schemas.microsoft.com/office/drawing/2014/main" id="{FC297A2C-936F-268B-7D7C-296B656C8B66}"/>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3" name="Line 87">
              <a:extLst>
                <a:ext uri="{FF2B5EF4-FFF2-40B4-BE49-F238E27FC236}">
                  <a16:creationId xmlns:a16="http://schemas.microsoft.com/office/drawing/2014/main" id="{F44EAA1E-3692-ECA3-E1B9-C9940F9F5F0A}"/>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4" name="Line 88">
              <a:extLst>
                <a:ext uri="{FF2B5EF4-FFF2-40B4-BE49-F238E27FC236}">
                  <a16:creationId xmlns:a16="http://schemas.microsoft.com/office/drawing/2014/main" id="{2AFF526F-9416-D674-382E-C9ECDB3A0930}"/>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5" name="Line 89">
              <a:extLst>
                <a:ext uri="{FF2B5EF4-FFF2-40B4-BE49-F238E27FC236}">
                  <a16:creationId xmlns:a16="http://schemas.microsoft.com/office/drawing/2014/main" id="{D1BE6892-B699-1DA2-57C8-BB128A566C79}"/>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6" name="Line 90">
              <a:extLst>
                <a:ext uri="{FF2B5EF4-FFF2-40B4-BE49-F238E27FC236}">
                  <a16:creationId xmlns:a16="http://schemas.microsoft.com/office/drawing/2014/main" id="{18650A2F-0074-E9EB-286D-76ABAE552DCD}"/>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7" name="Line 91">
              <a:extLst>
                <a:ext uri="{FF2B5EF4-FFF2-40B4-BE49-F238E27FC236}">
                  <a16:creationId xmlns:a16="http://schemas.microsoft.com/office/drawing/2014/main" id="{DAC4CCB1-7807-BAB1-227B-059E4CEB677B}"/>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8" name="Line 92">
              <a:extLst>
                <a:ext uri="{FF2B5EF4-FFF2-40B4-BE49-F238E27FC236}">
                  <a16:creationId xmlns:a16="http://schemas.microsoft.com/office/drawing/2014/main" id="{ECECCC9C-5FE4-E6B7-FBF9-8FAB1AD34797}"/>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9" name="Line 93">
              <a:extLst>
                <a:ext uri="{FF2B5EF4-FFF2-40B4-BE49-F238E27FC236}">
                  <a16:creationId xmlns:a16="http://schemas.microsoft.com/office/drawing/2014/main" id="{FCDB7F8D-785E-0687-FD1F-3BDB83A5785F}"/>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0" name="Line 94">
              <a:extLst>
                <a:ext uri="{FF2B5EF4-FFF2-40B4-BE49-F238E27FC236}">
                  <a16:creationId xmlns:a16="http://schemas.microsoft.com/office/drawing/2014/main" id="{D0473E67-3C30-E1BF-052D-0408721F83E3}"/>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1" name="Line 95">
              <a:extLst>
                <a:ext uri="{FF2B5EF4-FFF2-40B4-BE49-F238E27FC236}">
                  <a16:creationId xmlns:a16="http://schemas.microsoft.com/office/drawing/2014/main" id="{445942EC-9871-4408-B6A7-62B3D285EDF0}"/>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2" name="Line 96">
              <a:extLst>
                <a:ext uri="{FF2B5EF4-FFF2-40B4-BE49-F238E27FC236}">
                  <a16:creationId xmlns:a16="http://schemas.microsoft.com/office/drawing/2014/main" id="{9A036001-56F1-0273-C193-7871DE63EB75}"/>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3" name="Rectangle 97">
              <a:extLst>
                <a:ext uri="{FF2B5EF4-FFF2-40B4-BE49-F238E27FC236}">
                  <a16:creationId xmlns:a16="http://schemas.microsoft.com/office/drawing/2014/main" id="{754CF884-0DFA-61DB-CDD3-63E49EA88B5C}"/>
                </a:ext>
              </a:extLst>
            </p:cNvPr>
            <p:cNvSpPr>
              <a:spLocks noChangeArrowheads="1"/>
            </p:cNvSpPr>
            <p:nvPr/>
          </p:nvSpPr>
          <p:spPr bwMode="auto">
            <a:xfrm>
              <a:off x="3102" y="1714"/>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4" name="Rectangle 98">
              <a:extLst>
                <a:ext uri="{FF2B5EF4-FFF2-40B4-BE49-F238E27FC236}">
                  <a16:creationId xmlns:a16="http://schemas.microsoft.com/office/drawing/2014/main" id="{5A13C964-DE0C-A809-2ECA-DDB5263D73EE}"/>
                </a:ext>
              </a:extLst>
            </p:cNvPr>
            <p:cNvSpPr>
              <a:spLocks noChangeArrowheads="1"/>
            </p:cNvSpPr>
            <p:nvPr/>
          </p:nvSpPr>
          <p:spPr bwMode="auto">
            <a:xfrm>
              <a:off x="3133" y="174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2408850D-D3C3-8CE0-4D53-F0249BD54B22}"/>
                </a:ext>
              </a:extLst>
            </p:cNvPr>
            <p:cNvSpPr>
              <a:spLocks noChangeArrowheads="1"/>
            </p:cNvSpPr>
            <p:nvPr/>
          </p:nvSpPr>
          <p:spPr bwMode="auto">
            <a:xfrm>
              <a:off x="3202"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B22A5065-52C2-3B67-02A9-32E37768CAF7}"/>
                </a:ext>
              </a:extLst>
            </p:cNvPr>
            <p:cNvSpPr>
              <a:spLocks noChangeArrowheads="1"/>
            </p:cNvSpPr>
            <p:nvPr/>
          </p:nvSpPr>
          <p:spPr bwMode="auto">
            <a:xfrm>
              <a:off x="3236" y="179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BF676C24-438B-848E-CC0C-6E81CD884CB9}"/>
                </a:ext>
              </a:extLst>
            </p:cNvPr>
            <p:cNvSpPr>
              <a:spLocks noChangeArrowheads="1"/>
            </p:cNvSpPr>
            <p:nvPr/>
          </p:nvSpPr>
          <p:spPr bwMode="auto">
            <a:xfrm>
              <a:off x="3318" y="180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75514BE4-EF33-E382-DDE5-44A36AA38187}"/>
                </a:ext>
              </a:extLst>
            </p:cNvPr>
            <p:cNvSpPr>
              <a:spLocks noChangeArrowheads="1"/>
            </p:cNvSpPr>
            <p:nvPr/>
          </p:nvSpPr>
          <p:spPr bwMode="auto">
            <a:xfrm>
              <a:off x="3352" y="183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4F052BBF-CD50-BC47-2E80-A962DC62B639}"/>
                </a:ext>
              </a:extLst>
            </p:cNvPr>
            <p:cNvSpPr>
              <a:spLocks noChangeArrowheads="1"/>
            </p:cNvSpPr>
            <p:nvPr/>
          </p:nvSpPr>
          <p:spPr bwMode="auto">
            <a:xfrm>
              <a:off x="3428" y="184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8A938B16-CCC4-6182-CAA5-55B46201FB82}"/>
                </a:ext>
              </a:extLst>
            </p:cNvPr>
            <p:cNvSpPr>
              <a:spLocks noChangeArrowheads="1"/>
            </p:cNvSpPr>
            <p:nvPr/>
          </p:nvSpPr>
          <p:spPr bwMode="auto">
            <a:xfrm>
              <a:off x="3463" y="18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C007161F-FA7B-8197-F871-E88F809A0583}"/>
                </a:ext>
              </a:extLst>
            </p:cNvPr>
            <p:cNvSpPr>
              <a:spLocks noChangeArrowheads="1"/>
            </p:cNvSpPr>
            <p:nvPr/>
          </p:nvSpPr>
          <p:spPr bwMode="auto">
            <a:xfrm>
              <a:off x="3791" y="2491"/>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2" name="Rectangle 106">
              <a:extLst>
                <a:ext uri="{FF2B5EF4-FFF2-40B4-BE49-F238E27FC236}">
                  <a16:creationId xmlns:a16="http://schemas.microsoft.com/office/drawing/2014/main" id="{C4697175-96A5-540F-9C36-02035C28D345}"/>
                </a:ext>
              </a:extLst>
            </p:cNvPr>
            <p:cNvSpPr>
              <a:spLocks noChangeArrowheads="1"/>
            </p:cNvSpPr>
            <p:nvPr/>
          </p:nvSpPr>
          <p:spPr bwMode="auto">
            <a:xfrm>
              <a:off x="3826" y="252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3" name="Rectangle 107">
              <a:extLst>
                <a:ext uri="{FF2B5EF4-FFF2-40B4-BE49-F238E27FC236}">
                  <a16:creationId xmlns:a16="http://schemas.microsoft.com/office/drawing/2014/main" id="{3E928C41-E502-3339-6E91-50838B8BECE5}"/>
                </a:ext>
              </a:extLst>
            </p:cNvPr>
            <p:cNvSpPr>
              <a:spLocks noChangeArrowheads="1"/>
            </p:cNvSpPr>
            <p:nvPr/>
          </p:nvSpPr>
          <p:spPr bwMode="auto">
            <a:xfrm>
              <a:off x="3649" y="244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4" name="Rectangle 108">
              <a:extLst>
                <a:ext uri="{FF2B5EF4-FFF2-40B4-BE49-F238E27FC236}">
                  <a16:creationId xmlns:a16="http://schemas.microsoft.com/office/drawing/2014/main" id="{D7F0643F-5493-9A60-6436-71E09110BFD4}"/>
                </a:ext>
              </a:extLst>
            </p:cNvPr>
            <p:cNvSpPr>
              <a:spLocks noChangeArrowheads="1"/>
            </p:cNvSpPr>
            <p:nvPr/>
          </p:nvSpPr>
          <p:spPr bwMode="auto">
            <a:xfrm>
              <a:off x="3682" y="2470"/>
              <a:ext cx="71"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New Roman" panose="02020603050405020304" pitchFamily="18" charset="0"/>
                </a:rPr>
                <a:t>n</a:t>
              </a:r>
              <a:r>
                <a:rPr kumimoji="0" lang="en-US" altLang="ja-JP" sz="1050" b="0" i="1"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5" name="Freeform 111">
              <a:extLst>
                <a:ext uri="{FF2B5EF4-FFF2-40B4-BE49-F238E27FC236}">
                  <a16:creationId xmlns:a16="http://schemas.microsoft.com/office/drawing/2014/main" id="{D944ED7D-2397-32CB-B852-C0B90592163E}"/>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16" name="Rectangle 112">
              <a:extLst>
                <a:ext uri="{FF2B5EF4-FFF2-40B4-BE49-F238E27FC236}">
                  <a16:creationId xmlns:a16="http://schemas.microsoft.com/office/drawing/2014/main" id="{5568F14F-B67E-4AD1-68B8-643739CB4759}"/>
                </a:ext>
              </a:extLst>
            </p:cNvPr>
            <p:cNvSpPr>
              <a:spLocks noChangeArrowheads="1"/>
            </p:cNvSpPr>
            <p:nvPr/>
          </p:nvSpPr>
          <p:spPr bwMode="auto">
            <a:xfrm>
              <a:off x="2496" y="1746"/>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7" name="Rectangle 113">
              <a:extLst>
                <a:ext uri="{FF2B5EF4-FFF2-40B4-BE49-F238E27FC236}">
                  <a16:creationId xmlns:a16="http://schemas.microsoft.com/office/drawing/2014/main" id="{96E8D891-A4C0-DC78-5A33-7F04B8308481}"/>
                </a:ext>
              </a:extLst>
            </p:cNvPr>
            <p:cNvSpPr>
              <a:spLocks noChangeArrowheads="1"/>
            </p:cNvSpPr>
            <p:nvPr/>
          </p:nvSpPr>
          <p:spPr bwMode="auto">
            <a:xfrm>
              <a:off x="2564" y="1679"/>
              <a:ext cx="37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FF0000"/>
                  </a:solidFill>
                  <a:effectLst/>
                  <a:latin typeface="Times" panose="02020603050405020304" pitchFamily="18" charset="0"/>
                </a:rPr>
                <a:t>Spatial</a:t>
              </a:r>
              <a:endParaRPr lang="en-US" altLang="ja-JP" dirty="0">
                <a:solidFill>
                  <a:srgbClr val="FF0000"/>
                </a:solidFill>
                <a:latin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FF0000"/>
                  </a:solidFill>
                  <a:effectLst/>
                  <a:latin typeface="Times" panose="02020603050405020304" pitchFamily="18" charset="0"/>
                </a:rPr>
                <a:t>continuity</a:t>
              </a:r>
              <a:endParaRPr kumimoji="0" lang="ja-JP" altLang="ja-JP" b="0" i="0" u="none" strike="noStrike" cap="none" normalizeH="0" baseline="0" dirty="0">
                <a:ln>
                  <a:noFill/>
                </a:ln>
                <a:solidFill>
                  <a:srgbClr val="FF0000"/>
                </a:solidFill>
                <a:effectLst/>
              </a:endParaRPr>
            </a:p>
          </p:txBody>
        </p:sp>
        <p:sp>
          <p:nvSpPr>
            <p:cNvPr id="118" name="Freeform 114">
              <a:extLst>
                <a:ext uri="{FF2B5EF4-FFF2-40B4-BE49-F238E27FC236}">
                  <a16:creationId xmlns:a16="http://schemas.microsoft.com/office/drawing/2014/main" id="{DAE8B94A-82D0-5F52-432C-A420D46B0F73}"/>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9" name="Freeform 115">
              <a:extLst>
                <a:ext uri="{FF2B5EF4-FFF2-40B4-BE49-F238E27FC236}">
                  <a16:creationId xmlns:a16="http://schemas.microsoft.com/office/drawing/2014/main" id="{1E3F1F4E-00E6-7658-8F99-C25B9104F74A}"/>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0" name="Rectangle 116">
              <a:extLst>
                <a:ext uri="{FF2B5EF4-FFF2-40B4-BE49-F238E27FC236}">
                  <a16:creationId xmlns:a16="http://schemas.microsoft.com/office/drawing/2014/main" id="{2DC64BD5-F21D-D6E8-4639-D69539474735}"/>
                </a:ext>
              </a:extLst>
            </p:cNvPr>
            <p:cNvSpPr>
              <a:spLocks noChangeArrowheads="1"/>
            </p:cNvSpPr>
            <p:nvPr/>
          </p:nvSpPr>
          <p:spPr bwMode="auto">
            <a:xfrm>
              <a:off x="3030" y="1472"/>
              <a:ext cx="74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Temporal</a:t>
              </a:r>
              <a:r>
                <a:rPr lang="ja-JP" altLang="en-US"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continuity</a:t>
              </a:r>
              <a:endParaRPr kumimoji="0" lang="ja-JP" altLang="ja-JP" b="0" i="0" u="none" strike="noStrike" cap="none" normalizeH="0" baseline="0" dirty="0">
                <a:ln>
                  <a:noFill/>
                </a:ln>
                <a:effectLst/>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92" name="Rectangle 118">
              <a:extLst>
                <a:ext uri="{FF2B5EF4-FFF2-40B4-BE49-F238E27FC236}">
                  <a16:creationId xmlns:a16="http://schemas.microsoft.com/office/drawing/2014/main" id="{68BA18B9-2ACF-30F5-3ABB-AAE71D76BAD1}"/>
                </a:ext>
              </a:extLst>
            </p:cNvPr>
            <p:cNvSpPr>
              <a:spLocks noChangeArrowheads="1"/>
            </p:cNvSpPr>
            <p:nvPr/>
          </p:nvSpPr>
          <p:spPr bwMode="auto">
            <a:xfrm>
              <a:off x="2567" y="2499"/>
              <a:ext cx="871"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Times" panose="02020603050405020304" pitchFamily="18" charset="0"/>
                </a:rPr>
                <a:t>Observation image map</a:t>
              </a:r>
              <a:endParaRPr kumimoji="0" lang="ja-JP" altLang="ja-JP" b="0" i="0" u="none" strike="noStrike" cap="none" normalizeH="0" baseline="0" dirty="0">
                <a:ln>
                  <a:noFill/>
                </a:ln>
                <a:solidFill>
                  <a:schemeClr val="tx1"/>
                </a:solidFill>
                <a:effectLst/>
              </a:endParaRPr>
            </a:p>
          </p:txBody>
        </p:sp>
        <p:sp>
          <p:nvSpPr>
            <p:cNvPr id="293" name="Freeform 119">
              <a:extLst>
                <a:ext uri="{FF2B5EF4-FFF2-40B4-BE49-F238E27FC236}">
                  <a16:creationId xmlns:a16="http://schemas.microsoft.com/office/drawing/2014/main" id="{7DF68C5E-9834-A110-6B2A-0821FE04412F}"/>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grpSp>
    </p:spTree>
    <p:extLst>
      <p:ext uri="{BB962C8B-B14F-4D97-AF65-F5344CB8AC3E}">
        <p14:creationId xmlns:p14="http://schemas.microsoft.com/office/powerpoint/2010/main" val="250776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F9FF723F-268D-DC3D-B3B2-8CC7BE4CFDB4}"/>
              </a:ext>
            </a:extLst>
          </p:cNvPr>
          <p:cNvSpPr/>
          <p:nvPr/>
        </p:nvSpPr>
        <p:spPr>
          <a:xfrm>
            <a:off x="971901" y="1906260"/>
            <a:ext cx="10413242" cy="1480572"/>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ABF15E8-1056-00E2-8FD7-F8ECC8C84456}"/>
              </a:ext>
            </a:extLst>
          </p:cNvPr>
          <p:cNvSpPr>
            <a:spLocks noGrp="1"/>
          </p:cNvSpPr>
          <p:nvPr>
            <p:ph type="title"/>
          </p:nvPr>
        </p:nvSpPr>
        <p:spPr/>
        <p:txBody>
          <a:bodyPr/>
          <a:lstStyle/>
          <a:p>
            <a:r>
              <a:rPr kumimoji="1" lang="en-US" altLang="ja-JP" b="1" dirty="0"/>
              <a:t>How spatial continuity is calculated</a:t>
            </a:r>
            <a:endParaRPr kumimoji="1" lang="ja-JP" altLang="en-US" b="1" dirty="0"/>
          </a:p>
        </p:txBody>
      </p:sp>
      <p:sp>
        <p:nvSpPr>
          <p:cNvPr id="12" name="スライド番号プレースホルダー 11">
            <a:extLst>
              <a:ext uri="{FF2B5EF4-FFF2-40B4-BE49-F238E27FC236}">
                <a16:creationId xmlns:a16="http://schemas.microsoft.com/office/drawing/2014/main" id="{2B23A003-EA78-F729-DEB3-AE6B2E6085A6}"/>
              </a:ext>
            </a:extLst>
          </p:cNvPr>
          <p:cNvSpPr>
            <a:spLocks noGrp="1"/>
          </p:cNvSpPr>
          <p:nvPr>
            <p:ph type="sldNum" sz="quarter" idx="12"/>
          </p:nvPr>
        </p:nvSpPr>
        <p:spPr/>
        <p:txBody>
          <a:bodyPr/>
          <a:lstStyle/>
          <a:p>
            <a:fld id="{025BF1CB-AC46-4392-AACF-5E1B0FBAF5D6}" type="slidenum">
              <a:rPr kumimoji="1" lang="ja-JP" altLang="en-US" smtClean="0"/>
              <a:t>11</a:t>
            </a:fld>
            <a:endParaRPr kumimoji="1" lang="ja-JP" altLang="en-US"/>
          </a:p>
        </p:txBody>
      </p:sp>
      <p:sp>
        <p:nvSpPr>
          <p:cNvPr id="4" name="コンテンツ プレースホルダー 2">
            <a:extLst>
              <a:ext uri="{FF2B5EF4-FFF2-40B4-BE49-F238E27FC236}">
                <a16:creationId xmlns:a16="http://schemas.microsoft.com/office/drawing/2014/main" id="{6E23ADF4-8507-DFBE-706A-93D87683DB19}"/>
              </a:ext>
            </a:extLst>
          </p:cNvPr>
          <p:cNvSpPr txBox="1">
            <a:spLocks/>
          </p:cNvSpPr>
          <p:nvPr/>
        </p:nvSpPr>
        <p:spPr>
          <a:xfrm>
            <a:off x="1043207" y="1906260"/>
            <a:ext cx="10298083" cy="14805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latin typeface="+mn-ea"/>
              </a:rPr>
              <a:t>SIFT feature point extraction and matching are used to calculate overlapping parts from image sequences.</a:t>
            </a:r>
          </a:p>
          <a:p>
            <a:pPr marL="557721" lvl="1" indent="-265113">
              <a:lnSpc>
                <a:spcPct val="110000"/>
              </a:lnSpc>
              <a:buFont typeface="Wingdings" panose="05000000000000000000" pitchFamily="2" charset="2"/>
              <a:buChar char="Ø"/>
            </a:pPr>
            <a:r>
              <a:rPr lang="en-US" altLang="ja-JP" sz="2200" dirty="0">
                <a:latin typeface="+mn-ea"/>
              </a:rPr>
              <a:t>Calculating overlap using feature points of machine learning models</a:t>
            </a:r>
          </a:p>
          <a:p>
            <a:pPr>
              <a:lnSpc>
                <a:spcPct val="110000"/>
              </a:lnSpc>
              <a:buFont typeface="Wingdings" panose="05000000000000000000" pitchFamily="2" charset="2"/>
              <a:buChar char="Ø"/>
            </a:pPr>
            <a:endParaRPr lang="en-US" altLang="ja-JP" sz="2400" dirty="0">
              <a:latin typeface="+mn-ea"/>
            </a:endParaRPr>
          </a:p>
        </p:txBody>
      </p:sp>
      <p:pic>
        <p:nvPicPr>
          <p:cNvPr id="22" name="図 21" descr="建物, グリーン, 電車, 大きい が含まれている画像&#10;&#10;自動的に生成された説明">
            <a:extLst>
              <a:ext uri="{FF2B5EF4-FFF2-40B4-BE49-F238E27FC236}">
                <a16:creationId xmlns:a16="http://schemas.microsoft.com/office/drawing/2014/main" id="{67B35814-88B4-6F9C-39CB-BC704E694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066" y="3897939"/>
            <a:ext cx="3240000" cy="1620000"/>
          </a:xfrm>
          <a:prstGeom prst="rect">
            <a:avLst/>
          </a:prstGeom>
          <a:ln w="28575">
            <a:solidFill>
              <a:schemeClr val="tx1"/>
            </a:solidFill>
          </a:ln>
        </p:spPr>
      </p:pic>
      <p:pic>
        <p:nvPicPr>
          <p:cNvPr id="23" name="図 22" descr="屋外, 写真, 大きい, 建物 が含まれている画像&#10;&#10;自動的に生成された説明">
            <a:extLst>
              <a:ext uri="{FF2B5EF4-FFF2-40B4-BE49-F238E27FC236}">
                <a16:creationId xmlns:a16="http://schemas.microsoft.com/office/drawing/2014/main" id="{6A77BDD7-E7C4-8393-A57C-CFE9C94F1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807" y="3897939"/>
            <a:ext cx="1619981" cy="1619981"/>
          </a:xfrm>
          <a:prstGeom prst="rect">
            <a:avLst/>
          </a:prstGeom>
          <a:ln w="28575">
            <a:solidFill>
              <a:schemeClr val="tx1"/>
            </a:solidFill>
          </a:ln>
        </p:spPr>
      </p:pic>
      <p:pic>
        <p:nvPicPr>
          <p:cNvPr id="24" name="図 23">
            <a:extLst>
              <a:ext uri="{FF2B5EF4-FFF2-40B4-BE49-F238E27FC236}">
                <a16:creationId xmlns:a16="http://schemas.microsoft.com/office/drawing/2014/main" id="{61E1296D-C2C4-C7E4-FF37-A543040EC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9549" y="3918062"/>
            <a:ext cx="1620000" cy="1620000"/>
          </a:xfrm>
          <a:prstGeom prst="rect">
            <a:avLst/>
          </a:prstGeom>
          <a:ln w="28575">
            <a:solidFill>
              <a:schemeClr val="tx1"/>
            </a:solidFill>
          </a:ln>
        </p:spPr>
      </p:pic>
      <p:sp>
        <p:nvSpPr>
          <p:cNvPr id="25" name="テキスト ボックス 24">
            <a:extLst>
              <a:ext uri="{FF2B5EF4-FFF2-40B4-BE49-F238E27FC236}">
                <a16:creationId xmlns:a16="http://schemas.microsoft.com/office/drawing/2014/main" id="{6A71E0AE-F451-00BC-8C9E-B6ABEA521176}"/>
              </a:ext>
            </a:extLst>
          </p:cNvPr>
          <p:cNvSpPr txBox="1"/>
          <p:nvPr/>
        </p:nvSpPr>
        <p:spPr>
          <a:xfrm>
            <a:off x="1322451" y="5517920"/>
            <a:ext cx="3240000" cy="461665"/>
          </a:xfrm>
          <a:prstGeom prst="rect">
            <a:avLst/>
          </a:prstGeom>
          <a:noFill/>
        </p:spPr>
        <p:txBody>
          <a:bodyPr wrap="square" rtlCol="0">
            <a:spAutoFit/>
          </a:bodyPr>
          <a:lstStyle/>
          <a:p>
            <a:pPr algn="ctr"/>
            <a:r>
              <a:rPr lang="en-US" altLang="ja-JP" sz="2400" dirty="0">
                <a:latin typeface="Times New Roman" panose="02020603050405020304" pitchFamily="18" charset="0"/>
                <a:cs typeface="Times New Roman" panose="02020603050405020304" pitchFamily="18" charset="0"/>
              </a:rPr>
              <a:t>Feature Point Matching</a:t>
            </a:r>
            <a:endParaRPr kumimoji="1" lang="ja-JP" altLang="en-US" sz="24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D43D1F16-9FC9-7DEE-CC4C-194592E64CCA}"/>
              </a:ext>
            </a:extLst>
          </p:cNvPr>
          <p:cNvSpPr txBox="1"/>
          <p:nvPr/>
        </p:nvSpPr>
        <p:spPr>
          <a:xfrm>
            <a:off x="5437288" y="5580674"/>
            <a:ext cx="2697018" cy="461665"/>
          </a:xfrm>
          <a:prstGeom prst="rect">
            <a:avLst/>
          </a:prstGeom>
          <a:noFill/>
        </p:spPr>
        <p:txBody>
          <a:bodyPr wrap="square" rtlCol="0">
            <a:spAutoFit/>
          </a:bodyPr>
          <a:lstStyle/>
          <a:p>
            <a:pPr algn="ctr"/>
            <a:r>
              <a:rPr kumimoji="1" lang="en-US" altLang="ja-JP" sz="2400" dirty="0">
                <a:latin typeface="Times" panose="02020603050405020304" pitchFamily="18" charset="0"/>
                <a:ea typeface="ＭＳ ゴシック" panose="020B0609070205080204" pitchFamily="49" charset="-128"/>
                <a:cs typeface="Times" panose="02020603050405020304" pitchFamily="18" charset="0"/>
              </a:rPr>
              <a:t>Overlap Image</a:t>
            </a:r>
            <a:endParaRPr kumimoji="1" lang="ja-JP" altLang="en-US" sz="2400" dirty="0">
              <a:latin typeface="Times" panose="02020603050405020304" pitchFamily="18" charset="0"/>
              <a:ea typeface="ＭＳ ゴシック" panose="020B0609070205080204" pitchFamily="49" charset="-128"/>
              <a:cs typeface="Times" panose="02020603050405020304" pitchFamily="18" charset="0"/>
            </a:endParaRPr>
          </a:p>
        </p:txBody>
      </p:sp>
      <p:sp>
        <p:nvSpPr>
          <p:cNvPr id="27" name="テキスト ボックス 26">
            <a:extLst>
              <a:ext uri="{FF2B5EF4-FFF2-40B4-BE49-F238E27FC236}">
                <a16:creationId xmlns:a16="http://schemas.microsoft.com/office/drawing/2014/main" id="{7D683A09-2587-95AC-DED5-E1923C029246}"/>
              </a:ext>
            </a:extLst>
          </p:cNvPr>
          <p:cNvSpPr txBox="1"/>
          <p:nvPr/>
        </p:nvSpPr>
        <p:spPr>
          <a:xfrm>
            <a:off x="9095387" y="5580674"/>
            <a:ext cx="2060293" cy="461665"/>
          </a:xfrm>
          <a:prstGeom prst="rect">
            <a:avLst/>
          </a:prstGeom>
          <a:noFill/>
        </p:spPr>
        <p:txBody>
          <a:bodyPr wrap="square" rtlCol="0">
            <a:spAutoFit/>
          </a:bodyPr>
          <a:lstStyle/>
          <a:p>
            <a:pPr algn="ctr"/>
            <a:r>
              <a:rPr kumimoji="1" lang="en-US" altLang="ja-JP" sz="2400" dirty="0">
                <a:latin typeface="Times" panose="02020603050405020304" pitchFamily="18" charset="0"/>
                <a:ea typeface="ＭＳ ゴシック" panose="020B0609070205080204" pitchFamily="49" charset="-128"/>
                <a:cs typeface="Times" panose="02020603050405020304" pitchFamily="18" charset="0"/>
              </a:rPr>
              <a:t>Binary Image</a:t>
            </a:r>
            <a:endParaRPr kumimoji="1" lang="ja-JP" altLang="en-US" sz="2400" dirty="0">
              <a:latin typeface="Times" panose="02020603050405020304" pitchFamily="18" charset="0"/>
              <a:ea typeface="ＭＳ ゴシック" panose="020B0609070205080204" pitchFamily="49" charset="-128"/>
              <a:cs typeface="Times" panose="02020603050405020304" pitchFamily="18" charset="0"/>
            </a:endParaRPr>
          </a:p>
        </p:txBody>
      </p:sp>
      <p:sp>
        <p:nvSpPr>
          <p:cNvPr id="28" name="矢印: 右 27">
            <a:extLst>
              <a:ext uri="{FF2B5EF4-FFF2-40B4-BE49-F238E27FC236}">
                <a16:creationId xmlns:a16="http://schemas.microsoft.com/office/drawing/2014/main" id="{A9AA7E67-C259-A763-CB54-A232C99CE052}"/>
              </a:ext>
            </a:extLst>
          </p:cNvPr>
          <p:cNvSpPr/>
          <p:nvPr/>
        </p:nvSpPr>
        <p:spPr>
          <a:xfrm>
            <a:off x="4863076" y="4280232"/>
            <a:ext cx="800559" cy="8605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n>
                <a:solidFill>
                  <a:schemeClr val="tx1"/>
                </a:solidFill>
              </a:ln>
              <a:solidFill>
                <a:schemeClr val="tx1"/>
              </a:solidFill>
            </a:endParaRPr>
          </a:p>
        </p:txBody>
      </p:sp>
      <p:sp>
        <p:nvSpPr>
          <p:cNvPr id="29" name="矢印: 右 28">
            <a:extLst>
              <a:ext uri="{FF2B5EF4-FFF2-40B4-BE49-F238E27FC236}">
                <a16:creationId xmlns:a16="http://schemas.microsoft.com/office/drawing/2014/main" id="{6FB107C4-F102-3503-7D7A-58880B8E143C}"/>
              </a:ext>
            </a:extLst>
          </p:cNvPr>
          <p:cNvSpPr/>
          <p:nvPr/>
        </p:nvSpPr>
        <p:spPr>
          <a:xfrm>
            <a:off x="7907960" y="4316301"/>
            <a:ext cx="884904" cy="8605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n>
                <a:solidFill>
                  <a:schemeClr val="tx1"/>
                </a:solidFill>
              </a:ln>
              <a:solidFill>
                <a:schemeClr val="tx1"/>
              </a:solidFill>
            </a:endParaRPr>
          </a:p>
        </p:txBody>
      </p:sp>
    </p:spTree>
    <p:extLst>
      <p:ext uri="{BB962C8B-B14F-4D97-AF65-F5344CB8AC3E}">
        <p14:creationId xmlns:p14="http://schemas.microsoft.com/office/powerpoint/2010/main" val="134308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A9AD9-2B5F-BD94-DE79-491E359E1196}"/>
            </a:ext>
          </a:extLst>
        </p:cNvPr>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47CB80C3-962B-BCDD-FC16-547F545FCE19}"/>
              </a:ext>
            </a:extLst>
          </p:cNvPr>
          <p:cNvSpPr/>
          <p:nvPr/>
        </p:nvSpPr>
        <p:spPr>
          <a:xfrm>
            <a:off x="971901" y="1906259"/>
            <a:ext cx="10413242" cy="1522741"/>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50BFBB5-C85A-3904-448E-C5256F9CE305}"/>
              </a:ext>
            </a:extLst>
          </p:cNvPr>
          <p:cNvSpPr>
            <a:spLocks noGrp="1"/>
          </p:cNvSpPr>
          <p:nvPr>
            <p:ph type="title"/>
          </p:nvPr>
        </p:nvSpPr>
        <p:spPr/>
        <p:txBody>
          <a:bodyPr/>
          <a:lstStyle/>
          <a:p>
            <a:r>
              <a:rPr lang="en-US" altLang="ja-JP" dirty="0">
                <a:latin typeface="+mn-lt"/>
              </a:rPr>
              <a:t>Object detection validity</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5BAF1826-3240-243E-0135-AD9AE8D8AD05}"/>
              </a:ext>
            </a:extLst>
          </p:cNvPr>
          <p:cNvSpPr>
            <a:spLocks noGrp="1"/>
          </p:cNvSpPr>
          <p:nvPr>
            <p:ph type="sldNum" sz="quarter" idx="12"/>
          </p:nvPr>
        </p:nvSpPr>
        <p:spPr/>
        <p:txBody>
          <a:bodyPr/>
          <a:lstStyle/>
          <a:p>
            <a:fld id="{025BF1CB-AC46-4392-AACF-5E1B0FBAF5D6}" type="slidenum">
              <a:rPr kumimoji="1" lang="ja-JP" altLang="en-US" smtClean="0"/>
              <a:t>12</a:t>
            </a:fld>
            <a:endParaRPr kumimoji="1" lang="ja-JP" altLang="en-US"/>
          </a:p>
        </p:txBody>
      </p:sp>
      <p:sp>
        <p:nvSpPr>
          <p:cNvPr id="9" name="コンテンツ プレースホルダー 2">
            <a:extLst>
              <a:ext uri="{FF2B5EF4-FFF2-40B4-BE49-F238E27FC236}">
                <a16:creationId xmlns:a16="http://schemas.microsoft.com/office/drawing/2014/main" id="{DE35D109-8A91-D1CB-BE2B-1DCA96262CC1}"/>
              </a:ext>
            </a:extLst>
          </p:cNvPr>
          <p:cNvSpPr txBox="1">
            <a:spLocks/>
          </p:cNvSpPr>
          <p:nvPr/>
        </p:nvSpPr>
        <p:spPr>
          <a:xfrm>
            <a:off x="1066799" y="1319938"/>
            <a:ext cx="10145683" cy="5190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en-US" altLang="ja-JP" sz="2400" dirty="0"/>
              <a:t>Confidence score calculation based on object detection validity</a:t>
            </a:r>
          </a:p>
        </p:txBody>
      </p:sp>
      <p:sp>
        <p:nvSpPr>
          <p:cNvPr id="4" name="コンテンツ プレースホルダー 2">
            <a:extLst>
              <a:ext uri="{FF2B5EF4-FFF2-40B4-BE49-F238E27FC236}">
                <a16:creationId xmlns:a16="http://schemas.microsoft.com/office/drawing/2014/main" id="{49C40A88-EBF1-72D7-ED5D-9E3EA208F29F}"/>
              </a:ext>
            </a:extLst>
          </p:cNvPr>
          <p:cNvSpPr txBox="1">
            <a:spLocks/>
          </p:cNvSpPr>
          <p:nvPr/>
        </p:nvSpPr>
        <p:spPr>
          <a:xfrm>
            <a:off x="1043207" y="1906260"/>
            <a:ext cx="10341936" cy="152273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t>The object detection algorithm calculates the type, number, and score of detected objects.</a:t>
            </a:r>
            <a:endParaRPr kumimoji="1" lang="en-US" altLang="ja-JP" sz="2400" dirty="0"/>
          </a:p>
          <a:p>
            <a:pPr marL="0" indent="0">
              <a:lnSpc>
                <a:spcPct val="110000"/>
              </a:lnSpc>
              <a:buNone/>
            </a:pPr>
            <a:r>
              <a:rPr kumimoji="1" lang="en-US" altLang="ja-JP" sz="2400" dirty="0"/>
              <a:t>Reliability Score </a:t>
            </a:r>
            <a:r>
              <a:rPr lang="en-US" altLang="ja-JP" sz="2400" dirty="0"/>
              <a:t>= </a:t>
            </a:r>
            <a:r>
              <a:rPr kumimoji="1" lang="en-US" altLang="ja-JP" sz="2400" dirty="0"/>
              <a:t>Average</a:t>
            </a:r>
            <a:r>
              <a:rPr lang="en-US" altLang="ja-JP" sz="2400" dirty="0"/>
              <a:t> detection score of target</a:t>
            </a:r>
            <a:r>
              <a:rPr kumimoji="1" lang="ja-JP" altLang="en-US" sz="2400" dirty="0"/>
              <a:t> </a:t>
            </a:r>
            <a:r>
              <a:rPr kumimoji="1" lang="en-US" altLang="ja-JP" sz="2400" dirty="0"/>
              <a:t>- Average</a:t>
            </a:r>
            <a:r>
              <a:rPr lang="en-US" altLang="ja-JP" sz="2400" dirty="0"/>
              <a:t> detection score of not target</a:t>
            </a:r>
            <a:r>
              <a:rPr kumimoji="1" lang="ja-JP" altLang="en-US" sz="2400" dirty="0"/>
              <a:t> </a:t>
            </a:r>
          </a:p>
        </p:txBody>
      </p:sp>
      <p:pic>
        <p:nvPicPr>
          <p:cNvPr id="5" name="図 4" descr="屋外, 記号, 山, 大きい が含まれている画像&#10;&#10;AI によって生成されたコンテンツは間違っている可能性があります。">
            <a:extLst>
              <a:ext uri="{FF2B5EF4-FFF2-40B4-BE49-F238E27FC236}">
                <a16:creationId xmlns:a16="http://schemas.microsoft.com/office/drawing/2014/main" id="{B49295C4-6D27-7554-D1EE-2BDA7A79C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84" y="3923578"/>
            <a:ext cx="2018183" cy="2018183"/>
          </a:xfrm>
          <a:prstGeom prst="rect">
            <a:avLst/>
          </a:prstGeom>
        </p:spPr>
      </p:pic>
      <p:pic>
        <p:nvPicPr>
          <p:cNvPr id="6" name="図 5" descr="山の上の建物&#10;&#10;AI によって生成されたコンテンツは間違っている可能性があります。">
            <a:extLst>
              <a:ext uri="{FF2B5EF4-FFF2-40B4-BE49-F238E27FC236}">
                <a16:creationId xmlns:a16="http://schemas.microsoft.com/office/drawing/2014/main" id="{9F5A5D7C-AA95-0703-1FF8-5898013A7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902" y="3923578"/>
            <a:ext cx="2018183" cy="2018183"/>
          </a:xfrm>
          <a:prstGeom prst="rect">
            <a:avLst/>
          </a:prstGeom>
        </p:spPr>
      </p:pic>
      <p:sp>
        <p:nvSpPr>
          <p:cNvPr id="8" name="テキスト ボックス 7">
            <a:extLst>
              <a:ext uri="{FF2B5EF4-FFF2-40B4-BE49-F238E27FC236}">
                <a16:creationId xmlns:a16="http://schemas.microsoft.com/office/drawing/2014/main" id="{41FED86C-93F6-6B7A-48C6-0F1A6523BE29}"/>
              </a:ext>
            </a:extLst>
          </p:cNvPr>
          <p:cNvSpPr txBox="1"/>
          <p:nvPr/>
        </p:nvSpPr>
        <p:spPr>
          <a:xfrm>
            <a:off x="2152023" y="5965207"/>
            <a:ext cx="949940" cy="461665"/>
          </a:xfrm>
          <a:prstGeom prst="rect">
            <a:avLst/>
          </a:prstGeom>
          <a:noFill/>
        </p:spPr>
        <p:txBody>
          <a:bodyPr wrap="none" rtlCol="0">
            <a:spAutoFit/>
          </a:bodyPr>
          <a:lstStyle/>
          <a:p>
            <a:r>
              <a:rPr kumimoji="1" lang="en-US" altLang="ja-JP" sz="2400" dirty="0"/>
              <a:t>Image</a:t>
            </a:r>
            <a:endParaRPr kumimoji="1" lang="ja-JP" altLang="en-US" sz="2400" dirty="0"/>
          </a:p>
        </p:txBody>
      </p:sp>
      <p:sp>
        <p:nvSpPr>
          <p:cNvPr id="10" name="矢印: 右 9">
            <a:extLst>
              <a:ext uri="{FF2B5EF4-FFF2-40B4-BE49-F238E27FC236}">
                <a16:creationId xmlns:a16="http://schemas.microsoft.com/office/drawing/2014/main" id="{0624C93A-B7BA-C027-A2FB-0D3A2A039616}"/>
              </a:ext>
            </a:extLst>
          </p:cNvPr>
          <p:cNvSpPr/>
          <p:nvPr/>
        </p:nvSpPr>
        <p:spPr>
          <a:xfrm>
            <a:off x="4001840" y="4624509"/>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1C5AC8B1-7FC1-BFDA-F988-AADEB792505B}"/>
              </a:ext>
            </a:extLst>
          </p:cNvPr>
          <p:cNvSpPr/>
          <p:nvPr/>
        </p:nvSpPr>
        <p:spPr>
          <a:xfrm>
            <a:off x="7495548" y="4617572"/>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41DBD68-1AEF-D2F8-0CB9-6B830732A7B5}"/>
              </a:ext>
            </a:extLst>
          </p:cNvPr>
          <p:cNvSpPr txBox="1"/>
          <p:nvPr/>
        </p:nvSpPr>
        <p:spPr>
          <a:xfrm>
            <a:off x="1429101" y="3461913"/>
            <a:ext cx="2517036" cy="461665"/>
          </a:xfrm>
          <a:prstGeom prst="rect">
            <a:avLst/>
          </a:prstGeom>
          <a:noFill/>
        </p:spPr>
        <p:txBody>
          <a:bodyPr wrap="none" rtlCol="0">
            <a:spAutoFit/>
          </a:bodyPr>
          <a:lstStyle/>
          <a:p>
            <a:r>
              <a:rPr kumimoji="1" lang="en-US" altLang="ja-JP" sz="2400" dirty="0"/>
              <a:t>Target : Skyscraper</a:t>
            </a:r>
          </a:p>
        </p:txBody>
      </p:sp>
      <p:sp>
        <p:nvSpPr>
          <p:cNvPr id="14" name="テキスト ボックス 13">
            <a:extLst>
              <a:ext uri="{FF2B5EF4-FFF2-40B4-BE49-F238E27FC236}">
                <a16:creationId xmlns:a16="http://schemas.microsoft.com/office/drawing/2014/main" id="{8E65C265-580A-6062-2924-E7A9B3603025}"/>
              </a:ext>
            </a:extLst>
          </p:cNvPr>
          <p:cNvSpPr txBox="1"/>
          <p:nvPr/>
        </p:nvSpPr>
        <p:spPr>
          <a:xfrm>
            <a:off x="8534866" y="4332504"/>
            <a:ext cx="2517036" cy="1200329"/>
          </a:xfrm>
          <a:prstGeom prst="rect">
            <a:avLst/>
          </a:prstGeom>
          <a:noFill/>
        </p:spPr>
        <p:txBody>
          <a:bodyPr wrap="none" rtlCol="0">
            <a:spAutoFit/>
          </a:bodyPr>
          <a:lstStyle/>
          <a:p>
            <a:r>
              <a:rPr kumimoji="1" lang="en-US" altLang="ja-JP" sz="2400" dirty="0"/>
              <a:t>Target : Skyscraper</a:t>
            </a:r>
          </a:p>
          <a:p>
            <a:r>
              <a:rPr kumimoji="1" lang="en-US" altLang="ja-JP" sz="2400" dirty="0"/>
              <a:t>Count : 2</a:t>
            </a:r>
          </a:p>
          <a:p>
            <a:r>
              <a:rPr kumimoji="1" lang="en-US" altLang="ja-JP" sz="2400" dirty="0"/>
              <a:t>Score : 0.27, 0.25</a:t>
            </a:r>
          </a:p>
        </p:txBody>
      </p:sp>
      <p:sp>
        <p:nvSpPr>
          <p:cNvPr id="18" name="テキスト ボックス 17">
            <a:extLst>
              <a:ext uri="{FF2B5EF4-FFF2-40B4-BE49-F238E27FC236}">
                <a16:creationId xmlns:a16="http://schemas.microsoft.com/office/drawing/2014/main" id="{0C4B7C20-D376-1738-B02B-8C82B7B3A9BC}"/>
              </a:ext>
            </a:extLst>
          </p:cNvPr>
          <p:cNvSpPr txBox="1"/>
          <p:nvPr/>
        </p:nvSpPr>
        <p:spPr>
          <a:xfrm>
            <a:off x="3868749" y="4195107"/>
            <a:ext cx="984372" cy="461665"/>
          </a:xfrm>
          <a:prstGeom prst="rect">
            <a:avLst/>
          </a:prstGeom>
          <a:noFill/>
        </p:spPr>
        <p:txBody>
          <a:bodyPr wrap="none" rtlCol="0">
            <a:spAutoFit/>
          </a:bodyPr>
          <a:lstStyle/>
          <a:p>
            <a:r>
              <a:rPr kumimoji="1" lang="en-US" altLang="ja-JP" sz="2400" dirty="0"/>
              <a:t>detect</a:t>
            </a:r>
            <a:endParaRPr kumimoji="1" lang="ja-JP" altLang="en-US" sz="2400" dirty="0"/>
          </a:p>
        </p:txBody>
      </p:sp>
      <p:sp>
        <p:nvSpPr>
          <p:cNvPr id="19" name="テキスト ボックス 18">
            <a:extLst>
              <a:ext uri="{FF2B5EF4-FFF2-40B4-BE49-F238E27FC236}">
                <a16:creationId xmlns:a16="http://schemas.microsoft.com/office/drawing/2014/main" id="{F5D71C7D-20F8-4D77-FA0A-DA4809B0D209}"/>
              </a:ext>
            </a:extLst>
          </p:cNvPr>
          <p:cNvSpPr txBox="1"/>
          <p:nvPr/>
        </p:nvSpPr>
        <p:spPr>
          <a:xfrm>
            <a:off x="5687689" y="5965207"/>
            <a:ext cx="897169" cy="461665"/>
          </a:xfrm>
          <a:prstGeom prst="rect">
            <a:avLst/>
          </a:prstGeom>
          <a:noFill/>
        </p:spPr>
        <p:txBody>
          <a:bodyPr wrap="none" rtlCol="0">
            <a:spAutoFit/>
          </a:bodyPr>
          <a:lstStyle/>
          <a:p>
            <a:r>
              <a:rPr kumimoji="1" lang="en-US" altLang="ja-JP" sz="2400" dirty="0"/>
              <a:t>result</a:t>
            </a:r>
            <a:endParaRPr kumimoji="1" lang="ja-JP" altLang="en-US" sz="2400" dirty="0"/>
          </a:p>
        </p:txBody>
      </p:sp>
    </p:spTree>
    <p:extLst>
      <p:ext uri="{BB962C8B-B14F-4D97-AF65-F5344CB8AC3E}">
        <p14:creationId xmlns:p14="http://schemas.microsoft.com/office/powerpoint/2010/main" val="213775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929DB-E08F-EBF9-F46D-FA9253EBBFB9}"/>
              </a:ext>
            </a:extLst>
          </p:cNvPr>
          <p:cNvSpPr>
            <a:spLocks noGrp="1"/>
          </p:cNvSpPr>
          <p:nvPr>
            <p:ph type="title"/>
          </p:nvPr>
        </p:nvSpPr>
        <p:spPr/>
        <p:txBody>
          <a:bodyPr/>
          <a:lstStyle/>
          <a:p>
            <a:r>
              <a:rPr lang="en-US" altLang="ja-JP" dirty="0">
                <a:latin typeface="+mn-lt"/>
              </a:rPr>
              <a:t>Experiment</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31D240F6-4271-BECC-E08A-F1F970FC6805}"/>
              </a:ext>
            </a:extLst>
          </p:cNvPr>
          <p:cNvSpPr>
            <a:spLocks noGrp="1"/>
          </p:cNvSpPr>
          <p:nvPr>
            <p:ph idx="1"/>
          </p:nvPr>
        </p:nvSpPr>
        <p:spPr>
          <a:xfrm>
            <a:off x="1097280" y="1442705"/>
            <a:ext cx="10058400" cy="4826015"/>
          </a:xfrm>
        </p:spPr>
        <p:txBody>
          <a:bodyPr>
            <a:normAutofit/>
          </a:bodyPr>
          <a:lstStyle/>
          <a:p>
            <a:pPr marL="180975" indent="0">
              <a:lnSpc>
                <a:spcPct val="100000"/>
              </a:lnSpc>
              <a:buNone/>
            </a:pPr>
            <a:r>
              <a:rPr lang="en-US" altLang="ja-JP" sz="2400" b="1" dirty="0"/>
              <a:t>T</a:t>
            </a:r>
            <a:r>
              <a:rPr kumimoji="1" lang="en-US" altLang="ja-JP" sz="2400" b="1" dirty="0"/>
              <a:t>he purpose</a:t>
            </a:r>
          </a:p>
          <a:p>
            <a:pPr marL="115888" indent="0">
              <a:lnSpc>
                <a:spcPct val="100000"/>
              </a:lnSpc>
              <a:buNone/>
            </a:pPr>
            <a:r>
              <a:rPr lang="en-US" altLang="ja-JP" sz="2400" dirty="0"/>
              <a:t>Using an experimental system that uses the proposed method, we verify the feasibility of the proposed method by calculating a reliability score based on the validity of temporal continuity, spatial continuity, and object detection.</a:t>
            </a:r>
          </a:p>
          <a:p>
            <a:pPr marL="115888" indent="0">
              <a:lnSpc>
                <a:spcPct val="100000"/>
              </a:lnSpc>
              <a:buNone/>
            </a:pPr>
            <a:r>
              <a:rPr lang="ja-JP" altLang="en-US" sz="2400" b="1" dirty="0"/>
              <a:t> </a:t>
            </a:r>
            <a:r>
              <a:rPr lang="en-US" altLang="ja-JP" sz="2400" b="1" dirty="0"/>
              <a:t>Setup</a:t>
            </a:r>
            <a:endParaRPr kumimoji="1" lang="en-US" altLang="ja-JP" sz="2400" b="1" dirty="0"/>
          </a:p>
          <a:p>
            <a:pPr marL="458788" indent="-342900">
              <a:lnSpc>
                <a:spcPct val="100000"/>
              </a:lnSpc>
              <a:buFont typeface="Wingdings" panose="05000000000000000000" pitchFamily="2" charset="2"/>
              <a:buChar char="Ø"/>
            </a:pPr>
            <a:r>
              <a:rPr lang="en-US" altLang="ja-JP" sz="2400" dirty="0"/>
              <a:t>Temporal continuity</a:t>
            </a:r>
            <a:r>
              <a:rPr kumimoji="1" lang="ja-JP" altLang="en-US" sz="2400" dirty="0"/>
              <a:t>：</a:t>
            </a:r>
            <a:r>
              <a:rPr kumimoji="1" lang="en-US" altLang="ja-JP" sz="2400" b="1" dirty="0"/>
              <a:t>VQ-VAE</a:t>
            </a:r>
            <a:r>
              <a:rPr kumimoji="1" lang="ja-JP" altLang="en-US" sz="2400" dirty="0"/>
              <a:t>，</a:t>
            </a:r>
            <a:r>
              <a:rPr lang="en-US" altLang="ja-JP" sz="2400" dirty="0"/>
              <a:t>spatial continuity</a:t>
            </a:r>
            <a:r>
              <a:rPr kumimoji="1" lang="ja-JP" altLang="en-US" sz="2400" dirty="0"/>
              <a:t>：</a:t>
            </a:r>
            <a:r>
              <a:rPr kumimoji="1" lang="en-US" altLang="ja-JP" sz="2400" b="1" dirty="0"/>
              <a:t>SIFT</a:t>
            </a:r>
            <a:r>
              <a:rPr kumimoji="1" lang="ja-JP" altLang="en-US" sz="2400" dirty="0"/>
              <a:t>，</a:t>
            </a:r>
            <a:r>
              <a:rPr kumimoji="1" lang="en-US" altLang="ja-JP" sz="2400" dirty="0"/>
              <a:t> Object Detection </a:t>
            </a:r>
            <a:r>
              <a:rPr lang="ja-JP" altLang="en-US" sz="2400" dirty="0"/>
              <a:t>：</a:t>
            </a:r>
            <a:r>
              <a:rPr lang="en-US" altLang="ja-JP" sz="2400" b="1" dirty="0"/>
              <a:t>Yolov8m-oiv7</a:t>
            </a:r>
            <a:endParaRPr kumimoji="1" lang="en-US" altLang="ja-JP" sz="2400" b="1" dirty="0"/>
          </a:p>
          <a:p>
            <a:pPr marL="361950" indent="-180975">
              <a:lnSpc>
                <a:spcPct val="100000"/>
              </a:lnSpc>
              <a:buFont typeface="Wingdings" panose="05000000000000000000" pitchFamily="2" charset="2"/>
              <a:buChar char="Ø"/>
            </a:pPr>
            <a:r>
              <a:rPr lang="en-US" altLang="ja-JP" sz="2400" dirty="0"/>
              <a:t>Dataset: 100 copies of each frame image from a drone observation video, plus 100 time frame sequences with some noise added, for a total of 321 observation image sequences, for a total of 32,100 images</a:t>
            </a:r>
            <a:endParaRPr kumimoji="1" lang="ja-JP" altLang="en-US" dirty="0"/>
          </a:p>
        </p:txBody>
      </p:sp>
      <p:sp>
        <p:nvSpPr>
          <p:cNvPr id="4" name="スライド番号プレースホルダー 3">
            <a:extLst>
              <a:ext uri="{FF2B5EF4-FFF2-40B4-BE49-F238E27FC236}">
                <a16:creationId xmlns:a16="http://schemas.microsoft.com/office/drawing/2014/main" id="{6DD6A36F-D069-3F13-ED47-7CAC7003C372}"/>
              </a:ext>
            </a:extLst>
          </p:cNvPr>
          <p:cNvSpPr>
            <a:spLocks noGrp="1"/>
          </p:cNvSpPr>
          <p:nvPr>
            <p:ph type="sldNum" sz="quarter" idx="12"/>
          </p:nvPr>
        </p:nvSpPr>
        <p:spPr/>
        <p:txBody>
          <a:bodyPr/>
          <a:lstStyle/>
          <a:p>
            <a:fld id="{025BF1CB-AC46-4392-AACF-5E1B0FBAF5D6}" type="slidenum">
              <a:rPr kumimoji="1" lang="ja-JP" altLang="en-US" smtClean="0"/>
              <a:t>13</a:t>
            </a:fld>
            <a:endParaRPr kumimoji="1" lang="ja-JP" altLang="en-US"/>
          </a:p>
        </p:txBody>
      </p:sp>
    </p:spTree>
    <p:extLst>
      <p:ext uri="{BB962C8B-B14F-4D97-AF65-F5344CB8AC3E}">
        <p14:creationId xmlns:p14="http://schemas.microsoft.com/office/powerpoint/2010/main" val="143884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8EBF0-142B-3864-A3B8-F350EE77AF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484552-685D-D8E0-BD2B-9F5D415B0A30}"/>
              </a:ext>
            </a:extLst>
          </p:cNvPr>
          <p:cNvSpPr>
            <a:spLocks noGrp="1"/>
          </p:cNvSpPr>
          <p:nvPr>
            <p:ph type="title"/>
          </p:nvPr>
        </p:nvSpPr>
        <p:spPr/>
        <p:txBody>
          <a:bodyPr/>
          <a:lstStyle/>
          <a:p>
            <a:r>
              <a:rPr lang="en-US" altLang="ja-JP" b="1" dirty="0"/>
              <a:t>Experiment</a:t>
            </a:r>
            <a:endParaRPr kumimoji="1" lang="ja-JP" altLang="en-US" b="1" dirty="0"/>
          </a:p>
        </p:txBody>
      </p:sp>
      <p:sp>
        <p:nvSpPr>
          <p:cNvPr id="3" name="コンテンツ プレースホルダー 2">
            <a:extLst>
              <a:ext uri="{FF2B5EF4-FFF2-40B4-BE49-F238E27FC236}">
                <a16:creationId xmlns:a16="http://schemas.microsoft.com/office/drawing/2014/main" id="{2A33A3A0-E129-835A-2EFE-788945ECAE05}"/>
              </a:ext>
            </a:extLst>
          </p:cNvPr>
          <p:cNvSpPr>
            <a:spLocks noGrp="1"/>
          </p:cNvSpPr>
          <p:nvPr>
            <p:ph idx="1"/>
          </p:nvPr>
        </p:nvSpPr>
        <p:spPr>
          <a:xfrm>
            <a:off x="1097280" y="1442705"/>
            <a:ext cx="10058400" cy="4891593"/>
          </a:xfrm>
        </p:spPr>
        <p:txBody>
          <a:bodyPr>
            <a:normAutofit/>
          </a:bodyPr>
          <a:lstStyle/>
          <a:p>
            <a:pPr marL="115888" indent="0">
              <a:lnSpc>
                <a:spcPct val="100000"/>
              </a:lnSpc>
              <a:buNone/>
            </a:pPr>
            <a:r>
              <a:rPr lang="en-US" altLang="ja-JP" sz="2800" dirty="0">
                <a:latin typeface="+mn-ea"/>
              </a:rPr>
              <a:t>dataset</a:t>
            </a:r>
            <a:endParaRPr kumimoji="1" lang="en-US" altLang="ja-JP" sz="2800" dirty="0">
              <a:latin typeface="+mn-ea"/>
            </a:endParaRPr>
          </a:p>
          <a:p>
            <a:pPr marL="361950" indent="-180975">
              <a:lnSpc>
                <a:spcPct val="100000"/>
              </a:lnSpc>
              <a:buFont typeface="Wingdings" panose="05000000000000000000" pitchFamily="2" charset="2"/>
              <a:buChar char="Ø"/>
            </a:pPr>
            <a:r>
              <a:rPr lang="en-US" altLang="ja-JP" sz="2400" dirty="0">
                <a:latin typeface="+mn-ea"/>
              </a:rPr>
              <a:t>noise</a:t>
            </a:r>
            <a:r>
              <a:rPr lang="ja-JP" altLang="en-US" sz="2400" dirty="0">
                <a:latin typeface="+mn-ea"/>
              </a:rPr>
              <a:t>１：</a:t>
            </a:r>
            <a:r>
              <a:rPr lang="en-US" altLang="ja-JP" sz="2400" dirty="0">
                <a:latin typeface="+mn-ea"/>
              </a:rPr>
              <a:t> Bird illustrations are displayed throughout the image</a:t>
            </a:r>
          </a:p>
          <a:p>
            <a:pPr marL="361950" indent="-180975">
              <a:lnSpc>
                <a:spcPct val="100000"/>
              </a:lnSpc>
              <a:buFont typeface="Wingdings" panose="05000000000000000000" pitchFamily="2" charset="2"/>
              <a:buChar char="Ø"/>
            </a:pPr>
            <a:endParaRPr lang="en-US" altLang="ja-JP" sz="2400" dirty="0">
              <a:latin typeface="+mn-ea"/>
            </a:endParaRPr>
          </a:p>
          <a:p>
            <a:pPr marL="361950" indent="-180975">
              <a:lnSpc>
                <a:spcPct val="100000"/>
              </a:lnSpc>
              <a:buFont typeface="Wingdings" panose="05000000000000000000" pitchFamily="2" charset="2"/>
              <a:buChar char="Ø"/>
            </a:pPr>
            <a:endParaRPr lang="en-US" altLang="ja-JP" sz="2400" dirty="0">
              <a:latin typeface="+mn-ea"/>
            </a:endParaRPr>
          </a:p>
          <a:p>
            <a:pPr marL="361950" indent="-180975">
              <a:lnSpc>
                <a:spcPct val="100000"/>
              </a:lnSpc>
              <a:buFont typeface="Wingdings" panose="05000000000000000000" pitchFamily="2" charset="2"/>
              <a:buChar char="Ø"/>
            </a:pPr>
            <a:endParaRPr lang="en-US" altLang="ja-JP" sz="2400" dirty="0">
              <a:latin typeface="+mn-ea"/>
            </a:endParaRPr>
          </a:p>
          <a:p>
            <a:pPr marL="361950" indent="-180975">
              <a:lnSpc>
                <a:spcPct val="100000"/>
              </a:lnSpc>
              <a:buFont typeface="Wingdings" panose="05000000000000000000" pitchFamily="2" charset="2"/>
              <a:buChar char="Ø"/>
            </a:pPr>
            <a:r>
              <a:rPr lang="en-US" altLang="ja-JP" sz="2400" dirty="0">
                <a:latin typeface="+mn-ea"/>
              </a:rPr>
              <a:t>noise2</a:t>
            </a:r>
            <a:r>
              <a:rPr lang="ja-JP" altLang="en-US" sz="2400" dirty="0">
                <a:latin typeface="+mn-ea"/>
              </a:rPr>
              <a:t>：</a:t>
            </a:r>
            <a:r>
              <a:rPr lang="en-US" altLang="ja-JP" sz="2400" dirty="0">
                <a:latin typeface="+mn-ea"/>
              </a:rPr>
              <a:t> Bird illustrations appear in successive time frames</a:t>
            </a:r>
          </a:p>
          <a:p>
            <a:pPr marL="361950" indent="-180975">
              <a:lnSpc>
                <a:spcPct val="100000"/>
              </a:lnSpc>
              <a:buFont typeface="Wingdings" panose="05000000000000000000" pitchFamily="2" charset="2"/>
              <a:buChar char="Ø"/>
            </a:pPr>
            <a:endParaRPr lang="en-US" altLang="ja-JP" sz="2400" dirty="0">
              <a:latin typeface="+mn-ea"/>
            </a:endParaRPr>
          </a:p>
        </p:txBody>
      </p:sp>
      <p:sp>
        <p:nvSpPr>
          <p:cNvPr id="4" name="スライド番号プレースホルダー 3">
            <a:extLst>
              <a:ext uri="{FF2B5EF4-FFF2-40B4-BE49-F238E27FC236}">
                <a16:creationId xmlns:a16="http://schemas.microsoft.com/office/drawing/2014/main" id="{107C6580-97E6-7D51-0C1D-A01B210C0775}"/>
              </a:ext>
            </a:extLst>
          </p:cNvPr>
          <p:cNvSpPr>
            <a:spLocks noGrp="1"/>
          </p:cNvSpPr>
          <p:nvPr>
            <p:ph type="sldNum" sz="quarter" idx="12"/>
          </p:nvPr>
        </p:nvSpPr>
        <p:spPr/>
        <p:txBody>
          <a:bodyPr/>
          <a:lstStyle/>
          <a:p>
            <a:fld id="{025BF1CB-AC46-4392-AACF-5E1B0FBAF5D6}" type="slidenum">
              <a:rPr kumimoji="1" lang="ja-JP" altLang="en-US" smtClean="0"/>
              <a:t>14</a:t>
            </a:fld>
            <a:endParaRPr kumimoji="1" lang="ja-JP" altLang="en-US"/>
          </a:p>
        </p:txBody>
      </p:sp>
      <p:pic>
        <p:nvPicPr>
          <p:cNvPr id="5" name="図 4" descr="傘 が含まれている画像&#10;&#10;自動的に生成された説明">
            <a:extLst>
              <a:ext uri="{FF2B5EF4-FFF2-40B4-BE49-F238E27FC236}">
                <a16:creationId xmlns:a16="http://schemas.microsoft.com/office/drawing/2014/main" id="{9D066109-FDE9-14D6-723D-E912E356D289}"/>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12807" y="2576945"/>
            <a:ext cx="1425257" cy="1425257"/>
          </a:xfrm>
          <a:prstGeom prst="rect">
            <a:avLst/>
          </a:prstGeom>
          <a:noFill/>
          <a:ln>
            <a:noFill/>
          </a:ln>
        </p:spPr>
      </p:pic>
      <p:pic>
        <p:nvPicPr>
          <p:cNvPr id="6" name="図 5" descr="屋外, 建物, 大きい が含まれている画像&#10;&#10;自動的に生成された説明">
            <a:extLst>
              <a:ext uri="{FF2B5EF4-FFF2-40B4-BE49-F238E27FC236}">
                <a16:creationId xmlns:a16="http://schemas.microsoft.com/office/drawing/2014/main" id="{CF7F5A2C-B90A-2BB2-4342-AE2C20D07FBF}"/>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61948" y="4692909"/>
            <a:ext cx="1425258" cy="1425258"/>
          </a:xfrm>
          <a:prstGeom prst="rect">
            <a:avLst/>
          </a:prstGeom>
          <a:noFill/>
          <a:ln>
            <a:noFill/>
          </a:ln>
        </p:spPr>
      </p:pic>
      <p:pic>
        <p:nvPicPr>
          <p:cNvPr id="7" name="図 6">
            <a:extLst>
              <a:ext uri="{FF2B5EF4-FFF2-40B4-BE49-F238E27FC236}">
                <a16:creationId xmlns:a16="http://schemas.microsoft.com/office/drawing/2014/main" id="{5FFD7935-9733-83D5-0CC2-2F045815896A}"/>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737378" y="4692909"/>
            <a:ext cx="1425257" cy="1425257"/>
          </a:xfrm>
          <a:prstGeom prst="rect">
            <a:avLst/>
          </a:prstGeom>
          <a:noFill/>
          <a:ln>
            <a:noFill/>
          </a:ln>
        </p:spPr>
      </p:pic>
      <p:pic>
        <p:nvPicPr>
          <p:cNvPr id="8" name="図 7" descr="山の景色&#10;&#10;中程度の精度で自動的に生成された説明">
            <a:extLst>
              <a:ext uri="{FF2B5EF4-FFF2-40B4-BE49-F238E27FC236}">
                <a16:creationId xmlns:a16="http://schemas.microsoft.com/office/drawing/2014/main" id="{088FDA99-9706-0A00-7F39-98D5A89BC774}"/>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512807" y="4692909"/>
            <a:ext cx="1425257" cy="1425257"/>
          </a:xfrm>
          <a:prstGeom prst="rect">
            <a:avLst/>
          </a:prstGeom>
          <a:noFill/>
          <a:ln>
            <a:noFill/>
          </a:ln>
        </p:spPr>
      </p:pic>
      <p:pic>
        <p:nvPicPr>
          <p:cNvPr id="9" name="図 8">
            <a:extLst>
              <a:ext uri="{FF2B5EF4-FFF2-40B4-BE49-F238E27FC236}">
                <a16:creationId xmlns:a16="http://schemas.microsoft.com/office/drawing/2014/main" id="{292C789C-31B3-A3BE-93E5-D606A10CB582}"/>
              </a:ext>
            </a:extLst>
          </p:cNvPr>
          <p:cNvPicPr>
            <a:picLocks noChangeAspect="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288236" y="4692908"/>
            <a:ext cx="1425257" cy="1425257"/>
          </a:xfrm>
          <a:prstGeom prst="rect">
            <a:avLst/>
          </a:prstGeom>
          <a:noFill/>
          <a:ln>
            <a:noFill/>
          </a:ln>
        </p:spPr>
      </p:pic>
      <p:pic>
        <p:nvPicPr>
          <p:cNvPr id="10" name="図 9">
            <a:extLst>
              <a:ext uri="{FF2B5EF4-FFF2-40B4-BE49-F238E27FC236}">
                <a16:creationId xmlns:a16="http://schemas.microsoft.com/office/drawing/2014/main" id="{B6446BBC-508B-687B-E0CD-C87F3AF69115}"/>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9063665" y="4692908"/>
            <a:ext cx="1425257" cy="1425257"/>
          </a:xfrm>
          <a:prstGeom prst="rect">
            <a:avLst/>
          </a:prstGeom>
          <a:noFill/>
          <a:ln>
            <a:noFill/>
          </a:ln>
        </p:spPr>
      </p:pic>
      <p:pic>
        <p:nvPicPr>
          <p:cNvPr id="11" name="図 10" descr="山の上の建物&#10;&#10;中程度の精度で自動的に生成された説明">
            <a:extLst>
              <a:ext uri="{FF2B5EF4-FFF2-40B4-BE49-F238E27FC236}">
                <a16:creationId xmlns:a16="http://schemas.microsoft.com/office/drawing/2014/main" id="{B54DEE40-640D-42E2-2450-5D104FF9876F}"/>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3737378" y="2576947"/>
            <a:ext cx="1425256" cy="1425256"/>
          </a:xfrm>
          <a:prstGeom prst="rect">
            <a:avLst/>
          </a:prstGeom>
          <a:noFill/>
          <a:ln>
            <a:noFill/>
          </a:ln>
        </p:spPr>
      </p:pic>
      <p:pic>
        <p:nvPicPr>
          <p:cNvPr id="12" name="図 11" descr="山の上の建物&#10;&#10;中程度の精度で自動的に生成された説明">
            <a:extLst>
              <a:ext uri="{FF2B5EF4-FFF2-40B4-BE49-F238E27FC236}">
                <a16:creationId xmlns:a16="http://schemas.microsoft.com/office/drawing/2014/main" id="{9075AA4A-DE80-8466-4515-0AA7128D7CF4}"/>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961948" y="2576947"/>
            <a:ext cx="1425256" cy="1425256"/>
          </a:xfrm>
          <a:prstGeom prst="rect">
            <a:avLst/>
          </a:prstGeom>
          <a:noFill/>
          <a:ln>
            <a:noFill/>
          </a:ln>
        </p:spPr>
      </p:pic>
      <p:pic>
        <p:nvPicPr>
          <p:cNvPr id="13" name="図 12" descr="山の上の建物&#10;&#10;中程度の精度で自動的に生成された説明">
            <a:extLst>
              <a:ext uri="{FF2B5EF4-FFF2-40B4-BE49-F238E27FC236}">
                <a16:creationId xmlns:a16="http://schemas.microsoft.com/office/drawing/2014/main" id="{F19E8BCF-7D58-5764-CD68-21791E03AAC0}"/>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7288238" y="2576946"/>
            <a:ext cx="1425256" cy="1425256"/>
          </a:xfrm>
          <a:prstGeom prst="rect">
            <a:avLst/>
          </a:prstGeom>
          <a:noFill/>
          <a:ln>
            <a:noFill/>
          </a:ln>
        </p:spPr>
      </p:pic>
      <p:pic>
        <p:nvPicPr>
          <p:cNvPr id="14" name="図 13" descr="山の上の建物&#10;&#10;中程度の精度で自動的に生成された説明">
            <a:extLst>
              <a:ext uri="{FF2B5EF4-FFF2-40B4-BE49-F238E27FC236}">
                <a16:creationId xmlns:a16="http://schemas.microsoft.com/office/drawing/2014/main" id="{4C3519FF-AF25-86C5-6290-72B69CB043DF}"/>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9063666" y="2576945"/>
            <a:ext cx="1425256" cy="1425256"/>
          </a:xfrm>
          <a:prstGeom prst="rect">
            <a:avLst/>
          </a:prstGeom>
          <a:noFill/>
          <a:ln>
            <a:noFill/>
          </a:ln>
        </p:spPr>
      </p:pic>
    </p:spTree>
    <p:extLst>
      <p:ext uri="{BB962C8B-B14F-4D97-AF65-F5344CB8AC3E}">
        <p14:creationId xmlns:p14="http://schemas.microsoft.com/office/powerpoint/2010/main" val="229638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21777-6006-1465-3ECF-5F45B460BE91}"/>
              </a:ext>
            </a:extLst>
          </p:cNvPr>
          <p:cNvSpPr>
            <a:spLocks noGrp="1"/>
          </p:cNvSpPr>
          <p:nvPr>
            <p:ph type="title"/>
          </p:nvPr>
        </p:nvSpPr>
        <p:spPr/>
        <p:txBody>
          <a:bodyPr/>
          <a:lstStyle/>
          <a:p>
            <a:r>
              <a:rPr kumimoji="1" lang="en-US" altLang="ja-JP" b="1" dirty="0"/>
              <a:t>Temporal Continuity Results</a:t>
            </a:r>
            <a:endParaRPr kumimoji="1" lang="ja-JP" altLang="en-US" b="1" dirty="0"/>
          </a:p>
        </p:txBody>
      </p:sp>
      <p:sp>
        <p:nvSpPr>
          <p:cNvPr id="3" name="コンテンツ プレースホルダー 2">
            <a:extLst>
              <a:ext uri="{FF2B5EF4-FFF2-40B4-BE49-F238E27FC236}">
                <a16:creationId xmlns:a16="http://schemas.microsoft.com/office/drawing/2014/main" id="{06508442-8E2D-55B6-9B3E-EAB76C0E2090}"/>
              </a:ext>
            </a:extLst>
          </p:cNvPr>
          <p:cNvSpPr>
            <a:spLocks noGrp="1"/>
          </p:cNvSpPr>
          <p:nvPr>
            <p:ph idx="1"/>
          </p:nvPr>
        </p:nvSpPr>
        <p:spPr>
          <a:xfrm>
            <a:off x="1097280" y="1442706"/>
            <a:ext cx="10058400" cy="527502"/>
          </a:xfrm>
        </p:spPr>
        <p:txBody>
          <a:bodyPr>
            <a:normAutofit/>
          </a:bodyPr>
          <a:lstStyle/>
          <a:p>
            <a:r>
              <a:rPr kumimoji="1" lang="en-US" altLang="ja-JP" sz="2400" dirty="0"/>
              <a:t>Temporal continuity reliability score</a:t>
            </a:r>
            <a:endParaRPr kumimoji="1" lang="ja-JP" altLang="en-US" sz="2400" dirty="0"/>
          </a:p>
        </p:txBody>
      </p:sp>
      <p:sp>
        <p:nvSpPr>
          <p:cNvPr id="4" name="スライド番号プレースホルダー 3">
            <a:extLst>
              <a:ext uri="{FF2B5EF4-FFF2-40B4-BE49-F238E27FC236}">
                <a16:creationId xmlns:a16="http://schemas.microsoft.com/office/drawing/2014/main" id="{86A559D0-6A7C-C3F7-2365-43F3E8863B23}"/>
              </a:ext>
            </a:extLst>
          </p:cNvPr>
          <p:cNvSpPr>
            <a:spLocks noGrp="1"/>
          </p:cNvSpPr>
          <p:nvPr>
            <p:ph type="sldNum" sz="quarter" idx="12"/>
          </p:nvPr>
        </p:nvSpPr>
        <p:spPr/>
        <p:txBody>
          <a:bodyPr/>
          <a:lstStyle/>
          <a:p>
            <a:fld id="{025BF1CB-AC46-4392-AACF-5E1B0FBAF5D6}" type="slidenum">
              <a:rPr kumimoji="1" lang="ja-JP" altLang="en-US" smtClean="0"/>
              <a:t>15</a:t>
            </a:fld>
            <a:endParaRPr kumimoji="1" lang="ja-JP" altLang="en-US"/>
          </a:p>
        </p:txBody>
      </p:sp>
      <p:pic>
        <p:nvPicPr>
          <p:cNvPr id="7" name="図 6" descr="グラフ&#10;&#10;自動的に生成された説明">
            <a:extLst>
              <a:ext uri="{FF2B5EF4-FFF2-40B4-BE49-F238E27FC236}">
                <a16:creationId xmlns:a16="http://schemas.microsoft.com/office/drawing/2014/main" id="{7FDA7DF1-B0D0-4E24-0A34-CC22313B804A}"/>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5794" y="2117145"/>
            <a:ext cx="3506804" cy="2601323"/>
          </a:xfrm>
          <a:prstGeom prst="rect">
            <a:avLst/>
          </a:prstGeom>
          <a:noFill/>
          <a:ln>
            <a:noFill/>
          </a:ln>
        </p:spPr>
      </p:pic>
      <p:pic>
        <p:nvPicPr>
          <p:cNvPr id="8" name="図 7" descr="グラフ&#10;&#10;自動的に生成された説明">
            <a:extLst>
              <a:ext uri="{FF2B5EF4-FFF2-40B4-BE49-F238E27FC236}">
                <a16:creationId xmlns:a16="http://schemas.microsoft.com/office/drawing/2014/main" id="{911E39C2-B501-F629-6D01-9F5E483D1C5F}"/>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342598" y="2117145"/>
            <a:ext cx="3506804" cy="2623710"/>
          </a:xfrm>
          <a:prstGeom prst="rect">
            <a:avLst/>
          </a:prstGeom>
          <a:noFill/>
          <a:ln>
            <a:noFill/>
          </a:ln>
        </p:spPr>
      </p:pic>
      <p:pic>
        <p:nvPicPr>
          <p:cNvPr id="9" name="図 8" descr="グラフ&#10;&#10;自動的に生成された説明">
            <a:extLst>
              <a:ext uri="{FF2B5EF4-FFF2-40B4-BE49-F238E27FC236}">
                <a16:creationId xmlns:a16="http://schemas.microsoft.com/office/drawing/2014/main" id="{6C91A980-FF81-E997-7F15-30CC94477A0A}"/>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20484" y="2122230"/>
            <a:ext cx="3491999" cy="2613540"/>
          </a:xfrm>
          <a:prstGeom prst="rect">
            <a:avLst/>
          </a:prstGeom>
          <a:noFill/>
          <a:ln>
            <a:noFill/>
          </a:ln>
        </p:spPr>
      </p:pic>
      <p:sp>
        <p:nvSpPr>
          <p:cNvPr id="5" name="コンテンツ プレースホルダー 2">
            <a:extLst>
              <a:ext uri="{FF2B5EF4-FFF2-40B4-BE49-F238E27FC236}">
                <a16:creationId xmlns:a16="http://schemas.microsoft.com/office/drawing/2014/main" id="{C530EB1E-CF29-D4FE-AEA0-757E72AF25CA}"/>
              </a:ext>
            </a:extLst>
          </p:cNvPr>
          <p:cNvSpPr txBox="1">
            <a:spLocks/>
          </p:cNvSpPr>
          <p:nvPr/>
        </p:nvSpPr>
        <p:spPr>
          <a:xfrm>
            <a:off x="2428851" y="2016867"/>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a:t>
            </a:r>
            <a:endParaRPr lang="ja-JP" altLang="en-US" sz="2400" dirty="0"/>
          </a:p>
        </p:txBody>
      </p:sp>
      <p:sp>
        <p:nvSpPr>
          <p:cNvPr id="6" name="コンテンツ プレースホルダー 2">
            <a:extLst>
              <a:ext uri="{FF2B5EF4-FFF2-40B4-BE49-F238E27FC236}">
                <a16:creationId xmlns:a16="http://schemas.microsoft.com/office/drawing/2014/main" id="{5A287745-71F7-845D-9922-AE96236890A5}"/>
              </a:ext>
            </a:extLst>
          </p:cNvPr>
          <p:cNvSpPr txBox="1">
            <a:spLocks/>
          </p:cNvSpPr>
          <p:nvPr/>
        </p:nvSpPr>
        <p:spPr>
          <a:xfrm>
            <a:off x="5768311" y="1992595"/>
            <a:ext cx="700892"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i151</a:t>
            </a:r>
            <a:endParaRPr lang="ja-JP" altLang="en-US" sz="2400" dirty="0"/>
          </a:p>
        </p:txBody>
      </p:sp>
      <p:sp>
        <p:nvSpPr>
          <p:cNvPr id="10" name="コンテンツ プレースホルダー 2">
            <a:extLst>
              <a:ext uri="{FF2B5EF4-FFF2-40B4-BE49-F238E27FC236}">
                <a16:creationId xmlns:a16="http://schemas.microsoft.com/office/drawing/2014/main" id="{01F1F7F4-12EB-FD93-E247-9A9524D7050A}"/>
              </a:ext>
            </a:extLst>
          </p:cNvPr>
          <p:cNvSpPr txBox="1">
            <a:spLocks/>
          </p:cNvSpPr>
          <p:nvPr/>
        </p:nvSpPr>
        <p:spPr>
          <a:xfrm>
            <a:off x="9218568" y="2021023"/>
            <a:ext cx="700891"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i300</a:t>
            </a:r>
            <a:endParaRPr lang="ja-JP" altLang="en-US" sz="2400" dirty="0"/>
          </a:p>
        </p:txBody>
      </p:sp>
      <p:sp>
        <p:nvSpPr>
          <p:cNvPr id="11" name="コンテンツ プレースホルダー 2">
            <a:extLst>
              <a:ext uri="{FF2B5EF4-FFF2-40B4-BE49-F238E27FC236}">
                <a16:creationId xmlns:a16="http://schemas.microsoft.com/office/drawing/2014/main" id="{04545E5E-2DF6-C14D-0935-124156B6D8F0}"/>
              </a:ext>
            </a:extLst>
          </p:cNvPr>
          <p:cNvSpPr txBox="1">
            <a:spLocks/>
          </p:cNvSpPr>
          <p:nvPr/>
        </p:nvSpPr>
        <p:spPr>
          <a:xfrm>
            <a:off x="1066800" y="5052973"/>
            <a:ext cx="10058400" cy="119218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ja-JP" sz="2400" dirty="0"/>
              <a:t>The reliability is low in the area where noise 1 is included.</a:t>
            </a:r>
          </a:p>
          <a:p>
            <a:pPr>
              <a:buFont typeface="Wingdings" panose="05000000000000000000" pitchFamily="2" charset="2"/>
              <a:buChar char="Ø"/>
            </a:pPr>
            <a:r>
              <a:rPr lang="en-US" altLang="ja-JP" sz="2400" dirty="0"/>
              <a:t>This result means that images that are normal but different from the intended observed subject can be detected from time </a:t>
            </a:r>
            <a:r>
              <a:rPr lang="en-US" altLang="ja-JP" sz="2400"/>
              <a:t>continuity. </a:t>
            </a:r>
            <a:endParaRPr lang="en-US" altLang="ja-JP" sz="2400" dirty="0"/>
          </a:p>
          <a:p>
            <a:pPr>
              <a:buFont typeface="Wingdings" panose="05000000000000000000" pitchFamily="2" charset="2"/>
              <a:buChar char="Ø"/>
            </a:pPr>
            <a:endParaRPr lang="en-US" altLang="ja-JP" sz="2400" dirty="0"/>
          </a:p>
        </p:txBody>
      </p:sp>
      <p:cxnSp>
        <p:nvCxnSpPr>
          <p:cNvPr id="13" name="直線矢印コネクタ 12">
            <a:extLst>
              <a:ext uri="{FF2B5EF4-FFF2-40B4-BE49-F238E27FC236}">
                <a16:creationId xmlns:a16="http://schemas.microsoft.com/office/drawing/2014/main" id="{E6DE8BA4-9AD0-A7A4-37A2-DB91A36CBD4A}"/>
              </a:ext>
            </a:extLst>
          </p:cNvPr>
          <p:cNvCxnSpPr>
            <a:cxnSpLocks/>
          </p:cNvCxnSpPr>
          <p:nvPr/>
        </p:nvCxnSpPr>
        <p:spPr>
          <a:xfrm flipV="1">
            <a:off x="2041071" y="3151414"/>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7C3F89D-8780-3D81-6393-F3D153CF3B70}"/>
              </a:ext>
            </a:extLst>
          </p:cNvPr>
          <p:cNvCxnSpPr>
            <a:cxnSpLocks/>
          </p:cNvCxnSpPr>
          <p:nvPr/>
        </p:nvCxnSpPr>
        <p:spPr>
          <a:xfrm flipV="1">
            <a:off x="2193471" y="3156856"/>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E43F233-D646-9D39-5251-AF79F416AEA6}"/>
              </a:ext>
            </a:extLst>
          </p:cNvPr>
          <p:cNvCxnSpPr>
            <a:cxnSpLocks/>
          </p:cNvCxnSpPr>
          <p:nvPr/>
        </p:nvCxnSpPr>
        <p:spPr>
          <a:xfrm flipV="1">
            <a:off x="5041422" y="30697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4D29C33-AACC-E67D-4003-E17973EBEE9B}"/>
              </a:ext>
            </a:extLst>
          </p:cNvPr>
          <p:cNvCxnSpPr>
            <a:cxnSpLocks/>
          </p:cNvCxnSpPr>
          <p:nvPr/>
        </p:nvCxnSpPr>
        <p:spPr>
          <a:xfrm flipV="1">
            <a:off x="5312229" y="30697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831AF37-37C1-D8BF-F3E9-F081E97D2FBB}"/>
              </a:ext>
            </a:extLst>
          </p:cNvPr>
          <p:cNvCxnSpPr>
            <a:cxnSpLocks/>
          </p:cNvCxnSpPr>
          <p:nvPr/>
        </p:nvCxnSpPr>
        <p:spPr>
          <a:xfrm flipV="1">
            <a:off x="8436429" y="30697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067F0AE-4136-5300-FF84-E861611172F8}"/>
              </a:ext>
            </a:extLst>
          </p:cNvPr>
          <p:cNvCxnSpPr>
            <a:cxnSpLocks/>
          </p:cNvCxnSpPr>
          <p:nvPr/>
        </p:nvCxnSpPr>
        <p:spPr>
          <a:xfrm flipV="1">
            <a:off x="8550729" y="3069769"/>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2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84142-1C3D-6DFB-8A94-7762178BF6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847156-D436-CCE3-1857-7E1F3ADB608C}"/>
              </a:ext>
            </a:extLst>
          </p:cNvPr>
          <p:cNvSpPr>
            <a:spLocks noGrp="1"/>
          </p:cNvSpPr>
          <p:nvPr>
            <p:ph type="title"/>
          </p:nvPr>
        </p:nvSpPr>
        <p:spPr/>
        <p:txBody>
          <a:bodyPr/>
          <a:lstStyle/>
          <a:p>
            <a:r>
              <a:rPr lang="en-US" altLang="ja-JP" b="1" dirty="0"/>
              <a:t>Spatial continuity</a:t>
            </a:r>
            <a:r>
              <a:rPr kumimoji="1" lang="en-US" altLang="ja-JP" b="1" dirty="0"/>
              <a:t> Results</a:t>
            </a:r>
            <a:endParaRPr kumimoji="1" lang="ja-JP" altLang="en-US" b="1" dirty="0"/>
          </a:p>
        </p:txBody>
      </p:sp>
      <p:sp>
        <p:nvSpPr>
          <p:cNvPr id="3" name="コンテンツ プレースホルダー 2">
            <a:extLst>
              <a:ext uri="{FF2B5EF4-FFF2-40B4-BE49-F238E27FC236}">
                <a16:creationId xmlns:a16="http://schemas.microsoft.com/office/drawing/2014/main" id="{DE49B9DD-5BF4-E7F8-0AFB-99D1D4E8499A}"/>
              </a:ext>
            </a:extLst>
          </p:cNvPr>
          <p:cNvSpPr>
            <a:spLocks noGrp="1"/>
          </p:cNvSpPr>
          <p:nvPr>
            <p:ph idx="1"/>
          </p:nvPr>
        </p:nvSpPr>
        <p:spPr>
          <a:xfrm>
            <a:off x="1097280" y="1442706"/>
            <a:ext cx="10058400" cy="840860"/>
          </a:xfrm>
        </p:spPr>
        <p:txBody>
          <a:bodyPr>
            <a:normAutofit/>
          </a:bodyPr>
          <a:lstStyle/>
          <a:p>
            <a:r>
              <a:rPr kumimoji="1" lang="en-US" altLang="ja-JP" sz="2400" dirty="0"/>
              <a:t>Spatial continuity : reliability score</a:t>
            </a:r>
            <a:endParaRPr kumimoji="1" lang="ja-JP" altLang="en-US" sz="2400" dirty="0"/>
          </a:p>
        </p:txBody>
      </p:sp>
      <p:sp>
        <p:nvSpPr>
          <p:cNvPr id="4" name="スライド番号プレースホルダー 3">
            <a:extLst>
              <a:ext uri="{FF2B5EF4-FFF2-40B4-BE49-F238E27FC236}">
                <a16:creationId xmlns:a16="http://schemas.microsoft.com/office/drawing/2014/main" id="{F2A10C40-21C4-76C8-6F41-8018C3680A92}"/>
              </a:ext>
            </a:extLst>
          </p:cNvPr>
          <p:cNvSpPr>
            <a:spLocks noGrp="1"/>
          </p:cNvSpPr>
          <p:nvPr>
            <p:ph type="sldNum" sz="quarter" idx="12"/>
          </p:nvPr>
        </p:nvSpPr>
        <p:spPr/>
        <p:txBody>
          <a:bodyPr/>
          <a:lstStyle/>
          <a:p>
            <a:fld id="{025BF1CB-AC46-4392-AACF-5E1B0FBAF5D6}" type="slidenum">
              <a:rPr kumimoji="1" lang="ja-JP" altLang="en-US" smtClean="0"/>
              <a:t>16</a:t>
            </a:fld>
            <a:endParaRPr kumimoji="1" lang="ja-JP" altLang="en-US"/>
          </a:p>
        </p:txBody>
      </p:sp>
      <p:pic>
        <p:nvPicPr>
          <p:cNvPr id="5" name="図 4" descr="グラフ&#10;&#10;自動的に生成された説明">
            <a:extLst>
              <a:ext uri="{FF2B5EF4-FFF2-40B4-BE49-F238E27FC236}">
                <a16:creationId xmlns:a16="http://schemas.microsoft.com/office/drawing/2014/main" id="{C4689995-C403-3E1B-0F5B-D7856BC662BB}"/>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97279" y="1863588"/>
            <a:ext cx="3395695" cy="2548443"/>
          </a:xfrm>
          <a:prstGeom prst="rect">
            <a:avLst/>
          </a:prstGeom>
          <a:noFill/>
          <a:ln>
            <a:noFill/>
          </a:ln>
        </p:spPr>
      </p:pic>
      <p:pic>
        <p:nvPicPr>
          <p:cNvPr id="6" name="図 5" descr="グラフ, 箱ひげ図&#10;&#10;自動的に生成された説明">
            <a:extLst>
              <a:ext uri="{FF2B5EF4-FFF2-40B4-BE49-F238E27FC236}">
                <a16:creationId xmlns:a16="http://schemas.microsoft.com/office/drawing/2014/main" id="{79B77F58-C894-1B01-8D71-2AC3718FC21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428639" y="1863589"/>
            <a:ext cx="3395681" cy="2548442"/>
          </a:xfrm>
          <a:prstGeom prst="rect">
            <a:avLst/>
          </a:prstGeom>
          <a:noFill/>
          <a:ln>
            <a:noFill/>
          </a:ln>
        </p:spPr>
      </p:pic>
      <p:pic>
        <p:nvPicPr>
          <p:cNvPr id="7" name="図 6">
            <a:extLst>
              <a:ext uri="{FF2B5EF4-FFF2-40B4-BE49-F238E27FC236}">
                <a16:creationId xmlns:a16="http://schemas.microsoft.com/office/drawing/2014/main" id="{DBC7AF60-EFFC-B1F5-8A12-9E8017EB54BC}"/>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824320" y="1863136"/>
            <a:ext cx="3395681" cy="2548895"/>
          </a:xfrm>
          <a:prstGeom prst="rect">
            <a:avLst/>
          </a:prstGeom>
          <a:noFill/>
          <a:ln>
            <a:noFill/>
          </a:ln>
        </p:spPr>
      </p:pic>
      <p:sp>
        <p:nvSpPr>
          <p:cNvPr id="8" name="コンテンツ プレースホルダー 2">
            <a:extLst>
              <a:ext uri="{FF2B5EF4-FFF2-40B4-BE49-F238E27FC236}">
                <a16:creationId xmlns:a16="http://schemas.microsoft.com/office/drawing/2014/main" id="{52361F2F-FE04-52AC-8BB5-FE6F742433F4}"/>
              </a:ext>
            </a:extLst>
          </p:cNvPr>
          <p:cNvSpPr txBox="1">
            <a:spLocks/>
          </p:cNvSpPr>
          <p:nvPr/>
        </p:nvSpPr>
        <p:spPr>
          <a:xfrm>
            <a:off x="1066800" y="4788428"/>
            <a:ext cx="10058400" cy="14294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ja-JP" sz="2400" dirty="0"/>
              <a:t>The reliability is low in the area where noise 1 is included.</a:t>
            </a:r>
          </a:p>
          <a:p>
            <a:pPr>
              <a:buFont typeface="Wingdings" panose="05000000000000000000" pitchFamily="2" charset="2"/>
              <a:buChar char="Ø"/>
            </a:pPr>
            <a:r>
              <a:rPr lang="en-US" altLang="ja-JP" sz="2400" dirty="0"/>
              <a:t>This result means that an image that appears normal but is different from the actual observed subject can be detected from spatial continuity.</a:t>
            </a:r>
          </a:p>
        </p:txBody>
      </p:sp>
      <p:sp>
        <p:nvSpPr>
          <p:cNvPr id="9" name="コンテンツ プレースホルダー 2">
            <a:extLst>
              <a:ext uri="{FF2B5EF4-FFF2-40B4-BE49-F238E27FC236}">
                <a16:creationId xmlns:a16="http://schemas.microsoft.com/office/drawing/2014/main" id="{8BE135E4-F647-874E-B11A-6B7759171486}"/>
              </a:ext>
            </a:extLst>
          </p:cNvPr>
          <p:cNvSpPr txBox="1">
            <a:spLocks/>
          </p:cNvSpPr>
          <p:nvPr/>
        </p:nvSpPr>
        <p:spPr>
          <a:xfrm>
            <a:off x="2406094" y="1780209"/>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T7</a:t>
            </a:r>
            <a:endParaRPr lang="ja-JP" altLang="en-US" sz="2400" dirty="0"/>
          </a:p>
        </p:txBody>
      </p:sp>
      <p:sp>
        <p:nvSpPr>
          <p:cNvPr id="10" name="コンテンツ プレースホルダー 2">
            <a:extLst>
              <a:ext uri="{FF2B5EF4-FFF2-40B4-BE49-F238E27FC236}">
                <a16:creationId xmlns:a16="http://schemas.microsoft.com/office/drawing/2014/main" id="{ACC9898C-1363-0D47-AB9E-D15B98FBE437}"/>
              </a:ext>
            </a:extLst>
          </p:cNvPr>
          <p:cNvSpPr txBox="1">
            <a:spLocks/>
          </p:cNvSpPr>
          <p:nvPr/>
        </p:nvSpPr>
        <p:spPr>
          <a:xfrm>
            <a:off x="5745554" y="1755937"/>
            <a:ext cx="700892"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T32</a:t>
            </a:r>
            <a:endParaRPr lang="ja-JP" altLang="en-US" sz="2400" dirty="0"/>
          </a:p>
        </p:txBody>
      </p:sp>
      <p:sp>
        <p:nvSpPr>
          <p:cNvPr id="11" name="コンテンツ プレースホルダー 2">
            <a:extLst>
              <a:ext uri="{FF2B5EF4-FFF2-40B4-BE49-F238E27FC236}">
                <a16:creationId xmlns:a16="http://schemas.microsoft.com/office/drawing/2014/main" id="{E8BF12F7-F75D-C947-8A6A-F14CEF108FDF}"/>
              </a:ext>
            </a:extLst>
          </p:cNvPr>
          <p:cNvSpPr txBox="1">
            <a:spLocks/>
          </p:cNvSpPr>
          <p:nvPr/>
        </p:nvSpPr>
        <p:spPr>
          <a:xfrm>
            <a:off x="9195811" y="1784365"/>
            <a:ext cx="700891"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T100</a:t>
            </a:r>
            <a:endParaRPr lang="ja-JP" altLang="en-US" sz="2400" dirty="0"/>
          </a:p>
        </p:txBody>
      </p:sp>
      <p:sp>
        <p:nvSpPr>
          <p:cNvPr id="12" name="コンテンツ プレースホルダー 2">
            <a:extLst>
              <a:ext uri="{FF2B5EF4-FFF2-40B4-BE49-F238E27FC236}">
                <a16:creationId xmlns:a16="http://schemas.microsoft.com/office/drawing/2014/main" id="{59ECEA8E-09EF-B2DC-203A-77DB3355FCB8}"/>
              </a:ext>
            </a:extLst>
          </p:cNvPr>
          <p:cNvSpPr txBox="1">
            <a:spLocks/>
          </p:cNvSpPr>
          <p:nvPr/>
        </p:nvSpPr>
        <p:spPr>
          <a:xfrm>
            <a:off x="1070175" y="4368450"/>
            <a:ext cx="3460024" cy="581941"/>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Average overlap rate </a:t>
            </a:r>
            <a:r>
              <a:rPr lang="ja-JP" altLang="en-US" sz="2400" dirty="0"/>
              <a:t>：</a:t>
            </a:r>
            <a:r>
              <a:rPr lang="en-US" altLang="ja-JP" sz="2400" dirty="0"/>
              <a:t>0.971</a:t>
            </a:r>
            <a:endParaRPr lang="ja-JP" altLang="en-US" sz="2400" dirty="0"/>
          </a:p>
        </p:txBody>
      </p:sp>
      <p:sp>
        <p:nvSpPr>
          <p:cNvPr id="15" name="コンテンツ プレースホルダー 2">
            <a:extLst>
              <a:ext uri="{FF2B5EF4-FFF2-40B4-BE49-F238E27FC236}">
                <a16:creationId xmlns:a16="http://schemas.microsoft.com/office/drawing/2014/main" id="{8EB8B4B2-B430-9DAD-EED8-41661A18557F}"/>
              </a:ext>
            </a:extLst>
          </p:cNvPr>
          <p:cNvSpPr txBox="1">
            <a:spLocks/>
          </p:cNvSpPr>
          <p:nvPr/>
        </p:nvSpPr>
        <p:spPr>
          <a:xfrm>
            <a:off x="4958232" y="4368450"/>
            <a:ext cx="2465165"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None/>
            </a:pPr>
            <a:r>
              <a:rPr lang="en-US" altLang="ja-JP" sz="2400" dirty="0"/>
              <a:t>0.972</a:t>
            </a:r>
            <a:endParaRPr lang="ja-JP" altLang="en-US" sz="2400" dirty="0"/>
          </a:p>
        </p:txBody>
      </p:sp>
      <p:sp>
        <p:nvSpPr>
          <p:cNvPr id="16" name="コンテンツ プレースホルダー 2">
            <a:extLst>
              <a:ext uri="{FF2B5EF4-FFF2-40B4-BE49-F238E27FC236}">
                <a16:creationId xmlns:a16="http://schemas.microsoft.com/office/drawing/2014/main" id="{F9778064-D552-6F08-0CB2-35B578750643}"/>
              </a:ext>
            </a:extLst>
          </p:cNvPr>
          <p:cNvSpPr txBox="1">
            <a:spLocks/>
          </p:cNvSpPr>
          <p:nvPr/>
        </p:nvSpPr>
        <p:spPr>
          <a:xfrm>
            <a:off x="8313673" y="4368450"/>
            <a:ext cx="2465165"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None/>
            </a:pPr>
            <a:r>
              <a:rPr lang="en-US" altLang="ja-JP" sz="2400" dirty="0"/>
              <a:t>0.973</a:t>
            </a:r>
            <a:endParaRPr lang="ja-JP" altLang="en-US" sz="2400" dirty="0"/>
          </a:p>
        </p:txBody>
      </p:sp>
      <p:cxnSp>
        <p:nvCxnSpPr>
          <p:cNvPr id="13" name="直線矢印コネクタ 12">
            <a:extLst>
              <a:ext uri="{FF2B5EF4-FFF2-40B4-BE49-F238E27FC236}">
                <a16:creationId xmlns:a16="http://schemas.microsoft.com/office/drawing/2014/main" id="{0A5C20EC-7C81-C14E-C594-F36591288711}"/>
              </a:ext>
            </a:extLst>
          </p:cNvPr>
          <p:cNvCxnSpPr>
            <a:cxnSpLocks/>
          </p:cNvCxnSpPr>
          <p:nvPr/>
        </p:nvCxnSpPr>
        <p:spPr>
          <a:xfrm flipV="1">
            <a:off x="3875313" y="342900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32AC8756-61C1-F270-8D45-9DD5330844F2}"/>
              </a:ext>
            </a:extLst>
          </p:cNvPr>
          <p:cNvCxnSpPr>
            <a:cxnSpLocks/>
          </p:cNvCxnSpPr>
          <p:nvPr/>
        </p:nvCxnSpPr>
        <p:spPr>
          <a:xfrm flipV="1">
            <a:off x="5148942" y="25363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844AF19-3321-B262-393D-46CA1D64D46C}"/>
              </a:ext>
            </a:extLst>
          </p:cNvPr>
          <p:cNvCxnSpPr>
            <a:cxnSpLocks/>
          </p:cNvCxnSpPr>
          <p:nvPr/>
        </p:nvCxnSpPr>
        <p:spPr>
          <a:xfrm flipV="1">
            <a:off x="5745554" y="25363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0F47F7D-FC78-9536-FEFC-F7B2F92450BB}"/>
              </a:ext>
            </a:extLst>
          </p:cNvPr>
          <p:cNvCxnSpPr>
            <a:cxnSpLocks/>
          </p:cNvCxnSpPr>
          <p:nvPr/>
        </p:nvCxnSpPr>
        <p:spPr>
          <a:xfrm flipV="1">
            <a:off x="6446446" y="2536370"/>
            <a:ext cx="0" cy="5551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14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BA4B7-77C7-E8D2-C840-B6162D96D5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01B5F9-7F40-DFCC-DB0F-AF531C282314}"/>
              </a:ext>
            </a:extLst>
          </p:cNvPr>
          <p:cNvSpPr>
            <a:spLocks noGrp="1"/>
          </p:cNvSpPr>
          <p:nvPr>
            <p:ph type="title"/>
          </p:nvPr>
        </p:nvSpPr>
        <p:spPr/>
        <p:txBody>
          <a:bodyPr/>
          <a:lstStyle/>
          <a:p>
            <a:r>
              <a:rPr kumimoji="1" lang="en-US" altLang="ja-JP" b="1" dirty="0"/>
              <a:t>Object detection validity Results</a:t>
            </a:r>
            <a:endParaRPr kumimoji="1" lang="ja-JP" altLang="en-US" b="1" dirty="0"/>
          </a:p>
        </p:txBody>
      </p:sp>
      <p:sp>
        <p:nvSpPr>
          <p:cNvPr id="3" name="コンテンツ プレースホルダー 2">
            <a:extLst>
              <a:ext uri="{FF2B5EF4-FFF2-40B4-BE49-F238E27FC236}">
                <a16:creationId xmlns:a16="http://schemas.microsoft.com/office/drawing/2014/main" id="{A10820F5-6E72-9A91-8E23-E54B28DDB63C}"/>
              </a:ext>
            </a:extLst>
          </p:cNvPr>
          <p:cNvSpPr>
            <a:spLocks noGrp="1"/>
          </p:cNvSpPr>
          <p:nvPr>
            <p:ph idx="1"/>
          </p:nvPr>
        </p:nvSpPr>
        <p:spPr>
          <a:xfrm>
            <a:off x="1097280" y="1442706"/>
            <a:ext cx="10058400" cy="420430"/>
          </a:xfrm>
        </p:spPr>
        <p:txBody>
          <a:bodyPr>
            <a:normAutofit lnSpcReduction="10000"/>
          </a:bodyPr>
          <a:lstStyle/>
          <a:p>
            <a:r>
              <a:rPr lang="en-US" altLang="ja-JP" sz="2400" dirty="0"/>
              <a:t>reliability score from object detection validity</a:t>
            </a:r>
            <a:endParaRPr kumimoji="1" lang="ja-JP" altLang="en-US" sz="2400" dirty="0"/>
          </a:p>
        </p:txBody>
      </p:sp>
      <p:sp>
        <p:nvSpPr>
          <p:cNvPr id="4" name="スライド番号プレースホルダー 3">
            <a:extLst>
              <a:ext uri="{FF2B5EF4-FFF2-40B4-BE49-F238E27FC236}">
                <a16:creationId xmlns:a16="http://schemas.microsoft.com/office/drawing/2014/main" id="{CDF1B31F-816F-7637-E90D-D75F964B1AF6}"/>
              </a:ext>
            </a:extLst>
          </p:cNvPr>
          <p:cNvSpPr>
            <a:spLocks noGrp="1"/>
          </p:cNvSpPr>
          <p:nvPr>
            <p:ph type="sldNum" sz="quarter" idx="12"/>
          </p:nvPr>
        </p:nvSpPr>
        <p:spPr/>
        <p:txBody>
          <a:bodyPr/>
          <a:lstStyle/>
          <a:p>
            <a:fld id="{025BF1CB-AC46-4392-AACF-5E1B0FBAF5D6}" type="slidenum">
              <a:rPr kumimoji="1" lang="ja-JP" altLang="en-US" smtClean="0"/>
              <a:t>17</a:t>
            </a:fld>
            <a:endParaRPr kumimoji="1" lang="ja-JP" altLang="en-US"/>
          </a:p>
        </p:txBody>
      </p:sp>
      <p:pic>
        <p:nvPicPr>
          <p:cNvPr id="5" name="図 4" descr="グラフ, ヒストグラム&#10;&#10;自動的に生成された説明">
            <a:extLst>
              <a:ext uri="{FF2B5EF4-FFF2-40B4-BE49-F238E27FC236}">
                <a16:creationId xmlns:a16="http://schemas.microsoft.com/office/drawing/2014/main" id="{082DBFBB-5B75-7381-F04D-3894DDC9AC71}"/>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01641" y="1871926"/>
            <a:ext cx="2965535" cy="2226182"/>
          </a:xfrm>
          <a:prstGeom prst="rect">
            <a:avLst/>
          </a:prstGeom>
          <a:noFill/>
          <a:ln>
            <a:noFill/>
          </a:ln>
        </p:spPr>
      </p:pic>
      <p:pic>
        <p:nvPicPr>
          <p:cNvPr id="6" name="図 5" descr="グラフ, ヒストグラム&#10;&#10;自動的に生成された説明">
            <a:extLst>
              <a:ext uri="{FF2B5EF4-FFF2-40B4-BE49-F238E27FC236}">
                <a16:creationId xmlns:a16="http://schemas.microsoft.com/office/drawing/2014/main" id="{EEC14211-8849-70AE-AB1E-BA5314B67B11}"/>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01641" y="4098108"/>
            <a:ext cx="2965533" cy="2226181"/>
          </a:xfrm>
          <a:prstGeom prst="rect">
            <a:avLst/>
          </a:prstGeom>
          <a:noFill/>
          <a:ln>
            <a:noFill/>
          </a:ln>
        </p:spPr>
      </p:pic>
      <p:pic>
        <p:nvPicPr>
          <p:cNvPr id="7" name="図 6" descr="屋外, 記号, 山, 大きい が含まれている画像&#10;&#10;自動的に生成された説明">
            <a:extLst>
              <a:ext uri="{FF2B5EF4-FFF2-40B4-BE49-F238E27FC236}">
                <a16:creationId xmlns:a16="http://schemas.microsoft.com/office/drawing/2014/main" id="{9859B72C-A664-B28B-1271-3BFBEBDF7E32}"/>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878756" y="2283566"/>
            <a:ext cx="1726832" cy="1726832"/>
          </a:xfrm>
          <a:prstGeom prst="rect">
            <a:avLst/>
          </a:prstGeom>
          <a:noFill/>
          <a:ln>
            <a:noFill/>
          </a:ln>
        </p:spPr>
      </p:pic>
      <p:pic>
        <p:nvPicPr>
          <p:cNvPr id="8" name="図 7">
            <a:extLst>
              <a:ext uri="{FF2B5EF4-FFF2-40B4-BE49-F238E27FC236}">
                <a16:creationId xmlns:a16="http://schemas.microsoft.com/office/drawing/2014/main" id="{4DC3FF45-114B-2F8F-AFB9-EF5AFE24E0B2}"/>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886074" y="2283566"/>
            <a:ext cx="1726832" cy="1726832"/>
          </a:xfrm>
          <a:prstGeom prst="rect">
            <a:avLst/>
          </a:prstGeom>
          <a:noFill/>
          <a:ln>
            <a:noFill/>
          </a:ln>
        </p:spPr>
      </p:pic>
      <p:pic>
        <p:nvPicPr>
          <p:cNvPr id="9" name="図 8" descr="山の上の建物&#10;&#10;中程度の精度で自動的に生成された説明">
            <a:extLst>
              <a:ext uri="{FF2B5EF4-FFF2-40B4-BE49-F238E27FC236}">
                <a16:creationId xmlns:a16="http://schemas.microsoft.com/office/drawing/2014/main" id="{8F4348AE-2DA1-D346-31F5-D679A5E6232C}"/>
              </a:ext>
            </a:extLst>
          </p:cNvPr>
          <p:cNvPicPr>
            <a:picLocks noChangeAspect="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8893392" y="2283566"/>
            <a:ext cx="1726832" cy="1726832"/>
          </a:xfrm>
          <a:prstGeom prst="rect">
            <a:avLst/>
          </a:prstGeom>
          <a:noFill/>
          <a:ln>
            <a:noFill/>
          </a:ln>
        </p:spPr>
      </p:pic>
      <p:pic>
        <p:nvPicPr>
          <p:cNvPr id="10" name="図 9" descr="屋外, 建物, 大きい, 眺め が含まれている画像&#10;&#10;自動的に生成された説明">
            <a:extLst>
              <a:ext uri="{FF2B5EF4-FFF2-40B4-BE49-F238E27FC236}">
                <a16:creationId xmlns:a16="http://schemas.microsoft.com/office/drawing/2014/main" id="{13DC4732-D5E7-0BC1-9CDD-6DAADCF86928}"/>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4878755" y="4270983"/>
            <a:ext cx="1726832" cy="1726832"/>
          </a:xfrm>
          <a:prstGeom prst="rect">
            <a:avLst/>
          </a:prstGeom>
          <a:noFill/>
          <a:ln>
            <a:noFill/>
          </a:ln>
        </p:spPr>
      </p:pic>
      <p:pic>
        <p:nvPicPr>
          <p:cNvPr id="11" name="図 10" descr="屋外, 大きい, 市, 水 が含まれている画像&#10;&#10;自動的に生成された説明">
            <a:extLst>
              <a:ext uri="{FF2B5EF4-FFF2-40B4-BE49-F238E27FC236}">
                <a16:creationId xmlns:a16="http://schemas.microsoft.com/office/drawing/2014/main" id="{61A122F2-07E4-5E03-6F0F-F82BAA197C15}"/>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6886073" y="4270983"/>
            <a:ext cx="1726832" cy="1726832"/>
          </a:xfrm>
          <a:prstGeom prst="rect">
            <a:avLst/>
          </a:prstGeom>
          <a:noFill/>
          <a:ln>
            <a:noFill/>
          </a:ln>
        </p:spPr>
      </p:pic>
      <p:pic>
        <p:nvPicPr>
          <p:cNvPr id="12" name="図 11" descr="屋外, 大きい, 建物, 市 が含まれている画像&#10;&#10;自動的に生成された説明">
            <a:extLst>
              <a:ext uri="{FF2B5EF4-FFF2-40B4-BE49-F238E27FC236}">
                <a16:creationId xmlns:a16="http://schemas.microsoft.com/office/drawing/2014/main" id="{72C2C689-4FBB-7EC9-A442-AC404429F73E}"/>
              </a:ext>
            </a:extLst>
          </p:cNvPr>
          <p:cNvPicPr>
            <a:picLocks noChangeAspect="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8893391" y="4270983"/>
            <a:ext cx="1726832" cy="1726832"/>
          </a:xfrm>
          <a:prstGeom prst="rect">
            <a:avLst/>
          </a:prstGeom>
          <a:noFill/>
          <a:ln>
            <a:noFill/>
          </a:ln>
        </p:spPr>
      </p:pic>
      <p:sp>
        <p:nvSpPr>
          <p:cNvPr id="13" name="コンテンツ プレースホルダー 2">
            <a:extLst>
              <a:ext uri="{FF2B5EF4-FFF2-40B4-BE49-F238E27FC236}">
                <a16:creationId xmlns:a16="http://schemas.microsoft.com/office/drawing/2014/main" id="{9EB2F6EE-9F48-CAE4-D9D4-B6EFF3B22E2C}"/>
              </a:ext>
            </a:extLst>
          </p:cNvPr>
          <p:cNvSpPr txBox="1">
            <a:spLocks/>
          </p:cNvSpPr>
          <p:nvPr/>
        </p:nvSpPr>
        <p:spPr>
          <a:xfrm>
            <a:off x="5457512" y="1863136"/>
            <a:ext cx="314350"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T1</a:t>
            </a:r>
            <a:endParaRPr lang="ja-JP" altLang="en-US" sz="2400" dirty="0"/>
          </a:p>
        </p:txBody>
      </p:sp>
      <p:sp>
        <p:nvSpPr>
          <p:cNvPr id="14" name="コンテンツ プレースホルダー 2">
            <a:extLst>
              <a:ext uri="{FF2B5EF4-FFF2-40B4-BE49-F238E27FC236}">
                <a16:creationId xmlns:a16="http://schemas.microsoft.com/office/drawing/2014/main" id="{891AFB21-3F44-F014-DB6A-39AD71865C94}"/>
              </a:ext>
            </a:extLst>
          </p:cNvPr>
          <p:cNvSpPr txBox="1">
            <a:spLocks/>
          </p:cNvSpPr>
          <p:nvPr/>
        </p:nvSpPr>
        <p:spPr>
          <a:xfrm>
            <a:off x="7435139" y="1863136"/>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T26</a:t>
            </a:r>
            <a:endParaRPr lang="ja-JP" altLang="en-US" sz="2400" dirty="0"/>
          </a:p>
        </p:txBody>
      </p:sp>
      <p:sp>
        <p:nvSpPr>
          <p:cNvPr id="15" name="コンテンツ プレースホルダー 2">
            <a:extLst>
              <a:ext uri="{FF2B5EF4-FFF2-40B4-BE49-F238E27FC236}">
                <a16:creationId xmlns:a16="http://schemas.microsoft.com/office/drawing/2014/main" id="{43BAFC92-4279-6560-9B3C-F64E0CC077B9}"/>
              </a:ext>
            </a:extLst>
          </p:cNvPr>
          <p:cNvSpPr txBox="1">
            <a:spLocks/>
          </p:cNvSpPr>
          <p:nvPr/>
        </p:nvSpPr>
        <p:spPr>
          <a:xfrm>
            <a:off x="9500894" y="1865303"/>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T81</a:t>
            </a:r>
            <a:endParaRPr lang="ja-JP" altLang="en-US" sz="2400" dirty="0"/>
          </a:p>
        </p:txBody>
      </p:sp>
      <p:sp>
        <p:nvSpPr>
          <p:cNvPr id="16" name="コンテンツ プレースホルダー 2">
            <a:extLst>
              <a:ext uri="{FF2B5EF4-FFF2-40B4-BE49-F238E27FC236}">
                <a16:creationId xmlns:a16="http://schemas.microsoft.com/office/drawing/2014/main" id="{72BA693C-9048-96A9-211E-F28C5DC1AFA5}"/>
              </a:ext>
            </a:extLst>
          </p:cNvPr>
          <p:cNvSpPr txBox="1">
            <a:spLocks/>
          </p:cNvSpPr>
          <p:nvPr/>
        </p:nvSpPr>
        <p:spPr>
          <a:xfrm>
            <a:off x="2703652" y="1782380"/>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a:t>
            </a:r>
            <a:endParaRPr lang="ja-JP" altLang="en-US" sz="2400" dirty="0"/>
          </a:p>
        </p:txBody>
      </p:sp>
      <p:sp>
        <p:nvSpPr>
          <p:cNvPr id="17" name="コンテンツ プレースホルダー 2">
            <a:extLst>
              <a:ext uri="{FF2B5EF4-FFF2-40B4-BE49-F238E27FC236}">
                <a16:creationId xmlns:a16="http://schemas.microsoft.com/office/drawing/2014/main" id="{D986AB96-F365-CC9F-EF3D-7D78F6C6CCA1}"/>
              </a:ext>
            </a:extLst>
          </p:cNvPr>
          <p:cNvSpPr txBox="1">
            <a:spLocks/>
          </p:cNvSpPr>
          <p:nvPr/>
        </p:nvSpPr>
        <p:spPr>
          <a:xfrm>
            <a:off x="2703651" y="4017353"/>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i26</a:t>
            </a:r>
            <a:endParaRPr lang="ja-JP" altLang="en-US" sz="2400" dirty="0"/>
          </a:p>
        </p:txBody>
      </p:sp>
      <p:sp>
        <p:nvSpPr>
          <p:cNvPr id="18" name="コンテンツ プレースホルダー 2">
            <a:extLst>
              <a:ext uri="{FF2B5EF4-FFF2-40B4-BE49-F238E27FC236}">
                <a16:creationId xmlns:a16="http://schemas.microsoft.com/office/drawing/2014/main" id="{E945E7E0-81E5-3EE4-C545-719A285DDED6}"/>
              </a:ext>
            </a:extLst>
          </p:cNvPr>
          <p:cNvSpPr txBox="1">
            <a:spLocks/>
          </p:cNvSpPr>
          <p:nvPr/>
        </p:nvSpPr>
        <p:spPr>
          <a:xfrm>
            <a:off x="4597570" y="2959957"/>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i1</a:t>
            </a:r>
            <a:endParaRPr lang="ja-JP" altLang="en-US" sz="2400" dirty="0"/>
          </a:p>
        </p:txBody>
      </p:sp>
      <p:sp>
        <p:nvSpPr>
          <p:cNvPr id="19" name="コンテンツ プレースホルダー 2">
            <a:extLst>
              <a:ext uri="{FF2B5EF4-FFF2-40B4-BE49-F238E27FC236}">
                <a16:creationId xmlns:a16="http://schemas.microsoft.com/office/drawing/2014/main" id="{5CE55373-7DB7-DADC-10B7-08646B227567}"/>
              </a:ext>
            </a:extLst>
          </p:cNvPr>
          <p:cNvSpPr txBox="1">
            <a:spLocks/>
          </p:cNvSpPr>
          <p:nvPr/>
        </p:nvSpPr>
        <p:spPr>
          <a:xfrm>
            <a:off x="4456820" y="4959751"/>
            <a:ext cx="511827" cy="5819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2400" dirty="0"/>
              <a:t>i26</a:t>
            </a:r>
            <a:endParaRPr lang="ja-JP" altLang="en-US" sz="2400" dirty="0"/>
          </a:p>
        </p:txBody>
      </p:sp>
      <p:cxnSp>
        <p:nvCxnSpPr>
          <p:cNvPr id="20" name="直線矢印コネクタ 19">
            <a:extLst>
              <a:ext uri="{FF2B5EF4-FFF2-40B4-BE49-F238E27FC236}">
                <a16:creationId xmlns:a16="http://schemas.microsoft.com/office/drawing/2014/main" id="{AAC379A2-018D-D537-97FA-6680A3C1DCEF}"/>
              </a:ext>
            </a:extLst>
          </p:cNvPr>
          <p:cNvCxnSpPr>
            <a:cxnSpLocks/>
          </p:cNvCxnSpPr>
          <p:nvPr/>
        </p:nvCxnSpPr>
        <p:spPr>
          <a:xfrm>
            <a:off x="2438398" y="2725435"/>
            <a:ext cx="0" cy="4690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9C6CA8B-70D9-22EA-46B7-9FF497C98E70}"/>
              </a:ext>
            </a:extLst>
          </p:cNvPr>
          <p:cNvCxnSpPr>
            <a:cxnSpLocks/>
          </p:cNvCxnSpPr>
          <p:nvPr/>
        </p:nvCxnSpPr>
        <p:spPr>
          <a:xfrm>
            <a:off x="2558141" y="2725435"/>
            <a:ext cx="0" cy="4690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左中かっこ 22">
            <a:extLst>
              <a:ext uri="{FF2B5EF4-FFF2-40B4-BE49-F238E27FC236}">
                <a16:creationId xmlns:a16="http://schemas.microsoft.com/office/drawing/2014/main" id="{359D319D-2C48-8695-CEC5-3E56BD5E9E15}"/>
              </a:ext>
            </a:extLst>
          </p:cNvPr>
          <p:cNvSpPr/>
          <p:nvPr/>
        </p:nvSpPr>
        <p:spPr>
          <a:xfrm rot="5400000">
            <a:off x="3315512" y="2684995"/>
            <a:ext cx="469043" cy="868259"/>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F01AAAE8-7F62-0D07-04D1-D1ACE15DCA2B}"/>
              </a:ext>
            </a:extLst>
          </p:cNvPr>
          <p:cNvSpPr/>
          <p:nvPr/>
        </p:nvSpPr>
        <p:spPr>
          <a:xfrm rot="5400000">
            <a:off x="2159653" y="4862835"/>
            <a:ext cx="581941" cy="728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左中かっこ 24">
            <a:extLst>
              <a:ext uri="{FF2B5EF4-FFF2-40B4-BE49-F238E27FC236}">
                <a16:creationId xmlns:a16="http://schemas.microsoft.com/office/drawing/2014/main" id="{49F59CE7-092B-D45E-DDE9-A4A79B5D6D89}"/>
              </a:ext>
            </a:extLst>
          </p:cNvPr>
          <p:cNvSpPr/>
          <p:nvPr/>
        </p:nvSpPr>
        <p:spPr>
          <a:xfrm rot="5400000">
            <a:off x="3168723" y="4886429"/>
            <a:ext cx="581941" cy="728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25997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372-51A6-7B04-84C0-BA90647606E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078372-EA28-7DFC-AF11-12B0EF1F859E}"/>
              </a:ext>
            </a:extLst>
          </p:cNvPr>
          <p:cNvSpPr>
            <a:spLocks noGrp="1"/>
          </p:cNvSpPr>
          <p:nvPr>
            <p:ph type="title"/>
          </p:nvPr>
        </p:nvSpPr>
        <p:spPr/>
        <p:txBody>
          <a:bodyPr/>
          <a:lstStyle/>
          <a:p>
            <a:r>
              <a:rPr kumimoji="1" lang="en-US" altLang="ja-JP" dirty="0">
                <a:latin typeface="+mn-lt"/>
              </a:rPr>
              <a:t>Conclusion</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B7C8ED8A-F3BB-D2DB-AED7-374797ED7E1D}"/>
              </a:ext>
            </a:extLst>
          </p:cNvPr>
          <p:cNvSpPr>
            <a:spLocks noGrp="1"/>
          </p:cNvSpPr>
          <p:nvPr>
            <p:ph idx="1"/>
          </p:nvPr>
        </p:nvSpPr>
        <p:spPr>
          <a:xfrm>
            <a:off x="1097280" y="1442706"/>
            <a:ext cx="10058400" cy="4592334"/>
          </a:xfrm>
        </p:spPr>
        <p:txBody>
          <a:bodyPr>
            <a:normAutofit/>
          </a:bodyPr>
          <a:lstStyle/>
          <a:p>
            <a:pPr marL="365125" indent="-365125">
              <a:buFont typeface="Wingdings" panose="05000000000000000000" pitchFamily="2" charset="2"/>
              <a:buChar char="Ø"/>
            </a:pPr>
            <a:r>
              <a:rPr kumimoji="1" lang="en-US" altLang="ja-JP" sz="2400" dirty="0"/>
              <a:t>We proposed a method to calculate the reliability of images taken during mobile observation of natural environments.</a:t>
            </a:r>
          </a:p>
          <a:p>
            <a:pPr marL="365125" indent="-365125">
              <a:buFont typeface="Wingdings" panose="05000000000000000000" pitchFamily="2" charset="2"/>
              <a:buChar char="Ø"/>
            </a:pPr>
            <a:r>
              <a:rPr lang="en-US" altLang="ja-JP" sz="2400" dirty="0"/>
              <a:t>Using a prototype, we confirmed the feasibility of the system by checking the validity of time continuity, spatial continuity, and object detection.</a:t>
            </a:r>
          </a:p>
          <a:p>
            <a:pPr marL="365125" indent="-365125">
              <a:buFont typeface="Wingdings" panose="05000000000000000000" pitchFamily="2" charset="2"/>
              <a:buChar char="Ø"/>
            </a:pPr>
            <a:r>
              <a:rPr kumimoji="1" lang="en-US" altLang="ja-JP" sz="2400" dirty="0"/>
              <a:t>As a future prospect, we plan to evaluate the effectiveness and practicality of the proposed method using observational data from monitoring actual natural environments.</a:t>
            </a:r>
            <a:endParaRPr kumimoji="1" lang="ja-JP" altLang="en-US" sz="2400" dirty="0"/>
          </a:p>
        </p:txBody>
      </p:sp>
      <p:sp>
        <p:nvSpPr>
          <p:cNvPr id="4" name="スライド番号プレースホルダー 3">
            <a:extLst>
              <a:ext uri="{FF2B5EF4-FFF2-40B4-BE49-F238E27FC236}">
                <a16:creationId xmlns:a16="http://schemas.microsoft.com/office/drawing/2014/main" id="{77D2CCDC-223D-DAE4-FA13-64D7D7E7F19D}"/>
              </a:ext>
            </a:extLst>
          </p:cNvPr>
          <p:cNvSpPr>
            <a:spLocks noGrp="1"/>
          </p:cNvSpPr>
          <p:nvPr>
            <p:ph type="sldNum" sz="quarter" idx="12"/>
          </p:nvPr>
        </p:nvSpPr>
        <p:spPr/>
        <p:txBody>
          <a:bodyPr/>
          <a:lstStyle/>
          <a:p>
            <a:fld id="{025BF1CB-AC46-4392-AACF-5E1B0FBAF5D6}" type="slidenum">
              <a:rPr kumimoji="1" lang="ja-JP" altLang="en-US" smtClean="0"/>
              <a:t>18</a:t>
            </a:fld>
            <a:endParaRPr kumimoji="1" lang="ja-JP" altLang="en-US"/>
          </a:p>
        </p:txBody>
      </p:sp>
    </p:spTree>
    <p:extLst>
      <p:ext uri="{BB962C8B-B14F-4D97-AF65-F5344CB8AC3E}">
        <p14:creationId xmlns:p14="http://schemas.microsoft.com/office/powerpoint/2010/main" val="3934586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E4E20-1BF8-F502-E060-42C3ED0C3D0D}"/>
              </a:ext>
            </a:extLst>
          </p:cNvPr>
          <p:cNvSpPr>
            <a:spLocks noGrp="1"/>
          </p:cNvSpPr>
          <p:nvPr>
            <p:ph type="title"/>
          </p:nvPr>
        </p:nvSpPr>
        <p:spPr>
          <a:xfrm>
            <a:off x="1154083" y="3008570"/>
            <a:ext cx="10058400" cy="840860"/>
          </a:xfrm>
        </p:spPr>
        <p:txBody>
          <a:bodyPr/>
          <a:lstStyle/>
          <a:p>
            <a:pPr algn="ctr"/>
            <a:r>
              <a:rPr kumimoji="1" lang="en-US" altLang="ja-JP" b="1" dirty="0"/>
              <a:t>Thank you for your attention</a:t>
            </a:r>
            <a:endParaRPr kumimoji="1" lang="ja-JP" altLang="en-US" b="1" dirty="0"/>
          </a:p>
        </p:txBody>
      </p:sp>
      <p:sp>
        <p:nvSpPr>
          <p:cNvPr id="3" name="スライド番号プレースホルダー 2">
            <a:extLst>
              <a:ext uri="{FF2B5EF4-FFF2-40B4-BE49-F238E27FC236}">
                <a16:creationId xmlns:a16="http://schemas.microsoft.com/office/drawing/2014/main" id="{4A198CD7-C513-9BDC-73D2-E94D2FF7A95C}"/>
              </a:ext>
            </a:extLst>
          </p:cNvPr>
          <p:cNvSpPr>
            <a:spLocks noGrp="1"/>
          </p:cNvSpPr>
          <p:nvPr>
            <p:ph type="sldNum" sz="quarter" idx="12"/>
          </p:nvPr>
        </p:nvSpPr>
        <p:spPr/>
        <p:txBody>
          <a:bodyPr/>
          <a:lstStyle/>
          <a:p>
            <a:fld id="{025BF1CB-AC46-4392-AACF-5E1B0FBAF5D6}" type="slidenum">
              <a:rPr kumimoji="1" lang="ja-JP" altLang="en-US" smtClean="0"/>
              <a:t>19</a:t>
            </a:fld>
            <a:endParaRPr kumimoji="1" lang="ja-JP" altLang="en-US"/>
          </a:p>
        </p:txBody>
      </p:sp>
    </p:spTree>
    <p:extLst>
      <p:ext uri="{BB962C8B-B14F-4D97-AF65-F5344CB8AC3E}">
        <p14:creationId xmlns:p14="http://schemas.microsoft.com/office/powerpoint/2010/main" val="212274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8AC74-D5D2-7EF6-6308-19AE3A6B9129}"/>
              </a:ext>
            </a:extLst>
          </p:cNvPr>
          <p:cNvSpPr>
            <a:spLocks noGrp="1"/>
          </p:cNvSpPr>
          <p:nvPr>
            <p:ph type="title"/>
          </p:nvPr>
        </p:nvSpPr>
        <p:spPr/>
        <p:txBody>
          <a:bodyPr/>
          <a:lstStyle/>
          <a:p>
            <a:r>
              <a:rPr kumimoji="1" lang="en-US" altLang="ja-JP" b="1" dirty="0"/>
              <a:t>Research background</a:t>
            </a:r>
            <a:endParaRPr kumimoji="1" lang="ja-JP" altLang="en-US" b="1" dirty="0"/>
          </a:p>
        </p:txBody>
      </p:sp>
      <p:sp>
        <p:nvSpPr>
          <p:cNvPr id="3" name="コンテンツ プレースホルダー 2">
            <a:extLst>
              <a:ext uri="{FF2B5EF4-FFF2-40B4-BE49-F238E27FC236}">
                <a16:creationId xmlns:a16="http://schemas.microsoft.com/office/drawing/2014/main" id="{1559A0AB-B0A0-5F8B-1EA4-02F85AB2353F}"/>
              </a:ext>
            </a:extLst>
          </p:cNvPr>
          <p:cNvSpPr>
            <a:spLocks noGrp="1"/>
          </p:cNvSpPr>
          <p:nvPr>
            <p:ph idx="1"/>
          </p:nvPr>
        </p:nvSpPr>
        <p:spPr>
          <a:xfrm>
            <a:off x="1097280" y="1442706"/>
            <a:ext cx="10058400" cy="4789928"/>
          </a:xfrm>
        </p:spPr>
        <p:txBody>
          <a:bodyPr>
            <a:normAutofit/>
          </a:bodyPr>
          <a:lstStyle/>
          <a:p>
            <a:pPr marL="449263" indent="-449263">
              <a:lnSpc>
                <a:spcPct val="100000"/>
              </a:lnSpc>
              <a:buFont typeface="Wingdings" panose="05000000000000000000" pitchFamily="2" charset="2"/>
              <a:buChar char="Ø"/>
            </a:pPr>
            <a:r>
              <a:rPr kumimoji="1" lang="en-US" altLang="ja-JP" sz="2800" dirty="0"/>
              <a:t>Natural environment observation is considered important for purposes such as understanding environmental problems and detecting disasters.</a:t>
            </a:r>
          </a:p>
          <a:p>
            <a:pPr marL="449263" indent="-449263">
              <a:lnSpc>
                <a:spcPct val="100000"/>
              </a:lnSpc>
              <a:buFont typeface="Wingdings" panose="05000000000000000000" pitchFamily="2" charset="2"/>
              <a:buChar char="Ø"/>
            </a:pPr>
            <a:r>
              <a:rPr kumimoji="1" lang="en-US" altLang="ja-JP" sz="2800" dirty="0">
                <a:solidFill>
                  <a:srgbClr val="FF0000"/>
                </a:solidFill>
              </a:rPr>
              <a:t>Unmanned aerial vehicles (helicopters, drones, etc.) are used in a wide range of fields, including natural environment observation, material transportation, and quality control.</a:t>
            </a:r>
          </a:p>
          <a:p>
            <a:pPr marL="741871" lvl="1" indent="-449263">
              <a:lnSpc>
                <a:spcPct val="100000"/>
              </a:lnSpc>
              <a:buFont typeface="Arial" panose="020B0604020202020204" pitchFamily="34" charset="0"/>
              <a:buChar char="•"/>
            </a:pPr>
            <a:r>
              <a:rPr lang="en-US" altLang="ja-JP" sz="2000" dirty="0"/>
              <a:t>For example, spraying pesticides in agriculture is attracting attention because it reduces the workload, shortens work time, and improves safety during spraying 1).</a:t>
            </a:r>
          </a:p>
        </p:txBody>
      </p:sp>
      <p:sp>
        <p:nvSpPr>
          <p:cNvPr id="4" name="スライド番号プレースホルダー 3">
            <a:extLst>
              <a:ext uri="{FF2B5EF4-FFF2-40B4-BE49-F238E27FC236}">
                <a16:creationId xmlns:a16="http://schemas.microsoft.com/office/drawing/2014/main" id="{43C04B6F-5443-9AD0-9957-2116BC5A668C}"/>
              </a:ext>
            </a:extLst>
          </p:cNvPr>
          <p:cNvSpPr>
            <a:spLocks noGrp="1"/>
          </p:cNvSpPr>
          <p:nvPr>
            <p:ph type="sldNum" sz="quarter" idx="12"/>
          </p:nvPr>
        </p:nvSpPr>
        <p:spPr/>
        <p:txBody>
          <a:bodyPr/>
          <a:lstStyle/>
          <a:p>
            <a:fld id="{025BF1CB-AC46-4392-AACF-5E1B0FBAF5D6}" type="slidenum">
              <a:rPr kumimoji="1" lang="ja-JP" altLang="en-US" smtClean="0"/>
              <a:t>2</a:t>
            </a:fld>
            <a:endParaRPr kumimoji="1" lang="ja-JP" altLang="en-US"/>
          </a:p>
        </p:txBody>
      </p:sp>
    </p:spTree>
    <p:extLst>
      <p:ext uri="{BB962C8B-B14F-4D97-AF65-F5344CB8AC3E}">
        <p14:creationId xmlns:p14="http://schemas.microsoft.com/office/powerpoint/2010/main" val="3044327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75BC-3C0E-1AEC-B875-A4CC2AAF45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D2B453-66C7-2AB8-355F-D36DBD147644}"/>
              </a:ext>
            </a:extLst>
          </p:cNvPr>
          <p:cNvSpPr>
            <a:spLocks noGrp="1"/>
          </p:cNvSpPr>
          <p:nvPr>
            <p:ph type="title"/>
          </p:nvPr>
        </p:nvSpPr>
        <p:spPr/>
        <p:txBody>
          <a:bodyPr/>
          <a:lstStyle/>
          <a:p>
            <a:r>
              <a:rPr lang="en-US" altLang="ja-JP" dirty="0">
                <a:latin typeface="+mn-lt"/>
              </a:rPr>
              <a:t>Proposed Method</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237CB04D-8FDC-1001-3E90-13DEEAAE01E3}"/>
              </a:ext>
            </a:extLst>
          </p:cNvPr>
          <p:cNvSpPr>
            <a:spLocks noGrp="1"/>
          </p:cNvSpPr>
          <p:nvPr>
            <p:ph type="sldNum" sz="quarter" idx="12"/>
          </p:nvPr>
        </p:nvSpPr>
        <p:spPr/>
        <p:txBody>
          <a:bodyPr/>
          <a:lstStyle/>
          <a:p>
            <a:fld id="{025BF1CB-AC46-4392-AACF-5E1B0FBAF5D6}" type="slidenum">
              <a:rPr kumimoji="1" lang="ja-JP" altLang="en-US" smtClean="0"/>
              <a:t>20</a:t>
            </a:fld>
            <a:endParaRPr kumimoji="1" lang="ja-JP" altLang="en-US"/>
          </a:p>
        </p:txBody>
      </p:sp>
      <p:grpSp>
        <p:nvGrpSpPr>
          <p:cNvPr id="5" name="Group 4">
            <a:extLst>
              <a:ext uri="{FF2B5EF4-FFF2-40B4-BE49-F238E27FC236}">
                <a16:creationId xmlns:a16="http://schemas.microsoft.com/office/drawing/2014/main" id="{74C7306E-DDDD-59C5-3832-058A013C50FC}"/>
              </a:ext>
            </a:extLst>
          </p:cNvPr>
          <p:cNvGrpSpPr>
            <a:grpSpLocks noChangeAspect="1"/>
          </p:cNvGrpSpPr>
          <p:nvPr/>
        </p:nvGrpSpPr>
        <p:grpSpPr bwMode="auto">
          <a:xfrm>
            <a:off x="1320010" y="1449447"/>
            <a:ext cx="9236460" cy="4688355"/>
            <a:chOff x="2457" y="1458"/>
            <a:chExt cx="2766" cy="1404"/>
          </a:xfrm>
        </p:grpSpPr>
        <p:sp>
          <p:nvSpPr>
            <p:cNvPr id="6" name="AutoShape 3">
              <a:extLst>
                <a:ext uri="{FF2B5EF4-FFF2-40B4-BE49-F238E27FC236}">
                  <a16:creationId xmlns:a16="http://schemas.microsoft.com/office/drawing/2014/main" id="{6D30FB8A-9BFE-75FC-1079-807E3AB6D7E5}"/>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5">
              <a:extLst>
                <a:ext uri="{FF2B5EF4-FFF2-40B4-BE49-F238E27FC236}">
                  <a16:creationId xmlns:a16="http://schemas.microsoft.com/office/drawing/2014/main" id="{A86F4B20-9A13-2928-97BC-0E75DAD7E987}"/>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 name="Freeform 6">
              <a:extLst>
                <a:ext uri="{FF2B5EF4-FFF2-40B4-BE49-F238E27FC236}">
                  <a16:creationId xmlns:a16="http://schemas.microsoft.com/office/drawing/2014/main" id="{FF2F4687-0665-42E8-F164-7D5151046158}"/>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 name="Freeform 7">
              <a:extLst>
                <a:ext uri="{FF2B5EF4-FFF2-40B4-BE49-F238E27FC236}">
                  <a16:creationId xmlns:a16="http://schemas.microsoft.com/office/drawing/2014/main" id="{F0F47BF7-0DDD-9330-B43A-1D4ACD8905F9}"/>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 name="Freeform 8">
              <a:extLst>
                <a:ext uri="{FF2B5EF4-FFF2-40B4-BE49-F238E27FC236}">
                  <a16:creationId xmlns:a16="http://schemas.microsoft.com/office/drawing/2014/main" id="{5A1BC65A-61BF-23B6-21E7-EA36D8758CD6}"/>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 name="Freeform 9">
              <a:extLst>
                <a:ext uri="{FF2B5EF4-FFF2-40B4-BE49-F238E27FC236}">
                  <a16:creationId xmlns:a16="http://schemas.microsoft.com/office/drawing/2014/main" id="{0EE31E1F-A6FF-4B1C-A1FA-3C670935412D}"/>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 name="Freeform 10">
              <a:extLst>
                <a:ext uri="{FF2B5EF4-FFF2-40B4-BE49-F238E27FC236}">
                  <a16:creationId xmlns:a16="http://schemas.microsoft.com/office/drawing/2014/main" id="{299BCDA1-70CA-8BF4-AEE7-2DE0B6C608EE}"/>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p>
          </p:txBody>
        </p:sp>
        <p:sp>
          <p:nvSpPr>
            <p:cNvPr id="15" name="Freeform 11">
              <a:extLst>
                <a:ext uri="{FF2B5EF4-FFF2-40B4-BE49-F238E27FC236}">
                  <a16:creationId xmlns:a16="http://schemas.microsoft.com/office/drawing/2014/main" id="{F00086B8-3EDB-729D-395F-5BFAE9D2E753}"/>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6" name="Rectangle 12">
              <a:extLst>
                <a:ext uri="{FF2B5EF4-FFF2-40B4-BE49-F238E27FC236}">
                  <a16:creationId xmlns:a16="http://schemas.microsoft.com/office/drawing/2014/main" id="{E0634FAD-E6BB-4C9F-35DB-5732B7C473D1}"/>
                </a:ext>
              </a:extLst>
            </p:cNvPr>
            <p:cNvSpPr>
              <a:spLocks noChangeArrowheads="1"/>
            </p:cNvSpPr>
            <p:nvPr/>
          </p:nvSpPr>
          <p:spPr bwMode="auto">
            <a:xfrm>
              <a:off x="5036" y="2748"/>
              <a:ext cx="1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rPr>
                <a:t>Time</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15EA89C6-A9CD-0DEE-35C4-3A622264F91A}"/>
                </a:ext>
              </a:extLst>
            </p:cNvPr>
            <p:cNvSpPr>
              <a:spLocks noChangeArrowheads="1"/>
            </p:cNvSpPr>
            <p:nvPr/>
          </p:nvSpPr>
          <p:spPr bwMode="auto">
            <a:xfrm>
              <a:off x="380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097CC358-741E-62B7-ECBC-EEBCE0367169}"/>
                </a:ext>
              </a:extLst>
            </p:cNvPr>
            <p:cNvSpPr>
              <a:spLocks noChangeArrowheads="1"/>
            </p:cNvSpPr>
            <p:nvPr/>
          </p:nvSpPr>
          <p:spPr bwMode="auto">
            <a:xfrm>
              <a:off x="3831"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E694BA73-7231-6F7F-CF9B-EC6FC98E5E4E}"/>
                </a:ext>
              </a:extLst>
            </p:cNvPr>
            <p:cNvSpPr>
              <a:spLocks noChangeArrowheads="1"/>
            </p:cNvSpPr>
            <p:nvPr/>
          </p:nvSpPr>
          <p:spPr bwMode="auto">
            <a:xfrm>
              <a:off x="3926"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D4F31E23-3E51-FA3A-D33D-02EFF5624B62}"/>
                </a:ext>
              </a:extLst>
            </p:cNvPr>
            <p:cNvSpPr>
              <a:spLocks noChangeArrowheads="1"/>
            </p:cNvSpPr>
            <p:nvPr/>
          </p:nvSpPr>
          <p:spPr bwMode="auto">
            <a:xfrm>
              <a:off x="3953"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1" name="Rectangle 17">
              <a:extLst>
                <a:ext uri="{FF2B5EF4-FFF2-40B4-BE49-F238E27FC236}">
                  <a16:creationId xmlns:a16="http://schemas.microsoft.com/office/drawing/2014/main" id="{5C7EC99B-8262-A7B7-569E-61DA1F181F7E}"/>
                </a:ext>
              </a:extLst>
            </p:cNvPr>
            <p:cNvSpPr>
              <a:spLocks noChangeArrowheads="1"/>
            </p:cNvSpPr>
            <p:nvPr/>
          </p:nvSpPr>
          <p:spPr bwMode="auto">
            <a:xfrm>
              <a:off x="4050"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2" name="Rectangle 18">
              <a:extLst>
                <a:ext uri="{FF2B5EF4-FFF2-40B4-BE49-F238E27FC236}">
                  <a16:creationId xmlns:a16="http://schemas.microsoft.com/office/drawing/2014/main" id="{8378DCAD-BC32-FC86-49E5-BA527FF4189B}"/>
                </a:ext>
              </a:extLst>
            </p:cNvPr>
            <p:cNvSpPr>
              <a:spLocks noChangeArrowheads="1"/>
            </p:cNvSpPr>
            <p:nvPr/>
          </p:nvSpPr>
          <p:spPr bwMode="auto">
            <a:xfrm>
              <a:off x="4077"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80EC4CBF-022F-7C5E-8F5C-6AC80D57642F}"/>
                </a:ext>
              </a:extLst>
            </p:cNvPr>
            <p:cNvSpPr>
              <a:spLocks noChangeArrowheads="1"/>
            </p:cNvSpPr>
            <p:nvPr/>
          </p:nvSpPr>
          <p:spPr bwMode="auto">
            <a:xfrm>
              <a:off x="4173" y="2752"/>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618A04E1-7DFC-14CB-A027-EA8B360535B6}"/>
                </a:ext>
              </a:extLst>
            </p:cNvPr>
            <p:cNvSpPr>
              <a:spLocks noChangeArrowheads="1"/>
            </p:cNvSpPr>
            <p:nvPr/>
          </p:nvSpPr>
          <p:spPr bwMode="auto">
            <a:xfrm>
              <a:off x="4200" y="27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5" name="Line 21">
              <a:extLst>
                <a:ext uri="{FF2B5EF4-FFF2-40B4-BE49-F238E27FC236}">
                  <a16:creationId xmlns:a16="http://schemas.microsoft.com/office/drawing/2014/main" id="{E0FED871-6E93-64F6-903F-1A260620B0BD}"/>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6" name="Line 22">
              <a:extLst>
                <a:ext uri="{FF2B5EF4-FFF2-40B4-BE49-F238E27FC236}">
                  <a16:creationId xmlns:a16="http://schemas.microsoft.com/office/drawing/2014/main" id="{5C66814F-B59C-194F-031E-13B82CC0A97A}"/>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7" name="Line 23">
              <a:extLst>
                <a:ext uri="{FF2B5EF4-FFF2-40B4-BE49-F238E27FC236}">
                  <a16:creationId xmlns:a16="http://schemas.microsoft.com/office/drawing/2014/main" id="{F4CF287C-973D-7888-F21B-DDB4DABAFA71}"/>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8" name="Line 24">
              <a:extLst>
                <a:ext uri="{FF2B5EF4-FFF2-40B4-BE49-F238E27FC236}">
                  <a16:creationId xmlns:a16="http://schemas.microsoft.com/office/drawing/2014/main" id="{02796724-5513-49C3-CD01-81D4981EC07E}"/>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29" name="Line 25">
              <a:extLst>
                <a:ext uri="{FF2B5EF4-FFF2-40B4-BE49-F238E27FC236}">
                  <a16:creationId xmlns:a16="http://schemas.microsoft.com/office/drawing/2014/main" id="{C050CD8D-57B3-7FF5-94CA-041E78FB3BBD}"/>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0" name="Line 26">
              <a:extLst>
                <a:ext uri="{FF2B5EF4-FFF2-40B4-BE49-F238E27FC236}">
                  <a16:creationId xmlns:a16="http://schemas.microsoft.com/office/drawing/2014/main" id="{791C7AB0-B949-0DF5-F149-25A587C5126D}"/>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1" name="Line 27">
              <a:extLst>
                <a:ext uri="{FF2B5EF4-FFF2-40B4-BE49-F238E27FC236}">
                  <a16:creationId xmlns:a16="http://schemas.microsoft.com/office/drawing/2014/main" id="{CEF555A8-9296-9CED-DF6A-987371756D7E}"/>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2" name="Line 28">
              <a:extLst>
                <a:ext uri="{FF2B5EF4-FFF2-40B4-BE49-F238E27FC236}">
                  <a16:creationId xmlns:a16="http://schemas.microsoft.com/office/drawing/2014/main" id="{21BA42C6-27EE-B118-E977-2954AB2E19A1}"/>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3" name="Line 29">
              <a:extLst>
                <a:ext uri="{FF2B5EF4-FFF2-40B4-BE49-F238E27FC236}">
                  <a16:creationId xmlns:a16="http://schemas.microsoft.com/office/drawing/2014/main" id="{D161E57F-84EF-E3C9-436C-45A067CE5DC5}"/>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4" name="Line 30">
              <a:extLst>
                <a:ext uri="{FF2B5EF4-FFF2-40B4-BE49-F238E27FC236}">
                  <a16:creationId xmlns:a16="http://schemas.microsoft.com/office/drawing/2014/main" id="{7C081C21-65D5-8EB2-58D7-9387550A377A}"/>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5" name="Rectangle 31">
              <a:extLst>
                <a:ext uri="{FF2B5EF4-FFF2-40B4-BE49-F238E27FC236}">
                  <a16:creationId xmlns:a16="http://schemas.microsoft.com/office/drawing/2014/main" id="{2CD76A40-0BC3-4F7F-389E-8C11F4205287}"/>
                </a:ext>
              </a:extLst>
            </p:cNvPr>
            <p:cNvSpPr>
              <a:spLocks noChangeArrowheads="1"/>
            </p:cNvSpPr>
            <p:nvPr/>
          </p:nvSpPr>
          <p:spPr bwMode="auto">
            <a:xfrm>
              <a:off x="474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36" name="Rectangle 32">
              <a:extLst>
                <a:ext uri="{FF2B5EF4-FFF2-40B4-BE49-F238E27FC236}">
                  <a16:creationId xmlns:a16="http://schemas.microsoft.com/office/drawing/2014/main" id="{C545F12F-F061-6C9F-46E3-9AF84DDDD76D}"/>
                </a:ext>
              </a:extLst>
            </p:cNvPr>
            <p:cNvSpPr>
              <a:spLocks noChangeArrowheads="1"/>
            </p:cNvSpPr>
            <p:nvPr/>
          </p:nvSpPr>
          <p:spPr bwMode="auto">
            <a:xfrm>
              <a:off x="4772" y="2778"/>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37" name="Rectangle 33">
              <a:extLst>
                <a:ext uri="{FF2B5EF4-FFF2-40B4-BE49-F238E27FC236}">
                  <a16:creationId xmlns:a16="http://schemas.microsoft.com/office/drawing/2014/main" id="{8FA19319-E9AF-A71E-E874-D1D8766292C2}"/>
                </a:ext>
              </a:extLst>
            </p:cNvPr>
            <p:cNvSpPr>
              <a:spLocks noChangeArrowheads="1"/>
            </p:cNvSpPr>
            <p:nvPr/>
          </p:nvSpPr>
          <p:spPr bwMode="auto">
            <a:xfrm>
              <a:off x="4817" y="2777"/>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38" name="Rectangle 34">
              <a:extLst>
                <a:ext uri="{FF2B5EF4-FFF2-40B4-BE49-F238E27FC236}">
                  <a16:creationId xmlns:a16="http://schemas.microsoft.com/office/drawing/2014/main" id="{D044C969-A1C8-2EEC-6E75-E333AD902085}"/>
                </a:ext>
              </a:extLst>
            </p:cNvPr>
            <p:cNvSpPr>
              <a:spLocks noChangeArrowheads="1"/>
            </p:cNvSpPr>
            <p:nvPr/>
          </p:nvSpPr>
          <p:spPr bwMode="auto">
            <a:xfrm>
              <a:off x="4832" y="2780"/>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4EF8C137-BC03-0233-C985-A746896F14DD}"/>
                </a:ext>
              </a:extLst>
            </p:cNvPr>
            <p:cNvSpPr>
              <a:spLocks noChangeArrowheads="1"/>
            </p:cNvSpPr>
            <p:nvPr/>
          </p:nvSpPr>
          <p:spPr bwMode="auto">
            <a:xfrm>
              <a:off x="4888"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40" name="Rectangle 36">
              <a:extLst>
                <a:ext uri="{FF2B5EF4-FFF2-40B4-BE49-F238E27FC236}">
                  <a16:creationId xmlns:a16="http://schemas.microsoft.com/office/drawing/2014/main" id="{5581DC56-A630-095D-77AE-17F9E5EFD10F}"/>
                </a:ext>
              </a:extLst>
            </p:cNvPr>
            <p:cNvSpPr>
              <a:spLocks noChangeArrowheads="1"/>
            </p:cNvSpPr>
            <p:nvPr/>
          </p:nvSpPr>
          <p:spPr bwMode="auto">
            <a:xfrm>
              <a:off x="4914" y="277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1" name="Freeform 37">
              <a:extLst>
                <a:ext uri="{FF2B5EF4-FFF2-40B4-BE49-F238E27FC236}">
                  <a16:creationId xmlns:a16="http://schemas.microsoft.com/office/drawing/2014/main" id="{10CD78A1-1C49-4D9E-F705-9922A29EA07B}"/>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2" name="Freeform 38">
              <a:extLst>
                <a:ext uri="{FF2B5EF4-FFF2-40B4-BE49-F238E27FC236}">
                  <a16:creationId xmlns:a16="http://schemas.microsoft.com/office/drawing/2014/main" id="{BF6DE436-6C79-6A0D-5C82-54BABBDF6D50}"/>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3" name="Freeform 39">
              <a:extLst>
                <a:ext uri="{FF2B5EF4-FFF2-40B4-BE49-F238E27FC236}">
                  <a16:creationId xmlns:a16="http://schemas.microsoft.com/office/drawing/2014/main" id="{77908BDB-B52B-9991-5210-5640005F7A70}"/>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4" name="Freeform 40">
              <a:extLst>
                <a:ext uri="{FF2B5EF4-FFF2-40B4-BE49-F238E27FC236}">
                  <a16:creationId xmlns:a16="http://schemas.microsoft.com/office/drawing/2014/main" id="{DCCA2AB5-2602-656C-49D0-89EBA20C40F5}"/>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5" name="Rectangle 41">
              <a:extLst>
                <a:ext uri="{FF2B5EF4-FFF2-40B4-BE49-F238E27FC236}">
                  <a16:creationId xmlns:a16="http://schemas.microsoft.com/office/drawing/2014/main" id="{8EA13130-6DB0-0B21-4317-B91F0D007054}"/>
                </a:ext>
              </a:extLst>
            </p:cNvPr>
            <p:cNvSpPr>
              <a:spLocks noChangeArrowheads="1"/>
            </p:cNvSpPr>
            <p:nvPr/>
          </p:nvSpPr>
          <p:spPr bwMode="auto">
            <a:xfrm>
              <a:off x="3810" y="1751"/>
              <a:ext cx="12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46" name="Freeform 42">
              <a:extLst>
                <a:ext uri="{FF2B5EF4-FFF2-40B4-BE49-F238E27FC236}">
                  <a16:creationId xmlns:a16="http://schemas.microsoft.com/office/drawing/2014/main" id="{0931C800-E392-ECB4-FED9-5C5171724FF8}"/>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47" name="Freeform 43">
              <a:extLst>
                <a:ext uri="{FF2B5EF4-FFF2-40B4-BE49-F238E27FC236}">
                  <a16:creationId xmlns:a16="http://schemas.microsoft.com/office/drawing/2014/main" id="{85FBF31E-508F-3DE4-8734-3191A40641E9}"/>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48" name="Freeform 44">
              <a:extLst>
                <a:ext uri="{FF2B5EF4-FFF2-40B4-BE49-F238E27FC236}">
                  <a16:creationId xmlns:a16="http://schemas.microsoft.com/office/drawing/2014/main" id="{26610EEF-F2BA-0695-2147-F25C20BAC3E2}"/>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49" name="Oval 45">
              <a:extLst>
                <a:ext uri="{FF2B5EF4-FFF2-40B4-BE49-F238E27FC236}">
                  <a16:creationId xmlns:a16="http://schemas.microsoft.com/office/drawing/2014/main" id="{82E1FD1B-013F-6434-846B-A1F430EDB09E}"/>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0" name="Oval 46">
              <a:extLst>
                <a:ext uri="{FF2B5EF4-FFF2-40B4-BE49-F238E27FC236}">
                  <a16:creationId xmlns:a16="http://schemas.microsoft.com/office/drawing/2014/main" id="{E0B10776-807F-D876-690C-F90A7DF59255}"/>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1" name="Oval 47">
              <a:extLst>
                <a:ext uri="{FF2B5EF4-FFF2-40B4-BE49-F238E27FC236}">
                  <a16:creationId xmlns:a16="http://schemas.microsoft.com/office/drawing/2014/main" id="{89CBAA3E-4885-AE41-A008-991CBE43983D}"/>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2" name="Oval 48">
              <a:extLst>
                <a:ext uri="{FF2B5EF4-FFF2-40B4-BE49-F238E27FC236}">
                  <a16:creationId xmlns:a16="http://schemas.microsoft.com/office/drawing/2014/main" id="{4F436128-9C5F-05E2-965F-98BB64E2AB68}"/>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3" name="Oval 49">
              <a:extLst>
                <a:ext uri="{FF2B5EF4-FFF2-40B4-BE49-F238E27FC236}">
                  <a16:creationId xmlns:a16="http://schemas.microsoft.com/office/drawing/2014/main" id="{8218B08A-82F0-DDE2-32EC-281321D353C1}"/>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4" name="Oval 50">
              <a:extLst>
                <a:ext uri="{FF2B5EF4-FFF2-40B4-BE49-F238E27FC236}">
                  <a16:creationId xmlns:a16="http://schemas.microsoft.com/office/drawing/2014/main" id="{32944909-4EC1-4362-7A21-9EA63C24541E}"/>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5" name="Oval 51">
              <a:extLst>
                <a:ext uri="{FF2B5EF4-FFF2-40B4-BE49-F238E27FC236}">
                  <a16:creationId xmlns:a16="http://schemas.microsoft.com/office/drawing/2014/main" id="{9FE59FA5-3617-7A0D-7940-1C5F3CEDFEE3}"/>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6" name="Oval 52">
              <a:extLst>
                <a:ext uri="{FF2B5EF4-FFF2-40B4-BE49-F238E27FC236}">
                  <a16:creationId xmlns:a16="http://schemas.microsoft.com/office/drawing/2014/main" id="{BFFA4D8A-168A-7892-0D40-DC5F58E80948}"/>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7" name="Freeform 53">
              <a:extLst>
                <a:ext uri="{FF2B5EF4-FFF2-40B4-BE49-F238E27FC236}">
                  <a16:creationId xmlns:a16="http://schemas.microsoft.com/office/drawing/2014/main" id="{2E371463-D9D6-4E94-BF4A-DB8F923946A2}"/>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8" name="Freeform 54">
              <a:extLst>
                <a:ext uri="{FF2B5EF4-FFF2-40B4-BE49-F238E27FC236}">
                  <a16:creationId xmlns:a16="http://schemas.microsoft.com/office/drawing/2014/main" id="{074032D9-D9F5-FE39-99A6-FE9E207A0777}"/>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59" name="Oval 55">
              <a:extLst>
                <a:ext uri="{FF2B5EF4-FFF2-40B4-BE49-F238E27FC236}">
                  <a16:creationId xmlns:a16="http://schemas.microsoft.com/office/drawing/2014/main" id="{05852053-7832-97B1-E0C2-399D7800123D}"/>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0" name="Oval 56">
              <a:extLst>
                <a:ext uri="{FF2B5EF4-FFF2-40B4-BE49-F238E27FC236}">
                  <a16:creationId xmlns:a16="http://schemas.microsoft.com/office/drawing/2014/main" id="{CB42E523-8F3C-0FCD-39D7-07C70EE43080}"/>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1" name="Freeform 57">
              <a:extLst>
                <a:ext uri="{FF2B5EF4-FFF2-40B4-BE49-F238E27FC236}">
                  <a16:creationId xmlns:a16="http://schemas.microsoft.com/office/drawing/2014/main" id="{7EE1405B-819C-537B-0316-BC8B0927B561}"/>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2" name="Freeform 58">
              <a:extLst>
                <a:ext uri="{FF2B5EF4-FFF2-40B4-BE49-F238E27FC236}">
                  <a16:creationId xmlns:a16="http://schemas.microsoft.com/office/drawing/2014/main" id="{8CC20992-7183-DA22-FA04-D1F6F95A2B1E}"/>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3" name="Line 59">
              <a:extLst>
                <a:ext uri="{FF2B5EF4-FFF2-40B4-BE49-F238E27FC236}">
                  <a16:creationId xmlns:a16="http://schemas.microsoft.com/office/drawing/2014/main" id="{B6673BA8-3D6C-415E-3D27-74A4213AF4B3}"/>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4" name="Line 60">
              <a:extLst>
                <a:ext uri="{FF2B5EF4-FFF2-40B4-BE49-F238E27FC236}">
                  <a16:creationId xmlns:a16="http://schemas.microsoft.com/office/drawing/2014/main" id="{DF69D7CC-D666-3714-9212-57F61207FD15}"/>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5" name="Line 61">
              <a:extLst>
                <a:ext uri="{FF2B5EF4-FFF2-40B4-BE49-F238E27FC236}">
                  <a16:creationId xmlns:a16="http://schemas.microsoft.com/office/drawing/2014/main" id="{3A20559A-8952-9670-C763-8BCC50222E34}"/>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6" name="Line 62">
              <a:extLst>
                <a:ext uri="{FF2B5EF4-FFF2-40B4-BE49-F238E27FC236}">
                  <a16:creationId xmlns:a16="http://schemas.microsoft.com/office/drawing/2014/main" id="{151656F3-3FCC-DF50-37E2-A1D65F64663F}"/>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7" name="Line 63">
              <a:extLst>
                <a:ext uri="{FF2B5EF4-FFF2-40B4-BE49-F238E27FC236}">
                  <a16:creationId xmlns:a16="http://schemas.microsoft.com/office/drawing/2014/main" id="{6EE0B204-C427-B50A-F2D7-766BA7C5D0F7}"/>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8" name="Line 64">
              <a:extLst>
                <a:ext uri="{FF2B5EF4-FFF2-40B4-BE49-F238E27FC236}">
                  <a16:creationId xmlns:a16="http://schemas.microsoft.com/office/drawing/2014/main" id="{690CDBFC-2F85-E0A4-2EBD-90439A4106DE}"/>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9" name="Line 65">
              <a:extLst>
                <a:ext uri="{FF2B5EF4-FFF2-40B4-BE49-F238E27FC236}">
                  <a16:creationId xmlns:a16="http://schemas.microsoft.com/office/drawing/2014/main" id="{FD404305-CB45-5325-1DF4-1893DACF685E}"/>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0" name="Line 66">
              <a:extLst>
                <a:ext uri="{FF2B5EF4-FFF2-40B4-BE49-F238E27FC236}">
                  <a16:creationId xmlns:a16="http://schemas.microsoft.com/office/drawing/2014/main" id="{46B695C1-9EBB-CAEE-73FB-CD39B6EB2C70}"/>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1" name="Line 67">
              <a:extLst>
                <a:ext uri="{FF2B5EF4-FFF2-40B4-BE49-F238E27FC236}">
                  <a16:creationId xmlns:a16="http://schemas.microsoft.com/office/drawing/2014/main" id="{E6F4A07C-EFA3-E03F-4C31-13D4CBB5FB3D}"/>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2" name="Line 68">
              <a:extLst>
                <a:ext uri="{FF2B5EF4-FFF2-40B4-BE49-F238E27FC236}">
                  <a16:creationId xmlns:a16="http://schemas.microsoft.com/office/drawing/2014/main" id="{4A0B5593-912F-47D8-A014-8D6E93B87DF2}"/>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3" name="Rectangle 69">
              <a:extLst>
                <a:ext uri="{FF2B5EF4-FFF2-40B4-BE49-F238E27FC236}">
                  <a16:creationId xmlns:a16="http://schemas.microsoft.com/office/drawing/2014/main" id="{5C92F52E-D370-41B5-8F4A-EE0E324700A5}"/>
                </a:ext>
              </a:extLst>
            </p:cNvPr>
            <p:cNvSpPr>
              <a:spLocks noChangeArrowheads="1"/>
            </p:cNvSpPr>
            <p:nvPr/>
          </p:nvSpPr>
          <p:spPr bwMode="auto">
            <a:xfrm>
              <a:off x="3224" y="171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4" name="Rectangle 70">
              <a:extLst>
                <a:ext uri="{FF2B5EF4-FFF2-40B4-BE49-F238E27FC236}">
                  <a16:creationId xmlns:a16="http://schemas.microsoft.com/office/drawing/2014/main" id="{03462393-2F62-AA4E-FD6B-20E42D59C8E8}"/>
                </a:ext>
              </a:extLst>
            </p:cNvPr>
            <p:cNvSpPr>
              <a:spLocks noChangeArrowheads="1"/>
            </p:cNvSpPr>
            <p:nvPr/>
          </p:nvSpPr>
          <p:spPr bwMode="auto">
            <a:xfrm>
              <a:off x="3248" y="174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5" name="Rectangle 71">
              <a:extLst>
                <a:ext uri="{FF2B5EF4-FFF2-40B4-BE49-F238E27FC236}">
                  <a16:creationId xmlns:a16="http://schemas.microsoft.com/office/drawing/2014/main" id="{BCF293B7-65AF-98D5-3F5E-5F03E11A8520}"/>
                </a:ext>
              </a:extLst>
            </p:cNvPr>
            <p:cNvSpPr>
              <a:spLocks noChangeArrowheads="1"/>
            </p:cNvSpPr>
            <p:nvPr/>
          </p:nvSpPr>
          <p:spPr bwMode="auto">
            <a:xfrm>
              <a:off x="3327"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6" name="Rectangle 72">
              <a:extLst>
                <a:ext uri="{FF2B5EF4-FFF2-40B4-BE49-F238E27FC236}">
                  <a16:creationId xmlns:a16="http://schemas.microsoft.com/office/drawing/2014/main" id="{F47CA08B-97FD-30B8-4A22-076D7E51E58E}"/>
                </a:ext>
              </a:extLst>
            </p:cNvPr>
            <p:cNvSpPr>
              <a:spLocks noChangeArrowheads="1"/>
            </p:cNvSpPr>
            <p:nvPr/>
          </p:nvSpPr>
          <p:spPr bwMode="auto">
            <a:xfrm>
              <a:off x="3351" y="178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7" name="Rectangle 73">
              <a:extLst>
                <a:ext uri="{FF2B5EF4-FFF2-40B4-BE49-F238E27FC236}">
                  <a16:creationId xmlns:a16="http://schemas.microsoft.com/office/drawing/2014/main" id="{B6024778-8A3E-9AF4-F436-1C19FE555576}"/>
                </a:ext>
              </a:extLst>
            </p:cNvPr>
            <p:cNvSpPr>
              <a:spLocks noChangeArrowheads="1"/>
            </p:cNvSpPr>
            <p:nvPr/>
          </p:nvSpPr>
          <p:spPr bwMode="auto">
            <a:xfrm>
              <a:off x="3443" y="180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8" name="Rectangle 74">
              <a:extLst>
                <a:ext uri="{FF2B5EF4-FFF2-40B4-BE49-F238E27FC236}">
                  <a16:creationId xmlns:a16="http://schemas.microsoft.com/office/drawing/2014/main" id="{31AF0283-C93A-61EE-E6D8-C0C2D80ADFFB}"/>
                </a:ext>
              </a:extLst>
            </p:cNvPr>
            <p:cNvSpPr>
              <a:spLocks noChangeArrowheads="1"/>
            </p:cNvSpPr>
            <p:nvPr/>
          </p:nvSpPr>
          <p:spPr bwMode="auto">
            <a:xfrm>
              <a:off x="3468" y="1833"/>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79" name="Rectangle 75">
              <a:extLst>
                <a:ext uri="{FF2B5EF4-FFF2-40B4-BE49-F238E27FC236}">
                  <a16:creationId xmlns:a16="http://schemas.microsoft.com/office/drawing/2014/main" id="{5ED1EDA9-2E49-B3D7-31A8-CF60A8742589}"/>
                </a:ext>
              </a:extLst>
            </p:cNvPr>
            <p:cNvSpPr>
              <a:spLocks noChangeArrowheads="1"/>
            </p:cNvSpPr>
            <p:nvPr/>
          </p:nvSpPr>
          <p:spPr bwMode="auto">
            <a:xfrm>
              <a:off x="3554" y="184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0" name="Rectangle 76">
              <a:extLst>
                <a:ext uri="{FF2B5EF4-FFF2-40B4-BE49-F238E27FC236}">
                  <a16:creationId xmlns:a16="http://schemas.microsoft.com/office/drawing/2014/main" id="{69F0717B-204C-8ED3-30AE-54A4274ACCB8}"/>
                </a:ext>
              </a:extLst>
            </p:cNvPr>
            <p:cNvSpPr>
              <a:spLocks noChangeArrowheads="1"/>
            </p:cNvSpPr>
            <p:nvPr/>
          </p:nvSpPr>
          <p:spPr bwMode="auto">
            <a:xfrm>
              <a:off x="3578" y="187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1" name="Rectangle 77">
              <a:extLst>
                <a:ext uri="{FF2B5EF4-FFF2-40B4-BE49-F238E27FC236}">
                  <a16:creationId xmlns:a16="http://schemas.microsoft.com/office/drawing/2014/main" id="{D04C9FA5-5499-DC51-A509-D89D4AB5FBBA}"/>
                </a:ext>
              </a:extLst>
            </p:cNvPr>
            <p:cNvSpPr>
              <a:spLocks noChangeArrowheads="1"/>
            </p:cNvSpPr>
            <p:nvPr/>
          </p:nvSpPr>
          <p:spPr bwMode="auto">
            <a:xfrm>
              <a:off x="3896" y="248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82" name="Rectangle 78">
              <a:extLst>
                <a:ext uri="{FF2B5EF4-FFF2-40B4-BE49-F238E27FC236}">
                  <a16:creationId xmlns:a16="http://schemas.microsoft.com/office/drawing/2014/main" id="{1872FEFC-1AE8-6C04-F314-FF17ACC270A5}"/>
                </a:ext>
              </a:extLst>
            </p:cNvPr>
            <p:cNvSpPr>
              <a:spLocks noChangeArrowheads="1"/>
            </p:cNvSpPr>
            <p:nvPr/>
          </p:nvSpPr>
          <p:spPr bwMode="auto">
            <a:xfrm>
              <a:off x="3931" y="251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83" name="Rectangle 79">
              <a:extLst>
                <a:ext uri="{FF2B5EF4-FFF2-40B4-BE49-F238E27FC236}">
                  <a16:creationId xmlns:a16="http://schemas.microsoft.com/office/drawing/2014/main" id="{9007F792-1D20-3FBF-8F11-E5A5C39B87BD}"/>
                </a:ext>
              </a:extLst>
            </p:cNvPr>
            <p:cNvSpPr>
              <a:spLocks noChangeArrowheads="1"/>
            </p:cNvSpPr>
            <p:nvPr/>
          </p:nvSpPr>
          <p:spPr bwMode="auto">
            <a:xfrm>
              <a:off x="3789" y="2452"/>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4" name="Rectangle 80">
              <a:extLst>
                <a:ext uri="{FF2B5EF4-FFF2-40B4-BE49-F238E27FC236}">
                  <a16:creationId xmlns:a16="http://schemas.microsoft.com/office/drawing/2014/main" id="{39EBD60F-9DE4-C1BE-75A4-31E796184AB3}"/>
                </a:ext>
              </a:extLst>
            </p:cNvPr>
            <p:cNvSpPr>
              <a:spLocks noChangeArrowheads="1"/>
            </p:cNvSpPr>
            <p:nvPr/>
          </p:nvSpPr>
          <p:spPr bwMode="auto">
            <a:xfrm>
              <a:off x="3813" y="24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New Roman" panose="02020603050405020304" pitchFamily="18" charset="0"/>
                </a:rPr>
                <a:t>n</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5" name="Rectangle 81">
              <a:extLst>
                <a:ext uri="{FF2B5EF4-FFF2-40B4-BE49-F238E27FC236}">
                  <a16:creationId xmlns:a16="http://schemas.microsoft.com/office/drawing/2014/main" id="{F4478F0F-E44B-5FF6-0910-74D5973CEE71}"/>
                </a:ext>
              </a:extLst>
            </p:cNvPr>
            <p:cNvSpPr>
              <a:spLocks noChangeArrowheads="1"/>
            </p:cNvSpPr>
            <p:nvPr/>
          </p:nvSpPr>
          <p:spPr bwMode="auto">
            <a:xfrm>
              <a:off x="3829" y="2479"/>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6" name="Rectangle 82">
              <a:extLst>
                <a:ext uri="{FF2B5EF4-FFF2-40B4-BE49-F238E27FC236}">
                  <a16:creationId xmlns:a16="http://schemas.microsoft.com/office/drawing/2014/main" id="{BC0BF82C-E7B7-41EB-12C7-CC6238F066BF}"/>
                </a:ext>
              </a:extLst>
            </p:cNvPr>
            <p:cNvSpPr>
              <a:spLocks noChangeArrowheads="1"/>
            </p:cNvSpPr>
            <p:nvPr/>
          </p:nvSpPr>
          <p:spPr bwMode="auto">
            <a:xfrm>
              <a:off x="3840" y="24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87" name="Oval 83">
              <a:extLst>
                <a:ext uri="{FF2B5EF4-FFF2-40B4-BE49-F238E27FC236}">
                  <a16:creationId xmlns:a16="http://schemas.microsoft.com/office/drawing/2014/main" id="{0E7C06C0-A402-CEC5-19D7-DE917753EC67}"/>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88" name="Oval 84">
              <a:extLst>
                <a:ext uri="{FF2B5EF4-FFF2-40B4-BE49-F238E27FC236}">
                  <a16:creationId xmlns:a16="http://schemas.microsoft.com/office/drawing/2014/main" id="{A82EE594-4A34-EA88-22FB-5F6DA82309B9}"/>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9" name="Freeform 85">
              <a:extLst>
                <a:ext uri="{FF2B5EF4-FFF2-40B4-BE49-F238E27FC236}">
                  <a16:creationId xmlns:a16="http://schemas.microsoft.com/office/drawing/2014/main" id="{F31B231E-7FFA-D13C-48AB-81A64072347E}"/>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0" name="Freeform 86">
              <a:extLst>
                <a:ext uri="{FF2B5EF4-FFF2-40B4-BE49-F238E27FC236}">
                  <a16:creationId xmlns:a16="http://schemas.microsoft.com/office/drawing/2014/main" id="{B24E3252-B73F-B7B6-D12B-A617E2589346}"/>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1" name="Line 87">
              <a:extLst>
                <a:ext uri="{FF2B5EF4-FFF2-40B4-BE49-F238E27FC236}">
                  <a16:creationId xmlns:a16="http://schemas.microsoft.com/office/drawing/2014/main" id="{D7E45BE2-A0FA-716F-8655-8A791F7B206B}"/>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2" name="Line 88">
              <a:extLst>
                <a:ext uri="{FF2B5EF4-FFF2-40B4-BE49-F238E27FC236}">
                  <a16:creationId xmlns:a16="http://schemas.microsoft.com/office/drawing/2014/main" id="{4834E7DD-2396-CE67-2C2F-C91E4208E347}"/>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3" name="Line 89">
              <a:extLst>
                <a:ext uri="{FF2B5EF4-FFF2-40B4-BE49-F238E27FC236}">
                  <a16:creationId xmlns:a16="http://schemas.microsoft.com/office/drawing/2014/main" id="{39F07465-876C-FB11-E3B1-D097A9F69BF5}"/>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4" name="Line 90">
              <a:extLst>
                <a:ext uri="{FF2B5EF4-FFF2-40B4-BE49-F238E27FC236}">
                  <a16:creationId xmlns:a16="http://schemas.microsoft.com/office/drawing/2014/main" id="{4C79C5D2-066E-951B-094F-366B5179EC1E}"/>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5" name="Line 91">
              <a:extLst>
                <a:ext uri="{FF2B5EF4-FFF2-40B4-BE49-F238E27FC236}">
                  <a16:creationId xmlns:a16="http://schemas.microsoft.com/office/drawing/2014/main" id="{8981C0EE-83AB-BF33-8588-2A40370530A6}"/>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6" name="Line 92">
              <a:extLst>
                <a:ext uri="{FF2B5EF4-FFF2-40B4-BE49-F238E27FC236}">
                  <a16:creationId xmlns:a16="http://schemas.microsoft.com/office/drawing/2014/main" id="{65754A1C-F044-FAD2-82DC-6C4FF2FB360B}"/>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7" name="Line 93">
              <a:extLst>
                <a:ext uri="{FF2B5EF4-FFF2-40B4-BE49-F238E27FC236}">
                  <a16:creationId xmlns:a16="http://schemas.microsoft.com/office/drawing/2014/main" id="{63082C7D-2220-3F99-3C63-1237DDA91EF8}"/>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8" name="Line 94">
              <a:extLst>
                <a:ext uri="{FF2B5EF4-FFF2-40B4-BE49-F238E27FC236}">
                  <a16:creationId xmlns:a16="http://schemas.microsoft.com/office/drawing/2014/main" id="{5C18157E-F39D-7A1C-4C07-EFFC5CA7F83C}"/>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9" name="Line 95">
              <a:extLst>
                <a:ext uri="{FF2B5EF4-FFF2-40B4-BE49-F238E27FC236}">
                  <a16:creationId xmlns:a16="http://schemas.microsoft.com/office/drawing/2014/main" id="{B811A542-4E76-4642-53F0-D6CCC534264E}"/>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0" name="Line 96">
              <a:extLst>
                <a:ext uri="{FF2B5EF4-FFF2-40B4-BE49-F238E27FC236}">
                  <a16:creationId xmlns:a16="http://schemas.microsoft.com/office/drawing/2014/main" id="{99AAB61A-A780-F069-6D17-25DE3EF90A3E}"/>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1" name="Rectangle 97">
              <a:extLst>
                <a:ext uri="{FF2B5EF4-FFF2-40B4-BE49-F238E27FC236}">
                  <a16:creationId xmlns:a16="http://schemas.microsoft.com/office/drawing/2014/main" id="{D7D2181B-FDAB-3D6D-9F34-7FF6C3AF5AC0}"/>
                </a:ext>
              </a:extLst>
            </p:cNvPr>
            <p:cNvSpPr>
              <a:spLocks noChangeArrowheads="1"/>
            </p:cNvSpPr>
            <p:nvPr/>
          </p:nvSpPr>
          <p:spPr bwMode="auto">
            <a:xfrm>
              <a:off x="3102" y="1714"/>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2" name="Rectangle 98">
              <a:extLst>
                <a:ext uri="{FF2B5EF4-FFF2-40B4-BE49-F238E27FC236}">
                  <a16:creationId xmlns:a16="http://schemas.microsoft.com/office/drawing/2014/main" id="{6B7ABFC0-E5B8-A2B3-5DF7-F747FEBE7203}"/>
                </a:ext>
              </a:extLst>
            </p:cNvPr>
            <p:cNvSpPr>
              <a:spLocks noChangeArrowheads="1"/>
            </p:cNvSpPr>
            <p:nvPr/>
          </p:nvSpPr>
          <p:spPr bwMode="auto">
            <a:xfrm>
              <a:off x="3133" y="174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3" name="Rectangle 99">
              <a:extLst>
                <a:ext uri="{FF2B5EF4-FFF2-40B4-BE49-F238E27FC236}">
                  <a16:creationId xmlns:a16="http://schemas.microsoft.com/office/drawing/2014/main" id="{DB04AB4A-84A5-8CEE-68ED-BB5099DF6CCB}"/>
                </a:ext>
              </a:extLst>
            </p:cNvPr>
            <p:cNvSpPr>
              <a:spLocks noChangeArrowheads="1"/>
            </p:cNvSpPr>
            <p:nvPr/>
          </p:nvSpPr>
          <p:spPr bwMode="auto">
            <a:xfrm>
              <a:off x="3202"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4" name="Rectangle 100">
              <a:extLst>
                <a:ext uri="{FF2B5EF4-FFF2-40B4-BE49-F238E27FC236}">
                  <a16:creationId xmlns:a16="http://schemas.microsoft.com/office/drawing/2014/main" id="{9315FA56-A1AF-9A02-0E5C-E85CFA26F804}"/>
                </a:ext>
              </a:extLst>
            </p:cNvPr>
            <p:cNvSpPr>
              <a:spLocks noChangeArrowheads="1"/>
            </p:cNvSpPr>
            <p:nvPr/>
          </p:nvSpPr>
          <p:spPr bwMode="auto">
            <a:xfrm>
              <a:off x="3236" y="179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5" name="Rectangle 101">
              <a:extLst>
                <a:ext uri="{FF2B5EF4-FFF2-40B4-BE49-F238E27FC236}">
                  <a16:creationId xmlns:a16="http://schemas.microsoft.com/office/drawing/2014/main" id="{2CB2B0A1-CD33-60D4-85C9-2AB50842818D}"/>
                </a:ext>
              </a:extLst>
            </p:cNvPr>
            <p:cNvSpPr>
              <a:spLocks noChangeArrowheads="1"/>
            </p:cNvSpPr>
            <p:nvPr/>
          </p:nvSpPr>
          <p:spPr bwMode="auto">
            <a:xfrm>
              <a:off x="3318" y="180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6" name="Rectangle 102">
              <a:extLst>
                <a:ext uri="{FF2B5EF4-FFF2-40B4-BE49-F238E27FC236}">
                  <a16:creationId xmlns:a16="http://schemas.microsoft.com/office/drawing/2014/main" id="{CC6061B6-72ED-AEBE-FE8E-AE6EA7B7E404}"/>
                </a:ext>
              </a:extLst>
            </p:cNvPr>
            <p:cNvSpPr>
              <a:spLocks noChangeArrowheads="1"/>
            </p:cNvSpPr>
            <p:nvPr/>
          </p:nvSpPr>
          <p:spPr bwMode="auto">
            <a:xfrm>
              <a:off x="3352" y="183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7" name="Rectangle 103">
              <a:extLst>
                <a:ext uri="{FF2B5EF4-FFF2-40B4-BE49-F238E27FC236}">
                  <a16:creationId xmlns:a16="http://schemas.microsoft.com/office/drawing/2014/main" id="{918F5581-FDB7-2700-51C8-2A33EA40C8CC}"/>
                </a:ext>
              </a:extLst>
            </p:cNvPr>
            <p:cNvSpPr>
              <a:spLocks noChangeArrowheads="1"/>
            </p:cNvSpPr>
            <p:nvPr/>
          </p:nvSpPr>
          <p:spPr bwMode="auto">
            <a:xfrm>
              <a:off x="3428" y="184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8" name="Rectangle 104">
              <a:extLst>
                <a:ext uri="{FF2B5EF4-FFF2-40B4-BE49-F238E27FC236}">
                  <a16:creationId xmlns:a16="http://schemas.microsoft.com/office/drawing/2014/main" id="{E0246CD7-C60A-4CC1-B5A1-2591B8B16CDB}"/>
                </a:ext>
              </a:extLst>
            </p:cNvPr>
            <p:cNvSpPr>
              <a:spLocks noChangeArrowheads="1"/>
            </p:cNvSpPr>
            <p:nvPr/>
          </p:nvSpPr>
          <p:spPr bwMode="auto">
            <a:xfrm>
              <a:off x="3463" y="18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9" name="Rectangle 105">
              <a:extLst>
                <a:ext uri="{FF2B5EF4-FFF2-40B4-BE49-F238E27FC236}">
                  <a16:creationId xmlns:a16="http://schemas.microsoft.com/office/drawing/2014/main" id="{13C219CC-0430-A8DD-4667-C42621AC8BB9}"/>
                </a:ext>
              </a:extLst>
            </p:cNvPr>
            <p:cNvSpPr>
              <a:spLocks noChangeArrowheads="1"/>
            </p:cNvSpPr>
            <p:nvPr/>
          </p:nvSpPr>
          <p:spPr bwMode="auto">
            <a:xfrm>
              <a:off x="3791" y="2491"/>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0" name="Rectangle 106">
              <a:extLst>
                <a:ext uri="{FF2B5EF4-FFF2-40B4-BE49-F238E27FC236}">
                  <a16:creationId xmlns:a16="http://schemas.microsoft.com/office/drawing/2014/main" id="{5E7FD3B5-655E-EFF7-E649-E2C59DA9CCCF}"/>
                </a:ext>
              </a:extLst>
            </p:cNvPr>
            <p:cNvSpPr>
              <a:spLocks noChangeArrowheads="1"/>
            </p:cNvSpPr>
            <p:nvPr/>
          </p:nvSpPr>
          <p:spPr bwMode="auto">
            <a:xfrm>
              <a:off x="3826" y="252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1" name="Rectangle 107">
              <a:extLst>
                <a:ext uri="{FF2B5EF4-FFF2-40B4-BE49-F238E27FC236}">
                  <a16:creationId xmlns:a16="http://schemas.microsoft.com/office/drawing/2014/main" id="{23242CB4-DE7C-4A4C-2383-B28DC52067C4}"/>
                </a:ext>
              </a:extLst>
            </p:cNvPr>
            <p:cNvSpPr>
              <a:spLocks noChangeArrowheads="1"/>
            </p:cNvSpPr>
            <p:nvPr/>
          </p:nvSpPr>
          <p:spPr bwMode="auto">
            <a:xfrm>
              <a:off x="3649" y="244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2" name="Rectangle 108">
              <a:extLst>
                <a:ext uri="{FF2B5EF4-FFF2-40B4-BE49-F238E27FC236}">
                  <a16:creationId xmlns:a16="http://schemas.microsoft.com/office/drawing/2014/main" id="{E10633FF-612F-3084-22EC-3AB89803EF3D}"/>
                </a:ext>
              </a:extLst>
            </p:cNvPr>
            <p:cNvSpPr>
              <a:spLocks noChangeArrowheads="1"/>
            </p:cNvSpPr>
            <p:nvPr/>
          </p:nvSpPr>
          <p:spPr bwMode="auto">
            <a:xfrm>
              <a:off x="3682" y="2470"/>
              <a:ext cx="71"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New Roman" panose="02020603050405020304" pitchFamily="18" charset="0"/>
                </a:rPr>
                <a:t>n</a:t>
              </a:r>
              <a:r>
                <a:rPr kumimoji="0" lang="en-US" altLang="ja-JP" sz="1050" b="0" i="1"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3" name="Freeform 111">
              <a:extLst>
                <a:ext uri="{FF2B5EF4-FFF2-40B4-BE49-F238E27FC236}">
                  <a16:creationId xmlns:a16="http://schemas.microsoft.com/office/drawing/2014/main" id="{9C77C0C1-553A-C3C7-F96F-C107CAC027AF}"/>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14" name="Rectangle 112">
              <a:extLst>
                <a:ext uri="{FF2B5EF4-FFF2-40B4-BE49-F238E27FC236}">
                  <a16:creationId xmlns:a16="http://schemas.microsoft.com/office/drawing/2014/main" id="{48D11A36-8733-52A9-D084-19EAF2403453}"/>
                </a:ext>
              </a:extLst>
            </p:cNvPr>
            <p:cNvSpPr>
              <a:spLocks noChangeArrowheads="1"/>
            </p:cNvSpPr>
            <p:nvPr/>
          </p:nvSpPr>
          <p:spPr bwMode="auto">
            <a:xfrm>
              <a:off x="2496" y="1746"/>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5" name="Rectangle 113">
              <a:extLst>
                <a:ext uri="{FF2B5EF4-FFF2-40B4-BE49-F238E27FC236}">
                  <a16:creationId xmlns:a16="http://schemas.microsoft.com/office/drawing/2014/main" id="{A9372C1C-67BF-0067-FB0B-ED093D2787B1}"/>
                </a:ext>
              </a:extLst>
            </p:cNvPr>
            <p:cNvSpPr>
              <a:spLocks noChangeArrowheads="1"/>
            </p:cNvSpPr>
            <p:nvPr/>
          </p:nvSpPr>
          <p:spPr bwMode="auto">
            <a:xfrm>
              <a:off x="2506" y="1703"/>
              <a:ext cx="26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Spatial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Continuity</a:t>
              </a:r>
              <a:endParaRPr kumimoji="0" lang="ja-JP" altLang="ja-JP" sz="4400" b="0" i="0" u="none" strike="noStrike" cap="none" normalizeH="0" baseline="0" dirty="0">
                <a:ln>
                  <a:noFill/>
                </a:ln>
                <a:solidFill>
                  <a:schemeClr val="tx1"/>
                </a:solidFill>
                <a:effectLst/>
                <a:latin typeface="Times" panose="02020603050405020304" pitchFamily="18" charset="0"/>
                <a:ea typeface="ＭＳ ゴシック" panose="020B0609070205080204" pitchFamily="49" charset="-128"/>
                <a:cs typeface="Times" panose="02020603050405020304" pitchFamily="18" charset="0"/>
              </a:endParaRPr>
            </a:p>
          </p:txBody>
        </p:sp>
        <p:sp>
          <p:nvSpPr>
            <p:cNvPr id="116" name="Freeform 114">
              <a:extLst>
                <a:ext uri="{FF2B5EF4-FFF2-40B4-BE49-F238E27FC236}">
                  <a16:creationId xmlns:a16="http://schemas.microsoft.com/office/drawing/2014/main" id="{3434FFE1-9801-5E8B-17B8-2EB152FFCB50}"/>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7" name="Freeform 115">
              <a:extLst>
                <a:ext uri="{FF2B5EF4-FFF2-40B4-BE49-F238E27FC236}">
                  <a16:creationId xmlns:a16="http://schemas.microsoft.com/office/drawing/2014/main" id="{BEFF1F20-6279-8FB4-5972-BF6D080DECBC}"/>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8" name="Rectangle 116">
              <a:extLst>
                <a:ext uri="{FF2B5EF4-FFF2-40B4-BE49-F238E27FC236}">
                  <a16:creationId xmlns:a16="http://schemas.microsoft.com/office/drawing/2014/main" id="{277362F4-95C2-A9F5-7B18-F9AD89A10E45}"/>
                </a:ext>
              </a:extLst>
            </p:cNvPr>
            <p:cNvSpPr>
              <a:spLocks noChangeArrowheads="1"/>
            </p:cNvSpPr>
            <p:nvPr/>
          </p:nvSpPr>
          <p:spPr bwMode="auto">
            <a:xfrm>
              <a:off x="3044" y="1494"/>
              <a:ext cx="501"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Temporal</a:t>
              </a:r>
              <a:r>
                <a:rPr lang="ja-JP" altLang="en-US"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 </a:t>
              </a: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continuity</a:t>
              </a:r>
              <a:endParaRPr kumimoji="0" lang="ja-JP" altLang="ja-JP" sz="4400" b="0" i="0" u="none" strike="noStrike" cap="none" normalizeH="0" baseline="0" dirty="0">
                <a:ln>
                  <a:noFill/>
                </a:ln>
                <a:solidFill>
                  <a:schemeClr val="tx1"/>
                </a:solidFill>
                <a:effectLst/>
                <a:latin typeface="Times" panose="02020603050405020304" pitchFamily="18" charset="0"/>
                <a:ea typeface="ＭＳ ゴシック" panose="020B0609070205080204" pitchFamily="49" charset="-128"/>
                <a:cs typeface="Times" panose="02020603050405020304" pitchFamily="18" charset="0"/>
              </a:endParaRPr>
            </a:p>
          </p:txBody>
        </p:sp>
        <p:sp>
          <p:nvSpPr>
            <p:cNvPr id="119" name="Rectangle 118">
              <a:extLst>
                <a:ext uri="{FF2B5EF4-FFF2-40B4-BE49-F238E27FC236}">
                  <a16:creationId xmlns:a16="http://schemas.microsoft.com/office/drawing/2014/main" id="{3F6DA2CB-B174-63B4-99B5-59AFA62A1356}"/>
                </a:ext>
              </a:extLst>
            </p:cNvPr>
            <p:cNvSpPr>
              <a:spLocks noChangeArrowheads="1"/>
            </p:cNvSpPr>
            <p:nvPr/>
          </p:nvSpPr>
          <p:spPr bwMode="auto">
            <a:xfrm>
              <a:off x="2626" y="2496"/>
              <a:ext cx="77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rPr>
                <a:t>Observation image map</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0" name="Freeform 119">
              <a:extLst>
                <a:ext uri="{FF2B5EF4-FFF2-40B4-BE49-F238E27FC236}">
                  <a16:creationId xmlns:a16="http://schemas.microsoft.com/office/drawing/2014/main" id="{047242EF-4664-FCD9-82AE-79FA0BF03E7B}"/>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grpSp>
    </p:spTree>
    <p:extLst>
      <p:ext uri="{BB962C8B-B14F-4D97-AF65-F5344CB8AC3E}">
        <p14:creationId xmlns:p14="http://schemas.microsoft.com/office/powerpoint/2010/main" val="269971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AD47A36-C2C1-4CC2-10BC-CAEE2FB66273}"/>
              </a:ext>
            </a:extLst>
          </p:cNvPr>
          <p:cNvSpPr>
            <a:spLocks noGrp="1"/>
          </p:cNvSpPr>
          <p:nvPr>
            <p:ph type="sldNum" sz="quarter" idx="12"/>
          </p:nvPr>
        </p:nvSpPr>
        <p:spPr/>
        <p:txBody>
          <a:bodyPr/>
          <a:lstStyle/>
          <a:p>
            <a:fld id="{025BF1CB-AC46-4392-AACF-5E1B0FBAF5D6}" type="slidenum">
              <a:rPr kumimoji="1" lang="ja-JP" altLang="en-US" smtClean="0"/>
              <a:t>21</a:t>
            </a:fld>
            <a:endParaRPr kumimoji="1" lang="ja-JP" altLang="en-US"/>
          </a:p>
        </p:txBody>
      </p:sp>
      <p:pic>
        <p:nvPicPr>
          <p:cNvPr id="4" name="図 3" descr="グラフ, 折れ線グラフ&#10;&#10;AI によって生成されたコンテンツは間違っている可能性があります。">
            <a:extLst>
              <a:ext uri="{FF2B5EF4-FFF2-40B4-BE49-F238E27FC236}">
                <a16:creationId xmlns:a16="http://schemas.microsoft.com/office/drawing/2014/main" id="{0990C902-DCAE-6E3F-36AA-957C95CA5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17" y="790072"/>
            <a:ext cx="4503558" cy="3377669"/>
          </a:xfrm>
          <a:prstGeom prst="rect">
            <a:avLst/>
          </a:prstGeom>
        </p:spPr>
      </p:pic>
      <p:pic>
        <p:nvPicPr>
          <p:cNvPr id="6" name="図 5" descr="グラフ, ヒストグラム&#10;&#10;AI によって生成されたコンテンツは間違っている可能性があります。">
            <a:extLst>
              <a:ext uri="{FF2B5EF4-FFF2-40B4-BE49-F238E27FC236}">
                <a16:creationId xmlns:a16="http://schemas.microsoft.com/office/drawing/2014/main" id="{1B366CA6-AE4B-545A-9152-C0D15812F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75" y="790071"/>
            <a:ext cx="4503558" cy="3377669"/>
          </a:xfrm>
          <a:prstGeom prst="rect">
            <a:avLst/>
          </a:prstGeom>
        </p:spPr>
      </p:pic>
    </p:spTree>
    <p:extLst>
      <p:ext uri="{BB962C8B-B14F-4D97-AF65-F5344CB8AC3E}">
        <p14:creationId xmlns:p14="http://schemas.microsoft.com/office/powerpoint/2010/main" val="36836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BEDB244-F2E1-D05F-707F-0ADD39779E78}"/>
              </a:ext>
            </a:extLst>
          </p:cNvPr>
          <p:cNvSpPr>
            <a:spLocks noGrp="1"/>
          </p:cNvSpPr>
          <p:nvPr>
            <p:ph type="sldNum" sz="quarter" idx="12"/>
          </p:nvPr>
        </p:nvSpPr>
        <p:spPr/>
        <p:txBody>
          <a:bodyPr/>
          <a:lstStyle/>
          <a:p>
            <a:fld id="{025BF1CB-AC46-4392-AACF-5E1B0FBAF5D6}" type="slidenum">
              <a:rPr kumimoji="1" lang="ja-JP" altLang="en-US" smtClean="0"/>
              <a:t>22</a:t>
            </a:fld>
            <a:endParaRPr kumimoji="1" lang="ja-JP" altLang="en-US"/>
          </a:p>
        </p:txBody>
      </p:sp>
      <p:pic>
        <p:nvPicPr>
          <p:cNvPr id="4" name="図 3" descr="ダイアグラム, 設計図&#10;&#10;AI によって生成されたコンテンツは間違っている可能性があります。">
            <a:extLst>
              <a:ext uri="{FF2B5EF4-FFF2-40B4-BE49-F238E27FC236}">
                <a16:creationId xmlns:a16="http://schemas.microsoft.com/office/drawing/2014/main" id="{4087BFD6-C285-F7F9-2D2C-F3CD49FD3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341" y="3429000"/>
            <a:ext cx="2565974" cy="2565974"/>
          </a:xfrm>
          <a:prstGeom prst="rect">
            <a:avLst/>
          </a:prstGeom>
          <a:ln>
            <a:solidFill>
              <a:schemeClr val="tx1"/>
            </a:solidFill>
          </a:ln>
        </p:spPr>
      </p:pic>
      <p:pic>
        <p:nvPicPr>
          <p:cNvPr id="8" name="図 7">
            <a:extLst>
              <a:ext uri="{FF2B5EF4-FFF2-40B4-BE49-F238E27FC236}">
                <a16:creationId xmlns:a16="http://schemas.microsoft.com/office/drawing/2014/main" id="{1625E101-6857-128A-0FBC-5AECA8A95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8999"/>
            <a:ext cx="2565975" cy="2565975"/>
          </a:xfrm>
          <a:prstGeom prst="rect">
            <a:avLst/>
          </a:prstGeom>
          <a:ln>
            <a:solidFill>
              <a:schemeClr val="tx1"/>
            </a:solidFill>
          </a:ln>
        </p:spPr>
      </p:pic>
      <p:pic>
        <p:nvPicPr>
          <p:cNvPr id="10" name="図 9" descr="屋外, 写真, フィールド, 建物 が含まれている画像&#10;&#10;AI によって生成されたコンテンツは間違っている可能性があります。">
            <a:extLst>
              <a:ext uri="{FF2B5EF4-FFF2-40B4-BE49-F238E27FC236}">
                <a16:creationId xmlns:a16="http://schemas.microsoft.com/office/drawing/2014/main" id="{A6EC66C5-A115-8C35-7C19-9ACE9D649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6342" y="668991"/>
            <a:ext cx="2565973" cy="2565973"/>
          </a:xfrm>
          <a:prstGeom prst="rect">
            <a:avLst/>
          </a:prstGeom>
        </p:spPr>
      </p:pic>
      <p:pic>
        <p:nvPicPr>
          <p:cNvPr id="12" name="図 11">
            <a:extLst>
              <a:ext uri="{FF2B5EF4-FFF2-40B4-BE49-F238E27FC236}">
                <a16:creationId xmlns:a16="http://schemas.microsoft.com/office/drawing/2014/main" id="{9129A1D2-AB4D-055A-11DB-A72367F284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668991"/>
            <a:ext cx="2565972" cy="2565972"/>
          </a:xfrm>
          <a:prstGeom prst="rect">
            <a:avLst/>
          </a:prstGeom>
        </p:spPr>
      </p:pic>
    </p:spTree>
    <p:extLst>
      <p:ext uri="{BB962C8B-B14F-4D97-AF65-F5344CB8AC3E}">
        <p14:creationId xmlns:p14="http://schemas.microsoft.com/office/powerpoint/2010/main" val="34908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873C6-4796-37F4-E45B-A25872CC8A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A623E-B5AD-D03D-BB79-59541860C3D2}"/>
              </a:ext>
            </a:extLst>
          </p:cNvPr>
          <p:cNvSpPr>
            <a:spLocks noGrp="1"/>
          </p:cNvSpPr>
          <p:nvPr>
            <p:ph type="title"/>
          </p:nvPr>
        </p:nvSpPr>
        <p:spPr/>
        <p:txBody>
          <a:bodyPr/>
          <a:lstStyle/>
          <a:p>
            <a:r>
              <a:rPr lang="en-US" altLang="ja-JP" dirty="0">
                <a:latin typeface="+mn-lt"/>
                <a:cs typeface="Times" panose="02020603050405020304" pitchFamily="18" charset="0"/>
              </a:rPr>
              <a:t>Proposed Method</a:t>
            </a:r>
            <a:endParaRPr kumimoji="1" lang="ja-JP" altLang="en-US" dirty="0">
              <a:latin typeface="+mn-lt"/>
              <a:cs typeface="Times" panose="02020603050405020304" pitchFamily="18" charset="0"/>
            </a:endParaRPr>
          </a:p>
        </p:txBody>
      </p:sp>
      <p:sp>
        <p:nvSpPr>
          <p:cNvPr id="12" name="スライド番号プレースホルダー 11">
            <a:extLst>
              <a:ext uri="{FF2B5EF4-FFF2-40B4-BE49-F238E27FC236}">
                <a16:creationId xmlns:a16="http://schemas.microsoft.com/office/drawing/2014/main" id="{807781C7-5B09-C94B-D60C-EF88C7CC693F}"/>
              </a:ext>
            </a:extLst>
          </p:cNvPr>
          <p:cNvSpPr>
            <a:spLocks noGrp="1"/>
          </p:cNvSpPr>
          <p:nvPr>
            <p:ph type="sldNum" sz="quarter" idx="12"/>
          </p:nvPr>
        </p:nvSpPr>
        <p:spPr/>
        <p:txBody>
          <a:bodyPr/>
          <a:lstStyle/>
          <a:p>
            <a:fld id="{025BF1CB-AC46-4392-AACF-5E1B0FBAF5D6}" type="slidenum">
              <a:rPr kumimoji="1" lang="ja-JP" altLang="en-US" smtClean="0"/>
              <a:t>23</a:t>
            </a:fld>
            <a:endParaRPr kumimoji="1" lang="ja-JP" altLang="en-US"/>
          </a:p>
        </p:txBody>
      </p:sp>
      <p:grpSp>
        <p:nvGrpSpPr>
          <p:cNvPr id="5" name="Group 4">
            <a:extLst>
              <a:ext uri="{FF2B5EF4-FFF2-40B4-BE49-F238E27FC236}">
                <a16:creationId xmlns:a16="http://schemas.microsoft.com/office/drawing/2014/main" id="{3935AF29-18A6-6916-DAE1-0708A18F3C80}"/>
              </a:ext>
            </a:extLst>
          </p:cNvPr>
          <p:cNvGrpSpPr>
            <a:grpSpLocks noChangeAspect="1"/>
          </p:cNvGrpSpPr>
          <p:nvPr/>
        </p:nvGrpSpPr>
        <p:grpSpPr bwMode="auto">
          <a:xfrm>
            <a:off x="405467" y="2155371"/>
            <a:ext cx="7429464" cy="3771138"/>
            <a:chOff x="2457" y="1458"/>
            <a:chExt cx="2766" cy="1404"/>
          </a:xfrm>
        </p:grpSpPr>
        <p:sp>
          <p:nvSpPr>
            <p:cNvPr id="6" name="AutoShape 3">
              <a:extLst>
                <a:ext uri="{FF2B5EF4-FFF2-40B4-BE49-F238E27FC236}">
                  <a16:creationId xmlns:a16="http://schemas.microsoft.com/office/drawing/2014/main" id="{47D93A7A-80A1-7EB9-FC4C-4EF2CDCDF041}"/>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5">
              <a:extLst>
                <a:ext uri="{FF2B5EF4-FFF2-40B4-BE49-F238E27FC236}">
                  <a16:creationId xmlns:a16="http://schemas.microsoft.com/office/drawing/2014/main" id="{E65AD772-C25B-F56C-68F5-AB0F319CA81E}"/>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8" name="Freeform 6">
              <a:extLst>
                <a:ext uri="{FF2B5EF4-FFF2-40B4-BE49-F238E27FC236}">
                  <a16:creationId xmlns:a16="http://schemas.microsoft.com/office/drawing/2014/main" id="{BED7646C-4E10-E51D-7BE1-970CB72229E0}"/>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0" name="Freeform 7">
              <a:extLst>
                <a:ext uri="{FF2B5EF4-FFF2-40B4-BE49-F238E27FC236}">
                  <a16:creationId xmlns:a16="http://schemas.microsoft.com/office/drawing/2014/main" id="{55951E24-3B35-7F0F-4F8F-523F465270BB}"/>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 name="Freeform 8">
              <a:extLst>
                <a:ext uri="{FF2B5EF4-FFF2-40B4-BE49-F238E27FC236}">
                  <a16:creationId xmlns:a16="http://schemas.microsoft.com/office/drawing/2014/main" id="{0E0B5BC5-8510-1837-B8B3-BFBBA90017EA}"/>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3" name="Freeform 9">
              <a:extLst>
                <a:ext uri="{FF2B5EF4-FFF2-40B4-BE49-F238E27FC236}">
                  <a16:creationId xmlns:a16="http://schemas.microsoft.com/office/drawing/2014/main" id="{09F94E70-8FBD-E327-2B54-A0E9F3ECB457}"/>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4" name="Freeform 10">
              <a:extLst>
                <a:ext uri="{FF2B5EF4-FFF2-40B4-BE49-F238E27FC236}">
                  <a16:creationId xmlns:a16="http://schemas.microsoft.com/office/drawing/2014/main" id="{F11D98FE-15A7-CA76-A72A-6BE2BD5FB2FF}"/>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latin typeface="Times" panose="02020603050405020304" pitchFamily="18" charset="0"/>
                <a:cs typeface="Times" panose="02020603050405020304" pitchFamily="18" charset="0"/>
              </a:endParaRPr>
            </a:p>
          </p:txBody>
        </p:sp>
        <p:sp>
          <p:nvSpPr>
            <p:cNvPr id="15" name="Freeform 11">
              <a:extLst>
                <a:ext uri="{FF2B5EF4-FFF2-40B4-BE49-F238E27FC236}">
                  <a16:creationId xmlns:a16="http://schemas.microsoft.com/office/drawing/2014/main" id="{0B31B54F-F2EE-396B-2478-24E7B1B8BB75}"/>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6" name="Rectangle 12">
              <a:extLst>
                <a:ext uri="{FF2B5EF4-FFF2-40B4-BE49-F238E27FC236}">
                  <a16:creationId xmlns:a16="http://schemas.microsoft.com/office/drawing/2014/main" id="{C83385CE-DD04-C0A3-AA94-A0FDD4D2123C}"/>
                </a:ext>
              </a:extLst>
            </p:cNvPr>
            <p:cNvSpPr>
              <a:spLocks noChangeArrowheads="1"/>
            </p:cNvSpPr>
            <p:nvPr/>
          </p:nvSpPr>
          <p:spPr bwMode="auto">
            <a:xfrm>
              <a:off x="5036" y="2748"/>
              <a:ext cx="1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cs typeface="Times" panose="02020603050405020304" pitchFamily="18" charset="0"/>
                </a:rPr>
                <a:t>Time</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7" name="Rectangle 13">
              <a:extLst>
                <a:ext uri="{FF2B5EF4-FFF2-40B4-BE49-F238E27FC236}">
                  <a16:creationId xmlns:a16="http://schemas.microsoft.com/office/drawing/2014/main" id="{F323D9CF-8E28-A1A5-7661-283C629EA916}"/>
                </a:ext>
              </a:extLst>
            </p:cNvPr>
            <p:cNvSpPr>
              <a:spLocks noChangeArrowheads="1"/>
            </p:cNvSpPr>
            <p:nvPr/>
          </p:nvSpPr>
          <p:spPr bwMode="auto">
            <a:xfrm>
              <a:off x="3804"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8" name="Rectangle 14">
              <a:extLst>
                <a:ext uri="{FF2B5EF4-FFF2-40B4-BE49-F238E27FC236}">
                  <a16:creationId xmlns:a16="http://schemas.microsoft.com/office/drawing/2014/main" id="{912D07B4-1841-8A4B-AA6C-2FB36387124D}"/>
                </a:ext>
              </a:extLst>
            </p:cNvPr>
            <p:cNvSpPr>
              <a:spLocks noChangeArrowheads="1"/>
            </p:cNvSpPr>
            <p:nvPr/>
          </p:nvSpPr>
          <p:spPr bwMode="auto">
            <a:xfrm>
              <a:off x="3831" y="277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9" name="Rectangle 15">
              <a:extLst>
                <a:ext uri="{FF2B5EF4-FFF2-40B4-BE49-F238E27FC236}">
                  <a16:creationId xmlns:a16="http://schemas.microsoft.com/office/drawing/2014/main" id="{53CD286F-D9C1-8602-B710-7AA3FD30E147}"/>
                </a:ext>
              </a:extLst>
            </p:cNvPr>
            <p:cNvSpPr>
              <a:spLocks noChangeArrowheads="1"/>
            </p:cNvSpPr>
            <p:nvPr/>
          </p:nvSpPr>
          <p:spPr bwMode="auto">
            <a:xfrm>
              <a:off x="3926"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0" name="Rectangle 16">
              <a:extLst>
                <a:ext uri="{FF2B5EF4-FFF2-40B4-BE49-F238E27FC236}">
                  <a16:creationId xmlns:a16="http://schemas.microsoft.com/office/drawing/2014/main" id="{12745A46-C810-02E6-AF79-D06DCEC90F1F}"/>
                </a:ext>
              </a:extLst>
            </p:cNvPr>
            <p:cNvSpPr>
              <a:spLocks noChangeArrowheads="1"/>
            </p:cNvSpPr>
            <p:nvPr/>
          </p:nvSpPr>
          <p:spPr bwMode="auto">
            <a:xfrm>
              <a:off x="3953" y="277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2</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1" name="Rectangle 17">
              <a:extLst>
                <a:ext uri="{FF2B5EF4-FFF2-40B4-BE49-F238E27FC236}">
                  <a16:creationId xmlns:a16="http://schemas.microsoft.com/office/drawing/2014/main" id="{0EEEF127-291C-621A-90FB-80A1BE594114}"/>
                </a:ext>
              </a:extLst>
            </p:cNvPr>
            <p:cNvSpPr>
              <a:spLocks noChangeArrowheads="1"/>
            </p:cNvSpPr>
            <p:nvPr/>
          </p:nvSpPr>
          <p:spPr bwMode="auto">
            <a:xfrm>
              <a:off x="4050"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2" name="Rectangle 18">
              <a:extLst>
                <a:ext uri="{FF2B5EF4-FFF2-40B4-BE49-F238E27FC236}">
                  <a16:creationId xmlns:a16="http://schemas.microsoft.com/office/drawing/2014/main" id="{9F59048D-C9EB-F0E0-2497-FC01C08F3DDE}"/>
                </a:ext>
              </a:extLst>
            </p:cNvPr>
            <p:cNvSpPr>
              <a:spLocks noChangeArrowheads="1"/>
            </p:cNvSpPr>
            <p:nvPr/>
          </p:nvSpPr>
          <p:spPr bwMode="auto">
            <a:xfrm>
              <a:off x="4077" y="277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3</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3" name="Rectangle 19">
              <a:extLst>
                <a:ext uri="{FF2B5EF4-FFF2-40B4-BE49-F238E27FC236}">
                  <a16:creationId xmlns:a16="http://schemas.microsoft.com/office/drawing/2014/main" id="{FB5428C1-D1DF-1B54-290B-88D49891F5AB}"/>
                </a:ext>
              </a:extLst>
            </p:cNvPr>
            <p:cNvSpPr>
              <a:spLocks noChangeArrowheads="1"/>
            </p:cNvSpPr>
            <p:nvPr/>
          </p:nvSpPr>
          <p:spPr bwMode="auto">
            <a:xfrm>
              <a:off x="4173" y="2752"/>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4" name="Rectangle 20">
              <a:extLst>
                <a:ext uri="{FF2B5EF4-FFF2-40B4-BE49-F238E27FC236}">
                  <a16:creationId xmlns:a16="http://schemas.microsoft.com/office/drawing/2014/main" id="{DF9DC7A8-D557-FD97-B64D-FF446EEADC08}"/>
                </a:ext>
              </a:extLst>
            </p:cNvPr>
            <p:cNvSpPr>
              <a:spLocks noChangeArrowheads="1"/>
            </p:cNvSpPr>
            <p:nvPr/>
          </p:nvSpPr>
          <p:spPr bwMode="auto">
            <a:xfrm>
              <a:off x="4200" y="2779"/>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4</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5" name="Line 21">
              <a:extLst>
                <a:ext uri="{FF2B5EF4-FFF2-40B4-BE49-F238E27FC236}">
                  <a16:creationId xmlns:a16="http://schemas.microsoft.com/office/drawing/2014/main" id="{D0619330-B113-B6CF-C13C-3D95847EF04B}"/>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6" name="Line 22">
              <a:extLst>
                <a:ext uri="{FF2B5EF4-FFF2-40B4-BE49-F238E27FC236}">
                  <a16:creationId xmlns:a16="http://schemas.microsoft.com/office/drawing/2014/main" id="{9FF2048D-FAD5-1451-3755-4414A33BA278}"/>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7" name="Line 23">
              <a:extLst>
                <a:ext uri="{FF2B5EF4-FFF2-40B4-BE49-F238E27FC236}">
                  <a16:creationId xmlns:a16="http://schemas.microsoft.com/office/drawing/2014/main" id="{2FC950E6-52C3-5838-329A-BA7853F1F253}"/>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8" name="Line 24">
              <a:extLst>
                <a:ext uri="{FF2B5EF4-FFF2-40B4-BE49-F238E27FC236}">
                  <a16:creationId xmlns:a16="http://schemas.microsoft.com/office/drawing/2014/main" id="{25945FDE-B9D8-0F64-B912-A4414435806A}"/>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9" name="Line 25">
              <a:extLst>
                <a:ext uri="{FF2B5EF4-FFF2-40B4-BE49-F238E27FC236}">
                  <a16:creationId xmlns:a16="http://schemas.microsoft.com/office/drawing/2014/main" id="{A6D0D1DC-CC94-D080-E789-19B785A739A0}"/>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0" name="Line 26">
              <a:extLst>
                <a:ext uri="{FF2B5EF4-FFF2-40B4-BE49-F238E27FC236}">
                  <a16:creationId xmlns:a16="http://schemas.microsoft.com/office/drawing/2014/main" id="{220C3C06-190D-F96E-717E-3DAB98266A33}"/>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1" name="Line 27">
              <a:extLst>
                <a:ext uri="{FF2B5EF4-FFF2-40B4-BE49-F238E27FC236}">
                  <a16:creationId xmlns:a16="http://schemas.microsoft.com/office/drawing/2014/main" id="{33D7569E-9550-51B7-6A07-1B16347C631B}"/>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2" name="Line 28">
              <a:extLst>
                <a:ext uri="{FF2B5EF4-FFF2-40B4-BE49-F238E27FC236}">
                  <a16:creationId xmlns:a16="http://schemas.microsoft.com/office/drawing/2014/main" id="{1F055FFB-9B1B-75CE-C1D2-DDDF8B0FDB18}"/>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3" name="Line 29">
              <a:extLst>
                <a:ext uri="{FF2B5EF4-FFF2-40B4-BE49-F238E27FC236}">
                  <a16:creationId xmlns:a16="http://schemas.microsoft.com/office/drawing/2014/main" id="{91CAE2C1-59E1-09A9-D3C4-E2BA2CF8DB38}"/>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4" name="Line 30">
              <a:extLst>
                <a:ext uri="{FF2B5EF4-FFF2-40B4-BE49-F238E27FC236}">
                  <a16:creationId xmlns:a16="http://schemas.microsoft.com/office/drawing/2014/main" id="{9428475C-4378-4D29-8097-256FBB89B09C}"/>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5" name="Rectangle 31">
              <a:extLst>
                <a:ext uri="{FF2B5EF4-FFF2-40B4-BE49-F238E27FC236}">
                  <a16:creationId xmlns:a16="http://schemas.microsoft.com/office/drawing/2014/main" id="{28B537BB-89EC-25E7-7C64-AFB7B41CA3A5}"/>
                </a:ext>
              </a:extLst>
            </p:cNvPr>
            <p:cNvSpPr>
              <a:spLocks noChangeArrowheads="1"/>
            </p:cNvSpPr>
            <p:nvPr/>
          </p:nvSpPr>
          <p:spPr bwMode="auto">
            <a:xfrm>
              <a:off x="4744"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6" name="Rectangle 32">
              <a:extLst>
                <a:ext uri="{FF2B5EF4-FFF2-40B4-BE49-F238E27FC236}">
                  <a16:creationId xmlns:a16="http://schemas.microsoft.com/office/drawing/2014/main" id="{BE578772-2514-4E56-458F-353BD728CF84}"/>
                </a:ext>
              </a:extLst>
            </p:cNvPr>
            <p:cNvSpPr>
              <a:spLocks noChangeArrowheads="1"/>
            </p:cNvSpPr>
            <p:nvPr/>
          </p:nvSpPr>
          <p:spPr bwMode="auto">
            <a:xfrm>
              <a:off x="4772" y="2778"/>
              <a:ext cx="36"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m</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7" name="Rectangle 33">
              <a:extLst>
                <a:ext uri="{FF2B5EF4-FFF2-40B4-BE49-F238E27FC236}">
                  <a16:creationId xmlns:a16="http://schemas.microsoft.com/office/drawing/2014/main" id="{AD8F68B7-BE32-AF4D-7E13-824C3063290C}"/>
                </a:ext>
              </a:extLst>
            </p:cNvPr>
            <p:cNvSpPr>
              <a:spLocks noChangeArrowheads="1"/>
            </p:cNvSpPr>
            <p:nvPr/>
          </p:nvSpPr>
          <p:spPr bwMode="auto">
            <a:xfrm>
              <a:off x="4817" y="2777"/>
              <a:ext cx="1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panose="02020603050405020304" pitchFamily="18" charset="0"/>
                  <a:cs typeface="Times" panose="02020603050405020304" pitchFamily="18" charset="0"/>
                </a:rPr>
                <a:t>-</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8" name="Rectangle 34">
              <a:extLst>
                <a:ext uri="{FF2B5EF4-FFF2-40B4-BE49-F238E27FC236}">
                  <a16:creationId xmlns:a16="http://schemas.microsoft.com/office/drawing/2014/main" id="{0AE999D7-2493-C8E1-0EAE-7B92DCC40DFF}"/>
                </a:ext>
              </a:extLst>
            </p:cNvPr>
            <p:cNvSpPr>
              <a:spLocks noChangeArrowheads="1"/>
            </p:cNvSpPr>
            <p:nvPr/>
          </p:nvSpPr>
          <p:spPr bwMode="auto">
            <a:xfrm>
              <a:off x="4832" y="2780"/>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9" name="Rectangle 35">
              <a:extLst>
                <a:ext uri="{FF2B5EF4-FFF2-40B4-BE49-F238E27FC236}">
                  <a16:creationId xmlns:a16="http://schemas.microsoft.com/office/drawing/2014/main" id="{DE28F7E3-A90A-5D68-EEA8-1FE60E9537C3}"/>
                </a:ext>
              </a:extLst>
            </p:cNvPr>
            <p:cNvSpPr>
              <a:spLocks noChangeArrowheads="1"/>
            </p:cNvSpPr>
            <p:nvPr/>
          </p:nvSpPr>
          <p:spPr bwMode="auto">
            <a:xfrm>
              <a:off x="4888"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40" name="Rectangle 36">
              <a:extLst>
                <a:ext uri="{FF2B5EF4-FFF2-40B4-BE49-F238E27FC236}">
                  <a16:creationId xmlns:a16="http://schemas.microsoft.com/office/drawing/2014/main" id="{FB3D5DF6-4A5E-A42F-EC4D-CAC476631A14}"/>
                </a:ext>
              </a:extLst>
            </p:cNvPr>
            <p:cNvSpPr>
              <a:spLocks noChangeArrowheads="1"/>
            </p:cNvSpPr>
            <p:nvPr/>
          </p:nvSpPr>
          <p:spPr bwMode="auto">
            <a:xfrm>
              <a:off x="4914" y="2776"/>
              <a:ext cx="36"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m</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41" name="Freeform 37">
              <a:extLst>
                <a:ext uri="{FF2B5EF4-FFF2-40B4-BE49-F238E27FC236}">
                  <a16:creationId xmlns:a16="http://schemas.microsoft.com/office/drawing/2014/main" id="{3C2E8656-5039-4DFD-4AA1-4610DA1FEC24}"/>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2" name="Freeform 38">
              <a:extLst>
                <a:ext uri="{FF2B5EF4-FFF2-40B4-BE49-F238E27FC236}">
                  <a16:creationId xmlns:a16="http://schemas.microsoft.com/office/drawing/2014/main" id="{324928BF-2C40-F6A8-36B4-FC7ACAF25AEB}"/>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3" name="Freeform 39">
              <a:extLst>
                <a:ext uri="{FF2B5EF4-FFF2-40B4-BE49-F238E27FC236}">
                  <a16:creationId xmlns:a16="http://schemas.microsoft.com/office/drawing/2014/main" id="{5B8BA8DF-3EB4-9673-9C81-A70DA956E6AE}"/>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4" name="Freeform 40">
              <a:extLst>
                <a:ext uri="{FF2B5EF4-FFF2-40B4-BE49-F238E27FC236}">
                  <a16:creationId xmlns:a16="http://schemas.microsoft.com/office/drawing/2014/main" id="{A11E1309-F8C0-0A10-780F-2A4EEB5DCDDD}"/>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5" name="Rectangle 41">
              <a:extLst>
                <a:ext uri="{FF2B5EF4-FFF2-40B4-BE49-F238E27FC236}">
                  <a16:creationId xmlns:a16="http://schemas.microsoft.com/office/drawing/2014/main" id="{EF4D9217-37DA-31E7-211C-70700E9E9BFF}"/>
                </a:ext>
              </a:extLst>
            </p:cNvPr>
            <p:cNvSpPr>
              <a:spLocks noChangeArrowheads="1"/>
            </p:cNvSpPr>
            <p:nvPr/>
          </p:nvSpPr>
          <p:spPr bwMode="auto">
            <a:xfrm>
              <a:off x="3810" y="1751"/>
              <a:ext cx="115"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Times" panose="02020603050405020304" pitchFamily="18" charset="0"/>
                  <a:ea typeface="游ゴシック" panose="020B0400000000000000" pitchFamily="50" charset="-128"/>
                  <a:cs typeface="Times" panose="02020603050405020304" pitchFamily="18" charset="0"/>
                </a:rPr>
                <a: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46" name="Freeform 42">
              <a:extLst>
                <a:ext uri="{FF2B5EF4-FFF2-40B4-BE49-F238E27FC236}">
                  <a16:creationId xmlns:a16="http://schemas.microsoft.com/office/drawing/2014/main" id="{669C4564-42BB-03D0-09A6-078515FBF0BF}"/>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7" name="Freeform 43">
              <a:extLst>
                <a:ext uri="{FF2B5EF4-FFF2-40B4-BE49-F238E27FC236}">
                  <a16:creationId xmlns:a16="http://schemas.microsoft.com/office/drawing/2014/main" id="{B44E2D0A-9534-7059-C5A6-7B18FD17566B}"/>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8" name="Freeform 44">
              <a:extLst>
                <a:ext uri="{FF2B5EF4-FFF2-40B4-BE49-F238E27FC236}">
                  <a16:creationId xmlns:a16="http://schemas.microsoft.com/office/drawing/2014/main" id="{84E77A10-4BBC-2D29-B783-7CFAEFF1F591}"/>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9" name="Oval 45">
              <a:extLst>
                <a:ext uri="{FF2B5EF4-FFF2-40B4-BE49-F238E27FC236}">
                  <a16:creationId xmlns:a16="http://schemas.microsoft.com/office/drawing/2014/main" id="{92B0A137-7581-5A56-C4E3-C0F59F1A1A71}"/>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0" name="Oval 46">
              <a:extLst>
                <a:ext uri="{FF2B5EF4-FFF2-40B4-BE49-F238E27FC236}">
                  <a16:creationId xmlns:a16="http://schemas.microsoft.com/office/drawing/2014/main" id="{C6037D9F-9766-01A5-3E2A-6F36B03CFFB3}"/>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1" name="Oval 47">
              <a:extLst>
                <a:ext uri="{FF2B5EF4-FFF2-40B4-BE49-F238E27FC236}">
                  <a16:creationId xmlns:a16="http://schemas.microsoft.com/office/drawing/2014/main" id="{144275FC-6EC0-0EE3-1CB7-EA00AAC519F7}"/>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2" name="Oval 48">
              <a:extLst>
                <a:ext uri="{FF2B5EF4-FFF2-40B4-BE49-F238E27FC236}">
                  <a16:creationId xmlns:a16="http://schemas.microsoft.com/office/drawing/2014/main" id="{0364E085-F779-ED8B-F9D1-0822908785AF}"/>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3" name="Oval 49">
              <a:extLst>
                <a:ext uri="{FF2B5EF4-FFF2-40B4-BE49-F238E27FC236}">
                  <a16:creationId xmlns:a16="http://schemas.microsoft.com/office/drawing/2014/main" id="{0235A7A9-E28F-CDCD-6F29-D06C45895D26}"/>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4" name="Oval 50">
              <a:extLst>
                <a:ext uri="{FF2B5EF4-FFF2-40B4-BE49-F238E27FC236}">
                  <a16:creationId xmlns:a16="http://schemas.microsoft.com/office/drawing/2014/main" id="{1AABA32B-EBAA-CE51-9484-77FFF2C41D17}"/>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5" name="Oval 51">
              <a:extLst>
                <a:ext uri="{FF2B5EF4-FFF2-40B4-BE49-F238E27FC236}">
                  <a16:creationId xmlns:a16="http://schemas.microsoft.com/office/drawing/2014/main" id="{F7C6BEC6-3A79-3DB0-9FA4-34CFDDEAAD5F}"/>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6" name="Oval 52">
              <a:extLst>
                <a:ext uri="{FF2B5EF4-FFF2-40B4-BE49-F238E27FC236}">
                  <a16:creationId xmlns:a16="http://schemas.microsoft.com/office/drawing/2014/main" id="{AD848A4D-44A6-A934-AF41-99428F724EAA}"/>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7" name="Freeform 53">
              <a:extLst>
                <a:ext uri="{FF2B5EF4-FFF2-40B4-BE49-F238E27FC236}">
                  <a16:creationId xmlns:a16="http://schemas.microsoft.com/office/drawing/2014/main" id="{44E387A0-D507-2AE8-D5DD-28148D92949C}"/>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8" name="Freeform 54">
              <a:extLst>
                <a:ext uri="{FF2B5EF4-FFF2-40B4-BE49-F238E27FC236}">
                  <a16:creationId xmlns:a16="http://schemas.microsoft.com/office/drawing/2014/main" id="{76165C39-1F0D-736C-FC20-A4DF805BF8E5}"/>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9" name="Oval 55">
              <a:extLst>
                <a:ext uri="{FF2B5EF4-FFF2-40B4-BE49-F238E27FC236}">
                  <a16:creationId xmlns:a16="http://schemas.microsoft.com/office/drawing/2014/main" id="{E9D56FE1-F1F3-6371-556B-8167F508CB65}"/>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0" name="Oval 56">
              <a:extLst>
                <a:ext uri="{FF2B5EF4-FFF2-40B4-BE49-F238E27FC236}">
                  <a16:creationId xmlns:a16="http://schemas.microsoft.com/office/drawing/2014/main" id="{AF380CBD-3615-382D-333B-41EBCB2B11A0}"/>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1" name="Freeform 57">
              <a:extLst>
                <a:ext uri="{FF2B5EF4-FFF2-40B4-BE49-F238E27FC236}">
                  <a16:creationId xmlns:a16="http://schemas.microsoft.com/office/drawing/2014/main" id="{DFEBB74F-9868-855B-4548-D1D9A60986BE}"/>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2" name="Freeform 58">
              <a:extLst>
                <a:ext uri="{FF2B5EF4-FFF2-40B4-BE49-F238E27FC236}">
                  <a16:creationId xmlns:a16="http://schemas.microsoft.com/office/drawing/2014/main" id="{355020E7-54E4-4841-FC49-C43DF9D9A65F}"/>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3" name="Line 59">
              <a:extLst>
                <a:ext uri="{FF2B5EF4-FFF2-40B4-BE49-F238E27FC236}">
                  <a16:creationId xmlns:a16="http://schemas.microsoft.com/office/drawing/2014/main" id="{BBEE2AE3-3D4A-0355-1E94-DF91C4A88C40}"/>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4" name="Line 60">
              <a:extLst>
                <a:ext uri="{FF2B5EF4-FFF2-40B4-BE49-F238E27FC236}">
                  <a16:creationId xmlns:a16="http://schemas.microsoft.com/office/drawing/2014/main" id="{BD113F68-40F4-EAA1-A8EE-2BCAF2D3D2D6}"/>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5" name="Line 61">
              <a:extLst>
                <a:ext uri="{FF2B5EF4-FFF2-40B4-BE49-F238E27FC236}">
                  <a16:creationId xmlns:a16="http://schemas.microsoft.com/office/drawing/2014/main" id="{16A6C9EA-E3DC-83C1-84FC-35690F54DB76}"/>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6" name="Line 62">
              <a:extLst>
                <a:ext uri="{FF2B5EF4-FFF2-40B4-BE49-F238E27FC236}">
                  <a16:creationId xmlns:a16="http://schemas.microsoft.com/office/drawing/2014/main" id="{9FAA2710-907A-AF0D-412A-5339296D1B79}"/>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7" name="Line 63">
              <a:extLst>
                <a:ext uri="{FF2B5EF4-FFF2-40B4-BE49-F238E27FC236}">
                  <a16:creationId xmlns:a16="http://schemas.microsoft.com/office/drawing/2014/main" id="{0AD95C10-9BDE-C7C8-EB9B-AAA561BB506E}"/>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8" name="Line 64">
              <a:extLst>
                <a:ext uri="{FF2B5EF4-FFF2-40B4-BE49-F238E27FC236}">
                  <a16:creationId xmlns:a16="http://schemas.microsoft.com/office/drawing/2014/main" id="{A48527EA-EE9A-6C9B-7010-B4E2CAB4A05F}"/>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9" name="Line 65">
              <a:extLst>
                <a:ext uri="{FF2B5EF4-FFF2-40B4-BE49-F238E27FC236}">
                  <a16:creationId xmlns:a16="http://schemas.microsoft.com/office/drawing/2014/main" id="{77672AC1-3E9C-4B3D-AAA1-A5C9C10E49A6}"/>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0" name="Line 66">
              <a:extLst>
                <a:ext uri="{FF2B5EF4-FFF2-40B4-BE49-F238E27FC236}">
                  <a16:creationId xmlns:a16="http://schemas.microsoft.com/office/drawing/2014/main" id="{5B055F96-9A5A-47D6-6337-E6E2859FC5F5}"/>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1" name="Line 67">
              <a:extLst>
                <a:ext uri="{FF2B5EF4-FFF2-40B4-BE49-F238E27FC236}">
                  <a16:creationId xmlns:a16="http://schemas.microsoft.com/office/drawing/2014/main" id="{DF9C93AD-3E06-B985-0257-0C7AFEFA611E}"/>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2" name="Line 68">
              <a:extLst>
                <a:ext uri="{FF2B5EF4-FFF2-40B4-BE49-F238E27FC236}">
                  <a16:creationId xmlns:a16="http://schemas.microsoft.com/office/drawing/2014/main" id="{F79C11A8-261E-A105-3EDF-E72B18DEA379}"/>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3" name="Rectangle 69">
              <a:extLst>
                <a:ext uri="{FF2B5EF4-FFF2-40B4-BE49-F238E27FC236}">
                  <a16:creationId xmlns:a16="http://schemas.microsoft.com/office/drawing/2014/main" id="{3136AC8B-8324-1EE8-E1ED-94E24C69C568}"/>
                </a:ext>
              </a:extLst>
            </p:cNvPr>
            <p:cNvSpPr>
              <a:spLocks noChangeArrowheads="1"/>
            </p:cNvSpPr>
            <p:nvPr/>
          </p:nvSpPr>
          <p:spPr bwMode="auto">
            <a:xfrm>
              <a:off x="3224" y="1715"/>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4" name="Rectangle 70">
              <a:extLst>
                <a:ext uri="{FF2B5EF4-FFF2-40B4-BE49-F238E27FC236}">
                  <a16:creationId xmlns:a16="http://schemas.microsoft.com/office/drawing/2014/main" id="{EE18899A-78FC-3389-39B1-2BC82B4DDE81}"/>
                </a:ext>
              </a:extLst>
            </p:cNvPr>
            <p:cNvSpPr>
              <a:spLocks noChangeArrowheads="1"/>
            </p:cNvSpPr>
            <p:nvPr/>
          </p:nvSpPr>
          <p:spPr bwMode="auto">
            <a:xfrm>
              <a:off x="3248" y="1742"/>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5" name="Rectangle 71">
              <a:extLst>
                <a:ext uri="{FF2B5EF4-FFF2-40B4-BE49-F238E27FC236}">
                  <a16:creationId xmlns:a16="http://schemas.microsoft.com/office/drawing/2014/main" id="{BE988962-649B-2CE4-4347-193995EEFD51}"/>
                </a:ext>
              </a:extLst>
            </p:cNvPr>
            <p:cNvSpPr>
              <a:spLocks noChangeArrowheads="1"/>
            </p:cNvSpPr>
            <p:nvPr/>
          </p:nvSpPr>
          <p:spPr bwMode="auto">
            <a:xfrm>
              <a:off x="3327" y="1760"/>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6" name="Rectangle 72">
              <a:extLst>
                <a:ext uri="{FF2B5EF4-FFF2-40B4-BE49-F238E27FC236}">
                  <a16:creationId xmlns:a16="http://schemas.microsoft.com/office/drawing/2014/main" id="{ED79E04B-6C52-40C3-B41F-8B6FA050B483}"/>
                </a:ext>
              </a:extLst>
            </p:cNvPr>
            <p:cNvSpPr>
              <a:spLocks noChangeArrowheads="1"/>
            </p:cNvSpPr>
            <p:nvPr/>
          </p:nvSpPr>
          <p:spPr bwMode="auto">
            <a:xfrm>
              <a:off x="3351" y="178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2</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7" name="Rectangle 73">
              <a:extLst>
                <a:ext uri="{FF2B5EF4-FFF2-40B4-BE49-F238E27FC236}">
                  <a16:creationId xmlns:a16="http://schemas.microsoft.com/office/drawing/2014/main" id="{AD6AC020-C851-7D08-8048-18D68F59E90D}"/>
                </a:ext>
              </a:extLst>
            </p:cNvPr>
            <p:cNvSpPr>
              <a:spLocks noChangeArrowheads="1"/>
            </p:cNvSpPr>
            <p:nvPr/>
          </p:nvSpPr>
          <p:spPr bwMode="auto">
            <a:xfrm>
              <a:off x="3443" y="1807"/>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8" name="Rectangle 74">
              <a:extLst>
                <a:ext uri="{FF2B5EF4-FFF2-40B4-BE49-F238E27FC236}">
                  <a16:creationId xmlns:a16="http://schemas.microsoft.com/office/drawing/2014/main" id="{5E9A5CE0-7C91-F88B-DC94-9EA0E185E377}"/>
                </a:ext>
              </a:extLst>
            </p:cNvPr>
            <p:cNvSpPr>
              <a:spLocks noChangeArrowheads="1"/>
            </p:cNvSpPr>
            <p:nvPr/>
          </p:nvSpPr>
          <p:spPr bwMode="auto">
            <a:xfrm>
              <a:off x="3468" y="1833"/>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3</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9" name="Rectangle 75">
              <a:extLst>
                <a:ext uri="{FF2B5EF4-FFF2-40B4-BE49-F238E27FC236}">
                  <a16:creationId xmlns:a16="http://schemas.microsoft.com/office/drawing/2014/main" id="{6F03FF6E-FBF2-76EB-3577-136DFAB12BBE}"/>
                </a:ext>
              </a:extLst>
            </p:cNvPr>
            <p:cNvSpPr>
              <a:spLocks noChangeArrowheads="1"/>
            </p:cNvSpPr>
            <p:nvPr/>
          </p:nvSpPr>
          <p:spPr bwMode="auto">
            <a:xfrm>
              <a:off x="3554" y="1847"/>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0" name="Rectangle 76">
              <a:extLst>
                <a:ext uri="{FF2B5EF4-FFF2-40B4-BE49-F238E27FC236}">
                  <a16:creationId xmlns:a16="http://schemas.microsoft.com/office/drawing/2014/main" id="{A6FBA826-241F-B8B8-DB07-C1F701CEE817}"/>
                </a:ext>
              </a:extLst>
            </p:cNvPr>
            <p:cNvSpPr>
              <a:spLocks noChangeArrowheads="1"/>
            </p:cNvSpPr>
            <p:nvPr/>
          </p:nvSpPr>
          <p:spPr bwMode="auto">
            <a:xfrm>
              <a:off x="3578" y="1874"/>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4</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1" name="Rectangle 77">
              <a:extLst>
                <a:ext uri="{FF2B5EF4-FFF2-40B4-BE49-F238E27FC236}">
                  <a16:creationId xmlns:a16="http://schemas.microsoft.com/office/drawing/2014/main" id="{87BB8A91-B8C5-0343-B2D9-F5A20A6501A8}"/>
                </a:ext>
              </a:extLst>
            </p:cNvPr>
            <p:cNvSpPr>
              <a:spLocks noChangeArrowheads="1"/>
            </p:cNvSpPr>
            <p:nvPr/>
          </p:nvSpPr>
          <p:spPr bwMode="auto">
            <a:xfrm>
              <a:off x="3896" y="2483"/>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82" name="Rectangle 78">
              <a:extLst>
                <a:ext uri="{FF2B5EF4-FFF2-40B4-BE49-F238E27FC236}">
                  <a16:creationId xmlns:a16="http://schemas.microsoft.com/office/drawing/2014/main" id="{AB855EAC-800E-ADE4-2A0E-D2844543BC7C}"/>
                </a:ext>
              </a:extLst>
            </p:cNvPr>
            <p:cNvSpPr>
              <a:spLocks noChangeArrowheads="1"/>
            </p:cNvSpPr>
            <p:nvPr/>
          </p:nvSpPr>
          <p:spPr bwMode="auto">
            <a:xfrm>
              <a:off x="3931" y="2512"/>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n</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83" name="Rectangle 79">
              <a:extLst>
                <a:ext uri="{FF2B5EF4-FFF2-40B4-BE49-F238E27FC236}">
                  <a16:creationId xmlns:a16="http://schemas.microsoft.com/office/drawing/2014/main" id="{C03B18B5-7FE5-35B3-782C-D49E1D02BCCB}"/>
                </a:ext>
              </a:extLst>
            </p:cNvPr>
            <p:cNvSpPr>
              <a:spLocks noChangeArrowheads="1"/>
            </p:cNvSpPr>
            <p:nvPr/>
          </p:nvSpPr>
          <p:spPr bwMode="auto">
            <a:xfrm>
              <a:off x="3789" y="2452"/>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4" name="Rectangle 80">
              <a:extLst>
                <a:ext uri="{FF2B5EF4-FFF2-40B4-BE49-F238E27FC236}">
                  <a16:creationId xmlns:a16="http://schemas.microsoft.com/office/drawing/2014/main" id="{B45E371C-7B6C-4412-1A60-A1CF32E2046C}"/>
                </a:ext>
              </a:extLst>
            </p:cNvPr>
            <p:cNvSpPr>
              <a:spLocks noChangeArrowheads="1"/>
            </p:cNvSpPr>
            <p:nvPr/>
          </p:nvSpPr>
          <p:spPr bwMode="auto">
            <a:xfrm>
              <a:off x="3813" y="2478"/>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panose="02020603050405020304" pitchFamily="18" charset="0"/>
                  <a:cs typeface="Times" panose="02020603050405020304" pitchFamily="18" charset="0"/>
                </a:rPr>
                <a:t>n</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5" name="Rectangle 81">
              <a:extLst>
                <a:ext uri="{FF2B5EF4-FFF2-40B4-BE49-F238E27FC236}">
                  <a16:creationId xmlns:a16="http://schemas.microsoft.com/office/drawing/2014/main" id="{3EE41CCB-6764-9256-9998-F889E6C6A7B3}"/>
                </a:ext>
              </a:extLst>
            </p:cNvPr>
            <p:cNvSpPr>
              <a:spLocks noChangeArrowheads="1"/>
            </p:cNvSpPr>
            <p:nvPr/>
          </p:nvSpPr>
          <p:spPr bwMode="auto">
            <a:xfrm>
              <a:off x="3829" y="2479"/>
              <a:ext cx="1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6" name="Rectangle 82">
              <a:extLst>
                <a:ext uri="{FF2B5EF4-FFF2-40B4-BE49-F238E27FC236}">
                  <a16:creationId xmlns:a16="http://schemas.microsoft.com/office/drawing/2014/main" id="{3E0B60B0-B257-CE07-6A1D-198FA3828C8B}"/>
                </a:ext>
              </a:extLst>
            </p:cNvPr>
            <p:cNvSpPr>
              <a:spLocks noChangeArrowheads="1"/>
            </p:cNvSpPr>
            <p:nvPr/>
          </p:nvSpPr>
          <p:spPr bwMode="auto">
            <a:xfrm>
              <a:off x="3840" y="2479"/>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7" name="Oval 83">
              <a:extLst>
                <a:ext uri="{FF2B5EF4-FFF2-40B4-BE49-F238E27FC236}">
                  <a16:creationId xmlns:a16="http://schemas.microsoft.com/office/drawing/2014/main" id="{D3325398-B058-0A40-5E1F-36F535823440}"/>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88" name="Oval 84">
              <a:extLst>
                <a:ext uri="{FF2B5EF4-FFF2-40B4-BE49-F238E27FC236}">
                  <a16:creationId xmlns:a16="http://schemas.microsoft.com/office/drawing/2014/main" id="{C4364B58-4A3E-EAA3-DBCF-27E99A88DA51}"/>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89" name="Freeform 85">
              <a:extLst>
                <a:ext uri="{FF2B5EF4-FFF2-40B4-BE49-F238E27FC236}">
                  <a16:creationId xmlns:a16="http://schemas.microsoft.com/office/drawing/2014/main" id="{235B164D-8C8F-3837-F06F-6103E91D842F}"/>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0" name="Freeform 86">
              <a:extLst>
                <a:ext uri="{FF2B5EF4-FFF2-40B4-BE49-F238E27FC236}">
                  <a16:creationId xmlns:a16="http://schemas.microsoft.com/office/drawing/2014/main" id="{88225DED-7B07-9247-5669-6A3DD3ED9CF7}"/>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1" name="Line 87">
              <a:extLst>
                <a:ext uri="{FF2B5EF4-FFF2-40B4-BE49-F238E27FC236}">
                  <a16:creationId xmlns:a16="http://schemas.microsoft.com/office/drawing/2014/main" id="{6F2A4563-5C32-5218-5E90-600C16786CE2}"/>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2" name="Line 88">
              <a:extLst>
                <a:ext uri="{FF2B5EF4-FFF2-40B4-BE49-F238E27FC236}">
                  <a16:creationId xmlns:a16="http://schemas.microsoft.com/office/drawing/2014/main" id="{F1BAC7C0-43A5-121E-F239-4AE92A99A43E}"/>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3" name="Line 89">
              <a:extLst>
                <a:ext uri="{FF2B5EF4-FFF2-40B4-BE49-F238E27FC236}">
                  <a16:creationId xmlns:a16="http://schemas.microsoft.com/office/drawing/2014/main" id="{41B067C1-B01A-23D1-0D48-693C192150F7}"/>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4" name="Line 90">
              <a:extLst>
                <a:ext uri="{FF2B5EF4-FFF2-40B4-BE49-F238E27FC236}">
                  <a16:creationId xmlns:a16="http://schemas.microsoft.com/office/drawing/2014/main" id="{89924304-004C-EA33-616D-F917BE9BB0E4}"/>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5" name="Line 91">
              <a:extLst>
                <a:ext uri="{FF2B5EF4-FFF2-40B4-BE49-F238E27FC236}">
                  <a16:creationId xmlns:a16="http://schemas.microsoft.com/office/drawing/2014/main" id="{D37BF7BC-2323-E4D4-98A0-3477E28EAEE0}"/>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6" name="Line 92">
              <a:extLst>
                <a:ext uri="{FF2B5EF4-FFF2-40B4-BE49-F238E27FC236}">
                  <a16:creationId xmlns:a16="http://schemas.microsoft.com/office/drawing/2014/main" id="{1B2AEA4D-81EB-44F8-683F-9906CFF40FC8}"/>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7" name="Line 93">
              <a:extLst>
                <a:ext uri="{FF2B5EF4-FFF2-40B4-BE49-F238E27FC236}">
                  <a16:creationId xmlns:a16="http://schemas.microsoft.com/office/drawing/2014/main" id="{F160546E-1164-5B9C-8688-5A2877DB90C5}"/>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8" name="Line 94">
              <a:extLst>
                <a:ext uri="{FF2B5EF4-FFF2-40B4-BE49-F238E27FC236}">
                  <a16:creationId xmlns:a16="http://schemas.microsoft.com/office/drawing/2014/main" id="{456E29E0-0CE9-1AE7-532C-1C4EECCDC315}"/>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9" name="Line 95">
              <a:extLst>
                <a:ext uri="{FF2B5EF4-FFF2-40B4-BE49-F238E27FC236}">
                  <a16:creationId xmlns:a16="http://schemas.microsoft.com/office/drawing/2014/main" id="{0CC19C89-45FA-B275-0789-9E83D5283F6F}"/>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00" name="Line 96">
              <a:extLst>
                <a:ext uri="{FF2B5EF4-FFF2-40B4-BE49-F238E27FC236}">
                  <a16:creationId xmlns:a16="http://schemas.microsoft.com/office/drawing/2014/main" id="{B54D4BBD-0A30-C6A3-5379-ABC045BADD2E}"/>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01" name="Rectangle 97">
              <a:extLst>
                <a:ext uri="{FF2B5EF4-FFF2-40B4-BE49-F238E27FC236}">
                  <a16:creationId xmlns:a16="http://schemas.microsoft.com/office/drawing/2014/main" id="{BAB1D190-8068-71C9-2AC6-FE02BCAD0F3F}"/>
                </a:ext>
              </a:extLst>
            </p:cNvPr>
            <p:cNvSpPr>
              <a:spLocks noChangeArrowheads="1"/>
            </p:cNvSpPr>
            <p:nvPr/>
          </p:nvSpPr>
          <p:spPr bwMode="auto">
            <a:xfrm>
              <a:off x="3102" y="1714"/>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2" name="Rectangle 98">
              <a:extLst>
                <a:ext uri="{FF2B5EF4-FFF2-40B4-BE49-F238E27FC236}">
                  <a16:creationId xmlns:a16="http://schemas.microsoft.com/office/drawing/2014/main" id="{FF5BB1A2-04BD-69D6-75B2-29350AD50505}"/>
                </a:ext>
              </a:extLst>
            </p:cNvPr>
            <p:cNvSpPr>
              <a:spLocks noChangeArrowheads="1"/>
            </p:cNvSpPr>
            <p:nvPr/>
          </p:nvSpPr>
          <p:spPr bwMode="auto">
            <a:xfrm>
              <a:off x="3133" y="174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3" name="Rectangle 99">
              <a:extLst>
                <a:ext uri="{FF2B5EF4-FFF2-40B4-BE49-F238E27FC236}">
                  <a16:creationId xmlns:a16="http://schemas.microsoft.com/office/drawing/2014/main" id="{EEC415AB-0974-DD1F-B8BC-5E413B56BDF4}"/>
                </a:ext>
              </a:extLst>
            </p:cNvPr>
            <p:cNvSpPr>
              <a:spLocks noChangeArrowheads="1"/>
            </p:cNvSpPr>
            <p:nvPr/>
          </p:nvSpPr>
          <p:spPr bwMode="auto">
            <a:xfrm>
              <a:off x="3202" y="1760"/>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4" name="Rectangle 100">
              <a:extLst>
                <a:ext uri="{FF2B5EF4-FFF2-40B4-BE49-F238E27FC236}">
                  <a16:creationId xmlns:a16="http://schemas.microsoft.com/office/drawing/2014/main" id="{EC32F6D3-49E4-5D29-8F06-089E12DF88C6}"/>
                </a:ext>
              </a:extLst>
            </p:cNvPr>
            <p:cNvSpPr>
              <a:spLocks noChangeArrowheads="1"/>
            </p:cNvSpPr>
            <p:nvPr/>
          </p:nvSpPr>
          <p:spPr bwMode="auto">
            <a:xfrm>
              <a:off x="3236" y="1792"/>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2</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5" name="Rectangle 101">
              <a:extLst>
                <a:ext uri="{FF2B5EF4-FFF2-40B4-BE49-F238E27FC236}">
                  <a16:creationId xmlns:a16="http://schemas.microsoft.com/office/drawing/2014/main" id="{BA4AD7AF-D6FD-1C77-CA60-64773CFE3252}"/>
                </a:ext>
              </a:extLst>
            </p:cNvPr>
            <p:cNvSpPr>
              <a:spLocks noChangeArrowheads="1"/>
            </p:cNvSpPr>
            <p:nvPr/>
          </p:nvSpPr>
          <p:spPr bwMode="auto">
            <a:xfrm>
              <a:off x="3318" y="1803"/>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6" name="Rectangle 102">
              <a:extLst>
                <a:ext uri="{FF2B5EF4-FFF2-40B4-BE49-F238E27FC236}">
                  <a16:creationId xmlns:a16="http://schemas.microsoft.com/office/drawing/2014/main" id="{51B1BFE0-7238-8D18-57FF-91A7559468A7}"/>
                </a:ext>
              </a:extLst>
            </p:cNvPr>
            <p:cNvSpPr>
              <a:spLocks noChangeArrowheads="1"/>
            </p:cNvSpPr>
            <p:nvPr/>
          </p:nvSpPr>
          <p:spPr bwMode="auto">
            <a:xfrm>
              <a:off x="3352" y="183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3</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7" name="Rectangle 103">
              <a:extLst>
                <a:ext uri="{FF2B5EF4-FFF2-40B4-BE49-F238E27FC236}">
                  <a16:creationId xmlns:a16="http://schemas.microsoft.com/office/drawing/2014/main" id="{95778730-3A12-77D7-1429-66768407CCB9}"/>
                </a:ext>
              </a:extLst>
            </p:cNvPr>
            <p:cNvSpPr>
              <a:spLocks noChangeArrowheads="1"/>
            </p:cNvSpPr>
            <p:nvPr/>
          </p:nvSpPr>
          <p:spPr bwMode="auto">
            <a:xfrm>
              <a:off x="3428" y="1845"/>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8" name="Rectangle 104">
              <a:extLst>
                <a:ext uri="{FF2B5EF4-FFF2-40B4-BE49-F238E27FC236}">
                  <a16:creationId xmlns:a16="http://schemas.microsoft.com/office/drawing/2014/main" id="{03EAD4E2-DF70-3D10-3B02-94C7235A1B4D}"/>
                </a:ext>
              </a:extLst>
            </p:cNvPr>
            <p:cNvSpPr>
              <a:spLocks noChangeArrowheads="1"/>
            </p:cNvSpPr>
            <p:nvPr/>
          </p:nvSpPr>
          <p:spPr bwMode="auto">
            <a:xfrm>
              <a:off x="3463" y="1878"/>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4</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9" name="Rectangle 105">
              <a:extLst>
                <a:ext uri="{FF2B5EF4-FFF2-40B4-BE49-F238E27FC236}">
                  <a16:creationId xmlns:a16="http://schemas.microsoft.com/office/drawing/2014/main" id="{33FF6ECA-78D3-C4BB-4EFB-3004C3F59589}"/>
                </a:ext>
              </a:extLst>
            </p:cNvPr>
            <p:cNvSpPr>
              <a:spLocks noChangeArrowheads="1"/>
            </p:cNvSpPr>
            <p:nvPr/>
          </p:nvSpPr>
          <p:spPr bwMode="auto">
            <a:xfrm>
              <a:off x="3791" y="2491"/>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0" name="Rectangle 106">
              <a:extLst>
                <a:ext uri="{FF2B5EF4-FFF2-40B4-BE49-F238E27FC236}">
                  <a16:creationId xmlns:a16="http://schemas.microsoft.com/office/drawing/2014/main" id="{6C4C559A-095A-2DB1-531D-D44DD0FEC6A7}"/>
                </a:ext>
              </a:extLst>
            </p:cNvPr>
            <p:cNvSpPr>
              <a:spLocks noChangeArrowheads="1"/>
            </p:cNvSpPr>
            <p:nvPr/>
          </p:nvSpPr>
          <p:spPr bwMode="auto">
            <a:xfrm>
              <a:off x="3826" y="2524"/>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n</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1" name="Rectangle 107">
              <a:extLst>
                <a:ext uri="{FF2B5EF4-FFF2-40B4-BE49-F238E27FC236}">
                  <a16:creationId xmlns:a16="http://schemas.microsoft.com/office/drawing/2014/main" id="{DFB2AA32-949B-7B12-D378-4BF19F6F295E}"/>
                </a:ext>
              </a:extLst>
            </p:cNvPr>
            <p:cNvSpPr>
              <a:spLocks noChangeArrowheads="1"/>
            </p:cNvSpPr>
            <p:nvPr/>
          </p:nvSpPr>
          <p:spPr bwMode="auto">
            <a:xfrm>
              <a:off x="3649" y="2440"/>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2" name="Rectangle 108">
              <a:extLst>
                <a:ext uri="{FF2B5EF4-FFF2-40B4-BE49-F238E27FC236}">
                  <a16:creationId xmlns:a16="http://schemas.microsoft.com/office/drawing/2014/main" id="{CAD76E46-AC2B-995C-340A-2283BE10C802}"/>
                </a:ext>
              </a:extLst>
            </p:cNvPr>
            <p:cNvSpPr>
              <a:spLocks noChangeArrowheads="1"/>
            </p:cNvSpPr>
            <p:nvPr/>
          </p:nvSpPr>
          <p:spPr bwMode="auto">
            <a:xfrm>
              <a:off x="3682" y="2470"/>
              <a:ext cx="6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panose="02020603050405020304" pitchFamily="18" charset="0"/>
                  <a:cs typeface="Times" panose="02020603050405020304" pitchFamily="18" charset="0"/>
                </a:rPr>
                <a:t>n</a:t>
              </a:r>
              <a:r>
                <a:rPr kumimoji="0" lang="en-US"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3" name="Freeform 111">
              <a:extLst>
                <a:ext uri="{FF2B5EF4-FFF2-40B4-BE49-F238E27FC236}">
                  <a16:creationId xmlns:a16="http://schemas.microsoft.com/office/drawing/2014/main" id="{79E21F58-8B0F-809C-E7C2-8E90B2E92A0A}"/>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4" name="Rectangle 112">
              <a:extLst>
                <a:ext uri="{FF2B5EF4-FFF2-40B4-BE49-F238E27FC236}">
                  <a16:creationId xmlns:a16="http://schemas.microsoft.com/office/drawing/2014/main" id="{9792C606-09DC-3F6D-AA40-D227C85BD53D}"/>
                </a:ext>
              </a:extLst>
            </p:cNvPr>
            <p:cNvSpPr>
              <a:spLocks noChangeArrowheads="1"/>
            </p:cNvSpPr>
            <p:nvPr/>
          </p:nvSpPr>
          <p:spPr bwMode="auto">
            <a:xfrm>
              <a:off x="2496" y="1746"/>
              <a:ext cx="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5" name="Rectangle 113">
              <a:extLst>
                <a:ext uri="{FF2B5EF4-FFF2-40B4-BE49-F238E27FC236}">
                  <a16:creationId xmlns:a16="http://schemas.microsoft.com/office/drawing/2014/main" id="{EC451B78-7680-34C7-9907-140B214CC066}"/>
                </a:ext>
              </a:extLst>
            </p:cNvPr>
            <p:cNvSpPr>
              <a:spLocks noChangeArrowheads="1"/>
            </p:cNvSpPr>
            <p:nvPr/>
          </p:nvSpPr>
          <p:spPr bwMode="auto">
            <a:xfrm>
              <a:off x="2506" y="1703"/>
              <a:ext cx="32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Spatial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Continuity</a:t>
              </a:r>
              <a:endParaRPr kumimoji="0" lang="ja-JP" altLang="ja-JP" sz="4400" b="0" i="0" u="none" strike="noStrike" cap="none" normalizeH="0" baseline="0" dirty="0">
                <a:ln>
                  <a:noFill/>
                </a:ln>
                <a:solidFill>
                  <a:schemeClr val="tx1"/>
                </a:solidFill>
                <a:effectLst/>
                <a:latin typeface="Times" panose="02020603050405020304" pitchFamily="18" charset="0"/>
                <a:ea typeface="ＭＳ ゴシック" panose="020B0609070205080204" pitchFamily="49" charset="-128"/>
                <a:cs typeface="Times" panose="02020603050405020304" pitchFamily="18" charset="0"/>
              </a:endParaRPr>
            </a:p>
          </p:txBody>
        </p:sp>
        <p:sp>
          <p:nvSpPr>
            <p:cNvPr id="116" name="Freeform 114">
              <a:extLst>
                <a:ext uri="{FF2B5EF4-FFF2-40B4-BE49-F238E27FC236}">
                  <a16:creationId xmlns:a16="http://schemas.microsoft.com/office/drawing/2014/main" id="{0CA9F9B5-CED5-5057-B220-2AD38EB13462}"/>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7" name="Freeform 115">
              <a:extLst>
                <a:ext uri="{FF2B5EF4-FFF2-40B4-BE49-F238E27FC236}">
                  <a16:creationId xmlns:a16="http://schemas.microsoft.com/office/drawing/2014/main" id="{DAD71EEC-52F1-C3C8-6184-CADE1AFCE9D7}"/>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8" name="Rectangle 116">
              <a:extLst>
                <a:ext uri="{FF2B5EF4-FFF2-40B4-BE49-F238E27FC236}">
                  <a16:creationId xmlns:a16="http://schemas.microsoft.com/office/drawing/2014/main" id="{CB66C3B3-322D-CFB1-6202-7A5EDF5E9A8A}"/>
                </a:ext>
              </a:extLst>
            </p:cNvPr>
            <p:cNvSpPr>
              <a:spLocks noChangeArrowheads="1"/>
            </p:cNvSpPr>
            <p:nvPr/>
          </p:nvSpPr>
          <p:spPr bwMode="auto">
            <a:xfrm>
              <a:off x="3044" y="1494"/>
              <a:ext cx="62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Temporal</a:t>
              </a:r>
              <a:r>
                <a:rPr lang="ja-JP" altLang="en-US"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 </a:t>
              </a: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continuity</a:t>
              </a:r>
              <a:endParaRPr kumimoji="0" lang="ja-JP" altLang="ja-JP" sz="4400" b="0" i="0" u="none" strike="noStrike" cap="none" normalizeH="0" baseline="0" dirty="0">
                <a:ln>
                  <a:noFill/>
                </a:ln>
                <a:solidFill>
                  <a:schemeClr val="tx1"/>
                </a:solidFill>
                <a:effectLst/>
                <a:latin typeface="Times" panose="02020603050405020304" pitchFamily="18" charset="0"/>
                <a:ea typeface="ＭＳ ゴシック" panose="020B0609070205080204" pitchFamily="49" charset="-128"/>
                <a:cs typeface="Times" panose="02020603050405020304" pitchFamily="18" charset="0"/>
              </a:endParaRPr>
            </a:p>
          </p:txBody>
        </p:sp>
        <p:sp>
          <p:nvSpPr>
            <p:cNvPr id="119" name="Rectangle 118">
              <a:extLst>
                <a:ext uri="{FF2B5EF4-FFF2-40B4-BE49-F238E27FC236}">
                  <a16:creationId xmlns:a16="http://schemas.microsoft.com/office/drawing/2014/main" id="{BFA2C966-352E-7103-5E20-E387D307493B}"/>
                </a:ext>
              </a:extLst>
            </p:cNvPr>
            <p:cNvSpPr>
              <a:spLocks noChangeArrowheads="1"/>
            </p:cNvSpPr>
            <p:nvPr/>
          </p:nvSpPr>
          <p:spPr bwMode="auto">
            <a:xfrm>
              <a:off x="2626" y="2496"/>
              <a:ext cx="7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cs typeface="Times" panose="02020603050405020304" pitchFamily="18" charset="0"/>
                </a:rPr>
                <a:t>Observation image map</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20" name="Freeform 119">
              <a:extLst>
                <a:ext uri="{FF2B5EF4-FFF2-40B4-BE49-F238E27FC236}">
                  <a16:creationId xmlns:a16="http://schemas.microsoft.com/office/drawing/2014/main" id="{C693830D-CF8B-4E04-9B40-0664F725E39F}"/>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grpSp>
      <p:sp>
        <p:nvSpPr>
          <p:cNvPr id="3" name="正方形/長方形 2">
            <a:extLst>
              <a:ext uri="{FF2B5EF4-FFF2-40B4-BE49-F238E27FC236}">
                <a16:creationId xmlns:a16="http://schemas.microsoft.com/office/drawing/2014/main" id="{BCCE7EFB-A223-5D64-7BD4-9DB8454B13BE}"/>
              </a:ext>
            </a:extLst>
          </p:cNvPr>
          <p:cNvSpPr/>
          <p:nvPr/>
        </p:nvSpPr>
        <p:spPr>
          <a:xfrm>
            <a:off x="9375317" y="2960112"/>
            <a:ext cx="1050282" cy="101602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a</a:t>
            </a:r>
            <a:r>
              <a:rPr kumimoji="1" lang="en-US" altLang="ja-JP" sz="3600"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x</a:t>
            </a:r>
            <a:endParaRPr kumimoji="1" lang="ja-JP" altLang="en-US" sz="3600"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endParaRPr>
          </a:p>
        </p:txBody>
      </p:sp>
      <p:sp>
        <p:nvSpPr>
          <p:cNvPr id="9" name="正方形/長方形 8">
            <a:extLst>
              <a:ext uri="{FF2B5EF4-FFF2-40B4-BE49-F238E27FC236}">
                <a16:creationId xmlns:a16="http://schemas.microsoft.com/office/drawing/2014/main" id="{F57B5F06-4840-6CED-B751-18BA3B1D96F5}"/>
              </a:ext>
            </a:extLst>
          </p:cNvPr>
          <p:cNvSpPr/>
          <p:nvPr/>
        </p:nvSpPr>
        <p:spPr>
          <a:xfrm>
            <a:off x="8154531" y="2960113"/>
            <a:ext cx="1050282" cy="101602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a</a:t>
            </a:r>
            <a:r>
              <a:rPr kumimoji="1" lang="en-US" altLang="ja-JP" sz="3600"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x</a:t>
            </a:r>
            <a:endParaRPr kumimoji="1" lang="ja-JP" altLang="en-US" sz="3600"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endParaRPr>
          </a:p>
        </p:txBody>
      </p:sp>
      <p:sp>
        <p:nvSpPr>
          <p:cNvPr id="121" name="正方形/長方形 120">
            <a:extLst>
              <a:ext uri="{FF2B5EF4-FFF2-40B4-BE49-F238E27FC236}">
                <a16:creationId xmlns:a16="http://schemas.microsoft.com/office/drawing/2014/main" id="{9AC6D5EC-7694-B9CA-23B1-EE60EB60126C}"/>
              </a:ext>
            </a:extLst>
          </p:cNvPr>
          <p:cNvSpPr/>
          <p:nvPr/>
        </p:nvSpPr>
        <p:spPr>
          <a:xfrm>
            <a:off x="8239783" y="3871563"/>
            <a:ext cx="1050282" cy="728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Times" panose="02020603050405020304" pitchFamily="18" charset="0"/>
                <a:ea typeface="ＭＳ ゴシック" panose="020B0609070205080204" pitchFamily="49" charset="-128"/>
                <a:cs typeface="Times" panose="02020603050405020304" pitchFamily="18" charset="0"/>
              </a:rPr>
              <a:t>T</a:t>
            </a:r>
            <a:r>
              <a:rPr kumimoji="1" lang="en-US" altLang="ja-JP" sz="2800" i="1"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1</a:t>
            </a:r>
            <a:endParaRPr kumimoji="1" lang="ja-JP" altLang="en-US" sz="2800" i="1"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endParaRPr>
          </a:p>
        </p:txBody>
      </p:sp>
      <p:sp>
        <p:nvSpPr>
          <p:cNvPr id="122" name="正方形/長方形 121">
            <a:extLst>
              <a:ext uri="{FF2B5EF4-FFF2-40B4-BE49-F238E27FC236}">
                <a16:creationId xmlns:a16="http://schemas.microsoft.com/office/drawing/2014/main" id="{7F030301-1B97-65C0-FDAA-C8A4671DB1F3}"/>
              </a:ext>
            </a:extLst>
          </p:cNvPr>
          <p:cNvSpPr/>
          <p:nvPr/>
        </p:nvSpPr>
        <p:spPr>
          <a:xfrm>
            <a:off x="9375317" y="3898687"/>
            <a:ext cx="1050282" cy="728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Times" panose="02020603050405020304" pitchFamily="18" charset="0"/>
                <a:ea typeface="ＭＳ ゴシック" panose="020B0609070205080204" pitchFamily="49" charset="-128"/>
                <a:cs typeface="Times" panose="02020603050405020304" pitchFamily="18" charset="0"/>
              </a:rPr>
              <a:t>T</a:t>
            </a:r>
            <a:r>
              <a:rPr kumimoji="1" lang="en-US" altLang="ja-JP" sz="2800" i="1"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2</a:t>
            </a:r>
            <a:endParaRPr kumimoji="1" lang="ja-JP" altLang="en-US" sz="2800" i="1"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endParaRPr>
          </a:p>
        </p:txBody>
      </p:sp>
      <p:sp>
        <p:nvSpPr>
          <p:cNvPr id="123" name="正方形/長方形 122">
            <a:extLst>
              <a:ext uri="{FF2B5EF4-FFF2-40B4-BE49-F238E27FC236}">
                <a16:creationId xmlns:a16="http://schemas.microsoft.com/office/drawing/2014/main" id="{3F71A77E-D6C3-7AC8-3EA4-1EE257C7F5D1}"/>
              </a:ext>
            </a:extLst>
          </p:cNvPr>
          <p:cNvSpPr/>
          <p:nvPr/>
        </p:nvSpPr>
        <p:spPr>
          <a:xfrm>
            <a:off x="10425599" y="2960112"/>
            <a:ext cx="1050282" cy="728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a:t>
            </a:r>
          </a:p>
        </p:txBody>
      </p:sp>
      <p:sp>
        <p:nvSpPr>
          <p:cNvPr id="126" name="左中かっこ 125">
            <a:extLst>
              <a:ext uri="{FF2B5EF4-FFF2-40B4-BE49-F238E27FC236}">
                <a16:creationId xmlns:a16="http://schemas.microsoft.com/office/drawing/2014/main" id="{C9D1C1C4-F27B-5D9E-F0A3-B572A9274E32}"/>
              </a:ext>
            </a:extLst>
          </p:cNvPr>
          <p:cNvSpPr/>
          <p:nvPr/>
        </p:nvSpPr>
        <p:spPr>
          <a:xfrm rot="5400000">
            <a:off x="9164799" y="1489189"/>
            <a:ext cx="250531" cy="2271068"/>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Times" panose="02020603050405020304" pitchFamily="18" charset="0"/>
              <a:cs typeface="Times" panose="02020603050405020304" pitchFamily="18" charset="0"/>
            </a:endParaRPr>
          </a:p>
        </p:txBody>
      </p:sp>
      <p:sp>
        <p:nvSpPr>
          <p:cNvPr id="127" name="左中かっこ 126">
            <a:extLst>
              <a:ext uri="{FF2B5EF4-FFF2-40B4-BE49-F238E27FC236}">
                <a16:creationId xmlns:a16="http://schemas.microsoft.com/office/drawing/2014/main" id="{1A2451E7-8A15-3E7C-CA18-3095DF10E19E}"/>
              </a:ext>
            </a:extLst>
          </p:cNvPr>
          <p:cNvSpPr/>
          <p:nvPr/>
        </p:nvSpPr>
        <p:spPr>
          <a:xfrm rot="16200000">
            <a:off x="9207426" y="3892958"/>
            <a:ext cx="250532" cy="1583827"/>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Times" panose="02020603050405020304" pitchFamily="18" charset="0"/>
              <a:cs typeface="Times" panose="02020603050405020304" pitchFamily="18" charset="0"/>
            </a:endParaRPr>
          </a:p>
        </p:txBody>
      </p:sp>
      <p:sp>
        <p:nvSpPr>
          <p:cNvPr id="128" name="正方形/長方形 127">
            <a:extLst>
              <a:ext uri="{FF2B5EF4-FFF2-40B4-BE49-F238E27FC236}">
                <a16:creationId xmlns:a16="http://schemas.microsoft.com/office/drawing/2014/main" id="{3290B4DF-EC6D-94D8-C144-65F5DBA4E880}"/>
              </a:ext>
            </a:extLst>
          </p:cNvPr>
          <p:cNvSpPr/>
          <p:nvPr/>
        </p:nvSpPr>
        <p:spPr>
          <a:xfrm>
            <a:off x="7874741" y="1749103"/>
            <a:ext cx="2830645" cy="728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Same Areas</a:t>
            </a:r>
            <a:endParaRPr kumimoji="1" lang="ja-JP" altLang="en-US" sz="2800"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endParaRPr>
          </a:p>
        </p:txBody>
      </p:sp>
      <p:sp>
        <p:nvSpPr>
          <p:cNvPr id="129" name="正方形/長方形 128">
            <a:extLst>
              <a:ext uri="{FF2B5EF4-FFF2-40B4-BE49-F238E27FC236}">
                <a16:creationId xmlns:a16="http://schemas.microsoft.com/office/drawing/2014/main" id="{08B64B9F-26DC-DE1D-4FB6-ED6E3B75F70E}"/>
              </a:ext>
            </a:extLst>
          </p:cNvPr>
          <p:cNvSpPr/>
          <p:nvPr/>
        </p:nvSpPr>
        <p:spPr>
          <a:xfrm>
            <a:off x="7959994" y="4923829"/>
            <a:ext cx="2830645" cy="728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Times" panose="02020603050405020304" pitchFamily="18" charset="0"/>
                <a:ea typeface="ＭＳ ゴシック" panose="020B0609070205080204" pitchFamily="49" charset="-128"/>
                <a:cs typeface="Times" panose="02020603050405020304" pitchFamily="18" charset="0"/>
              </a:rPr>
              <a:t>Different time</a:t>
            </a:r>
            <a:endParaRPr kumimoji="1" lang="ja-JP" altLang="en-US" sz="2800" baseline="-25000" dirty="0">
              <a:solidFill>
                <a:schemeClr val="tx1"/>
              </a:solidFill>
              <a:latin typeface="Times" panose="02020603050405020304" pitchFamily="18" charset="0"/>
              <a:ea typeface="ＭＳ ゴシック" panose="020B0609070205080204" pitchFamily="49" charset="-128"/>
              <a:cs typeface="Times" panose="02020603050405020304" pitchFamily="18" charset="0"/>
            </a:endParaRPr>
          </a:p>
        </p:txBody>
      </p:sp>
    </p:spTree>
    <p:extLst>
      <p:ext uri="{BB962C8B-B14F-4D97-AF65-F5344CB8AC3E}">
        <p14:creationId xmlns:p14="http://schemas.microsoft.com/office/powerpoint/2010/main" val="170586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C8281-B5C4-C7C0-568C-F6E4F9379C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D4BF9E-3BA3-0650-0098-E59CCEDBF596}"/>
              </a:ext>
            </a:extLst>
          </p:cNvPr>
          <p:cNvSpPr>
            <a:spLocks noGrp="1"/>
          </p:cNvSpPr>
          <p:nvPr>
            <p:ph type="title"/>
          </p:nvPr>
        </p:nvSpPr>
        <p:spPr/>
        <p:txBody>
          <a:bodyPr/>
          <a:lstStyle/>
          <a:p>
            <a:r>
              <a:rPr lang="en-US" altLang="ja-JP" dirty="0">
                <a:latin typeface="+mn-lt"/>
              </a:rPr>
              <a:t>Proposed Method</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3172290E-EF3A-A2A4-9F79-DFA395F2775E}"/>
              </a:ext>
            </a:extLst>
          </p:cNvPr>
          <p:cNvSpPr>
            <a:spLocks noGrp="1"/>
          </p:cNvSpPr>
          <p:nvPr>
            <p:ph type="sldNum" sz="quarter" idx="12"/>
          </p:nvPr>
        </p:nvSpPr>
        <p:spPr/>
        <p:txBody>
          <a:bodyPr/>
          <a:lstStyle/>
          <a:p>
            <a:fld id="{025BF1CB-AC46-4392-AACF-5E1B0FBAF5D6}" type="slidenum">
              <a:rPr kumimoji="1" lang="ja-JP" altLang="en-US" smtClean="0"/>
              <a:t>24</a:t>
            </a:fld>
            <a:endParaRPr kumimoji="1" lang="ja-JP" altLang="en-US"/>
          </a:p>
        </p:txBody>
      </p:sp>
      <p:grpSp>
        <p:nvGrpSpPr>
          <p:cNvPr id="5" name="Group 4">
            <a:extLst>
              <a:ext uri="{FF2B5EF4-FFF2-40B4-BE49-F238E27FC236}">
                <a16:creationId xmlns:a16="http://schemas.microsoft.com/office/drawing/2014/main" id="{7D7E2B55-0CD3-8EA5-F6F2-6BF0F4877D45}"/>
              </a:ext>
            </a:extLst>
          </p:cNvPr>
          <p:cNvGrpSpPr>
            <a:grpSpLocks noChangeAspect="1"/>
          </p:cNvGrpSpPr>
          <p:nvPr/>
        </p:nvGrpSpPr>
        <p:grpSpPr bwMode="auto">
          <a:xfrm>
            <a:off x="405467" y="2030160"/>
            <a:ext cx="7401343" cy="3756864"/>
            <a:chOff x="2457" y="1458"/>
            <a:chExt cx="2766" cy="1404"/>
          </a:xfrm>
        </p:grpSpPr>
        <p:sp>
          <p:nvSpPr>
            <p:cNvPr id="6" name="AutoShape 3">
              <a:extLst>
                <a:ext uri="{FF2B5EF4-FFF2-40B4-BE49-F238E27FC236}">
                  <a16:creationId xmlns:a16="http://schemas.microsoft.com/office/drawing/2014/main" id="{BA20E2A8-EF9C-D9F3-8E1C-489FA702E0BD}"/>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5">
              <a:extLst>
                <a:ext uri="{FF2B5EF4-FFF2-40B4-BE49-F238E27FC236}">
                  <a16:creationId xmlns:a16="http://schemas.microsoft.com/office/drawing/2014/main" id="{71090E39-4B23-AA83-EBDD-DCF70BA1AEE6}"/>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8" name="Freeform 6">
              <a:extLst>
                <a:ext uri="{FF2B5EF4-FFF2-40B4-BE49-F238E27FC236}">
                  <a16:creationId xmlns:a16="http://schemas.microsoft.com/office/drawing/2014/main" id="{2C217342-6B7D-E535-9F47-93AD5EA1B6C4}"/>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0" name="Freeform 7">
              <a:extLst>
                <a:ext uri="{FF2B5EF4-FFF2-40B4-BE49-F238E27FC236}">
                  <a16:creationId xmlns:a16="http://schemas.microsoft.com/office/drawing/2014/main" id="{7F1E6EFE-A2C3-CF98-F9AE-907B6595C767}"/>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 name="Freeform 8">
              <a:extLst>
                <a:ext uri="{FF2B5EF4-FFF2-40B4-BE49-F238E27FC236}">
                  <a16:creationId xmlns:a16="http://schemas.microsoft.com/office/drawing/2014/main" id="{65C7022E-BF06-F9C4-020E-5E8F183AC23D}"/>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3" name="Freeform 9">
              <a:extLst>
                <a:ext uri="{FF2B5EF4-FFF2-40B4-BE49-F238E27FC236}">
                  <a16:creationId xmlns:a16="http://schemas.microsoft.com/office/drawing/2014/main" id="{78E8D002-9B8E-8352-D4A0-5CE1CABD9635}"/>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4" name="Freeform 10">
              <a:extLst>
                <a:ext uri="{FF2B5EF4-FFF2-40B4-BE49-F238E27FC236}">
                  <a16:creationId xmlns:a16="http://schemas.microsoft.com/office/drawing/2014/main" id="{F5AD41B6-647F-38F1-C0DC-F25B3BC78330}"/>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latin typeface="Times" panose="02020603050405020304" pitchFamily="18" charset="0"/>
                <a:cs typeface="Times" panose="02020603050405020304" pitchFamily="18" charset="0"/>
              </a:endParaRPr>
            </a:p>
          </p:txBody>
        </p:sp>
        <p:sp>
          <p:nvSpPr>
            <p:cNvPr id="15" name="Freeform 11">
              <a:extLst>
                <a:ext uri="{FF2B5EF4-FFF2-40B4-BE49-F238E27FC236}">
                  <a16:creationId xmlns:a16="http://schemas.microsoft.com/office/drawing/2014/main" id="{694E98A7-F09E-A373-B6FD-7793B578578B}"/>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6" name="Rectangle 12">
              <a:extLst>
                <a:ext uri="{FF2B5EF4-FFF2-40B4-BE49-F238E27FC236}">
                  <a16:creationId xmlns:a16="http://schemas.microsoft.com/office/drawing/2014/main" id="{DBB70C75-6052-AD42-D25D-B60E1E3642D7}"/>
                </a:ext>
              </a:extLst>
            </p:cNvPr>
            <p:cNvSpPr>
              <a:spLocks noChangeArrowheads="1"/>
            </p:cNvSpPr>
            <p:nvPr/>
          </p:nvSpPr>
          <p:spPr bwMode="auto">
            <a:xfrm>
              <a:off x="5036" y="2748"/>
              <a:ext cx="16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cs typeface="Times" panose="02020603050405020304" pitchFamily="18" charset="0"/>
                </a:rPr>
                <a:t>Time</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7" name="Rectangle 13">
              <a:extLst>
                <a:ext uri="{FF2B5EF4-FFF2-40B4-BE49-F238E27FC236}">
                  <a16:creationId xmlns:a16="http://schemas.microsoft.com/office/drawing/2014/main" id="{7EB8BC24-854C-7BCA-C1B3-368EB3C6B9C1}"/>
                </a:ext>
              </a:extLst>
            </p:cNvPr>
            <p:cNvSpPr>
              <a:spLocks noChangeArrowheads="1"/>
            </p:cNvSpPr>
            <p:nvPr/>
          </p:nvSpPr>
          <p:spPr bwMode="auto">
            <a:xfrm>
              <a:off x="3804"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8" name="Rectangle 14">
              <a:extLst>
                <a:ext uri="{FF2B5EF4-FFF2-40B4-BE49-F238E27FC236}">
                  <a16:creationId xmlns:a16="http://schemas.microsoft.com/office/drawing/2014/main" id="{537FB9D4-E09A-B8F8-2A56-345D256D1AA7}"/>
                </a:ext>
              </a:extLst>
            </p:cNvPr>
            <p:cNvSpPr>
              <a:spLocks noChangeArrowheads="1"/>
            </p:cNvSpPr>
            <p:nvPr/>
          </p:nvSpPr>
          <p:spPr bwMode="auto">
            <a:xfrm>
              <a:off x="3831" y="277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9" name="Rectangle 15">
              <a:extLst>
                <a:ext uri="{FF2B5EF4-FFF2-40B4-BE49-F238E27FC236}">
                  <a16:creationId xmlns:a16="http://schemas.microsoft.com/office/drawing/2014/main" id="{38EC5908-5831-E0BE-3DE5-97021B75D71E}"/>
                </a:ext>
              </a:extLst>
            </p:cNvPr>
            <p:cNvSpPr>
              <a:spLocks noChangeArrowheads="1"/>
            </p:cNvSpPr>
            <p:nvPr/>
          </p:nvSpPr>
          <p:spPr bwMode="auto">
            <a:xfrm>
              <a:off x="3926"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0" name="Rectangle 16">
              <a:extLst>
                <a:ext uri="{FF2B5EF4-FFF2-40B4-BE49-F238E27FC236}">
                  <a16:creationId xmlns:a16="http://schemas.microsoft.com/office/drawing/2014/main" id="{6DF69C6F-E84A-4E2E-C74A-84E8E7EA2E8E}"/>
                </a:ext>
              </a:extLst>
            </p:cNvPr>
            <p:cNvSpPr>
              <a:spLocks noChangeArrowheads="1"/>
            </p:cNvSpPr>
            <p:nvPr/>
          </p:nvSpPr>
          <p:spPr bwMode="auto">
            <a:xfrm>
              <a:off x="3953" y="277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2</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1" name="Rectangle 17">
              <a:extLst>
                <a:ext uri="{FF2B5EF4-FFF2-40B4-BE49-F238E27FC236}">
                  <a16:creationId xmlns:a16="http://schemas.microsoft.com/office/drawing/2014/main" id="{85F147CF-E0E9-5EDE-C8AE-F1E304F7FE0C}"/>
                </a:ext>
              </a:extLst>
            </p:cNvPr>
            <p:cNvSpPr>
              <a:spLocks noChangeArrowheads="1"/>
            </p:cNvSpPr>
            <p:nvPr/>
          </p:nvSpPr>
          <p:spPr bwMode="auto">
            <a:xfrm>
              <a:off x="4050"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2" name="Rectangle 18">
              <a:extLst>
                <a:ext uri="{FF2B5EF4-FFF2-40B4-BE49-F238E27FC236}">
                  <a16:creationId xmlns:a16="http://schemas.microsoft.com/office/drawing/2014/main" id="{32BC2573-4BB2-46D7-8D6D-960DF7FC8282}"/>
                </a:ext>
              </a:extLst>
            </p:cNvPr>
            <p:cNvSpPr>
              <a:spLocks noChangeArrowheads="1"/>
            </p:cNvSpPr>
            <p:nvPr/>
          </p:nvSpPr>
          <p:spPr bwMode="auto">
            <a:xfrm>
              <a:off x="4077" y="277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3</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3" name="Rectangle 19">
              <a:extLst>
                <a:ext uri="{FF2B5EF4-FFF2-40B4-BE49-F238E27FC236}">
                  <a16:creationId xmlns:a16="http://schemas.microsoft.com/office/drawing/2014/main" id="{2BF2A03A-D970-891C-46EF-A3A87474B7C1}"/>
                </a:ext>
              </a:extLst>
            </p:cNvPr>
            <p:cNvSpPr>
              <a:spLocks noChangeArrowheads="1"/>
            </p:cNvSpPr>
            <p:nvPr/>
          </p:nvSpPr>
          <p:spPr bwMode="auto">
            <a:xfrm>
              <a:off x="4173" y="2752"/>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4" name="Rectangle 20">
              <a:extLst>
                <a:ext uri="{FF2B5EF4-FFF2-40B4-BE49-F238E27FC236}">
                  <a16:creationId xmlns:a16="http://schemas.microsoft.com/office/drawing/2014/main" id="{6CACA36E-09A7-BF6D-2942-6E2E00C125E4}"/>
                </a:ext>
              </a:extLst>
            </p:cNvPr>
            <p:cNvSpPr>
              <a:spLocks noChangeArrowheads="1"/>
            </p:cNvSpPr>
            <p:nvPr/>
          </p:nvSpPr>
          <p:spPr bwMode="auto">
            <a:xfrm>
              <a:off x="4200" y="2779"/>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4</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25" name="Line 21">
              <a:extLst>
                <a:ext uri="{FF2B5EF4-FFF2-40B4-BE49-F238E27FC236}">
                  <a16:creationId xmlns:a16="http://schemas.microsoft.com/office/drawing/2014/main" id="{A647096A-B09E-69E1-9A52-AC492301F6A2}"/>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6" name="Line 22">
              <a:extLst>
                <a:ext uri="{FF2B5EF4-FFF2-40B4-BE49-F238E27FC236}">
                  <a16:creationId xmlns:a16="http://schemas.microsoft.com/office/drawing/2014/main" id="{58DF24A8-0B98-9CDA-68CB-AE4E43C5E700}"/>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7" name="Line 23">
              <a:extLst>
                <a:ext uri="{FF2B5EF4-FFF2-40B4-BE49-F238E27FC236}">
                  <a16:creationId xmlns:a16="http://schemas.microsoft.com/office/drawing/2014/main" id="{091A9484-E925-2AF1-EB86-016F8D9254E2}"/>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8" name="Line 24">
              <a:extLst>
                <a:ext uri="{FF2B5EF4-FFF2-40B4-BE49-F238E27FC236}">
                  <a16:creationId xmlns:a16="http://schemas.microsoft.com/office/drawing/2014/main" id="{58EDBCB5-8916-B8FB-60DA-76AEBADCC3A7}"/>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29" name="Line 25">
              <a:extLst>
                <a:ext uri="{FF2B5EF4-FFF2-40B4-BE49-F238E27FC236}">
                  <a16:creationId xmlns:a16="http://schemas.microsoft.com/office/drawing/2014/main" id="{2BB2A52B-F009-F3B0-B6A8-3CD11E7C4779}"/>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0" name="Line 26">
              <a:extLst>
                <a:ext uri="{FF2B5EF4-FFF2-40B4-BE49-F238E27FC236}">
                  <a16:creationId xmlns:a16="http://schemas.microsoft.com/office/drawing/2014/main" id="{F3D0B944-2A43-E025-3DA5-6FAE40591A0A}"/>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1" name="Line 27">
              <a:extLst>
                <a:ext uri="{FF2B5EF4-FFF2-40B4-BE49-F238E27FC236}">
                  <a16:creationId xmlns:a16="http://schemas.microsoft.com/office/drawing/2014/main" id="{03410B51-8E71-CD36-25D6-DDCCBE5F1421}"/>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2" name="Line 28">
              <a:extLst>
                <a:ext uri="{FF2B5EF4-FFF2-40B4-BE49-F238E27FC236}">
                  <a16:creationId xmlns:a16="http://schemas.microsoft.com/office/drawing/2014/main" id="{E92D00B8-63FE-6C6A-A702-39B6247C53CF}"/>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3" name="Line 29">
              <a:extLst>
                <a:ext uri="{FF2B5EF4-FFF2-40B4-BE49-F238E27FC236}">
                  <a16:creationId xmlns:a16="http://schemas.microsoft.com/office/drawing/2014/main" id="{6803D96E-8B4E-F3DA-D2B2-141DD352022B}"/>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4" name="Line 30">
              <a:extLst>
                <a:ext uri="{FF2B5EF4-FFF2-40B4-BE49-F238E27FC236}">
                  <a16:creationId xmlns:a16="http://schemas.microsoft.com/office/drawing/2014/main" id="{B1BEBF03-1435-1F50-96FF-23A85AB733F6}"/>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35" name="Rectangle 31">
              <a:extLst>
                <a:ext uri="{FF2B5EF4-FFF2-40B4-BE49-F238E27FC236}">
                  <a16:creationId xmlns:a16="http://schemas.microsoft.com/office/drawing/2014/main" id="{03E0F0BB-C52E-7E81-DCC3-E88B52CF7C32}"/>
                </a:ext>
              </a:extLst>
            </p:cNvPr>
            <p:cNvSpPr>
              <a:spLocks noChangeArrowheads="1"/>
            </p:cNvSpPr>
            <p:nvPr/>
          </p:nvSpPr>
          <p:spPr bwMode="auto">
            <a:xfrm>
              <a:off x="4744"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6" name="Rectangle 32">
              <a:extLst>
                <a:ext uri="{FF2B5EF4-FFF2-40B4-BE49-F238E27FC236}">
                  <a16:creationId xmlns:a16="http://schemas.microsoft.com/office/drawing/2014/main" id="{E44013F8-EBCB-884F-9C2F-272821EE883D}"/>
                </a:ext>
              </a:extLst>
            </p:cNvPr>
            <p:cNvSpPr>
              <a:spLocks noChangeArrowheads="1"/>
            </p:cNvSpPr>
            <p:nvPr/>
          </p:nvSpPr>
          <p:spPr bwMode="auto">
            <a:xfrm>
              <a:off x="4772" y="2778"/>
              <a:ext cx="3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m</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7" name="Rectangle 33">
              <a:extLst>
                <a:ext uri="{FF2B5EF4-FFF2-40B4-BE49-F238E27FC236}">
                  <a16:creationId xmlns:a16="http://schemas.microsoft.com/office/drawing/2014/main" id="{CECEF0DF-C4E6-D2BE-0A68-7931188BC1A4}"/>
                </a:ext>
              </a:extLst>
            </p:cNvPr>
            <p:cNvSpPr>
              <a:spLocks noChangeArrowheads="1"/>
            </p:cNvSpPr>
            <p:nvPr/>
          </p:nvSpPr>
          <p:spPr bwMode="auto">
            <a:xfrm>
              <a:off x="4817" y="2777"/>
              <a:ext cx="1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panose="02020603050405020304" pitchFamily="18" charset="0"/>
                  <a:cs typeface="Times" panose="02020603050405020304" pitchFamily="18" charset="0"/>
                </a:rPr>
                <a:t>-</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8" name="Rectangle 34">
              <a:extLst>
                <a:ext uri="{FF2B5EF4-FFF2-40B4-BE49-F238E27FC236}">
                  <a16:creationId xmlns:a16="http://schemas.microsoft.com/office/drawing/2014/main" id="{3FB916F7-0065-0DA5-1AB7-94F7BAA62C87}"/>
                </a:ext>
              </a:extLst>
            </p:cNvPr>
            <p:cNvSpPr>
              <a:spLocks noChangeArrowheads="1"/>
            </p:cNvSpPr>
            <p:nvPr/>
          </p:nvSpPr>
          <p:spPr bwMode="auto">
            <a:xfrm>
              <a:off x="4832" y="2780"/>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9" name="Rectangle 35">
              <a:extLst>
                <a:ext uri="{FF2B5EF4-FFF2-40B4-BE49-F238E27FC236}">
                  <a16:creationId xmlns:a16="http://schemas.microsoft.com/office/drawing/2014/main" id="{EA47FBBB-119E-3649-B5BB-693831D33A79}"/>
                </a:ext>
              </a:extLst>
            </p:cNvPr>
            <p:cNvSpPr>
              <a:spLocks noChangeArrowheads="1"/>
            </p:cNvSpPr>
            <p:nvPr/>
          </p:nvSpPr>
          <p:spPr bwMode="auto">
            <a:xfrm>
              <a:off x="4888" y="2750"/>
              <a:ext cx="32"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40" name="Rectangle 36">
              <a:extLst>
                <a:ext uri="{FF2B5EF4-FFF2-40B4-BE49-F238E27FC236}">
                  <a16:creationId xmlns:a16="http://schemas.microsoft.com/office/drawing/2014/main" id="{7DEA813C-231F-289D-53A3-7F1D28B83890}"/>
                </a:ext>
              </a:extLst>
            </p:cNvPr>
            <p:cNvSpPr>
              <a:spLocks noChangeArrowheads="1"/>
            </p:cNvSpPr>
            <p:nvPr/>
          </p:nvSpPr>
          <p:spPr bwMode="auto">
            <a:xfrm>
              <a:off x="4914" y="2776"/>
              <a:ext cx="3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m</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41" name="Freeform 37">
              <a:extLst>
                <a:ext uri="{FF2B5EF4-FFF2-40B4-BE49-F238E27FC236}">
                  <a16:creationId xmlns:a16="http://schemas.microsoft.com/office/drawing/2014/main" id="{74F315A1-91F5-7813-527C-FF484B368B31}"/>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2" name="Freeform 38">
              <a:extLst>
                <a:ext uri="{FF2B5EF4-FFF2-40B4-BE49-F238E27FC236}">
                  <a16:creationId xmlns:a16="http://schemas.microsoft.com/office/drawing/2014/main" id="{953161F1-E93E-2B08-C539-72ACE74EA89D}"/>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3" name="Freeform 39">
              <a:extLst>
                <a:ext uri="{FF2B5EF4-FFF2-40B4-BE49-F238E27FC236}">
                  <a16:creationId xmlns:a16="http://schemas.microsoft.com/office/drawing/2014/main" id="{498E119E-3D3D-4615-3733-10A093EED6AA}"/>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4" name="Freeform 40">
              <a:extLst>
                <a:ext uri="{FF2B5EF4-FFF2-40B4-BE49-F238E27FC236}">
                  <a16:creationId xmlns:a16="http://schemas.microsoft.com/office/drawing/2014/main" id="{F12190EA-561F-A959-290E-46FD4504DEEE}"/>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5" name="Rectangle 41">
              <a:extLst>
                <a:ext uri="{FF2B5EF4-FFF2-40B4-BE49-F238E27FC236}">
                  <a16:creationId xmlns:a16="http://schemas.microsoft.com/office/drawing/2014/main" id="{9131BB95-3F51-A644-6C6F-58FB5BA810CF}"/>
                </a:ext>
              </a:extLst>
            </p:cNvPr>
            <p:cNvSpPr>
              <a:spLocks noChangeArrowheads="1"/>
            </p:cNvSpPr>
            <p:nvPr/>
          </p:nvSpPr>
          <p:spPr bwMode="auto">
            <a:xfrm>
              <a:off x="3810" y="1751"/>
              <a:ext cx="115"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Times" panose="02020603050405020304" pitchFamily="18" charset="0"/>
                  <a:ea typeface="游ゴシック" panose="020B0400000000000000" pitchFamily="50" charset="-128"/>
                  <a:cs typeface="Times" panose="02020603050405020304" pitchFamily="18" charset="0"/>
                </a:rPr>
                <a: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46" name="Freeform 42">
              <a:extLst>
                <a:ext uri="{FF2B5EF4-FFF2-40B4-BE49-F238E27FC236}">
                  <a16:creationId xmlns:a16="http://schemas.microsoft.com/office/drawing/2014/main" id="{53D0F132-B6B5-7797-CF73-2985BF98BCFD}"/>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7" name="Freeform 43">
              <a:extLst>
                <a:ext uri="{FF2B5EF4-FFF2-40B4-BE49-F238E27FC236}">
                  <a16:creationId xmlns:a16="http://schemas.microsoft.com/office/drawing/2014/main" id="{895EB6A3-A4D3-2AF6-72D7-675B282739EE}"/>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8" name="Freeform 44">
              <a:extLst>
                <a:ext uri="{FF2B5EF4-FFF2-40B4-BE49-F238E27FC236}">
                  <a16:creationId xmlns:a16="http://schemas.microsoft.com/office/drawing/2014/main" id="{410FFC84-9C89-3E58-221B-8123D10D7AF9}"/>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49" name="Oval 45">
              <a:extLst>
                <a:ext uri="{FF2B5EF4-FFF2-40B4-BE49-F238E27FC236}">
                  <a16:creationId xmlns:a16="http://schemas.microsoft.com/office/drawing/2014/main" id="{76AA607B-E583-E6C8-2FF5-077FEFA86225}"/>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0" name="Oval 46">
              <a:extLst>
                <a:ext uri="{FF2B5EF4-FFF2-40B4-BE49-F238E27FC236}">
                  <a16:creationId xmlns:a16="http://schemas.microsoft.com/office/drawing/2014/main" id="{B244AE27-50CC-9ECA-F2D9-ACD2BC606346}"/>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1" name="Oval 47">
              <a:extLst>
                <a:ext uri="{FF2B5EF4-FFF2-40B4-BE49-F238E27FC236}">
                  <a16:creationId xmlns:a16="http://schemas.microsoft.com/office/drawing/2014/main" id="{516863BE-18B0-FBAE-8A20-D41AB4E9616B}"/>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2" name="Oval 48">
              <a:extLst>
                <a:ext uri="{FF2B5EF4-FFF2-40B4-BE49-F238E27FC236}">
                  <a16:creationId xmlns:a16="http://schemas.microsoft.com/office/drawing/2014/main" id="{B2C866DA-255A-05C5-28EF-56493A08BA73}"/>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3" name="Oval 49">
              <a:extLst>
                <a:ext uri="{FF2B5EF4-FFF2-40B4-BE49-F238E27FC236}">
                  <a16:creationId xmlns:a16="http://schemas.microsoft.com/office/drawing/2014/main" id="{A9810CFF-3BF3-2504-F29B-9D9F27CCE0A6}"/>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4" name="Oval 50">
              <a:extLst>
                <a:ext uri="{FF2B5EF4-FFF2-40B4-BE49-F238E27FC236}">
                  <a16:creationId xmlns:a16="http://schemas.microsoft.com/office/drawing/2014/main" id="{12316DD5-8FB7-5600-76BA-6FE1401FF012}"/>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5" name="Oval 51">
              <a:extLst>
                <a:ext uri="{FF2B5EF4-FFF2-40B4-BE49-F238E27FC236}">
                  <a16:creationId xmlns:a16="http://schemas.microsoft.com/office/drawing/2014/main" id="{8E709689-773F-C4DC-E1E1-8C55AF4151CE}"/>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6" name="Oval 52">
              <a:extLst>
                <a:ext uri="{FF2B5EF4-FFF2-40B4-BE49-F238E27FC236}">
                  <a16:creationId xmlns:a16="http://schemas.microsoft.com/office/drawing/2014/main" id="{A7FEC32A-CCEC-AA77-0E15-1B2885BE0421}"/>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7" name="Freeform 53">
              <a:extLst>
                <a:ext uri="{FF2B5EF4-FFF2-40B4-BE49-F238E27FC236}">
                  <a16:creationId xmlns:a16="http://schemas.microsoft.com/office/drawing/2014/main" id="{0DB989FC-ADE2-1268-2699-75C17F2CDCFF}"/>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8" name="Freeform 54">
              <a:extLst>
                <a:ext uri="{FF2B5EF4-FFF2-40B4-BE49-F238E27FC236}">
                  <a16:creationId xmlns:a16="http://schemas.microsoft.com/office/drawing/2014/main" id="{86E727ED-B251-4CF7-C91D-7BB98791CE2B}"/>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59" name="Oval 55">
              <a:extLst>
                <a:ext uri="{FF2B5EF4-FFF2-40B4-BE49-F238E27FC236}">
                  <a16:creationId xmlns:a16="http://schemas.microsoft.com/office/drawing/2014/main" id="{3AC47EB7-A954-9F73-822D-222067BAC881}"/>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0" name="Oval 56">
              <a:extLst>
                <a:ext uri="{FF2B5EF4-FFF2-40B4-BE49-F238E27FC236}">
                  <a16:creationId xmlns:a16="http://schemas.microsoft.com/office/drawing/2014/main" id="{A8712BD1-AB4D-EF3C-E444-D482F6AB6B28}"/>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1" name="Freeform 57">
              <a:extLst>
                <a:ext uri="{FF2B5EF4-FFF2-40B4-BE49-F238E27FC236}">
                  <a16:creationId xmlns:a16="http://schemas.microsoft.com/office/drawing/2014/main" id="{28511A04-861B-714C-F0A9-E0FE0C7AB2F8}"/>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2" name="Freeform 58">
              <a:extLst>
                <a:ext uri="{FF2B5EF4-FFF2-40B4-BE49-F238E27FC236}">
                  <a16:creationId xmlns:a16="http://schemas.microsoft.com/office/drawing/2014/main" id="{D6489DDB-018B-E757-6AA0-77B5A455FCF3}"/>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3" name="Line 59">
              <a:extLst>
                <a:ext uri="{FF2B5EF4-FFF2-40B4-BE49-F238E27FC236}">
                  <a16:creationId xmlns:a16="http://schemas.microsoft.com/office/drawing/2014/main" id="{15993EE0-3BB1-E43A-7D95-18AA54F174FC}"/>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4" name="Line 60">
              <a:extLst>
                <a:ext uri="{FF2B5EF4-FFF2-40B4-BE49-F238E27FC236}">
                  <a16:creationId xmlns:a16="http://schemas.microsoft.com/office/drawing/2014/main" id="{478174D7-0E0C-E408-A5B9-034029BB4D3F}"/>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5" name="Line 61">
              <a:extLst>
                <a:ext uri="{FF2B5EF4-FFF2-40B4-BE49-F238E27FC236}">
                  <a16:creationId xmlns:a16="http://schemas.microsoft.com/office/drawing/2014/main" id="{E7A9A8BC-11EA-99CD-21B7-CAC64DAE57D5}"/>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6" name="Line 62">
              <a:extLst>
                <a:ext uri="{FF2B5EF4-FFF2-40B4-BE49-F238E27FC236}">
                  <a16:creationId xmlns:a16="http://schemas.microsoft.com/office/drawing/2014/main" id="{CF2B6C35-39AE-41D0-9A2D-8F15413777DA}"/>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7" name="Line 63">
              <a:extLst>
                <a:ext uri="{FF2B5EF4-FFF2-40B4-BE49-F238E27FC236}">
                  <a16:creationId xmlns:a16="http://schemas.microsoft.com/office/drawing/2014/main" id="{99C2218A-0A10-6977-A267-D872E9E2A7A0}"/>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8" name="Line 64">
              <a:extLst>
                <a:ext uri="{FF2B5EF4-FFF2-40B4-BE49-F238E27FC236}">
                  <a16:creationId xmlns:a16="http://schemas.microsoft.com/office/drawing/2014/main" id="{BF1E099E-E1BA-F448-E93A-EA6975565CA2}"/>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69" name="Line 65">
              <a:extLst>
                <a:ext uri="{FF2B5EF4-FFF2-40B4-BE49-F238E27FC236}">
                  <a16:creationId xmlns:a16="http://schemas.microsoft.com/office/drawing/2014/main" id="{738C4CDC-3C9A-9F29-E080-FEF1902E7AFC}"/>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0" name="Line 66">
              <a:extLst>
                <a:ext uri="{FF2B5EF4-FFF2-40B4-BE49-F238E27FC236}">
                  <a16:creationId xmlns:a16="http://schemas.microsoft.com/office/drawing/2014/main" id="{6C03D673-221E-9FD3-3E35-F55D040272A8}"/>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1" name="Line 67">
              <a:extLst>
                <a:ext uri="{FF2B5EF4-FFF2-40B4-BE49-F238E27FC236}">
                  <a16:creationId xmlns:a16="http://schemas.microsoft.com/office/drawing/2014/main" id="{2C5A19CD-CA01-5470-CAFA-FBD485CA3F63}"/>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2" name="Line 68">
              <a:extLst>
                <a:ext uri="{FF2B5EF4-FFF2-40B4-BE49-F238E27FC236}">
                  <a16:creationId xmlns:a16="http://schemas.microsoft.com/office/drawing/2014/main" id="{E8BDDF18-6874-513C-35C6-F2142E79EC98}"/>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73" name="Rectangle 69">
              <a:extLst>
                <a:ext uri="{FF2B5EF4-FFF2-40B4-BE49-F238E27FC236}">
                  <a16:creationId xmlns:a16="http://schemas.microsoft.com/office/drawing/2014/main" id="{3C9E6CAC-303D-C15F-3038-2D55FB2D8D7A}"/>
                </a:ext>
              </a:extLst>
            </p:cNvPr>
            <p:cNvSpPr>
              <a:spLocks noChangeArrowheads="1"/>
            </p:cNvSpPr>
            <p:nvPr/>
          </p:nvSpPr>
          <p:spPr bwMode="auto">
            <a:xfrm>
              <a:off x="3224" y="1715"/>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4" name="Rectangle 70">
              <a:extLst>
                <a:ext uri="{FF2B5EF4-FFF2-40B4-BE49-F238E27FC236}">
                  <a16:creationId xmlns:a16="http://schemas.microsoft.com/office/drawing/2014/main" id="{6E9013CF-E4CB-143E-BB22-0B47A79F7E4F}"/>
                </a:ext>
              </a:extLst>
            </p:cNvPr>
            <p:cNvSpPr>
              <a:spLocks noChangeArrowheads="1"/>
            </p:cNvSpPr>
            <p:nvPr/>
          </p:nvSpPr>
          <p:spPr bwMode="auto">
            <a:xfrm>
              <a:off x="3248" y="1742"/>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5" name="Rectangle 71">
              <a:extLst>
                <a:ext uri="{FF2B5EF4-FFF2-40B4-BE49-F238E27FC236}">
                  <a16:creationId xmlns:a16="http://schemas.microsoft.com/office/drawing/2014/main" id="{85A29BDA-5A83-9631-6189-103754013BB6}"/>
                </a:ext>
              </a:extLst>
            </p:cNvPr>
            <p:cNvSpPr>
              <a:spLocks noChangeArrowheads="1"/>
            </p:cNvSpPr>
            <p:nvPr/>
          </p:nvSpPr>
          <p:spPr bwMode="auto">
            <a:xfrm>
              <a:off x="3327" y="1760"/>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6" name="Rectangle 72">
              <a:extLst>
                <a:ext uri="{FF2B5EF4-FFF2-40B4-BE49-F238E27FC236}">
                  <a16:creationId xmlns:a16="http://schemas.microsoft.com/office/drawing/2014/main" id="{019CB7D8-AEEC-7D96-3D4B-7B1991E29882}"/>
                </a:ext>
              </a:extLst>
            </p:cNvPr>
            <p:cNvSpPr>
              <a:spLocks noChangeArrowheads="1"/>
            </p:cNvSpPr>
            <p:nvPr/>
          </p:nvSpPr>
          <p:spPr bwMode="auto">
            <a:xfrm>
              <a:off x="3351" y="178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2</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7" name="Rectangle 73">
              <a:extLst>
                <a:ext uri="{FF2B5EF4-FFF2-40B4-BE49-F238E27FC236}">
                  <a16:creationId xmlns:a16="http://schemas.microsoft.com/office/drawing/2014/main" id="{19CA3015-0FE1-E82D-82AA-5D2DEDE89550}"/>
                </a:ext>
              </a:extLst>
            </p:cNvPr>
            <p:cNvSpPr>
              <a:spLocks noChangeArrowheads="1"/>
            </p:cNvSpPr>
            <p:nvPr/>
          </p:nvSpPr>
          <p:spPr bwMode="auto">
            <a:xfrm>
              <a:off x="3443" y="1807"/>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8" name="Rectangle 74">
              <a:extLst>
                <a:ext uri="{FF2B5EF4-FFF2-40B4-BE49-F238E27FC236}">
                  <a16:creationId xmlns:a16="http://schemas.microsoft.com/office/drawing/2014/main" id="{C5A0BC40-691C-11B5-5159-E637B4558CD6}"/>
                </a:ext>
              </a:extLst>
            </p:cNvPr>
            <p:cNvSpPr>
              <a:spLocks noChangeArrowheads="1"/>
            </p:cNvSpPr>
            <p:nvPr/>
          </p:nvSpPr>
          <p:spPr bwMode="auto">
            <a:xfrm>
              <a:off x="3468" y="1833"/>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3</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79" name="Rectangle 75">
              <a:extLst>
                <a:ext uri="{FF2B5EF4-FFF2-40B4-BE49-F238E27FC236}">
                  <a16:creationId xmlns:a16="http://schemas.microsoft.com/office/drawing/2014/main" id="{B31B7045-E896-098D-D7C2-FF324034EED6}"/>
                </a:ext>
              </a:extLst>
            </p:cNvPr>
            <p:cNvSpPr>
              <a:spLocks noChangeArrowheads="1"/>
            </p:cNvSpPr>
            <p:nvPr/>
          </p:nvSpPr>
          <p:spPr bwMode="auto">
            <a:xfrm>
              <a:off x="3554" y="1847"/>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0" name="Rectangle 76">
              <a:extLst>
                <a:ext uri="{FF2B5EF4-FFF2-40B4-BE49-F238E27FC236}">
                  <a16:creationId xmlns:a16="http://schemas.microsoft.com/office/drawing/2014/main" id="{0A3AD9E7-8FED-8406-806A-CDDFA6436D73}"/>
                </a:ext>
              </a:extLst>
            </p:cNvPr>
            <p:cNvSpPr>
              <a:spLocks noChangeArrowheads="1"/>
            </p:cNvSpPr>
            <p:nvPr/>
          </p:nvSpPr>
          <p:spPr bwMode="auto">
            <a:xfrm>
              <a:off x="3578" y="1874"/>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4</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1" name="Rectangle 77">
              <a:extLst>
                <a:ext uri="{FF2B5EF4-FFF2-40B4-BE49-F238E27FC236}">
                  <a16:creationId xmlns:a16="http://schemas.microsoft.com/office/drawing/2014/main" id="{0B3B1230-330B-C539-B3A7-0FDE7C498BFE}"/>
                </a:ext>
              </a:extLst>
            </p:cNvPr>
            <p:cNvSpPr>
              <a:spLocks noChangeArrowheads="1"/>
            </p:cNvSpPr>
            <p:nvPr/>
          </p:nvSpPr>
          <p:spPr bwMode="auto">
            <a:xfrm>
              <a:off x="3896" y="2483"/>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82" name="Rectangle 78">
              <a:extLst>
                <a:ext uri="{FF2B5EF4-FFF2-40B4-BE49-F238E27FC236}">
                  <a16:creationId xmlns:a16="http://schemas.microsoft.com/office/drawing/2014/main" id="{FC0658EF-3198-29CE-E212-FE696223618D}"/>
                </a:ext>
              </a:extLst>
            </p:cNvPr>
            <p:cNvSpPr>
              <a:spLocks noChangeArrowheads="1"/>
            </p:cNvSpPr>
            <p:nvPr/>
          </p:nvSpPr>
          <p:spPr bwMode="auto">
            <a:xfrm>
              <a:off x="3931" y="2512"/>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n</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83" name="Rectangle 79">
              <a:extLst>
                <a:ext uri="{FF2B5EF4-FFF2-40B4-BE49-F238E27FC236}">
                  <a16:creationId xmlns:a16="http://schemas.microsoft.com/office/drawing/2014/main" id="{1B03CAD8-D238-4999-209E-53DED65705B9}"/>
                </a:ext>
              </a:extLst>
            </p:cNvPr>
            <p:cNvSpPr>
              <a:spLocks noChangeArrowheads="1"/>
            </p:cNvSpPr>
            <p:nvPr/>
          </p:nvSpPr>
          <p:spPr bwMode="auto">
            <a:xfrm>
              <a:off x="3789" y="2452"/>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panose="02020603050405020304" pitchFamily="18" charset="0"/>
                  <a:cs typeface="Times" panose="02020603050405020304" pitchFamily="18" charset="0"/>
                </a:rPr>
                <a:t>p</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4" name="Rectangle 80">
              <a:extLst>
                <a:ext uri="{FF2B5EF4-FFF2-40B4-BE49-F238E27FC236}">
                  <a16:creationId xmlns:a16="http://schemas.microsoft.com/office/drawing/2014/main" id="{C358E229-DEA0-3D0B-119C-723712E4B196}"/>
                </a:ext>
              </a:extLst>
            </p:cNvPr>
            <p:cNvSpPr>
              <a:spLocks noChangeArrowheads="1"/>
            </p:cNvSpPr>
            <p:nvPr/>
          </p:nvSpPr>
          <p:spPr bwMode="auto">
            <a:xfrm>
              <a:off x="3813" y="2478"/>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panose="02020603050405020304" pitchFamily="18" charset="0"/>
                  <a:cs typeface="Times" panose="02020603050405020304" pitchFamily="18" charset="0"/>
                </a:rPr>
                <a:t>n</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5" name="Rectangle 81">
              <a:extLst>
                <a:ext uri="{FF2B5EF4-FFF2-40B4-BE49-F238E27FC236}">
                  <a16:creationId xmlns:a16="http://schemas.microsoft.com/office/drawing/2014/main" id="{D43EB7DD-2157-D3D5-97A8-C6FD1FF5B5B3}"/>
                </a:ext>
              </a:extLst>
            </p:cNvPr>
            <p:cNvSpPr>
              <a:spLocks noChangeArrowheads="1"/>
            </p:cNvSpPr>
            <p:nvPr/>
          </p:nvSpPr>
          <p:spPr bwMode="auto">
            <a:xfrm>
              <a:off x="3829" y="2479"/>
              <a:ext cx="1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6" name="Rectangle 82">
              <a:extLst>
                <a:ext uri="{FF2B5EF4-FFF2-40B4-BE49-F238E27FC236}">
                  <a16:creationId xmlns:a16="http://schemas.microsoft.com/office/drawing/2014/main" id="{4327D185-E7ED-A684-F627-673B8C31E458}"/>
                </a:ext>
              </a:extLst>
            </p:cNvPr>
            <p:cNvSpPr>
              <a:spLocks noChangeArrowheads="1"/>
            </p:cNvSpPr>
            <p:nvPr/>
          </p:nvSpPr>
          <p:spPr bwMode="auto">
            <a:xfrm>
              <a:off x="3840" y="2479"/>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87" name="Oval 83">
              <a:extLst>
                <a:ext uri="{FF2B5EF4-FFF2-40B4-BE49-F238E27FC236}">
                  <a16:creationId xmlns:a16="http://schemas.microsoft.com/office/drawing/2014/main" id="{4C5EEF47-257D-00C1-22D9-ED0AEB35D02C}"/>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88" name="Oval 84">
              <a:extLst>
                <a:ext uri="{FF2B5EF4-FFF2-40B4-BE49-F238E27FC236}">
                  <a16:creationId xmlns:a16="http://schemas.microsoft.com/office/drawing/2014/main" id="{90F0FB5F-8BC8-E0F3-2701-A47CC31476FF}"/>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89" name="Freeform 85">
              <a:extLst>
                <a:ext uri="{FF2B5EF4-FFF2-40B4-BE49-F238E27FC236}">
                  <a16:creationId xmlns:a16="http://schemas.microsoft.com/office/drawing/2014/main" id="{3A72DD2C-29EE-5270-5568-9A78E8D670F3}"/>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0" name="Freeform 86">
              <a:extLst>
                <a:ext uri="{FF2B5EF4-FFF2-40B4-BE49-F238E27FC236}">
                  <a16:creationId xmlns:a16="http://schemas.microsoft.com/office/drawing/2014/main" id="{ED6B1F2F-72BB-1E42-47F9-C2824EEED025}"/>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1" name="Line 87">
              <a:extLst>
                <a:ext uri="{FF2B5EF4-FFF2-40B4-BE49-F238E27FC236}">
                  <a16:creationId xmlns:a16="http://schemas.microsoft.com/office/drawing/2014/main" id="{8DCCF5B0-521F-2AF0-0F93-D9D17089F0D4}"/>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2" name="Line 88">
              <a:extLst>
                <a:ext uri="{FF2B5EF4-FFF2-40B4-BE49-F238E27FC236}">
                  <a16:creationId xmlns:a16="http://schemas.microsoft.com/office/drawing/2014/main" id="{EBBF410B-0DC4-C15D-0F57-53BB5E024003}"/>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3" name="Line 89">
              <a:extLst>
                <a:ext uri="{FF2B5EF4-FFF2-40B4-BE49-F238E27FC236}">
                  <a16:creationId xmlns:a16="http://schemas.microsoft.com/office/drawing/2014/main" id="{CE31FC90-DFE7-1E1E-CCD8-DB905F5F971B}"/>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4" name="Line 90">
              <a:extLst>
                <a:ext uri="{FF2B5EF4-FFF2-40B4-BE49-F238E27FC236}">
                  <a16:creationId xmlns:a16="http://schemas.microsoft.com/office/drawing/2014/main" id="{1FEB3B43-5D91-B89B-CAE6-59A4EE000E95}"/>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5" name="Line 91">
              <a:extLst>
                <a:ext uri="{FF2B5EF4-FFF2-40B4-BE49-F238E27FC236}">
                  <a16:creationId xmlns:a16="http://schemas.microsoft.com/office/drawing/2014/main" id="{ADA180A7-1DE2-184A-D475-C65B04E239D3}"/>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6" name="Line 92">
              <a:extLst>
                <a:ext uri="{FF2B5EF4-FFF2-40B4-BE49-F238E27FC236}">
                  <a16:creationId xmlns:a16="http://schemas.microsoft.com/office/drawing/2014/main" id="{23DE9158-5810-9EA5-BFBF-1FF2F2B0410B}"/>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7" name="Line 93">
              <a:extLst>
                <a:ext uri="{FF2B5EF4-FFF2-40B4-BE49-F238E27FC236}">
                  <a16:creationId xmlns:a16="http://schemas.microsoft.com/office/drawing/2014/main" id="{AE319BA7-7819-D91B-4C1C-61025E9118FE}"/>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8" name="Line 94">
              <a:extLst>
                <a:ext uri="{FF2B5EF4-FFF2-40B4-BE49-F238E27FC236}">
                  <a16:creationId xmlns:a16="http://schemas.microsoft.com/office/drawing/2014/main" id="{064571C8-EFF8-2221-CD91-FF6C90C7D445}"/>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99" name="Line 95">
              <a:extLst>
                <a:ext uri="{FF2B5EF4-FFF2-40B4-BE49-F238E27FC236}">
                  <a16:creationId xmlns:a16="http://schemas.microsoft.com/office/drawing/2014/main" id="{E180063E-C884-2AD8-8C4D-594642AE0027}"/>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00" name="Line 96">
              <a:extLst>
                <a:ext uri="{FF2B5EF4-FFF2-40B4-BE49-F238E27FC236}">
                  <a16:creationId xmlns:a16="http://schemas.microsoft.com/office/drawing/2014/main" id="{5FC04938-A155-0E39-BE91-D45F2788E7A0}"/>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01" name="Rectangle 97">
              <a:extLst>
                <a:ext uri="{FF2B5EF4-FFF2-40B4-BE49-F238E27FC236}">
                  <a16:creationId xmlns:a16="http://schemas.microsoft.com/office/drawing/2014/main" id="{A318F90F-E823-5449-C87B-11E420DC8B91}"/>
                </a:ext>
              </a:extLst>
            </p:cNvPr>
            <p:cNvSpPr>
              <a:spLocks noChangeArrowheads="1"/>
            </p:cNvSpPr>
            <p:nvPr/>
          </p:nvSpPr>
          <p:spPr bwMode="auto">
            <a:xfrm>
              <a:off x="3102" y="1714"/>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2" name="Rectangle 98">
              <a:extLst>
                <a:ext uri="{FF2B5EF4-FFF2-40B4-BE49-F238E27FC236}">
                  <a16:creationId xmlns:a16="http://schemas.microsoft.com/office/drawing/2014/main" id="{6448F76F-CA8C-747D-D852-B9D44D7BC540}"/>
                </a:ext>
              </a:extLst>
            </p:cNvPr>
            <p:cNvSpPr>
              <a:spLocks noChangeArrowheads="1"/>
            </p:cNvSpPr>
            <p:nvPr/>
          </p:nvSpPr>
          <p:spPr bwMode="auto">
            <a:xfrm>
              <a:off x="3133" y="174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3" name="Rectangle 99">
              <a:extLst>
                <a:ext uri="{FF2B5EF4-FFF2-40B4-BE49-F238E27FC236}">
                  <a16:creationId xmlns:a16="http://schemas.microsoft.com/office/drawing/2014/main" id="{63A97B91-7D76-CF70-9DF1-757EAE4DC52C}"/>
                </a:ext>
              </a:extLst>
            </p:cNvPr>
            <p:cNvSpPr>
              <a:spLocks noChangeArrowheads="1"/>
            </p:cNvSpPr>
            <p:nvPr/>
          </p:nvSpPr>
          <p:spPr bwMode="auto">
            <a:xfrm>
              <a:off x="3202" y="1760"/>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4" name="Rectangle 100">
              <a:extLst>
                <a:ext uri="{FF2B5EF4-FFF2-40B4-BE49-F238E27FC236}">
                  <a16:creationId xmlns:a16="http://schemas.microsoft.com/office/drawing/2014/main" id="{60AECBB9-41E0-828E-B3AD-F9BE529301FE}"/>
                </a:ext>
              </a:extLst>
            </p:cNvPr>
            <p:cNvSpPr>
              <a:spLocks noChangeArrowheads="1"/>
            </p:cNvSpPr>
            <p:nvPr/>
          </p:nvSpPr>
          <p:spPr bwMode="auto">
            <a:xfrm>
              <a:off x="3236" y="1792"/>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2</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5" name="Rectangle 101">
              <a:extLst>
                <a:ext uri="{FF2B5EF4-FFF2-40B4-BE49-F238E27FC236}">
                  <a16:creationId xmlns:a16="http://schemas.microsoft.com/office/drawing/2014/main" id="{91D102D4-45BA-E2F5-0543-B6B2649938A1}"/>
                </a:ext>
              </a:extLst>
            </p:cNvPr>
            <p:cNvSpPr>
              <a:spLocks noChangeArrowheads="1"/>
            </p:cNvSpPr>
            <p:nvPr/>
          </p:nvSpPr>
          <p:spPr bwMode="auto">
            <a:xfrm>
              <a:off x="3318" y="1803"/>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6" name="Rectangle 102">
              <a:extLst>
                <a:ext uri="{FF2B5EF4-FFF2-40B4-BE49-F238E27FC236}">
                  <a16:creationId xmlns:a16="http://schemas.microsoft.com/office/drawing/2014/main" id="{954717E7-DF70-EACB-1EBD-968E679F63F6}"/>
                </a:ext>
              </a:extLst>
            </p:cNvPr>
            <p:cNvSpPr>
              <a:spLocks noChangeArrowheads="1"/>
            </p:cNvSpPr>
            <p:nvPr/>
          </p:nvSpPr>
          <p:spPr bwMode="auto">
            <a:xfrm>
              <a:off x="3352" y="1837"/>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3</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7" name="Rectangle 103">
              <a:extLst>
                <a:ext uri="{FF2B5EF4-FFF2-40B4-BE49-F238E27FC236}">
                  <a16:creationId xmlns:a16="http://schemas.microsoft.com/office/drawing/2014/main" id="{44983F18-7A62-A0B7-876A-1E33FCB0C903}"/>
                </a:ext>
              </a:extLst>
            </p:cNvPr>
            <p:cNvSpPr>
              <a:spLocks noChangeArrowheads="1"/>
            </p:cNvSpPr>
            <p:nvPr/>
          </p:nvSpPr>
          <p:spPr bwMode="auto">
            <a:xfrm>
              <a:off x="3428" y="1845"/>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08" name="Rectangle 104">
              <a:extLst>
                <a:ext uri="{FF2B5EF4-FFF2-40B4-BE49-F238E27FC236}">
                  <a16:creationId xmlns:a16="http://schemas.microsoft.com/office/drawing/2014/main" id="{5CB60EC6-122F-DC52-F1FE-163CF93E17DB}"/>
                </a:ext>
              </a:extLst>
            </p:cNvPr>
            <p:cNvSpPr>
              <a:spLocks noChangeArrowheads="1"/>
            </p:cNvSpPr>
            <p:nvPr/>
          </p:nvSpPr>
          <p:spPr bwMode="auto">
            <a:xfrm>
              <a:off x="3463" y="1878"/>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panose="02020603050405020304" pitchFamily="18" charset="0"/>
                  <a:cs typeface="Times" panose="02020603050405020304" pitchFamily="18" charset="0"/>
                </a:rPr>
                <a:t>4</a:t>
              </a:r>
              <a:endParaRPr kumimoji="0" lang="ja-JP" altLang="ja-JP" sz="4400" b="0" i="0" u="none" strike="noStrike" cap="none" normalizeH="0" baseline="0">
                <a:ln>
                  <a:noFill/>
                </a:ln>
                <a:solidFill>
                  <a:schemeClr val="tx1"/>
                </a:solidFill>
                <a:effectLst/>
                <a:latin typeface="Times" panose="02020603050405020304" pitchFamily="18" charset="0"/>
                <a:cs typeface="Times" panose="02020603050405020304" pitchFamily="18" charset="0"/>
              </a:endParaRPr>
            </a:p>
          </p:txBody>
        </p:sp>
        <p:sp>
          <p:nvSpPr>
            <p:cNvPr id="109" name="Rectangle 105">
              <a:extLst>
                <a:ext uri="{FF2B5EF4-FFF2-40B4-BE49-F238E27FC236}">
                  <a16:creationId xmlns:a16="http://schemas.microsoft.com/office/drawing/2014/main" id="{FD6E1C47-EBE8-3140-3F77-46F0B6FE0822}"/>
                </a:ext>
              </a:extLst>
            </p:cNvPr>
            <p:cNvSpPr>
              <a:spLocks noChangeArrowheads="1"/>
            </p:cNvSpPr>
            <p:nvPr/>
          </p:nvSpPr>
          <p:spPr bwMode="auto">
            <a:xfrm>
              <a:off x="3791" y="2491"/>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0" name="Rectangle 106">
              <a:extLst>
                <a:ext uri="{FF2B5EF4-FFF2-40B4-BE49-F238E27FC236}">
                  <a16:creationId xmlns:a16="http://schemas.microsoft.com/office/drawing/2014/main" id="{B810EC64-6DA9-45DE-739B-AA705E3D7CFA}"/>
                </a:ext>
              </a:extLst>
            </p:cNvPr>
            <p:cNvSpPr>
              <a:spLocks noChangeArrowheads="1"/>
            </p:cNvSpPr>
            <p:nvPr/>
          </p:nvSpPr>
          <p:spPr bwMode="auto">
            <a:xfrm>
              <a:off x="3826" y="2524"/>
              <a:ext cx="25"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n</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1" name="Rectangle 107">
              <a:extLst>
                <a:ext uri="{FF2B5EF4-FFF2-40B4-BE49-F238E27FC236}">
                  <a16:creationId xmlns:a16="http://schemas.microsoft.com/office/drawing/2014/main" id="{B2D19025-D052-5EA9-569F-108899FA38A2}"/>
                </a:ext>
              </a:extLst>
            </p:cNvPr>
            <p:cNvSpPr>
              <a:spLocks noChangeArrowheads="1"/>
            </p:cNvSpPr>
            <p:nvPr/>
          </p:nvSpPr>
          <p:spPr bwMode="auto">
            <a:xfrm>
              <a:off x="3649" y="2440"/>
              <a:ext cx="2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a</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2" name="Rectangle 108">
              <a:extLst>
                <a:ext uri="{FF2B5EF4-FFF2-40B4-BE49-F238E27FC236}">
                  <a16:creationId xmlns:a16="http://schemas.microsoft.com/office/drawing/2014/main" id="{A05D2F20-59EF-2656-79B7-9D97F2CEE9D0}"/>
                </a:ext>
              </a:extLst>
            </p:cNvPr>
            <p:cNvSpPr>
              <a:spLocks noChangeArrowheads="1"/>
            </p:cNvSpPr>
            <p:nvPr/>
          </p:nvSpPr>
          <p:spPr bwMode="auto">
            <a:xfrm>
              <a:off x="3682" y="2470"/>
              <a:ext cx="6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panose="02020603050405020304" pitchFamily="18" charset="0"/>
                  <a:cs typeface="Times" panose="02020603050405020304" pitchFamily="18" charset="0"/>
                </a:rPr>
                <a:t>n</a:t>
              </a:r>
              <a:r>
                <a:rPr kumimoji="0" lang="en-US" altLang="ja-JP" sz="1050" b="0" i="1" u="none" strike="noStrike" cap="none" normalizeH="0" baseline="0" dirty="0">
                  <a:ln>
                    <a:noFill/>
                  </a:ln>
                  <a:solidFill>
                    <a:srgbClr val="000000"/>
                  </a:solidFill>
                  <a:effectLst/>
                  <a:latin typeface="Times" panose="02020603050405020304" pitchFamily="18" charset="0"/>
                  <a:cs typeface="Times" panose="02020603050405020304" pitchFamily="18" charset="0"/>
                </a:rPr>
                <a:t>-1</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3" name="Freeform 111">
              <a:extLst>
                <a:ext uri="{FF2B5EF4-FFF2-40B4-BE49-F238E27FC236}">
                  <a16:creationId xmlns:a16="http://schemas.microsoft.com/office/drawing/2014/main" id="{6B038BF4-B26C-CA6B-CD57-1B6692A3C295}"/>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4" name="Rectangle 112">
              <a:extLst>
                <a:ext uri="{FF2B5EF4-FFF2-40B4-BE49-F238E27FC236}">
                  <a16:creationId xmlns:a16="http://schemas.microsoft.com/office/drawing/2014/main" id="{5A70DC2F-1EAB-22B6-4DD4-276C7903CB8F}"/>
                </a:ext>
              </a:extLst>
            </p:cNvPr>
            <p:cNvSpPr>
              <a:spLocks noChangeArrowheads="1"/>
            </p:cNvSpPr>
            <p:nvPr/>
          </p:nvSpPr>
          <p:spPr bwMode="auto">
            <a:xfrm>
              <a:off x="2496" y="1746"/>
              <a:ext cx="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15" name="Rectangle 113">
              <a:extLst>
                <a:ext uri="{FF2B5EF4-FFF2-40B4-BE49-F238E27FC236}">
                  <a16:creationId xmlns:a16="http://schemas.microsoft.com/office/drawing/2014/main" id="{8464396F-5D1E-99DC-3217-2DA12D39A422}"/>
                </a:ext>
              </a:extLst>
            </p:cNvPr>
            <p:cNvSpPr>
              <a:spLocks noChangeArrowheads="1"/>
            </p:cNvSpPr>
            <p:nvPr/>
          </p:nvSpPr>
          <p:spPr bwMode="auto">
            <a:xfrm>
              <a:off x="2506" y="1703"/>
              <a:ext cx="32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Spatial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Continuity</a:t>
              </a:r>
              <a:endParaRPr kumimoji="0" lang="ja-JP" altLang="ja-JP" sz="4400" b="0" i="0" u="none" strike="noStrike" cap="none" normalizeH="0" baseline="0" dirty="0">
                <a:ln>
                  <a:noFill/>
                </a:ln>
                <a:solidFill>
                  <a:schemeClr val="tx1"/>
                </a:solidFill>
                <a:effectLst/>
                <a:latin typeface="Times" panose="02020603050405020304" pitchFamily="18" charset="0"/>
                <a:ea typeface="ＭＳ ゴシック" panose="020B0609070205080204" pitchFamily="49" charset="-128"/>
                <a:cs typeface="Times" panose="02020603050405020304" pitchFamily="18" charset="0"/>
              </a:endParaRPr>
            </a:p>
          </p:txBody>
        </p:sp>
        <p:sp>
          <p:nvSpPr>
            <p:cNvPr id="116" name="Freeform 114">
              <a:extLst>
                <a:ext uri="{FF2B5EF4-FFF2-40B4-BE49-F238E27FC236}">
                  <a16:creationId xmlns:a16="http://schemas.microsoft.com/office/drawing/2014/main" id="{C1D6693F-5795-DF03-AD18-7DAB9C006CA2}"/>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7" name="Freeform 115">
              <a:extLst>
                <a:ext uri="{FF2B5EF4-FFF2-40B4-BE49-F238E27FC236}">
                  <a16:creationId xmlns:a16="http://schemas.microsoft.com/office/drawing/2014/main" id="{89C781B6-7EA7-8258-A2F3-001CBD070987}"/>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sp>
          <p:nvSpPr>
            <p:cNvPr id="118" name="Rectangle 116">
              <a:extLst>
                <a:ext uri="{FF2B5EF4-FFF2-40B4-BE49-F238E27FC236}">
                  <a16:creationId xmlns:a16="http://schemas.microsoft.com/office/drawing/2014/main" id="{F0859CF0-7233-9DDC-3971-AC97CE1B73E3}"/>
                </a:ext>
              </a:extLst>
            </p:cNvPr>
            <p:cNvSpPr>
              <a:spLocks noChangeArrowheads="1"/>
            </p:cNvSpPr>
            <p:nvPr/>
          </p:nvSpPr>
          <p:spPr bwMode="auto">
            <a:xfrm>
              <a:off x="3044" y="1494"/>
              <a:ext cx="625"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Temporal</a:t>
              </a:r>
              <a:r>
                <a:rPr lang="ja-JP" altLang="en-US"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 </a:t>
              </a:r>
              <a:r>
                <a:rPr lang="en-US" altLang="ja-JP" sz="1600" dirty="0">
                  <a:solidFill>
                    <a:srgbClr val="000000"/>
                  </a:solidFill>
                  <a:latin typeface="Times" panose="02020603050405020304" pitchFamily="18" charset="0"/>
                  <a:ea typeface="ＭＳ ゴシック" panose="020B0609070205080204" pitchFamily="49" charset="-128"/>
                  <a:cs typeface="Times" panose="02020603050405020304" pitchFamily="18" charset="0"/>
                </a:rPr>
                <a:t>continuity</a:t>
              </a:r>
              <a:endParaRPr kumimoji="0" lang="ja-JP" altLang="ja-JP" sz="4400" b="0" i="0" u="none" strike="noStrike" cap="none" normalizeH="0" baseline="0" dirty="0">
                <a:ln>
                  <a:noFill/>
                </a:ln>
                <a:solidFill>
                  <a:schemeClr val="tx1"/>
                </a:solidFill>
                <a:effectLst/>
                <a:latin typeface="Times" panose="02020603050405020304" pitchFamily="18" charset="0"/>
                <a:ea typeface="ＭＳ ゴシック" panose="020B0609070205080204" pitchFamily="49" charset="-128"/>
                <a:cs typeface="Times" panose="02020603050405020304" pitchFamily="18" charset="0"/>
              </a:endParaRPr>
            </a:p>
          </p:txBody>
        </p:sp>
        <p:sp>
          <p:nvSpPr>
            <p:cNvPr id="119" name="Rectangle 118">
              <a:extLst>
                <a:ext uri="{FF2B5EF4-FFF2-40B4-BE49-F238E27FC236}">
                  <a16:creationId xmlns:a16="http://schemas.microsoft.com/office/drawing/2014/main" id="{525F1BEA-D0CC-89D9-602F-775BADCA2CFA}"/>
                </a:ext>
              </a:extLst>
            </p:cNvPr>
            <p:cNvSpPr>
              <a:spLocks noChangeArrowheads="1"/>
            </p:cNvSpPr>
            <p:nvPr/>
          </p:nvSpPr>
          <p:spPr bwMode="auto">
            <a:xfrm>
              <a:off x="2626" y="2496"/>
              <a:ext cx="73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600" dirty="0">
                  <a:solidFill>
                    <a:srgbClr val="000000"/>
                  </a:solidFill>
                  <a:latin typeface="Times" panose="02020603050405020304" pitchFamily="18" charset="0"/>
                  <a:cs typeface="Times" panose="02020603050405020304" pitchFamily="18" charset="0"/>
                </a:rPr>
                <a:t>Observation image map</a:t>
              </a:r>
              <a:endParaRPr kumimoji="0" lang="ja-JP" altLang="ja-JP" sz="4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120" name="Freeform 119">
              <a:extLst>
                <a:ext uri="{FF2B5EF4-FFF2-40B4-BE49-F238E27FC236}">
                  <a16:creationId xmlns:a16="http://schemas.microsoft.com/office/drawing/2014/main" id="{30FF6518-2BAA-D270-0A24-34936F9176A2}"/>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latin typeface="Times" panose="02020603050405020304" pitchFamily="18" charset="0"/>
                <a:cs typeface="Times" panose="02020603050405020304" pitchFamily="18" charset="0"/>
              </a:endParaRPr>
            </a:p>
          </p:txBody>
        </p:sp>
      </p:grpSp>
      <p:grpSp>
        <p:nvGrpSpPr>
          <p:cNvPr id="184" name="グループ化 183">
            <a:extLst>
              <a:ext uri="{FF2B5EF4-FFF2-40B4-BE49-F238E27FC236}">
                <a16:creationId xmlns:a16="http://schemas.microsoft.com/office/drawing/2014/main" id="{D0716FB2-C01B-6F9C-F211-E6D23BF2A845}"/>
              </a:ext>
            </a:extLst>
          </p:cNvPr>
          <p:cNvGrpSpPr/>
          <p:nvPr/>
        </p:nvGrpSpPr>
        <p:grpSpPr>
          <a:xfrm>
            <a:off x="6096000" y="1993901"/>
            <a:ext cx="6831723" cy="3599446"/>
            <a:chOff x="4256088" y="2451100"/>
            <a:chExt cx="3679825" cy="2117912"/>
          </a:xfrm>
        </p:grpSpPr>
        <p:sp>
          <p:nvSpPr>
            <p:cNvPr id="185" name="AutoShape 3">
              <a:extLst>
                <a:ext uri="{FF2B5EF4-FFF2-40B4-BE49-F238E27FC236}">
                  <a16:creationId xmlns:a16="http://schemas.microsoft.com/office/drawing/2014/main" id="{76A641A0-56C0-325E-B0F1-B8523950C977}"/>
                </a:ext>
              </a:extLst>
            </p:cNvPr>
            <p:cNvSpPr>
              <a:spLocks noChangeAspect="1" noChangeArrowheads="1" noTextEdit="1"/>
            </p:cNvSpPr>
            <p:nvPr/>
          </p:nvSpPr>
          <p:spPr bwMode="auto">
            <a:xfrm>
              <a:off x="4256088" y="2451100"/>
              <a:ext cx="3679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6" name="Rectangle 5">
              <a:extLst>
                <a:ext uri="{FF2B5EF4-FFF2-40B4-BE49-F238E27FC236}">
                  <a16:creationId xmlns:a16="http://schemas.microsoft.com/office/drawing/2014/main" id="{59160DAB-9F22-002D-871F-EB155253CBC1}"/>
                </a:ext>
              </a:extLst>
            </p:cNvPr>
            <p:cNvSpPr>
              <a:spLocks noChangeArrowheads="1"/>
            </p:cNvSpPr>
            <p:nvPr/>
          </p:nvSpPr>
          <p:spPr bwMode="auto">
            <a:xfrm>
              <a:off x="53657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7" name="Rectangle 6">
              <a:extLst>
                <a:ext uri="{FF2B5EF4-FFF2-40B4-BE49-F238E27FC236}">
                  <a16:creationId xmlns:a16="http://schemas.microsoft.com/office/drawing/2014/main" id="{6BD2357F-55DF-14AD-759A-D6B12C36F553}"/>
                </a:ext>
              </a:extLst>
            </p:cNvPr>
            <p:cNvSpPr>
              <a:spLocks noChangeArrowheads="1"/>
            </p:cNvSpPr>
            <p:nvPr/>
          </p:nvSpPr>
          <p:spPr bwMode="auto">
            <a:xfrm>
              <a:off x="53657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8" name="Rectangle 7">
              <a:extLst>
                <a:ext uri="{FF2B5EF4-FFF2-40B4-BE49-F238E27FC236}">
                  <a16:creationId xmlns:a16="http://schemas.microsoft.com/office/drawing/2014/main" id="{4BB802E8-140D-3DB1-102D-87242F75AEE2}"/>
                </a:ext>
              </a:extLst>
            </p:cNvPr>
            <p:cNvSpPr>
              <a:spLocks noChangeArrowheads="1"/>
            </p:cNvSpPr>
            <p:nvPr/>
          </p:nvSpPr>
          <p:spPr bwMode="auto">
            <a:xfrm>
              <a:off x="60515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89" name="Rectangle 8">
              <a:extLst>
                <a:ext uri="{FF2B5EF4-FFF2-40B4-BE49-F238E27FC236}">
                  <a16:creationId xmlns:a16="http://schemas.microsoft.com/office/drawing/2014/main" id="{2DAB4ADC-4B5F-3A07-1935-FF9A5365AFE1}"/>
                </a:ext>
              </a:extLst>
            </p:cNvPr>
            <p:cNvSpPr>
              <a:spLocks noChangeArrowheads="1"/>
            </p:cNvSpPr>
            <p:nvPr/>
          </p:nvSpPr>
          <p:spPr bwMode="auto">
            <a:xfrm>
              <a:off x="60515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0" name="Rectangle 9">
              <a:extLst>
                <a:ext uri="{FF2B5EF4-FFF2-40B4-BE49-F238E27FC236}">
                  <a16:creationId xmlns:a16="http://schemas.microsoft.com/office/drawing/2014/main" id="{3E3B884F-D311-B6FC-3B16-1A44B999A0A5}"/>
                </a:ext>
              </a:extLst>
            </p:cNvPr>
            <p:cNvSpPr>
              <a:spLocks noChangeArrowheads="1"/>
            </p:cNvSpPr>
            <p:nvPr/>
          </p:nvSpPr>
          <p:spPr bwMode="auto">
            <a:xfrm>
              <a:off x="5648326" y="2740025"/>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1" name="Rectangle 10">
              <a:extLst>
                <a:ext uri="{FF2B5EF4-FFF2-40B4-BE49-F238E27FC236}">
                  <a16:creationId xmlns:a16="http://schemas.microsoft.com/office/drawing/2014/main" id="{00B1B8E8-E5E7-0F99-9063-B1E4E60EC201}"/>
                </a:ext>
              </a:extLst>
            </p:cNvPr>
            <p:cNvSpPr>
              <a:spLocks noChangeArrowheads="1"/>
            </p:cNvSpPr>
            <p:nvPr/>
          </p:nvSpPr>
          <p:spPr bwMode="auto">
            <a:xfrm>
              <a:off x="5700713"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p</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2" name="Rectangle 11">
              <a:extLst>
                <a:ext uri="{FF2B5EF4-FFF2-40B4-BE49-F238E27FC236}">
                  <a16:creationId xmlns:a16="http://schemas.microsoft.com/office/drawing/2014/main" id="{C4BB0B84-1E25-7075-2C08-CA95C782F811}"/>
                </a:ext>
              </a:extLst>
            </p:cNvPr>
            <p:cNvSpPr>
              <a:spLocks noChangeArrowheads="1"/>
            </p:cNvSpPr>
            <p:nvPr/>
          </p:nvSpPr>
          <p:spPr bwMode="auto">
            <a:xfrm>
              <a:off x="6280151" y="2743200"/>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193" name="Rectangle 12">
              <a:extLst>
                <a:ext uri="{FF2B5EF4-FFF2-40B4-BE49-F238E27FC236}">
                  <a16:creationId xmlns:a16="http://schemas.microsoft.com/office/drawing/2014/main" id="{42E0B0FB-D265-F5BF-0CFB-B3E5F9B7772D}"/>
                </a:ext>
              </a:extLst>
            </p:cNvPr>
            <p:cNvSpPr>
              <a:spLocks noChangeArrowheads="1"/>
            </p:cNvSpPr>
            <p:nvPr/>
          </p:nvSpPr>
          <p:spPr bwMode="auto">
            <a:xfrm>
              <a:off x="6334126"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4" name="Rectangle 13">
              <a:extLst>
                <a:ext uri="{FF2B5EF4-FFF2-40B4-BE49-F238E27FC236}">
                  <a16:creationId xmlns:a16="http://schemas.microsoft.com/office/drawing/2014/main" id="{9F458693-966D-369B-E2E8-6CDB2147C95F}"/>
                </a:ext>
              </a:extLst>
            </p:cNvPr>
            <p:cNvSpPr>
              <a:spLocks noChangeArrowheads="1"/>
            </p:cNvSpPr>
            <p:nvPr/>
          </p:nvSpPr>
          <p:spPr bwMode="auto">
            <a:xfrm>
              <a:off x="6391791" y="2825159"/>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5" name="Rectangle 14">
              <a:extLst>
                <a:ext uri="{FF2B5EF4-FFF2-40B4-BE49-F238E27FC236}">
                  <a16:creationId xmlns:a16="http://schemas.microsoft.com/office/drawing/2014/main" id="{7A445550-75C9-4C47-B492-B8583ED477BA}"/>
                </a:ext>
              </a:extLst>
            </p:cNvPr>
            <p:cNvSpPr>
              <a:spLocks noChangeArrowheads="1"/>
            </p:cNvSpPr>
            <p:nvPr/>
          </p:nvSpPr>
          <p:spPr bwMode="auto">
            <a:xfrm>
              <a:off x="6451692" y="282261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196" name="Rectangle 15">
              <a:extLst>
                <a:ext uri="{FF2B5EF4-FFF2-40B4-BE49-F238E27FC236}">
                  <a16:creationId xmlns:a16="http://schemas.microsoft.com/office/drawing/2014/main" id="{0EBCDE57-9819-39C6-3090-758644A469AB}"/>
                </a:ext>
              </a:extLst>
            </p:cNvPr>
            <p:cNvSpPr>
              <a:spLocks noChangeArrowheads="1"/>
            </p:cNvSpPr>
            <p:nvPr/>
          </p:nvSpPr>
          <p:spPr bwMode="auto">
            <a:xfrm>
              <a:off x="53657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7" name="Rectangle 16">
              <a:extLst>
                <a:ext uri="{FF2B5EF4-FFF2-40B4-BE49-F238E27FC236}">
                  <a16:creationId xmlns:a16="http://schemas.microsoft.com/office/drawing/2014/main" id="{A2D82187-19EA-5BD8-34E9-FE09204E5B4D}"/>
                </a:ext>
              </a:extLst>
            </p:cNvPr>
            <p:cNvSpPr>
              <a:spLocks noChangeArrowheads="1"/>
            </p:cNvSpPr>
            <p:nvPr/>
          </p:nvSpPr>
          <p:spPr bwMode="auto">
            <a:xfrm>
              <a:off x="53657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8" name="Rectangle 17">
              <a:extLst>
                <a:ext uri="{FF2B5EF4-FFF2-40B4-BE49-F238E27FC236}">
                  <a16:creationId xmlns:a16="http://schemas.microsoft.com/office/drawing/2014/main" id="{37B48BDD-AE95-4EDD-58BA-4B7EFAFBBE2C}"/>
                </a:ext>
              </a:extLst>
            </p:cNvPr>
            <p:cNvSpPr>
              <a:spLocks noChangeArrowheads="1"/>
            </p:cNvSpPr>
            <p:nvPr/>
          </p:nvSpPr>
          <p:spPr bwMode="auto">
            <a:xfrm>
              <a:off x="55419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99" name="Rectangle 18">
              <a:extLst>
                <a:ext uri="{FF2B5EF4-FFF2-40B4-BE49-F238E27FC236}">
                  <a16:creationId xmlns:a16="http://schemas.microsoft.com/office/drawing/2014/main" id="{A07EE12A-F47F-D58C-2EED-10C1CE5B0078}"/>
                </a:ext>
              </a:extLst>
            </p:cNvPr>
            <p:cNvSpPr>
              <a:spLocks noChangeArrowheads="1"/>
            </p:cNvSpPr>
            <p:nvPr/>
          </p:nvSpPr>
          <p:spPr bwMode="auto">
            <a:xfrm>
              <a:off x="55419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0" name="Rectangle 19">
              <a:extLst>
                <a:ext uri="{FF2B5EF4-FFF2-40B4-BE49-F238E27FC236}">
                  <a16:creationId xmlns:a16="http://schemas.microsoft.com/office/drawing/2014/main" id="{4C60CA19-CD06-D52A-6768-FCE69B8D8274}"/>
                </a:ext>
              </a:extLst>
            </p:cNvPr>
            <p:cNvSpPr>
              <a:spLocks noChangeArrowheads="1"/>
            </p:cNvSpPr>
            <p:nvPr/>
          </p:nvSpPr>
          <p:spPr bwMode="auto">
            <a:xfrm>
              <a:off x="5708651" y="3482975"/>
              <a:ext cx="687388"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1" name="Rectangle 20">
              <a:extLst>
                <a:ext uri="{FF2B5EF4-FFF2-40B4-BE49-F238E27FC236}">
                  <a16:creationId xmlns:a16="http://schemas.microsoft.com/office/drawing/2014/main" id="{083FED65-821F-407B-D565-3B59F8BC55A7}"/>
                </a:ext>
              </a:extLst>
            </p:cNvPr>
            <p:cNvSpPr>
              <a:spLocks noChangeArrowheads="1"/>
            </p:cNvSpPr>
            <p:nvPr/>
          </p:nvSpPr>
          <p:spPr bwMode="auto">
            <a:xfrm>
              <a:off x="5708651" y="3482975"/>
              <a:ext cx="687388"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2" name="Rectangle 21">
              <a:extLst>
                <a:ext uri="{FF2B5EF4-FFF2-40B4-BE49-F238E27FC236}">
                  <a16:creationId xmlns:a16="http://schemas.microsoft.com/office/drawing/2014/main" id="{97FEBD39-2312-EC1C-E724-A7CCAE390FD3}"/>
                </a:ext>
              </a:extLst>
            </p:cNvPr>
            <p:cNvSpPr>
              <a:spLocks noChangeArrowheads="1"/>
            </p:cNvSpPr>
            <p:nvPr/>
          </p:nvSpPr>
          <p:spPr bwMode="auto">
            <a:xfrm>
              <a:off x="58848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3" name="Rectangle 22">
              <a:extLst>
                <a:ext uri="{FF2B5EF4-FFF2-40B4-BE49-F238E27FC236}">
                  <a16:creationId xmlns:a16="http://schemas.microsoft.com/office/drawing/2014/main" id="{D5330CD9-820A-F1C1-C99A-679632D17631}"/>
                </a:ext>
              </a:extLst>
            </p:cNvPr>
            <p:cNvSpPr>
              <a:spLocks noChangeArrowheads="1"/>
            </p:cNvSpPr>
            <p:nvPr/>
          </p:nvSpPr>
          <p:spPr bwMode="auto">
            <a:xfrm>
              <a:off x="58848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4" name="Rectangle 23">
              <a:extLst>
                <a:ext uri="{FF2B5EF4-FFF2-40B4-BE49-F238E27FC236}">
                  <a16:creationId xmlns:a16="http://schemas.microsoft.com/office/drawing/2014/main" id="{A8E008A7-075F-4DD0-E0D7-EBA5277DB294}"/>
                </a:ext>
              </a:extLst>
            </p:cNvPr>
            <p:cNvSpPr>
              <a:spLocks noChangeArrowheads="1"/>
            </p:cNvSpPr>
            <p:nvPr/>
          </p:nvSpPr>
          <p:spPr bwMode="auto">
            <a:xfrm>
              <a:off x="60515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5" name="Rectangle 24">
              <a:extLst>
                <a:ext uri="{FF2B5EF4-FFF2-40B4-BE49-F238E27FC236}">
                  <a16:creationId xmlns:a16="http://schemas.microsoft.com/office/drawing/2014/main" id="{52AF070B-6342-7683-812B-E8150F7B0CEB}"/>
                </a:ext>
              </a:extLst>
            </p:cNvPr>
            <p:cNvSpPr>
              <a:spLocks noChangeArrowheads="1"/>
            </p:cNvSpPr>
            <p:nvPr/>
          </p:nvSpPr>
          <p:spPr bwMode="auto">
            <a:xfrm>
              <a:off x="60515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07" name="Rectangle 28">
              <a:extLst>
                <a:ext uri="{FF2B5EF4-FFF2-40B4-BE49-F238E27FC236}">
                  <a16:creationId xmlns:a16="http://schemas.microsoft.com/office/drawing/2014/main" id="{FFD62D0D-4C59-65F3-36FF-0E5E7D04BE0D}"/>
                </a:ext>
              </a:extLst>
            </p:cNvPr>
            <p:cNvSpPr>
              <a:spLocks noChangeArrowheads="1"/>
            </p:cNvSpPr>
            <p:nvPr/>
          </p:nvSpPr>
          <p:spPr bwMode="auto">
            <a:xfrm>
              <a:off x="5720336" y="4406026"/>
              <a:ext cx="87034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Image Sequence</a:t>
              </a:r>
              <a:endParaRPr kumimoji="0" lang="ja-JP" altLang="ja-JP" sz="4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endParaRPr>
            </a:p>
          </p:txBody>
        </p:sp>
        <p:sp>
          <p:nvSpPr>
            <p:cNvPr id="208" name="Freeform 32">
              <a:extLst>
                <a:ext uri="{FF2B5EF4-FFF2-40B4-BE49-F238E27FC236}">
                  <a16:creationId xmlns:a16="http://schemas.microsoft.com/office/drawing/2014/main" id="{A5B4F087-64A4-406F-CE00-7E27B4F57616}"/>
                </a:ext>
              </a:extLst>
            </p:cNvPr>
            <p:cNvSpPr>
              <a:spLocks noEditPoints="1"/>
            </p:cNvSpPr>
            <p:nvPr/>
          </p:nvSpPr>
          <p:spPr bwMode="auto">
            <a:xfrm>
              <a:off x="5226051" y="3230563"/>
              <a:ext cx="1733550" cy="34925"/>
            </a:xfrm>
            <a:custGeom>
              <a:avLst/>
              <a:gdLst>
                <a:gd name="T0" fmla="*/ 0 w 1092"/>
                <a:gd name="T1" fmla="*/ 9 h 22"/>
                <a:gd name="T2" fmla="*/ 1073 w 1092"/>
                <a:gd name="T3" fmla="*/ 9 h 22"/>
                <a:gd name="T4" fmla="*/ 1073 w 1092"/>
                <a:gd name="T5" fmla="*/ 13 h 22"/>
                <a:gd name="T6" fmla="*/ 0 w 1092"/>
                <a:gd name="T7" fmla="*/ 13 h 22"/>
                <a:gd name="T8" fmla="*/ 0 w 1092"/>
                <a:gd name="T9" fmla="*/ 9 h 22"/>
                <a:gd name="T10" fmla="*/ 1069 w 1092"/>
                <a:gd name="T11" fmla="*/ 0 h 22"/>
                <a:gd name="T12" fmla="*/ 1092 w 1092"/>
                <a:gd name="T13" fmla="*/ 11 h 22"/>
                <a:gd name="T14" fmla="*/ 1069 w 1092"/>
                <a:gd name="T15" fmla="*/ 22 h 22"/>
                <a:gd name="T16" fmla="*/ 1069 w 109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2" h="22">
                  <a:moveTo>
                    <a:pt x="0" y="9"/>
                  </a:moveTo>
                  <a:lnTo>
                    <a:pt x="1073" y="9"/>
                  </a:lnTo>
                  <a:lnTo>
                    <a:pt x="1073" y="13"/>
                  </a:lnTo>
                  <a:lnTo>
                    <a:pt x="0" y="13"/>
                  </a:lnTo>
                  <a:lnTo>
                    <a:pt x="0" y="9"/>
                  </a:lnTo>
                  <a:close/>
                  <a:moveTo>
                    <a:pt x="1069" y="0"/>
                  </a:moveTo>
                  <a:lnTo>
                    <a:pt x="1092" y="11"/>
                  </a:lnTo>
                  <a:lnTo>
                    <a:pt x="1069" y="22"/>
                  </a:lnTo>
                  <a:lnTo>
                    <a:pt x="1069"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09" name="Rectangle 33">
              <a:extLst>
                <a:ext uri="{FF2B5EF4-FFF2-40B4-BE49-F238E27FC236}">
                  <a16:creationId xmlns:a16="http://schemas.microsoft.com/office/drawing/2014/main" id="{CC134C7A-30A2-3EEF-CA74-C145AC76514E}"/>
                </a:ext>
              </a:extLst>
            </p:cNvPr>
            <p:cNvSpPr>
              <a:spLocks noChangeArrowheads="1"/>
            </p:cNvSpPr>
            <p:nvPr/>
          </p:nvSpPr>
          <p:spPr bwMode="auto">
            <a:xfrm>
              <a:off x="6781106" y="3295511"/>
              <a:ext cx="400635" cy="32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panose="02020603050405020304" pitchFamily="18" charset="0"/>
                </a:rPr>
                <a:t>Camera</a:t>
              </a:r>
              <a:endParaRPr kumimoji="0" lang="en-US" altLang="ja-JP" b="0" i="0" u="none" strike="noStrike" cap="none" normalizeH="0" baseline="0" dirty="0">
                <a:ln>
                  <a:noFill/>
                </a:ln>
                <a:solidFill>
                  <a:srgbClr val="000000"/>
                </a:solidFill>
                <a:effectLst/>
                <a:latin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panose="02020603050405020304" pitchFamily="18" charset="0"/>
                </a:rPr>
                <a:t>position</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0" name="Rectangle 34">
              <a:extLst>
                <a:ext uri="{FF2B5EF4-FFF2-40B4-BE49-F238E27FC236}">
                  <a16:creationId xmlns:a16="http://schemas.microsoft.com/office/drawing/2014/main" id="{C7C37A99-A6CE-3800-0B96-D547ACDDE48C}"/>
                </a:ext>
              </a:extLst>
            </p:cNvPr>
            <p:cNvSpPr>
              <a:spLocks noChangeArrowheads="1"/>
            </p:cNvSpPr>
            <p:nvPr/>
          </p:nvSpPr>
          <p:spPr bwMode="auto">
            <a:xfrm>
              <a:off x="6334126"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1" name="Rectangle 35">
              <a:extLst>
                <a:ext uri="{FF2B5EF4-FFF2-40B4-BE49-F238E27FC236}">
                  <a16:creationId xmlns:a16="http://schemas.microsoft.com/office/drawing/2014/main" id="{E299A655-49FF-1942-6C69-3ABA563FB58D}"/>
                </a:ext>
              </a:extLst>
            </p:cNvPr>
            <p:cNvSpPr>
              <a:spLocks noChangeArrowheads="1"/>
            </p:cNvSpPr>
            <p:nvPr/>
          </p:nvSpPr>
          <p:spPr bwMode="auto">
            <a:xfrm>
              <a:off x="6364288"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2" name="Rectangle 36">
              <a:extLst>
                <a:ext uri="{FF2B5EF4-FFF2-40B4-BE49-F238E27FC236}">
                  <a16:creationId xmlns:a16="http://schemas.microsoft.com/office/drawing/2014/main" id="{04408FD6-E093-158B-40F2-A4824E7ACA29}"/>
                </a:ext>
              </a:extLst>
            </p:cNvPr>
            <p:cNvSpPr>
              <a:spLocks noChangeArrowheads="1"/>
            </p:cNvSpPr>
            <p:nvPr/>
          </p:nvSpPr>
          <p:spPr bwMode="auto">
            <a:xfrm>
              <a:off x="6417191" y="4272288"/>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3" name="Rectangle 37">
              <a:extLst>
                <a:ext uri="{FF2B5EF4-FFF2-40B4-BE49-F238E27FC236}">
                  <a16:creationId xmlns:a16="http://schemas.microsoft.com/office/drawing/2014/main" id="{AA037490-8DCE-0D5F-90EA-C197394D3D3A}"/>
                </a:ext>
              </a:extLst>
            </p:cNvPr>
            <p:cNvSpPr>
              <a:spLocks noChangeArrowheads="1"/>
            </p:cNvSpPr>
            <p:nvPr/>
          </p:nvSpPr>
          <p:spPr bwMode="auto">
            <a:xfrm>
              <a:off x="6494778" y="4269744"/>
              <a:ext cx="2676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4" name="Rectangle 38">
              <a:extLst>
                <a:ext uri="{FF2B5EF4-FFF2-40B4-BE49-F238E27FC236}">
                  <a16:creationId xmlns:a16="http://schemas.microsoft.com/office/drawing/2014/main" id="{3947D65E-7687-6A70-C652-A9F6B8B2E2B9}"/>
                </a:ext>
              </a:extLst>
            </p:cNvPr>
            <p:cNvSpPr>
              <a:spLocks noChangeArrowheads="1"/>
            </p:cNvSpPr>
            <p:nvPr/>
          </p:nvSpPr>
          <p:spPr bwMode="auto">
            <a:xfrm>
              <a:off x="5373688"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5" name="Rectangle 39">
              <a:extLst>
                <a:ext uri="{FF2B5EF4-FFF2-40B4-BE49-F238E27FC236}">
                  <a16:creationId xmlns:a16="http://schemas.microsoft.com/office/drawing/2014/main" id="{9F5797A4-93A5-4F10-5C3E-C1ABA071E2E3}"/>
                </a:ext>
              </a:extLst>
            </p:cNvPr>
            <p:cNvSpPr>
              <a:spLocks noChangeArrowheads="1"/>
            </p:cNvSpPr>
            <p:nvPr/>
          </p:nvSpPr>
          <p:spPr bwMode="auto">
            <a:xfrm>
              <a:off x="5403851"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6" name="Rectangle 40">
              <a:extLst>
                <a:ext uri="{FF2B5EF4-FFF2-40B4-BE49-F238E27FC236}">
                  <a16:creationId xmlns:a16="http://schemas.microsoft.com/office/drawing/2014/main" id="{02C2EE9B-1C69-9E58-C304-99952897372B}"/>
                </a:ext>
              </a:extLst>
            </p:cNvPr>
            <p:cNvSpPr>
              <a:spLocks noChangeArrowheads="1"/>
            </p:cNvSpPr>
            <p:nvPr/>
          </p:nvSpPr>
          <p:spPr bwMode="auto">
            <a:xfrm>
              <a:off x="5534026" y="4214813"/>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7" name="Rectangle 41">
              <a:extLst>
                <a:ext uri="{FF2B5EF4-FFF2-40B4-BE49-F238E27FC236}">
                  <a16:creationId xmlns:a16="http://schemas.microsoft.com/office/drawing/2014/main" id="{DAD02A54-9152-4E22-E88C-DD84A06C6967}"/>
                </a:ext>
              </a:extLst>
            </p:cNvPr>
            <p:cNvSpPr>
              <a:spLocks noChangeArrowheads="1"/>
            </p:cNvSpPr>
            <p:nvPr/>
          </p:nvSpPr>
          <p:spPr bwMode="auto">
            <a:xfrm>
              <a:off x="5564188" y="4271963"/>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18" name="Rectangle 42">
              <a:extLst>
                <a:ext uri="{FF2B5EF4-FFF2-40B4-BE49-F238E27FC236}">
                  <a16:creationId xmlns:a16="http://schemas.microsoft.com/office/drawing/2014/main" id="{5E9B6CB3-90A6-2908-D1DB-B138C289FA3E}"/>
                </a:ext>
              </a:extLst>
            </p:cNvPr>
            <p:cNvSpPr>
              <a:spLocks noChangeArrowheads="1"/>
            </p:cNvSpPr>
            <p:nvPr/>
          </p:nvSpPr>
          <p:spPr bwMode="auto">
            <a:xfrm>
              <a:off x="5619618" y="4279595"/>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19" name="Rectangle 43">
              <a:extLst>
                <a:ext uri="{FF2B5EF4-FFF2-40B4-BE49-F238E27FC236}">
                  <a16:creationId xmlns:a16="http://schemas.microsoft.com/office/drawing/2014/main" id="{DC7B31A6-7755-523B-B3D2-355F5DB6B7C0}"/>
                </a:ext>
              </a:extLst>
            </p:cNvPr>
            <p:cNvSpPr>
              <a:spLocks noChangeArrowheads="1"/>
            </p:cNvSpPr>
            <p:nvPr/>
          </p:nvSpPr>
          <p:spPr bwMode="auto">
            <a:xfrm>
              <a:off x="5745163" y="421640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0" name="Rectangle 44">
              <a:extLst>
                <a:ext uri="{FF2B5EF4-FFF2-40B4-BE49-F238E27FC236}">
                  <a16:creationId xmlns:a16="http://schemas.microsoft.com/office/drawing/2014/main" id="{4BC846A3-AB94-A6A4-6C33-F0F9521D8FB5}"/>
                </a:ext>
              </a:extLst>
            </p:cNvPr>
            <p:cNvSpPr>
              <a:spLocks noChangeArrowheads="1"/>
            </p:cNvSpPr>
            <p:nvPr/>
          </p:nvSpPr>
          <p:spPr bwMode="auto">
            <a:xfrm>
              <a:off x="5775326" y="427355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1" name="Rectangle 45">
              <a:extLst>
                <a:ext uri="{FF2B5EF4-FFF2-40B4-BE49-F238E27FC236}">
                  <a16:creationId xmlns:a16="http://schemas.microsoft.com/office/drawing/2014/main" id="{76A166B3-4BC3-ABD2-C38E-749B960129D9}"/>
                </a:ext>
              </a:extLst>
            </p:cNvPr>
            <p:cNvSpPr>
              <a:spLocks noChangeArrowheads="1"/>
            </p:cNvSpPr>
            <p:nvPr/>
          </p:nvSpPr>
          <p:spPr bwMode="auto">
            <a:xfrm>
              <a:off x="5832343" y="4281182"/>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22" name="Rectangle 46">
              <a:extLst>
                <a:ext uri="{FF2B5EF4-FFF2-40B4-BE49-F238E27FC236}">
                  <a16:creationId xmlns:a16="http://schemas.microsoft.com/office/drawing/2014/main" id="{5D61EAD0-99FE-3743-8DCC-C11F8E035A5F}"/>
                </a:ext>
              </a:extLst>
            </p:cNvPr>
            <p:cNvSpPr>
              <a:spLocks noChangeArrowheads="1"/>
            </p:cNvSpPr>
            <p:nvPr/>
          </p:nvSpPr>
          <p:spPr bwMode="auto">
            <a:xfrm>
              <a:off x="6011863" y="4208463"/>
              <a:ext cx="124335"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3" name="Rectangle 47">
              <a:extLst>
                <a:ext uri="{FF2B5EF4-FFF2-40B4-BE49-F238E27FC236}">
                  <a16:creationId xmlns:a16="http://schemas.microsoft.com/office/drawing/2014/main" id="{DAD74941-7A7E-3F72-E36A-23C7005ED584}"/>
                </a:ext>
              </a:extLst>
            </p:cNvPr>
            <p:cNvSpPr>
              <a:spLocks noChangeArrowheads="1"/>
            </p:cNvSpPr>
            <p:nvPr/>
          </p:nvSpPr>
          <p:spPr bwMode="auto">
            <a:xfrm>
              <a:off x="5338763"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24" name="Oval 48">
              <a:extLst>
                <a:ext uri="{FF2B5EF4-FFF2-40B4-BE49-F238E27FC236}">
                  <a16:creationId xmlns:a16="http://schemas.microsoft.com/office/drawing/2014/main" id="{5512ECDC-D8B9-3502-48F9-487FF3801F57}"/>
                </a:ext>
              </a:extLst>
            </p:cNvPr>
            <p:cNvSpPr>
              <a:spLocks noChangeArrowheads="1"/>
            </p:cNvSpPr>
            <p:nvPr/>
          </p:nvSpPr>
          <p:spPr bwMode="auto">
            <a:xfrm>
              <a:off x="5335588"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5" name="Oval 49">
              <a:extLst>
                <a:ext uri="{FF2B5EF4-FFF2-40B4-BE49-F238E27FC236}">
                  <a16:creationId xmlns:a16="http://schemas.microsoft.com/office/drawing/2014/main" id="{14A9D552-936B-EDCB-A818-89A05EA8C8CB}"/>
                </a:ext>
              </a:extLst>
            </p:cNvPr>
            <p:cNvSpPr>
              <a:spLocks noChangeArrowheads="1"/>
            </p:cNvSpPr>
            <p:nvPr/>
          </p:nvSpPr>
          <p:spPr bwMode="auto">
            <a:xfrm>
              <a:off x="5335588"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6" name="Oval 50">
              <a:extLst>
                <a:ext uri="{FF2B5EF4-FFF2-40B4-BE49-F238E27FC236}">
                  <a16:creationId xmlns:a16="http://schemas.microsoft.com/office/drawing/2014/main" id="{D951F437-9371-E436-78B8-45546A900DCF}"/>
                </a:ext>
              </a:extLst>
            </p:cNvPr>
            <p:cNvSpPr>
              <a:spLocks noChangeArrowheads="1"/>
            </p:cNvSpPr>
            <p:nvPr/>
          </p:nvSpPr>
          <p:spPr bwMode="auto">
            <a:xfrm>
              <a:off x="5518151"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7" name="Oval 51">
              <a:extLst>
                <a:ext uri="{FF2B5EF4-FFF2-40B4-BE49-F238E27FC236}">
                  <a16:creationId xmlns:a16="http://schemas.microsoft.com/office/drawing/2014/main" id="{4ECB7504-7640-40E1-9DAF-4ADD52426FCD}"/>
                </a:ext>
              </a:extLst>
            </p:cNvPr>
            <p:cNvSpPr>
              <a:spLocks noChangeArrowheads="1"/>
            </p:cNvSpPr>
            <p:nvPr/>
          </p:nvSpPr>
          <p:spPr bwMode="auto">
            <a:xfrm>
              <a:off x="5518151"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8" name="Oval 52">
              <a:extLst>
                <a:ext uri="{FF2B5EF4-FFF2-40B4-BE49-F238E27FC236}">
                  <a16:creationId xmlns:a16="http://schemas.microsoft.com/office/drawing/2014/main" id="{C1277F4E-5FF4-4A8B-13A2-3B510E8830AC}"/>
                </a:ext>
              </a:extLst>
            </p:cNvPr>
            <p:cNvSpPr>
              <a:spLocks noChangeArrowheads="1"/>
            </p:cNvSpPr>
            <p:nvPr/>
          </p:nvSpPr>
          <p:spPr bwMode="auto">
            <a:xfrm>
              <a:off x="56864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29" name="Oval 53">
              <a:extLst>
                <a:ext uri="{FF2B5EF4-FFF2-40B4-BE49-F238E27FC236}">
                  <a16:creationId xmlns:a16="http://schemas.microsoft.com/office/drawing/2014/main" id="{9474B1C9-2083-9D04-B01F-D20EDD011CFE}"/>
                </a:ext>
              </a:extLst>
            </p:cNvPr>
            <p:cNvSpPr>
              <a:spLocks noChangeArrowheads="1"/>
            </p:cNvSpPr>
            <p:nvPr/>
          </p:nvSpPr>
          <p:spPr bwMode="auto">
            <a:xfrm>
              <a:off x="56864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0" name="Oval 54">
              <a:extLst>
                <a:ext uri="{FF2B5EF4-FFF2-40B4-BE49-F238E27FC236}">
                  <a16:creationId xmlns:a16="http://schemas.microsoft.com/office/drawing/2014/main" id="{68945053-1FC9-5322-B8B4-831211B4C74A}"/>
                </a:ext>
              </a:extLst>
            </p:cNvPr>
            <p:cNvSpPr>
              <a:spLocks noChangeArrowheads="1"/>
            </p:cNvSpPr>
            <p:nvPr/>
          </p:nvSpPr>
          <p:spPr bwMode="auto">
            <a:xfrm>
              <a:off x="58642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31" name="Oval 55">
              <a:extLst>
                <a:ext uri="{FF2B5EF4-FFF2-40B4-BE49-F238E27FC236}">
                  <a16:creationId xmlns:a16="http://schemas.microsoft.com/office/drawing/2014/main" id="{A254F34A-4576-68D9-9C81-F2ABEFAF97F4}"/>
                </a:ext>
              </a:extLst>
            </p:cNvPr>
            <p:cNvSpPr>
              <a:spLocks noChangeArrowheads="1"/>
            </p:cNvSpPr>
            <p:nvPr/>
          </p:nvSpPr>
          <p:spPr bwMode="auto">
            <a:xfrm>
              <a:off x="58642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2" name="Oval 56">
              <a:extLst>
                <a:ext uri="{FF2B5EF4-FFF2-40B4-BE49-F238E27FC236}">
                  <a16:creationId xmlns:a16="http://schemas.microsoft.com/office/drawing/2014/main" id="{9362D1FF-B15A-91F1-211E-88290A2F54EE}"/>
                </a:ext>
              </a:extLst>
            </p:cNvPr>
            <p:cNvSpPr>
              <a:spLocks noChangeArrowheads="1"/>
            </p:cNvSpPr>
            <p:nvPr/>
          </p:nvSpPr>
          <p:spPr bwMode="auto">
            <a:xfrm>
              <a:off x="6032501" y="3224213"/>
              <a:ext cx="49213"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33" name="Oval 57">
              <a:extLst>
                <a:ext uri="{FF2B5EF4-FFF2-40B4-BE49-F238E27FC236}">
                  <a16:creationId xmlns:a16="http://schemas.microsoft.com/office/drawing/2014/main" id="{4DCBA659-9B2F-2A3C-915C-684C60FF4F95}"/>
                </a:ext>
              </a:extLst>
            </p:cNvPr>
            <p:cNvSpPr>
              <a:spLocks noChangeArrowheads="1"/>
            </p:cNvSpPr>
            <p:nvPr/>
          </p:nvSpPr>
          <p:spPr bwMode="auto">
            <a:xfrm>
              <a:off x="6032501" y="3224213"/>
              <a:ext cx="49213"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4" name="Rectangle 58">
              <a:extLst>
                <a:ext uri="{FF2B5EF4-FFF2-40B4-BE49-F238E27FC236}">
                  <a16:creationId xmlns:a16="http://schemas.microsoft.com/office/drawing/2014/main" id="{1E4567B3-0F8E-53BC-C6CB-A6D7B323AE06}"/>
                </a:ext>
              </a:extLst>
            </p:cNvPr>
            <p:cNvSpPr>
              <a:spLocks noChangeArrowheads="1"/>
            </p:cNvSpPr>
            <p:nvPr/>
          </p:nvSpPr>
          <p:spPr bwMode="auto">
            <a:xfrm>
              <a:off x="5470526"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5" name="Rectangle 59">
              <a:extLst>
                <a:ext uri="{FF2B5EF4-FFF2-40B4-BE49-F238E27FC236}">
                  <a16:creationId xmlns:a16="http://schemas.microsoft.com/office/drawing/2014/main" id="{62ADEC0C-9451-A1B5-7123-0AF19DD6E2B8}"/>
                </a:ext>
              </a:extLst>
            </p:cNvPr>
            <p:cNvSpPr>
              <a:spLocks noChangeArrowheads="1"/>
            </p:cNvSpPr>
            <p:nvPr/>
          </p:nvSpPr>
          <p:spPr bwMode="auto">
            <a:xfrm>
              <a:off x="5528258"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36" name="Rectangle 60">
              <a:extLst>
                <a:ext uri="{FF2B5EF4-FFF2-40B4-BE49-F238E27FC236}">
                  <a16:creationId xmlns:a16="http://schemas.microsoft.com/office/drawing/2014/main" id="{E02276F6-9A8C-ACA8-A1F3-78C998E09BB6}"/>
                </a:ext>
              </a:extLst>
            </p:cNvPr>
            <p:cNvSpPr>
              <a:spLocks noChangeArrowheads="1"/>
            </p:cNvSpPr>
            <p:nvPr/>
          </p:nvSpPr>
          <p:spPr bwMode="auto">
            <a:xfrm>
              <a:off x="5659438" y="3276600"/>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7" name="Rectangle 61">
              <a:extLst>
                <a:ext uri="{FF2B5EF4-FFF2-40B4-BE49-F238E27FC236}">
                  <a16:creationId xmlns:a16="http://schemas.microsoft.com/office/drawing/2014/main" id="{7CA25E90-2D87-6FC1-5366-7D51FC72513E}"/>
                </a:ext>
              </a:extLst>
            </p:cNvPr>
            <p:cNvSpPr>
              <a:spLocks noChangeArrowheads="1"/>
            </p:cNvSpPr>
            <p:nvPr/>
          </p:nvSpPr>
          <p:spPr bwMode="auto">
            <a:xfrm>
              <a:off x="5727276"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38" name="Rectangle 62">
              <a:extLst>
                <a:ext uri="{FF2B5EF4-FFF2-40B4-BE49-F238E27FC236}">
                  <a16:creationId xmlns:a16="http://schemas.microsoft.com/office/drawing/2014/main" id="{820827F1-5CB6-0C16-7446-64E9C995C40D}"/>
                </a:ext>
              </a:extLst>
            </p:cNvPr>
            <p:cNvSpPr>
              <a:spLocks noChangeArrowheads="1"/>
            </p:cNvSpPr>
            <p:nvPr/>
          </p:nvSpPr>
          <p:spPr bwMode="auto">
            <a:xfrm>
              <a:off x="6008688"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39" name="Rectangle 63">
              <a:extLst>
                <a:ext uri="{FF2B5EF4-FFF2-40B4-BE49-F238E27FC236}">
                  <a16:creationId xmlns:a16="http://schemas.microsoft.com/office/drawing/2014/main" id="{F940E9AB-F0C2-4CF3-BC56-324A8208666D}"/>
                </a:ext>
              </a:extLst>
            </p:cNvPr>
            <p:cNvSpPr>
              <a:spLocks noChangeArrowheads="1"/>
            </p:cNvSpPr>
            <p:nvPr/>
          </p:nvSpPr>
          <p:spPr bwMode="auto">
            <a:xfrm>
              <a:off x="6071473" y="3291180"/>
              <a:ext cx="69939"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40" name="Rectangle 64">
              <a:extLst>
                <a:ext uri="{FF2B5EF4-FFF2-40B4-BE49-F238E27FC236}">
                  <a16:creationId xmlns:a16="http://schemas.microsoft.com/office/drawing/2014/main" id="{85FC98AE-B129-DB56-74F8-1BA1B0BB0D2B}"/>
                </a:ext>
              </a:extLst>
            </p:cNvPr>
            <p:cNvSpPr>
              <a:spLocks noChangeArrowheads="1"/>
            </p:cNvSpPr>
            <p:nvPr/>
          </p:nvSpPr>
          <p:spPr bwMode="auto">
            <a:xfrm>
              <a:off x="6131798" y="329118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41" name="Freeform 65">
              <a:extLst>
                <a:ext uri="{FF2B5EF4-FFF2-40B4-BE49-F238E27FC236}">
                  <a16:creationId xmlns:a16="http://schemas.microsoft.com/office/drawing/2014/main" id="{AAD4CDA9-99D3-0F7B-955D-808D27D79C1C}"/>
                </a:ext>
              </a:extLst>
            </p:cNvPr>
            <p:cNvSpPr>
              <a:spLocks noEditPoints="1"/>
            </p:cNvSpPr>
            <p:nvPr/>
          </p:nvSpPr>
          <p:spPr bwMode="auto">
            <a:xfrm>
              <a:off x="5376863" y="3421063"/>
              <a:ext cx="85725" cy="139700"/>
            </a:xfrm>
            <a:custGeom>
              <a:avLst/>
              <a:gdLst>
                <a:gd name="T0" fmla="*/ 5 w 54"/>
                <a:gd name="T1" fmla="*/ 3 h 88"/>
                <a:gd name="T2" fmla="*/ 0 w 54"/>
                <a:gd name="T3" fmla="*/ 2 h 88"/>
                <a:gd name="T4" fmla="*/ 7 w 54"/>
                <a:gd name="T5" fmla="*/ 6 h 88"/>
                <a:gd name="T6" fmla="*/ 5 w 54"/>
                <a:gd name="T7" fmla="*/ 11 h 88"/>
                <a:gd name="T8" fmla="*/ 7 w 54"/>
                <a:gd name="T9" fmla="*/ 6 h 88"/>
                <a:gd name="T10" fmla="*/ 12 w 54"/>
                <a:gd name="T11" fmla="*/ 16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50 h 88"/>
                <a:gd name="T38" fmla="*/ 30 w 54"/>
                <a:gd name="T39" fmla="*/ 44 h 88"/>
                <a:gd name="T40" fmla="*/ 36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6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2" y="5"/>
                  </a:lnTo>
                  <a:lnTo>
                    <a:pt x="0" y="2"/>
                  </a:lnTo>
                  <a:lnTo>
                    <a:pt x="3" y="0"/>
                  </a:lnTo>
                  <a:close/>
                  <a:moveTo>
                    <a:pt x="7" y="6"/>
                  </a:moveTo>
                  <a:lnTo>
                    <a:pt x="9" y="9"/>
                  </a:lnTo>
                  <a:lnTo>
                    <a:pt x="5" y="11"/>
                  </a:lnTo>
                  <a:lnTo>
                    <a:pt x="3" y="8"/>
                  </a:lnTo>
                  <a:lnTo>
                    <a:pt x="7" y="6"/>
                  </a:lnTo>
                  <a:close/>
                  <a:moveTo>
                    <a:pt x="11" y="12"/>
                  </a:moveTo>
                  <a:lnTo>
                    <a:pt x="12" y="16"/>
                  </a:lnTo>
                  <a:lnTo>
                    <a:pt x="9" y="18"/>
                  </a:lnTo>
                  <a:lnTo>
                    <a:pt x="7" y="14"/>
                  </a:lnTo>
                  <a:lnTo>
                    <a:pt x="11"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4"/>
                  </a:lnTo>
                  <a:lnTo>
                    <a:pt x="22" y="32"/>
                  </a:lnTo>
                  <a:close/>
                  <a:moveTo>
                    <a:pt x="26" y="38"/>
                  </a:moveTo>
                  <a:lnTo>
                    <a:pt x="28" y="41"/>
                  </a:lnTo>
                  <a:lnTo>
                    <a:pt x="25" y="43"/>
                  </a:lnTo>
                  <a:lnTo>
                    <a:pt x="23" y="40"/>
                  </a:lnTo>
                  <a:lnTo>
                    <a:pt x="26" y="38"/>
                  </a:lnTo>
                  <a:close/>
                  <a:moveTo>
                    <a:pt x="30" y="44"/>
                  </a:moveTo>
                  <a:lnTo>
                    <a:pt x="32" y="48"/>
                  </a:lnTo>
                  <a:lnTo>
                    <a:pt x="28" y="50"/>
                  </a:lnTo>
                  <a:lnTo>
                    <a:pt x="27" y="46"/>
                  </a:lnTo>
                  <a:lnTo>
                    <a:pt x="30" y="44"/>
                  </a:lnTo>
                  <a:close/>
                  <a:moveTo>
                    <a:pt x="34" y="51"/>
                  </a:moveTo>
                  <a:lnTo>
                    <a:pt x="36" y="54"/>
                  </a:lnTo>
                  <a:lnTo>
                    <a:pt x="32" y="56"/>
                  </a:lnTo>
                  <a:lnTo>
                    <a:pt x="30" y="53"/>
                  </a:lnTo>
                  <a:lnTo>
                    <a:pt x="34" y="51"/>
                  </a:lnTo>
                  <a:close/>
                  <a:moveTo>
                    <a:pt x="37" y="57"/>
                  </a:moveTo>
                  <a:lnTo>
                    <a:pt x="39" y="60"/>
                  </a:lnTo>
                  <a:lnTo>
                    <a:pt x="36" y="62"/>
                  </a:lnTo>
                  <a:lnTo>
                    <a:pt x="34" y="59"/>
                  </a:lnTo>
                  <a:lnTo>
                    <a:pt x="37" y="57"/>
                  </a:lnTo>
                  <a:close/>
                  <a:moveTo>
                    <a:pt x="41" y="64"/>
                  </a:moveTo>
                  <a:lnTo>
                    <a:pt x="43" y="67"/>
                  </a:lnTo>
                  <a:lnTo>
                    <a:pt x="40" y="69"/>
                  </a:lnTo>
                  <a:lnTo>
                    <a:pt x="38" y="66"/>
                  </a:lnTo>
                  <a:lnTo>
                    <a:pt x="41" y="64"/>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2" name="Freeform 66">
              <a:extLst>
                <a:ext uri="{FF2B5EF4-FFF2-40B4-BE49-F238E27FC236}">
                  <a16:creationId xmlns:a16="http://schemas.microsoft.com/office/drawing/2014/main" id="{B53D85DB-E9BA-BF2B-DE0E-9CB6ED61944C}"/>
                </a:ext>
              </a:extLst>
            </p:cNvPr>
            <p:cNvSpPr>
              <a:spLocks noEditPoints="1"/>
            </p:cNvSpPr>
            <p:nvPr/>
          </p:nvSpPr>
          <p:spPr bwMode="auto">
            <a:xfrm>
              <a:off x="5556251" y="3416300"/>
              <a:ext cx="85725" cy="139700"/>
            </a:xfrm>
            <a:custGeom>
              <a:avLst/>
              <a:gdLst>
                <a:gd name="T0" fmla="*/ 5 w 54"/>
                <a:gd name="T1" fmla="*/ 3 h 88"/>
                <a:gd name="T2" fmla="*/ 0 w 54"/>
                <a:gd name="T3" fmla="*/ 1 h 88"/>
                <a:gd name="T4" fmla="*/ 7 w 54"/>
                <a:gd name="T5" fmla="*/ 6 h 88"/>
                <a:gd name="T6" fmla="*/ 5 w 54"/>
                <a:gd name="T7" fmla="*/ 11 h 88"/>
                <a:gd name="T8" fmla="*/ 7 w 54"/>
                <a:gd name="T9" fmla="*/ 6 h 88"/>
                <a:gd name="T10" fmla="*/ 12 w 54"/>
                <a:gd name="T11" fmla="*/ 15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49 h 88"/>
                <a:gd name="T38" fmla="*/ 30 w 54"/>
                <a:gd name="T39" fmla="*/ 44 h 88"/>
                <a:gd name="T40" fmla="*/ 35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5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1" y="5"/>
                  </a:lnTo>
                  <a:lnTo>
                    <a:pt x="0" y="1"/>
                  </a:lnTo>
                  <a:lnTo>
                    <a:pt x="3" y="0"/>
                  </a:lnTo>
                  <a:close/>
                  <a:moveTo>
                    <a:pt x="7" y="6"/>
                  </a:moveTo>
                  <a:lnTo>
                    <a:pt x="9" y="9"/>
                  </a:lnTo>
                  <a:lnTo>
                    <a:pt x="5" y="11"/>
                  </a:lnTo>
                  <a:lnTo>
                    <a:pt x="3" y="8"/>
                  </a:lnTo>
                  <a:lnTo>
                    <a:pt x="7" y="6"/>
                  </a:lnTo>
                  <a:close/>
                  <a:moveTo>
                    <a:pt x="10" y="12"/>
                  </a:moveTo>
                  <a:lnTo>
                    <a:pt x="12" y="15"/>
                  </a:lnTo>
                  <a:lnTo>
                    <a:pt x="9" y="17"/>
                  </a:lnTo>
                  <a:lnTo>
                    <a:pt x="7" y="14"/>
                  </a:lnTo>
                  <a:lnTo>
                    <a:pt x="10"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3"/>
                  </a:lnTo>
                  <a:lnTo>
                    <a:pt x="22" y="32"/>
                  </a:lnTo>
                  <a:close/>
                  <a:moveTo>
                    <a:pt x="26" y="38"/>
                  </a:moveTo>
                  <a:lnTo>
                    <a:pt x="28" y="41"/>
                  </a:lnTo>
                  <a:lnTo>
                    <a:pt x="25" y="43"/>
                  </a:lnTo>
                  <a:lnTo>
                    <a:pt x="23" y="40"/>
                  </a:lnTo>
                  <a:lnTo>
                    <a:pt x="26" y="38"/>
                  </a:lnTo>
                  <a:close/>
                  <a:moveTo>
                    <a:pt x="30" y="44"/>
                  </a:moveTo>
                  <a:lnTo>
                    <a:pt x="32" y="48"/>
                  </a:lnTo>
                  <a:lnTo>
                    <a:pt x="28" y="49"/>
                  </a:lnTo>
                  <a:lnTo>
                    <a:pt x="26" y="46"/>
                  </a:lnTo>
                  <a:lnTo>
                    <a:pt x="30" y="44"/>
                  </a:lnTo>
                  <a:close/>
                  <a:moveTo>
                    <a:pt x="34" y="51"/>
                  </a:moveTo>
                  <a:lnTo>
                    <a:pt x="35" y="54"/>
                  </a:lnTo>
                  <a:lnTo>
                    <a:pt x="32" y="56"/>
                  </a:lnTo>
                  <a:lnTo>
                    <a:pt x="30" y="53"/>
                  </a:lnTo>
                  <a:lnTo>
                    <a:pt x="34" y="51"/>
                  </a:lnTo>
                  <a:close/>
                  <a:moveTo>
                    <a:pt x="37" y="57"/>
                  </a:moveTo>
                  <a:lnTo>
                    <a:pt x="39" y="60"/>
                  </a:lnTo>
                  <a:lnTo>
                    <a:pt x="36" y="62"/>
                  </a:lnTo>
                  <a:lnTo>
                    <a:pt x="34" y="59"/>
                  </a:lnTo>
                  <a:lnTo>
                    <a:pt x="37" y="57"/>
                  </a:lnTo>
                  <a:close/>
                  <a:moveTo>
                    <a:pt x="41" y="63"/>
                  </a:moveTo>
                  <a:lnTo>
                    <a:pt x="43" y="67"/>
                  </a:lnTo>
                  <a:lnTo>
                    <a:pt x="40" y="69"/>
                  </a:lnTo>
                  <a:lnTo>
                    <a:pt x="38" y="65"/>
                  </a:lnTo>
                  <a:lnTo>
                    <a:pt x="41" y="63"/>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3" name="Freeform 67">
              <a:extLst>
                <a:ext uri="{FF2B5EF4-FFF2-40B4-BE49-F238E27FC236}">
                  <a16:creationId xmlns:a16="http://schemas.microsoft.com/office/drawing/2014/main" id="{8BF6274F-2EC9-5D8B-10CC-E7DC800FA9FD}"/>
                </a:ext>
              </a:extLst>
            </p:cNvPr>
            <p:cNvSpPr>
              <a:spLocks noEditPoints="1"/>
            </p:cNvSpPr>
            <p:nvPr/>
          </p:nvSpPr>
          <p:spPr bwMode="auto">
            <a:xfrm>
              <a:off x="5734051" y="3409950"/>
              <a:ext cx="85725" cy="141288"/>
            </a:xfrm>
            <a:custGeom>
              <a:avLst/>
              <a:gdLst>
                <a:gd name="T0" fmla="*/ 5 w 54"/>
                <a:gd name="T1" fmla="*/ 4 h 89"/>
                <a:gd name="T2" fmla="*/ 0 w 54"/>
                <a:gd name="T3" fmla="*/ 2 h 89"/>
                <a:gd name="T4" fmla="*/ 7 w 54"/>
                <a:gd name="T5" fmla="*/ 7 h 89"/>
                <a:gd name="T6" fmla="*/ 5 w 54"/>
                <a:gd name="T7" fmla="*/ 12 h 89"/>
                <a:gd name="T8" fmla="*/ 7 w 54"/>
                <a:gd name="T9" fmla="*/ 7 h 89"/>
                <a:gd name="T10" fmla="*/ 12 w 54"/>
                <a:gd name="T11" fmla="*/ 16 h 89"/>
                <a:gd name="T12" fmla="*/ 7 w 54"/>
                <a:gd name="T13" fmla="*/ 15 h 89"/>
                <a:gd name="T14" fmla="*/ 14 w 54"/>
                <a:gd name="T15" fmla="*/ 20 h 89"/>
                <a:gd name="T16" fmla="*/ 13 w 54"/>
                <a:gd name="T17" fmla="*/ 25 h 89"/>
                <a:gd name="T18" fmla="*/ 14 w 54"/>
                <a:gd name="T19" fmla="*/ 20 h 89"/>
                <a:gd name="T20" fmla="*/ 20 w 54"/>
                <a:gd name="T21" fmla="*/ 29 h 89"/>
                <a:gd name="T22" fmla="*/ 15 w 54"/>
                <a:gd name="T23" fmla="*/ 28 h 89"/>
                <a:gd name="T24" fmla="*/ 22 w 54"/>
                <a:gd name="T25" fmla="*/ 32 h 89"/>
                <a:gd name="T26" fmla="*/ 21 w 54"/>
                <a:gd name="T27" fmla="*/ 38 h 89"/>
                <a:gd name="T28" fmla="*/ 22 w 54"/>
                <a:gd name="T29" fmla="*/ 32 h 89"/>
                <a:gd name="T30" fmla="*/ 28 w 54"/>
                <a:gd name="T31" fmla="*/ 42 h 89"/>
                <a:gd name="T32" fmla="*/ 23 w 54"/>
                <a:gd name="T33" fmla="*/ 41 h 89"/>
                <a:gd name="T34" fmla="*/ 30 w 54"/>
                <a:gd name="T35" fmla="*/ 45 h 89"/>
                <a:gd name="T36" fmla="*/ 28 w 54"/>
                <a:gd name="T37" fmla="*/ 50 h 89"/>
                <a:gd name="T38" fmla="*/ 30 w 54"/>
                <a:gd name="T39" fmla="*/ 45 h 89"/>
                <a:gd name="T40" fmla="*/ 35 w 54"/>
                <a:gd name="T41" fmla="*/ 55 h 89"/>
                <a:gd name="T42" fmla="*/ 30 w 54"/>
                <a:gd name="T43" fmla="*/ 54 h 89"/>
                <a:gd name="T44" fmla="*/ 37 w 54"/>
                <a:gd name="T45" fmla="*/ 58 h 89"/>
                <a:gd name="T46" fmla="*/ 36 w 54"/>
                <a:gd name="T47" fmla="*/ 63 h 89"/>
                <a:gd name="T48" fmla="*/ 37 w 54"/>
                <a:gd name="T49" fmla="*/ 58 h 89"/>
                <a:gd name="T50" fmla="*/ 43 w 54"/>
                <a:gd name="T51" fmla="*/ 68 h 89"/>
                <a:gd name="T52" fmla="*/ 38 w 54"/>
                <a:gd name="T53" fmla="*/ 66 h 89"/>
                <a:gd name="T54" fmla="*/ 45 w 54"/>
                <a:gd name="T55" fmla="*/ 71 h 89"/>
                <a:gd name="T56" fmla="*/ 43 w 54"/>
                <a:gd name="T57" fmla="*/ 74 h 89"/>
                <a:gd name="T58" fmla="*/ 45 w 54"/>
                <a:gd name="T59" fmla="*/ 71 h 89"/>
                <a:gd name="T60" fmla="*/ 54 w 54"/>
                <a:gd name="T61" fmla="*/ 89 h 89"/>
                <a:gd name="T62" fmla="*/ 52 w 54"/>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9">
                  <a:moveTo>
                    <a:pt x="3" y="0"/>
                  </a:moveTo>
                  <a:lnTo>
                    <a:pt x="5" y="4"/>
                  </a:lnTo>
                  <a:lnTo>
                    <a:pt x="1" y="6"/>
                  </a:lnTo>
                  <a:lnTo>
                    <a:pt x="0" y="2"/>
                  </a:lnTo>
                  <a:lnTo>
                    <a:pt x="3" y="0"/>
                  </a:lnTo>
                  <a:close/>
                  <a:moveTo>
                    <a:pt x="7" y="7"/>
                  </a:moveTo>
                  <a:lnTo>
                    <a:pt x="9" y="10"/>
                  </a:lnTo>
                  <a:lnTo>
                    <a:pt x="5" y="12"/>
                  </a:lnTo>
                  <a:lnTo>
                    <a:pt x="3" y="9"/>
                  </a:lnTo>
                  <a:lnTo>
                    <a:pt x="7" y="7"/>
                  </a:lnTo>
                  <a:close/>
                  <a:moveTo>
                    <a:pt x="10" y="13"/>
                  </a:moveTo>
                  <a:lnTo>
                    <a:pt x="12" y="16"/>
                  </a:lnTo>
                  <a:lnTo>
                    <a:pt x="9" y="18"/>
                  </a:lnTo>
                  <a:lnTo>
                    <a:pt x="7" y="15"/>
                  </a:lnTo>
                  <a:lnTo>
                    <a:pt x="10" y="13"/>
                  </a:lnTo>
                  <a:close/>
                  <a:moveTo>
                    <a:pt x="14" y="20"/>
                  </a:moveTo>
                  <a:lnTo>
                    <a:pt x="16" y="23"/>
                  </a:lnTo>
                  <a:lnTo>
                    <a:pt x="13" y="25"/>
                  </a:lnTo>
                  <a:lnTo>
                    <a:pt x="11" y="21"/>
                  </a:lnTo>
                  <a:lnTo>
                    <a:pt x="14" y="20"/>
                  </a:lnTo>
                  <a:close/>
                  <a:moveTo>
                    <a:pt x="18" y="26"/>
                  </a:moveTo>
                  <a:lnTo>
                    <a:pt x="20" y="29"/>
                  </a:lnTo>
                  <a:lnTo>
                    <a:pt x="17" y="31"/>
                  </a:lnTo>
                  <a:lnTo>
                    <a:pt x="15" y="28"/>
                  </a:lnTo>
                  <a:lnTo>
                    <a:pt x="18" y="26"/>
                  </a:lnTo>
                  <a:close/>
                  <a:moveTo>
                    <a:pt x="22" y="32"/>
                  </a:moveTo>
                  <a:lnTo>
                    <a:pt x="24" y="36"/>
                  </a:lnTo>
                  <a:lnTo>
                    <a:pt x="21" y="38"/>
                  </a:lnTo>
                  <a:lnTo>
                    <a:pt x="19" y="34"/>
                  </a:lnTo>
                  <a:lnTo>
                    <a:pt x="22" y="32"/>
                  </a:lnTo>
                  <a:close/>
                  <a:moveTo>
                    <a:pt x="26" y="39"/>
                  </a:moveTo>
                  <a:lnTo>
                    <a:pt x="28" y="42"/>
                  </a:lnTo>
                  <a:lnTo>
                    <a:pt x="25" y="44"/>
                  </a:lnTo>
                  <a:lnTo>
                    <a:pt x="23" y="41"/>
                  </a:lnTo>
                  <a:lnTo>
                    <a:pt x="26" y="39"/>
                  </a:lnTo>
                  <a:close/>
                  <a:moveTo>
                    <a:pt x="30" y="45"/>
                  </a:moveTo>
                  <a:lnTo>
                    <a:pt x="32" y="48"/>
                  </a:lnTo>
                  <a:lnTo>
                    <a:pt x="28" y="50"/>
                  </a:lnTo>
                  <a:lnTo>
                    <a:pt x="27" y="47"/>
                  </a:lnTo>
                  <a:lnTo>
                    <a:pt x="30" y="45"/>
                  </a:lnTo>
                  <a:close/>
                  <a:moveTo>
                    <a:pt x="34" y="52"/>
                  </a:moveTo>
                  <a:lnTo>
                    <a:pt x="35" y="55"/>
                  </a:lnTo>
                  <a:lnTo>
                    <a:pt x="32" y="57"/>
                  </a:lnTo>
                  <a:lnTo>
                    <a:pt x="30" y="54"/>
                  </a:lnTo>
                  <a:lnTo>
                    <a:pt x="34" y="52"/>
                  </a:lnTo>
                  <a:close/>
                  <a:moveTo>
                    <a:pt x="37" y="58"/>
                  </a:moveTo>
                  <a:lnTo>
                    <a:pt x="39" y="61"/>
                  </a:lnTo>
                  <a:lnTo>
                    <a:pt x="36" y="63"/>
                  </a:lnTo>
                  <a:lnTo>
                    <a:pt x="34" y="60"/>
                  </a:lnTo>
                  <a:lnTo>
                    <a:pt x="37" y="58"/>
                  </a:lnTo>
                  <a:close/>
                  <a:moveTo>
                    <a:pt x="41" y="64"/>
                  </a:moveTo>
                  <a:lnTo>
                    <a:pt x="43" y="68"/>
                  </a:lnTo>
                  <a:lnTo>
                    <a:pt x="40" y="69"/>
                  </a:lnTo>
                  <a:lnTo>
                    <a:pt x="38" y="66"/>
                  </a:lnTo>
                  <a:lnTo>
                    <a:pt x="41" y="64"/>
                  </a:lnTo>
                  <a:close/>
                  <a:moveTo>
                    <a:pt x="45" y="71"/>
                  </a:moveTo>
                  <a:lnTo>
                    <a:pt x="46" y="72"/>
                  </a:lnTo>
                  <a:lnTo>
                    <a:pt x="43" y="74"/>
                  </a:lnTo>
                  <a:lnTo>
                    <a:pt x="42" y="73"/>
                  </a:lnTo>
                  <a:lnTo>
                    <a:pt x="45" y="71"/>
                  </a:lnTo>
                  <a:close/>
                  <a:moveTo>
                    <a:pt x="52" y="64"/>
                  </a:moveTo>
                  <a:lnTo>
                    <a:pt x="54" y="89"/>
                  </a:lnTo>
                  <a:lnTo>
                    <a:pt x="33" y="76"/>
                  </a:lnTo>
                  <a:lnTo>
                    <a:pt x="52"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244" name="Freeform 68">
              <a:extLst>
                <a:ext uri="{FF2B5EF4-FFF2-40B4-BE49-F238E27FC236}">
                  <a16:creationId xmlns:a16="http://schemas.microsoft.com/office/drawing/2014/main" id="{5E6F57FA-D832-24F1-23CD-70A501C764C6}"/>
                </a:ext>
              </a:extLst>
            </p:cNvPr>
            <p:cNvSpPr>
              <a:spLocks noEditPoints="1"/>
            </p:cNvSpPr>
            <p:nvPr/>
          </p:nvSpPr>
          <p:spPr bwMode="auto">
            <a:xfrm>
              <a:off x="6083301" y="3405188"/>
              <a:ext cx="87313" cy="141288"/>
            </a:xfrm>
            <a:custGeom>
              <a:avLst/>
              <a:gdLst>
                <a:gd name="T0" fmla="*/ 6 w 55"/>
                <a:gd name="T1" fmla="*/ 3 h 89"/>
                <a:gd name="T2" fmla="*/ 0 w 55"/>
                <a:gd name="T3" fmla="*/ 2 h 89"/>
                <a:gd name="T4" fmla="*/ 8 w 55"/>
                <a:gd name="T5" fmla="*/ 6 h 89"/>
                <a:gd name="T6" fmla="*/ 6 w 55"/>
                <a:gd name="T7" fmla="*/ 11 h 89"/>
                <a:gd name="T8" fmla="*/ 8 w 55"/>
                <a:gd name="T9" fmla="*/ 6 h 89"/>
                <a:gd name="T10" fmla="*/ 13 w 55"/>
                <a:gd name="T11" fmla="*/ 16 h 89"/>
                <a:gd name="T12" fmla="*/ 8 w 55"/>
                <a:gd name="T13" fmla="*/ 15 h 89"/>
                <a:gd name="T14" fmla="*/ 15 w 55"/>
                <a:gd name="T15" fmla="*/ 19 h 89"/>
                <a:gd name="T16" fmla="*/ 14 w 55"/>
                <a:gd name="T17" fmla="*/ 24 h 89"/>
                <a:gd name="T18" fmla="*/ 15 w 55"/>
                <a:gd name="T19" fmla="*/ 19 h 89"/>
                <a:gd name="T20" fmla="*/ 21 w 55"/>
                <a:gd name="T21" fmla="*/ 29 h 89"/>
                <a:gd name="T22" fmla="*/ 16 w 55"/>
                <a:gd name="T23" fmla="*/ 27 h 89"/>
                <a:gd name="T24" fmla="*/ 23 w 55"/>
                <a:gd name="T25" fmla="*/ 32 h 89"/>
                <a:gd name="T26" fmla="*/ 22 w 55"/>
                <a:gd name="T27" fmla="*/ 37 h 89"/>
                <a:gd name="T28" fmla="*/ 23 w 55"/>
                <a:gd name="T29" fmla="*/ 32 h 89"/>
                <a:gd name="T30" fmla="*/ 29 w 55"/>
                <a:gd name="T31" fmla="*/ 41 h 89"/>
                <a:gd name="T32" fmla="*/ 24 w 55"/>
                <a:gd name="T33" fmla="*/ 40 h 89"/>
                <a:gd name="T34" fmla="*/ 31 w 55"/>
                <a:gd name="T35" fmla="*/ 45 h 89"/>
                <a:gd name="T36" fmla="*/ 29 w 55"/>
                <a:gd name="T37" fmla="*/ 50 h 89"/>
                <a:gd name="T38" fmla="*/ 31 w 55"/>
                <a:gd name="T39" fmla="*/ 45 h 89"/>
                <a:gd name="T40" fmla="*/ 36 w 55"/>
                <a:gd name="T41" fmla="*/ 54 h 89"/>
                <a:gd name="T42" fmla="*/ 31 w 55"/>
                <a:gd name="T43" fmla="*/ 53 h 89"/>
                <a:gd name="T44" fmla="*/ 38 w 55"/>
                <a:gd name="T45" fmla="*/ 57 h 89"/>
                <a:gd name="T46" fmla="*/ 37 w 55"/>
                <a:gd name="T47" fmla="*/ 63 h 89"/>
                <a:gd name="T48" fmla="*/ 38 w 55"/>
                <a:gd name="T49" fmla="*/ 57 h 89"/>
                <a:gd name="T50" fmla="*/ 44 w 55"/>
                <a:gd name="T51" fmla="*/ 67 h 89"/>
                <a:gd name="T52" fmla="*/ 39 w 55"/>
                <a:gd name="T53" fmla="*/ 66 h 89"/>
                <a:gd name="T54" fmla="*/ 46 w 55"/>
                <a:gd name="T55" fmla="*/ 70 h 89"/>
                <a:gd name="T56" fmla="*/ 44 w 55"/>
                <a:gd name="T57" fmla="*/ 73 h 89"/>
                <a:gd name="T58" fmla="*/ 46 w 55"/>
                <a:gd name="T59" fmla="*/ 70 h 89"/>
                <a:gd name="T60" fmla="*/ 55 w 55"/>
                <a:gd name="T61" fmla="*/ 89 h 89"/>
                <a:gd name="T62" fmla="*/ 53 w 55"/>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89">
                  <a:moveTo>
                    <a:pt x="4" y="0"/>
                  </a:moveTo>
                  <a:lnTo>
                    <a:pt x="6" y="3"/>
                  </a:lnTo>
                  <a:lnTo>
                    <a:pt x="2" y="5"/>
                  </a:lnTo>
                  <a:lnTo>
                    <a:pt x="0" y="2"/>
                  </a:lnTo>
                  <a:lnTo>
                    <a:pt x="4" y="0"/>
                  </a:lnTo>
                  <a:close/>
                  <a:moveTo>
                    <a:pt x="8" y="6"/>
                  </a:moveTo>
                  <a:lnTo>
                    <a:pt x="9" y="9"/>
                  </a:lnTo>
                  <a:lnTo>
                    <a:pt x="6" y="11"/>
                  </a:lnTo>
                  <a:lnTo>
                    <a:pt x="4" y="8"/>
                  </a:lnTo>
                  <a:lnTo>
                    <a:pt x="8" y="6"/>
                  </a:lnTo>
                  <a:close/>
                  <a:moveTo>
                    <a:pt x="11" y="13"/>
                  </a:moveTo>
                  <a:lnTo>
                    <a:pt x="13" y="16"/>
                  </a:lnTo>
                  <a:lnTo>
                    <a:pt x="10" y="18"/>
                  </a:lnTo>
                  <a:lnTo>
                    <a:pt x="8" y="15"/>
                  </a:lnTo>
                  <a:lnTo>
                    <a:pt x="11" y="13"/>
                  </a:lnTo>
                  <a:close/>
                  <a:moveTo>
                    <a:pt x="15" y="19"/>
                  </a:moveTo>
                  <a:lnTo>
                    <a:pt x="17" y="22"/>
                  </a:lnTo>
                  <a:lnTo>
                    <a:pt x="14" y="24"/>
                  </a:lnTo>
                  <a:lnTo>
                    <a:pt x="12" y="21"/>
                  </a:lnTo>
                  <a:lnTo>
                    <a:pt x="15" y="19"/>
                  </a:lnTo>
                  <a:close/>
                  <a:moveTo>
                    <a:pt x="19" y="25"/>
                  </a:moveTo>
                  <a:lnTo>
                    <a:pt x="21" y="29"/>
                  </a:lnTo>
                  <a:lnTo>
                    <a:pt x="18" y="31"/>
                  </a:lnTo>
                  <a:lnTo>
                    <a:pt x="16" y="27"/>
                  </a:lnTo>
                  <a:lnTo>
                    <a:pt x="19" y="25"/>
                  </a:lnTo>
                  <a:close/>
                  <a:moveTo>
                    <a:pt x="23" y="32"/>
                  </a:moveTo>
                  <a:lnTo>
                    <a:pt x="25" y="35"/>
                  </a:lnTo>
                  <a:lnTo>
                    <a:pt x="22" y="37"/>
                  </a:lnTo>
                  <a:lnTo>
                    <a:pt x="20" y="34"/>
                  </a:lnTo>
                  <a:lnTo>
                    <a:pt x="23" y="32"/>
                  </a:lnTo>
                  <a:close/>
                  <a:moveTo>
                    <a:pt x="27" y="38"/>
                  </a:moveTo>
                  <a:lnTo>
                    <a:pt x="29" y="41"/>
                  </a:lnTo>
                  <a:lnTo>
                    <a:pt x="26" y="43"/>
                  </a:lnTo>
                  <a:lnTo>
                    <a:pt x="24" y="40"/>
                  </a:lnTo>
                  <a:lnTo>
                    <a:pt x="27" y="38"/>
                  </a:lnTo>
                  <a:close/>
                  <a:moveTo>
                    <a:pt x="31" y="45"/>
                  </a:moveTo>
                  <a:lnTo>
                    <a:pt x="33" y="48"/>
                  </a:lnTo>
                  <a:lnTo>
                    <a:pt x="29" y="50"/>
                  </a:lnTo>
                  <a:lnTo>
                    <a:pt x="27" y="46"/>
                  </a:lnTo>
                  <a:lnTo>
                    <a:pt x="31" y="45"/>
                  </a:lnTo>
                  <a:close/>
                  <a:moveTo>
                    <a:pt x="34" y="51"/>
                  </a:moveTo>
                  <a:lnTo>
                    <a:pt x="36" y="54"/>
                  </a:lnTo>
                  <a:lnTo>
                    <a:pt x="33" y="56"/>
                  </a:lnTo>
                  <a:lnTo>
                    <a:pt x="31" y="53"/>
                  </a:lnTo>
                  <a:lnTo>
                    <a:pt x="34" y="51"/>
                  </a:lnTo>
                  <a:close/>
                  <a:moveTo>
                    <a:pt x="38" y="57"/>
                  </a:moveTo>
                  <a:lnTo>
                    <a:pt x="40" y="61"/>
                  </a:lnTo>
                  <a:lnTo>
                    <a:pt x="37" y="63"/>
                  </a:lnTo>
                  <a:lnTo>
                    <a:pt x="35" y="59"/>
                  </a:lnTo>
                  <a:lnTo>
                    <a:pt x="38" y="57"/>
                  </a:lnTo>
                  <a:close/>
                  <a:moveTo>
                    <a:pt x="42" y="64"/>
                  </a:moveTo>
                  <a:lnTo>
                    <a:pt x="44" y="67"/>
                  </a:lnTo>
                  <a:lnTo>
                    <a:pt x="41" y="69"/>
                  </a:lnTo>
                  <a:lnTo>
                    <a:pt x="39" y="66"/>
                  </a:lnTo>
                  <a:lnTo>
                    <a:pt x="42" y="64"/>
                  </a:lnTo>
                  <a:close/>
                  <a:moveTo>
                    <a:pt x="46" y="70"/>
                  </a:moveTo>
                  <a:lnTo>
                    <a:pt x="47" y="72"/>
                  </a:lnTo>
                  <a:lnTo>
                    <a:pt x="44" y="73"/>
                  </a:lnTo>
                  <a:lnTo>
                    <a:pt x="43" y="72"/>
                  </a:lnTo>
                  <a:lnTo>
                    <a:pt x="46" y="70"/>
                  </a:lnTo>
                  <a:close/>
                  <a:moveTo>
                    <a:pt x="53" y="64"/>
                  </a:moveTo>
                  <a:lnTo>
                    <a:pt x="55" y="89"/>
                  </a:lnTo>
                  <a:lnTo>
                    <a:pt x="34" y="75"/>
                  </a:lnTo>
                  <a:lnTo>
                    <a:pt x="53"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grpSp>
    </p:spTree>
    <p:extLst>
      <p:ext uri="{BB962C8B-B14F-4D97-AF65-F5344CB8AC3E}">
        <p14:creationId xmlns:p14="http://schemas.microsoft.com/office/powerpoint/2010/main" val="449567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616A-12D8-16CA-1E07-BE482A3C599E}"/>
            </a:ext>
          </a:extLst>
        </p:cNvPr>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7EFAAB3E-5C7A-B58D-CE1C-BE41EA93D240}"/>
              </a:ext>
            </a:extLst>
          </p:cNvPr>
          <p:cNvSpPr/>
          <p:nvPr/>
        </p:nvSpPr>
        <p:spPr>
          <a:xfrm>
            <a:off x="933019" y="1877528"/>
            <a:ext cx="10413242" cy="1282968"/>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38F80F9-9EC3-8846-559D-5704612D51DF}"/>
              </a:ext>
            </a:extLst>
          </p:cNvPr>
          <p:cNvSpPr>
            <a:spLocks noGrp="1"/>
          </p:cNvSpPr>
          <p:nvPr>
            <p:ph type="title"/>
          </p:nvPr>
        </p:nvSpPr>
        <p:spPr/>
        <p:txBody>
          <a:bodyPr/>
          <a:lstStyle/>
          <a:p>
            <a:r>
              <a:rPr lang="en-US" altLang="ja-JP" dirty="0">
                <a:latin typeface="+mn-lt"/>
              </a:rPr>
              <a:t>Proposed Method</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4C0A5031-A0CE-095A-DD77-464E25591D2C}"/>
              </a:ext>
            </a:extLst>
          </p:cNvPr>
          <p:cNvSpPr>
            <a:spLocks noGrp="1"/>
          </p:cNvSpPr>
          <p:nvPr>
            <p:ph type="sldNum" sz="quarter" idx="12"/>
          </p:nvPr>
        </p:nvSpPr>
        <p:spPr/>
        <p:txBody>
          <a:bodyPr/>
          <a:lstStyle/>
          <a:p>
            <a:fld id="{025BF1CB-AC46-4392-AACF-5E1B0FBAF5D6}" type="slidenum">
              <a:rPr kumimoji="1" lang="ja-JP" altLang="en-US" smtClean="0"/>
              <a:t>25</a:t>
            </a:fld>
            <a:endParaRPr kumimoji="1" lang="ja-JP" altLang="en-US"/>
          </a:p>
        </p:txBody>
      </p:sp>
      <p:sp>
        <p:nvSpPr>
          <p:cNvPr id="9" name="コンテンツ プレースホルダー 2">
            <a:extLst>
              <a:ext uri="{FF2B5EF4-FFF2-40B4-BE49-F238E27FC236}">
                <a16:creationId xmlns:a16="http://schemas.microsoft.com/office/drawing/2014/main" id="{711DD138-0FEE-DEA3-E5E0-80C05535210D}"/>
              </a:ext>
            </a:extLst>
          </p:cNvPr>
          <p:cNvSpPr txBox="1">
            <a:spLocks/>
          </p:cNvSpPr>
          <p:nvPr/>
        </p:nvSpPr>
        <p:spPr>
          <a:xfrm>
            <a:off x="1066799" y="1319939"/>
            <a:ext cx="10145683" cy="5126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en-US" altLang="ja-JP" sz="2400" dirty="0"/>
              <a:t>Reliability scores from temporal continuity</a:t>
            </a:r>
          </a:p>
        </p:txBody>
      </p:sp>
      <p:sp>
        <p:nvSpPr>
          <p:cNvPr id="4" name="コンテンツ プレースホルダー 2">
            <a:extLst>
              <a:ext uri="{FF2B5EF4-FFF2-40B4-BE49-F238E27FC236}">
                <a16:creationId xmlns:a16="http://schemas.microsoft.com/office/drawing/2014/main" id="{5C9C0B10-5337-5379-3C57-5685770B93DD}"/>
              </a:ext>
            </a:extLst>
          </p:cNvPr>
          <p:cNvSpPr txBox="1">
            <a:spLocks/>
          </p:cNvSpPr>
          <p:nvPr/>
        </p:nvSpPr>
        <p:spPr>
          <a:xfrm>
            <a:off x="1048178" y="1905548"/>
            <a:ext cx="10298083" cy="12673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latin typeface="+mn-ea"/>
              </a:rPr>
              <a:t>Extract feature vectors from images and calculate similarity from time continuity</a:t>
            </a:r>
          </a:p>
          <a:p>
            <a:pPr lvl="1">
              <a:lnSpc>
                <a:spcPct val="110000"/>
              </a:lnSpc>
              <a:buFont typeface="Wingdings" panose="05000000000000000000" pitchFamily="2" charset="2"/>
              <a:buChar char="Ø"/>
            </a:pPr>
            <a:r>
              <a:rPr lang="en-US" altLang="ja-JP" sz="2200" dirty="0">
                <a:latin typeface="+mn-ea"/>
              </a:rPr>
              <a:t>Feature extraction using neural network models</a:t>
            </a:r>
          </a:p>
        </p:txBody>
      </p:sp>
      <p:sp>
        <p:nvSpPr>
          <p:cNvPr id="5" name="台形 4">
            <a:extLst>
              <a:ext uri="{FF2B5EF4-FFF2-40B4-BE49-F238E27FC236}">
                <a16:creationId xmlns:a16="http://schemas.microsoft.com/office/drawing/2014/main" id="{5C5F370F-237C-8FCD-13BD-247B80860CBD}"/>
              </a:ext>
            </a:extLst>
          </p:cNvPr>
          <p:cNvSpPr/>
          <p:nvPr/>
        </p:nvSpPr>
        <p:spPr>
          <a:xfrm rot="5400000">
            <a:off x="4318770" y="4199194"/>
            <a:ext cx="1776900" cy="882809"/>
          </a:xfrm>
          <a:prstGeom prst="trapezoid">
            <a:avLst>
              <a:gd name="adj" fmla="val 3766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2F7C066-F33A-AEB2-81A8-B161881C5E0D}"/>
              </a:ext>
            </a:extLst>
          </p:cNvPr>
          <p:cNvSpPr txBox="1"/>
          <p:nvPr/>
        </p:nvSpPr>
        <p:spPr>
          <a:xfrm>
            <a:off x="5035564" y="4064213"/>
            <a:ext cx="430887" cy="1192312"/>
          </a:xfrm>
          <a:prstGeom prst="rect">
            <a:avLst/>
          </a:prstGeom>
          <a:solidFill>
            <a:schemeClr val="bg1"/>
          </a:solidFill>
          <a:ln>
            <a:noFill/>
          </a:ln>
        </p:spPr>
        <p:txBody>
          <a:bodyPr vert="eaVert" wrap="square" rtlCol="0">
            <a:spAutoFit/>
          </a:bodyPr>
          <a:lstStyle/>
          <a:p>
            <a:pPr algn="ctr"/>
            <a:r>
              <a:rPr kumimoji="1" lang="en-US" altLang="ja-JP" sz="1600" dirty="0">
                <a:solidFill>
                  <a:schemeClr val="tx1">
                    <a:lumMod val="75000"/>
                    <a:lumOff val="25000"/>
                  </a:schemeClr>
                </a:solidFill>
                <a:latin typeface="ＭＳ ゴシック" panose="020B0609070205080204" pitchFamily="49" charset="-128"/>
                <a:ea typeface="ＭＳ ゴシック" panose="020B0609070205080204" pitchFamily="49" charset="-128"/>
              </a:rPr>
              <a:t>Encoder</a:t>
            </a:r>
            <a:endParaRPr kumimoji="1" lang="ja-JP" altLang="en-US" sz="16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
        <p:nvSpPr>
          <p:cNvPr id="21" name="矢印: 右 20">
            <a:extLst>
              <a:ext uri="{FF2B5EF4-FFF2-40B4-BE49-F238E27FC236}">
                <a16:creationId xmlns:a16="http://schemas.microsoft.com/office/drawing/2014/main" id="{2DC251BC-1E6A-4462-6D12-1C8484B72CCA}"/>
              </a:ext>
            </a:extLst>
          </p:cNvPr>
          <p:cNvSpPr/>
          <p:nvPr/>
        </p:nvSpPr>
        <p:spPr>
          <a:xfrm>
            <a:off x="4112288" y="4340963"/>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4" name="表 24">
            <a:extLst>
              <a:ext uri="{FF2B5EF4-FFF2-40B4-BE49-F238E27FC236}">
                <a16:creationId xmlns:a16="http://schemas.microsoft.com/office/drawing/2014/main" id="{B685E121-C487-49D2-9353-7B04C7A3D623}"/>
              </a:ext>
            </a:extLst>
          </p:cNvPr>
          <p:cNvGraphicFramePr>
            <a:graphicFrameLocks noGrp="1"/>
          </p:cNvGraphicFramePr>
          <p:nvPr>
            <p:extLst>
              <p:ext uri="{D42A27DB-BD31-4B8C-83A1-F6EECF244321}">
                <p14:modId xmlns:p14="http://schemas.microsoft.com/office/powerpoint/2010/main" val="3613161370"/>
              </p:ext>
            </p:extLst>
          </p:nvPr>
        </p:nvGraphicFramePr>
        <p:xfrm>
          <a:off x="6944227" y="3822024"/>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25" name="表 24">
            <a:extLst>
              <a:ext uri="{FF2B5EF4-FFF2-40B4-BE49-F238E27FC236}">
                <a16:creationId xmlns:a16="http://schemas.microsoft.com/office/drawing/2014/main" id="{AD72D6F8-2B7B-00F2-156B-FDD8D63FC653}"/>
              </a:ext>
            </a:extLst>
          </p:cNvPr>
          <p:cNvGraphicFramePr>
            <a:graphicFrameLocks noGrp="1"/>
          </p:cNvGraphicFramePr>
          <p:nvPr>
            <p:extLst>
              <p:ext uri="{D42A27DB-BD31-4B8C-83A1-F6EECF244321}">
                <p14:modId xmlns:p14="http://schemas.microsoft.com/office/powerpoint/2010/main" val="1997481857"/>
              </p:ext>
            </p:extLst>
          </p:nvPr>
        </p:nvGraphicFramePr>
        <p:xfrm>
          <a:off x="6869732" y="3978126"/>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26" name="表 24">
            <a:extLst>
              <a:ext uri="{FF2B5EF4-FFF2-40B4-BE49-F238E27FC236}">
                <a16:creationId xmlns:a16="http://schemas.microsoft.com/office/drawing/2014/main" id="{6F407E58-7F53-7261-BD2C-115CC9D51517}"/>
              </a:ext>
            </a:extLst>
          </p:cNvPr>
          <p:cNvGraphicFramePr>
            <a:graphicFrameLocks noGrp="1"/>
          </p:cNvGraphicFramePr>
          <p:nvPr>
            <p:extLst>
              <p:ext uri="{D42A27DB-BD31-4B8C-83A1-F6EECF244321}">
                <p14:modId xmlns:p14="http://schemas.microsoft.com/office/powerpoint/2010/main" val="587456384"/>
              </p:ext>
            </p:extLst>
          </p:nvPr>
        </p:nvGraphicFramePr>
        <p:xfrm>
          <a:off x="6782080" y="4139401"/>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cxnSp>
        <p:nvCxnSpPr>
          <p:cNvPr id="54" name="直線矢印コネクタ 53">
            <a:extLst>
              <a:ext uri="{FF2B5EF4-FFF2-40B4-BE49-F238E27FC236}">
                <a16:creationId xmlns:a16="http://schemas.microsoft.com/office/drawing/2014/main" id="{E33602B4-C98D-12C7-F44F-1A40AD0DA957}"/>
              </a:ext>
            </a:extLst>
          </p:cNvPr>
          <p:cNvCxnSpPr/>
          <p:nvPr/>
        </p:nvCxnSpPr>
        <p:spPr>
          <a:xfrm>
            <a:off x="9009728" y="4675782"/>
            <a:ext cx="54864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24AB8914-1ED2-67E0-92A8-5133AD79BAF2}"/>
              </a:ext>
            </a:extLst>
          </p:cNvPr>
          <p:cNvSpPr txBox="1"/>
          <p:nvPr/>
        </p:nvSpPr>
        <p:spPr>
          <a:xfrm>
            <a:off x="8423876" y="5538061"/>
            <a:ext cx="1720343" cy="369332"/>
          </a:xfrm>
          <a:prstGeom prst="rect">
            <a:avLst/>
          </a:prstGeom>
          <a:noFill/>
        </p:spPr>
        <p:txBody>
          <a:bodyPr wrap="none" rtlCol="0">
            <a:spAutoFit/>
          </a:bodyPr>
          <a:lstStyle/>
          <a:p>
            <a:r>
              <a:rPr kumimoji="1" lang="en-US" altLang="ja-JP" dirty="0"/>
              <a:t>Cosine</a:t>
            </a:r>
            <a:r>
              <a:rPr kumimoji="1" lang="ja-JP" altLang="en-US" dirty="0"/>
              <a:t> </a:t>
            </a:r>
            <a:r>
              <a:rPr kumimoji="1" lang="en-US" altLang="ja-JP" dirty="0"/>
              <a:t>similarity</a:t>
            </a:r>
            <a:endParaRPr kumimoji="1" lang="ja-JP" altLang="en-US" dirty="0"/>
          </a:p>
        </p:txBody>
      </p:sp>
      <p:pic>
        <p:nvPicPr>
          <p:cNvPr id="18" name="図 17" descr="山の町&#10;&#10;中程度の精度で自動的に生成された説明">
            <a:extLst>
              <a:ext uri="{FF2B5EF4-FFF2-40B4-BE49-F238E27FC236}">
                <a16:creationId xmlns:a16="http://schemas.microsoft.com/office/drawing/2014/main" id="{DBF62A99-8B67-A02A-2C85-2182F06FD0ED}"/>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311961" y="3736440"/>
            <a:ext cx="1342884" cy="1342884"/>
          </a:xfrm>
          <a:prstGeom prst="rect">
            <a:avLst/>
          </a:prstGeom>
          <a:noFill/>
          <a:ln w="28575">
            <a:solidFill>
              <a:schemeClr val="tx1"/>
            </a:solidFill>
          </a:ln>
        </p:spPr>
      </p:pic>
      <p:pic>
        <p:nvPicPr>
          <p:cNvPr id="23" name="図 22" descr="山の町&#10;&#10;中程度の精度で自動的に生成された説明">
            <a:extLst>
              <a:ext uri="{FF2B5EF4-FFF2-40B4-BE49-F238E27FC236}">
                <a16:creationId xmlns:a16="http://schemas.microsoft.com/office/drawing/2014/main" id="{681C0FDF-17AB-AF60-DBC0-9E75838105D8}"/>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150046" y="3947512"/>
            <a:ext cx="1342884" cy="1342884"/>
          </a:xfrm>
          <a:prstGeom prst="rect">
            <a:avLst/>
          </a:prstGeom>
          <a:noFill/>
          <a:ln w="28575">
            <a:solidFill>
              <a:schemeClr val="tx1"/>
            </a:solidFill>
          </a:ln>
        </p:spPr>
      </p:pic>
      <p:pic>
        <p:nvPicPr>
          <p:cNvPr id="28" name="図 27" descr="山の町&#10;&#10;中程度の精度で自動的に生成された説明">
            <a:extLst>
              <a:ext uri="{FF2B5EF4-FFF2-40B4-BE49-F238E27FC236}">
                <a16:creationId xmlns:a16="http://schemas.microsoft.com/office/drawing/2014/main" id="{F2D43295-5DCA-E093-1735-F49BEAE805B1}"/>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68075" y="4189367"/>
            <a:ext cx="1342884" cy="1342884"/>
          </a:xfrm>
          <a:prstGeom prst="rect">
            <a:avLst/>
          </a:prstGeom>
          <a:noFill/>
          <a:ln w="28575">
            <a:solidFill>
              <a:schemeClr val="tx1"/>
            </a:solidFill>
          </a:ln>
        </p:spPr>
      </p:pic>
      <p:sp>
        <p:nvSpPr>
          <p:cNvPr id="29" name="矢印: 右 28">
            <a:extLst>
              <a:ext uri="{FF2B5EF4-FFF2-40B4-BE49-F238E27FC236}">
                <a16:creationId xmlns:a16="http://schemas.microsoft.com/office/drawing/2014/main" id="{E1D8C2F1-300D-6D45-3922-0A88C23820BC}"/>
              </a:ext>
            </a:extLst>
          </p:cNvPr>
          <p:cNvSpPr/>
          <p:nvPr/>
        </p:nvSpPr>
        <p:spPr>
          <a:xfrm>
            <a:off x="7617931" y="4303236"/>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057B88C3-5547-1457-AF40-67569CBD55F4}"/>
              </a:ext>
            </a:extLst>
          </p:cNvPr>
          <p:cNvSpPr/>
          <p:nvPr/>
        </p:nvSpPr>
        <p:spPr>
          <a:xfrm>
            <a:off x="5926246" y="4322367"/>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30FB860A-E32C-7B00-D215-B3DD93307D37}"/>
              </a:ext>
            </a:extLst>
          </p:cNvPr>
          <p:cNvSpPr txBox="1"/>
          <p:nvPr/>
        </p:nvSpPr>
        <p:spPr>
          <a:xfrm rot="19137917">
            <a:off x="6993567" y="3915648"/>
            <a:ext cx="538930" cy="707886"/>
          </a:xfrm>
          <a:prstGeom prst="rect">
            <a:avLst/>
          </a:prstGeom>
          <a:noFill/>
        </p:spPr>
        <p:txBody>
          <a:bodyPr wrap="none" rtlCol="0">
            <a:spAutoFit/>
          </a:bodyPr>
          <a:lstStyle/>
          <a:p>
            <a:r>
              <a:rPr kumimoji="1" lang="en-US" altLang="ja-JP" sz="4000" dirty="0"/>
              <a:t>…</a:t>
            </a:r>
            <a:endParaRPr kumimoji="1" lang="ja-JP" altLang="en-US" sz="4000" dirty="0"/>
          </a:p>
        </p:txBody>
      </p:sp>
      <p:sp>
        <p:nvSpPr>
          <p:cNvPr id="33" name="テキスト ボックス 32">
            <a:extLst>
              <a:ext uri="{FF2B5EF4-FFF2-40B4-BE49-F238E27FC236}">
                <a16:creationId xmlns:a16="http://schemas.microsoft.com/office/drawing/2014/main" id="{FC37C6B4-08AE-7315-2D3A-8F69F3FDCFBF}"/>
              </a:ext>
            </a:extLst>
          </p:cNvPr>
          <p:cNvSpPr txBox="1"/>
          <p:nvPr/>
        </p:nvSpPr>
        <p:spPr>
          <a:xfrm rot="19421358">
            <a:off x="3541186" y="3775948"/>
            <a:ext cx="538930" cy="707886"/>
          </a:xfrm>
          <a:prstGeom prst="rect">
            <a:avLst/>
          </a:prstGeom>
          <a:noFill/>
        </p:spPr>
        <p:txBody>
          <a:bodyPr wrap="none" rtlCol="0">
            <a:spAutoFit/>
          </a:bodyPr>
          <a:lstStyle/>
          <a:p>
            <a:r>
              <a:rPr kumimoji="1" lang="en-US" altLang="ja-JP" sz="4000" dirty="0"/>
              <a:t>…</a:t>
            </a:r>
            <a:endParaRPr kumimoji="1" lang="ja-JP" altLang="en-US" sz="4000" dirty="0"/>
          </a:p>
        </p:txBody>
      </p:sp>
      <p:graphicFrame>
        <p:nvGraphicFramePr>
          <p:cNvPr id="35" name="表 24">
            <a:extLst>
              <a:ext uri="{FF2B5EF4-FFF2-40B4-BE49-F238E27FC236}">
                <a16:creationId xmlns:a16="http://schemas.microsoft.com/office/drawing/2014/main" id="{6E30A67B-322B-8E4D-3169-CDEF2EE8F8FF}"/>
              </a:ext>
            </a:extLst>
          </p:cNvPr>
          <p:cNvGraphicFramePr>
            <a:graphicFrameLocks noGrp="1"/>
          </p:cNvGraphicFramePr>
          <p:nvPr>
            <p:extLst>
              <p:ext uri="{D42A27DB-BD31-4B8C-83A1-F6EECF244321}">
                <p14:modId xmlns:p14="http://schemas.microsoft.com/office/powerpoint/2010/main" val="1793336909"/>
              </p:ext>
            </p:extLst>
          </p:nvPr>
        </p:nvGraphicFramePr>
        <p:xfrm>
          <a:off x="8773087" y="4027362"/>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36" name="表 24">
            <a:extLst>
              <a:ext uri="{FF2B5EF4-FFF2-40B4-BE49-F238E27FC236}">
                <a16:creationId xmlns:a16="http://schemas.microsoft.com/office/drawing/2014/main" id="{828893E1-82BC-0AEC-894D-85183725DA6A}"/>
              </a:ext>
            </a:extLst>
          </p:cNvPr>
          <p:cNvGraphicFramePr>
            <a:graphicFrameLocks noGrp="1"/>
          </p:cNvGraphicFramePr>
          <p:nvPr>
            <p:extLst>
              <p:ext uri="{D42A27DB-BD31-4B8C-83A1-F6EECF244321}">
                <p14:modId xmlns:p14="http://schemas.microsoft.com/office/powerpoint/2010/main" val="2051731388"/>
              </p:ext>
            </p:extLst>
          </p:nvPr>
        </p:nvGraphicFramePr>
        <p:xfrm>
          <a:off x="9556447" y="4027362"/>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sp>
        <p:nvSpPr>
          <p:cNvPr id="37" name="テキスト ボックス 36">
            <a:extLst>
              <a:ext uri="{FF2B5EF4-FFF2-40B4-BE49-F238E27FC236}">
                <a16:creationId xmlns:a16="http://schemas.microsoft.com/office/drawing/2014/main" id="{AF684E4D-FE9F-897E-E37C-32C770D2758F}"/>
              </a:ext>
            </a:extLst>
          </p:cNvPr>
          <p:cNvSpPr txBox="1"/>
          <p:nvPr/>
        </p:nvSpPr>
        <p:spPr>
          <a:xfrm>
            <a:off x="6214538" y="5518523"/>
            <a:ext cx="1547027" cy="369332"/>
          </a:xfrm>
          <a:prstGeom prst="rect">
            <a:avLst/>
          </a:prstGeom>
          <a:noFill/>
        </p:spPr>
        <p:txBody>
          <a:bodyPr wrap="none" rtlCol="0">
            <a:spAutoFit/>
          </a:bodyPr>
          <a:lstStyle/>
          <a:p>
            <a:r>
              <a:rPr kumimoji="1" lang="en-US" altLang="ja-JP" dirty="0"/>
              <a:t>Feature</a:t>
            </a:r>
            <a:r>
              <a:rPr kumimoji="1" lang="ja-JP" altLang="en-US" dirty="0"/>
              <a:t> </a:t>
            </a:r>
            <a:r>
              <a:rPr kumimoji="1" lang="en-US" altLang="ja-JP" dirty="0"/>
              <a:t>vector</a:t>
            </a:r>
            <a:endParaRPr kumimoji="1" lang="ja-JP" altLang="en-US" dirty="0"/>
          </a:p>
        </p:txBody>
      </p:sp>
      <p:sp>
        <p:nvSpPr>
          <p:cNvPr id="38" name="テキスト ボックス 37">
            <a:extLst>
              <a:ext uri="{FF2B5EF4-FFF2-40B4-BE49-F238E27FC236}">
                <a16:creationId xmlns:a16="http://schemas.microsoft.com/office/drawing/2014/main" id="{7C31EEF0-470C-C622-B8F1-7EB734774E7A}"/>
              </a:ext>
            </a:extLst>
          </p:cNvPr>
          <p:cNvSpPr txBox="1"/>
          <p:nvPr/>
        </p:nvSpPr>
        <p:spPr>
          <a:xfrm>
            <a:off x="2378113" y="5529604"/>
            <a:ext cx="849592" cy="369332"/>
          </a:xfrm>
          <a:prstGeom prst="rect">
            <a:avLst/>
          </a:prstGeom>
          <a:noFill/>
        </p:spPr>
        <p:txBody>
          <a:bodyPr wrap="none" rtlCol="0">
            <a:spAutoFit/>
          </a:bodyPr>
          <a:lstStyle/>
          <a:p>
            <a:r>
              <a:rPr kumimoji="1" lang="en-US" altLang="ja-JP" dirty="0"/>
              <a:t>Images</a:t>
            </a:r>
            <a:endParaRPr kumimoji="1" lang="ja-JP" altLang="en-US" dirty="0"/>
          </a:p>
        </p:txBody>
      </p:sp>
    </p:spTree>
    <p:extLst>
      <p:ext uri="{BB962C8B-B14F-4D97-AF65-F5344CB8AC3E}">
        <p14:creationId xmlns:p14="http://schemas.microsoft.com/office/powerpoint/2010/main" val="3226712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F9FF723F-268D-DC3D-B3B2-8CC7BE4CFDB4}"/>
              </a:ext>
            </a:extLst>
          </p:cNvPr>
          <p:cNvSpPr/>
          <p:nvPr/>
        </p:nvSpPr>
        <p:spPr>
          <a:xfrm>
            <a:off x="971901" y="1906260"/>
            <a:ext cx="10413242" cy="1480572"/>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ABF15E8-1056-00E2-8FD7-F8ECC8C84456}"/>
              </a:ext>
            </a:extLst>
          </p:cNvPr>
          <p:cNvSpPr>
            <a:spLocks noGrp="1"/>
          </p:cNvSpPr>
          <p:nvPr>
            <p:ph type="title"/>
          </p:nvPr>
        </p:nvSpPr>
        <p:spPr/>
        <p:txBody>
          <a:bodyPr/>
          <a:lstStyle/>
          <a:p>
            <a:r>
              <a:rPr lang="en-US" altLang="ja-JP" dirty="0">
                <a:latin typeface="+mn-lt"/>
                <a:ea typeface="ＭＳ ゴシック" panose="020B0609070205080204" pitchFamily="49" charset="-128"/>
                <a:cs typeface="Times" panose="02020603050405020304" pitchFamily="18" charset="0"/>
              </a:rPr>
              <a:t>Proposed Method</a:t>
            </a:r>
            <a:endParaRPr kumimoji="1" lang="ja-JP" altLang="en-US" dirty="0">
              <a:latin typeface="+mn-lt"/>
              <a:ea typeface="ＭＳ ゴシック" panose="020B0609070205080204" pitchFamily="49" charset="-128"/>
              <a:cs typeface="Times" panose="02020603050405020304" pitchFamily="18" charset="0"/>
            </a:endParaRPr>
          </a:p>
        </p:txBody>
      </p:sp>
      <p:sp>
        <p:nvSpPr>
          <p:cNvPr id="12" name="スライド番号プレースホルダー 11">
            <a:extLst>
              <a:ext uri="{FF2B5EF4-FFF2-40B4-BE49-F238E27FC236}">
                <a16:creationId xmlns:a16="http://schemas.microsoft.com/office/drawing/2014/main" id="{2B23A003-EA78-F729-DEB3-AE6B2E6085A6}"/>
              </a:ext>
            </a:extLst>
          </p:cNvPr>
          <p:cNvSpPr>
            <a:spLocks noGrp="1"/>
          </p:cNvSpPr>
          <p:nvPr>
            <p:ph type="sldNum" sz="quarter" idx="12"/>
          </p:nvPr>
        </p:nvSpPr>
        <p:spPr/>
        <p:txBody>
          <a:bodyPr/>
          <a:lstStyle/>
          <a:p>
            <a:fld id="{025BF1CB-AC46-4392-AACF-5E1B0FBAF5D6}" type="slidenum">
              <a:rPr kumimoji="1" lang="ja-JP" altLang="en-US" smtClean="0"/>
              <a:t>26</a:t>
            </a:fld>
            <a:endParaRPr kumimoji="1" lang="ja-JP" altLang="en-US"/>
          </a:p>
        </p:txBody>
      </p:sp>
      <p:sp>
        <p:nvSpPr>
          <p:cNvPr id="9" name="コンテンツ プレースホルダー 2">
            <a:extLst>
              <a:ext uri="{FF2B5EF4-FFF2-40B4-BE49-F238E27FC236}">
                <a16:creationId xmlns:a16="http://schemas.microsoft.com/office/drawing/2014/main" id="{9B9D5F55-2ED3-4206-A434-FB116429E1C5}"/>
              </a:ext>
            </a:extLst>
          </p:cNvPr>
          <p:cNvSpPr txBox="1">
            <a:spLocks/>
          </p:cNvSpPr>
          <p:nvPr/>
        </p:nvSpPr>
        <p:spPr>
          <a:xfrm>
            <a:off x="1066799" y="1319938"/>
            <a:ext cx="10145683" cy="5190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en-US" altLang="ja-JP" sz="2400" dirty="0"/>
              <a:t>Calculating reliability scores from spatial continuity</a:t>
            </a:r>
          </a:p>
        </p:txBody>
      </p:sp>
      <p:sp>
        <p:nvSpPr>
          <p:cNvPr id="4" name="コンテンツ プレースホルダー 2">
            <a:extLst>
              <a:ext uri="{FF2B5EF4-FFF2-40B4-BE49-F238E27FC236}">
                <a16:creationId xmlns:a16="http://schemas.microsoft.com/office/drawing/2014/main" id="{6E23ADF4-8507-DFBE-706A-93D87683DB19}"/>
              </a:ext>
            </a:extLst>
          </p:cNvPr>
          <p:cNvSpPr txBox="1">
            <a:spLocks/>
          </p:cNvSpPr>
          <p:nvPr/>
        </p:nvSpPr>
        <p:spPr>
          <a:xfrm>
            <a:off x="1043207" y="1906260"/>
            <a:ext cx="10298083" cy="1480573"/>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latin typeface="+mn-ea"/>
              </a:rPr>
              <a:t>Calculate overlapping areas from image sequences using feature point extraction and matching</a:t>
            </a:r>
          </a:p>
          <a:p>
            <a:pPr marL="265113" indent="-265113">
              <a:lnSpc>
                <a:spcPct val="110000"/>
              </a:lnSpc>
              <a:buFont typeface="Wingdings" panose="05000000000000000000" pitchFamily="2" charset="2"/>
              <a:buChar char="Ø"/>
            </a:pPr>
            <a:r>
              <a:rPr lang="en-US" altLang="ja-JP" sz="2400" dirty="0">
                <a:latin typeface="+mn-ea"/>
              </a:rPr>
              <a:t>Calculate the change in the overlapping area</a:t>
            </a:r>
          </a:p>
          <a:p>
            <a:pPr marL="557721" lvl="1" indent="-265113">
              <a:lnSpc>
                <a:spcPct val="110000"/>
              </a:lnSpc>
              <a:buFont typeface="Wingdings" panose="05000000000000000000" pitchFamily="2" charset="2"/>
              <a:buChar char="Ø"/>
            </a:pPr>
            <a:r>
              <a:rPr lang="en-US" altLang="ja-JP" sz="2200" dirty="0">
                <a:latin typeface="+mn-ea"/>
              </a:rPr>
              <a:t>Calculating overlap using feature points of machine learning models</a:t>
            </a:r>
          </a:p>
          <a:p>
            <a:pPr>
              <a:lnSpc>
                <a:spcPct val="110000"/>
              </a:lnSpc>
              <a:buFont typeface="Wingdings" panose="05000000000000000000" pitchFamily="2" charset="2"/>
              <a:buChar char="Ø"/>
            </a:pPr>
            <a:endParaRPr lang="en-US" altLang="ja-JP" sz="2400" dirty="0">
              <a:latin typeface="+mn-ea"/>
            </a:endParaRPr>
          </a:p>
        </p:txBody>
      </p:sp>
      <p:pic>
        <p:nvPicPr>
          <p:cNvPr id="5" name="図 4" descr="建物, グリーン, 電車, 大きい が含まれている画像&#10;&#10;自動的に生成された説明">
            <a:extLst>
              <a:ext uri="{FF2B5EF4-FFF2-40B4-BE49-F238E27FC236}">
                <a16:creationId xmlns:a16="http://schemas.microsoft.com/office/drawing/2014/main" id="{9F89E4A2-F93F-F91B-34F6-EB95C45B8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066" y="3897939"/>
            <a:ext cx="3240000" cy="1620000"/>
          </a:xfrm>
          <a:prstGeom prst="rect">
            <a:avLst/>
          </a:prstGeom>
          <a:ln w="28575">
            <a:solidFill>
              <a:schemeClr val="tx1"/>
            </a:solidFill>
          </a:ln>
        </p:spPr>
      </p:pic>
      <p:pic>
        <p:nvPicPr>
          <p:cNvPr id="7" name="図 6" descr="屋外, 写真, 大きい, 建物 が含まれている画像&#10;&#10;自動的に生成された説明">
            <a:extLst>
              <a:ext uri="{FF2B5EF4-FFF2-40B4-BE49-F238E27FC236}">
                <a16:creationId xmlns:a16="http://schemas.microsoft.com/office/drawing/2014/main" id="{6FD42900-B302-6518-A5D6-1664BB309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807" y="3897939"/>
            <a:ext cx="1619981" cy="1619981"/>
          </a:xfrm>
          <a:prstGeom prst="rect">
            <a:avLst/>
          </a:prstGeom>
          <a:ln w="28575">
            <a:solidFill>
              <a:schemeClr val="tx1"/>
            </a:solidFill>
          </a:ln>
        </p:spPr>
      </p:pic>
      <p:pic>
        <p:nvPicPr>
          <p:cNvPr id="15" name="図 14">
            <a:extLst>
              <a:ext uri="{FF2B5EF4-FFF2-40B4-BE49-F238E27FC236}">
                <a16:creationId xmlns:a16="http://schemas.microsoft.com/office/drawing/2014/main" id="{FEA8752F-4FD1-A6E4-68B1-35FED3289F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9549" y="3918062"/>
            <a:ext cx="1620000" cy="1620000"/>
          </a:xfrm>
          <a:prstGeom prst="rect">
            <a:avLst/>
          </a:prstGeom>
          <a:ln w="28575">
            <a:solidFill>
              <a:schemeClr val="tx1"/>
            </a:solidFill>
          </a:ln>
        </p:spPr>
      </p:pic>
      <p:sp>
        <p:nvSpPr>
          <p:cNvPr id="17" name="テキスト ボックス 16">
            <a:extLst>
              <a:ext uri="{FF2B5EF4-FFF2-40B4-BE49-F238E27FC236}">
                <a16:creationId xmlns:a16="http://schemas.microsoft.com/office/drawing/2014/main" id="{FB1100A6-D0D8-FE23-E49C-FDFAD63ED623}"/>
              </a:ext>
            </a:extLst>
          </p:cNvPr>
          <p:cNvSpPr txBox="1"/>
          <p:nvPr/>
        </p:nvSpPr>
        <p:spPr>
          <a:xfrm>
            <a:off x="1322451" y="5517920"/>
            <a:ext cx="3240000" cy="461665"/>
          </a:xfrm>
          <a:prstGeom prst="rect">
            <a:avLst/>
          </a:prstGeom>
          <a:noFill/>
        </p:spPr>
        <p:txBody>
          <a:bodyPr wrap="square" rtlCol="0">
            <a:spAutoFit/>
          </a:bodyPr>
          <a:lstStyle/>
          <a:p>
            <a:pPr algn="ctr"/>
            <a:r>
              <a:rPr kumimoji="1" lang="en-US" altLang="ja-JP" sz="2400" dirty="0">
                <a:latin typeface="Times" panose="02020603050405020304" pitchFamily="18" charset="0"/>
                <a:ea typeface="ＭＳ ゴシック" panose="020B0609070205080204" pitchFamily="49" charset="-128"/>
                <a:cs typeface="Times" panose="02020603050405020304" pitchFamily="18" charset="0"/>
              </a:rPr>
              <a:t>Feature Point Matching</a:t>
            </a:r>
            <a:endParaRPr kumimoji="1" lang="ja-JP" altLang="en-US" sz="2400" dirty="0">
              <a:latin typeface="Times" panose="02020603050405020304" pitchFamily="18" charset="0"/>
              <a:ea typeface="ＭＳ ゴシック" panose="020B0609070205080204" pitchFamily="49" charset="-128"/>
              <a:cs typeface="Times" panose="02020603050405020304" pitchFamily="18" charset="0"/>
            </a:endParaRPr>
          </a:p>
        </p:txBody>
      </p:sp>
      <p:sp>
        <p:nvSpPr>
          <p:cNvPr id="18" name="テキスト ボックス 17">
            <a:extLst>
              <a:ext uri="{FF2B5EF4-FFF2-40B4-BE49-F238E27FC236}">
                <a16:creationId xmlns:a16="http://schemas.microsoft.com/office/drawing/2014/main" id="{C96DCE79-A10F-CD50-E81F-C5771BCCC42D}"/>
              </a:ext>
            </a:extLst>
          </p:cNvPr>
          <p:cNvSpPr txBox="1"/>
          <p:nvPr/>
        </p:nvSpPr>
        <p:spPr>
          <a:xfrm>
            <a:off x="5437288" y="5580674"/>
            <a:ext cx="2697018" cy="461665"/>
          </a:xfrm>
          <a:prstGeom prst="rect">
            <a:avLst/>
          </a:prstGeom>
          <a:noFill/>
        </p:spPr>
        <p:txBody>
          <a:bodyPr wrap="square" rtlCol="0">
            <a:spAutoFit/>
          </a:bodyPr>
          <a:lstStyle/>
          <a:p>
            <a:pPr algn="ctr"/>
            <a:r>
              <a:rPr kumimoji="1" lang="en-US" altLang="ja-JP" sz="2400" dirty="0">
                <a:latin typeface="Times" panose="02020603050405020304" pitchFamily="18" charset="0"/>
                <a:ea typeface="ＭＳ ゴシック" panose="020B0609070205080204" pitchFamily="49" charset="-128"/>
                <a:cs typeface="Times" panose="02020603050405020304" pitchFamily="18" charset="0"/>
              </a:rPr>
              <a:t>Overlapped Image</a:t>
            </a:r>
            <a:endParaRPr kumimoji="1" lang="ja-JP" altLang="en-US" sz="2400" dirty="0">
              <a:latin typeface="Times" panose="02020603050405020304" pitchFamily="18" charset="0"/>
              <a:ea typeface="ＭＳ ゴシック" panose="020B0609070205080204" pitchFamily="49" charset="-128"/>
              <a:cs typeface="Times" panose="02020603050405020304" pitchFamily="18" charset="0"/>
            </a:endParaRPr>
          </a:p>
        </p:txBody>
      </p:sp>
      <p:sp>
        <p:nvSpPr>
          <p:cNvPr id="19" name="テキスト ボックス 18">
            <a:extLst>
              <a:ext uri="{FF2B5EF4-FFF2-40B4-BE49-F238E27FC236}">
                <a16:creationId xmlns:a16="http://schemas.microsoft.com/office/drawing/2014/main" id="{D6BD4747-8CC3-51CE-0898-D41D54A9D278}"/>
              </a:ext>
            </a:extLst>
          </p:cNvPr>
          <p:cNvSpPr txBox="1"/>
          <p:nvPr/>
        </p:nvSpPr>
        <p:spPr>
          <a:xfrm>
            <a:off x="9095387" y="5580674"/>
            <a:ext cx="2060293" cy="461665"/>
          </a:xfrm>
          <a:prstGeom prst="rect">
            <a:avLst/>
          </a:prstGeom>
          <a:noFill/>
        </p:spPr>
        <p:txBody>
          <a:bodyPr wrap="square" rtlCol="0">
            <a:spAutoFit/>
          </a:bodyPr>
          <a:lstStyle/>
          <a:p>
            <a:pPr algn="ctr"/>
            <a:r>
              <a:rPr kumimoji="1" lang="en-US" altLang="ja-JP" sz="2400" dirty="0">
                <a:latin typeface="Times" panose="02020603050405020304" pitchFamily="18" charset="0"/>
                <a:ea typeface="ＭＳ ゴシック" panose="020B0609070205080204" pitchFamily="49" charset="-128"/>
                <a:cs typeface="Times" panose="02020603050405020304" pitchFamily="18" charset="0"/>
              </a:rPr>
              <a:t>Binary Image</a:t>
            </a:r>
            <a:endParaRPr kumimoji="1" lang="ja-JP" altLang="en-US" sz="2400" dirty="0">
              <a:latin typeface="Times" panose="02020603050405020304" pitchFamily="18" charset="0"/>
              <a:ea typeface="ＭＳ ゴシック" panose="020B0609070205080204" pitchFamily="49" charset="-128"/>
              <a:cs typeface="Times" panose="02020603050405020304" pitchFamily="18" charset="0"/>
            </a:endParaRPr>
          </a:p>
        </p:txBody>
      </p:sp>
      <p:sp>
        <p:nvSpPr>
          <p:cNvPr id="20" name="矢印: 右 19">
            <a:extLst>
              <a:ext uri="{FF2B5EF4-FFF2-40B4-BE49-F238E27FC236}">
                <a16:creationId xmlns:a16="http://schemas.microsoft.com/office/drawing/2014/main" id="{56B3924C-8247-B115-EBCC-3E7D2EBC1AFB}"/>
              </a:ext>
            </a:extLst>
          </p:cNvPr>
          <p:cNvSpPr/>
          <p:nvPr/>
        </p:nvSpPr>
        <p:spPr>
          <a:xfrm>
            <a:off x="4863076" y="4280232"/>
            <a:ext cx="800559" cy="8605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n>
                <a:solidFill>
                  <a:schemeClr val="tx1"/>
                </a:solidFill>
              </a:ln>
              <a:solidFill>
                <a:schemeClr val="tx1"/>
              </a:solidFill>
            </a:endParaRPr>
          </a:p>
        </p:txBody>
      </p:sp>
      <p:sp>
        <p:nvSpPr>
          <p:cNvPr id="21" name="矢印: 右 20">
            <a:extLst>
              <a:ext uri="{FF2B5EF4-FFF2-40B4-BE49-F238E27FC236}">
                <a16:creationId xmlns:a16="http://schemas.microsoft.com/office/drawing/2014/main" id="{69960527-F1A9-24B7-DADE-4725FF5DE8F0}"/>
              </a:ext>
            </a:extLst>
          </p:cNvPr>
          <p:cNvSpPr/>
          <p:nvPr/>
        </p:nvSpPr>
        <p:spPr>
          <a:xfrm>
            <a:off x="7907960" y="4316301"/>
            <a:ext cx="884904" cy="8605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n>
                <a:solidFill>
                  <a:schemeClr val="tx1"/>
                </a:solidFill>
              </a:ln>
              <a:solidFill>
                <a:schemeClr val="tx1"/>
              </a:solidFill>
            </a:endParaRPr>
          </a:p>
        </p:txBody>
      </p:sp>
    </p:spTree>
    <p:extLst>
      <p:ext uri="{BB962C8B-B14F-4D97-AF65-F5344CB8AC3E}">
        <p14:creationId xmlns:p14="http://schemas.microsoft.com/office/powerpoint/2010/main" val="164953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8FD24A-C17F-8D98-B74D-A1A76124C301}"/>
            </a:ext>
          </a:extLst>
        </p:cNvPr>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4EF44B5D-EF70-6467-EF7C-C37492BCAE86}"/>
              </a:ext>
            </a:extLst>
          </p:cNvPr>
          <p:cNvGrpSpPr/>
          <p:nvPr/>
        </p:nvGrpSpPr>
        <p:grpSpPr>
          <a:xfrm>
            <a:off x="-662925" y="1700504"/>
            <a:ext cx="6971586" cy="4286226"/>
            <a:chOff x="4256088" y="2451100"/>
            <a:chExt cx="3679825" cy="2125671"/>
          </a:xfrm>
        </p:grpSpPr>
        <p:sp>
          <p:nvSpPr>
            <p:cNvPr id="9" name="AutoShape 3">
              <a:extLst>
                <a:ext uri="{FF2B5EF4-FFF2-40B4-BE49-F238E27FC236}">
                  <a16:creationId xmlns:a16="http://schemas.microsoft.com/office/drawing/2014/main" id="{DD13B33D-6455-CE47-29E0-C4772BFF01EB}"/>
                </a:ext>
              </a:extLst>
            </p:cNvPr>
            <p:cNvSpPr>
              <a:spLocks noChangeAspect="1" noChangeArrowheads="1" noTextEdit="1"/>
            </p:cNvSpPr>
            <p:nvPr/>
          </p:nvSpPr>
          <p:spPr bwMode="auto">
            <a:xfrm>
              <a:off x="4256088" y="2451100"/>
              <a:ext cx="36798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5">
              <a:extLst>
                <a:ext uri="{FF2B5EF4-FFF2-40B4-BE49-F238E27FC236}">
                  <a16:creationId xmlns:a16="http://schemas.microsoft.com/office/drawing/2014/main" id="{B1B08EC9-5115-7224-1E02-6E9059DE2E71}"/>
                </a:ext>
              </a:extLst>
            </p:cNvPr>
            <p:cNvSpPr>
              <a:spLocks noChangeArrowheads="1"/>
            </p:cNvSpPr>
            <p:nvPr/>
          </p:nvSpPr>
          <p:spPr bwMode="auto">
            <a:xfrm>
              <a:off x="53657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13" name="Rectangle 6">
              <a:extLst>
                <a:ext uri="{FF2B5EF4-FFF2-40B4-BE49-F238E27FC236}">
                  <a16:creationId xmlns:a16="http://schemas.microsoft.com/office/drawing/2014/main" id="{FB9F7871-C940-98BB-0958-B6069278A714}"/>
                </a:ext>
              </a:extLst>
            </p:cNvPr>
            <p:cNvSpPr>
              <a:spLocks noChangeArrowheads="1"/>
            </p:cNvSpPr>
            <p:nvPr/>
          </p:nvSpPr>
          <p:spPr bwMode="auto">
            <a:xfrm>
              <a:off x="53657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1" name="Rectangle 7">
              <a:extLst>
                <a:ext uri="{FF2B5EF4-FFF2-40B4-BE49-F238E27FC236}">
                  <a16:creationId xmlns:a16="http://schemas.microsoft.com/office/drawing/2014/main" id="{74733DBD-820B-C658-470E-6E01D322438B}"/>
                </a:ext>
              </a:extLst>
            </p:cNvPr>
            <p:cNvSpPr>
              <a:spLocks noChangeArrowheads="1"/>
            </p:cNvSpPr>
            <p:nvPr/>
          </p:nvSpPr>
          <p:spPr bwMode="auto">
            <a:xfrm>
              <a:off x="6051551" y="24542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2" name="Rectangle 8">
              <a:extLst>
                <a:ext uri="{FF2B5EF4-FFF2-40B4-BE49-F238E27FC236}">
                  <a16:creationId xmlns:a16="http://schemas.microsoft.com/office/drawing/2014/main" id="{93490AB0-8B9E-9795-EE72-A4E57ADD2C5D}"/>
                </a:ext>
              </a:extLst>
            </p:cNvPr>
            <p:cNvSpPr>
              <a:spLocks noChangeArrowheads="1"/>
            </p:cNvSpPr>
            <p:nvPr/>
          </p:nvSpPr>
          <p:spPr bwMode="auto">
            <a:xfrm>
              <a:off x="6051551" y="24542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23" name="Rectangle 9">
              <a:extLst>
                <a:ext uri="{FF2B5EF4-FFF2-40B4-BE49-F238E27FC236}">
                  <a16:creationId xmlns:a16="http://schemas.microsoft.com/office/drawing/2014/main" id="{91AAA433-2735-5EE0-2375-3D68994703E5}"/>
                </a:ext>
              </a:extLst>
            </p:cNvPr>
            <p:cNvSpPr>
              <a:spLocks noChangeArrowheads="1"/>
            </p:cNvSpPr>
            <p:nvPr/>
          </p:nvSpPr>
          <p:spPr bwMode="auto">
            <a:xfrm>
              <a:off x="5648326" y="2740025"/>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4" name="Rectangle 10">
              <a:extLst>
                <a:ext uri="{FF2B5EF4-FFF2-40B4-BE49-F238E27FC236}">
                  <a16:creationId xmlns:a16="http://schemas.microsoft.com/office/drawing/2014/main" id="{A3B7438F-3749-888B-8064-929663D001BF}"/>
                </a:ext>
              </a:extLst>
            </p:cNvPr>
            <p:cNvSpPr>
              <a:spLocks noChangeArrowheads="1"/>
            </p:cNvSpPr>
            <p:nvPr/>
          </p:nvSpPr>
          <p:spPr bwMode="auto">
            <a:xfrm>
              <a:off x="5700713"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0EC21670-EEAB-9D45-0FFD-C150C0ECB0A9}"/>
                </a:ext>
              </a:extLst>
            </p:cNvPr>
            <p:cNvSpPr>
              <a:spLocks noChangeArrowheads="1"/>
            </p:cNvSpPr>
            <p:nvPr/>
          </p:nvSpPr>
          <p:spPr bwMode="auto">
            <a:xfrm>
              <a:off x="6280151" y="2743200"/>
              <a:ext cx="6216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a</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26" name="Rectangle 12">
              <a:extLst>
                <a:ext uri="{FF2B5EF4-FFF2-40B4-BE49-F238E27FC236}">
                  <a16:creationId xmlns:a16="http://schemas.microsoft.com/office/drawing/2014/main" id="{139BC4C3-0CA2-4414-316D-5DF7164F370B}"/>
                </a:ext>
              </a:extLst>
            </p:cNvPr>
            <p:cNvSpPr>
              <a:spLocks noChangeArrowheads="1"/>
            </p:cNvSpPr>
            <p:nvPr/>
          </p:nvSpPr>
          <p:spPr bwMode="auto">
            <a:xfrm>
              <a:off x="6334126" y="279717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p</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28" name="Rectangle 13">
              <a:extLst>
                <a:ext uri="{FF2B5EF4-FFF2-40B4-BE49-F238E27FC236}">
                  <a16:creationId xmlns:a16="http://schemas.microsoft.com/office/drawing/2014/main" id="{21B9BA41-2A57-2F69-A9FD-AED00C06440F}"/>
                </a:ext>
              </a:extLst>
            </p:cNvPr>
            <p:cNvSpPr>
              <a:spLocks noChangeArrowheads="1"/>
            </p:cNvSpPr>
            <p:nvPr/>
          </p:nvSpPr>
          <p:spPr bwMode="auto">
            <a:xfrm>
              <a:off x="6391791" y="2825159"/>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32" name="Rectangle 14">
              <a:extLst>
                <a:ext uri="{FF2B5EF4-FFF2-40B4-BE49-F238E27FC236}">
                  <a16:creationId xmlns:a16="http://schemas.microsoft.com/office/drawing/2014/main" id="{A32F5165-4BC3-4C84-B937-8ED06D93DAF9}"/>
                </a:ext>
              </a:extLst>
            </p:cNvPr>
            <p:cNvSpPr>
              <a:spLocks noChangeArrowheads="1"/>
            </p:cNvSpPr>
            <p:nvPr/>
          </p:nvSpPr>
          <p:spPr bwMode="auto">
            <a:xfrm>
              <a:off x="6451692" y="2822615"/>
              <a:ext cx="4835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34" name="Rectangle 15">
              <a:extLst>
                <a:ext uri="{FF2B5EF4-FFF2-40B4-BE49-F238E27FC236}">
                  <a16:creationId xmlns:a16="http://schemas.microsoft.com/office/drawing/2014/main" id="{E5380BBA-12A6-6E00-40CB-0E725C5FD421}"/>
                </a:ext>
              </a:extLst>
            </p:cNvPr>
            <p:cNvSpPr>
              <a:spLocks noChangeArrowheads="1"/>
            </p:cNvSpPr>
            <p:nvPr/>
          </p:nvSpPr>
          <p:spPr bwMode="auto">
            <a:xfrm>
              <a:off x="53657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5" name="Rectangle 16">
              <a:extLst>
                <a:ext uri="{FF2B5EF4-FFF2-40B4-BE49-F238E27FC236}">
                  <a16:creationId xmlns:a16="http://schemas.microsoft.com/office/drawing/2014/main" id="{40BC2EF7-D096-97C0-A2B8-6BD278C9A6C5}"/>
                </a:ext>
              </a:extLst>
            </p:cNvPr>
            <p:cNvSpPr>
              <a:spLocks noChangeArrowheads="1"/>
            </p:cNvSpPr>
            <p:nvPr/>
          </p:nvSpPr>
          <p:spPr bwMode="auto">
            <a:xfrm>
              <a:off x="53657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6" name="Rectangle 17">
              <a:extLst>
                <a:ext uri="{FF2B5EF4-FFF2-40B4-BE49-F238E27FC236}">
                  <a16:creationId xmlns:a16="http://schemas.microsoft.com/office/drawing/2014/main" id="{5830C16B-D79E-839A-4513-1B6058131FEC}"/>
                </a:ext>
              </a:extLst>
            </p:cNvPr>
            <p:cNvSpPr>
              <a:spLocks noChangeArrowheads="1"/>
            </p:cNvSpPr>
            <p:nvPr/>
          </p:nvSpPr>
          <p:spPr bwMode="auto">
            <a:xfrm>
              <a:off x="55419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8" name="Rectangle 18">
              <a:extLst>
                <a:ext uri="{FF2B5EF4-FFF2-40B4-BE49-F238E27FC236}">
                  <a16:creationId xmlns:a16="http://schemas.microsoft.com/office/drawing/2014/main" id="{42B5CC64-FFAF-B0BD-956D-5E8E70B03CD7}"/>
                </a:ext>
              </a:extLst>
            </p:cNvPr>
            <p:cNvSpPr>
              <a:spLocks noChangeArrowheads="1"/>
            </p:cNvSpPr>
            <p:nvPr/>
          </p:nvSpPr>
          <p:spPr bwMode="auto">
            <a:xfrm>
              <a:off x="55419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39" name="Rectangle 19">
              <a:extLst>
                <a:ext uri="{FF2B5EF4-FFF2-40B4-BE49-F238E27FC236}">
                  <a16:creationId xmlns:a16="http://schemas.microsoft.com/office/drawing/2014/main" id="{48758BA9-EBC8-194A-7ED9-504D94A2189A}"/>
                </a:ext>
              </a:extLst>
            </p:cNvPr>
            <p:cNvSpPr>
              <a:spLocks noChangeArrowheads="1"/>
            </p:cNvSpPr>
            <p:nvPr/>
          </p:nvSpPr>
          <p:spPr bwMode="auto">
            <a:xfrm>
              <a:off x="5708651" y="3482975"/>
              <a:ext cx="687388"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0" name="Rectangle 20">
              <a:extLst>
                <a:ext uri="{FF2B5EF4-FFF2-40B4-BE49-F238E27FC236}">
                  <a16:creationId xmlns:a16="http://schemas.microsoft.com/office/drawing/2014/main" id="{5CEA527E-9CE6-2D42-A899-F03DED9C797D}"/>
                </a:ext>
              </a:extLst>
            </p:cNvPr>
            <p:cNvSpPr>
              <a:spLocks noChangeArrowheads="1"/>
            </p:cNvSpPr>
            <p:nvPr/>
          </p:nvSpPr>
          <p:spPr bwMode="auto">
            <a:xfrm>
              <a:off x="5708651" y="3482975"/>
              <a:ext cx="687388"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2" name="Rectangle 21">
              <a:extLst>
                <a:ext uri="{FF2B5EF4-FFF2-40B4-BE49-F238E27FC236}">
                  <a16:creationId xmlns:a16="http://schemas.microsoft.com/office/drawing/2014/main" id="{8B8A58EA-87A8-241C-AB8C-E2B4AECC6524}"/>
                </a:ext>
              </a:extLst>
            </p:cNvPr>
            <p:cNvSpPr>
              <a:spLocks noChangeArrowheads="1"/>
            </p:cNvSpPr>
            <p:nvPr/>
          </p:nvSpPr>
          <p:spPr bwMode="auto">
            <a:xfrm>
              <a:off x="5884863"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3" name="Rectangle 22">
              <a:extLst>
                <a:ext uri="{FF2B5EF4-FFF2-40B4-BE49-F238E27FC236}">
                  <a16:creationId xmlns:a16="http://schemas.microsoft.com/office/drawing/2014/main" id="{962F34EC-B3B0-8B55-D459-44D9EA719F3A}"/>
                </a:ext>
              </a:extLst>
            </p:cNvPr>
            <p:cNvSpPr>
              <a:spLocks noChangeArrowheads="1"/>
            </p:cNvSpPr>
            <p:nvPr/>
          </p:nvSpPr>
          <p:spPr bwMode="auto">
            <a:xfrm>
              <a:off x="5884863"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4" name="Rectangle 23">
              <a:extLst>
                <a:ext uri="{FF2B5EF4-FFF2-40B4-BE49-F238E27FC236}">
                  <a16:creationId xmlns:a16="http://schemas.microsoft.com/office/drawing/2014/main" id="{0DBED12F-47CC-9282-CD58-B361F35A0341}"/>
                </a:ext>
              </a:extLst>
            </p:cNvPr>
            <p:cNvSpPr>
              <a:spLocks noChangeArrowheads="1"/>
            </p:cNvSpPr>
            <p:nvPr/>
          </p:nvSpPr>
          <p:spPr bwMode="auto">
            <a:xfrm>
              <a:off x="6051551" y="3482975"/>
              <a:ext cx="6858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6" name="Rectangle 24">
              <a:extLst>
                <a:ext uri="{FF2B5EF4-FFF2-40B4-BE49-F238E27FC236}">
                  <a16:creationId xmlns:a16="http://schemas.microsoft.com/office/drawing/2014/main" id="{F3DD0279-5FAF-4602-5A58-38FE5D0902EC}"/>
                </a:ext>
              </a:extLst>
            </p:cNvPr>
            <p:cNvSpPr>
              <a:spLocks noChangeArrowheads="1"/>
            </p:cNvSpPr>
            <p:nvPr/>
          </p:nvSpPr>
          <p:spPr bwMode="auto">
            <a:xfrm>
              <a:off x="6051551" y="3482975"/>
              <a:ext cx="685800" cy="68580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48" name="Rectangle 28">
              <a:extLst>
                <a:ext uri="{FF2B5EF4-FFF2-40B4-BE49-F238E27FC236}">
                  <a16:creationId xmlns:a16="http://schemas.microsoft.com/office/drawing/2014/main" id="{CD0C7324-A947-B528-153F-E2DB07E0E6DB}"/>
                </a:ext>
              </a:extLst>
            </p:cNvPr>
            <p:cNvSpPr>
              <a:spLocks noChangeArrowheads="1"/>
            </p:cNvSpPr>
            <p:nvPr/>
          </p:nvSpPr>
          <p:spPr bwMode="auto">
            <a:xfrm>
              <a:off x="5720336" y="4406026"/>
              <a:ext cx="1150978" cy="17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rPr>
                <a:t>画像シーケンス</a:t>
              </a:r>
              <a:r>
                <a:rPr kumimoji="0" lang="en-US" altLang="ja-JP" b="1" i="1" u="none" strike="noStrike" cap="none" normalizeH="0" baseline="0" dirty="0">
                  <a:ln>
                    <a:noFill/>
                  </a:ln>
                  <a:solidFill>
                    <a:srgbClr val="000000"/>
                  </a:solidFill>
                  <a:effectLst/>
                  <a:latin typeface="Times New Roman" panose="02020603050405020304" pitchFamily="18" charset="0"/>
                  <a:ea typeface="ＭＳ ゴシック" panose="020B0609070205080204" pitchFamily="49" charset="-128"/>
                  <a:cs typeface="Times New Roman" panose="02020603050405020304" pitchFamily="18" charset="0"/>
                </a:rPr>
                <a:t>I</a:t>
              </a:r>
              <a:endParaRPr kumimoji="0" lang="ja-JP" altLang="ja-JP" sz="4800" b="1" i="1" u="none" strike="noStrike" cap="none" normalizeH="0" baseline="0" dirty="0">
                <a:ln>
                  <a:noFill/>
                </a:ln>
                <a:solidFill>
                  <a:schemeClr val="tx1"/>
                </a:solidFill>
                <a:effectLst/>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49" name="Freeform 32">
              <a:extLst>
                <a:ext uri="{FF2B5EF4-FFF2-40B4-BE49-F238E27FC236}">
                  <a16:creationId xmlns:a16="http://schemas.microsoft.com/office/drawing/2014/main" id="{D73B51AC-0BFA-3611-838A-94A36F3FD390}"/>
                </a:ext>
              </a:extLst>
            </p:cNvPr>
            <p:cNvSpPr>
              <a:spLocks noEditPoints="1"/>
            </p:cNvSpPr>
            <p:nvPr/>
          </p:nvSpPr>
          <p:spPr bwMode="auto">
            <a:xfrm>
              <a:off x="5226051" y="3230563"/>
              <a:ext cx="1733550" cy="34925"/>
            </a:xfrm>
            <a:custGeom>
              <a:avLst/>
              <a:gdLst>
                <a:gd name="T0" fmla="*/ 0 w 1092"/>
                <a:gd name="T1" fmla="*/ 9 h 22"/>
                <a:gd name="T2" fmla="*/ 1073 w 1092"/>
                <a:gd name="T3" fmla="*/ 9 h 22"/>
                <a:gd name="T4" fmla="*/ 1073 w 1092"/>
                <a:gd name="T5" fmla="*/ 13 h 22"/>
                <a:gd name="T6" fmla="*/ 0 w 1092"/>
                <a:gd name="T7" fmla="*/ 13 h 22"/>
                <a:gd name="T8" fmla="*/ 0 w 1092"/>
                <a:gd name="T9" fmla="*/ 9 h 22"/>
                <a:gd name="T10" fmla="*/ 1069 w 1092"/>
                <a:gd name="T11" fmla="*/ 0 h 22"/>
                <a:gd name="T12" fmla="*/ 1092 w 1092"/>
                <a:gd name="T13" fmla="*/ 11 h 22"/>
                <a:gd name="T14" fmla="*/ 1069 w 1092"/>
                <a:gd name="T15" fmla="*/ 22 h 22"/>
                <a:gd name="T16" fmla="*/ 1069 w 109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2" h="22">
                  <a:moveTo>
                    <a:pt x="0" y="9"/>
                  </a:moveTo>
                  <a:lnTo>
                    <a:pt x="1073" y="9"/>
                  </a:lnTo>
                  <a:lnTo>
                    <a:pt x="1073" y="13"/>
                  </a:lnTo>
                  <a:lnTo>
                    <a:pt x="0" y="13"/>
                  </a:lnTo>
                  <a:lnTo>
                    <a:pt x="0" y="9"/>
                  </a:lnTo>
                  <a:close/>
                  <a:moveTo>
                    <a:pt x="1069" y="0"/>
                  </a:moveTo>
                  <a:lnTo>
                    <a:pt x="1092" y="11"/>
                  </a:lnTo>
                  <a:lnTo>
                    <a:pt x="1069" y="22"/>
                  </a:lnTo>
                  <a:lnTo>
                    <a:pt x="1069"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51" name="Rectangle 33">
              <a:extLst>
                <a:ext uri="{FF2B5EF4-FFF2-40B4-BE49-F238E27FC236}">
                  <a16:creationId xmlns:a16="http://schemas.microsoft.com/office/drawing/2014/main" id="{8093C3FA-5AE3-A1C7-F0D8-B4145F6C888B}"/>
                </a:ext>
              </a:extLst>
            </p:cNvPr>
            <p:cNvSpPr>
              <a:spLocks noChangeArrowheads="1"/>
            </p:cNvSpPr>
            <p:nvPr/>
          </p:nvSpPr>
          <p:spPr bwMode="auto">
            <a:xfrm>
              <a:off x="6781106" y="3295511"/>
              <a:ext cx="54137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ja-JP" altLang="en-US" dirty="0">
                  <a:solidFill>
                    <a:srgbClr val="000000"/>
                  </a:solidFill>
                  <a:latin typeface="Times" panose="02020603050405020304" pitchFamily="18" charset="0"/>
                </a:rPr>
                <a:t>カメラ位置</a:t>
              </a:r>
              <a:endParaRPr kumimoji="0" lang="en-US" altLang="ja-JP" b="0" i="0" u="none" strike="noStrike" cap="none" normalizeH="0" baseline="0" dirty="0">
                <a:ln>
                  <a:noFill/>
                </a:ln>
                <a:solidFill>
                  <a:srgbClr val="000000"/>
                </a:solidFill>
                <a:effectLst/>
                <a:latin typeface="Times" panose="02020603050405020304" pitchFamily="18" charset="0"/>
              </a:endParaRPr>
            </a:p>
          </p:txBody>
        </p:sp>
        <p:sp>
          <p:nvSpPr>
            <p:cNvPr id="52" name="Rectangle 34">
              <a:extLst>
                <a:ext uri="{FF2B5EF4-FFF2-40B4-BE49-F238E27FC236}">
                  <a16:creationId xmlns:a16="http://schemas.microsoft.com/office/drawing/2014/main" id="{CFEC92F3-781B-976D-E346-A7503C2895DB}"/>
                </a:ext>
              </a:extLst>
            </p:cNvPr>
            <p:cNvSpPr>
              <a:spLocks noChangeArrowheads="1"/>
            </p:cNvSpPr>
            <p:nvPr/>
          </p:nvSpPr>
          <p:spPr bwMode="auto">
            <a:xfrm>
              <a:off x="6334126"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4" name="Rectangle 35">
              <a:extLst>
                <a:ext uri="{FF2B5EF4-FFF2-40B4-BE49-F238E27FC236}">
                  <a16:creationId xmlns:a16="http://schemas.microsoft.com/office/drawing/2014/main" id="{726DB59F-88BC-602A-7399-67BF80DA38B6}"/>
                </a:ext>
              </a:extLst>
            </p:cNvPr>
            <p:cNvSpPr>
              <a:spLocks noChangeArrowheads="1"/>
            </p:cNvSpPr>
            <p:nvPr/>
          </p:nvSpPr>
          <p:spPr bwMode="auto">
            <a:xfrm>
              <a:off x="6364288"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5" name="Rectangle 36">
              <a:extLst>
                <a:ext uri="{FF2B5EF4-FFF2-40B4-BE49-F238E27FC236}">
                  <a16:creationId xmlns:a16="http://schemas.microsoft.com/office/drawing/2014/main" id="{C440DDD9-6D71-818C-0951-F3D335014D2E}"/>
                </a:ext>
              </a:extLst>
            </p:cNvPr>
            <p:cNvSpPr>
              <a:spLocks noChangeArrowheads="1"/>
            </p:cNvSpPr>
            <p:nvPr/>
          </p:nvSpPr>
          <p:spPr bwMode="auto">
            <a:xfrm>
              <a:off x="6417191" y="4272288"/>
              <a:ext cx="5439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56" name="Rectangle 37">
              <a:extLst>
                <a:ext uri="{FF2B5EF4-FFF2-40B4-BE49-F238E27FC236}">
                  <a16:creationId xmlns:a16="http://schemas.microsoft.com/office/drawing/2014/main" id="{F49679E7-31FF-742D-CA40-A143AE40CD37}"/>
                </a:ext>
              </a:extLst>
            </p:cNvPr>
            <p:cNvSpPr>
              <a:spLocks noChangeArrowheads="1"/>
            </p:cNvSpPr>
            <p:nvPr/>
          </p:nvSpPr>
          <p:spPr bwMode="auto">
            <a:xfrm>
              <a:off x="6494778" y="4269744"/>
              <a:ext cx="26767"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57" name="Rectangle 38">
              <a:extLst>
                <a:ext uri="{FF2B5EF4-FFF2-40B4-BE49-F238E27FC236}">
                  <a16:creationId xmlns:a16="http://schemas.microsoft.com/office/drawing/2014/main" id="{869F9192-7B35-B3B3-B740-735DE8DDC455}"/>
                </a:ext>
              </a:extLst>
            </p:cNvPr>
            <p:cNvSpPr>
              <a:spLocks noChangeArrowheads="1"/>
            </p:cNvSpPr>
            <p:nvPr/>
          </p:nvSpPr>
          <p:spPr bwMode="auto">
            <a:xfrm>
              <a:off x="5373688" y="4210050"/>
              <a:ext cx="37991" cy="1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8" name="Rectangle 39">
              <a:extLst>
                <a:ext uri="{FF2B5EF4-FFF2-40B4-BE49-F238E27FC236}">
                  <a16:creationId xmlns:a16="http://schemas.microsoft.com/office/drawing/2014/main" id="{9AAA09F3-8DFA-0F00-448C-B7A302BFD063}"/>
                </a:ext>
              </a:extLst>
            </p:cNvPr>
            <p:cNvSpPr>
              <a:spLocks noChangeArrowheads="1"/>
            </p:cNvSpPr>
            <p:nvPr/>
          </p:nvSpPr>
          <p:spPr bwMode="auto">
            <a:xfrm>
              <a:off x="5403851" y="426720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59" name="Rectangle 40">
              <a:extLst>
                <a:ext uri="{FF2B5EF4-FFF2-40B4-BE49-F238E27FC236}">
                  <a16:creationId xmlns:a16="http://schemas.microsoft.com/office/drawing/2014/main" id="{B5975569-51A5-AE11-ABD6-0542BB7E80AD}"/>
                </a:ext>
              </a:extLst>
            </p:cNvPr>
            <p:cNvSpPr>
              <a:spLocks noChangeArrowheads="1"/>
            </p:cNvSpPr>
            <p:nvPr/>
          </p:nvSpPr>
          <p:spPr bwMode="auto">
            <a:xfrm>
              <a:off x="5534026" y="4214813"/>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0" name="Rectangle 41">
              <a:extLst>
                <a:ext uri="{FF2B5EF4-FFF2-40B4-BE49-F238E27FC236}">
                  <a16:creationId xmlns:a16="http://schemas.microsoft.com/office/drawing/2014/main" id="{B30D8A35-8D9C-F083-ECD2-47A3FA5E4767}"/>
                </a:ext>
              </a:extLst>
            </p:cNvPr>
            <p:cNvSpPr>
              <a:spLocks noChangeArrowheads="1"/>
            </p:cNvSpPr>
            <p:nvPr/>
          </p:nvSpPr>
          <p:spPr bwMode="auto">
            <a:xfrm>
              <a:off x="5564188" y="4271963"/>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1" name="Rectangle 42">
              <a:extLst>
                <a:ext uri="{FF2B5EF4-FFF2-40B4-BE49-F238E27FC236}">
                  <a16:creationId xmlns:a16="http://schemas.microsoft.com/office/drawing/2014/main" id="{D6E6F9A8-9678-CCD8-1F53-C434375AC198}"/>
                </a:ext>
              </a:extLst>
            </p:cNvPr>
            <p:cNvSpPr>
              <a:spLocks noChangeArrowheads="1"/>
            </p:cNvSpPr>
            <p:nvPr/>
          </p:nvSpPr>
          <p:spPr bwMode="auto">
            <a:xfrm>
              <a:off x="5619618" y="4279595"/>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62" name="Rectangle 43">
              <a:extLst>
                <a:ext uri="{FF2B5EF4-FFF2-40B4-BE49-F238E27FC236}">
                  <a16:creationId xmlns:a16="http://schemas.microsoft.com/office/drawing/2014/main" id="{9DA88F87-7C60-1CE3-9D15-A2A85699C0E5}"/>
                </a:ext>
              </a:extLst>
            </p:cNvPr>
            <p:cNvSpPr>
              <a:spLocks noChangeArrowheads="1"/>
            </p:cNvSpPr>
            <p:nvPr/>
          </p:nvSpPr>
          <p:spPr bwMode="auto">
            <a:xfrm>
              <a:off x="5745163" y="421640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i</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3" name="Rectangle 44">
              <a:extLst>
                <a:ext uri="{FF2B5EF4-FFF2-40B4-BE49-F238E27FC236}">
                  <a16:creationId xmlns:a16="http://schemas.microsoft.com/office/drawing/2014/main" id="{36361197-133D-FDBB-60A0-19CB81F2B68B}"/>
                </a:ext>
              </a:extLst>
            </p:cNvPr>
            <p:cNvSpPr>
              <a:spLocks noChangeArrowheads="1"/>
            </p:cNvSpPr>
            <p:nvPr/>
          </p:nvSpPr>
          <p:spPr bwMode="auto">
            <a:xfrm>
              <a:off x="5775326" y="4273550"/>
              <a:ext cx="43172"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4" name="Rectangle 45">
              <a:extLst>
                <a:ext uri="{FF2B5EF4-FFF2-40B4-BE49-F238E27FC236}">
                  <a16:creationId xmlns:a16="http://schemas.microsoft.com/office/drawing/2014/main" id="{CBDF8D08-E25A-E605-E9CC-A8CE0450357E}"/>
                </a:ext>
              </a:extLst>
            </p:cNvPr>
            <p:cNvSpPr>
              <a:spLocks noChangeArrowheads="1"/>
            </p:cNvSpPr>
            <p:nvPr/>
          </p:nvSpPr>
          <p:spPr bwMode="auto">
            <a:xfrm>
              <a:off x="5832343" y="4281182"/>
              <a:ext cx="102749" cy="12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65" name="Rectangle 46">
              <a:extLst>
                <a:ext uri="{FF2B5EF4-FFF2-40B4-BE49-F238E27FC236}">
                  <a16:creationId xmlns:a16="http://schemas.microsoft.com/office/drawing/2014/main" id="{1D4C6DF7-9332-6ABE-9817-0F6DE877A671}"/>
                </a:ext>
              </a:extLst>
            </p:cNvPr>
            <p:cNvSpPr>
              <a:spLocks noChangeArrowheads="1"/>
            </p:cNvSpPr>
            <p:nvPr/>
          </p:nvSpPr>
          <p:spPr bwMode="auto">
            <a:xfrm>
              <a:off x="6011863" y="4208463"/>
              <a:ext cx="124335"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6" name="Rectangle 47">
              <a:extLst>
                <a:ext uri="{FF2B5EF4-FFF2-40B4-BE49-F238E27FC236}">
                  <a16:creationId xmlns:a16="http://schemas.microsoft.com/office/drawing/2014/main" id="{8CD03F3E-599F-051C-6C77-5280A0B9C5C4}"/>
                </a:ext>
              </a:extLst>
            </p:cNvPr>
            <p:cNvSpPr>
              <a:spLocks noChangeArrowheads="1"/>
            </p:cNvSpPr>
            <p:nvPr/>
          </p:nvSpPr>
          <p:spPr bwMode="auto">
            <a:xfrm>
              <a:off x="5338763"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67" name="Oval 48">
              <a:extLst>
                <a:ext uri="{FF2B5EF4-FFF2-40B4-BE49-F238E27FC236}">
                  <a16:creationId xmlns:a16="http://schemas.microsoft.com/office/drawing/2014/main" id="{DAAB1406-84E8-E860-C39C-B6F6E1E79BF0}"/>
                </a:ext>
              </a:extLst>
            </p:cNvPr>
            <p:cNvSpPr>
              <a:spLocks noChangeArrowheads="1"/>
            </p:cNvSpPr>
            <p:nvPr/>
          </p:nvSpPr>
          <p:spPr bwMode="auto">
            <a:xfrm>
              <a:off x="5335588"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68" name="Oval 49">
              <a:extLst>
                <a:ext uri="{FF2B5EF4-FFF2-40B4-BE49-F238E27FC236}">
                  <a16:creationId xmlns:a16="http://schemas.microsoft.com/office/drawing/2014/main" id="{48D75D65-417C-4DC3-2E13-7B3AE65E4149}"/>
                </a:ext>
              </a:extLst>
            </p:cNvPr>
            <p:cNvSpPr>
              <a:spLocks noChangeArrowheads="1"/>
            </p:cNvSpPr>
            <p:nvPr/>
          </p:nvSpPr>
          <p:spPr bwMode="auto">
            <a:xfrm>
              <a:off x="5335588"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69" name="Oval 50">
              <a:extLst>
                <a:ext uri="{FF2B5EF4-FFF2-40B4-BE49-F238E27FC236}">
                  <a16:creationId xmlns:a16="http://schemas.microsoft.com/office/drawing/2014/main" id="{EC6A38A2-D861-9C2D-B205-2D7FFA7B65A1}"/>
                </a:ext>
              </a:extLst>
            </p:cNvPr>
            <p:cNvSpPr>
              <a:spLocks noChangeArrowheads="1"/>
            </p:cNvSpPr>
            <p:nvPr/>
          </p:nvSpPr>
          <p:spPr bwMode="auto">
            <a:xfrm>
              <a:off x="5518151"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0" name="Oval 51">
              <a:extLst>
                <a:ext uri="{FF2B5EF4-FFF2-40B4-BE49-F238E27FC236}">
                  <a16:creationId xmlns:a16="http://schemas.microsoft.com/office/drawing/2014/main" id="{5416B8A9-736C-1F36-DA2D-91D36DAAC754}"/>
                </a:ext>
              </a:extLst>
            </p:cNvPr>
            <p:cNvSpPr>
              <a:spLocks noChangeArrowheads="1"/>
            </p:cNvSpPr>
            <p:nvPr/>
          </p:nvSpPr>
          <p:spPr bwMode="auto">
            <a:xfrm>
              <a:off x="5518151"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1" name="Oval 52">
              <a:extLst>
                <a:ext uri="{FF2B5EF4-FFF2-40B4-BE49-F238E27FC236}">
                  <a16:creationId xmlns:a16="http://schemas.microsoft.com/office/drawing/2014/main" id="{4FC5DE6F-C128-19DE-FB62-BCB73ABF9F70}"/>
                </a:ext>
              </a:extLst>
            </p:cNvPr>
            <p:cNvSpPr>
              <a:spLocks noChangeArrowheads="1"/>
            </p:cNvSpPr>
            <p:nvPr/>
          </p:nvSpPr>
          <p:spPr bwMode="auto">
            <a:xfrm>
              <a:off x="56864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2" name="Oval 53">
              <a:extLst>
                <a:ext uri="{FF2B5EF4-FFF2-40B4-BE49-F238E27FC236}">
                  <a16:creationId xmlns:a16="http://schemas.microsoft.com/office/drawing/2014/main" id="{C5CC76B3-B0E7-A593-08FA-7DDE2DC37344}"/>
                </a:ext>
              </a:extLst>
            </p:cNvPr>
            <p:cNvSpPr>
              <a:spLocks noChangeArrowheads="1"/>
            </p:cNvSpPr>
            <p:nvPr/>
          </p:nvSpPr>
          <p:spPr bwMode="auto">
            <a:xfrm>
              <a:off x="56864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3" name="Oval 54">
              <a:extLst>
                <a:ext uri="{FF2B5EF4-FFF2-40B4-BE49-F238E27FC236}">
                  <a16:creationId xmlns:a16="http://schemas.microsoft.com/office/drawing/2014/main" id="{4F9251F0-05F5-11C2-6FD0-2CD72A6D58CC}"/>
                </a:ext>
              </a:extLst>
            </p:cNvPr>
            <p:cNvSpPr>
              <a:spLocks noChangeArrowheads="1"/>
            </p:cNvSpPr>
            <p:nvPr/>
          </p:nvSpPr>
          <p:spPr bwMode="auto">
            <a:xfrm>
              <a:off x="5864226" y="3224213"/>
              <a:ext cx="50800"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4" name="Oval 55">
              <a:extLst>
                <a:ext uri="{FF2B5EF4-FFF2-40B4-BE49-F238E27FC236}">
                  <a16:creationId xmlns:a16="http://schemas.microsoft.com/office/drawing/2014/main" id="{7BE9268B-0ACB-0B9A-5AD0-13312AEDE336}"/>
                </a:ext>
              </a:extLst>
            </p:cNvPr>
            <p:cNvSpPr>
              <a:spLocks noChangeArrowheads="1"/>
            </p:cNvSpPr>
            <p:nvPr/>
          </p:nvSpPr>
          <p:spPr bwMode="auto">
            <a:xfrm>
              <a:off x="5864226" y="3224213"/>
              <a:ext cx="50800"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5" name="Oval 56">
              <a:extLst>
                <a:ext uri="{FF2B5EF4-FFF2-40B4-BE49-F238E27FC236}">
                  <a16:creationId xmlns:a16="http://schemas.microsoft.com/office/drawing/2014/main" id="{BE54C3BC-9046-4814-D003-E9020446A476}"/>
                </a:ext>
              </a:extLst>
            </p:cNvPr>
            <p:cNvSpPr>
              <a:spLocks noChangeArrowheads="1"/>
            </p:cNvSpPr>
            <p:nvPr/>
          </p:nvSpPr>
          <p:spPr bwMode="auto">
            <a:xfrm>
              <a:off x="6032501" y="3224213"/>
              <a:ext cx="49213" cy="4762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76" name="Oval 57">
              <a:extLst>
                <a:ext uri="{FF2B5EF4-FFF2-40B4-BE49-F238E27FC236}">
                  <a16:creationId xmlns:a16="http://schemas.microsoft.com/office/drawing/2014/main" id="{A39CC7B7-DCF6-A199-7ACE-C1EE570AB9EA}"/>
                </a:ext>
              </a:extLst>
            </p:cNvPr>
            <p:cNvSpPr>
              <a:spLocks noChangeArrowheads="1"/>
            </p:cNvSpPr>
            <p:nvPr/>
          </p:nvSpPr>
          <p:spPr bwMode="auto">
            <a:xfrm>
              <a:off x="6032501" y="3224213"/>
              <a:ext cx="49213" cy="47625"/>
            </a:xfrm>
            <a:prstGeom prst="ellipse">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800"/>
            </a:p>
          </p:txBody>
        </p:sp>
        <p:sp>
          <p:nvSpPr>
            <p:cNvPr id="77" name="Rectangle 58">
              <a:extLst>
                <a:ext uri="{FF2B5EF4-FFF2-40B4-BE49-F238E27FC236}">
                  <a16:creationId xmlns:a16="http://schemas.microsoft.com/office/drawing/2014/main" id="{C5212BE3-BEE1-DBB7-C824-328A52F22503}"/>
                </a:ext>
              </a:extLst>
            </p:cNvPr>
            <p:cNvSpPr>
              <a:spLocks noChangeArrowheads="1"/>
            </p:cNvSpPr>
            <p:nvPr/>
          </p:nvSpPr>
          <p:spPr bwMode="auto">
            <a:xfrm>
              <a:off x="5470526"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78" name="Rectangle 59">
              <a:extLst>
                <a:ext uri="{FF2B5EF4-FFF2-40B4-BE49-F238E27FC236}">
                  <a16:creationId xmlns:a16="http://schemas.microsoft.com/office/drawing/2014/main" id="{853396B0-3CBB-698B-7D44-3E87107B7235}"/>
                </a:ext>
              </a:extLst>
            </p:cNvPr>
            <p:cNvSpPr>
              <a:spLocks noChangeArrowheads="1"/>
            </p:cNvSpPr>
            <p:nvPr/>
          </p:nvSpPr>
          <p:spPr bwMode="auto">
            <a:xfrm>
              <a:off x="5528258"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+1</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79" name="Rectangle 60">
              <a:extLst>
                <a:ext uri="{FF2B5EF4-FFF2-40B4-BE49-F238E27FC236}">
                  <a16:creationId xmlns:a16="http://schemas.microsoft.com/office/drawing/2014/main" id="{0DF4B27B-532F-BD69-11ED-33AA7F43D147}"/>
                </a:ext>
              </a:extLst>
            </p:cNvPr>
            <p:cNvSpPr>
              <a:spLocks noChangeArrowheads="1"/>
            </p:cNvSpPr>
            <p:nvPr/>
          </p:nvSpPr>
          <p:spPr bwMode="auto">
            <a:xfrm>
              <a:off x="5659438" y="3276600"/>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80" name="Rectangle 61">
              <a:extLst>
                <a:ext uri="{FF2B5EF4-FFF2-40B4-BE49-F238E27FC236}">
                  <a16:creationId xmlns:a16="http://schemas.microsoft.com/office/drawing/2014/main" id="{04D8C0EC-B0D1-AACF-E8A2-10BC63A155D1}"/>
                </a:ext>
              </a:extLst>
            </p:cNvPr>
            <p:cNvSpPr>
              <a:spLocks noChangeArrowheads="1"/>
            </p:cNvSpPr>
            <p:nvPr/>
          </p:nvSpPr>
          <p:spPr bwMode="auto">
            <a:xfrm>
              <a:off x="5727276" y="3291180"/>
              <a:ext cx="132106"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+2</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81" name="Rectangle 62">
              <a:extLst>
                <a:ext uri="{FF2B5EF4-FFF2-40B4-BE49-F238E27FC236}">
                  <a16:creationId xmlns:a16="http://schemas.microsoft.com/office/drawing/2014/main" id="{74532B5B-4753-8240-C226-CA10B05D0AFE}"/>
                </a:ext>
              </a:extLst>
            </p:cNvPr>
            <p:cNvSpPr>
              <a:spLocks noChangeArrowheads="1"/>
            </p:cNvSpPr>
            <p:nvPr/>
          </p:nvSpPr>
          <p:spPr bwMode="auto">
            <a:xfrm>
              <a:off x="6008688" y="3279775"/>
              <a:ext cx="55260"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000000"/>
                  </a:solidFill>
                  <a:effectLst/>
                  <a:latin typeface="Times New Roman" panose="02020603050405020304" pitchFamily="18" charset="0"/>
                </a:rPr>
                <a:t>k</a:t>
              </a:r>
              <a:endParaRPr kumimoji="0" lang="ja-JP" altLang="ja-JP" sz="4800" b="0" i="0" u="none" strike="noStrike" cap="none" normalizeH="0" baseline="0">
                <a:ln>
                  <a:noFill/>
                </a:ln>
                <a:solidFill>
                  <a:schemeClr val="tx1"/>
                </a:solidFill>
                <a:effectLst/>
                <a:latin typeface="Arial" panose="020B0604020202020204" pitchFamily="34" charset="0"/>
              </a:endParaRPr>
            </a:p>
          </p:txBody>
        </p:sp>
        <p:sp>
          <p:nvSpPr>
            <p:cNvPr id="82" name="Rectangle 63">
              <a:extLst>
                <a:ext uri="{FF2B5EF4-FFF2-40B4-BE49-F238E27FC236}">
                  <a16:creationId xmlns:a16="http://schemas.microsoft.com/office/drawing/2014/main" id="{91B2F770-C425-9CB3-D279-184AF9F08C7B}"/>
                </a:ext>
              </a:extLst>
            </p:cNvPr>
            <p:cNvSpPr>
              <a:spLocks noChangeArrowheads="1"/>
            </p:cNvSpPr>
            <p:nvPr/>
          </p:nvSpPr>
          <p:spPr bwMode="auto">
            <a:xfrm>
              <a:off x="6071473" y="3291180"/>
              <a:ext cx="69939"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Times New Roman" panose="02020603050405020304" pitchFamily="18" charset="0"/>
                </a:rPr>
                <a:t>+</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83" name="Rectangle 64">
              <a:extLst>
                <a:ext uri="{FF2B5EF4-FFF2-40B4-BE49-F238E27FC236}">
                  <a16:creationId xmlns:a16="http://schemas.microsoft.com/office/drawing/2014/main" id="{72AFCE4C-17D0-CFD3-1372-CC315969FCAF}"/>
                </a:ext>
              </a:extLst>
            </p:cNvPr>
            <p:cNvSpPr>
              <a:spLocks noChangeArrowheads="1"/>
            </p:cNvSpPr>
            <p:nvPr/>
          </p:nvSpPr>
          <p:spPr bwMode="auto">
            <a:xfrm>
              <a:off x="6131798" y="3291180"/>
              <a:ext cx="34537" cy="16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dirty="0">
                  <a:ln>
                    <a:noFill/>
                  </a:ln>
                  <a:solidFill>
                    <a:srgbClr val="000000"/>
                  </a:solidFill>
                  <a:effectLst/>
                  <a:latin typeface="Times New Roman" panose="02020603050405020304" pitchFamily="18" charset="0"/>
                </a:rPr>
                <a:t>l</a:t>
              </a:r>
              <a:endParaRPr kumimoji="0" lang="ja-JP" altLang="ja-JP" sz="4800" b="0" i="0" u="none" strike="noStrike" cap="none" normalizeH="0" baseline="0" dirty="0">
                <a:ln>
                  <a:noFill/>
                </a:ln>
                <a:solidFill>
                  <a:schemeClr val="tx1"/>
                </a:solidFill>
                <a:effectLst/>
                <a:latin typeface="Arial" panose="020B0604020202020204" pitchFamily="34" charset="0"/>
              </a:endParaRPr>
            </a:p>
          </p:txBody>
        </p:sp>
        <p:sp>
          <p:nvSpPr>
            <p:cNvPr id="84" name="Freeform 65">
              <a:extLst>
                <a:ext uri="{FF2B5EF4-FFF2-40B4-BE49-F238E27FC236}">
                  <a16:creationId xmlns:a16="http://schemas.microsoft.com/office/drawing/2014/main" id="{FB38B89D-293C-2DAB-ABC6-3A2E5C2466A1}"/>
                </a:ext>
              </a:extLst>
            </p:cNvPr>
            <p:cNvSpPr>
              <a:spLocks noEditPoints="1"/>
            </p:cNvSpPr>
            <p:nvPr/>
          </p:nvSpPr>
          <p:spPr bwMode="auto">
            <a:xfrm>
              <a:off x="5376863" y="3421063"/>
              <a:ext cx="85725" cy="139700"/>
            </a:xfrm>
            <a:custGeom>
              <a:avLst/>
              <a:gdLst>
                <a:gd name="T0" fmla="*/ 5 w 54"/>
                <a:gd name="T1" fmla="*/ 3 h 88"/>
                <a:gd name="T2" fmla="*/ 0 w 54"/>
                <a:gd name="T3" fmla="*/ 2 h 88"/>
                <a:gd name="T4" fmla="*/ 7 w 54"/>
                <a:gd name="T5" fmla="*/ 6 h 88"/>
                <a:gd name="T6" fmla="*/ 5 w 54"/>
                <a:gd name="T7" fmla="*/ 11 h 88"/>
                <a:gd name="T8" fmla="*/ 7 w 54"/>
                <a:gd name="T9" fmla="*/ 6 h 88"/>
                <a:gd name="T10" fmla="*/ 12 w 54"/>
                <a:gd name="T11" fmla="*/ 16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50 h 88"/>
                <a:gd name="T38" fmla="*/ 30 w 54"/>
                <a:gd name="T39" fmla="*/ 44 h 88"/>
                <a:gd name="T40" fmla="*/ 36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6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2" y="5"/>
                  </a:lnTo>
                  <a:lnTo>
                    <a:pt x="0" y="2"/>
                  </a:lnTo>
                  <a:lnTo>
                    <a:pt x="3" y="0"/>
                  </a:lnTo>
                  <a:close/>
                  <a:moveTo>
                    <a:pt x="7" y="6"/>
                  </a:moveTo>
                  <a:lnTo>
                    <a:pt x="9" y="9"/>
                  </a:lnTo>
                  <a:lnTo>
                    <a:pt x="5" y="11"/>
                  </a:lnTo>
                  <a:lnTo>
                    <a:pt x="3" y="8"/>
                  </a:lnTo>
                  <a:lnTo>
                    <a:pt x="7" y="6"/>
                  </a:lnTo>
                  <a:close/>
                  <a:moveTo>
                    <a:pt x="11" y="12"/>
                  </a:moveTo>
                  <a:lnTo>
                    <a:pt x="12" y="16"/>
                  </a:lnTo>
                  <a:lnTo>
                    <a:pt x="9" y="18"/>
                  </a:lnTo>
                  <a:lnTo>
                    <a:pt x="7" y="14"/>
                  </a:lnTo>
                  <a:lnTo>
                    <a:pt x="11"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4"/>
                  </a:lnTo>
                  <a:lnTo>
                    <a:pt x="22" y="32"/>
                  </a:lnTo>
                  <a:close/>
                  <a:moveTo>
                    <a:pt x="26" y="38"/>
                  </a:moveTo>
                  <a:lnTo>
                    <a:pt x="28" y="41"/>
                  </a:lnTo>
                  <a:lnTo>
                    <a:pt x="25" y="43"/>
                  </a:lnTo>
                  <a:lnTo>
                    <a:pt x="23" y="40"/>
                  </a:lnTo>
                  <a:lnTo>
                    <a:pt x="26" y="38"/>
                  </a:lnTo>
                  <a:close/>
                  <a:moveTo>
                    <a:pt x="30" y="44"/>
                  </a:moveTo>
                  <a:lnTo>
                    <a:pt x="32" y="48"/>
                  </a:lnTo>
                  <a:lnTo>
                    <a:pt x="28" y="50"/>
                  </a:lnTo>
                  <a:lnTo>
                    <a:pt x="27" y="46"/>
                  </a:lnTo>
                  <a:lnTo>
                    <a:pt x="30" y="44"/>
                  </a:lnTo>
                  <a:close/>
                  <a:moveTo>
                    <a:pt x="34" y="51"/>
                  </a:moveTo>
                  <a:lnTo>
                    <a:pt x="36" y="54"/>
                  </a:lnTo>
                  <a:lnTo>
                    <a:pt x="32" y="56"/>
                  </a:lnTo>
                  <a:lnTo>
                    <a:pt x="30" y="53"/>
                  </a:lnTo>
                  <a:lnTo>
                    <a:pt x="34" y="51"/>
                  </a:lnTo>
                  <a:close/>
                  <a:moveTo>
                    <a:pt x="37" y="57"/>
                  </a:moveTo>
                  <a:lnTo>
                    <a:pt x="39" y="60"/>
                  </a:lnTo>
                  <a:lnTo>
                    <a:pt x="36" y="62"/>
                  </a:lnTo>
                  <a:lnTo>
                    <a:pt x="34" y="59"/>
                  </a:lnTo>
                  <a:lnTo>
                    <a:pt x="37" y="57"/>
                  </a:lnTo>
                  <a:close/>
                  <a:moveTo>
                    <a:pt x="41" y="64"/>
                  </a:moveTo>
                  <a:lnTo>
                    <a:pt x="43" y="67"/>
                  </a:lnTo>
                  <a:lnTo>
                    <a:pt x="40" y="69"/>
                  </a:lnTo>
                  <a:lnTo>
                    <a:pt x="38" y="66"/>
                  </a:lnTo>
                  <a:lnTo>
                    <a:pt x="41" y="64"/>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85" name="Freeform 66">
              <a:extLst>
                <a:ext uri="{FF2B5EF4-FFF2-40B4-BE49-F238E27FC236}">
                  <a16:creationId xmlns:a16="http://schemas.microsoft.com/office/drawing/2014/main" id="{634F2A4D-DC2A-7486-71A2-B60246A6594C}"/>
                </a:ext>
              </a:extLst>
            </p:cNvPr>
            <p:cNvSpPr>
              <a:spLocks noEditPoints="1"/>
            </p:cNvSpPr>
            <p:nvPr/>
          </p:nvSpPr>
          <p:spPr bwMode="auto">
            <a:xfrm>
              <a:off x="5556251" y="3416300"/>
              <a:ext cx="85725" cy="139700"/>
            </a:xfrm>
            <a:custGeom>
              <a:avLst/>
              <a:gdLst>
                <a:gd name="T0" fmla="*/ 5 w 54"/>
                <a:gd name="T1" fmla="*/ 3 h 88"/>
                <a:gd name="T2" fmla="*/ 0 w 54"/>
                <a:gd name="T3" fmla="*/ 1 h 88"/>
                <a:gd name="T4" fmla="*/ 7 w 54"/>
                <a:gd name="T5" fmla="*/ 6 h 88"/>
                <a:gd name="T6" fmla="*/ 5 w 54"/>
                <a:gd name="T7" fmla="*/ 11 h 88"/>
                <a:gd name="T8" fmla="*/ 7 w 54"/>
                <a:gd name="T9" fmla="*/ 6 h 88"/>
                <a:gd name="T10" fmla="*/ 12 w 54"/>
                <a:gd name="T11" fmla="*/ 15 h 88"/>
                <a:gd name="T12" fmla="*/ 7 w 54"/>
                <a:gd name="T13" fmla="*/ 14 h 88"/>
                <a:gd name="T14" fmla="*/ 14 w 54"/>
                <a:gd name="T15" fmla="*/ 19 h 88"/>
                <a:gd name="T16" fmla="*/ 13 w 54"/>
                <a:gd name="T17" fmla="*/ 24 h 88"/>
                <a:gd name="T18" fmla="*/ 14 w 54"/>
                <a:gd name="T19" fmla="*/ 19 h 88"/>
                <a:gd name="T20" fmla="*/ 20 w 54"/>
                <a:gd name="T21" fmla="*/ 28 h 88"/>
                <a:gd name="T22" fmla="*/ 15 w 54"/>
                <a:gd name="T23" fmla="*/ 27 h 88"/>
                <a:gd name="T24" fmla="*/ 22 w 54"/>
                <a:gd name="T25" fmla="*/ 32 h 88"/>
                <a:gd name="T26" fmla="*/ 21 w 54"/>
                <a:gd name="T27" fmla="*/ 37 h 88"/>
                <a:gd name="T28" fmla="*/ 22 w 54"/>
                <a:gd name="T29" fmla="*/ 32 h 88"/>
                <a:gd name="T30" fmla="*/ 28 w 54"/>
                <a:gd name="T31" fmla="*/ 41 h 88"/>
                <a:gd name="T32" fmla="*/ 23 w 54"/>
                <a:gd name="T33" fmla="*/ 40 h 88"/>
                <a:gd name="T34" fmla="*/ 30 w 54"/>
                <a:gd name="T35" fmla="*/ 44 h 88"/>
                <a:gd name="T36" fmla="*/ 28 w 54"/>
                <a:gd name="T37" fmla="*/ 49 h 88"/>
                <a:gd name="T38" fmla="*/ 30 w 54"/>
                <a:gd name="T39" fmla="*/ 44 h 88"/>
                <a:gd name="T40" fmla="*/ 35 w 54"/>
                <a:gd name="T41" fmla="*/ 54 h 88"/>
                <a:gd name="T42" fmla="*/ 30 w 54"/>
                <a:gd name="T43" fmla="*/ 53 h 88"/>
                <a:gd name="T44" fmla="*/ 37 w 54"/>
                <a:gd name="T45" fmla="*/ 57 h 88"/>
                <a:gd name="T46" fmla="*/ 36 w 54"/>
                <a:gd name="T47" fmla="*/ 62 h 88"/>
                <a:gd name="T48" fmla="*/ 37 w 54"/>
                <a:gd name="T49" fmla="*/ 57 h 88"/>
                <a:gd name="T50" fmla="*/ 43 w 54"/>
                <a:gd name="T51" fmla="*/ 67 h 88"/>
                <a:gd name="T52" fmla="*/ 38 w 54"/>
                <a:gd name="T53" fmla="*/ 65 h 88"/>
                <a:gd name="T54" fmla="*/ 45 w 54"/>
                <a:gd name="T55" fmla="*/ 70 h 88"/>
                <a:gd name="T56" fmla="*/ 43 w 54"/>
                <a:gd name="T57" fmla="*/ 73 h 88"/>
                <a:gd name="T58" fmla="*/ 45 w 54"/>
                <a:gd name="T59" fmla="*/ 70 h 88"/>
                <a:gd name="T60" fmla="*/ 54 w 54"/>
                <a:gd name="T61" fmla="*/ 88 h 88"/>
                <a:gd name="T62" fmla="*/ 52 w 54"/>
                <a:gd name="T63"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8">
                  <a:moveTo>
                    <a:pt x="3" y="0"/>
                  </a:moveTo>
                  <a:lnTo>
                    <a:pt x="5" y="3"/>
                  </a:lnTo>
                  <a:lnTo>
                    <a:pt x="1" y="5"/>
                  </a:lnTo>
                  <a:lnTo>
                    <a:pt x="0" y="1"/>
                  </a:lnTo>
                  <a:lnTo>
                    <a:pt x="3" y="0"/>
                  </a:lnTo>
                  <a:close/>
                  <a:moveTo>
                    <a:pt x="7" y="6"/>
                  </a:moveTo>
                  <a:lnTo>
                    <a:pt x="9" y="9"/>
                  </a:lnTo>
                  <a:lnTo>
                    <a:pt x="5" y="11"/>
                  </a:lnTo>
                  <a:lnTo>
                    <a:pt x="3" y="8"/>
                  </a:lnTo>
                  <a:lnTo>
                    <a:pt x="7" y="6"/>
                  </a:lnTo>
                  <a:close/>
                  <a:moveTo>
                    <a:pt x="10" y="12"/>
                  </a:moveTo>
                  <a:lnTo>
                    <a:pt x="12" y="15"/>
                  </a:lnTo>
                  <a:lnTo>
                    <a:pt x="9" y="17"/>
                  </a:lnTo>
                  <a:lnTo>
                    <a:pt x="7" y="14"/>
                  </a:lnTo>
                  <a:lnTo>
                    <a:pt x="10" y="12"/>
                  </a:lnTo>
                  <a:close/>
                  <a:moveTo>
                    <a:pt x="14" y="19"/>
                  </a:moveTo>
                  <a:lnTo>
                    <a:pt x="16" y="22"/>
                  </a:lnTo>
                  <a:lnTo>
                    <a:pt x="13" y="24"/>
                  </a:lnTo>
                  <a:lnTo>
                    <a:pt x="11" y="21"/>
                  </a:lnTo>
                  <a:lnTo>
                    <a:pt x="14" y="19"/>
                  </a:lnTo>
                  <a:close/>
                  <a:moveTo>
                    <a:pt x="18" y="25"/>
                  </a:moveTo>
                  <a:lnTo>
                    <a:pt x="20" y="28"/>
                  </a:lnTo>
                  <a:lnTo>
                    <a:pt x="17" y="30"/>
                  </a:lnTo>
                  <a:lnTo>
                    <a:pt x="15" y="27"/>
                  </a:lnTo>
                  <a:lnTo>
                    <a:pt x="18" y="25"/>
                  </a:lnTo>
                  <a:close/>
                  <a:moveTo>
                    <a:pt x="22" y="32"/>
                  </a:moveTo>
                  <a:lnTo>
                    <a:pt x="24" y="35"/>
                  </a:lnTo>
                  <a:lnTo>
                    <a:pt x="21" y="37"/>
                  </a:lnTo>
                  <a:lnTo>
                    <a:pt x="19" y="33"/>
                  </a:lnTo>
                  <a:lnTo>
                    <a:pt x="22" y="32"/>
                  </a:lnTo>
                  <a:close/>
                  <a:moveTo>
                    <a:pt x="26" y="38"/>
                  </a:moveTo>
                  <a:lnTo>
                    <a:pt x="28" y="41"/>
                  </a:lnTo>
                  <a:lnTo>
                    <a:pt x="25" y="43"/>
                  </a:lnTo>
                  <a:lnTo>
                    <a:pt x="23" y="40"/>
                  </a:lnTo>
                  <a:lnTo>
                    <a:pt x="26" y="38"/>
                  </a:lnTo>
                  <a:close/>
                  <a:moveTo>
                    <a:pt x="30" y="44"/>
                  </a:moveTo>
                  <a:lnTo>
                    <a:pt x="32" y="48"/>
                  </a:lnTo>
                  <a:lnTo>
                    <a:pt x="28" y="49"/>
                  </a:lnTo>
                  <a:lnTo>
                    <a:pt x="26" y="46"/>
                  </a:lnTo>
                  <a:lnTo>
                    <a:pt x="30" y="44"/>
                  </a:lnTo>
                  <a:close/>
                  <a:moveTo>
                    <a:pt x="34" y="51"/>
                  </a:moveTo>
                  <a:lnTo>
                    <a:pt x="35" y="54"/>
                  </a:lnTo>
                  <a:lnTo>
                    <a:pt x="32" y="56"/>
                  </a:lnTo>
                  <a:lnTo>
                    <a:pt x="30" y="53"/>
                  </a:lnTo>
                  <a:lnTo>
                    <a:pt x="34" y="51"/>
                  </a:lnTo>
                  <a:close/>
                  <a:moveTo>
                    <a:pt x="37" y="57"/>
                  </a:moveTo>
                  <a:lnTo>
                    <a:pt x="39" y="60"/>
                  </a:lnTo>
                  <a:lnTo>
                    <a:pt x="36" y="62"/>
                  </a:lnTo>
                  <a:lnTo>
                    <a:pt x="34" y="59"/>
                  </a:lnTo>
                  <a:lnTo>
                    <a:pt x="37" y="57"/>
                  </a:lnTo>
                  <a:close/>
                  <a:moveTo>
                    <a:pt x="41" y="63"/>
                  </a:moveTo>
                  <a:lnTo>
                    <a:pt x="43" y="67"/>
                  </a:lnTo>
                  <a:lnTo>
                    <a:pt x="40" y="69"/>
                  </a:lnTo>
                  <a:lnTo>
                    <a:pt x="38" y="65"/>
                  </a:lnTo>
                  <a:lnTo>
                    <a:pt x="41" y="63"/>
                  </a:lnTo>
                  <a:close/>
                  <a:moveTo>
                    <a:pt x="45" y="70"/>
                  </a:moveTo>
                  <a:lnTo>
                    <a:pt x="46" y="71"/>
                  </a:lnTo>
                  <a:lnTo>
                    <a:pt x="43" y="73"/>
                  </a:lnTo>
                  <a:lnTo>
                    <a:pt x="42" y="72"/>
                  </a:lnTo>
                  <a:lnTo>
                    <a:pt x="45" y="70"/>
                  </a:lnTo>
                  <a:close/>
                  <a:moveTo>
                    <a:pt x="52" y="63"/>
                  </a:moveTo>
                  <a:lnTo>
                    <a:pt x="54" y="88"/>
                  </a:lnTo>
                  <a:lnTo>
                    <a:pt x="33" y="75"/>
                  </a:lnTo>
                  <a:lnTo>
                    <a:pt x="52" y="6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86" name="Freeform 67">
              <a:extLst>
                <a:ext uri="{FF2B5EF4-FFF2-40B4-BE49-F238E27FC236}">
                  <a16:creationId xmlns:a16="http://schemas.microsoft.com/office/drawing/2014/main" id="{EC1864E3-77D2-1FB1-BB42-BA557843ED3E}"/>
                </a:ext>
              </a:extLst>
            </p:cNvPr>
            <p:cNvSpPr>
              <a:spLocks noEditPoints="1"/>
            </p:cNvSpPr>
            <p:nvPr/>
          </p:nvSpPr>
          <p:spPr bwMode="auto">
            <a:xfrm>
              <a:off x="5734051" y="3409950"/>
              <a:ext cx="85725" cy="141288"/>
            </a:xfrm>
            <a:custGeom>
              <a:avLst/>
              <a:gdLst>
                <a:gd name="T0" fmla="*/ 5 w 54"/>
                <a:gd name="T1" fmla="*/ 4 h 89"/>
                <a:gd name="T2" fmla="*/ 0 w 54"/>
                <a:gd name="T3" fmla="*/ 2 h 89"/>
                <a:gd name="T4" fmla="*/ 7 w 54"/>
                <a:gd name="T5" fmla="*/ 7 h 89"/>
                <a:gd name="T6" fmla="*/ 5 w 54"/>
                <a:gd name="T7" fmla="*/ 12 h 89"/>
                <a:gd name="T8" fmla="*/ 7 w 54"/>
                <a:gd name="T9" fmla="*/ 7 h 89"/>
                <a:gd name="T10" fmla="*/ 12 w 54"/>
                <a:gd name="T11" fmla="*/ 16 h 89"/>
                <a:gd name="T12" fmla="*/ 7 w 54"/>
                <a:gd name="T13" fmla="*/ 15 h 89"/>
                <a:gd name="T14" fmla="*/ 14 w 54"/>
                <a:gd name="T15" fmla="*/ 20 h 89"/>
                <a:gd name="T16" fmla="*/ 13 w 54"/>
                <a:gd name="T17" fmla="*/ 25 h 89"/>
                <a:gd name="T18" fmla="*/ 14 w 54"/>
                <a:gd name="T19" fmla="*/ 20 h 89"/>
                <a:gd name="T20" fmla="*/ 20 w 54"/>
                <a:gd name="T21" fmla="*/ 29 h 89"/>
                <a:gd name="T22" fmla="*/ 15 w 54"/>
                <a:gd name="T23" fmla="*/ 28 h 89"/>
                <a:gd name="T24" fmla="*/ 22 w 54"/>
                <a:gd name="T25" fmla="*/ 32 h 89"/>
                <a:gd name="T26" fmla="*/ 21 w 54"/>
                <a:gd name="T27" fmla="*/ 38 h 89"/>
                <a:gd name="T28" fmla="*/ 22 w 54"/>
                <a:gd name="T29" fmla="*/ 32 h 89"/>
                <a:gd name="T30" fmla="*/ 28 w 54"/>
                <a:gd name="T31" fmla="*/ 42 h 89"/>
                <a:gd name="T32" fmla="*/ 23 w 54"/>
                <a:gd name="T33" fmla="*/ 41 h 89"/>
                <a:gd name="T34" fmla="*/ 30 w 54"/>
                <a:gd name="T35" fmla="*/ 45 h 89"/>
                <a:gd name="T36" fmla="*/ 28 w 54"/>
                <a:gd name="T37" fmla="*/ 50 h 89"/>
                <a:gd name="T38" fmla="*/ 30 w 54"/>
                <a:gd name="T39" fmla="*/ 45 h 89"/>
                <a:gd name="T40" fmla="*/ 35 w 54"/>
                <a:gd name="T41" fmla="*/ 55 h 89"/>
                <a:gd name="T42" fmla="*/ 30 w 54"/>
                <a:gd name="T43" fmla="*/ 54 h 89"/>
                <a:gd name="T44" fmla="*/ 37 w 54"/>
                <a:gd name="T45" fmla="*/ 58 h 89"/>
                <a:gd name="T46" fmla="*/ 36 w 54"/>
                <a:gd name="T47" fmla="*/ 63 h 89"/>
                <a:gd name="T48" fmla="*/ 37 w 54"/>
                <a:gd name="T49" fmla="*/ 58 h 89"/>
                <a:gd name="T50" fmla="*/ 43 w 54"/>
                <a:gd name="T51" fmla="*/ 68 h 89"/>
                <a:gd name="T52" fmla="*/ 38 w 54"/>
                <a:gd name="T53" fmla="*/ 66 h 89"/>
                <a:gd name="T54" fmla="*/ 45 w 54"/>
                <a:gd name="T55" fmla="*/ 71 h 89"/>
                <a:gd name="T56" fmla="*/ 43 w 54"/>
                <a:gd name="T57" fmla="*/ 74 h 89"/>
                <a:gd name="T58" fmla="*/ 45 w 54"/>
                <a:gd name="T59" fmla="*/ 71 h 89"/>
                <a:gd name="T60" fmla="*/ 54 w 54"/>
                <a:gd name="T61" fmla="*/ 89 h 89"/>
                <a:gd name="T62" fmla="*/ 52 w 54"/>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 h="89">
                  <a:moveTo>
                    <a:pt x="3" y="0"/>
                  </a:moveTo>
                  <a:lnTo>
                    <a:pt x="5" y="4"/>
                  </a:lnTo>
                  <a:lnTo>
                    <a:pt x="1" y="6"/>
                  </a:lnTo>
                  <a:lnTo>
                    <a:pt x="0" y="2"/>
                  </a:lnTo>
                  <a:lnTo>
                    <a:pt x="3" y="0"/>
                  </a:lnTo>
                  <a:close/>
                  <a:moveTo>
                    <a:pt x="7" y="7"/>
                  </a:moveTo>
                  <a:lnTo>
                    <a:pt x="9" y="10"/>
                  </a:lnTo>
                  <a:lnTo>
                    <a:pt x="5" y="12"/>
                  </a:lnTo>
                  <a:lnTo>
                    <a:pt x="3" y="9"/>
                  </a:lnTo>
                  <a:lnTo>
                    <a:pt x="7" y="7"/>
                  </a:lnTo>
                  <a:close/>
                  <a:moveTo>
                    <a:pt x="10" y="13"/>
                  </a:moveTo>
                  <a:lnTo>
                    <a:pt x="12" y="16"/>
                  </a:lnTo>
                  <a:lnTo>
                    <a:pt x="9" y="18"/>
                  </a:lnTo>
                  <a:lnTo>
                    <a:pt x="7" y="15"/>
                  </a:lnTo>
                  <a:lnTo>
                    <a:pt x="10" y="13"/>
                  </a:lnTo>
                  <a:close/>
                  <a:moveTo>
                    <a:pt x="14" y="20"/>
                  </a:moveTo>
                  <a:lnTo>
                    <a:pt x="16" y="23"/>
                  </a:lnTo>
                  <a:lnTo>
                    <a:pt x="13" y="25"/>
                  </a:lnTo>
                  <a:lnTo>
                    <a:pt x="11" y="21"/>
                  </a:lnTo>
                  <a:lnTo>
                    <a:pt x="14" y="20"/>
                  </a:lnTo>
                  <a:close/>
                  <a:moveTo>
                    <a:pt x="18" y="26"/>
                  </a:moveTo>
                  <a:lnTo>
                    <a:pt x="20" y="29"/>
                  </a:lnTo>
                  <a:lnTo>
                    <a:pt x="17" y="31"/>
                  </a:lnTo>
                  <a:lnTo>
                    <a:pt x="15" y="28"/>
                  </a:lnTo>
                  <a:lnTo>
                    <a:pt x="18" y="26"/>
                  </a:lnTo>
                  <a:close/>
                  <a:moveTo>
                    <a:pt x="22" y="32"/>
                  </a:moveTo>
                  <a:lnTo>
                    <a:pt x="24" y="36"/>
                  </a:lnTo>
                  <a:lnTo>
                    <a:pt x="21" y="38"/>
                  </a:lnTo>
                  <a:lnTo>
                    <a:pt x="19" y="34"/>
                  </a:lnTo>
                  <a:lnTo>
                    <a:pt x="22" y="32"/>
                  </a:lnTo>
                  <a:close/>
                  <a:moveTo>
                    <a:pt x="26" y="39"/>
                  </a:moveTo>
                  <a:lnTo>
                    <a:pt x="28" y="42"/>
                  </a:lnTo>
                  <a:lnTo>
                    <a:pt x="25" y="44"/>
                  </a:lnTo>
                  <a:lnTo>
                    <a:pt x="23" y="41"/>
                  </a:lnTo>
                  <a:lnTo>
                    <a:pt x="26" y="39"/>
                  </a:lnTo>
                  <a:close/>
                  <a:moveTo>
                    <a:pt x="30" y="45"/>
                  </a:moveTo>
                  <a:lnTo>
                    <a:pt x="32" y="48"/>
                  </a:lnTo>
                  <a:lnTo>
                    <a:pt x="28" y="50"/>
                  </a:lnTo>
                  <a:lnTo>
                    <a:pt x="27" y="47"/>
                  </a:lnTo>
                  <a:lnTo>
                    <a:pt x="30" y="45"/>
                  </a:lnTo>
                  <a:close/>
                  <a:moveTo>
                    <a:pt x="34" y="52"/>
                  </a:moveTo>
                  <a:lnTo>
                    <a:pt x="35" y="55"/>
                  </a:lnTo>
                  <a:lnTo>
                    <a:pt x="32" y="57"/>
                  </a:lnTo>
                  <a:lnTo>
                    <a:pt x="30" y="54"/>
                  </a:lnTo>
                  <a:lnTo>
                    <a:pt x="34" y="52"/>
                  </a:lnTo>
                  <a:close/>
                  <a:moveTo>
                    <a:pt x="37" y="58"/>
                  </a:moveTo>
                  <a:lnTo>
                    <a:pt x="39" y="61"/>
                  </a:lnTo>
                  <a:lnTo>
                    <a:pt x="36" y="63"/>
                  </a:lnTo>
                  <a:lnTo>
                    <a:pt x="34" y="60"/>
                  </a:lnTo>
                  <a:lnTo>
                    <a:pt x="37" y="58"/>
                  </a:lnTo>
                  <a:close/>
                  <a:moveTo>
                    <a:pt x="41" y="64"/>
                  </a:moveTo>
                  <a:lnTo>
                    <a:pt x="43" y="68"/>
                  </a:lnTo>
                  <a:lnTo>
                    <a:pt x="40" y="69"/>
                  </a:lnTo>
                  <a:lnTo>
                    <a:pt x="38" y="66"/>
                  </a:lnTo>
                  <a:lnTo>
                    <a:pt x="41" y="64"/>
                  </a:lnTo>
                  <a:close/>
                  <a:moveTo>
                    <a:pt x="45" y="71"/>
                  </a:moveTo>
                  <a:lnTo>
                    <a:pt x="46" y="72"/>
                  </a:lnTo>
                  <a:lnTo>
                    <a:pt x="43" y="74"/>
                  </a:lnTo>
                  <a:lnTo>
                    <a:pt x="42" y="73"/>
                  </a:lnTo>
                  <a:lnTo>
                    <a:pt x="45" y="71"/>
                  </a:lnTo>
                  <a:close/>
                  <a:moveTo>
                    <a:pt x="52" y="64"/>
                  </a:moveTo>
                  <a:lnTo>
                    <a:pt x="54" y="89"/>
                  </a:lnTo>
                  <a:lnTo>
                    <a:pt x="33" y="76"/>
                  </a:lnTo>
                  <a:lnTo>
                    <a:pt x="52"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sp>
          <p:nvSpPr>
            <p:cNvPr id="87" name="Freeform 68">
              <a:extLst>
                <a:ext uri="{FF2B5EF4-FFF2-40B4-BE49-F238E27FC236}">
                  <a16:creationId xmlns:a16="http://schemas.microsoft.com/office/drawing/2014/main" id="{43386661-1B47-EE00-9803-A22CFF632FCB}"/>
                </a:ext>
              </a:extLst>
            </p:cNvPr>
            <p:cNvSpPr>
              <a:spLocks noEditPoints="1"/>
            </p:cNvSpPr>
            <p:nvPr/>
          </p:nvSpPr>
          <p:spPr bwMode="auto">
            <a:xfrm>
              <a:off x="6083301" y="3405188"/>
              <a:ext cx="87313" cy="141288"/>
            </a:xfrm>
            <a:custGeom>
              <a:avLst/>
              <a:gdLst>
                <a:gd name="T0" fmla="*/ 6 w 55"/>
                <a:gd name="T1" fmla="*/ 3 h 89"/>
                <a:gd name="T2" fmla="*/ 0 w 55"/>
                <a:gd name="T3" fmla="*/ 2 h 89"/>
                <a:gd name="T4" fmla="*/ 8 w 55"/>
                <a:gd name="T5" fmla="*/ 6 h 89"/>
                <a:gd name="T6" fmla="*/ 6 w 55"/>
                <a:gd name="T7" fmla="*/ 11 h 89"/>
                <a:gd name="T8" fmla="*/ 8 w 55"/>
                <a:gd name="T9" fmla="*/ 6 h 89"/>
                <a:gd name="T10" fmla="*/ 13 w 55"/>
                <a:gd name="T11" fmla="*/ 16 h 89"/>
                <a:gd name="T12" fmla="*/ 8 w 55"/>
                <a:gd name="T13" fmla="*/ 15 h 89"/>
                <a:gd name="T14" fmla="*/ 15 w 55"/>
                <a:gd name="T15" fmla="*/ 19 h 89"/>
                <a:gd name="T16" fmla="*/ 14 w 55"/>
                <a:gd name="T17" fmla="*/ 24 h 89"/>
                <a:gd name="T18" fmla="*/ 15 w 55"/>
                <a:gd name="T19" fmla="*/ 19 h 89"/>
                <a:gd name="T20" fmla="*/ 21 w 55"/>
                <a:gd name="T21" fmla="*/ 29 h 89"/>
                <a:gd name="T22" fmla="*/ 16 w 55"/>
                <a:gd name="T23" fmla="*/ 27 h 89"/>
                <a:gd name="T24" fmla="*/ 23 w 55"/>
                <a:gd name="T25" fmla="*/ 32 h 89"/>
                <a:gd name="T26" fmla="*/ 22 w 55"/>
                <a:gd name="T27" fmla="*/ 37 h 89"/>
                <a:gd name="T28" fmla="*/ 23 w 55"/>
                <a:gd name="T29" fmla="*/ 32 h 89"/>
                <a:gd name="T30" fmla="*/ 29 w 55"/>
                <a:gd name="T31" fmla="*/ 41 h 89"/>
                <a:gd name="T32" fmla="*/ 24 w 55"/>
                <a:gd name="T33" fmla="*/ 40 h 89"/>
                <a:gd name="T34" fmla="*/ 31 w 55"/>
                <a:gd name="T35" fmla="*/ 45 h 89"/>
                <a:gd name="T36" fmla="*/ 29 w 55"/>
                <a:gd name="T37" fmla="*/ 50 h 89"/>
                <a:gd name="T38" fmla="*/ 31 w 55"/>
                <a:gd name="T39" fmla="*/ 45 h 89"/>
                <a:gd name="T40" fmla="*/ 36 w 55"/>
                <a:gd name="T41" fmla="*/ 54 h 89"/>
                <a:gd name="T42" fmla="*/ 31 w 55"/>
                <a:gd name="T43" fmla="*/ 53 h 89"/>
                <a:gd name="T44" fmla="*/ 38 w 55"/>
                <a:gd name="T45" fmla="*/ 57 h 89"/>
                <a:gd name="T46" fmla="*/ 37 w 55"/>
                <a:gd name="T47" fmla="*/ 63 h 89"/>
                <a:gd name="T48" fmla="*/ 38 w 55"/>
                <a:gd name="T49" fmla="*/ 57 h 89"/>
                <a:gd name="T50" fmla="*/ 44 w 55"/>
                <a:gd name="T51" fmla="*/ 67 h 89"/>
                <a:gd name="T52" fmla="*/ 39 w 55"/>
                <a:gd name="T53" fmla="*/ 66 h 89"/>
                <a:gd name="T54" fmla="*/ 46 w 55"/>
                <a:gd name="T55" fmla="*/ 70 h 89"/>
                <a:gd name="T56" fmla="*/ 44 w 55"/>
                <a:gd name="T57" fmla="*/ 73 h 89"/>
                <a:gd name="T58" fmla="*/ 46 w 55"/>
                <a:gd name="T59" fmla="*/ 70 h 89"/>
                <a:gd name="T60" fmla="*/ 55 w 55"/>
                <a:gd name="T61" fmla="*/ 89 h 89"/>
                <a:gd name="T62" fmla="*/ 53 w 55"/>
                <a:gd name="T6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89">
                  <a:moveTo>
                    <a:pt x="4" y="0"/>
                  </a:moveTo>
                  <a:lnTo>
                    <a:pt x="6" y="3"/>
                  </a:lnTo>
                  <a:lnTo>
                    <a:pt x="2" y="5"/>
                  </a:lnTo>
                  <a:lnTo>
                    <a:pt x="0" y="2"/>
                  </a:lnTo>
                  <a:lnTo>
                    <a:pt x="4" y="0"/>
                  </a:lnTo>
                  <a:close/>
                  <a:moveTo>
                    <a:pt x="8" y="6"/>
                  </a:moveTo>
                  <a:lnTo>
                    <a:pt x="9" y="9"/>
                  </a:lnTo>
                  <a:lnTo>
                    <a:pt x="6" y="11"/>
                  </a:lnTo>
                  <a:lnTo>
                    <a:pt x="4" y="8"/>
                  </a:lnTo>
                  <a:lnTo>
                    <a:pt x="8" y="6"/>
                  </a:lnTo>
                  <a:close/>
                  <a:moveTo>
                    <a:pt x="11" y="13"/>
                  </a:moveTo>
                  <a:lnTo>
                    <a:pt x="13" y="16"/>
                  </a:lnTo>
                  <a:lnTo>
                    <a:pt x="10" y="18"/>
                  </a:lnTo>
                  <a:lnTo>
                    <a:pt x="8" y="15"/>
                  </a:lnTo>
                  <a:lnTo>
                    <a:pt x="11" y="13"/>
                  </a:lnTo>
                  <a:close/>
                  <a:moveTo>
                    <a:pt x="15" y="19"/>
                  </a:moveTo>
                  <a:lnTo>
                    <a:pt x="17" y="22"/>
                  </a:lnTo>
                  <a:lnTo>
                    <a:pt x="14" y="24"/>
                  </a:lnTo>
                  <a:lnTo>
                    <a:pt x="12" y="21"/>
                  </a:lnTo>
                  <a:lnTo>
                    <a:pt x="15" y="19"/>
                  </a:lnTo>
                  <a:close/>
                  <a:moveTo>
                    <a:pt x="19" y="25"/>
                  </a:moveTo>
                  <a:lnTo>
                    <a:pt x="21" y="29"/>
                  </a:lnTo>
                  <a:lnTo>
                    <a:pt x="18" y="31"/>
                  </a:lnTo>
                  <a:lnTo>
                    <a:pt x="16" y="27"/>
                  </a:lnTo>
                  <a:lnTo>
                    <a:pt x="19" y="25"/>
                  </a:lnTo>
                  <a:close/>
                  <a:moveTo>
                    <a:pt x="23" y="32"/>
                  </a:moveTo>
                  <a:lnTo>
                    <a:pt x="25" y="35"/>
                  </a:lnTo>
                  <a:lnTo>
                    <a:pt x="22" y="37"/>
                  </a:lnTo>
                  <a:lnTo>
                    <a:pt x="20" y="34"/>
                  </a:lnTo>
                  <a:lnTo>
                    <a:pt x="23" y="32"/>
                  </a:lnTo>
                  <a:close/>
                  <a:moveTo>
                    <a:pt x="27" y="38"/>
                  </a:moveTo>
                  <a:lnTo>
                    <a:pt x="29" y="41"/>
                  </a:lnTo>
                  <a:lnTo>
                    <a:pt x="26" y="43"/>
                  </a:lnTo>
                  <a:lnTo>
                    <a:pt x="24" y="40"/>
                  </a:lnTo>
                  <a:lnTo>
                    <a:pt x="27" y="38"/>
                  </a:lnTo>
                  <a:close/>
                  <a:moveTo>
                    <a:pt x="31" y="45"/>
                  </a:moveTo>
                  <a:lnTo>
                    <a:pt x="33" y="48"/>
                  </a:lnTo>
                  <a:lnTo>
                    <a:pt x="29" y="50"/>
                  </a:lnTo>
                  <a:lnTo>
                    <a:pt x="27" y="46"/>
                  </a:lnTo>
                  <a:lnTo>
                    <a:pt x="31" y="45"/>
                  </a:lnTo>
                  <a:close/>
                  <a:moveTo>
                    <a:pt x="34" y="51"/>
                  </a:moveTo>
                  <a:lnTo>
                    <a:pt x="36" y="54"/>
                  </a:lnTo>
                  <a:lnTo>
                    <a:pt x="33" y="56"/>
                  </a:lnTo>
                  <a:lnTo>
                    <a:pt x="31" y="53"/>
                  </a:lnTo>
                  <a:lnTo>
                    <a:pt x="34" y="51"/>
                  </a:lnTo>
                  <a:close/>
                  <a:moveTo>
                    <a:pt x="38" y="57"/>
                  </a:moveTo>
                  <a:lnTo>
                    <a:pt x="40" y="61"/>
                  </a:lnTo>
                  <a:lnTo>
                    <a:pt x="37" y="63"/>
                  </a:lnTo>
                  <a:lnTo>
                    <a:pt x="35" y="59"/>
                  </a:lnTo>
                  <a:lnTo>
                    <a:pt x="38" y="57"/>
                  </a:lnTo>
                  <a:close/>
                  <a:moveTo>
                    <a:pt x="42" y="64"/>
                  </a:moveTo>
                  <a:lnTo>
                    <a:pt x="44" y="67"/>
                  </a:lnTo>
                  <a:lnTo>
                    <a:pt x="41" y="69"/>
                  </a:lnTo>
                  <a:lnTo>
                    <a:pt x="39" y="66"/>
                  </a:lnTo>
                  <a:lnTo>
                    <a:pt x="42" y="64"/>
                  </a:lnTo>
                  <a:close/>
                  <a:moveTo>
                    <a:pt x="46" y="70"/>
                  </a:moveTo>
                  <a:lnTo>
                    <a:pt x="47" y="72"/>
                  </a:lnTo>
                  <a:lnTo>
                    <a:pt x="44" y="73"/>
                  </a:lnTo>
                  <a:lnTo>
                    <a:pt x="43" y="72"/>
                  </a:lnTo>
                  <a:lnTo>
                    <a:pt x="46" y="70"/>
                  </a:lnTo>
                  <a:close/>
                  <a:moveTo>
                    <a:pt x="53" y="64"/>
                  </a:moveTo>
                  <a:lnTo>
                    <a:pt x="55" y="89"/>
                  </a:lnTo>
                  <a:lnTo>
                    <a:pt x="34" y="75"/>
                  </a:lnTo>
                  <a:lnTo>
                    <a:pt x="53" y="6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800"/>
            </a:p>
          </p:txBody>
        </p:sp>
      </p:grpSp>
      <p:sp>
        <p:nvSpPr>
          <p:cNvPr id="2" name="タイトル 1">
            <a:extLst>
              <a:ext uri="{FF2B5EF4-FFF2-40B4-BE49-F238E27FC236}">
                <a16:creationId xmlns:a16="http://schemas.microsoft.com/office/drawing/2014/main" id="{ADCC6B89-8BB1-7A6C-4339-2E902926B803}"/>
              </a:ext>
            </a:extLst>
          </p:cNvPr>
          <p:cNvSpPr>
            <a:spLocks noGrp="1"/>
          </p:cNvSpPr>
          <p:nvPr>
            <p:ph type="title"/>
          </p:nvPr>
        </p:nvSpPr>
        <p:spPr/>
        <p:txBody>
          <a:bodyPr/>
          <a:lstStyle/>
          <a:p>
            <a:r>
              <a:rPr lang="ja-JP" altLang="en-US" dirty="0">
                <a:latin typeface="+mn-lt"/>
              </a:rPr>
              <a:t>画像シーケンスの例</a:t>
            </a:r>
            <a:endParaRPr kumimoji="1" lang="ja-JP" altLang="en-US" dirty="0">
              <a:latin typeface="+mn-lt"/>
            </a:endParaRPr>
          </a:p>
        </p:txBody>
      </p:sp>
      <p:sp>
        <p:nvSpPr>
          <p:cNvPr id="4" name="スライド番号プレースホルダー 3">
            <a:extLst>
              <a:ext uri="{FF2B5EF4-FFF2-40B4-BE49-F238E27FC236}">
                <a16:creationId xmlns:a16="http://schemas.microsoft.com/office/drawing/2014/main" id="{29DADC8D-594A-C044-6633-DD5BA6A1FD0B}"/>
              </a:ext>
            </a:extLst>
          </p:cNvPr>
          <p:cNvSpPr>
            <a:spLocks noGrp="1"/>
          </p:cNvSpPr>
          <p:nvPr>
            <p:ph type="sldNum" sz="quarter" idx="12"/>
          </p:nvPr>
        </p:nvSpPr>
        <p:spPr/>
        <p:txBody>
          <a:bodyPr/>
          <a:lstStyle/>
          <a:p>
            <a:fld id="{025BF1CB-AC46-4392-AACF-5E1B0FBAF5D6}" type="slidenum">
              <a:rPr kumimoji="1" lang="ja-JP" altLang="en-US" smtClean="0"/>
              <a:t>27</a:t>
            </a:fld>
            <a:endParaRPr kumimoji="1" lang="ja-JP" altLang="en-US"/>
          </a:p>
        </p:txBody>
      </p:sp>
      <p:pic>
        <p:nvPicPr>
          <p:cNvPr id="27" name="図 26" descr="山の町&#10;&#10;AI によって生成されたコンテンツは間違っている可能性があります。">
            <a:extLst>
              <a:ext uri="{FF2B5EF4-FFF2-40B4-BE49-F238E27FC236}">
                <a16:creationId xmlns:a16="http://schemas.microsoft.com/office/drawing/2014/main" id="{B8E027BD-11F6-FAEE-7E78-74C0D4202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299" y="2076466"/>
            <a:ext cx="1188602" cy="1188602"/>
          </a:xfrm>
          <a:prstGeom prst="rect">
            <a:avLst/>
          </a:prstGeom>
        </p:spPr>
      </p:pic>
      <p:pic>
        <p:nvPicPr>
          <p:cNvPr id="29" name="図 28" descr="山に囲まれた建物&#10;&#10;AI によって生成されたコンテンツは間違っている可能性があります。">
            <a:extLst>
              <a:ext uri="{FF2B5EF4-FFF2-40B4-BE49-F238E27FC236}">
                <a16:creationId xmlns:a16="http://schemas.microsoft.com/office/drawing/2014/main" id="{0C1A97D9-A1DF-E8D4-570D-0485C597E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140" y="2080533"/>
            <a:ext cx="1188602" cy="1188602"/>
          </a:xfrm>
          <a:prstGeom prst="rect">
            <a:avLst/>
          </a:prstGeom>
        </p:spPr>
      </p:pic>
      <p:pic>
        <p:nvPicPr>
          <p:cNvPr id="30" name="図 29" descr="山の町&#10;&#10;AI によって生成されたコンテンツは間違っている可能性があります。">
            <a:extLst>
              <a:ext uri="{FF2B5EF4-FFF2-40B4-BE49-F238E27FC236}">
                <a16:creationId xmlns:a16="http://schemas.microsoft.com/office/drawing/2014/main" id="{CE3ABAF6-CF44-CA98-B20A-8FB243713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347" y="4264779"/>
            <a:ext cx="1046757" cy="1046757"/>
          </a:xfrm>
          <a:prstGeom prst="rect">
            <a:avLst/>
          </a:prstGeom>
        </p:spPr>
      </p:pic>
      <p:pic>
        <p:nvPicPr>
          <p:cNvPr id="31" name="図 30" descr="山に囲まれた建物&#10;&#10;AI によって生成されたコンテンツは間違っている可能性があります。">
            <a:extLst>
              <a:ext uri="{FF2B5EF4-FFF2-40B4-BE49-F238E27FC236}">
                <a16:creationId xmlns:a16="http://schemas.microsoft.com/office/drawing/2014/main" id="{3C79B6C9-1744-DE82-5A7B-24807599CE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708" y="4284179"/>
            <a:ext cx="1046756" cy="1046756"/>
          </a:xfrm>
          <a:prstGeom prst="rect">
            <a:avLst/>
          </a:prstGeom>
        </p:spPr>
      </p:pic>
      <p:pic>
        <p:nvPicPr>
          <p:cNvPr id="33" name="図 32" descr="屋外, 建物, 大きい, 市 が含まれている画像&#10;&#10;AI によって生成されたコンテンツは間違っている可能性があります。">
            <a:extLst>
              <a:ext uri="{FF2B5EF4-FFF2-40B4-BE49-F238E27FC236}">
                <a16:creationId xmlns:a16="http://schemas.microsoft.com/office/drawing/2014/main" id="{23DC0D46-AD69-AE17-8255-FFDD86C68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4479" y="4275164"/>
            <a:ext cx="1046756" cy="1046756"/>
          </a:xfrm>
          <a:prstGeom prst="rect">
            <a:avLst/>
          </a:prstGeom>
        </p:spPr>
      </p:pic>
      <p:pic>
        <p:nvPicPr>
          <p:cNvPr id="37" name="図 36" descr="山に囲まれた建物&#10;&#10;AI によって生成されたコンテンツは間違っている可能性があります。">
            <a:extLst>
              <a:ext uri="{FF2B5EF4-FFF2-40B4-BE49-F238E27FC236}">
                <a16:creationId xmlns:a16="http://schemas.microsoft.com/office/drawing/2014/main" id="{ABEBA6F8-A0A5-C2EC-3ADB-E88AD59302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8520" y="4275164"/>
            <a:ext cx="1046756" cy="1046756"/>
          </a:xfrm>
          <a:prstGeom prst="rect">
            <a:avLst/>
          </a:prstGeom>
        </p:spPr>
      </p:pic>
      <p:pic>
        <p:nvPicPr>
          <p:cNvPr id="41" name="図 40" descr="屋外, 建物, 市, 大きい が含まれている画像&#10;&#10;AI によって生成されたコンテンツは間違っている可能性があります。">
            <a:extLst>
              <a:ext uri="{FF2B5EF4-FFF2-40B4-BE49-F238E27FC236}">
                <a16:creationId xmlns:a16="http://schemas.microsoft.com/office/drawing/2014/main" id="{2317C9C7-C448-65D9-1043-3F0501C904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9611" y="4275164"/>
            <a:ext cx="1046756" cy="1046756"/>
          </a:xfrm>
          <a:prstGeom prst="rect">
            <a:avLst/>
          </a:prstGeom>
        </p:spPr>
      </p:pic>
      <p:cxnSp>
        <p:nvCxnSpPr>
          <p:cNvPr id="45" name="直線矢印コネクタ 44">
            <a:extLst>
              <a:ext uri="{FF2B5EF4-FFF2-40B4-BE49-F238E27FC236}">
                <a16:creationId xmlns:a16="http://schemas.microsoft.com/office/drawing/2014/main" id="{5444E474-69CF-0C7E-7A6C-B30554B5BB06}"/>
              </a:ext>
            </a:extLst>
          </p:cNvPr>
          <p:cNvCxnSpPr>
            <a:cxnSpLocks/>
            <a:stCxn id="13" idx="0"/>
            <a:endCxn id="29" idx="0"/>
          </p:cNvCxnSpPr>
          <p:nvPr/>
        </p:nvCxnSpPr>
        <p:spPr>
          <a:xfrm>
            <a:off x="2089018" y="1706906"/>
            <a:ext cx="5716423" cy="373627"/>
          </a:xfrm>
          <a:prstGeom prst="straightConnector1">
            <a:avLst/>
          </a:prstGeom>
          <a:ln w="28575"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直線矢印コネクタ 46">
            <a:extLst>
              <a:ext uri="{FF2B5EF4-FFF2-40B4-BE49-F238E27FC236}">
                <a16:creationId xmlns:a16="http://schemas.microsoft.com/office/drawing/2014/main" id="{E3DC1628-0F3B-87D7-2D51-A839652AB0D8}"/>
              </a:ext>
            </a:extLst>
          </p:cNvPr>
          <p:cNvCxnSpPr>
            <a:cxnSpLocks/>
            <a:stCxn id="21" idx="0"/>
            <a:endCxn id="27" idx="0"/>
          </p:cNvCxnSpPr>
          <p:nvPr/>
        </p:nvCxnSpPr>
        <p:spPr>
          <a:xfrm>
            <a:off x="3388296" y="1706906"/>
            <a:ext cx="6027304" cy="369560"/>
          </a:xfrm>
          <a:prstGeom prst="straightConnector1">
            <a:avLst/>
          </a:prstGeom>
          <a:ln w="28575"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直線矢印コネクタ 49">
            <a:extLst>
              <a:ext uri="{FF2B5EF4-FFF2-40B4-BE49-F238E27FC236}">
                <a16:creationId xmlns:a16="http://schemas.microsoft.com/office/drawing/2014/main" id="{25249B5E-38DD-6467-7BC7-9F20D683C2EA}"/>
              </a:ext>
            </a:extLst>
          </p:cNvPr>
          <p:cNvCxnSpPr>
            <a:cxnSpLocks/>
            <a:endCxn id="31" idx="0"/>
          </p:cNvCxnSpPr>
          <p:nvPr/>
        </p:nvCxnSpPr>
        <p:spPr>
          <a:xfrm flipH="1">
            <a:off x="6311086" y="3633940"/>
            <a:ext cx="1439812" cy="650239"/>
          </a:xfrm>
          <a:prstGeom prst="straightConnector1">
            <a:avLst/>
          </a:prstGeom>
          <a:ln w="28575"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直線矢印コネクタ 52">
            <a:extLst>
              <a:ext uri="{FF2B5EF4-FFF2-40B4-BE49-F238E27FC236}">
                <a16:creationId xmlns:a16="http://schemas.microsoft.com/office/drawing/2014/main" id="{D3DACF09-29F5-8D6F-0E18-2C64EC63C098}"/>
              </a:ext>
            </a:extLst>
          </p:cNvPr>
          <p:cNvCxnSpPr>
            <a:cxnSpLocks/>
            <a:endCxn id="30" idx="0"/>
          </p:cNvCxnSpPr>
          <p:nvPr/>
        </p:nvCxnSpPr>
        <p:spPr>
          <a:xfrm>
            <a:off x="9527093" y="3624337"/>
            <a:ext cx="1195633" cy="640442"/>
          </a:xfrm>
          <a:prstGeom prst="straightConnector1">
            <a:avLst/>
          </a:prstGeom>
          <a:ln w="28575"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四角形: 角を丸くする 7">
            <a:extLst>
              <a:ext uri="{FF2B5EF4-FFF2-40B4-BE49-F238E27FC236}">
                <a16:creationId xmlns:a16="http://schemas.microsoft.com/office/drawing/2014/main" id="{F515BD85-3DB4-F152-39D1-F0E2ABF5C6ED}"/>
              </a:ext>
            </a:extLst>
          </p:cNvPr>
          <p:cNvSpPr/>
          <p:nvPr/>
        </p:nvSpPr>
        <p:spPr>
          <a:xfrm>
            <a:off x="5606285" y="4056651"/>
            <a:ext cx="5823715" cy="1827826"/>
          </a:xfrm>
          <a:prstGeom prst="roundRect">
            <a:avLst>
              <a:gd name="adj" fmla="val 7000"/>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476C7F57-2A2A-ECF0-BD6C-E54D95C70831}"/>
              </a:ext>
            </a:extLst>
          </p:cNvPr>
          <p:cNvSpPr txBox="1">
            <a:spLocks/>
          </p:cNvSpPr>
          <p:nvPr/>
        </p:nvSpPr>
        <p:spPr>
          <a:xfrm>
            <a:off x="7438173" y="5961574"/>
            <a:ext cx="2109632" cy="36381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400" dirty="0">
                <a:latin typeface="Times New Roman" panose="02020603050405020304" pitchFamily="18" charset="0"/>
                <a:cs typeface="Times New Roman" panose="02020603050405020304" pitchFamily="18" charset="0"/>
              </a:rPr>
              <a:t>空間連続性</a:t>
            </a:r>
            <a:endParaRPr lang="en-US" altLang="ja-JP" sz="2400"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F3FCC390-8BE2-D4B5-5D76-3B211CE63685}"/>
              </a:ext>
            </a:extLst>
          </p:cNvPr>
          <p:cNvCxnSpPr>
            <a:stCxn id="29" idx="3"/>
            <a:endCxn id="27" idx="1"/>
          </p:cNvCxnSpPr>
          <p:nvPr/>
        </p:nvCxnSpPr>
        <p:spPr>
          <a:xfrm flipV="1">
            <a:off x="8399742" y="2670767"/>
            <a:ext cx="421557" cy="4067"/>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2" name="コンテンツ プレースホルダー 2">
            <a:extLst>
              <a:ext uri="{FF2B5EF4-FFF2-40B4-BE49-F238E27FC236}">
                <a16:creationId xmlns:a16="http://schemas.microsoft.com/office/drawing/2014/main" id="{99BC4DE8-6203-7986-E927-7E079B6DFA9B}"/>
              </a:ext>
            </a:extLst>
          </p:cNvPr>
          <p:cNvSpPr txBox="1">
            <a:spLocks/>
          </p:cNvSpPr>
          <p:nvPr/>
        </p:nvSpPr>
        <p:spPr>
          <a:xfrm>
            <a:off x="7285294" y="1505002"/>
            <a:ext cx="2585172" cy="5489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dirty="0"/>
              <a:t>エリア間：重複部分なし</a:t>
            </a:r>
            <a:endParaRPr lang="en-US" altLang="ja-JP" dirty="0"/>
          </a:p>
        </p:txBody>
      </p:sp>
      <p:sp>
        <p:nvSpPr>
          <p:cNvPr id="121" name="コンテンツ プレースホルダー 2">
            <a:extLst>
              <a:ext uri="{FF2B5EF4-FFF2-40B4-BE49-F238E27FC236}">
                <a16:creationId xmlns:a16="http://schemas.microsoft.com/office/drawing/2014/main" id="{2C6B688D-A178-20B0-14E6-527639F68EA6}"/>
              </a:ext>
            </a:extLst>
          </p:cNvPr>
          <p:cNvSpPr txBox="1">
            <a:spLocks/>
          </p:cNvSpPr>
          <p:nvPr/>
        </p:nvSpPr>
        <p:spPr>
          <a:xfrm>
            <a:off x="7343464" y="3170335"/>
            <a:ext cx="848964" cy="3638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ja-JP" sz="2400" i="1" dirty="0">
                <a:latin typeface="Times New Roman" panose="02020603050405020304" pitchFamily="18" charset="0"/>
                <a:cs typeface="Times New Roman" panose="02020603050405020304" pitchFamily="18" charset="0"/>
              </a:rPr>
              <a:t>a</a:t>
            </a:r>
            <a:r>
              <a:rPr lang="en-US" altLang="ja-JP" sz="2400" i="1" baseline="-25000" dirty="0">
                <a:latin typeface="Times New Roman" panose="02020603050405020304" pitchFamily="18" charset="0"/>
                <a:cs typeface="Times New Roman" panose="02020603050405020304" pitchFamily="18" charset="0"/>
              </a:rPr>
              <a:t>p</a:t>
            </a:r>
          </a:p>
        </p:txBody>
      </p:sp>
      <p:sp>
        <p:nvSpPr>
          <p:cNvPr id="122" name="コンテンツ プレースホルダー 2">
            <a:extLst>
              <a:ext uri="{FF2B5EF4-FFF2-40B4-BE49-F238E27FC236}">
                <a16:creationId xmlns:a16="http://schemas.microsoft.com/office/drawing/2014/main" id="{9933E916-8FB6-3E12-5573-AC0774CE7A89}"/>
              </a:ext>
            </a:extLst>
          </p:cNvPr>
          <p:cNvSpPr txBox="1">
            <a:spLocks/>
          </p:cNvSpPr>
          <p:nvPr/>
        </p:nvSpPr>
        <p:spPr>
          <a:xfrm>
            <a:off x="9028614" y="3169207"/>
            <a:ext cx="848964" cy="3638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altLang="ja-JP" sz="2400" i="1" dirty="0">
                <a:latin typeface="Times New Roman" panose="02020603050405020304" pitchFamily="18" charset="0"/>
                <a:cs typeface="Times New Roman" panose="02020603050405020304" pitchFamily="18" charset="0"/>
              </a:rPr>
              <a:t>a</a:t>
            </a:r>
            <a:r>
              <a:rPr lang="en-US" altLang="ja-JP" sz="2400" i="1" baseline="-25000" dirty="0">
                <a:latin typeface="Times New Roman" panose="02020603050405020304" pitchFamily="18" charset="0"/>
                <a:cs typeface="Times New Roman" panose="02020603050405020304" pitchFamily="18" charset="0"/>
              </a:rPr>
              <a:t>p+1</a:t>
            </a:r>
          </a:p>
        </p:txBody>
      </p:sp>
      <p:sp>
        <p:nvSpPr>
          <p:cNvPr id="130" name="左中かっこ 129">
            <a:extLst>
              <a:ext uri="{FF2B5EF4-FFF2-40B4-BE49-F238E27FC236}">
                <a16:creationId xmlns:a16="http://schemas.microsoft.com/office/drawing/2014/main" id="{4F2631A2-ED86-062B-E612-6E9B11DA4C2E}"/>
              </a:ext>
            </a:extLst>
          </p:cNvPr>
          <p:cNvSpPr/>
          <p:nvPr/>
        </p:nvSpPr>
        <p:spPr>
          <a:xfrm rot="16200000">
            <a:off x="8363006" y="2635090"/>
            <a:ext cx="259966" cy="5612858"/>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31" name="コンテンツ プレースホルダー 2">
            <a:extLst>
              <a:ext uri="{FF2B5EF4-FFF2-40B4-BE49-F238E27FC236}">
                <a16:creationId xmlns:a16="http://schemas.microsoft.com/office/drawing/2014/main" id="{C19F2960-7AE7-50B9-FD84-83783B567F44}"/>
              </a:ext>
            </a:extLst>
          </p:cNvPr>
          <p:cNvSpPr txBox="1">
            <a:spLocks/>
          </p:cNvSpPr>
          <p:nvPr/>
        </p:nvSpPr>
        <p:spPr>
          <a:xfrm>
            <a:off x="7438173" y="5520663"/>
            <a:ext cx="2109632" cy="3638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1800" dirty="0">
                <a:latin typeface="Times New Roman" panose="02020603050405020304" pitchFamily="18" charset="0"/>
                <a:cs typeface="Times New Roman" panose="02020603050405020304" pitchFamily="18" charset="0"/>
              </a:rPr>
              <a:t>画像シーケンス</a:t>
            </a:r>
            <a:endParaRPr lang="en-US" altLang="ja-JP"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43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0866F-E246-D840-B022-56D7C4D7EAAB}"/>
            </a:ext>
          </a:extLst>
        </p:cNvPr>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0B78174C-9BCC-7F5C-4396-CDBE9EC65490}"/>
              </a:ext>
            </a:extLst>
          </p:cNvPr>
          <p:cNvSpPr/>
          <p:nvPr/>
        </p:nvSpPr>
        <p:spPr>
          <a:xfrm>
            <a:off x="971901" y="1906259"/>
            <a:ext cx="10413242" cy="1522741"/>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68DEC31-2B09-2FB4-511B-0B7CF1A8FEBD}"/>
              </a:ext>
            </a:extLst>
          </p:cNvPr>
          <p:cNvSpPr>
            <a:spLocks noGrp="1"/>
          </p:cNvSpPr>
          <p:nvPr>
            <p:ph type="title"/>
          </p:nvPr>
        </p:nvSpPr>
        <p:spPr/>
        <p:txBody>
          <a:bodyPr/>
          <a:lstStyle/>
          <a:p>
            <a:r>
              <a:rPr lang="en-US" altLang="ja-JP" dirty="0">
                <a:latin typeface="+mn-lt"/>
              </a:rPr>
              <a:t>Proposed Method</a:t>
            </a:r>
            <a:endParaRPr kumimoji="1" lang="ja-JP" altLang="en-US" dirty="0">
              <a:latin typeface="+mn-lt"/>
            </a:endParaRPr>
          </a:p>
        </p:txBody>
      </p:sp>
      <p:sp>
        <p:nvSpPr>
          <p:cNvPr id="12" name="スライド番号プレースホルダー 11">
            <a:extLst>
              <a:ext uri="{FF2B5EF4-FFF2-40B4-BE49-F238E27FC236}">
                <a16:creationId xmlns:a16="http://schemas.microsoft.com/office/drawing/2014/main" id="{037C7889-4E56-E6CB-8ABB-71EA00A6B625}"/>
              </a:ext>
            </a:extLst>
          </p:cNvPr>
          <p:cNvSpPr>
            <a:spLocks noGrp="1"/>
          </p:cNvSpPr>
          <p:nvPr>
            <p:ph type="sldNum" sz="quarter" idx="12"/>
          </p:nvPr>
        </p:nvSpPr>
        <p:spPr/>
        <p:txBody>
          <a:bodyPr/>
          <a:lstStyle/>
          <a:p>
            <a:fld id="{025BF1CB-AC46-4392-AACF-5E1B0FBAF5D6}" type="slidenum">
              <a:rPr kumimoji="1" lang="ja-JP" altLang="en-US" smtClean="0"/>
              <a:t>28</a:t>
            </a:fld>
            <a:endParaRPr kumimoji="1" lang="ja-JP" altLang="en-US"/>
          </a:p>
        </p:txBody>
      </p:sp>
      <p:sp>
        <p:nvSpPr>
          <p:cNvPr id="9" name="コンテンツ プレースホルダー 2">
            <a:extLst>
              <a:ext uri="{FF2B5EF4-FFF2-40B4-BE49-F238E27FC236}">
                <a16:creationId xmlns:a16="http://schemas.microsoft.com/office/drawing/2014/main" id="{9A23795A-791F-1870-CD03-667D37B61DF2}"/>
              </a:ext>
            </a:extLst>
          </p:cNvPr>
          <p:cNvSpPr txBox="1">
            <a:spLocks/>
          </p:cNvSpPr>
          <p:nvPr/>
        </p:nvSpPr>
        <p:spPr>
          <a:xfrm>
            <a:off x="1066799" y="1319938"/>
            <a:ext cx="10145683" cy="5190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10000"/>
              </a:lnSpc>
              <a:buNone/>
            </a:pPr>
            <a:r>
              <a:rPr lang="en-US" altLang="ja-JP" sz="2400" dirty="0"/>
              <a:t>Confidence score calculation based on object detection validity</a:t>
            </a:r>
          </a:p>
        </p:txBody>
      </p:sp>
      <p:sp>
        <p:nvSpPr>
          <p:cNvPr id="4" name="コンテンツ プレースホルダー 2">
            <a:extLst>
              <a:ext uri="{FF2B5EF4-FFF2-40B4-BE49-F238E27FC236}">
                <a16:creationId xmlns:a16="http://schemas.microsoft.com/office/drawing/2014/main" id="{E55534A8-3A03-A209-F4F7-5E6D06794127}"/>
              </a:ext>
            </a:extLst>
          </p:cNvPr>
          <p:cNvSpPr txBox="1">
            <a:spLocks/>
          </p:cNvSpPr>
          <p:nvPr/>
        </p:nvSpPr>
        <p:spPr>
          <a:xfrm>
            <a:off x="1043207" y="1906260"/>
            <a:ext cx="10341936" cy="152273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t>The object detection algorithm calculates the type, number, and score of detected objects.</a:t>
            </a:r>
            <a:endParaRPr kumimoji="1" lang="en-US" altLang="ja-JP" sz="2400" dirty="0"/>
          </a:p>
          <a:p>
            <a:pPr marL="0" indent="0">
              <a:lnSpc>
                <a:spcPct val="110000"/>
              </a:lnSpc>
              <a:buNone/>
            </a:pPr>
            <a:r>
              <a:rPr kumimoji="1" lang="en-US" altLang="ja-JP" sz="2400" dirty="0"/>
              <a:t>Reliability Score </a:t>
            </a:r>
            <a:r>
              <a:rPr lang="en-US" altLang="ja-JP" sz="2400" dirty="0"/>
              <a:t>= </a:t>
            </a:r>
            <a:r>
              <a:rPr kumimoji="1" lang="en-US" altLang="ja-JP" sz="2400" dirty="0"/>
              <a:t>Average</a:t>
            </a:r>
            <a:r>
              <a:rPr lang="en-US" altLang="ja-JP" sz="2400" dirty="0"/>
              <a:t> detection score of target</a:t>
            </a:r>
            <a:r>
              <a:rPr kumimoji="1" lang="ja-JP" altLang="en-US" sz="2400" dirty="0"/>
              <a:t> </a:t>
            </a:r>
            <a:r>
              <a:rPr kumimoji="1" lang="en-US" altLang="ja-JP" sz="2400" dirty="0"/>
              <a:t>- Average</a:t>
            </a:r>
            <a:r>
              <a:rPr lang="en-US" altLang="ja-JP" sz="2400" dirty="0"/>
              <a:t> detection score of not target</a:t>
            </a:r>
            <a:r>
              <a:rPr kumimoji="1" lang="ja-JP" altLang="en-US" sz="2400" dirty="0"/>
              <a:t> </a:t>
            </a:r>
          </a:p>
        </p:txBody>
      </p:sp>
      <p:pic>
        <p:nvPicPr>
          <p:cNvPr id="5" name="図 4" descr="屋外, 記号, 山, 大きい が含まれている画像&#10;&#10;AI によって生成されたコンテンツは間違っている可能性があります。">
            <a:extLst>
              <a:ext uri="{FF2B5EF4-FFF2-40B4-BE49-F238E27FC236}">
                <a16:creationId xmlns:a16="http://schemas.microsoft.com/office/drawing/2014/main" id="{472CA7C0-1980-B6B9-2341-88589A51C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84" y="3923578"/>
            <a:ext cx="2018183" cy="2018183"/>
          </a:xfrm>
          <a:prstGeom prst="rect">
            <a:avLst/>
          </a:prstGeom>
        </p:spPr>
      </p:pic>
      <p:pic>
        <p:nvPicPr>
          <p:cNvPr id="6" name="図 5" descr="山の上の建物&#10;&#10;AI によって生成されたコンテンツは間違っている可能性があります。">
            <a:extLst>
              <a:ext uri="{FF2B5EF4-FFF2-40B4-BE49-F238E27FC236}">
                <a16:creationId xmlns:a16="http://schemas.microsoft.com/office/drawing/2014/main" id="{26415448-084E-02D6-95E2-FA277504B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902" y="3923578"/>
            <a:ext cx="2018183" cy="2018183"/>
          </a:xfrm>
          <a:prstGeom prst="rect">
            <a:avLst/>
          </a:prstGeom>
        </p:spPr>
      </p:pic>
      <p:sp>
        <p:nvSpPr>
          <p:cNvPr id="8" name="テキスト ボックス 7">
            <a:extLst>
              <a:ext uri="{FF2B5EF4-FFF2-40B4-BE49-F238E27FC236}">
                <a16:creationId xmlns:a16="http://schemas.microsoft.com/office/drawing/2014/main" id="{6517A4B9-D392-464E-302F-AFAF39411122}"/>
              </a:ext>
            </a:extLst>
          </p:cNvPr>
          <p:cNvSpPr txBox="1"/>
          <p:nvPr/>
        </p:nvSpPr>
        <p:spPr>
          <a:xfrm>
            <a:off x="2152023" y="5965207"/>
            <a:ext cx="949940" cy="461665"/>
          </a:xfrm>
          <a:prstGeom prst="rect">
            <a:avLst/>
          </a:prstGeom>
          <a:noFill/>
        </p:spPr>
        <p:txBody>
          <a:bodyPr wrap="none" rtlCol="0">
            <a:spAutoFit/>
          </a:bodyPr>
          <a:lstStyle/>
          <a:p>
            <a:r>
              <a:rPr kumimoji="1" lang="en-US" altLang="ja-JP" sz="2400" dirty="0"/>
              <a:t>Image</a:t>
            </a:r>
            <a:endParaRPr kumimoji="1" lang="ja-JP" altLang="en-US" sz="2400" dirty="0"/>
          </a:p>
        </p:txBody>
      </p:sp>
      <p:sp>
        <p:nvSpPr>
          <p:cNvPr id="10" name="矢印: 右 9">
            <a:extLst>
              <a:ext uri="{FF2B5EF4-FFF2-40B4-BE49-F238E27FC236}">
                <a16:creationId xmlns:a16="http://schemas.microsoft.com/office/drawing/2014/main" id="{A51ADAB2-8413-030B-192C-D5679AACB89B}"/>
              </a:ext>
            </a:extLst>
          </p:cNvPr>
          <p:cNvSpPr/>
          <p:nvPr/>
        </p:nvSpPr>
        <p:spPr>
          <a:xfrm>
            <a:off x="4001840" y="4624509"/>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BA793E49-4A8B-D071-5937-52F6D5D49D15}"/>
              </a:ext>
            </a:extLst>
          </p:cNvPr>
          <p:cNvSpPr/>
          <p:nvPr/>
        </p:nvSpPr>
        <p:spPr>
          <a:xfrm>
            <a:off x="7495548" y="4617572"/>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0AED6F0-90A9-1D69-BC42-BC898658AAD9}"/>
              </a:ext>
            </a:extLst>
          </p:cNvPr>
          <p:cNvSpPr txBox="1"/>
          <p:nvPr/>
        </p:nvSpPr>
        <p:spPr>
          <a:xfrm>
            <a:off x="1429101" y="3461913"/>
            <a:ext cx="2517036" cy="461665"/>
          </a:xfrm>
          <a:prstGeom prst="rect">
            <a:avLst/>
          </a:prstGeom>
          <a:noFill/>
        </p:spPr>
        <p:txBody>
          <a:bodyPr wrap="none" rtlCol="0">
            <a:spAutoFit/>
          </a:bodyPr>
          <a:lstStyle/>
          <a:p>
            <a:r>
              <a:rPr kumimoji="1" lang="en-US" altLang="ja-JP" sz="2400" dirty="0"/>
              <a:t>Target : Skyscraper</a:t>
            </a:r>
          </a:p>
        </p:txBody>
      </p:sp>
      <p:sp>
        <p:nvSpPr>
          <p:cNvPr id="14" name="テキスト ボックス 13">
            <a:extLst>
              <a:ext uri="{FF2B5EF4-FFF2-40B4-BE49-F238E27FC236}">
                <a16:creationId xmlns:a16="http://schemas.microsoft.com/office/drawing/2014/main" id="{EE4F8E6C-B6E9-0D09-C9A1-F53363FEBC3C}"/>
              </a:ext>
            </a:extLst>
          </p:cNvPr>
          <p:cNvSpPr txBox="1"/>
          <p:nvPr/>
        </p:nvSpPr>
        <p:spPr>
          <a:xfrm>
            <a:off x="8534866" y="4332504"/>
            <a:ext cx="2517036" cy="1200329"/>
          </a:xfrm>
          <a:prstGeom prst="rect">
            <a:avLst/>
          </a:prstGeom>
          <a:noFill/>
        </p:spPr>
        <p:txBody>
          <a:bodyPr wrap="none" rtlCol="0">
            <a:spAutoFit/>
          </a:bodyPr>
          <a:lstStyle/>
          <a:p>
            <a:r>
              <a:rPr kumimoji="1" lang="en-US" altLang="ja-JP" sz="2400" dirty="0"/>
              <a:t>Target : Skyscraper</a:t>
            </a:r>
          </a:p>
          <a:p>
            <a:r>
              <a:rPr kumimoji="1" lang="en-US" altLang="ja-JP" sz="2400" dirty="0"/>
              <a:t>Count : 2</a:t>
            </a:r>
          </a:p>
          <a:p>
            <a:r>
              <a:rPr kumimoji="1" lang="en-US" altLang="ja-JP" sz="2400" dirty="0"/>
              <a:t>Score : 0.27, 0.25</a:t>
            </a:r>
          </a:p>
        </p:txBody>
      </p:sp>
      <p:sp>
        <p:nvSpPr>
          <p:cNvPr id="18" name="テキスト ボックス 17">
            <a:extLst>
              <a:ext uri="{FF2B5EF4-FFF2-40B4-BE49-F238E27FC236}">
                <a16:creationId xmlns:a16="http://schemas.microsoft.com/office/drawing/2014/main" id="{77452F41-AFC6-8486-882B-6EBB3847FBF2}"/>
              </a:ext>
            </a:extLst>
          </p:cNvPr>
          <p:cNvSpPr txBox="1"/>
          <p:nvPr/>
        </p:nvSpPr>
        <p:spPr>
          <a:xfrm>
            <a:off x="3868749" y="4195107"/>
            <a:ext cx="984372" cy="461665"/>
          </a:xfrm>
          <a:prstGeom prst="rect">
            <a:avLst/>
          </a:prstGeom>
          <a:noFill/>
        </p:spPr>
        <p:txBody>
          <a:bodyPr wrap="none" rtlCol="0">
            <a:spAutoFit/>
          </a:bodyPr>
          <a:lstStyle/>
          <a:p>
            <a:r>
              <a:rPr kumimoji="1" lang="en-US" altLang="ja-JP" sz="2400" dirty="0"/>
              <a:t>detect</a:t>
            </a:r>
            <a:endParaRPr kumimoji="1" lang="ja-JP" altLang="en-US" sz="2400" dirty="0"/>
          </a:p>
        </p:txBody>
      </p:sp>
      <p:sp>
        <p:nvSpPr>
          <p:cNvPr id="19" name="テキスト ボックス 18">
            <a:extLst>
              <a:ext uri="{FF2B5EF4-FFF2-40B4-BE49-F238E27FC236}">
                <a16:creationId xmlns:a16="http://schemas.microsoft.com/office/drawing/2014/main" id="{784CFBAF-4E7C-5EC9-0376-4A3916FE2BB2}"/>
              </a:ext>
            </a:extLst>
          </p:cNvPr>
          <p:cNvSpPr txBox="1"/>
          <p:nvPr/>
        </p:nvSpPr>
        <p:spPr>
          <a:xfrm>
            <a:off x="5687689" y="5965207"/>
            <a:ext cx="897169" cy="461665"/>
          </a:xfrm>
          <a:prstGeom prst="rect">
            <a:avLst/>
          </a:prstGeom>
          <a:noFill/>
        </p:spPr>
        <p:txBody>
          <a:bodyPr wrap="none" rtlCol="0">
            <a:spAutoFit/>
          </a:bodyPr>
          <a:lstStyle/>
          <a:p>
            <a:r>
              <a:rPr kumimoji="1" lang="en-US" altLang="ja-JP" sz="2400" dirty="0"/>
              <a:t>result</a:t>
            </a:r>
            <a:endParaRPr kumimoji="1" lang="ja-JP" altLang="en-US" sz="2400" dirty="0"/>
          </a:p>
        </p:txBody>
      </p:sp>
    </p:spTree>
    <p:extLst>
      <p:ext uri="{BB962C8B-B14F-4D97-AF65-F5344CB8AC3E}">
        <p14:creationId xmlns:p14="http://schemas.microsoft.com/office/powerpoint/2010/main" val="232308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F2B37-743A-14AC-2345-EAEB4D47E65E}"/>
              </a:ext>
            </a:extLst>
          </p:cNvPr>
          <p:cNvSpPr>
            <a:spLocks noGrp="1"/>
          </p:cNvSpPr>
          <p:nvPr>
            <p:ph type="title"/>
          </p:nvPr>
        </p:nvSpPr>
        <p:spPr/>
        <p:txBody>
          <a:bodyPr/>
          <a:lstStyle/>
          <a:p>
            <a:r>
              <a:rPr kumimoji="1" lang="en-US" altLang="ja-JP" b="1" dirty="0"/>
              <a:t>Research topic</a:t>
            </a:r>
            <a:endParaRPr kumimoji="1" lang="ja-JP" altLang="en-US" b="1" dirty="0"/>
          </a:p>
        </p:txBody>
      </p:sp>
      <p:sp>
        <p:nvSpPr>
          <p:cNvPr id="3" name="コンテンツ プレースホルダー 2">
            <a:extLst>
              <a:ext uri="{FF2B5EF4-FFF2-40B4-BE49-F238E27FC236}">
                <a16:creationId xmlns:a16="http://schemas.microsoft.com/office/drawing/2014/main" id="{DEB0D011-FB8A-0FA1-5109-DE9503037A89}"/>
              </a:ext>
            </a:extLst>
          </p:cNvPr>
          <p:cNvSpPr>
            <a:spLocks noGrp="1"/>
          </p:cNvSpPr>
          <p:nvPr>
            <p:ph idx="1"/>
          </p:nvPr>
        </p:nvSpPr>
        <p:spPr>
          <a:xfrm>
            <a:off x="1097279" y="1442703"/>
            <a:ext cx="10115203" cy="4625588"/>
          </a:xfrm>
        </p:spPr>
        <p:txBody>
          <a:bodyPr>
            <a:normAutofit/>
          </a:bodyPr>
          <a:lstStyle/>
          <a:p>
            <a:pPr marL="542925" indent="-542925">
              <a:lnSpc>
                <a:spcPct val="100000"/>
              </a:lnSpc>
              <a:buFont typeface="Wingdings" panose="05000000000000000000" pitchFamily="2" charset="2"/>
              <a:buChar char="Ø"/>
            </a:pPr>
            <a:r>
              <a:rPr lang="en-US" altLang="ja-JP" sz="2800" dirty="0"/>
              <a:t>Even among observational data that passes quality assurance, there are some that are unreliable.</a:t>
            </a:r>
          </a:p>
          <a:p>
            <a:pPr marL="631825" lvl="1" indent="-358775">
              <a:lnSpc>
                <a:spcPct val="100000"/>
              </a:lnSpc>
              <a:buFont typeface="Arial" panose="020B0604020202020204" pitchFamily="34" charset="0"/>
              <a:buChar char="•"/>
            </a:pPr>
            <a:r>
              <a:rPr lang="en-US" altLang="ja-JP" sz="2600" dirty="0">
                <a:solidFill>
                  <a:srgbClr val="FF0000"/>
                </a:solidFill>
              </a:rPr>
              <a:t>For proper analysis, reliability needs to be assured.</a:t>
            </a:r>
          </a:p>
          <a:p>
            <a:pPr marL="631825" lvl="1" indent="-358775">
              <a:lnSpc>
                <a:spcPct val="100000"/>
              </a:lnSpc>
              <a:buFont typeface="Arial" panose="020B0604020202020204" pitchFamily="34" charset="0"/>
              <a:buChar char="•"/>
            </a:pPr>
            <a:r>
              <a:rPr lang="en-US" altLang="ja-JP" sz="2800" dirty="0">
                <a:solidFill>
                  <a:srgbClr val="FF0000"/>
                </a:solidFill>
              </a:rPr>
              <a:t>Examples of unreliability: visual changes due to weather, reflections of unrelated objects, etc.</a:t>
            </a:r>
          </a:p>
        </p:txBody>
      </p:sp>
      <p:sp>
        <p:nvSpPr>
          <p:cNvPr id="4" name="スライド番号プレースホルダー 3">
            <a:extLst>
              <a:ext uri="{FF2B5EF4-FFF2-40B4-BE49-F238E27FC236}">
                <a16:creationId xmlns:a16="http://schemas.microsoft.com/office/drawing/2014/main" id="{BE5AC98E-54C1-8E75-A47D-C6B9B5D06020}"/>
              </a:ext>
            </a:extLst>
          </p:cNvPr>
          <p:cNvSpPr>
            <a:spLocks noGrp="1"/>
          </p:cNvSpPr>
          <p:nvPr>
            <p:ph type="sldNum" sz="quarter" idx="12"/>
          </p:nvPr>
        </p:nvSpPr>
        <p:spPr/>
        <p:txBody>
          <a:bodyPr/>
          <a:lstStyle/>
          <a:p>
            <a:fld id="{025BF1CB-AC46-4392-AACF-5E1B0FBAF5D6}" type="slidenum">
              <a:rPr kumimoji="1" lang="ja-JP" altLang="en-US" smtClean="0"/>
              <a:t>29</a:t>
            </a:fld>
            <a:endParaRPr kumimoji="1" lang="ja-JP" altLang="en-US"/>
          </a:p>
        </p:txBody>
      </p:sp>
    </p:spTree>
    <p:extLst>
      <p:ext uri="{BB962C8B-B14F-4D97-AF65-F5344CB8AC3E}">
        <p14:creationId xmlns:p14="http://schemas.microsoft.com/office/powerpoint/2010/main" val="125224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8AC74-D5D2-7EF6-6308-19AE3A6B9129}"/>
              </a:ext>
            </a:extLst>
          </p:cNvPr>
          <p:cNvSpPr>
            <a:spLocks noGrp="1"/>
          </p:cNvSpPr>
          <p:nvPr>
            <p:ph type="title"/>
          </p:nvPr>
        </p:nvSpPr>
        <p:spPr/>
        <p:txBody>
          <a:bodyPr/>
          <a:lstStyle/>
          <a:p>
            <a:r>
              <a:rPr kumimoji="1" lang="en-US" altLang="ja-JP" b="1" dirty="0"/>
              <a:t>Previous research</a:t>
            </a:r>
            <a:endParaRPr kumimoji="1" lang="ja-JP" altLang="en-US" b="1" dirty="0"/>
          </a:p>
        </p:txBody>
      </p:sp>
      <p:sp>
        <p:nvSpPr>
          <p:cNvPr id="3" name="コンテンツ プレースホルダー 2">
            <a:extLst>
              <a:ext uri="{FF2B5EF4-FFF2-40B4-BE49-F238E27FC236}">
                <a16:creationId xmlns:a16="http://schemas.microsoft.com/office/drawing/2014/main" id="{1559A0AB-B0A0-5F8B-1EA4-02F85AB2353F}"/>
              </a:ext>
            </a:extLst>
          </p:cNvPr>
          <p:cNvSpPr>
            <a:spLocks noGrp="1"/>
          </p:cNvSpPr>
          <p:nvPr>
            <p:ph idx="1"/>
          </p:nvPr>
        </p:nvSpPr>
        <p:spPr>
          <a:xfrm>
            <a:off x="1097280" y="1442706"/>
            <a:ext cx="10058400" cy="2015597"/>
          </a:xfrm>
        </p:spPr>
        <p:txBody>
          <a:bodyPr>
            <a:normAutofit/>
          </a:bodyPr>
          <a:lstStyle/>
          <a:p>
            <a:pPr marL="449263" indent="-449263">
              <a:lnSpc>
                <a:spcPct val="100000"/>
              </a:lnSpc>
              <a:buFont typeface="Wingdings" panose="05000000000000000000" pitchFamily="2" charset="2"/>
              <a:buChar char="Ø"/>
            </a:pPr>
            <a:r>
              <a:rPr kumimoji="1" lang="en-US" altLang="ja-JP" sz="2800" dirty="0"/>
              <a:t>Archives of natural environment observations contain huge amounts of information and data.</a:t>
            </a:r>
          </a:p>
          <a:p>
            <a:pPr marL="449263" indent="-449263">
              <a:lnSpc>
                <a:spcPct val="100000"/>
              </a:lnSpc>
              <a:buFont typeface="Wingdings" panose="05000000000000000000" pitchFamily="2" charset="2"/>
              <a:buChar char="Ø"/>
            </a:pPr>
            <a:r>
              <a:rPr kumimoji="1" lang="en-US" altLang="ja-JP" sz="2800" dirty="0"/>
              <a:t>we thought that archive management based on features in a distributed environment would be effective.</a:t>
            </a:r>
          </a:p>
        </p:txBody>
      </p:sp>
      <p:sp>
        <p:nvSpPr>
          <p:cNvPr id="4" name="スライド番号プレースホルダー 3">
            <a:extLst>
              <a:ext uri="{FF2B5EF4-FFF2-40B4-BE49-F238E27FC236}">
                <a16:creationId xmlns:a16="http://schemas.microsoft.com/office/drawing/2014/main" id="{43C04B6F-5443-9AD0-9957-2116BC5A668C}"/>
              </a:ext>
            </a:extLst>
          </p:cNvPr>
          <p:cNvSpPr>
            <a:spLocks noGrp="1"/>
          </p:cNvSpPr>
          <p:nvPr>
            <p:ph type="sldNum" sz="quarter" idx="12"/>
          </p:nvPr>
        </p:nvSpPr>
        <p:spPr/>
        <p:txBody>
          <a:bodyPr/>
          <a:lstStyle/>
          <a:p>
            <a:fld id="{025BF1CB-AC46-4392-AACF-5E1B0FBAF5D6}" type="slidenum">
              <a:rPr kumimoji="1" lang="ja-JP" altLang="en-US" smtClean="0"/>
              <a:t>3</a:t>
            </a:fld>
            <a:endParaRPr kumimoji="1" lang="ja-JP" altLang="en-US"/>
          </a:p>
        </p:txBody>
      </p:sp>
      <p:sp>
        <p:nvSpPr>
          <p:cNvPr id="5" name="四角形: 角を丸くする 4">
            <a:extLst>
              <a:ext uri="{FF2B5EF4-FFF2-40B4-BE49-F238E27FC236}">
                <a16:creationId xmlns:a16="http://schemas.microsoft.com/office/drawing/2014/main" id="{93F2C45D-74E7-8F39-AAD7-E190E1161D23}"/>
              </a:ext>
            </a:extLst>
          </p:cNvPr>
          <p:cNvSpPr/>
          <p:nvPr/>
        </p:nvSpPr>
        <p:spPr>
          <a:xfrm>
            <a:off x="1097280" y="4898598"/>
            <a:ext cx="10115203" cy="1177871"/>
          </a:xfrm>
          <a:prstGeom prst="roundRect">
            <a:avLst/>
          </a:prstGeom>
          <a:solidFill>
            <a:srgbClr val="FFFFCC"/>
          </a:solidFill>
          <a:ln w="3810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3208FA3-4800-9149-B0B1-8FE7F92A7031}"/>
              </a:ext>
            </a:extLst>
          </p:cNvPr>
          <p:cNvSpPr txBox="1">
            <a:spLocks/>
          </p:cNvSpPr>
          <p:nvPr/>
        </p:nvSpPr>
        <p:spPr>
          <a:xfrm>
            <a:off x="1154083" y="4898598"/>
            <a:ext cx="10058400" cy="1177870"/>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3525" indent="-263525">
              <a:lnSpc>
                <a:spcPct val="100000"/>
              </a:lnSpc>
              <a:buFont typeface="Wingdings" panose="05000000000000000000" pitchFamily="2" charset="2"/>
              <a:buChar char="Ø"/>
            </a:pPr>
            <a:r>
              <a:rPr lang="en-US" altLang="ja-JP" sz="2800" dirty="0">
                <a:solidFill>
                  <a:srgbClr val="FF0000"/>
                </a:solidFill>
              </a:rPr>
              <a:t>Large-scale archives may contain observational data that is not suitable for analysis.</a:t>
            </a:r>
          </a:p>
          <a:p>
            <a:pPr marL="263525" indent="-263525">
              <a:lnSpc>
                <a:spcPct val="100000"/>
              </a:lnSpc>
              <a:buFont typeface="Wingdings" panose="05000000000000000000" pitchFamily="2" charset="2"/>
              <a:buChar char="Ø"/>
            </a:pPr>
            <a:r>
              <a:rPr lang="en-US" altLang="ja-JP" sz="2800" dirty="0"/>
              <a:t>For proper analysis, it is important to ensure the quality and reliability of observational data.</a:t>
            </a:r>
          </a:p>
        </p:txBody>
      </p:sp>
      <p:sp>
        <p:nvSpPr>
          <p:cNvPr id="9" name="正方形/長方形 8">
            <a:extLst>
              <a:ext uri="{FF2B5EF4-FFF2-40B4-BE49-F238E27FC236}">
                <a16:creationId xmlns:a16="http://schemas.microsoft.com/office/drawing/2014/main" id="{BD2AFF90-6EAF-4F2D-81CC-7FAE20ABA0CE}"/>
              </a:ext>
            </a:extLst>
          </p:cNvPr>
          <p:cNvSpPr/>
          <p:nvPr/>
        </p:nvSpPr>
        <p:spPr>
          <a:xfrm>
            <a:off x="1212894" y="3744242"/>
            <a:ext cx="1566043" cy="890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lumMod val="75000"/>
                    <a:lumOff val="25000"/>
                  </a:schemeClr>
                </a:solidFill>
              </a:rPr>
              <a:t>Observation data</a:t>
            </a:r>
            <a:endParaRPr kumimoji="1" lang="ja-JP" altLang="en-US" sz="2000" dirty="0">
              <a:solidFill>
                <a:schemeClr val="tx1">
                  <a:lumMod val="75000"/>
                  <a:lumOff val="25000"/>
                </a:schemeClr>
              </a:solidFill>
            </a:endParaRPr>
          </a:p>
        </p:txBody>
      </p:sp>
      <p:sp>
        <p:nvSpPr>
          <p:cNvPr id="10" name="矢印: 右 9">
            <a:extLst>
              <a:ext uri="{FF2B5EF4-FFF2-40B4-BE49-F238E27FC236}">
                <a16:creationId xmlns:a16="http://schemas.microsoft.com/office/drawing/2014/main" id="{3D48F6B1-2B4B-40CF-9C6B-AE3E612A15D8}"/>
              </a:ext>
            </a:extLst>
          </p:cNvPr>
          <p:cNvSpPr/>
          <p:nvPr/>
        </p:nvSpPr>
        <p:spPr>
          <a:xfrm>
            <a:off x="3005960" y="3972842"/>
            <a:ext cx="840827" cy="38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AE9448-DBDB-4F5D-B367-FFFE3E3940FB}"/>
              </a:ext>
            </a:extLst>
          </p:cNvPr>
          <p:cNvSpPr/>
          <p:nvPr/>
        </p:nvSpPr>
        <p:spPr>
          <a:xfrm>
            <a:off x="3992881" y="3721907"/>
            <a:ext cx="2134651" cy="890752"/>
          </a:xfrm>
          <a:prstGeom prst="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lumMod val="75000"/>
                    <a:lumOff val="25000"/>
                  </a:schemeClr>
                </a:solidFill>
              </a:rPr>
              <a:t>Neural Network</a:t>
            </a:r>
            <a:endParaRPr kumimoji="1" lang="ja-JP" altLang="en-US" sz="2000" dirty="0">
              <a:solidFill>
                <a:schemeClr val="tx1">
                  <a:lumMod val="75000"/>
                  <a:lumOff val="25000"/>
                </a:schemeClr>
              </a:solidFill>
            </a:endParaRPr>
          </a:p>
        </p:txBody>
      </p:sp>
      <p:sp>
        <p:nvSpPr>
          <p:cNvPr id="12" name="正方形/長方形 11">
            <a:extLst>
              <a:ext uri="{FF2B5EF4-FFF2-40B4-BE49-F238E27FC236}">
                <a16:creationId xmlns:a16="http://schemas.microsoft.com/office/drawing/2014/main" id="{0559BAFF-3D08-46B7-8AFC-DA78E4ED2C3E}"/>
              </a:ext>
            </a:extLst>
          </p:cNvPr>
          <p:cNvSpPr/>
          <p:nvPr/>
        </p:nvSpPr>
        <p:spPr>
          <a:xfrm>
            <a:off x="6949179" y="4167283"/>
            <a:ext cx="1414692" cy="493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lumMod val="75000"/>
                    <a:lumOff val="25000"/>
                  </a:schemeClr>
                </a:solidFill>
              </a:rPr>
              <a:t>Features</a:t>
            </a:r>
            <a:endParaRPr kumimoji="1" lang="ja-JP" altLang="en-US" sz="2000" dirty="0">
              <a:solidFill>
                <a:schemeClr val="tx1">
                  <a:lumMod val="75000"/>
                  <a:lumOff val="25000"/>
                </a:schemeClr>
              </a:solidFill>
            </a:endParaRPr>
          </a:p>
        </p:txBody>
      </p:sp>
      <p:sp>
        <p:nvSpPr>
          <p:cNvPr id="13" name="矢印: 右 12">
            <a:extLst>
              <a:ext uri="{FF2B5EF4-FFF2-40B4-BE49-F238E27FC236}">
                <a16:creationId xmlns:a16="http://schemas.microsoft.com/office/drawing/2014/main" id="{A8772431-A4FF-4F9A-B120-2A6AED11AB8C}"/>
              </a:ext>
            </a:extLst>
          </p:cNvPr>
          <p:cNvSpPr/>
          <p:nvPr/>
        </p:nvSpPr>
        <p:spPr>
          <a:xfrm>
            <a:off x="6242621" y="3778400"/>
            <a:ext cx="2827808" cy="388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a:extLst>
              <a:ext uri="{FF2B5EF4-FFF2-40B4-BE49-F238E27FC236}">
                <a16:creationId xmlns:a16="http://schemas.microsoft.com/office/drawing/2014/main" id="{529DD38E-C187-4833-9A7B-19068056B475}"/>
              </a:ext>
            </a:extLst>
          </p:cNvPr>
          <p:cNvSpPr/>
          <p:nvPr/>
        </p:nvSpPr>
        <p:spPr>
          <a:xfrm>
            <a:off x="9297451" y="3652654"/>
            <a:ext cx="1797269" cy="1177871"/>
          </a:xfrm>
          <a:prstGeom prst="flowChartMagneticDisk">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lumOff val="25000"/>
                  </a:schemeClr>
                </a:solidFill>
              </a:rPr>
              <a:t>DB</a:t>
            </a:r>
            <a:endParaRPr kumimoji="1" lang="ja-JP" altLang="en-US" sz="2800" dirty="0">
              <a:solidFill>
                <a:schemeClr val="tx1">
                  <a:lumMod val="75000"/>
                  <a:lumOff val="25000"/>
                </a:schemeClr>
              </a:solidFill>
            </a:endParaRPr>
          </a:p>
        </p:txBody>
      </p:sp>
    </p:spTree>
    <p:extLst>
      <p:ext uri="{BB962C8B-B14F-4D97-AF65-F5344CB8AC3E}">
        <p14:creationId xmlns:p14="http://schemas.microsoft.com/office/powerpoint/2010/main" val="2672957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A5E06-1A06-DDFA-39B3-BE9962FCBB34}"/>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3A03171C-169D-AD6C-9573-597F7E4EBDBC}"/>
              </a:ext>
            </a:extLst>
          </p:cNvPr>
          <p:cNvSpPr/>
          <p:nvPr/>
        </p:nvSpPr>
        <p:spPr>
          <a:xfrm>
            <a:off x="1006891" y="2254469"/>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849BEB9-28B1-DA94-1E47-B36D8437574F}"/>
              </a:ext>
            </a:extLst>
          </p:cNvPr>
          <p:cNvSpPr>
            <a:spLocks noGrp="1"/>
          </p:cNvSpPr>
          <p:nvPr>
            <p:ph type="title"/>
          </p:nvPr>
        </p:nvSpPr>
        <p:spPr/>
        <p:txBody>
          <a:bodyPr/>
          <a:lstStyle/>
          <a:p>
            <a:r>
              <a:rPr kumimoji="1" lang="en-US" altLang="ja-JP" dirty="0">
                <a:latin typeface="+mn-lt"/>
              </a:rPr>
              <a:t>Our approach</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C86BBE0E-C8AB-01F0-4354-B73737541CFF}"/>
              </a:ext>
            </a:extLst>
          </p:cNvPr>
          <p:cNvSpPr>
            <a:spLocks noGrp="1"/>
          </p:cNvSpPr>
          <p:nvPr>
            <p:ph idx="1"/>
          </p:nvPr>
        </p:nvSpPr>
        <p:spPr>
          <a:xfrm>
            <a:off x="1097280" y="1442705"/>
            <a:ext cx="10058400" cy="4874119"/>
          </a:xfrm>
        </p:spPr>
        <p:txBody>
          <a:bodyPr>
            <a:normAutofit/>
          </a:bodyPr>
          <a:lstStyle/>
          <a:p>
            <a:pPr marL="0" indent="0">
              <a:buNone/>
            </a:pPr>
            <a:r>
              <a:rPr lang="ja-JP" altLang="en-US" sz="2400" dirty="0"/>
              <a:t>　</a:t>
            </a:r>
            <a:r>
              <a:rPr lang="en-US" altLang="ja-JP" sz="2400" dirty="0"/>
              <a:t>The approach is to calculate a reliability score based on the time continuity, spatial continuity, and validity of object detection.</a:t>
            </a:r>
          </a:p>
          <a:p>
            <a:pPr marL="449263" indent="-449263">
              <a:lnSpc>
                <a:spcPct val="100000"/>
              </a:lnSpc>
              <a:buFont typeface="Wingdings" panose="05000000000000000000" pitchFamily="2" charset="2"/>
              <a:buChar char="Ø"/>
            </a:pPr>
            <a:r>
              <a:rPr lang="en-US" altLang="ja-JP" sz="2400" dirty="0">
                <a:solidFill>
                  <a:srgbClr val="FF0000"/>
                </a:solidFill>
              </a:rPr>
              <a:t>Temporal continuity </a:t>
            </a:r>
            <a:r>
              <a:rPr lang="ja-JP" altLang="en-US" sz="2400" dirty="0"/>
              <a:t>：</a:t>
            </a:r>
            <a:r>
              <a:rPr lang="en-US" altLang="ja-JP" sz="2400" dirty="0"/>
              <a:t> Calculate the reliability of changes in observation data over time at a certain location based on the degree of similarity.</a:t>
            </a:r>
          </a:p>
        </p:txBody>
      </p:sp>
      <p:sp>
        <p:nvSpPr>
          <p:cNvPr id="4" name="スライド番号プレースホルダー 3">
            <a:extLst>
              <a:ext uri="{FF2B5EF4-FFF2-40B4-BE49-F238E27FC236}">
                <a16:creationId xmlns:a16="http://schemas.microsoft.com/office/drawing/2014/main" id="{B2AE341B-F51F-086B-73C1-EF5B8970E839}"/>
              </a:ext>
            </a:extLst>
          </p:cNvPr>
          <p:cNvSpPr>
            <a:spLocks noGrp="1"/>
          </p:cNvSpPr>
          <p:nvPr>
            <p:ph type="sldNum" sz="quarter" idx="12"/>
          </p:nvPr>
        </p:nvSpPr>
        <p:spPr/>
        <p:txBody>
          <a:bodyPr/>
          <a:lstStyle/>
          <a:p>
            <a:fld id="{025BF1CB-AC46-4392-AACF-5E1B0FBAF5D6}" type="slidenum">
              <a:rPr kumimoji="1" lang="ja-JP" altLang="en-US" smtClean="0"/>
              <a:t>30</a:t>
            </a:fld>
            <a:endParaRPr kumimoji="1" lang="ja-JP" altLang="en-US"/>
          </a:p>
        </p:txBody>
      </p:sp>
      <p:pic>
        <p:nvPicPr>
          <p:cNvPr id="13" name="図 12" descr="屋外, 建物, 大きい, 市 が含まれている画像&#10;&#10;AI によって生成されたコンテンツは間違っている可能性があります。">
            <a:extLst>
              <a:ext uri="{FF2B5EF4-FFF2-40B4-BE49-F238E27FC236}">
                <a16:creationId xmlns:a16="http://schemas.microsoft.com/office/drawing/2014/main" id="{6FAAFBAF-03D6-A0ED-7D83-331BCBFBC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888" y="5169946"/>
            <a:ext cx="914795" cy="914795"/>
          </a:xfrm>
          <a:prstGeom prst="rect">
            <a:avLst/>
          </a:prstGeom>
        </p:spPr>
      </p:pic>
      <p:pic>
        <p:nvPicPr>
          <p:cNvPr id="15" name="図 14" descr="山に囲まれた建物&#10;&#10;AI によって生成されたコンテンツは間違っている可能性があります。">
            <a:extLst>
              <a:ext uri="{FF2B5EF4-FFF2-40B4-BE49-F238E27FC236}">
                <a16:creationId xmlns:a16="http://schemas.microsoft.com/office/drawing/2014/main" id="{8992970B-9D23-BDFD-703B-24844BCEB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402" y="5169947"/>
            <a:ext cx="914795" cy="914795"/>
          </a:xfrm>
          <a:prstGeom prst="rect">
            <a:avLst/>
          </a:prstGeom>
        </p:spPr>
      </p:pic>
      <p:pic>
        <p:nvPicPr>
          <p:cNvPr id="19" name="図 18" descr="山に囲まれた建物&#10;&#10;AI によって生成されたコンテンツは間違っている可能性があります。">
            <a:extLst>
              <a:ext uri="{FF2B5EF4-FFF2-40B4-BE49-F238E27FC236}">
                <a16:creationId xmlns:a16="http://schemas.microsoft.com/office/drawing/2014/main" id="{D59F1326-8CC4-89AA-1D8A-9C364B631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2068" y="5174127"/>
            <a:ext cx="914795" cy="914795"/>
          </a:xfrm>
          <a:prstGeom prst="rect">
            <a:avLst/>
          </a:prstGeom>
        </p:spPr>
      </p:pic>
      <p:pic>
        <p:nvPicPr>
          <p:cNvPr id="23" name="図 22" descr="山に囲まれた建物&#10;&#10;AI によって生成されたコンテンツは間違っている可能性があります。">
            <a:extLst>
              <a:ext uri="{FF2B5EF4-FFF2-40B4-BE49-F238E27FC236}">
                <a16:creationId xmlns:a16="http://schemas.microsoft.com/office/drawing/2014/main" id="{B55CAD80-8960-C50F-3318-3C6FB4EEBB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555" y="4034719"/>
            <a:ext cx="914399" cy="914399"/>
          </a:xfrm>
          <a:prstGeom prst="rect">
            <a:avLst/>
          </a:prstGeom>
        </p:spPr>
      </p:pic>
      <p:pic>
        <p:nvPicPr>
          <p:cNvPr id="25" name="図 24" descr="山の上の建物&#10;&#10;AI によって生成されたコンテンツは間違っている可能性があります。">
            <a:extLst>
              <a:ext uri="{FF2B5EF4-FFF2-40B4-BE49-F238E27FC236}">
                <a16:creationId xmlns:a16="http://schemas.microsoft.com/office/drawing/2014/main" id="{8A5F9AF8-9F54-B14F-AF5F-4A8E259E76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2069" y="4034718"/>
            <a:ext cx="914400" cy="914400"/>
          </a:xfrm>
          <a:prstGeom prst="rect">
            <a:avLst/>
          </a:prstGeom>
        </p:spPr>
      </p:pic>
      <p:pic>
        <p:nvPicPr>
          <p:cNvPr id="27" name="図 26" descr="傘 が含まれている画像&#10;&#10;AI によって生成されたコンテンツは間違っている可能性があります。">
            <a:extLst>
              <a:ext uri="{FF2B5EF4-FFF2-40B4-BE49-F238E27FC236}">
                <a16:creationId xmlns:a16="http://schemas.microsoft.com/office/drawing/2014/main" id="{91337E14-1364-81E2-DA89-67F710E811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8888" y="4034718"/>
            <a:ext cx="914399" cy="914399"/>
          </a:xfrm>
          <a:prstGeom prst="rect">
            <a:avLst/>
          </a:prstGeom>
        </p:spPr>
      </p:pic>
      <p:sp>
        <p:nvSpPr>
          <p:cNvPr id="28" name="テキスト ボックス 27">
            <a:extLst>
              <a:ext uri="{FF2B5EF4-FFF2-40B4-BE49-F238E27FC236}">
                <a16:creationId xmlns:a16="http://schemas.microsoft.com/office/drawing/2014/main" id="{AB3D190C-9288-F74E-486D-22EDCBCAEF1C}"/>
              </a:ext>
            </a:extLst>
          </p:cNvPr>
          <p:cNvSpPr txBox="1"/>
          <p:nvPr/>
        </p:nvSpPr>
        <p:spPr>
          <a:xfrm>
            <a:off x="6071310" y="4336744"/>
            <a:ext cx="1223605" cy="369332"/>
          </a:xfrm>
          <a:prstGeom prst="rect">
            <a:avLst/>
          </a:prstGeom>
          <a:noFill/>
        </p:spPr>
        <p:txBody>
          <a:bodyPr wrap="none" rtlCol="0">
            <a:spAutoFit/>
          </a:bodyPr>
          <a:lstStyle/>
          <a:p>
            <a:r>
              <a:rPr kumimoji="1" lang="en-US" altLang="ja-JP" dirty="0"/>
              <a:t>Position</a:t>
            </a:r>
            <a:r>
              <a:rPr kumimoji="1" lang="ja-JP" altLang="en-US" dirty="0"/>
              <a:t>　</a:t>
            </a:r>
            <a:r>
              <a:rPr kumimoji="1" lang="en-US" altLang="ja-JP" dirty="0"/>
              <a:t>A</a:t>
            </a:r>
            <a:endParaRPr kumimoji="1" lang="ja-JP" altLang="en-US" dirty="0"/>
          </a:p>
        </p:txBody>
      </p:sp>
      <p:sp>
        <p:nvSpPr>
          <p:cNvPr id="29" name="テキスト ボックス 28">
            <a:extLst>
              <a:ext uri="{FF2B5EF4-FFF2-40B4-BE49-F238E27FC236}">
                <a16:creationId xmlns:a16="http://schemas.microsoft.com/office/drawing/2014/main" id="{CE16292D-5041-CA48-D2B8-C3E2F236A000}"/>
              </a:ext>
            </a:extLst>
          </p:cNvPr>
          <p:cNvSpPr txBox="1"/>
          <p:nvPr/>
        </p:nvSpPr>
        <p:spPr>
          <a:xfrm>
            <a:off x="6075317" y="5489896"/>
            <a:ext cx="1215589" cy="369332"/>
          </a:xfrm>
          <a:prstGeom prst="rect">
            <a:avLst/>
          </a:prstGeom>
          <a:noFill/>
        </p:spPr>
        <p:txBody>
          <a:bodyPr wrap="none" rtlCol="0">
            <a:spAutoFit/>
          </a:bodyPr>
          <a:lstStyle/>
          <a:p>
            <a:r>
              <a:rPr kumimoji="1" lang="en-US" altLang="ja-JP" dirty="0"/>
              <a:t>Position</a:t>
            </a:r>
            <a:r>
              <a:rPr kumimoji="1" lang="ja-JP" altLang="en-US" dirty="0"/>
              <a:t>　</a:t>
            </a:r>
            <a:r>
              <a:rPr kumimoji="1" lang="en-US" altLang="ja-JP" dirty="0"/>
              <a:t>B</a:t>
            </a:r>
            <a:endParaRPr kumimoji="1" lang="ja-JP" altLang="en-US" dirty="0"/>
          </a:p>
        </p:txBody>
      </p:sp>
      <p:graphicFrame>
        <p:nvGraphicFramePr>
          <p:cNvPr id="30" name="表 29">
            <a:extLst>
              <a:ext uri="{FF2B5EF4-FFF2-40B4-BE49-F238E27FC236}">
                <a16:creationId xmlns:a16="http://schemas.microsoft.com/office/drawing/2014/main" id="{77EDC413-4973-4F58-D45C-C1C2C41095AE}"/>
              </a:ext>
            </a:extLst>
          </p:cNvPr>
          <p:cNvGraphicFramePr>
            <a:graphicFrameLocks noGrp="1"/>
          </p:cNvGraphicFramePr>
          <p:nvPr>
            <p:extLst>
              <p:ext uri="{D42A27DB-BD31-4B8C-83A1-F6EECF244321}">
                <p14:modId xmlns:p14="http://schemas.microsoft.com/office/powerpoint/2010/main" val="2897113465"/>
              </p:ext>
            </p:extLst>
          </p:nvPr>
        </p:nvGraphicFramePr>
        <p:xfrm>
          <a:off x="2228283" y="3938466"/>
          <a:ext cx="2747128" cy="2274076"/>
        </p:xfrm>
        <a:graphic>
          <a:graphicData uri="http://schemas.openxmlformats.org/drawingml/2006/table">
            <a:tbl>
              <a:tblPr firstRow="1" bandRow="1">
                <a:tableStyleId>{5C22544A-7EE6-4342-B048-85BDC9FD1C3A}</a:tableStyleId>
              </a:tblPr>
              <a:tblGrid>
                <a:gridCol w="686782">
                  <a:extLst>
                    <a:ext uri="{9D8B030D-6E8A-4147-A177-3AD203B41FA5}">
                      <a16:colId xmlns:a16="http://schemas.microsoft.com/office/drawing/2014/main" val="4183802651"/>
                    </a:ext>
                  </a:extLst>
                </a:gridCol>
                <a:gridCol w="686782">
                  <a:extLst>
                    <a:ext uri="{9D8B030D-6E8A-4147-A177-3AD203B41FA5}">
                      <a16:colId xmlns:a16="http://schemas.microsoft.com/office/drawing/2014/main" val="3969741030"/>
                    </a:ext>
                  </a:extLst>
                </a:gridCol>
                <a:gridCol w="686782">
                  <a:extLst>
                    <a:ext uri="{9D8B030D-6E8A-4147-A177-3AD203B41FA5}">
                      <a16:colId xmlns:a16="http://schemas.microsoft.com/office/drawing/2014/main" val="3508267569"/>
                    </a:ext>
                  </a:extLst>
                </a:gridCol>
                <a:gridCol w="686782">
                  <a:extLst>
                    <a:ext uri="{9D8B030D-6E8A-4147-A177-3AD203B41FA5}">
                      <a16:colId xmlns:a16="http://schemas.microsoft.com/office/drawing/2014/main" val="2667072892"/>
                    </a:ext>
                  </a:extLst>
                </a:gridCol>
              </a:tblGrid>
              <a:tr h="568519">
                <a:tc>
                  <a:txBody>
                    <a:bodyPr/>
                    <a:lstStyle/>
                    <a:p>
                      <a:pPr algn="ctr"/>
                      <a:r>
                        <a:rPr kumimoji="1" lang="en-US" altLang="ja-JP" b="1" dirty="0">
                          <a:solidFill>
                            <a:schemeClr val="tx1"/>
                          </a:solidFill>
                        </a:rPr>
                        <a:t>A</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b="1" dirty="0">
                          <a:solidFill>
                            <a:schemeClr val="tx1"/>
                          </a:solidFill>
                        </a:rPr>
                        <a:t>B</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b="1" dirty="0">
                          <a:solidFill>
                            <a:schemeClr val="tx1"/>
                          </a:solidFill>
                        </a:rPr>
                        <a:t>C</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11265920"/>
                  </a:ext>
                </a:extLst>
              </a:tr>
              <a:tr h="568519">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40614880"/>
                  </a:ext>
                </a:extLst>
              </a:tr>
              <a:tr h="568519">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01981240"/>
                  </a:ext>
                </a:extLst>
              </a:tr>
              <a:tr h="568519">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b="1" dirty="0">
                          <a:solidFill>
                            <a:schemeClr val="tx1"/>
                          </a:solidFill>
                        </a:rPr>
                        <a:t>P</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81915385"/>
                  </a:ext>
                </a:extLst>
              </a:tr>
            </a:tbl>
          </a:graphicData>
        </a:graphic>
      </p:graphicFrame>
      <p:pic>
        <p:nvPicPr>
          <p:cNvPr id="32" name="グラフィックス 31" descr="クワッドコプター 枠線">
            <a:extLst>
              <a:ext uri="{FF2B5EF4-FFF2-40B4-BE49-F238E27FC236}">
                <a16:creationId xmlns:a16="http://schemas.microsoft.com/office/drawing/2014/main" id="{DA52009C-939D-4370-CB98-496F9C708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256" y="3680382"/>
            <a:ext cx="914400" cy="914400"/>
          </a:xfrm>
          <a:prstGeom prst="rect">
            <a:avLst/>
          </a:prstGeom>
        </p:spPr>
      </p:pic>
      <p:cxnSp>
        <p:nvCxnSpPr>
          <p:cNvPr id="34" name="直線矢印コネクタ 33">
            <a:extLst>
              <a:ext uri="{FF2B5EF4-FFF2-40B4-BE49-F238E27FC236}">
                <a16:creationId xmlns:a16="http://schemas.microsoft.com/office/drawing/2014/main" id="{6EE4308A-891E-2BDB-BB90-125A4A837811}"/>
              </a:ext>
            </a:extLst>
          </p:cNvPr>
          <p:cNvCxnSpPr/>
          <p:nvPr/>
        </p:nvCxnSpPr>
        <p:spPr>
          <a:xfrm>
            <a:off x="1907656" y="4034719"/>
            <a:ext cx="35319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33AD102-150B-BD17-F272-D9F36FF21907}"/>
              </a:ext>
            </a:extLst>
          </p:cNvPr>
          <p:cNvCxnSpPr>
            <a:cxnSpLocks/>
          </p:cNvCxnSpPr>
          <p:nvPr/>
        </p:nvCxnSpPr>
        <p:spPr>
          <a:xfrm flipH="1">
            <a:off x="1835891" y="4706076"/>
            <a:ext cx="35319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EF7AE480-C0AC-D670-B2D6-7D669BFA04C3}"/>
              </a:ext>
            </a:extLst>
          </p:cNvPr>
          <p:cNvSpPr/>
          <p:nvPr/>
        </p:nvSpPr>
        <p:spPr>
          <a:xfrm>
            <a:off x="7290907" y="3945116"/>
            <a:ext cx="3907838" cy="1098718"/>
          </a:xfrm>
          <a:prstGeom prst="roundRect">
            <a:avLst>
              <a:gd name="adj" fmla="val 7000"/>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矢印: 下カーブ 49">
            <a:extLst>
              <a:ext uri="{FF2B5EF4-FFF2-40B4-BE49-F238E27FC236}">
                <a16:creationId xmlns:a16="http://schemas.microsoft.com/office/drawing/2014/main" id="{64226541-1C43-C962-405D-E2822A160D7A}"/>
              </a:ext>
            </a:extLst>
          </p:cNvPr>
          <p:cNvSpPr/>
          <p:nvPr/>
        </p:nvSpPr>
        <p:spPr>
          <a:xfrm rot="433843">
            <a:off x="2639859" y="3464382"/>
            <a:ext cx="4253023" cy="724699"/>
          </a:xfrm>
          <a:prstGeom prst="curvedDownArrow">
            <a:avLst>
              <a:gd name="adj1" fmla="val 19659"/>
              <a:gd name="adj2" fmla="val 45288"/>
              <a:gd name="adj3" fmla="val 14148"/>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1576C233-C4DC-EE65-4041-58CB0F30C5C7}"/>
              </a:ext>
            </a:extLst>
          </p:cNvPr>
          <p:cNvSpPr/>
          <p:nvPr/>
        </p:nvSpPr>
        <p:spPr>
          <a:xfrm rot="1549738" flipV="1">
            <a:off x="2999548" y="5181216"/>
            <a:ext cx="3308084" cy="569524"/>
          </a:xfrm>
          <a:prstGeom prst="curvedDownArrow">
            <a:avLst>
              <a:gd name="adj1" fmla="val 19659"/>
              <a:gd name="adj2" fmla="val 45288"/>
              <a:gd name="adj3" fmla="val 14148"/>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C99328C6-F093-3CA9-110B-91C647A3E998}"/>
              </a:ext>
            </a:extLst>
          </p:cNvPr>
          <p:cNvSpPr txBox="1"/>
          <p:nvPr/>
        </p:nvSpPr>
        <p:spPr>
          <a:xfrm>
            <a:off x="7513493" y="3507767"/>
            <a:ext cx="730521" cy="369332"/>
          </a:xfrm>
          <a:prstGeom prst="rect">
            <a:avLst/>
          </a:prstGeom>
          <a:noFill/>
        </p:spPr>
        <p:txBody>
          <a:bodyPr wrap="none" rtlCol="0">
            <a:spAutoFit/>
          </a:bodyPr>
          <a:lstStyle/>
          <a:p>
            <a:r>
              <a:rPr kumimoji="1" lang="en-US" altLang="ja-JP" dirty="0"/>
              <a:t>Today</a:t>
            </a:r>
            <a:endParaRPr kumimoji="1" lang="ja-JP" altLang="en-US" dirty="0"/>
          </a:p>
        </p:txBody>
      </p:sp>
      <p:sp>
        <p:nvSpPr>
          <p:cNvPr id="53" name="テキスト ボックス 52">
            <a:extLst>
              <a:ext uri="{FF2B5EF4-FFF2-40B4-BE49-F238E27FC236}">
                <a16:creationId xmlns:a16="http://schemas.microsoft.com/office/drawing/2014/main" id="{BD7AC3DC-8C08-6F35-7120-25914E9C1683}"/>
              </a:ext>
            </a:extLst>
          </p:cNvPr>
          <p:cNvSpPr txBox="1"/>
          <p:nvPr/>
        </p:nvSpPr>
        <p:spPr>
          <a:xfrm>
            <a:off x="8424795" y="3528889"/>
            <a:ext cx="1336969" cy="369332"/>
          </a:xfrm>
          <a:prstGeom prst="rect">
            <a:avLst/>
          </a:prstGeom>
          <a:noFill/>
        </p:spPr>
        <p:txBody>
          <a:bodyPr wrap="none" rtlCol="0">
            <a:spAutoFit/>
          </a:bodyPr>
          <a:lstStyle/>
          <a:p>
            <a:r>
              <a:rPr kumimoji="1" lang="en-US" altLang="ja-JP" dirty="0"/>
              <a:t>1 week later</a:t>
            </a:r>
            <a:endParaRPr kumimoji="1" lang="ja-JP" altLang="en-US" dirty="0"/>
          </a:p>
        </p:txBody>
      </p:sp>
      <p:sp>
        <p:nvSpPr>
          <p:cNvPr id="54" name="テキスト ボックス 53">
            <a:extLst>
              <a:ext uri="{FF2B5EF4-FFF2-40B4-BE49-F238E27FC236}">
                <a16:creationId xmlns:a16="http://schemas.microsoft.com/office/drawing/2014/main" id="{1468B49C-DB50-AB56-DCD0-48A133740BBC}"/>
              </a:ext>
            </a:extLst>
          </p:cNvPr>
          <p:cNvSpPr txBox="1"/>
          <p:nvPr/>
        </p:nvSpPr>
        <p:spPr>
          <a:xfrm>
            <a:off x="9780300" y="3522427"/>
            <a:ext cx="1463542" cy="369332"/>
          </a:xfrm>
          <a:prstGeom prst="rect">
            <a:avLst/>
          </a:prstGeom>
          <a:noFill/>
        </p:spPr>
        <p:txBody>
          <a:bodyPr wrap="none" rtlCol="0">
            <a:spAutoFit/>
          </a:bodyPr>
          <a:lstStyle/>
          <a:p>
            <a:r>
              <a:rPr kumimoji="1" lang="en-US" altLang="ja-JP" dirty="0"/>
              <a:t>1 month later</a:t>
            </a:r>
            <a:endParaRPr kumimoji="1" lang="ja-JP" altLang="en-US" dirty="0"/>
          </a:p>
        </p:txBody>
      </p:sp>
    </p:spTree>
    <p:extLst>
      <p:ext uri="{BB962C8B-B14F-4D97-AF65-F5344CB8AC3E}">
        <p14:creationId xmlns:p14="http://schemas.microsoft.com/office/powerpoint/2010/main" val="1191929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FD24A-C17F-8D98-B74D-A1A76124C301}"/>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0238CA4C-169B-1A67-94B9-2E3EC3F1C6D5}"/>
              </a:ext>
            </a:extLst>
          </p:cNvPr>
          <p:cNvSpPr/>
          <p:nvPr/>
        </p:nvSpPr>
        <p:spPr>
          <a:xfrm>
            <a:off x="1006891" y="2254469"/>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DCC6B89-8BB1-7A6C-4339-2E902926B803}"/>
              </a:ext>
            </a:extLst>
          </p:cNvPr>
          <p:cNvSpPr>
            <a:spLocks noGrp="1"/>
          </p:cNvSpPr>
          <p:nvPr>
            <p:ph type="title"/>
          </p:nvPr>
        </p:nvSpPr>
        <p:spPr/>
        <p:txBody>
          <a:bodyPr/>
          <a:lstStyle/>
          <a:p>
            <a:r>
              <a:rPr kumimoji="1" lang="en-US" altLang="ja-JP" dirty="0">
                <a:latin typeface="+mn-lt"/>
              </a:rPr>
              <a:t>Our approach</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7811AB48-842E-7361-0941-DE2BADE53DD4}"/>
              </a:ext>
            </a:extLst>
          </p:cNvPr>
          <p:cNvSpPr>
            <a:spLocks noGrp="1"/>
          </p:cNvSpPr>
          <p:nvPr>
            <p:ph idx="1"/>
          </p:nvPr>
        </p:nvSpPr>
        <p:spPr>
          <a:xfrm>
            <a:off x="1097280" y="1442705"/>
            <a:ext cx="10058400" cy="2003515"/>
          </a:xfrm>
        </p:spPr>
        <p:txBody>
          <a:bodyPr>
            <a:normAutofit/>
          </a:bodyPr>
          <a:lstStyle/>
          <a:p>
            <a:pPr marL="0" indent="0">
              <a:buNone/>
            </a:pPr>
            <a:r>
              <a:rPr lang="ja-JP" altLang="en-US" sz="2400" dirty="0"/>
              <a:t>　</a:t>
            </a:r>
            <a:r>
              <a:rPr lang="en-US" altLang="ja-JP" sz="2400" dirty="0"/>
              <a:t>The approach is to calculate a reliability score based on the time continuity, spatial continuity, and validity of object detection.</a:t>
            </a:r>
          </a:p>
          <a:p>
            <a:pPr marL="449263" indent="-449263">
              <a:lnSpc>
                <a:spcPct val="100000"/>
              </a:lnSpc>
              <a:buFont typeface="Wingdings" panose="05000000000000000000" pitchFamily="2" charset="2"/>
              <a:buChar char="Ø"/>
            </a:pPr>
            <a:r>
              <a:rPr lang="en-US" altLang="ja-JP" sz="2400" dirty="0">
                <a:solidFill>
                  <a:srgbClr val="FF0000"/>
                </a:solidFill>
              </a:rPr>
              <a:t>Spatial Continuity </a:t>
            </a:r>
            <a:r>
              <a:rPr kumimoji="1" lang="ja-JP" altLang="en-US" sz="2400" dirty="0"/>
              <a:t>：</a:t>
            </a:r>
            <a:r>
              <a:rPr kumimoji="1" lang="en-US" altLang="ja-JP" sz="2400" dirty="0"/>
              <a:t> Calculate the reliability of spatial changes when moving from one point to another based on the overlap rate</a:t>
            </a:r>
            <a:endParaRPr lang="en-US" altLang="ja-JP" sz="2400" dirty="0"/>
          </a:p>
        </p:txBody>
      </p:sp>
      <p:sp>
        <p:nvSpPr>
          <p:cNvPr id="4" name="スライド番号プレースホルダー 3">
            <a:extLst>
              <a:ext uri="{FF2B5EF4-FFF2-40B4-BE49-F238E27FC236}">
                <a16:creationId xmlns:a16="http://schemas.microsoft.com/office/drawing/2014/main" id="{29DADC8D-594A-C044-6633-DD5BA6A1FD0B}"/>
              </a:ext>
            </a:extLst>
          </p:cNvPr>
          <p:cNvSpPr>
            <a:spLocks noGrp="1"/>
          </p:cNvSpPr>
          <p:nvPr>
            <p:ph type="sldNum" sz="quarter" idx="12"/>
          </p:nvPr>
        </p:nvSpPr>
        <p:spPr/>
        <p:txBody>
          <a:bodyPr/>
          <a:lstStyle/>
          <a:p>
            <a:fld id="{025BF1CB-AC46-4392-AACF-5E1B0FBAF5D6}" type="slidenum">
              <a:rPr kumimoji="1" lang="ja-JP" altLang="en-US" smtClean="0"/>
              <a:t>31</a:t>
            </a:fld>
            <a:endParaRPr kumimoji="1" lang="ja-JP" altLang="en-US"/>
          </a:p>
        </p:txBody>
      </p:sp>
      <p:graphicFrame>
        <p:nvGraphicFramePr>
          <p:cNvPr id="16" name="表 15">
            <a:extLst>
              <a:ext uri="{FF2B5EF4-FFF2-40B4-BE49-F238E27FC236}">
                <a16:creationId xmlns:a16="http://schemas.microsoft.com/office/drawing/2014/main" id="{FBC0671F-3000-9D06-102F-E9009FE28B9E}"/>
              </a:ext>
            </a:extLst>
          </p:cNvPr>
          <p:cNvGraphicFramePr>
            <a:graphicFrameLocks noGrp="1"/>
          </p:cNvGraphicFramePr>
          <p:nvPr>
            <p:extLst>
              <p:ext uri="{D42A27DB-BD31-4B8C-83A1-F6EECF244321}">
                <p14:modId xmlns:p14="http://schemas.microsoft.com/office/powerpoint/2010/main" val="1724481320"/>
              </p:ext>
            </p:extLst>
          </p:nvPr>
        </p:nvGraphicFramePr>
        <p:xfrm>
          <a:off x="1866944" y="3266656"/>
          <a:ext cx="2109632" cy="1178367"/>
        </p:xfrm>
        <a:graphic>
          <a:graphicData uri="http://schemas.openxmlformats.org/drawingml/2006/table">
            <a:tbl>
              <a:tblPr firstRow="1" bandRow="1">
                <a:tableStyleId>{5C22544A-7EE6-4342-B048-85BDC9FD1C3A}</a:tableStyleId>
              </a:tblPr>
              <a:tblGrid>
                <a:gridCol w="527408">
                  <a:extLst>
                    <a:ext uri="{9D8B030D-6E8A-4147-A177-3AD203B41FA5}">
                      <a16:colId xmlns:a16="http://schemas.microsoft.com/office/drawing/2014/main" val="4183802651"/>
                    </a:ext>
                  </a:extLst>
                </a:gridCol>
                <a:gridCol w="527408">
                  <a:extLst>
                    <a:ext uri="{9D8B030D-6E8A-4147-A177-3AD203B41FA5}">
                      <a16:colId xmlns:a16="http://schemas.microsoft.com/office/drawing/2014/main" val="3969741030"/>
                    </a:ext>
                  </a:extLst>
                </a:gridCol>
                <a:gridCol w="527408">
                  <a:extLst>
                    <a:ext uri="{9D8B030D-6E8A-4147-A177-3AD203B41FA5}">
                      <a16:colId xmlns:a16="http://schemas.microsoft.com/office/drawing/2014/main" val="3508267569"/>
                    </a:ext>
                  </a:extLst>
                </a:gridCol>
                <a:gridCol w="527408">
                  <a:extLst>
                    <a:ext uri="{9D8B030D-6E8A-4147-A177-3AD203B41FA5}">
                      <a16:colId xmlns:a16="http://schemas.microsoft.com/office/drawing/2014/main" val="2667072892"/>
                    </a:ext>
                  </a:extLst>
                </a:gridCol>
              </a:tblGrid>
              <a:tr h="392789">
                <a:tc>
                  <a:txBody>
                    <a:bodyPr/>
                    <a:lstStyle/>
                    <a:p>
                      <a:pPr algn="ctr"/>
                      <a:r>
                        <a:rPr kumimoji="1" lang="en-US" altLang="ja-JP" b="1" dirty="0">
                          <a:solidFill>
                            <a:schemeClr val="tx1"/>
                          </a:solidFill>
                        </a:rPr>
                        <a:t>A</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b="1" dirty="0">
                          <a:solidFill>
                            <a:schemeClr val="tx1"/>
                          </a:solidFill>
                        </a:rPr>
                        <a:t>B</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b="1" dirty="0">
                          <a:solidFill>
                            <a:schemeClr val="tx1"/>
                          </a:solidFill>
                        </a:rPr>
                        <a:t>C</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11265920"/>
                  </a:ext>
                </a:extLst>
              </a:tr>
              <a:tr h="392789">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40614880"/>
                  </a:ext>
                </a:extLst>
              </a:tr>
              <a:tr h="392789">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kumimoji="1" lang="ja-JP" altLang="en-US"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b="1" dirty="0">
                          <a:solidFill>
                            <a:schemeClr val="tx1"/>
                          </a:solidFill>
                        </a:rPr>
                        <a:t>P</a:t>
                      </a:r>
                      <a:endParaRPr kumimoji="1" lang="ja-JP"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81915385"/>
                  </a:ext>
                </a:extLst>
              </a:tr>
            </a:tbl>
          </a:graphicData>
        </a:graphic>
      </p:graphicFrame>
      <p:pic>
        <p:nvPicPr>
          <p:cNvPr id="17" name="グラフィックス 16" descr="クワッドコプター 枠線">
            <a:extLst>
              <a:ext uri="{FF2B5EF4-FFF2-40B4-BE49-F238E27FC236}">
                <a16:creationId xmlns:a16="http://schemas.microsoft.com/office/drawing/2014/main" id="{B5170E77-BEDF-6528-D1CC-D3DF2ABBAF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917" y="3008572"/>
            <a:ext cx="914400" cy="914400"/>
          </a:xfrm>
          <a:prstGeom prst="rect">
            <a:avLst/>
          </a:prstGeom>
        </p:spPr>
      </p:pic>
      <p:cxnSp>
        <p:nvCxnSpPr>
          <p:cNvPr id="18" name="直線矢印コネクタ 17">
            <a:extLst>
              <a:ext uri="{FF2B5EF4-FFF2-40B4-BE49-F238E27FC236}">
                <a16:creationId xmlns:a16="http://schemas.microsoft.com/office/drawing/2014/main" id="{7E2FE73B-0E51-C1CE-032D-94D47BD694AC}"/>
              </a:ext>
            </a:extLst>
          </p:cNvPr>
          <p:cNvCxnSpPr>
            <a:cxnSpLocks/>
          </p:cNvCxnSpPr>
          <p:nvPr/>
        </p:nvCxnSpPr>
        <p:spPr>
          <a:xfrm>
            <a:off x="1631377" y="3266656"/>
            <a:ext cx="27811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F60ADE4-D39B-519D-0D59-FC0B4B79B88B}"/>
              </a:ext>
            </a:extLst>
          </p:cNvPr>
          <p:cNvCxnSpPr>
            <a:cxnSpLocks/>
          </p:cNvCxnSpPr>
          <p:nvPr/>
        </p:nvCxnSpPr>
        <p:spPr>
          <a:xfrm flipH="1">
            <a:off x="1631377" y="3672759"/>
            <a:ext cx="27811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図 26" descr="山の町&#10;&#10;AI によって生成されたコンテンツは間違っている可能性があります。">
            <a:extLst>
              <a:ext uri="{FF2B5EF4-FFF2-40B4-BE49-F238E27FC236}">
                <a16:creationId xmlns:a16="http://schemas.microsoft.com/office/drawing/2014/main" id="{B8E027BD-11F6-FAEE-7E78-74C0D42020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9959" y="3377960"/>
            <a:ext cx="1188602" cy="1188602"/>
          </a:xfrm>
          <a:prstGeom prst="rect">
            <a:avLst/>
          </a:prstGeom>
        </p:spPr>
      </p:pic>
      <p:pic>
        <p:nvPicPr>
          <p:cNvPr id="29" name="図 28" descr="山に囲まれた建物&#10;&#10;AI によって生成されたコンテンツは間違っている可能性があります。">
            <a:extLst>
              <a:ext uri="{FF2B5EF4-FFF2-40B4-BE49-F238E27FC236}">
                <a16:creationId xmlns:a16="http://schemas.microsoft.com/office/drawing/2014/main" id="{0C1A97D9-A1DF-E8D4-570D-0485C597E0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512" y="3384623"/>
            <a:ext cx="1188602" cy="1188602"/>
          </a:xfrm>
          <a:prstGeom prst="rect">
            <a:avLst/>
          </a:prstGeom>
        </p:spPr>
      </p:pic>
      <p:pic>
        <p:nvPicPr>
          <p:cNvPr id="30" name="図 29" descr="山の町&#10;&#10;AI によって生成されたコンテンツは間違っている可能性があります。">
            <a:extLst>
              <a:ext uri="{FF2B5EF4-FFF2-40B4-BE49-F238E27FC236}">
                <a16:creationId xmlns:a16="http://schemas.microsoft.com/office/drawing/2014/main" id="{CE3ABAF6-CF44-CA98-B20A-8FB243713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8923" y="5152231"/>
            <a:ext cx="1046757" cy="1046757"/>
          </a:xfrm>
          <a:prstGeom prst="rect">
            <a:avLst/>
          </a:prstGeom>
        </p:spPr>
      </p:pic>
      <p:pic>
        <p:nvPicPr>
          <p:cNvPr id="31" name="図 30" descr="山に囲まれた建物&#10;&#10;AI によって生成されたコンテンツは間違っている可能性があります。">
            <a:extLst>
              <a:ext uri="{FF2B5EF4-FFF2-40B4-BE49-F238E27FC236}">
                <a16:creationId xmlns:a16="http://schemas.microsoft.com/office/drawing/2014/main" id="{3C79B6C9-1744-DE82-5A7B-24807599CE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325" y="5168790"/>
            <a:ext cx="1046756" cy="1046756"/>
          </a:xfrm>
          <a:prstGeom prst="rect">
            <a:avLst/>
          </a:prstGeom>
        </p:spPr>
      </p:pic>
      <p:pic>
        <p:nvPicPr>
          <p:cNvPr id="33" name="図 32" descr="屋外, 建物, 大きい, 市 が含まれている画像&#10;&#10;AI によって生成されたコンテンツは間違っている可能性があります。">
            <a:extLst>
              <a:ext uri="{FF2B5EF4-FFF2-40B4-BE49-F238E27FC236}">
                <a16:creationId xmlns:a16="http://schemas.microsoft.com/office/drawing/2014/main" id="{23DC0D46-AD69-AE17-8255-FFDD86C688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1028" y="5152231"/>
            <a:ext cx="1046756" cy="1046756"/>
          </a:xfrm>
          <a:prstGeom prst="rect">
            <a:avLst/>
          </a:prstGeom>
        </p:spPr>
      </p:pic>
      <p:pic>
        <p:nvPicPr>
          <p:cNvPr id="37" name="図 36" descr="山に囲まれた建物&#10;&#10;AI によって生成されたコンテンツは間違っている可能性があります。">
            <a:extLst>
              <a:ext uri="{FF2B5EF4-FFF2-40B4-BE49-F238E27FC236}">
                <a16:creationId xmlns:a16="http://schemas.microsoft.com/office/drawing/2014/main" id="{ABEBA6F8-A0A5-C2EC-3ADB-E88AD59302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2865" y="5152231"/>
            <a:ext cx="1046756" cy="1046756"/>
          </a:xfrm>
          <a:prstGeom prst="rect">
            <a:avLst/>
          </a:prstGeom>
        </p:spPr>
      </p:pic>
      <p:pic>
        <p:nvPicPr>
          <p:cNvPr id="41" name="図 40" descr="屋外, 建物, 市, 大きい が含まれている画像&#10;&#10;AI によって生成されたコンテンツは間違っている可能性があります。">
            <a:extLst>
              <a:ext uri="{FF2B5EF4-FFF2-40B4-BE49-F238E27FC236}">
                <a16:creationId xmlns:a16="http://schemas.microsoft.com/office/drawing/2014/main" id="{2317C9C7-C448-65D9-1043-3F0501C904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1829" y="5152231"/>
            <a:ext cx="1046756" cy="1046756"/>
          </a:xfrm>
          <a:prstGeom prst="rect">
            <a:avLst/>
          </a:prstGeom>
        </p:spPr>
      </p:pic>
      <p:cxnSp>
        <p:nvCxnSpPr>
          <p:cNvPr id="45" name="直線矢印コネクタ 44">
            <a:extLst>
              <a:ext uri="{FF2B5EF4-FFF2-40B4-BE49-F238E27FC236}">
                <a16:creationId xmlns:a16="http://schemas.microsoft.com/office/drawing/2014/main" id="{5444E474-69CF-0C7E-7A6C-B30554B5BB06}"/>
              </a:ext>
            </a:extLst>
          </p:cNvPr>
          <p:cNvCxnSpPr>
            <a:cxnSpLocks/>
          </p:cNvCxnSpPr>
          <p:nvPr/>
        </p:nvCxnSpPr>
        <p:spPr>
          <a:xfrm>
            <a:off x="2143798" y="3256287"/>
            <a:ext cx="3056149" cy="264147"/>
          </a:xfrm>
          <a:prstGeom prst="straightConnector1">
            <a:avLst/>
          </a:prstGeom>
          <a:ln w="28575"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直線矢印コネクタ 46">
            <a:extLst>
              <a:ext uri="{FF2B5EF4-FFF2-40B4-BE49-F238E27FC236}">
                <a16:creationId xmlns:a16="http://schemas.microsoft.com/office/drawing/2014/main" id="{E3DC1628-0F3B-87D7-2D51-A839652AB0D8}"/>
              </a:ext>
            </a:extLst>
          </p:cNvPr>
          <p:cNvCxnSpPr>
            <a:cxnSpLocks/>
          </p:cNvCxnSpPr>
          <p:nvPr/>
        </p:nvCxnSpPr>
        <p:spPr>
          <a:xfrm>
            <a:off x="2654832" y="3266658"/>
            <a:ext cx="6221486" cy="249654"/>
          </a:xfrm>
          <a:prstGeom prst="straightConnector1">
            <a:avLst/>
          </a:prstGeom>
          <a:ln w="28575"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直線矢印コネクタ 49">
            <a:extLst>
              <a:ext uri="{FF2B5EF4-FFF2-40B4-BE49-F238E27FC236}">
                <a16:creationId xmlns:a16="http://schemas.microsoft.com/office/drawing/2014/main" id="{25249B5E-38DD-6467-7BC7-9F20D683C2EA}"/>
              </a:ext>
            </a:extLst>
          </p:cNvPr>
          <p:cNvCxnSpPr>
            <a:cxnSpLocks/>
            <a:stCxn id="29" idx="2"/>
          </p:cNvCxnSpPr>
          <p:nvPr/>
        </p:nvCxnSpPr>
        <p:spPr>
          <a:xfrm flipH="1">
            <a:off x="4088819" y="4573225"/>
            <a:ext cx="1759994" cy="487090"/>
          </a:xfrm>
          <a:prstGeom prst="straightConnector1">
            <a:avLst/>
          </a:prstGeom>
          <a:ln w="28575"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直線矢印コネクタ 52">
            <a:extLst>
              <a:ext uri="{FF2B5EF4-FFF2-40B4-BE49-F238E27FC236}">
                <a16:creationId xmlns:a16="http://schemas.microsoft.com/office/drawing/2014/main" id="{D3DACF09-29F5-8D6F-0E18-2C64EC63C098}"/>
              </a:ext>
            </a:extLst>
          </p:cNvPr>
          <p:cNvCxnSpPr>
            <a:cxnSpLocks/>
            <a:stCxn id="27" idx="2"/>
          </p:cNvCxnSpPr>
          <p:nvPr/>
        </p:nvCxnSpPr>
        <p:spPr>
          <a:xfrm>
            <a:off x="9514260" y="4566562"/>
            <a:ext cx="1056422" cy="499707"/>
          </a:xfrm>
          <a:prstGeom prst="straightConnector1">
            <a:avLst/>
          </a:prstGeom>
          <a:ln w="28575"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四角形: 角を丸くする 7">
            <a:extLst>
              <a:ext uri="{FF2B5EF4-FFF2-40B4-BE49-F238E27FC236}">
                <a16:creationId xmlns:a16="http://schemas.microsoft.com/office/drawing/2014/main" id="{F515BD85-3DB4-F152-39D1-F0E2ABF5C6ED}"/>
              </a:ext>
            </a:extLst>
          </p:cNvPr>
          <p:cNvSpPr/>
          <p:nvPr/>
        </p:nvSpPr>
        <p:spPr>
          <a:xfrm>
            <a:off x="3527369" y="5134529"/>
            <a:ext cx="7685114" cy="1098718"/>
          </a:xfrm>
          <a:prstGeom prst="roundRect">
            <a:avLst>
              <a:gd name="adj" fmla="val 7000"/>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6C25ABB9-B2D1-E9F1-C005-E3E90E8D014B}"/>
              </a:ext>
            </a:extLst>
          </p:cNvPr>
          <p:cNvSpPr/>
          <p:nvPr/>
        </p:nvSpPr>
        <p:spPr>
          <a:xfrm>
            <a:off x="2703863" y="5521621"/>
            <a:ext cx="548038" cy="4219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476C7F57-2A2A-ECF0-BD6C-E54D95C70831}"/>
              </a:ext>
            </a:extLst>
          </p:cNvPr>
          <p:cNvSpPr txBox="1">
            <a:spLocks/>
          </p:cNvSpPr>
          <p:nvPr/>
        </p:nvSpPr>
        <p:spPr>
          <a:xfrm>
            <a:off x="635369" y="5458132"/>
            <a:ext cx="2463150" cy="548956"/>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altLang="ja-JP" sz="2400" dirty="0"/>
              <a:t>Overlapping image connecting areas</a:t>
            </a:r>
          </a:p>
        </p:txBody>
      </p:sp>
      <p:sp>
        <p:nvSpPr>
          <p:cNvPr id="20" name="コンテンツ プレースホルダー 2">
            <a:extLst>
              <a:ext uri="{FF2B5EF4-FFF2-40B4-BE49-F238E27FC236}">
                <a16:creationId xmlns:a16="http://schemas.microsoft.com/office/drawing/2014/main" id="{5EE6D7DE-3283-0D4E-8E02-077947CB342A}"/>
              </a:ext>
            </a:extLst>
          </p:cNvPr>
          <p:cNvSpPr txBox="1">
            <a:spLocks/>
          </p:cNvSpPr>
          <p:nvPr/>
        </p:nvSpPr>
        <p:spPr>
          <a:xfrm>
            <a:off x="2561607" y="4444776"/>
            <a:ext cx="832549" cy="5489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altLang="ja-JP" sz="2400" dirty="0"/>
              <a:t>areas</a:t>
            </a:r>
          </a:p>
        </p:txBody>
      </p:sp>
      <p:cxnSp>
        <p:nvCxnSpPr>
          <p:cNvPr id="7" name="直線矢印コネクタ 6">
            <a:extLst>
              <a:ext uri="{FF2B5EF4-FFF2-40B4-BE49-F238E27FC236}">
                <a16:creationId xmlns:a16="http://schemas.microsoft.com/office/drawing/2014/main" id="{F3FCC390-8BE2-D4B5-5D76-3B211CE63685}"/>
              </a:ext>
            </a:extLst>
          </p:cNvPr>
          <p:cNvCxnSpPr>
            <a:stCxn id="29" idx="3"/>
            <a:endCxn id="27" idx="1"/>
          </p:cNvCxnSpPr>
          <p:nvPr/>
        </p:nvCxnSpPr>
        <p:spPr>
          <a:xfrm flipV="1">
            <a:off x="6443114" y="3972261"/>
            <a:ext cx="2476845" cy="6663"/>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0" name="コンテンツ プレースホルダー 2">
            <a:extLst>
              <a:ext uri="{FF2B5EF4-FFF2-40B4-BE49-F238E27FC236}">
                <a16:creationId xmlns:a16="http://schemas.microsoft.com/office/drawing/2014/main" id="{4FF5B8EE-9792-AD6E-53E4-0AA4DDA836F8}"/>
              </a:ext>
            </a:extLst>
          </p:cNvPr>
          <p:cNvSpPr txBox="1">
            <a:spLocks/>
          </p:cNvSpPr>
          <p:nvPr/>
        </p:nvSpPr>
        <p:spPr>
          <a:xfrm>
            <a:off x="6727010" y="4117057"/>
            <a:ext cx="2463150" cy="5489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altLang="ja-JP" sz="2400" dirty="0"/>
          </a:p>
        </p:txBody>
      </p:sp>
      <p:sp>
        <p:nvSpPr>
          <p:cNvPr id="12" name="コンテンツ プレースホルダー 2">
            <a:extLst>
              <a:ext uri="{FF2B5EF4-FFF2-40B4-BE49-F238E27FC236}">
                <a16:creationId xmlns:a16="http://schemas.microsoft.com/office/drawing/2014/main" id="{99BC4DE8-6203-7986-E927-7E079B6DFA9B}"/>
              </a:ext>
            </a:extLst>
          </p:cNvPr>
          <p:cNvSpPr txBox="1">
            <a:spLocks/>
          </p:cNvSpPr>
          <p:nvPr/>
        </p:nvSpPr>
        <p:spPr>
          <a:xfrm>
            <a:off x="6985699" y="4067332"/>
            <a:ext cx="2229145" cy="5489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altLang="ja-JP" sz="2400" dirty="0"/>
              <a:t>No overlap</a:t>
            </a:r>
          </a:p>
        </p:txBody>
      </p:sp>
    </p:spTree>
    <p:extLst>
      <p:ext uri="{BB962C8B-B14F-4D97-AF65-F5344CB8AC3E}">
        <p14:creationId xmlns:p14="http://schemas.microsoft.com/office/powerpoint/2010/main" val="1143167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71B29-E36B-9EDD-6109-11E347AE3C70}"/>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4500A1AA-60E8-6BCC-148A-FA5BB31178A1}"/>
              </a:ext>
            </a:extLst>
          </p:cNvPr>
          <p:cNvSpPr/>
          <p:nvPr/>
        </p:nvSpPr>
        <p:spPr>
          <a:xfrm>
            <a:off x="1006891" y="2254469"/>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EF9C7A4-97C3-B687-2650-CB0C6AE384D4}"/>
              </a:ext>
            </a:extLst>
          </p:cNvPr>
          <p:cNvSpPr>
            <a:spLocks noGrp="1"/>
          </p:cNvSpPr>
          <p:nvPr>
            <p:ph type="title"/>
          </p:nvPr>
        </p:nvSpPr>
        <p:spPr/>
        <p:txBody>
          <a:bodyPr/>
          <a:lstStyle/>
          <a:p>
            <a:r>
              <a:rPr kumimoji="1" lang="en-US" altLang="ja-JP" dirty="0">
                <a:latin typeface="+mn-lt"/>
              </a:rPr>
              <a:t>Our approach</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00C8EC4D-760F-0BB7-E8EE-3218D71420AB}"/>
              </a:ext>
            </a:extLst>
          </p:cNvPr>
          <p:cNvSpPr>
            <a:spLocks noGrp="1"/>
          </p:cNvSpPr>
          <p:nvPr>
            <p:ph idx="1"/>
          </p:nvPr>
        </p:nvSpPr>
        <p:spPr>
          <a:xfrm>
            <a:off x="1097280" y="1442705"/>
            <a:ext cx="10058400" cy="4874119"/>
          </a:xfrm>
        </p:spPr>
        <p:txBody>
          <a:bodyPr>
            <a:normAutofit/>
          </a:bodyPr>
          <a:lstStyle/>
          <a:p>
            <a:pPr marL="0" indent="0">
              <a:buNone/>
            </a:pPr>
            <a:r>
              <a:rPr lang="ja-JP" altLang="en-US" sz="2400" dirty="0"/>
              <a:t>　</a:t>
            </a:r>
            <a:r>
              <a:rPr lang="en-US" altLang="ja-JP" sz="2400" dirty="0"/>
              <a:t>The approach is to calculate a reliability score based on the time continuity, spatial continuity, and validity of object detection.</a:t>
            </a:r>
          </a:p>
          <a:p>
            <a:pPr marL="449263" indent="-449263">
              <a:lnSpc>
                <a:spcPct val="100000"/>
              </a:lnSpc>
              <a:buFont typeface="Wingdings" panose="05000000000000000000" pitchFamily="2" charset="2"/>
              <a:buChar char="Ø"/>
            </a:pPr>
            <a:r>
              <a:rPr kumimoji="1" lang="en-US" altLang="ja-JP" sz="2400" dirty="0">
                <a:solidFill>
                  <a:srgbClr val="FF0000"/>
                </a:solidFill>
              </a:rPr>
              <a:t>Object detection validity </a:t>
            </a:r>
            <a:r>
              <a:rPr kumimoji="1" lang="ja-JP" altLang="en-US" sz="2400" dirty="0"/>
              <a:t>：</a:t>
            </a:r>
            <a:r>
              <a:rPr kumimoji="1" lang="en-US" altLang="ja-JP" sz="2400" dirty="0"/>
              <a:t> Calculate the reliability of object detection based on the type of object and detection score</a:t>
            </a:r>
          </a:p>
        </p:txBody>
      </p:sp>
      <p:sp>
        <p:nvSpPr>
          <p:cNvPr id="4" name="スライド番号プレースホルダー 3">
            <a:extLst>
              <a:ext uri="{FF2B5EF4-FFF2-40B4-BE49-F238E27FC236}">
                <a16:creationId xmlns:a16="http://schemas.microsoft.com/office/drawing/2014/main" id="{3AE15F2C-CF77-A697-8AB7-CDBDABF1A102}"/>
              </a:ext>
            </a:extLst>
          </p:cNvPr>
          <p:cNvSpPr>
            <a:spLocks noGrp="1"/>
          </p:cNvSpPr>
          <p:nvPr>
            <p:ph type="sldNum" sz="quarter" idx="12"/>
          </p:nvPr>
        </p:nvSpPr>
        <p:spPr/>
        <p:txBody>
          <a:bodyPr/>
          <a:lstStyle/>
          <a:p>
            <a:fld id="{025BF1CB-AC46-4392-AACF-5E1B0FBAF5D6}" type="slidenum">
              <a:rPr kumimoji="1" lang="ja-JP" altLang="en-US" smtClean="0"/>
              <a:t>32</a:t>
            </a:fld>
            <a:endParaRPr kumimoji="1" lang="ja-JP" altLang="en-US"/>
          </a:p>
        </p:txBody>
      </p:sp>
      <p:pic>
        <p:nvPicPr>
          <p:cNvPr id="7" name="図 6" descr="屋外, 記号, 山, 大きい が含まれている画像&#10;&#10;AI によって生成されたコンテンツは間違っている可能性があります。">
            <a:extLst>
              <a:ext uri="{FF2B5EF4-FFF2-40B4-BE49-F238E27FC236}">
                <a16:creationId xmlns:a16="http://schemas.microsoft.com/office/drawing/2014/main" id="{B97B0035-0920-5332-38E4-F791368CB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157" y="3720992"/>
            <a:ext cx="2018183" cy="2018183"/>
          </a:xfrm>
          <a:prstGeom prst="rect">
            <a:avLst/>
          </a:prstGeom>
        </p:spPr>
      </p:pic>
      <p:pic>
        <p:nvPicPr>
          <p:cNvPr id="9" name="図 8" descr="山の上の建物&#10;&#10;AI によって生成されたコンテンツは間違っている可能性があります。">
            <a:extLst>
              <a:ext uri="{FF2B5EF4-FFF2-40B4-BE49-F238E27FC236}">
                <a16:creationId xmlns:a16="http://schemas.microsoft.com/office/drawing/2014/main" id="{A3240228-5539-8E79-6131-35BDDDF55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275" y="3720992"/>
            <a:ext cx="2018183" cy="2018183"/>
          </a:xfrm>
          <a:prstGeom prst="rect">
            <a:avLst/>
          </a:prstGeom>
        </p:spPr>
      </p:pic>
      <p:sp>
        <p:nvSpPr>
          <p:cNvPr id="10" name="テキスト ボックス 9">
            <a:extLst>
              <a:ext uri="{FF2B5EF4-FFF2-40B4-BE49-F238E27FC236}">
                <a16:creationId xmlns:a16="http://schemas.microsoft.com/office/drawing/2014/main" id="{4F20CBD5-8104-1DF5-5C14-DAB07F3A7CEF}"/>
              </a:ext>
            </a:extLst>
          </p:cNvPr>
          <p:cNvSpPr txBox="1"/>
          <p:nvPr/>
        </p:nvSpPr>
        <p:spPr>
          <a:xfrm>
            <a:off x="2450396" y="5762621"/>
            <a:ext cx="949940" cy="461665"/>
          </a:xfrm>
          <a:prstGeom prst="rect">
            <a:avLst/>
          </a:prstGeom>
          <a:noFill/>
        </p:spPr>
        <p:txBody>
          <a:bodyPr wrap="none" rtlCol="0">
            <a:spAutoFit/>
          </a:bodyPr>
          <a:lstStyle/>
          <a:p>
            <a:r>
              <a:rPr kumimoji="1" lang="en-US" altLang="ja-JP" sz="2400" dirty="0"/>
              <a:t>Image</a:t>
            </a:r>
            <a:endParaRPr kumimoji="1" lang="ja-JP" altLang="en-US" sz="2400" dirty="0"/>
          </a:p>
        </p:txBody>
      </p:sp>
      <p:sp>
        <p:nvSpPr>
          <p:cNvPr id="11" name="矢印: 右 10">
            <a:extLst>
              <a:ext uri="{FF2B5EF4-FFF2-40B4-BE49-F238E27FC236}">
                <a16:creationId xmlns:a16="http://schemas.microsoft.com/office/drawing/2014/main" id="{E883A546-5CBA-3833-668B-303F7810385E}"/>
              </a:ext>
            </a:extLst>
          </p:cNvPr>
          <p:cNvSpPr/>
          <p:nvPr/>
        </p:nvSpPr>
        <p:spPr>
          <a:xfrm>
            <a:off x="4300213" y="4421923"/>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F07B920-3E38-0201-9FAD-96F8581CD667}"/>
              </a:ext>
            </a:extLst>
          </p:cNvPr>
          <p:cNvSpPr/>
          <p:nvPr/>
        </p:nvSpPr>
        <p:spPr>
          <a:xfrm>
            <a:off x="7793921" y="4414986"/>
            <a:ext cx="803189" cy="630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1DFEB51-E20C-4C5C-3878-08F04C950694}"/>
              </a:ext>
            </a:extLst>
          </p:cNvPr>
          <p:cNvSpPr txBox="1"/>
          <p:nvPr/>
        </p:nvSpPr>
        <p:spPr>
          <a:xfrm>
            <a:off x="1727474" y="3259327"/>
            <a:ext cx="2517036" cy="461665"/>
          </a:xfrm>
          <a:prstGeom prst="rect">
            <a:avLst/>
          </a:prstGeom>
          <a:noFill/>
        </p:spPr>
        <p:txBody>
          <a:bodyPr wrap="none" rtlCol="0">
            <a:spAutoFit/>
          </a:bodyPr>
          <a:lstStyle/>
          <a:p>
            <a:r>
              <a:rPr kumimoji="1" lang="en-US" altLang="ja-JP" sz="2400" dirty="0"/>
              <a:t>Target : Skyscraper</a:t>
            </a:r>
          </a:p>
        </p:txBody>
      </p:sp>
      <p:sp>
        <p:nvSpPr>
          <p:cNvPr id="15" name="テキスト ボックス 14">
            <a:extLst>
              <a:ext uri="{FF2B5EF4-FFF2-40B4-BE49-F238E27FC236}">
                <a16:creationId xmlns:a16="http://schemas.microsoft.com/office/drawing/2014/main" id="{A6BFBC66-B489-D14E-94C2-A27A1FB2C64A}"/>
              </a:ext>
            </a:extLst>
          </p:cNvPr>
          <p:cNvSpPr txBox="1"/>
          <p:nvPr/>
        </p:nvSpPr>
        <p:spPr>
          <a:xfrm>
            <a:off x="8597110" y="4157892"/>
            <a:ext cx="2517036" cy="1200329"/>
          </a:xfrm>
          <a:prstGeom prst="rect">
            <a:avLst/>
          </a:prstGeom>
          <a:noFill/>
        </p:spPr>
        <p:txBody>
          <a:bodyPr wrap="none" rtlCol="0">
            <a:spAutoFit/>
          </a:bodyPr>
          <a:lstStyle/>
          <a:p>
            <a:r>
              <a:rPr kumimoji="1" lang="en-US" altLang="ja-JP" sz="2400" dirty="0"/>
              <a:t>Target : Skyscraper</a:t>
            </a:r>
          </a:p>
          <a:p>
            <a:r>
              <a:rPr kumimoji="1" lang="en-US" altLang="ja-JP" sz="2400" dirty="0"/>
              <a:t>Count : 2</a:t>
            </a:r>
          </a:p>
          <a:p>
            <a:r>
              <a:rPr kumimoji="1" lang="en-US" altLang="ja-JP" sz="2400" dirty="0"/>
              <a:t>Score : 0.27, 0.25</a:t>
            </a:r>
          </a:p>
        </p:txBody>
      </p:sp>
      <p:sp>
        <p:nvSpPr>
          <p:cNvPr id="16" name="テキスト ボックス 15">
            <a:extLst>
              <a:ext uri="{FF2B5EF4-FFF2-40B4-BE49-F238E27FC236}">
                <a16:creationId xmlns:a16="http://schemas.microsoft.com/office/drawing/2014/main" id="{58D9F893-FD31-955D-0E59-DA46BE038A1C}"/>
              </a:ext>
            </a:extLst>
          </p:cNvPr>
          <p:cNvSpPr txBox="1"/>
          <p:nvPr/>
        </p:nvSpPr>
        <p:spPr>
          <a:xfrm>
            <a:off x="4167122" y="3992521"/>
            <a:ext cx="984372" cy="461665"/>
          </a:xfrm>
          <a:prstGeom prst="rect">
            <a:avLst/>
          </a:prstGeom>
          <a:noFill/>
        </p:spPr>
        <p:txBody>
          <a:bodyPr wrap="none" rtlCol="0">
            <a:spAutoFit/>
          </a:bodyPr>
          <a:lstStyle/>
          <a:p>
            <a:r>
              <a:rPr kumimoji="1" lang="en-US" altLang="ja-JP" sz="2400" dirty="0"/>
              <a:t>detect</a:t>
            </a:r>
            <a:endParaRPr kumimoji="1" lang="ja-JP" altLang="en-US" sz="2400" dirty="0"/>
          </a:p>
        </p:txBody>
      </p:sp>
      <p:sp>
        <p:nvSpPr>
          <p:cNvPr id="17" name="テキスト ボックス 16">
            <a:extLst>
              <a:ext uri="{FF2B5EF4-FFF2-40B4-BE49-F238E27FC236}">
                <a16:creationId xmlns:a16="http://schemas.microsoft.com/office/drawing/2014/main" id="{AD2031C0-081A-3985-EA82-6D85D8A9BE5F}"/>
              </a:ext>
            </a:extLst>
          </p:cNvPr>
          <p:cNvSpPr txBox="1"/>
          <p:nvPr/>
        </p:nvSpPr>
        <p:spPr>
          <a:xfrm>
            <a:off x="5986062" y="5762621"/>
            <a:ext cx="897169" cy="461665"/>
          </a:xfrm>
          <a:prstGeom prst="rect">
            <a:avLst/>
          </a:prstGeom>
          <a:noFill/>
        </p:spPr>
        <p:txBody>
          <a:bodyPr wrap="none" rtlCol="0">
            <a:spAutoFit/>
          </a:bodyPr>
          <a:lstStyle/>
          <a:p>
            <a:r>
              <a:rPr kumimoji="1" lang="en-US" altLang="ja-JP" sz="2400" dirty="0"/>
              <a:t>result</a:t>
            </a:r>
            <a:endParaRPr kumimoji="1" lang="ja-JP" altLang="en-US" sz="2400" dirty="0"/>
          </a:p>
        </p:txBody>
      </p:sp>
    </p:spTree>
    <p:extLst>
      <p:ext uri="{BB962C8B-B14F-4D97-AF65-F5344CB8AC3E}">
        <p14:creationId xmlns:p14="http://schemas.microsoft.com/office/powerpoint/2010/main" val="38758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DE019-87EC-4D3E-D9DC-834D0F440C31}"/>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249E52E8-009E-741B-D2B0-6EF90698AC30}"/>
              </a:ext>
            </a:extLst>
          </p:cNvPr>
          <p:cNvSpPr>
            <a:spLocks noGrp="1"/>
          </p:cNvSpPr>
          <p:nvPr>
            <p:ph idx="1"/>
          </p:nvPr>
        </p:nvSpPr>
        <p:spPr/>
        <p:txBody>
          <a:bodyPr/>
          <a:lstStyle/>
          <a:p>
            <a:pPr marL="0" indent="0">
              <a:buNone/>
            </a:pPr>
            <a:r>
              <a:rPr kumimoji="1" lang="en-US" altLang="ja-JP" dirty="0"/>
              <a:t>1) </a:t>
            </a:r>
            <a:r>
              <a:rPr kumimoji="1" lang="ja-JP" altLang="en-US" dirty="0"/>
              <a:t>リプラス：「ドローンによる農薬散布のメリット・デメリット｜料金相場も紹介」</a:t>
            </a:r>
            <a:r>
              <a:rPr kumimoji="1" lang="en-US" altLang="ja-JP" dirty="0"/>
              <a:t>, 2023.10.5, URL:https://shizenenergy.net/re-plus/column/agriculture/drones_for_pesticide_applications/#:~:text=%E5%AE%8C%E4%BA%86%E3%81%A7%E3%81%8D%E3%81%BE%E3%81%99%E3%80%82-,%E4%BD%9C%E6%A5%AD%E6%99%82%E9%96%93%E3%82%92%E7%9F%AD%E7%B8%AE%E3%81%A7%E3%81%8D%E3%82%8B,%E3%81%9F%E3%81%93%E3%81%A8%E3%81%AB%E3%81%AA%E3%82%8A%E3%81%BE%E3%81%99%E3%80%82</a:t>
            </a:r>
          </a:p>
          <a:p>
            <a:pPr marL="0" indent="0">
              <a:buNone/>
            </a:pPr>
            <a:r>
              <a:rPr kumimoji="1" lang="en-US" altLang="ja-JP" dirty="0"/>
              <a:t>2) </a:t>
            </a:r>
            <a:r>
              <a:rPr kumimoji="1" lang="ja-JP" altLang="en-US" dirty="0"/>
              <a:t>気象庁</a:t>
            </a:r>
            <a:r>
              <a:rPr lang="ja-JP" altLang="en-US" dirty="0"/>
              <a:t>：「ウィンドプロファイラ」，</a:t>
            </a:r>
            <a:r>
              <a:rPr lang="en-US" altLang="ja-JP" dirty="0"/>
              <a:t>2024</a:t>
            </a:r>
            <a:r>
              <a:rPr lang="ja-JP" altLang="en-US" dirty="0"/>
              <a:t>年</a:t>
            </a:r>
            <a:r>
              <a:rPr lang="en-US" altLang="ja-JP" dirty="0"/>
              <a:t>4</a:t>
            </a:r>
            <a:r>
              <a:rPr lang="ja-JP" altLang="en-US" dirty="0"/>
              <a:t>月</a:t>
            </a:r>
            <a:r>
              <a:rPr lang="en-US" altLang="ja-JP" dirty="0"/>
              <a:t>14</a:t>
            </a:r>
            <a:r>
              <a:rPr lang="ja-JP" altLang="en-US" dirty="0"/>
              <a:t>日参照，</a:t>
            </a:r>
            <a:r>
              <a:rPr kumimoji="1" lang="en-US" altLang="ja-JP" dirty="0">
                <a:hlinkClick r:id="rId2"/>
              </a:rPr>
              <a:t>URL:https://www.jma.go.jp/jma/kishou/know/windpro/kaisetsu.html</a:t>
            </a:r>
            <a:endParaRPr kumimoji="1" lang="en-US" altLang="ja-JP" dirty="0"/>
          </a:p>
          <a:p>
            <a:pPr marL="0" indent="0">
              <a:buNone/>
            </a:pPr>
            <a:r>
              <a:rPr lang="en-US" altLang="ja-JP" dirty="0"/>
              <a:t>3) </a:t>
            </a:r>
            <a:r>
              <a:rPr lang="ja-JP" altLang="en-US" dirty="0"/>
              <a:t>日本気象株式会社：「次世代エアモビリティと気象観測」，</a:t>
            </a:r>
            <a:r>
              <a:rPr lang="en-US" altLang="ja-JP" dirty="0"/>
              <a:t>2024.2.13, </a:t>
            </a:r>
            <a:r>
              <a:rPr lang="en-US" altLang="ja-JP" dirty="0">
                <a:hlinkClick r:id="rId3"/>
              </a:rPr>
              <a:t>URL:https://www.pref.ehime.jp/uploaded/attachment/109690.pdf</a:t>
            </a:r>
            <a:endParaRPr lang="en-US" altLang="ja-JP" dirty="0"/>
          </a:p>
          <a:p>
            <a:pPr marL="0" indent="0">
              <a:buNone/>
            </a:pPr>
            <a:r>
              <a:rPr lang="en-US" altLang="ja-JP" dirty="0"/>
              <a:t>4) </a:t>
            </a:r>
            <a:r>
              <a:rPr lang="ja-JP" altLang="en-US" dirty="0"/>
              <a:t>気象庁</a:t>
            </a:r>
            <a:r>
              <a:rPr lang="en-US" altLang="ja-JP" dirty="0"/>
              <a:t>:</a:t>
            </a:r>
            <a:r>
              <a:rPr lang="ja-JP" altLang="en-US" dirty="0"/>
              <a:t>「無人航空機に係る事故等報告一覧」</a:t>
            </a:r>
            <a:r>
              <a:rPr lang="en-US" altLang="ja-JP" dirty="0"/>
              <a:t>,2024</a:t>
            </a:r>
            <a:r>
              <a:rPr lang="ja-JP" altLang="en-US" dirty="0"/>
              <a:t>年</a:t>
            </a:r>
            <a:r>
              <a:rPr lang="en-US" altLang="ja-JP" dirty="0"/>
              <a:t>1</a:t>
            </a:r>
            <a:r>
              <a:rPr lang="ja-JP" altLang="en-US" dirty="0"/>
              <a:t>月末時点</a:t>
            </a:r>
            <a:r>
              <a:rPr lang="en-US" altLang="ja-JP" dirty="0"/>
              <a:t>,2024.4.15</a:t>
            </a:r>
            <a:r>
              <a:rPr lang="ja-JP" altLang="en-US" dirty="0"/>
              <a:t>参照</a:t>
            </a:r>
            <a:r>
              <a:rPr lang="en-US" altLang="ja-JP" dirty="0"/>
              <a:t>,</a:t>
            </a:r>
          </a:p>
          <a:p>
            <a:pPr marL="0" indent="0">
              <a:buNone/>
            </a:pPr>
            <a:r>
              <a:rPr lang="en-US" altLang="ja-JP" dirty="0"/>
              <a:t>URL:https://www.mlit.go.jp/common/001585162.pdf</a:t>
            </a:r>
          </a:p>
          <a:p>
            <a:pPr>
              <a:buFont typeface="Wingdings" panose="05000000000000000000" pitchFamily="2" charset="2"/>
              <a:buChar char="l"/>
            </a:pPr>
            <a:endParaRPr lang="en-US" altLang="ja-JP" dirty="0"/>
          </a:p>
        </p:txBody>
      </p:sp>
      <p:sp>
        <p:nvSpPr>
          <p:cNvPr id="4" name="スライド番号プレースホルダー 3">
            <a:extLst>
              <a:ext uri="{FF2B5EF4-FFF2-40B4-BE49-F238E27FC236}">
                <a16:creationId xmlns:a16="http://schemas.microsoft.com/office/drawing/2014/main" id="{8322607B-A1AA-6BD6-B105-B2E0FC6751D9}"/>
              </a:ext>
            </a:extLst>
          </p:cNvPr>
          <p:cNvSpPr>
            <a:spLocks noGrp="1"/>
          </p:cNvSpPr>
          <p:nvPr>
            <p:ph type="sldNum" sz="quarter" idx="12"/>
          </p:nvPr>
        </p:nvSpPr>
        <p:spPr/>
        <p:txBody>
          <a:bodyPr/>
          <a:lstStyle/>
          <a:p>
            <a:fld id="{025BF1CB-AC46-4392-AACF-5E1B0FBAF5D6}" type="slidenum">
              <a:rPr kumimoji="1" lang="ja-JP" altLang="en-US" smtClean="0"/>
              <a:t>33</a:t>
            </a:fld>
            <a:endParaRPr kumimoji="1" lang="ja-JP" altLang="en-US"/>
          </a:p>
        </p:txBody>
      </p:sp>
    </p:spTree>
    <p:extLst>
      <p:ext uri="{BB962C8B-B14F-4D97-AF65-F5344CB8AC3E}">
        <p14:creationId xmlns:p14="http://schemas.microsoft.com/office/powerpoint/2010/main" val="3385804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A2927-3DCE-54DD-F72C-901548528F74}"/>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E3CFA616-3385-DE04-F864-C37EA5C3A7E2}"/>
              </a:ext>
            </a:extLst>
          </p:cNvPr>
          <p:cNvSpPr>
            <a:spLocks noGrp="1"/>
          </p:cNvSpPr>
          <p:nvPr>
            <p:ph idx="1"/>
          </p:nvPr>
        </p:nvSpPr>
        <p:spPr>
          <a:xfrm>
            <a:off x="1097280" y="1442705"/>
            <a:ext cx="10058400" cy="4895342"/>
          </a:xfrm>
        </p:spPr>
        <p:txBody>
          <a:bodyPr/>
          <a:lstStyle/>
          <a:p>
            <a:r>
              <a:rPr kumimoji="1" lang="en-US" altLang="ja-JP" dirty="0"/>
              <a:t>5) </a:t>
            </a:r>
            <a:r>
              <a:rPr kumimoji="1" lang="en-US" altLang="ja-JP" dirty="0" err="1"/>
              <a:t>Mottobe</a:t>
            </a:r>
            <a:r>
              <a:rPr kumimoji="1" lang="en-US" altLang="ja-JP" dirty="0"/>
              <a:t>:</a:t>
            </a:r>
            <a:r>
              <a:rPr kumimoji="1" lang="ja-JP" altLang="en-US" dirty="0"/>
              <a:t>「ドローンの事故件数と事例、主な原因とは</a:t>
            </a:r>
            <a:r>
              <a:rPr kumimoji="1" lang="en-US" altLang="ja-JP" dirty="0"/>
              <a:t>? </a:t>
            </a:r>
            <a:r>
              <a:rPr kumimoji="1" lang="ja-JP" altLang="en-US" dirty="0"/>
              <a:t>国への事故報告が義務化」</a:t>
            </a:r>
            <a:r>
              <a:rPr kumimoji="1" lang="en-US" altLang="ja-JP" dirty="0"/>
              <a:t>,2023.9.29,</a:t>
            </a:r>
            <a:r>
              <a:rPr kumimoji="1" lang="ja-JP" altLang="en-US" dirty="0"/>
              <a:t> </a:t>
            </a:r>
            <a:r>
              <a:rPr lang="en-US" altLang="ja-JP" dirty="0">
                <a:hlinkClick r:id="rId2"/>
              </a:rPr>
              <a:t>URL:https://drone-roofer.com/mottobe/topics/column/704/#%e3%83%89%e3%83%ad%e3%83%bc%e3%83%b3%e4%ba%8b%e6%95%85%e3%81%ae%e5%8e%9f%e5%9b%a0%e3%81%a8%e4%ba%8b%e4%be%8b</a:t>
            </a:r>
            <a:endParaRPr lang="en-US" altLang="ja-JP" dirty="0"/>
          </a:p>
          <a:p>
            <a:r>
              <a:rPr kumimoji="1" lang="en-US" altLang="ja-JP" dirty="0"/>
              <a:t>6) </a:t>
            </a:r>
            <a:r>
              <a:rPr kumimoji="1" lang="ja-JP" altLang="en-US" dirty="0"/>
              <a:t>アイサンテクノロジー株式会社</a:t>
            </a:r>
            <a:r>
              <a:rPr kumimoji="1" lang="en-US" altLang="ja-JP" dirty="0"/>
              <a:t>:</a:t>
            </a:r>
            <a:r>
              <a:rPr kumimoji="1" lang="ja-JP" altLang="en-US" dirty="0"/>
              <a:t>「愛知県幸田町にてドローンと自動運転車連携による農産物輸送の実証実験を実施します」</a:t>
            </a:r>
            <a:r>
              <a:rPr kumimoji="1" lang="en-US" altLang="ja-JP" dirty="0"/>
              <a:t>, 2023</a:t>
            </a:r>
            <a:r>
              <a:rPr kumimoji="1" lang="ja-JP" altLang="en-US" dirty="0"/>
              <a:t>年</a:t>
            </a:r>
            <a:r>
              <a:rPr kumimoji="1" lang="en-US" altLang="ja-JP" dirty="0"/>
              <a:t>9</a:t>
            </a:r>
            <a:r>
              <a:rPr kumimoji="1" lang="ja-JP" altLang="en-US" dirty="0"/>
              <a:t>月</a:t>
            </a:r>
            <a:r>
              <a:rPr kumimoji="1" lang="en-US" altLang="ja-JP" dirty="0"/>
              <a:t>6</a:t>
            </a:r>
            <a:r>
              <a:rPr kumimoji="1" lang="ja-JP" altLang="en-US" dirty="0"/>
              <a:t>日</a:t>
            </a:r>
            <a:r>
              <a:rPr kumimoji="1" lang="en-US" altLang="ja-JP" dirty="0"/>
              <a:t>, URL: </a:t>
            </a:r>
            <a:r>
              <a:rPr kumimoji="1" lang="en-US" altLang="ja-JP" dirty="0">
                <a:hlinkClick r:id="rId3"/>
              </a:rPr>
              <a:t>https://prtimes.jp/main/html/rd/p/000000108.000050415.html</a:t>
            </a:r>
            <a:endParaRPr kumimoji="1" lang="en-US" altLang="ja-JP" dirty="0"/>
          </a:p>
          <a:p>
            <a:r>
              <a:rPr lang="en-US" altLang="ja-JP" dirty="0"/>
              <a:t>7) </a:t>
            </a:r>
            <a:r>
              <a:rPr lang="ja-JP" altLang="en-US" dirty="0"/>
              <a:t>国土交通省</a:t>
            </a:r>
            <a:r>
              <a:rPr lang="en-US" altLang="ja-JP" dirty="0"/>
              <a:t>:</a:t>
            </a:r>
            <a:r>
              <a:rPr lang="ja-JP" altLang="en-US" dirty="0"/>
              <a:t>「空飛ぶクルマの運用概念」</a:t>
            </a:r>
            <a:r>
              <a:rPr lang="en-US" altLang="ja-JP" dirty="0"/>
              <a:t>, 2023.3.31, URL: </a:t>
            </a:r>
            <a:r>
              <a:rPr lang="en-US" altLang="ja-JP" dirty="0">
                <a:hlinkClick r:id="rId4"/>
              </a:rPr>
              <a:t>https://www.mlit.go.jp/common/001598473.pdf</a:t>
            </a:r>
            <a:endParaRPr lang="en-US" altLang="ja-JP" dirty="0"/>
          </a:p>
          <a:p>
            <a:r>
              <a:rPr kumimoji="1" lang="en-US" altLang="ja-JP" dirty="0"/>
              <a:t>8) </a:t>
            </a:r>
            <a:r>
              <a:rPr kumimoji="1" lang="ja-JP" altLang="en-US" dirty="0"/>
              <a:t>「ドローンによる上空の風観測手法の検討」</a:t>
            </a:r>
            <a:r>
              <a:rPr kumimoji="1" lang="en-US" altLang="ja-JP" dirty="0"/>
              <a:t>, </a:t>
            </a:r>
            <a:r>
              <a:rPr kumimoji="1" lang="en-US" altLang="ja-JP" dirty="0">
                <a:hlinkClick r:id="rId5"/>
              </a:rPr>
              <a:t>https://www.dpri.kyoto-u.ac.jp/nenpo/no63/ronbunB/a63b0p25.pdf</a:t>
            </a:r>
            <a:endParaRPr kumimoji="1" lang="en-US" altLang="ja-JP" dirty="0"/>
          </a:p>
          <a:p>
            <a:r>
              <a:rPr kumimoji="1" lang="en-US" altLang="ja-JP" dirty="0"/>
              <a:t>9) NEDO:</a:t>
            </a:r>
            <a:r>
              <a:rPr kumimoji="1" lang="ja-JP" altLang="en-US" dirty="0"/>
              <a:t>「</a:t>
            </a:r>
            <a:r>
              <a:rPr lang="ja-JP" altLang="en-US" dirty="0"/>
              <a:t>データベース</a:t>
            </a:r>
            <a:r>
              <a:rPr lang="en-US" altLang="ja-JP" dirty="0"/>
              <a:t>/</a:t>
            </a:r>
            <a:r>
              <a:rPr lang="ja-JP" altLang="en-US" dirty="0"/>
              <a:t>ツール</a:t>
            </a:r>
            <a:r>
              <a:rPr kumimoji="1" lang="ja-JP" altLang="en-US" dirty="0"/>
              <a:t>」</a:t>
            </a:r>
            <a:r>
              <a:rPr lang="en-US" altLang="ja-JP" dirty="0"/>
              <a:t>, </a:t>
            </a:r>
            <a:r>
              <a:rPr kumimoji="1" lang="en-US" altLang="ja-JP" dirty="0"/>
              <a:t>https://www.nedo.go.jp/library/shiryou_database.html</a:t>
            </a:r>
            <a:endParaRPr kumimoji="1" lang="ja-JP" altLang="en-US" dirty="0"/>
          </a:p>
        </p:txBody>
      </p:sp>
      <p:sp>
        <p:nvSpPr>
          <p:cNvPr id="4" name="スライド番号プレースホルダー 3">
            <a:extLst>
              <a:ext uri="{FF2B5EF4-FFF2-40B4-BE49-F238E27FC236}">
                <a16:creationId xmlns:a16="http://schemas.microsoft.com/office/drawing/2014/main" id="{2146C821-2AA9-5AD7-5A6A-DDC2DE6BE7D5}"/>
              </a:ext>
            </a:extLst>
          </p:cNvPr>
          <p:cNvSpPr>
            <a:spLocks noGrp="1"/>
          </p:cNvSpPr>
          <p:nvPr>
            <p:ph type="sldNum" sz="quarter" idx="12"/>
          </p:nvPr>
        </p:nvSpPr>
        <p:spPr/>
        <p:txBody>
          <a:bodyPr/>
          <a:lstStyle/>
          <a:p>
            <a:fld id="{025BF1CB-AC46-4392-AACF-5E1B0FBAF5D6}" type="slidenum">
              <a:rPr kumimoji="1" lang="ja-JP" altLang="en-US" smtClean="0"/>
              <a:t>34</a:t>
            </a:fld>
            <a:endParaRPr kumimoji="1" lang="ja-JP" altLang="en-US"/>
          </a:p>
        </p:txBody>
      </p:sp>
    </p:spTree>
    <p:extLst>
      <p:ext uri="{BB962C8B-B14F-4D97-AF65-F5344CB8AC3E}">
        <p14:creationId xmlns:p14="http://schemas.microsoft.com/office/powerpoint/2010/main" val="1567080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A2927-3DCE-54DD-F72C-901548528F74}"/>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E3CFA616-3385-DE04-F864-C37EA5C3A7E2}"/>
              </a:ext>
            </a:extLst>
          </p:cNvPr>
          <p:cNvSpPr>
            <a:spLocks noGrp="1"/>
          </p:cNvSpPr>
          <p:nvPr>
            <p:ph idx="1"/>
          </p:nvPr>
        </p:nvSpPr>
        <p:spPr>
          <a:xfrm>
            <a:off x="1097280" y="1442705"/>
            <a:ext cx="10058400" cy="4895342"/>
          </a:xfrm>
        </p:spPr>
        <p:txBody>
          <a:bodyPr>
            <a:normAutofit fontScale="85000" lnSpcReduction="20000"/>
          </a:bodyPr>
          <a:lstStyle/>
          <a:p>
            <a:r>
              <a:rPr lang="en-US" altLang="ja-JP" dirty="0"/>
              <a:t>10</a:t>
            </a:r>
            <a:r>
              <a:rPr kumimoji="1" lang="en-US" altLang="ja-JP" dirty="0"/>
              <a:t>)</a:t>
            </a:r>
            <a:r>
              <a:rPr kumimoji="1" lang="ja-JP" altLang="en-US" dirty="0"/>
              <a:t>地域環境計画</a:t>
            </a:r>
            <a:r>
              <a:rPr kumimoji="1" lang="en-US" altLang="ja-JP" dirty="0"/>
              <a:t>,</a:t>
            </a:r>
            <a:r>
              <a:rPr kumimoji="1" lang="ja-JP" altLang="en-US" dirty="0"/>
              <a:t>「ドローンを活用した自然環境調査」</a:t>
            </a:r>
            <a:r>
              <a:rPr kumimoji="1" lang="en-US" altLang="ja-JP" dirty="0"/>
              <a:t>, </a:t>
            </a:r>
            <a:r>
              <a:rPr kumimoji="1" lang="ja-JP" altLang="en-US" dirty="0"/>
              <a:t>参照日</a:t>
            </a:r>
            <a:r>
              <a:rPr kumimoji="1" lang="en-US" altLang="ja-JP" dirty="0"/>
              <a:t>2024/5/13, </a:t>
            </a:r>
            <a:r>
              <a:rPr kumimoji="1" lang="en-US" altLang="ja-JP" dirty="0">
                <a:hlinkClick r:id="rId2"/>
              </a:rPr>
              <a:t>https://www.chiikan.co.jp/service/analysis/drone.php</a:t>
            </a:r>
            <a:endParaRPr kumimoji="1" lang="en-US" altLang="ja-JP" dirty="0"/>
          </a:p>
          <a:p>
            <a:r>
              <a:rPr lang="en-US" altLang="ja-JP" dirty="0"/>
              <a:t>11)</a:t>
            </a:r>
          </a:p>
          <a:p>
            <a:r>
              <a:rPr kumimoji="1" lang="en-US" altLang="ja-JP" dirty="0">
                <a:hlinkClick r:id="rId3"/>
              </a:rPr>
              <a:t>https://note.com/tenchijincompass/n/n1cbc425158f0</a:t>
            </a:r>
            <a:endParaRPr kumimoji="1" lang="en-US" altLang="ja-JP" dirty="0"/>
          </a:p>
          <a:p>
            <a:r>
              <a:rPr lang="en-US" altLang="ja-JP" dirty="0"/>
              <a:t>12)</a:t>
            </a:r>
          </a:p>
          <a:p>
            <a:r>
              <a:rPr kumimoji="1" lang="en-US" altLang="ja-JP" dirty="0">
                <a:hlinkClick r:id="rId4"/>
              </a:rPr>
              <a:t>https://sorabatake.jp/7777/</a:t>
            </a:r>
            <a:endParaRPr kumimoji="1" lang="en-US" altLang="ja-JP" dirty="0"/>
          </a:p>
          <a:p>
            <a:r>
              <a:rPr lang="en-US" altLang="ja-JP" dirty="0"/>
              <a:t>13)</a:t>
            </a:r>
          </a:p>
          <a:p>
            <a:r>
              <a:rPr kumimoji="1" lang="en-US" altLang="ja-JP" dirty="0">
                <a:hlinkClick r:id="rId5"/>
              </a:rPr>
              <a:t>https://www.aist.go.jp/aist_j/magazine/20231129.html</a:t>
            </a:r>
            <a:endParaRPr kumimoji="1" lang="en-US" altLang="ja-JP" dirty="0"/>
          </a:p>
          <a:p>
            <a:r>
              <a:rPr kumimoji="1" lang="en-US" altLang="ja-JP" dirty="0"/>
              <a:t>14)</a:t>
            </a:r>
          </a:p>
          <a:p>
            <a:r>
              <a:rPr kumimoji="1" lang="en-US" altLang="ja-JP" dirty="0">
                <a:hlinkClick r:id="rId6"/>
              </a:rPr>
              <a:t>https://www.softbank.jp/biz/solutions/generative-ai/ai-glossary/multimodal-ai/</a:t>
            </a:r>
            <a:endParaRPr kumimoji="1" lang="en-US" altLang="ja-JP" dirty="0"/>
          </a:p>
          <a:p>
            <a:r>
              <a:rPr lang="en-US" altLang="ja-JP" dirty="0"/>
              <a:t>15)</a:t>
            </a:r>
          </a:p>
          <a:p>
            <a:r>
              <a:rPr kumimoji="1" lang="en-US" altLang="ja-JP" dirty="0">
                <a:hlinkClick r:id="rId7"/>
              </a:rPr>
              <a:t>https://procrobo.com/blog/drone-problem/</a:t>
            </a:r>
            <a:endParaRPr kumimoji="1" lang="en-US" altLang="ja-JP" dirty="0"/>
          </a:p>
          <a:p>
            <a:r>
              <a:rPr lang="en-US" altLang="ja-JP" dirty="0"/>
              <a:t>16)</a:t>
            </a:r>
          </a:p>
          <a:p>
            <a:r>
              <a:rPr kumimoji="1" lang="en-US" altLang="ja-JP" dirty="0"/>
              <a:t>https://www.fujitaka.com/fdps/column/column07.html</a:t>
            </a:r>
            <a:endParaRPr kumimoji="1" lang="ja-JP" altLang="en-US" dirty="0"/>
          </a:p>
        </p:txBody>
      </p:sp>
      <p:sp>
        <p:nvSpPr>
          <p:cNvPr id="4" name="スライド番号プレースホルダー 3">
            <a:extLst>
              <a:ext uri="{FF2B5EF4-FFF2-40B4-BE49-F238E27FC236}">
                <a16:creationId xmlns:a16="http://schemas.microsoft.com/office/drawing/2014/main" id="{2146C821-2AA9-5AD7-5A6A-DDC2DE6BE7D5}"/>
              </a:ext>
            </a:extLst>
          </p:cNvPr>
          <p:cNvSpPr>
            <a:spLocks noGrp="1"/>
          </p:cNvSpPr>
          <p:nvPr>
            <p:ph type="sldNum" sz="quarter" idx="12"/>
          </p:nvPr>
        </p:nvSpPr>
        <p:spPr/>
        <p:txBody>
          <a:bodyPr/>
          <a:lstStyle/>
          <a:p>
            <a:fld id="{025BF1CB-AC46-4392-AACF-5E1B0FBAF5D6}" type="slidenum">
              <a:rPr kumimoji="1" lang="ja-JP" altLang="en-US" smtClean="0"/>
              <a:t>35</a:t>
            </a:fld>
            <a:endParaRPr kumimoji="1" lang="ja-JP" altLang="en-US"/>
          </a:p>
        </p:txBody>
      </p:sp>
    </p:spTree>
    <p:extLst>
      <p:ext uri="{BB962C8B-B14F-4D97-AF65-F5344CB8AC3E}">
        <p14:creationId xmlns:p14="http://schemas.microsoft.com/office/powerpoint/2010/main" val="299703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09FEC-E936-4801-9053-071A6652E4F2}"/>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DFCDABB6-D2A4-40D6-B5E1-3F2690F0B45A}"/>
              </a:ext>
            </a:extLst>
          </p:cNvPr>
          <p:cNvSpPr>
            <a:spLocks noGrp="1"/>
          </p:cNvSpPr>
          <p:nvPr>
            <p:ph idx="1"/>
          </p:nvPr>
        </p:nvSpPr>
        <p:spPr>
          <a:xfrm>
            <a:off x="1097280" y="1442705"/>
            <a:ext cx="10058400" cy="4815591"/>
          </a:xfrm>
        </p:spPr>
        <p:txBody>
          <a:bodyPr>
            <a:normAutofit fontScale="92500" lnSpcReduction="20000"/>
          </a:bodyPr>
          <a:lstStyle/>
          <a:p>
            <a:r>
              <a:rPr kumimoji="1" lang="ja-JP" altLang="en-US" dirty="0"/>
              <a:t>１７）：</a:t>
            </a:r>
            <a:r>
              <a:rPr kumimoji="1" lang="en-US" altLang="ja-JP" dirty="0">
                <a:hlinkClick r:id="rId2"/>
              </a:rPr>
              <a:t>https://www.mlit.go.jp/plateau/</a:t>
            </a:r>
            <a:endParaRPr kumimoji="1" lang="en-US" altLang="ja-JP" dirty="0"/>
          </a:p>
          <a:p>
            <a:r>
              <a:rPr kumimoji="1" lang="ja-JP" altLang="en-US" dirty="0"/>
              <a:t>１８）：</a:t>
            </a:r>
            <a:r>
              <a:rPr lang="en-US" altLang="ja-JP" dirty="0"/>
              <a:t> </a:t>
            </a:r>
            <a:r>
              <a:rPr lang="en-US" altLang="ja-JP" dirty="0">
                <a:hlinkClick r:id="rId3"/>
              </a:rPr>
              <a:t>https://www.city.hokota.lg.jp/page/page006369.html</a:t>
            </a:r>
            <a:endParaRPr lang="en-US" altLang="ja-JP" dirty="0"/>
          </a:p>
          <a:p>
            <a:r>
              <a:rPr kumimoji="1" lang="ja-JP" altLang="en-US" dirty="0"/>
              <a:t>１９）：内閣府</a:t>
            </a:r>
            <a:r>
              <a:rPr lang="ja-JP" altLang="en-US" dirty="0"/>
              <a:t>，</a:t>
            </a:r>
            <a:r>
              <a:rPr kumimoji="1" lang="en-US" altLang="ja-JP" dirty="0">
                <a:hlinkClick r:id="rId4"/>
              </a:rPr>
              <a:t>https://www.bousai.go.jp/kazan/chousakikaku/pdf/dai4kai/siryo1-9.pdf</a:t>
            </a:r>
            <a:endParaRPr kumimoji="1" lang="en-US" altLang="ja-JP" dirty="0"/>
          </a:p>
          <a:p>
            <a:r>
              <a:rPr lang="ja-JP" altLang="en-US" dirty="0"/>
              <a:t>２０）：</a:t>
            </a:r>
            <a:r>
              <a:rPr lang="en-US" altLang="ja-JP" dirty="0"/>
              <a:t> </a:t>
            </a:r>
            <a:r>
              <a:rPr lang="en-US" altLang="ja-JP" dirty="0">
                <a:hlinkClick r:id="rId5"/>
              </a:rPr>
              <a:t>https://www.nipr.ac.jp/info/notice/20220124.html</a:t>
            </a:r>
            <a:endParaRPr lang="en-US" altLang="ja-JP" dirty="0"/>
          </a:p>
          <a:p>
            <a:r>
              <a:rPr kumimoji="1" lang="ja-JP" altLang="en-US" dirty="0"/>
              <a:t>２１）：</a:t>
            </a:r>
            <a:r>
              <a:rPr lang="en-US" altLang="ja-JP" b="0" i="0" dirty="0">
                <a:effectLst/>
                <a:latin typeface="inherit"/>
                <a:hlinkClick r:id="rId6" tooltip="https://drone.tsukuba.co.jp/drone-height.html"/>
              </a:rPr>
              <a:t>https://drone.tsukuba.co.jp/drone-height.html</a:t>
            </a:r>
            <a:endParaRPr kumimoji="1" lang="en-US" altLang="ja-JP" dirty="0"/>
          </a:p>
          <a:p>
            <a:r>
              <a:rPr kumimoji="1" lang="ja-JP" altLang="en-US" dirty="0"/>
              <a:t>２２）：</a:t>
            </a:r>
            <a:r>
              <a:rPr lang="en-US" altLang="ja-JP" b="0" i="0" dirty="0">
                <a:effectLst/>
                <a:latin typeface="inherit"/>
                <a:hlinkClick r:id="rId7" tooltip="https://www.jstage.jst.go.jp/article/pjsai/JSAI2023/0/JSAI2023_1O5GS703/_article/-char/ja/"/>
              </a:rPr>
              <a:t>https://www.jstage.jst.go.jp/article/pjsai/JSAI2023/0/JSAI2023_1O5GS703/_article/-char/ja/</a:t>
            </a:r>
            <a:endParaRPr lang="en-US" altLang="ja-JP" b="0" i="0" dirty="0">
              <a:effectLst/>
              <a:latin typeface="inherit"/>
            </a:endParaRPr>
          </a:p>
          <a:p>
            <a:r>
              <a:rPr kumimoji="1" lang="ja-JP" altLang="en-US" dirty="0">
                <a:latin typeface="inherit"/>
              </a:rPr>
              <a:t>２３）：</a:t>
            </a:r>
            <a:r>
              <a:rPr kumimoji="1" lang="en-US" altLang="ja-JP" dirty="0">
                <a:latin typeface="inherit"/>
                <a:hlinkClick r:id="rId8"/>
              </a:rPr>
              <a:t>https://www.ntt-geospace.co.jp/products/koukuu.html#:~:text=%E5%9B%BD%E5%9C%9F%E4%BA%A4%E9%80%9A%E7%9C%81%E5%85%AC%E5%85%B1%E6%B8%AC%E9%87%8F,%E3%81%8C%E7%B5%B6%E8%B3%9B%E3%81%95%E3%82%8C%E3%81%A6%E3%81%84%E3%81%BE%E3%81%99%E3%80%82</a:t>
            </a:r>
            <a:endParaRPr kumimoji="1" lang="en-US" altLang="ja-JP" dirty="0">
              <a:latin typeface="inherit"/>
            </a:endParaRPr>
          </a:p>
          <a:p>
            <a:r>
              <a:rPr kumimoji="1" lang="ja-JP" altLang="en-US" dirty="0"/>
              <a:t>２４）：</a:t>
            </a:r>
            <a:r>
              <a:rPr kumimoji="1" lang="en-US" altLang="ja-JP" dirty="0">
                <a:hlinkClick r:id="rId9"/>
              </a:rPr>
              <a:t>https://www.esrij.com/gis-guide/imagery/images/#:~:text=%E8%A1%9B%E6%98%9F%E7%94%BB%E5%83%8F%E3%81%AF%E4%BA%BA%E5%B7%A5%E8%A1%9B%E6%98%9F,%E3%81%99%E3%82%8B%E3%81%93%E3%81%A8%E3%81%8C%E3%81%A7%E3%81%8D%E3%81%BE%E3%81%99%E3%80%82</a:t>
            </a:r>
            <a:endParaRPr kumimoji="1" lang="en-US" altLang="ja-JP" dirty="0"/>
          </a:p>
          <a:p>
            <a:r>
              <a:rPr lang="ja-JP" altLang="en-US" dirty="0"/>
              <a:t>２５）：</a:t>
            </a:r>
            <a:r>
              <a:rPr lang="en-US" altLang="ja-JP" dirty="0"/>
              <a:t>https://sorabatake.jp/7777/</a:t>
            </a:r>
            <a:endParaRPr kumimoji="1" lang="ja-JP" altLang="en-US" dirty="0"/>
          </a:p>
        </p:txBody>
      </p:sp>
      <p:sp>
        <p:nvSpPr>
          <p:cNvPr id="4" name="スライド番号プレースホルダー 3">
            <a:extLst>
              <a:ext uri="{FF2B5EF4-FFF2-40B4-BE49-F238E27FC236}">
                <a16:creationId xmlns:a16="http://schemas.microsoft.com/office/drawing/2014/main" id="{63E85349-AA79-4CE4-8B77-7FBC2D458F34}"/>
              </a:ext>
            </a:extLst>
          </p:cNvPr>
          <p:cNvSpPr>
            <a:spLocks noGrp="1"/>
          </p:cNvSpPr>
          <p:nvPr>
            <p:ph type="sldNum" sz="quarter" idx="12"/>
          </p:nvPr>
        </p:nvSpPr>
        <p:spPr/>
        <p:txBody>
          <a:bodyPr/>
          <a:lstStyle/>
          <a:p>
            <a:fld id="{025BF1CB-AC46-4392-AACF-5E1B0FBAF5D6}" type="slidenum">
              <a:rPr kumimoji="1" lang="ja-JP" altLang="en-US" smtClean="0"/>
              <a:t>36</a:t>
            </a:fld>
            <a:endParaRPr kumimoji="1" lang="ja-JP" altLang="en-US"/>
          </a:p>
        </p:txBody>
      </p:sp>
    </p:spTree>
    <p:extLst>
      <p:ext uri="{BB962C8B-B14F-4D97-AF65-F5344CB8AC3E}">
        <p14:creationId xmlns:p14="http://schemas.microsoft.com/office/powerpoint/2010/main" val="2275569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E5207-8446-4907-8F17-F6CF73380F96}"/>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8A613DE8-6D62-4E27-9EF9-B496262CA39C}"/>
              </a:ext>
            </a:extLst>
          </p:cNvPr>
          <p:cNvSpPr>
            <a:spLocks noGrp="1"/>
          </p:cNvSpPr>
          <p:nvPr>
            <p:ph idx="1"/>
          </p:nvPr>
        </p:nvSpPr>
        <p:spPr>
          <a:xfrm>
            <a:off x="1097280" y="1442705"/>
            <a:ext cx="10058400" cy="4883667"/>
          </a:xfrm>
        </p:spPr>
        <p:txBody>
          <a:bodyPr>
            <a:normAutofit fontScale="92500" lnSpcReduction="10000"/>
          </a:bodyPr>
          <a:lstStyle/>
          <a:p>
            <a:r>
              <a:rPr kumimoji="1" lang="ja-JP" altLang="en-US" dirty="0"/>
              <a:t>２６）：</a:t>
            </a:r>
            <a:r>
              <a:rPr kumimoji="1" lang="en-US" altLang="ja-JP" dirty="0">
                <a:hlinkClick r:id="rId2"/>
              </a:rPr>
              <a:t>https://www.gsi.go.jp/common/000186712.pdf</a:t>
            </a:r>
            <a:endParaRPr lang="en-US" altLang="ja-JP" dirty="0"/>
          </a:p>
          <a:p>
            <a:r>
              <a:rPr kumimoji="1" lang="ja-JP" altLang="en-US" dirty="0"/>
              <a:t>２７）：</a:t>
            </a:r>
            <a:r>
              <a:rPr kumimoji="1" lang="en-US" altLang="ja-JP" dirty="0">
                <a:hlinkClick r:id="rId3"/>
              </a:rPr>
              <a:t>https://www.jstage.jst.go.jp/article/jsprs/56/3/56_81/_pdf/-char/ja</a:t>
            </a:r>
            <a:endParaRPr kumimoji="1" lang="en-US" altLang="ja-JP" dirty="0"/>
          </a:p>
          <a:p>
            <a:r>
              <a:rPr lang="ja-JP" altLang="en-US" dirty="0"/>
              <a:t>２８）：</a:t>
            </a:r>
            <a:r>
              <a:rPr lang="en-US" altLang="ja-JP" dirty="0">
                <a:hlinkClick r:id="rId4"/>
              </a:rPr>
              <a:t>https://www.glavis-hd.com/social_problem/000417/</a:t>
            </a:r>
            <a:endParaRPr lang="en-US" altLang="ja-JP" dirty="0"/>
          </a:p>
          <a:p>
            <a:r>
              <a:rPr lang="ja-JP" altLang="en-US" dirty="0"/>
              <a:t>２９）：</a:t>
            </a:r>
            <a:r>
              <a:rPr lang="en-US" altLang="ja-JP" dirty="0">
                <a:hlinkClick r:id="rId5"/>
              </a:rPr>
              <a:t>https://docs.qgis.org/3.34/ja/docs/gentle_gis_introduction/spatial_analysis_interpolation.html</a:t>
            </a:r>
            <a:endParaRPr lang="en-US" altLang="ja-JP" dirty="0"/>
          </a:p>
          <a:p>
            <a:r>
              <a:rPr kumimoji="1" lang="ja-JP" altLang="en-US" dirty="0"/>
              <a:t>３０）：</a:t>
            </a:r>
            <a:r>
              <a:rPr kumimoji="1" lang="en-US" altLang="ja-JP" dirty="0">
                <a:hlinkClick r:id="rId6"/>
              </a:rPr>
              <a:t>https://sorabatake.jp/279/</a:t>
            </a:r>
            <a:endParaRPr kumimoji="1" lang="en-US" altLang="ja-JP" dirty="0"/>
          </a:p>
          <a:p>
            <a:r>
              <a:rPr lang="ja-JP" altLang="en-US" dirty="0"/>
              <a:t>３１）：</a:t>
            </a:r>
            <a:r>
              <a:rPr lang="en-US" altLang="ja-JP" dirty="0" err="1"/>
              <a:t>kaggledataset</a:t>
            </a:r>
            <a:r>
              <a:rPr lang="en-US" altLang="ja-JP" dirty="0"/>
              <a:t>: https://www.kaggle.com/datasets/raghavrpotdar/fresh-and-stale-images-of-fruits-and-vegetables/data?select=stale_apple</a:t>
            </a:r>
            <a:endParaRPr kumimoji="1" lang="en-US" altLang="ja-JP" dirty="0"/>
          </a:p>
          <a:p>
            <a:r>
              <a:rPr lang="ja-JP" altLang="en-US" dirty="0"/>
              <a:t>３２）：類似：</a:t>
            </a:r>
            <a:r>
              <a:rPr lang="en-US" altLang="ja-JP" dirty="0">
                <a:hlinkClick r:id="rId7"/>
              </a:rPr>
              <a:t>https://www.comm.tcu.ac.jp/shi/assets/2083107.pdf</a:t>
            </a:r>
            <a:endParaRPr lang="en-US" altLang="ja-JP" dirty="0"/>
          </a:p>
          <a:p>
            <a:r>
              <a:rPr kumimoji="1" lang="ja-JP" altLang="en-US" dirty="0"/>
              <a:t>３３）</a:t>
            </a:r>
            <a:r>
              <a:rPr kumimoji="1" lang="en-US" altLang="ja-JP" dirty="0">
                <a:hlinkClick r:id="rId8"/>
              </a:rPr>
              <a:t>https://smrmkt.hatenablog.jp/entry/2014/04/15/002238</a:t>
            </a:r>
            <a:endParaRPr kumimoji="1" lang="en-US" altLang="ja-JP" dirty="0"/>
          </a:p>
          <a:p>
            <a:r>
              <a:rPr kumimoji="1" lang="ja-JP" altLang="en-US" dirty="0"/>
              <a:t>３４）</a:t>
            </a:r>
            <a:r>
              <a:rPr kumimoji="1" lang="en-US" altLang="ja-JP" dirty="0">
                <a:latin typeface="+mn-ea"/>
                <a:hlinkClick r:id="rId9"/>
              </a:rPr>
              <a:t> https://openreview.net/forum?id=BJJLHbb0-</a:t>
            </a:r>
            <a:endParaRPr kumimoji="1" lang="en-US" altLang="ja-JP" dirty="0"/>
          </a:p>
          <a:p>
            <a:r>
              <a:rPr kumimoji="1" lang="ja-JP" altLang="en-US" dirty="0"/>
              <a:t>３５）</a:t>
            </a:r>
            <a:r>
              <a:rPr kumimoji="1" lang="en-US" altLang="ja-JP" dirty="0">
                <a:hlinkClick r:id="rId10"/>
              </a:rPr>
              <a:t>https://www.ibm.com/jp-ja/topics/data-reliability</a:t>
            </a:r>
            <a:endParaRPr kumimoji="1" lang="en-US" altLang="ja-JP" dirty="0"/>
          </a:p>
          <a:p>
            <a:r>
              <a:rPr kumimoji="1" lang="ja-JP" altLang="en-US" dirty="0"/>
              <a:t>３６）</a:t>
            </a:r>
            <a:r>
              <a:rPr kumimoji="1" lang="en-US" altLang="ja-JP" dirty="0">
                <a:hlinkClick r:id="rId11"/>
              </a:rPr>
              <a:t>https://www.data.jma.go.jp/cpdinfo/ipcc/ar5/ipcc_ar5_wg1_faq1.1_jpn.pdf</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04FB34-A6C8-461E-A72B-6BA39EBAB9A5}"/>
              </a:ext>
            </a:extLst>
          </p:cNvPr>
          <p:cNvSpPr>
            <a:spLocks noGrp="1"/>
          </p:cNvSpPr>
          <p:nvPr>
            <p:ph type="sldNum" sz="quarter" idx="12"/>
          </p:nvPr>
        </p:nvSpPr>
        <p:spPr/>
        <p:txBody>
          <a:bodyPr/>
          <a:lstStyle/>
          <a:p>
            <a:fld id="{025BF1CB-AC46-4392-AACF-5E1B0FBAF5D6}" type="slidenum">
              <a:rPr kumimoji="1" lang="ja-JP" altLang="en-US" smtClean="0"/>
              <a:t>37</a:t>
            </a:fld>
            <a:endParaRPr kumimoji="1" lang="ja-JP" altLang="en-US"/>
          </a:p>
        </p:txBody>
      </p:sp>
    </p:spTree>
    <p:extLst>
      <p:ext uri="{BB962C8B-B14F-4D97-AF65-F5344CB8AC3E}">
        <p14:creationId xmlns:p14="http://schemas.microsoft.com/office/powerpoint/2010/main" val="374402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E9700-4055-9099-7842-009B1447D027}"/>
              </a:ext>
            </a:extLst>
          </p:cNvPr>
          <p:cNvSpPr>
            <a:spLocks noGrp="1"/>
          </p:cNvSpPr>
          <p:nvPr>
            <p:ph type="title"/>
          </p:nvPr>
        </p:nvSpPr>
        <p:spPr/>
        <p:txBody>
          <a:bodyPr>
            <a:normAutofit fontScale="90000"/>
          </a:bodyPr>
          <a:lstStyle/>
          <a:p>
            <a:r>
              <a:rPr kumimoji="1" lang="en-US" altLang="ja-JP" b="1" dirty="0"/>
              <a:t>Quality and reliability of observational data</a:t>
            </a:r>
            <a:endParaRPr kumimoji="1" lang="ja-JP" altLang="en-US" b="1" dirty="0"/>
          </a:p>
        </p:txBody>
      </p:sp>
      <p:sp>
        <p:nvSpPr>
          <p:cNvPr id="3" name="コンテンツ プレースホルダー 2">
            <a:extLst>
              <a:ext uri="{FF2B5EF4-FFF2-40B4-BE49-F238E27FC236}">
                <a16:creationId xmlns:a16="http://schemas.microsoft.com/office/drawing/2014/main" id="{38771906-2E09-063D-232A-75FDBC336013}"/>
              </a:ext>
            </a:extLst>
          </p:cNvPr>
          <p:cNvSpPr>
            <a:spLocks noGrp="1"/>
          </p:cNvSpPr>
          <p:nvPr>
            <p:ph idx="1"/>
          </p:nvPr>
        </p:nvSpPr>
        <p:spPr>
          <a:xfrm>
            <a:off x="1097280" y="1442705"/>
            <a:ext cx="10058400" cy="2284927"/>
          </a:xfrm>
        </p:spPr>
        <p:txBody>
          <a:bodyPr>
            <a:normAutofit/>
          </a:bodyPr>
          <a:lstStyle/>
          <a:p>
            <a:pPr marL="266700" indent="-266700">
              <a:buFont typeface="Wingdings" panose="05000000000000000000" pitchFamily="2" charset="2"/>
              <a:buChar char="Ø"/>
            </a:pPr>
            <a:r>
              <a:rPr lang="en-US" altLang="ja-JP" sz="2400" dirty="0">
                <a:solidFill>
                  <a:srgbClr val="FF0000"/>
                </a:solidFill>
              </a:rPr>
              <a:t>To properly analyze situations such as crop diseases and damage caused by pests, it is important to ensure the quality and reliability of observational data</a:t>
            </a:r>
            <a:r>
              <a:rPr lang="en-US" altLang="ja-JP" sz="2400" dirty="0"/>
              <a:t>.</a:t>
            </a:r>
          </a:p>
          <a:p>
            <a:pPr marL="635508" lvl="1" indent="-342900">
              <a:buFont typeface="Arial" panose="020B0604020202020204" pitchFamily="34" charset="0"/>
              <a:buChar char="•"/>
            </a:pPr>
            <a:r>
              <a:rPr lang="en-US" altLang="ja-JP" sz="2200" dirty="0"/>
              <a:t>Quality: whether the quality of the image itself is good or not.</a:t>
            </a:r>
          </a:p>
          <a:p>
            <a:pPr marL="635508" lvl="1" indent="-342900">
              <a:buFont typeface="Arial" panose="020B0604020202020204" pitchFamily="34" charset="0"/>
              <a:buChar char="•"/>
            </a:pPr>
            <a:r>
              <a:rPr lang="en-US" altLang="ja-JP" sz="2200" dirty="0"/>
              <a:t>Reliability: whether what is shown in the observation data contains information that can be used for analysis.</a:t>
            </a:r>
          </a:p>
        </p:txBody>
      </p:sp>
      <p:sp>
        <p:nvSpPr>
          <p:cNvPr id="4" name="スライド番号プレースホルダー 3">
            <a:extLst>
              <a:ext uri="{FF2B5EF4-FFF2-40B4-BE49-F238E27FC236}">
                <a16:creationId xmlns:a16="http://schemas.microsoft.com/office/drawing/2014/main" id="{BF3D9051-C1DF-270A-78A5-62F1BF796B2D}"/>
              </a:ext>
            </a:extLst>
          </p:cNvPr>
          <p:cNvSpPr>
            <a:spLocks noGrp="1"/>
          </p:cNvSpPr>
          <p:nvPr>
            <p:ph type="sldNum" sz="quarter" idx="12"/>
          </p:nvPr>
        </p:nvSpPr>
        <p:spPr/>
        <p:txBody>
          <a:bodyPr/>
          <a:lstStyle/>
          <a:p>
            <a:fld id="{025BF1CB-AC46-4392-AACF-5E1B0FBAF5D6}" type="slidenum">
              <a:rPr kumimoji="1" lang="ja-JP" altLang="en-US" smtClean="0"/>
              <a:t>4</a:t>
            </a:fld>
            <a:endParaRPr kumimoji="1" lang="ja-JP" altLang="en-US"/>
          </a:p>
        </p:txBody>
      </p:sp>
      <p:pic>
        <p:nvPicPr>
          <p:cNvPr id="7" name="図 6" descr="テーブルの上にある虹&#10;&#10;低い精度で自動的に生成された説明">
            <a:extLst>
              <a:ext uri="{FF2B5EF4-FFF2-40B4-BE49-F238E27FC236}">
                <a16:creationId xmlns:a16="http://schemas.microsoft.com/office/drawing/2014/main" id="{75E7D373-88FA-C36A-B74C-2A7487AAACF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63970" y="3315818"/>
            <a:ext cx="1352087" cy="1352087"/>
          </a:xfrm>
          <a:prstGeom prst="rect">
            <a:avLst/>
          </a:prstGeom>
        </p:spPr>
      </p:pic>
      <p:pic>
        <p:nvPicPr>
          <p:cNvPr id="8" name="図 7" descr="カップに入った飲み物&#10;&#10;中程度の精度で自動的に生成された説明">
            <a:extLst>
              <a:ext uri="{FF2B5EF4-FFF2-40B4-BE49-F238E27FC236}">
                <a16:creationId xmlns:a16="http://schemas.microsoft.com/office/drawing/2014/main" id="{5AF5BF46-38FF-F926-D833-3172BFB4187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594048" y="3292586"/>
            <a:ext cx="1352087" cy="1352087"/>
          </a:xfrm>
          <a:prstGeom prst="rect">
            <a:avLst/>
          </a:prstGeom>
        </p:spPr>
      </p:pic>
      <p:sp>
        <p:nvSpPr>
          <p:cNvPr id="9" name="テキスト ボックス 8">
            <a:extLst>
              <a:ext uri="{FF2B5EF4-FFF2-40B4-BE49-F238E27FC236}">
                <a16:creationId xmlns:a16="http://schemas.microsoft.com/office/drawing/2014/main" id="{CDC7CC2D-8107-CC85-247C-965BE4371A65}"/>
              </a:ext>
            </a:extLst>
          </p:cNvPr>
          <p:cNvSpPr txBox="1"/>
          <p:nvPr/>
        </p:nvSpPr>
        <p:spPr>
          <a:xfrm>
            <a:off x="2325807" y="4668060"/>
            <a:ext cx="1968039" cy="369332"/>
          </a:xfrm>
          <a:prstGeom prst="rect">
            <a:avLst/>
          </a:prstGeom>
          <a:noFill/>
        </p:spPr>
        <p:txBody>
          <a:bodyPr wrap="none" rtlCol="0">
            <a:spAutoFit/>
          </a:bodyPr>
          <a:lstStyle/>
          <a:p>
            <a:r>
              <a:rPr kumimoji="1" lang="en-US" altLang="ja-JP" dirty="0"/>
              <a:t>The image is blurry</a:t>
            </a:r>
            <a:endParaRPr kumimoji="1" lang="ja-JP" altLang="en-US" dirty="0"/>
          </a:p>
        </p:txBody>
      </p:sp>
      <p:sp>
        <p:nvSpPr>
          <p:cNvPr id="11" name="テキスト ボックス 10">
            <a:extLst>
              <a:ext uri="{FF2B5EF4-FFF2-40B4-BE49-F238E27FC236}">
                <a16:creationId xmlns:a16="http://schemas.microsoft.com/office/drawing/2014/main" id="{A1D3C72E-C61B-CCFE-035A-EB284C17DDBF}"/>
              </a:ext>
            </a:extLst>
          </p:cNvPr>
          <p:cNvSpPr txBox="1"/>
          <p:nvPr/>
        </p:nvSpPr>
        <p:spPr>
          <a:xfrm>
            <a:off x="5130628" y="4688464"/>
            <a:ext cx="1512209" cy="369332"/>
          </a:xfrm>
          <a:prstGeom prst="rect">
            <a:avLst/>
          </a:prstGeom>
          <a:noFill/>
        </p:spPr>
        <p:txBody>
          <a:bodyPr wrap="none" rtlCol="0">
            <a:spAutoFit/>
          </a:bodyPr>
          <a:lstStyle/>
          <a:p>
            <a:r>
              <a:rPr kumimoji="1" lang="en-US" altLang="ja-JP" dirty="0"/>
              <a:t>Effects of light</a:t>
            </a:r>
            <a:endParaRPr kumimoji="1" lang="ja-JP" altLang="en-US" dirty="0"/>
          </a:p>
        </p:txBody>
      </p:sp>
      <p:sp>
        <p:nvSpPr>
          <p:cNvPr id="13" name="テキスト ボックス 12">
            <a:extLst>
              <a:ext uri="{FF2B5EF4-FFF2-40B4-BE49-F238E27FC236}">
                <a16:creationId xmlns:a16="http://schemas.microsoft.com/office/drawing/2014/main" id="{ADCB25EF-8A3C-EDB0-3ABB-DBE540C55434}"/>
              </a:ext>
            </a:extLst>
          </p:cNvPr>
          <p:cNvSpPr txBox="1"/>
          <p:nvPr/>
        </p:nvSpPr>
        <p:spPr>
          <a:xfrm>
            <a:off x="7572607" y="4673456"/>
            <a:ext cx="1859740" cy="369332"/>
          </a:xfrm>
          <a:prstGeom prst="rect">
            <a:avLst/>
          </a:prstGeom>
          <a:noFill/>
        </p:spPr>
        <p:txBody>
          <a:bodyPr wrap="none" rtlCol="0">
            <a:spAutoFit/>
          </a:bodyPr>
          <a:lstStyle/>
          <a:p>
            <a:r>
              <a:rPr kumimoji="1" lang="en-US" altLang="ja-JP" dirty="0"/>
              <a:t>Irrelevant footage</a:t>
            </a:r>
            <a:endParaRPr kumimoji="1" lang="ja-JP" altLang="en-US" dirty="0"/>
          </a:p>
        </p:txBody>
      </p:sp>
      <p:pic>
        <p:nvPicPr>
          <p:cNvPr id="14" name="図 13">
            <a:extLst>
              <a:ext uri="{FF2B5EF4-FFF2-40B4-BE49-F238E27FC236}">
                <a16:creationId xmlns:a16="http://schemas.microsoft.com/office/drawing/2014/main" id="{58F48613-F1C7-15B2-FF54-7428CE095C89}"/>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638046" y="3292528"/>
            <a:ext cx="1351819" cy="1351819"/>
          </a:xfrm>
          <a:prstGeom prst="rect">
            <a:avLst/>
          </a:prstGeom>
          <a:noFill/>
          <a:ln>
            <a:noFill/>
          </a:ln>
        </p:spPr>
      </p:pic>
      <p:sp>
        <p:nvSpPr>
          <p:cNvPr id="15" name="楕円 14">
            <a:extLst>
              <a:ext uri="{FF2B5EF4-FFF2-40B4-BE49-F238E27FC236}">
                <a16:creationId xmlns:a16="http://schemas.microsoft.com/office/drawing/2014/main" id="{6D879B14-BDCA-73AD-BF54-0195961A49F4}"/>
              </a:ext>
            </a:extLst>
          </p:cNvPr>
          <p:cNvSpPr/>
          <p:nvPr/>
        </p:nvSpPr>
        <p:spPr>
          <a:xfrm>
            <a:off x="7572607" y="3888612"/>
            <a:ext cx="835193" cy="623865"/>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38080CB0-C142-E248-1312-D37030450989}"/>
              </a:ext>
            </a:extLst>
          </p:cNvPr>
          <p:cNvSpPr txBox="1">
            <a:spLocks/>
          </p:cNvSpPr>
          <p:nvPr/>
        </p:nvSpPr>
        <p:spPr>
          <a:xfrm>
            <a:off x="1097280" y="5198371"/>
            <a:ext cx="10058400" cy="10408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6700" indent="-266700">
              <a:buFont typeface="Wingdings" panose="05000000000000000000" pitchFamily="2" charset="2"/>
              <a:buChar char="Ø"/>
            </a:pPr>
            <a:r>
              <a:rPr lang="en-US" altLang="ja-JP" sz="2400" dirty="0"/>
              <a:t>When dealing with the natural environment, observational data is not always guaranteed.</a:t>
            </a:r>
          </a:p>
          <a:p>
            <a:pPr marL="266700" indent="-266700">
              <a:buFont typeface="Wingdings" panose="05000000000000000000" pitchFamily="2" charset="2"/>
              <a:buChar char="Ø"/>
            </a:pPr>
            <a:endParaRPr lang="en-US" altLang="ja-JP" sz="2400" dirty="0"/>
          </a:p>
        </p:txBody>
      </p:sp>
    </p:spTree>
    <p:extLst>
      <p:ext uri="{BB962C8B-B14F-4D97-AF65-F5344CB8AC3E}">
        <p14:creationId xmlns:p14="http://schemas.microsoft.com/office/powerpoint/2010/main" val="68313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57C25-B9C4-D5A2-963D-68C7F5A258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7D1456-1BBF-7731-A13D-37FA126CC9BC}"/>
              </a:ext>
            </a:extLst>
          </p:cNvPr>
          <p:cNvSpPr>
            <a:spLocks noGrp="1"/>
          </p:cNvSpPr>
          <p:nvPr>
            <p:ph type="title"/>
          </p:nvPr>
        </p:nvSpPr>
        <p:spPr/>
        <p:txBody>
          <a:bodyPr>
            <a:normAutofit/>
          </a:bodyPr>
          <a:lstStyle/>
          <a:p>
            <a:r>
              <a:rPr lang="en-US" altLang="ja-JP" b="1" dirty="0"/>
              <a:t> Problem</a:t>
            </a:r>
            <a:endParaRPr kumimoji="1" lang="ja-JP" altLang="en-US" b="1" dirty="0"/>
          </a:p>
        </p:txBody>
      </p:sp>
      <p:sp>
        <p:nvSpPr>
          <p:cNvPr id="3" name="コンテンツ プレースホルダー 2">
            <a:extLst>
              <a:ext uri="{FF2B5EF4-FFF2-40B4-BE49-F238E27FC236}">
                <a16:creationId xmlns:a16="http://schemas.microsoft.com/office/drawing/2014/main" id="{8113F458-1DC5-9D4C-D146-250B285BD39F}"/>
              </a:ext>
            </a:extLst>
          </p:cNvPr>
          <p:cNvSpPr>
            <a:spLocks noGrp="1"/>
          </p:cNvSpPr>
          <p:nvPr>
            <p:ph idx="1"/>
          </p:nvPr>
        </p:nvSpPr>
        <p:spPr>
          <a:xfrm>
            <a:off x="1097280" y="1442706"/>
            <a:ext cx="10058400" cy="3763363"/>
          </a:xfrm>
        </p:spPr>
        <p:txBody>
          <a:bodyPr>
            <a:normAutofit fontScale="92500" lnSpcReduction="10000"/>
          </a:bodyPr>
          <a:lstStyle/>
          <a:p>
            <a:pPr marL="723900" indent="-457200">
              <a:buFont typeface="Wingdings" panose="05000000000000000000" pitchFamily="2" charset="2"/>
              <a:buChar char="Ø"/>
            </a:pPr>
            <a:r>
              <a:rPr lang="en-US" altLang="ja-JP" sz="2400" b="1" dirty="0">
                <a:solidFill>
                  <a:schemeClr val="tx1">
                    <a:lumMod val="85000"/>
                    <a:lumOff val="15000"/>
                  </a:schemeClr>
                </a:solidFill>
                <a:latin typeface="+mn-ea"/>
              </a:rPr>
              <a:t>Image Quality</a:t>
            </a:r>
          </a:p>
          <a:p>
            <a:pPr marL="559308" lvl="1" indent="0">
              <a:buNone/>
            </a:pPr>
            <a:r>
              <a:rPr lang="en-US" altLang="ja-JP" sz="2400" dirty="0">
                <a:solidFill>
                  <a:schemeClr val="tx1"/>
                </a:solidFill>
                <a:latin typeface="+mn-ea"/>
              </a:rPr>
              <a:t>Missing pixels, differences in resolution</a:t>
            </a:r>
          </a:p>
          <a:p>
            <a:pPr marL="1016508" lvl="1" indent="-457200">
              <a:buFont typeface="Symbol" panose="05050102010706020507" pitchFamily="18" charset="2"/>
              <a:buChar char="Þ"/>
            </a:pPr>
            <a:r>
              <a:rPr lang="en-US" altLang="ja-JP" sz="2400" dirty="0">
                <a:solidFill>
                  <a:srgbClr val="0070C0"/>
                </a:solidFill>
                <a:latin typeface="+mn-ea"/>
              </a:rPr>
              <a:t>can be calculated using existing methods</a:t>
            </a:r>
          </a:p>
          <a:p>
            <a:pPr marL="723900" indent="-457200">
              <a:buFont typeface="Wingdings" panose="05000000000000000000" pitchFamily="2" charset="2"/>
              <a:buChar char="Ø"/>
            </a:pPr>
            <a:r>
              <a:rPr lang="en-US" altLang="ja-JP" sz="2400" b="1" dirty="0">
                <a:solidFill>
                  <a:schemeClr val="tx1">
                    <a:lumMod val="85000"/>
                    <a:lumOff val="15000"/>
                  </a:schemeClr>
                </a:solidFill>
                <a:latin typeface="+mn-ea"/>
              </a:rPr>
              <a:t>It is not possible to judge whether the observations are appropriate, so their reliability is unclear.</a:t>
            </a:r>
          </a:p>
          <a:p>
            <a:pPr marL="559308" lvl="1" indent="0">
              <a:buNone/>
            </a:pPr>
            <a:r>
              <a:rPr lang="en-US" altLang="ja-JP" sz="2400" dirty="0">
                <a:solidFill>
                  <a:schemeClr val="tx1">
                    <a:lumMod val="85000"/>
                    <a:lumOff val="15000"/>
                  </a:schemeClr>
                </a:solidFill>
                <a:latin typeface="+mn-ea"/>
              </a:rPr>
              <a:t>Presence or absence of an observed object, visual changes</a:t>
            </a:r>
          </a:p>
          <a:p>
            <a:pPr marL="1016508" lvl="1" indent="-457200">
              <a:buFont typeface="Symbol" panose="05050102010706020507" pitchFamily="18" charset="2"/>
              <a:buChar char="Þ"/>
            </a:pPr>
            <a:r>
              <a:rPr lang="en-US" altLang="ja-JP" sz="2400" dirty="0">
                <a:solidFill>
                  <a:srgbClr val="FF0000"/>
                </a:solidFill>
                <a:latin typeface="+mn-ea"/>
              </a:rPr>
              <a:t>Detection can be difficult in some cases</a:t>
            </a:r>
          </a:p>
          <a:p>
            <a:pPr marL="723900" indent="-457200">
              <a:buFont typeface="Wingdings" panose="05000000000000000000" pitchFamily="2" charset="2"/>
              <a:buChar char="Ø"/>
            </a:pPr>
            <a:r>
              <a:rPr lang="en-US" altLang="ja-JP" sz="2400" b="1" dirty="0">
                <a:solidFill>
                  <a:schemeClr val="tx1">
                    <a:lumMod val="85000"/>
                    <a:lumOff val="15000"/>
                  </a:schemeClr>
                </a:solidFill>
                <a:latin typeface="+mn-ea"/>
              </a:rPr>
              <a:t>Detecting abnormalities in observed objects (data analysis)</a:t>
            </a:r>
          </a:p>
          <a:p>
            <a:pPr marL="559308" lvl="1" indent="0">
              <a:buNone/>
            </a:pPr>
            <a:r>
              <a:rPr lang="en-US" altLang="ja-JP" sz="2400" dirty="0">
                <a:solidFill>
                  <a:schemeClr val="tx1">
                    <a:lumMod val="85000"/>
                    <a:lumOff val="15000"/>
                  </a:schemeClr>
                </a:solidFill>
                <a:latin typeface="+mn-ea"/>
              </a:rPr>
              <a:t>Plant health, pest damage</a:t>
            </a:r>
          </a:p>
          <a:p>
            <a:pPr marL="559308" lvl="1" indent="0">
              <a:buNone/>
            </a:pPr>
            <a:r>
              <a:rPr lang="en-US" altLang="ja-JP" sz="2400" dirty="0">
                <a:solidFill>
                  <a:srgbClr val="0070C0"/>
                </a:solidFill>
                <a:latin typeface="+mn-ea"/>
              </a:rPr>
              <a:t>=&gt; can be calculated using existing methods </a:t>
            </a:r>
          </a:p>
        </p:txBody>
      </p:sp>
      <p:sp>
        <p:nvSpPr>
          <p:cNvPr id="4" name="スライド番号プレースホルダー 3">
            <a:extLst>
              <a:ext uri="{FF2B5EF4-FFF2-40B4-BE49-F238E27FC236}">
                <a16:creationId xmlns:a16="http://schemas.microsoft.com/office/drawing/2014/main" id="{7AD01CCE-6851-4960-9E14-224A132BCE8B}"/>
              </a:ext>
            </a:extLst>
          </p:cNvPr>
          <p:cNvSpPr>
            <a:spLocks noGrp="1"/>
          </p:cNvSpPr>
          <p:nvPr>
            <p:ph type="sldNum" sz="quarter" idx="12"/>
          </p:nvPr>
        </p:nvSpPr>
        <p:spPr/>
        <p:txBody>
          <a:bodyPr/>
          <a:lstStyle/>
          <a:p>
            <a:fld id="{025BF1CB-AC46-4392-AACF-5E1B0FBAF5D6}"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DB515CAA-445B-5FD0-26D7-F5F7BF4B1F66}"/>
              </a:ext>
            </a:extLst>
          </p:cNvPr>
          <p:cNvSpPr/>
          <p:nvPr/>
        </p:nvSpPr>
        <p:spPr>
          <a:xfrm>
            <a:off x="1286359" y="2603716"/>
            <a:ext cx="9808361" cy="1332853"/>
          </a:xfrm>
          <a:prstGeom prst="roundRect">
            <a:avLst>
              <a:gd name="adj" fmla="val 5633"/>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779BABB-DAB8-9764-9D8A-65B13F26EC9B}"/>
              </a:ext>
            </a:extLst>
          </p:cNvPr>
          <p:cNvSpPr/>
          <p:nvPr/>
        </p:nvSpPr>
        <p:spPr>
          <a:xfrm>
            <a:off x="1254492" y="5097579"/>
            <a:ext cx="9683015" cy="1179235"/>
          </a:xfrm>
          <a:prstGeom prst="round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lumMod val="85000"/>
                    <a:lumOff val="15000"/>
                  </a:schemeClr>
                </a:solidFill>
              </a:rPr>
              <a:t>By calculating the reliability of the observation results, reliability is ensured, which is a prerequisite for performing data analysis and processing on the observation data.</a:t>
            </a:r>
          </a:p>
        </p:txBody>
      </p:sp>
    </p:spTree>
    <p:extLst>
      <p:ext uri="{BB962C8B-B14F-4D97-AF65-F5344CB8AC3E}">
        <p14:creationId xmlns:p14="http://schemas.microsoft.com/office/powerpoint/2010/main" val="222718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B506F7-BB8B-4EE6-36BC-22F42E1CCF09}"/>
              </a:ext>
            </a:extLst>
          </p:cNvPr>
          <p:cNvSpPr/>
          <p:nvPr/>
        </p:nvSpPr>
        <p:spPr>
          <a:xfrm>
            <a:off x="1097279" y="1394847"/>
            <a:ext cx="10115203" cy="991892"/>
          </a:xfrm>
          <a:prstGeom prst="roundRect">
            <a:avLst/>
          </a:prstGeom>
          <a:solidFill>
            <a:schemeClr val="accent1">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ABF15E8-1056-00E2-8FD7-F8ECC8C84456}"/>
              </a:ext>
            </a:extLst>
          </p:cNvPr>
          <p:cNvSpPr>
            <a:spLocks noGrp="1"/>
          </p:cNvSpPr>
          <p:nvPr>
            <p:ph type="title"/>
          </p:nvPr>
        </p:nvSpPr>
        <p:spPr/>
        <p:txBody>
          <a:bodyPr/>
          <a:lstStyle/>
          <a:p>
            <a:r>
              <a:rPr lang="en-US" altLang="ja-JP" dirty="0">
                <a:latin typeface="+mn-lt"/>
              </a:rPr>
              <a:t>Proposed Method</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F8A79C33-27D3-6687-5F12-964AC7AE9E5C}"/>
              </a:ext>
            </a:extLst>
          </p:cNvPr>
          <p:cNvSpPr>
            <a:spLocks noGrp="1"/>
          </p:cNvSpPr>
          <p:nvPr>
            <p:ph idx="1"/>
          </p:nvPr>
        </p:nvSpPr>
        <p:spPr>
          <a:xfrm>
            <a:off x="1422934" y="1419965"/>
            <a:ext cx="9346132" cy="991892"/>
          </a:xfrm>
        </p:spPr>
        <p:txBody>
          <a:bodyPr>
            <a:normAutofit lnSpcReduction="10000"/>
          </a:bodyPr>
          <a:lstStyle/>
          <a:p>
            <a:pPr>
              <a:lnSpc>
                <a:spcPct val="110000"/>
              </a:lnSpc>
            </a:pPr>
            <a:r>
              <a:rPr lang="en-US" altLang="ja-JP" sz="2800" b="1" dirty="0">
                <a:latin typeface="+mn-lt"/>
                <a:ea typeface="ＭＳ ゴシック" panose="020B0609070205080204" pitchFamily="49" charset="-128"/>
              </a:rPr>
              <a:t>A Method for Evaluating the Reliability of Images Captured by Mobile Observation Cameras in Natural Environment</a:t>
            </a:r>
            <a:endParaRPr lang="ja-JP" altLang="en-US" sz="2800" b="1" dirty="0"/>
          </a:p>
        </p:txBody>
      </p:sp>
      <p:sp>
        <p:nvSpPr>
          <p:cNvPr id="12" name="スライド番号プレースホルダー 11">
            <a:extLst>
              <a:ext uri="{FF2B5EF4-FFF2-40B4-BE49-F238E27FC236}">
                <a16:creationId xmlns:a16="http://schemas.microsoft.com/office/drawing/2014/main" id="{2B23A003-EA78-F729-DEB3-AE6B2E6085A6}"/>
              </a:ext>
            </a:extLst>
          </p:cNvPr>
          <p:cNvSpPr>
            <a:spLocks noGrp="1"/>
          </p:cNvSpPr>
          <p:nvPr>
            <p:ph type="sldNum" sz="quarter" idx="12"/>
          </p:nvPr>
        </p:nvSpPr>
        <p:spPr/>
        <p:txBody>
          <a:bodyPr/>
          <a:lstStyle/>
          <a:p>
            <a:fld id="{025BF1CB-AC46-4392-AACF-5E1B0FBAF5D6}" type="slidenum">
              <a:rPr kumimoji="1" lang="ja-JP" altLang="en-US" smtClean="0"/>
              <a:t>6</a:t>
            </a:fld>
            <a:endParaRPr kumimoji="1" lang="ja-JP" altLang="en-US"/>
          </a:p>
        </p:txBody>
      </p:sp>
      <p:sp>
        <p:nvSpPr>
          <p:cNvPr id="9" name="コンテンツ プレースホルダー 2">
            <a:extLst>
              <a:ext uri="{FF2B5EF4-FFF2-40B4-BE49-F238E27FC236}">
                <a16:creationId xmlns:a16="http://schemas.microsoft.com/office/drawing/2014/main" id="{9B9D5F55-2ED3-4206-A434-FB116429E1C5}"/>
              </a:ext>
            </a:extLst>
          </p:cNvPr>
          <p:cNvSpPr txBox="1">
            <a:spLocks/>
          </p:cNvSpPr>
          <p:nvPr/>
        </p:nvSpPr>
        <p:spPr>
          <a:xfrm>
            <a:off x="1097280" y="2386738"/>
            <a:ext cx="10058400" cy="39531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10000"/>
              </a:lnSpc>
              <a:buFont typeface="Wingdings" panose="05000000000000000000" pitchFamily="2" charset="2"/>
              <a:buChar char="Ø"/>
            </a:pPr>
            <a:r>
              <a:rPr lang="en-US" altLang="ja-JP" sz="2800" dirty="0"/>
              <a:t>Features of the proposed method</a:t>
            </a:r>
          </a:p>
          <a:p>
            <a:pPr lvl="1">
              <a:lnSpc>
                <a:spcPct val="110000"/>
              </a:lnSpc>
              <a:buFont typeface="Arial" panose="020B0604020202020204" pitchFamily="34" charset="0"/>
              <a:buChar char="•"/>
            </a:pPr>
            <a:r>
              <a:rPr lang="en-US" altLang="ja-JP" sz="2800" dirty="0"/>
              <a:t>A reliability score can be calculated for each captured image from three perspectives: </a:t>
            </a:r>
            <a:r>
              <a:rPr lang="en-US" altLang="ja-JP" sz="2800" b="1" dirty="0"/>
              <a:t>temporal continuity, spatial continuity, and object detection validity</a:t>
            </a:r>
          </a:p>
          <a:p>
            <a:pPr lvl="1">
              <a:lnSpc>
                <a:spcPct val="110000"/>
              </a:lnSpc>
              <a:buFont typeface="Arial" panose="020B0604020202020204" pitchFamily="34" charset="0"/>
              <a:buChar char="•"/>
            </a:pPr>
            <a:r>
              <a:rPr lang="en-US" altLang="ja-JP" sz="2800" dirty="0"/>
              <a:t>For observational videos from mobile observations, a reliability score can be calculated for each frame image.</a:t>
            </a:r>
          </a:p>
          <a:p>
            <a:pPr lvl="1">
              <a:lnSpc>
                <a:spcPct val="110000"/>
              </a:lnSpc>
              <a:buFont typeface="Wingdings" panose="05000000000000000000" pitchFamily="2" charset="2"/>
              <a:buChar char="Ø"/>
            </a:pPr>
            <a:endParaRPr lang="en-US" altLang="ja-JP" sz="2800" dirty="0"/>
          </a:p>
          <a:p>
            <a:pPr lvl="1">
              <a:lnSpc>
                <a:spcPct val="110000"/>
              </a:lnSpc>
              <a:buFont typeface="Wingdings" panose="05000000000000000000" pitchFamily="2" charset="2"/>
              <a:buChar char="Ø"/>
            </a:pPr>
            <a:endParaRPr lang="en-US" altLang="ja-JP" sz="2800" dirty="0"/>
          </a:p>
          <a:p>
            <a:pPr>
              <a:lnSpc>
                <a:spcPct val="110000"/>
              </a:lnSpc>
              <a:buFont typeface="Wingdings" panose="05000000000000000000" pitchFamily="2" charset="2"/>
              <a:buChar char="Ø"/>
            </a:pPr>
            <a:endParaRPr lang="en-US" altLang="ja-JP" sz="3000" dirty="0"/>
          </a:p>
        </p:txBody>
      </p:sp>
    </p:spTree>
    <p:extLst>
      <p:ext uri="{BB962C8B-B14F-4D97-AF65-F5344CB8AC3E}">
        <p14:creationId xmlns:p14="http://schemas.microsoft.com/office/powerpoint/2010/main" val="135547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21F94-340F-2ACF-D5AD-0A82C735B3AA}"/>
              </a:ext>
            </a:extLst>
          </p:cNvPr>
          <p:cNvSpPr>
            <a:spLocks noGrp="1"/>
          </p:cNvSpPr>
          <p:nvPr>
            <p:ph type="title"/>
          </p:nvPr>
        </p:nvSpPr>
        <p:spPr/>
        <p:txBody>
          <a:bodyPr/>
          <a:lstStyle/>
          <a:p>
            <a:r>
              <a:rPr kumimoji="1" lang="en-US" altLang="ja-JP" dirty="0">
                <a:latin typeface="+mn-lt"/>
              </a:rPr>
              <a:t>Our Approach</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163DDD62-48B1-4640-0678-CC559860DB47}"/>
              </a:ext>
            </a:extLst>
          </p:cNvPr>
          <p:cNvSpPr>
            <a:spLocks noGrp="1"/>
          </p:cNvSpPr>
          <p:nvPr>
            <p:ph idx="1"/>
          </p:nvPr>
        </p:nvSpPr>
        <p:spPr>
          <a:xfrm>
            <a:off x="1097280" y="1442705"/>
            <a:ext cx="10058400" cy="4849607"/>
          </a:xfrm>
        </p:spPr>
        <p:txBody>
          <a:bodyPr>
            <a:normAutofit/>
          </a:bodyPr>
          <a:lstStyle/>
          <a:p>
            <a:pPr marL="449263" indent="-449263">
              <a:lnSpc>
                <a:spcPct val="100000"/>
              </a:lnSpc>
              <a:buFont typeface="Wingdings" panose="05000000000000000000" pitchFamily="2" charset="2"/>
              <a:buChar char="Ø"/>
            </a:pPr>
            <a:r>
              <a:rPr lang="en-US" altLang="ja-JP" sz="2400" dirty="0">
                <a:solidFill>
                  <a:srgbClr val="FF0000"/>
                </a:solidFill>
              </a:rPr>
              <a:t>Temporal continuity </a:t>
            </a:r>
            <a:r>
              <a:rPr lang="ja-JP" altLang="en-US" sz="2400" dirty="0"/>
              <a:t>：</a:t>
            </a:r>
            <a:r>
              <a:rPr lang="en-US" altLang="ja-JP" sz="2400" dirty="0"/>
              <a:t> If there are discontinuous changes over time, the calculation is made so that the reliability of the time continuity of the observed data is low.</a:t>
            </a:r>
          </a:p>
          <a:p>
            <a:pPr marL="449263" indent="-449263">
              <a:lnSpc>
                <a:spcPct val="100000"/>
              </a:lnSpc>
              <a:buFont typeface="Wingdings" panose="05000000000000000000" pitchFamily="2" charset="2"/>
              <a:buChar char="Ø"/>
            </a:pPr>
            <a:r>
              <a:rPr lang="en-US" altLang="ja-JP" sz="2400" dirty="0">
                <a:solidFill>
                  <a:srgbClr val="FF0000"/>
                </a:solidFill>
              </a:rPr>
              <a:t>Spatial Continuity </a:t>
            </a:r>
            <a:r>
              <a:rPr kumimoji="1" lang="ja-JP" altLang="en-US" sz="2400" dirty="0"/>
              <a:t>：</a:t>
            </a:r>
            <a:r>
              <a:rPr kumimoji="1" lang="en-US" altLang="ja-JP" sz="2400" dirty="0"/>
              <a:t> When there are discontinuous changes due to spatial movement, the calculation is made so that the reliability of the spatial continuity of the observed data is reduced.</a:t>
            </a:r>
            <a:endParaRPr lang="en-US" altLang="ja-JP" sz="2400" dirty="0"/>
          </a:p>
          <a:p>
            <a:pPr marL="449263" indent="-449263">
              <a:lnSpc>
                <a:spcPct val="100000"/>
              </a:lnSpc>
              <a:buFont typeface="Wingdings" panose="05000000000000000000" pitchFamily="2" charset="2"/>
              <a:buChar char="Ø"/>
            </a:pPr>
            <a:r>
              <a:rPr kumimoji="1" lang="en-US" altLang="ja-JP" sz="2400" dirty="0">
                <a:solidFill>
                  <a:srgbClr val="FF0000"/>
                </a:solidFill>
              </a:rPr>
              <a:t>Object detection validity </a:t>
            </a:r>
            <a:r>
              <a:rPr kumimoji="1" lang="ja-JP" altLang="en-US" sz="2400" dirty="0"/>
              <a:t>：</a:t>
            </a:r>
            <a:r>
              <a:rPr kumimoji="1" lang="en-US" altLang="ja-JP" sz="2400" dirty="0"/>
              <a:t> When the object to be observed is not detected, the reliability of the validity of the object detection is calculated.</a:t>
            </a:r>
          </a:p>
        </p:txBody>
      </p:sp>
      <p:sp>
        <p:nvSpPr>
          <p:cNvPr id="4" name="スライド番号プレースホルダー 3">
            <a:extLst>
              <a:ext uri="{FF2B5EF4-FFF2-40B4-BE49-F238E27FC236}">
                <a16:creationId xmlns:a16="http://schemas.microsoft.com/office/drawing/2014/main" id="{3DD01D11-1A70-A38A-41E5-7769846A72E6}"/>
              </a:ext>
            </a:extLst>
          </p:cNvPr>
          <p:cNvSpPr>
            <a:spLocks noGrp="1"/>
          </p:cNvSpPr>
          <p:nvPr>
            <p:ph type="sldNum" sz="quarter" idx="12"/>
          </p:nvPr>
        </p:nvSpPr>
        <p:spPr/>
        <p:txBody>
          <a:bodyPr/>
          <a:lstStyle/>
          <a:p>
            <a:fld id="{025BF1CB-AC46-4392-AACF-5E1B0FBAF5D6}" type="slidenum">
              <a:rPr kumimoji="1" lang="ja-JP" altLang="en-US" smtClean="0"/>
              <a:t>7</a:t>
            </a:fld>
            <a:endParaRPr kumimoji="1" lang="ja-JP" altLang="en-US"/>
          </a:p>
        </p:txBody>
      </p:sp>
    </p:spTree>
    <p:extLst>
      <p:ext uri="{BB962C8B-B14F-4D97-AF65-F5344CB8AC3E}">
        <p14:creationId xmlns:p14="http://schemas.microsoft.com/office/powerpoint/2010/main" val="274310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A5E06-1A06-DDFA-39B3-BE9962FCBB34}"/>
            </a:ext>
          </a:extLst>
        </p:cNvPr>
        <p:cNvGrpSpPr/>
        <p:nvPr/>
      </p:nvGrpSpPr>
      <p:grpSpPr>
        <a:xfrm>
          <a:off x="0" y="0"/>
          <a:ext cx="0" cy="0"/>
          <a:chOff x="0" y="0"/>
          <a:chExt cx="0" cy="0"/>
        </a:xfrm>
      </p:grpSpPr>
      <p:pic>
        <p:nvPicPr>
          <p:cNvPr id="25" name="図 24" descr="山の上の建物&#10;&#10;AI によって生成されたコンテンツは間違っている可能性があります。">
            <a:extLst>
              <a:ext uri="{FF2B5EF4-FFF2-40B4-BE49-F238E27FC236}">
                <a16:creationId xmlns:a16="http://schemas.microsoft.com/office/drawing/2014/main" id="{8A5F9AF8-9F54-B14F-AF5F-4A8E259E7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654" y="3730816"/>
            <a:ext cx="914400" cy="914400"/>
          </a:xfrm>
          <a:prstGeom prst="rect">
            <a:avLst/>
          </a:prstGeom>
        </p:spPr>
      </p:pic>
      <p:pic>
        <p:nvPicPr>
          <p:cNvPr id="27" name="図 26" descr="傘 が含まれている画像&#10;&#10;AI によって生成されたコンテンツは間違っている可能性があります。">
            <a:extLst>
              <a:ext uri="{FF2B5EF4-FFF2-40B4-BE49-F238E27FC236}">
                <a16:creationId xmlns:a16="http://schemas.microsoft.com/office/drawing/2014/main" id="{91337E14-1364-81E2-DA89-67F710E81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217" y="4033353"/>
            <a:ext cx="914399" cy="914399"/>
          </a:xfrm>
          <a:prstGeom prst="rect">
            <a:avLst/>
          </a:prstGeom>
        </p:spPr>
      </p:pic>
      <p:grpSp>
        <p:nvGrpSpPr>
          <p:cNvPr id="6" name="Group 4">
            <a:extLst>
              <a:ext uri="{FF2B5EF4-FFF2-40B4-BE49-F238E27FC236}">
                <a16:creationId xmlns:a16="http://schemas.microsoft.com/office/drawing/2014/main" id="{40A1AF04-C9DB-BD4C-319E-6CCBD0F40E9C}"/>
              </a:ext>
            </a:extLst>
          </p:cNvPr>
          <p:cNvGrpSpPr>
            <a:grpSpLocks noChangeAspect="1"/>
          </p:cNvGrpSpPr>
          <p:nvPr/>
        </p:nvGrpSpPr>
        <p:grpSpPr bwMode="auto">
          <a:xfrm>
            <a:off x="356744" y="2483462"/>
            <a:ext cx="7007271" cy="3556836"/>
            <a:chOff x="2457" y="1458"/>
            <a:chExt cx="2766" cy="1404"/>
          </a:xfrm>
        </p:grpSpPr>
        <p:sp>
          <p:nvSpPr>
            <p:cNvPr id="7" name="AutoShape 3">
              <a:extLst>
                <a:ext uri="{FF2B5EF4-FFF2-40B4-BE49-F238E27FC236}">
                  <a16:creationId xmlns:a16="http://schemas.microsoft.com/office/drawing/2014/main" id="{4012BF2C-997F-9BD6-4AFC-C223E8FB95A4}"/>
                </a:ext>
              </a:extLst>
            </p:cNvPr>
            <p:cNvSpPr>
              <a:spLocks noChangeAspect="1" noChangeArrowheads="1" noTextEdit="1"/>
            </p:cNvSpPr>
            <p:nvPr/>
          </p:nvSpPr>
          <p:spPr bwMode="auto">
            <a:xfrm>
              <a:off x="2457" y="1458"/>
              <a:ext cx="2766"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5">
              <a:extLst>
                <a:ext uri="{FF2B5EF4-FFF2-40B4-BE49-F238E27FC236}">
                  <a16:creationId xmlns:a16="http://schemas.microsoft.com/office/drawing/2014/main" id="{BD79ACBB-658A-5D84-08B2-188E3B9EAC9E}"/>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 name="Freeform 6">
              <a:extLst>
                <a:ext uri="{FF2B5EF4-FFF2-40B4-BE49-F238E27FC236}">
                  <a16:creationId xmlns:a16="http://schemas.microsoft.com/office/drawing/2014/main" id="{9BE3601A-200B-4C24-0C6C-A2963D225601}"/>
                </a:ext>
              </a:extLst>
            </p:cNvPr>
            <p:cNvSpPr>
              <a:spLocks/>
            </p:cNvSpPr>
            <p:nvPr/>
          </p:nvSpPr>
          <p:spPr bwMode="auto">
            <a:xfrm>
              <a:off x="4154" y="1670"/>
              <a:ext cx="820" cy="940"/>
            </a:xfrm>
            <a:custGeom>
              <a:avLst/>
              <a:gdLst>
                <a:gd name="T0" fmla="*/ 813 w 820"/>
                <a:gd name="T1" fmla="*/ 940 h 940"/>
                <a:gd name="T2" fmla="*/ 820 w 820"/>
                <a:gd name="T3" fmla="*/ 319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9"/>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 name="Freeform 7">
              <a:extLst>
                <a:ext uri="{FF2B5EF4-FFF2-40B4-BE49-F238E27FC236}">
                  <a16:creationId xmlns:a16="http://schemas.microsoft.com/office/drawing/2014/main" id="{B4CE2BB0-4EED-96F1-B665-ECF0B80CAEE2}"/>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 name="Freeform 8">
              <a:extLst>
                <a:ext uri="{FF2B5EF4-FFF2-40B4-BE49-F238E27FC236}">
                  <a16:creationId xmlns:a16="http://schemas.microsoft.com/office/drawing/2014/main" id="{2B4C9C39-8184-0B09-B0A7-6C6298FA31B2}"/>
                </a:ext>
              </a:extLst>
            </p:cNvPr>
            <p:cNvSpPr>
              <a:spLocks/>
            </p:cNvSpPr>
            <p:nvPr/>
          </p:nvSpPr>
          <p:spPr bwMode="auto">
            <a:xfrm>
              <a:off x="4051"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2" name="Freeform 9">
              <a:extLst>
                <a:ext uri="{FF2B5EF4-FFF2-40B4-BE49-F238E27FC236}">
                  <a16:creationId xmlns:a16="http://schemas.microsoft.com/office/drawing/2014/main" id="{B04E015D-A0A8-10A3-4C09-9588FF505E31}"/>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4" name="Freeform 10">
              <a:extLst>
                <a:ext uri="{FF2B5EF4-FFF2-40B4-BE49-F238E27FC236}">
                  <a16:creationId xmlns:a16="http://schemas.microsoft.com/office/drawing/2014/main" id="{3F4E81CD-9B6A-E8EE-5431-A2E5ECD1A8E1}"/>
                </a:ext>
              </a:extLst>
            </p:cNvPr>
            <p:cNvSpPr>
              <a:spLocks/>
            </p:cNvSpPr>
            <p:nvPr/>
          </p:nvSpPr>
          <p:spPr bwMode="auto">
            <a:xfrm>
              <a:off x="3948"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dirty="0"/>
            </a:p>
          </p:txBody>
        </p:sp>
        <p:sp>
          <p:nvSpPr>
            <p:cNvPr id="16" name="Freeform 11">
              <a:extLst>
                <a:ext uri="{FF2B5EF4-FFF2-40B4-BE49-F238E27FC236}">
                  <a16:creationId xmlns:a16="http://schemas.microsoft.com/office/drawing/2014/main" id="{08836987-3A46-6699-EE1C-4780547E7D09}"/>
                </a:ext>
              </a:extLst>
            </p:cNvPr>
            <p:cNvSpPr>
              <a:spLocks noEditPoints="1"/>
            </p:cNvSpPr>
            <p:nvPr/>
          </p:nvSpPr>
          <p:spPr bwMode="auto">
            <a:xfrm>
              <a:off x="3286" y="2701"/>
              <a:ext cx="1877" cy="17"/>
            </a:xfrm>
            <a:custGeom>
              <a:avLst/>
              <a:gdLst>
                <a:gd name="T0" fmla="*/ 0 w 1877"/>
                <a:gd name="T1" fmla="*/ 17 h 17"/>
                <a:gd name="T2" fmla="*/ 1864 w 1877"/>
                <a:gd name="T3" fmla="*/ 10 h 17"/>
                <a:gd name="T4" fmla="*/ 1864 w 1877"/>
                <a:gd name="T5" fmla="*/ 6 h 17"/>
                <a:gd name="T6" fmla="*/ 0 w 1877"/>
                <a:gd name="T7" fmla="*/ 13 h 17"/>
                <a:gd name="T8" fmla="*/ 0 w 1877"/>
                <a:gd name="T9" fmla="*/ 17 h 17"/>
                <a:gd name="T10" fmla="*/ 1861 w 1877"/>
                <a:gd name="T11" fmla="*/ 16 h 17"/>
                <a:gd name="T12" fmla="*/ 1877 w 1877"/>
                <a:gd name="T13" fmla="*/ 8 h 17"/>
                <a:gd name="T14" fmla="*/ 1861 w 1877"/>
                <a:gd name="T15" fmla="*/ 0 h 17"/>
                <a:gd name="T16" fmla="*/ 1861 w 187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7" h="17">
                  <a:moveTo>
                    <a:pt x="0" y="17"/>
                  </a:moveTo>
                  <a:lnTo>
                    <a:pt x="1864" y="10"/>
                  </a:lnTo>
                  <a:lnTo>
                    <a:pt x="1864" y="6"/>
                  </a:lnTo>
                  <a:lnTo>
                    <a:pt x="0" y="13"/>
                  </a:lnTo>
                  <a:lnTo>
                    <a:pt x="0" y="17"/>
                  </a:lnTo>
                  <a:close/>
                  <a:moveTo>
                    <a:pt x="1861" y="16"/>
                  </a:moveTo>
                  <a:lnTo>
                    <a:pt x="1877" y="8"/>
                  </a:lnTo>
                  <a:lnTo>
                    <a:pt x="1861" y="0"/>
                  </a:lnTo>
                  <a:lnTo>
                    <a:pt x="1861"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7" name="Rectangle 12">
              <a:extLst>
                <a:ext uri="{FF2B5EF4-FFF2-40B4-BE49-F238E27FC236}">
                  <a16:creationId xmlns:a16="http://schemas.microsoft.com/office/drawing/2014/main" id="{4B205604-44E4-3280-8407-9B391707AEEF}"/>
                </a:ext>
              </a:extLst>
            </p:cNvPr>
            <p:cNvSpPr>
              <a:spLocks noChangeArrowheads="1"/>
            </p:cNvSpPr>
            <p:nvPr/>
          </p:nvSpPr>
          <p:spPr bwMode="auto">
            <a:xfrm>
              <a:off x="5036" y="2748"/>
              <a:ext cx="1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Times" panose="02020603050405020304" pitchFamily="18" charset="0"/>
                </a:rPr>
                <a:t>Time</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D30C3ECA-1B3A-9080-CCAA-BAA7F27051C8}"/>
                </a:ext>
              </a:extLst>
            </p:cNvPr>
            <p:cNvSpPr>
              <a:spLocks noChangeArrowheads="1"/>
            </p:cNvSpPr>
            <p:nvPr/>
          </p:nvSpPr>
          <p:spPr bwMode="auto">
            <a:xfrm>
              <a:off x="380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0" name="Rectangle 14">
              <a:extLst>
                <a:ext uri="{FF2B5EF4-FFF2-40B4-BE49-F238E27FC236}">
                  <a16:creationId xmlns:a16="http://schemas.microsoft.com/office/drawing/2014/main" id="{C95F8942-5328-FC35-1CDB-8E80C1F76FB0}"/>
                </a:ext>
              </a:extLst>
            </p:cNvPr>
            <p:cNvSpPr>
              <a:spLocks noChangeArrowheads="1"/>
            </p:cNvSpPr>
            <p:nvPr/>
          </p:nvSpPr>
          <p:spPr bwMode="auto">
            <a:xfrm>
              <a:off x="3831"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9EACF3EF-A135-8350-5DC6-74C13DA06813}"/>
                </a:ext>
              </a:extLst>
            </p:cNvPr>
            <p:cNvSpPr>
              <a:spLocks noChangeArrowheads="1"/>
            </p:cNvSpPr>
            <p:nvPr/>
          </p:nvSpPr>
          <p:spPr bwMode="auto">
            <a:xfrm>
              <a:off x="3926"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2A9200AC-C7F8-7FEE-35B3-818D51A67CB5}"/>
                </a:ext>
              </a:extLst>
            </p:cNvPr>
            <p:cNvSpPr>
              <a:spLocks noChangeArrowheads="1"/>
            </p:cNvSpPr>
            <p:nvPr/>
          </p:nvSpPr>
          <p:spPr bwMode="auto">
            <a:xfrm>
              <a:off x="3953"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7E84DD1F-F080-2F61-B458-AF580D39D920}"/>
                </a:ext>
              </a:extLst>
            </p:cNvPr>
            <p:cNvSpPr>
              <a:spLocks noChangeArrowheads="1"/>
            </p:cNvSpPr>
            <p:nvPr/>
          </p:nvSpPr>
          <p:spPr bwMode="auto">
            <a:xfrm>
              <a:off x="4050"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26" name="Rectangle 18">
              <a:extLst>
                <a:ext uri="{FF2B5EF4-FFF2-40B4-BE49-F238E27FC236}">
                  <a16:creationId xmlns:a16="http://schemas.microsoft.com/office/drawing/2014/main" id="{B363D2B7-8A40-F98E-D0A4-19D448B00975}"/>
                </a:ext>
              </a:extLst>
            </p:cNvPr>
            <p:cNvSpPr>
              <a:spLocks noChangeArrowheads="1"/>
            </p:cNvSpPr>
            <p:nvPr/>
          </p:nvSpPr>
          <p:spPr bwMode="auto">
            <a:xfrm>
              <a:off x="4077" y="277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31" name="Rectangle 19">
              <a:extLst>
                <a:ext uri="{FF2B5EF4-FFF2-40B4-BE49-F238E27FC236}">
                  <a16:creationId xmlns:a16="http://schemas.microsoft.com/office/drawing/2014/main" id="{773EFC8D-91E9-10C6-F10B-4AAA7399930B}"/>
                </a:ext>
              </a:extLst>
            </p:cNvPr>
            <p:cNvSpPr>
              <a:spLocks noChangeArrowheads="1"/>
            </p:cNvSpPr>
            <p:nvPr/>
          </p:nvSpPr>
          <p:spPr bwMode="auto">
            <a:xfrm>
              <a:off x="4173" y="2752"/>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33" name="Rectangle 20">
              <a:extLst>
                <a:ext uri="{FF2B5EF4-FFF2-40B4-BE49-F238E27FC236}">
                  <a16:creationId xmlns:a16="http://schemas.microsoft.com/office/drawing/2014/main" id="{A838A072-E155-3D50-E18C-A74B9E1EB580}"/>
                </a:ext>
              </a:extLst>
            </p:cNvPr>
            <p:cNvSpPr>
              <a:spLocks noChangeArrowheads="1"/>
            </p:cNvSpPr>
            <p:nvPr/>
          </p:nvSpPr>
          <p:spPr bwMode="auto">
            <a:xfrm>
              <a:off x="4200" y="27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36" name="Line 21">
              <a:extLst>
                <a:ext uri="{FF2B5EF4-FFF2-40B4-BE49-F238E27FC236}">
                  <a16:creationId xmlns:a16="http://schemas.microsoft.com/office/drawing/2014/main" id="{9FBDC5A4-5779-C7A4-8F9E-D7CC27CDE19E}"/>
                </a:ext>
              </a:extLst>
            </p:cNvPr>
            <p:cNvSpPr>
              <a:spLocks noChangeShapeType="1"/>
            </p:cNvSpPr>
            <p:nvPr/>
          </p:nvSpPr>
          <p:spPr bwMode="auto">
            <a:xfrm>
              <a:off x="4054" y="1710"/>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7" name="Line 22">
              <a:extLst>
                <a:ext uri="{FF2B5EF4-FFF2-40B4-BE49-F238E27FC236}">
                  <a16:creationId xmlns:a16="http://schemas.microsoft.com/office/drawing/2014/main" id="{7C646EDC-3B29-4A02-ACC8-02FB00AF2959}"/>
                </a:ext>
              </a:extLst>
            </p:cNvPr>
            <p:cNvSpPr>
              <a:spLocks noChangeShapeType="1"/>
            </p:cNvSpPr>
            <p:nvPr/>
          </p:nvSpPr>
          <p:spPr bwMode="auto">
            <a:xfrm>
              <a:off x="4167" y="1755"/>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39" name="Line 23">
              <a:extLst>
                <a:ext uri="{FF2B5EF4-FFF2-40B4-BE49-F238E27FC236}">
                  <a16:creationId xmlns:a16="http://schemas.microsoft.com/office/drawing/2014/main" id="{28E167E9-76F7-25BE-43D3-6F528C22E657}"/>
                </a:ext>
              </a:extLst>
            </p:cNvPr>
            <p:cNvSpPr>
              <a:spLocks noChangeShapeType="1"/>
            </p:cNvSpPr>
            <p:nvPr/>
          </p:nvSpPr>
          <p:spPr bwMode="auto">
            <a:xfrm>
              <a:off x="4283" y="179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0" name="Line 24">
              <a:extLst>
                <a:ext uri="{FF2B5EF4-FFF2-40B4-BE49-F238E27FC236}">
                  <a16:creationId xmlns:a16="http://schemas.microsoft.com/office/drawing/2014/main" id="{31F16B36-5556-D8E4-C539-3AFFC5B4F65D}"/>
                </a:ext>
              </a:extLst>
            </p:cNvPr>
            <p:cNvSpPr>
              <a:spLocks noChangeShapeType="1"/>
            </p:cNvSpPr>
            <p:nvPr/>
          </p:nvSpPr>
          <p:spPr bwMode="auto">
            <a:xfrm>
              <a:off x="4398" y="184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1" name="Line 25">
              <a:extLst>
                <a:ext uri="{FF2B5EF4-FFF2-40B4-BE49-F238E27FC236}">
                  <a16:creationId xmlns:a16="http://schemas.microsoft.com/office/drawing/2014/main" id="{BF380948-2616-395B-E57D-E4D6C4EBD8A8}"/>
                </a:ext>
              </a:extLst>
            </p:cNvPr>
            <p:cNvSpPr>
              <a:spLocks noChangeShapeType="1"/>
            </p:cNvSpPr>
            <p:nvPr/>
          </p:nvSpPr>
          <p:spPr bwMode="auto">
            <a:xfrm>
              <a:off x="4519" y="1892"/>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2" name="Line 26">
              <a:extLst>
                <a:ext uri="{FF2B5EF4-FFF2-40B4-BE49-F238E27FC236}">
                  <a16:creationId xmlns:a16="http://schemas.microsoft.com/office/drawing/2014/main" id="{61965B39-3C9C-F58C-9D08-83D3C9B77AEA}"/>
                </a:ext>
              </a:extLst>
            </p:cNvPr>
            <p:cNvSpPr>
              <a:spLocks noChangeShapeType="1"/>
            </p:cNvSpPr>
            <p:nvPr/>
          </p:nvSpPr>
          <p:spPr bwMode="auto">
            <a:xfrm>
              <a:off x="4638" y="1940"/>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3" name="Line 27">
              <a:extLst>
                <a:ext uri="{FF2B5EF4-FFF2-40B4-BE49-F238E27FC236}">
                  <a16:creationId xmlns:a16="http://schemas.microsoft.com/office/drawing/2014/main" id="{B81A844D-AA70-2852-B315-E63BA754935F}"/>
                </a:ext>
              </a:extLst>
            </p:cNvPr>
            <p:cNvSpPr>
              <a:spLocks noChangeShapeType="1"/>
            </p:cNvSpPr>
            <p:nvPr/>
          </p:nvSpPr>
          <p:spPr bwMode="auto">
            <a:xfrm>
              <a:off x="3950" y="1793"/>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4" name="Line 28">
              <a:extLst>
                <a:ext uri="{FF2B5EF4-FFF2-40B4-BE49-F238E27FC236}">
                  <a16:creationId xmlns:a16="http://schemas.microsoft.com/office/drawing/2014/main" id="{7CAAAD4B-4B5F-2338-12F2-AA9D5829E708}"/>
                </a:ext>
              </a:extLst>
            </p:cNvPr>
            <p:cNvSpPr>
              <a:spLocks noChangeShapeType="1"/>
            </p:cNvSpPr>
            <p:nvPr/>
          </p:nvSpPr>
          <p:spPr bwMode="auto">
            <a:xfrm>
              <a:off x="3948"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5" name="Line 29">
              <a:extLst>
                <a:ext uri="{FF2B5EF4-FFF2-40B4-BE49-F238E27FC236}">
                  <a16:creationId xmlns:a16="http://schemas.microsoft.com/office/drawing/2014/main" id="{6314CCDC-A427-738C-3CC9-40B9EC8FD928}"/>
                </a:ext>
              </a:extLst>
            </p:cNvPr>
            <p:cNvSpPr>
              <a:spLocks noChangeShapeType="1"/>
            </p:cNvSpPr>
            <p:nvPr/>
          </p:nvSpPr>
          <p:spPr bwMode="auto">
            <a:xfrm>
              <a:off x="3949"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6" name="Line 30">
              <a:extLst>
                <a:ext uri="{FF2B5EF4-FFF2-40B4-BE49-F238E27FC236}">
                  <a16:creationId xmlns:a16="http://schemas.microsoft.com/office/drawing/2014/main" id="{617CEBAE-CFDC-B5AC-BD4B-52CD070885E2}"/>
                </a:ext>
              </a:extLst>
            </p:cNvPr>
            <p:cNvSpPr>
              <a:spLocks noChangeShapeType="1"/>
            </p:cNvSpPr>
            <p:nvPr/>
          </p:nvSpPr>
          <p:spPr bwMode="auto">
            <a:xfrm>
              <a:off x="3945" y="2176"/>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47" name="Rectangle 31">
              <a:extLst>
                <a:ext uri="{FF2B5EF4-FFF2-40B4-BE49-F238E27FC236}">
                  <a16:creationId xmlns:a16="http://schemas.microsoft.com/office/drawing/2014/main" id="{DF0F3451-D0A8-CDA0-21A4-656E11E24A0E}"/>
                </a:ext>
              </a:extLst>
            </p:cNvPr>
            <p:cNvSpPr>
              <a:spLocks noChangeArrowheads="1"/>
            </p:cNvSpPr>
            <p:nvPr/>
          </p:nvSpPr>
          <p:spPr bwMode="auto">
            <a:xfrm>
              <a:off x="4744"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8" name="Rectangle 32">
              <a:extLst>
                <a:ext uri="{FF2B5EF4-FFF2-40B4-BE49-F238E27FC236}">
                  <a16:creationId xmlns:a16="http://schemas.microsoft.com/office/drawing/2014/main" id="{92BEAB25-275C-7F51-F416-D5342A514F93}"/>
                </a:ext>
              </a:extLst>
            </p:cNvPr>
            <p:cNvSpPr>
              <a:spLocks noChangeArrowheads="1"/>
            </p:cNvSpPr>
            <p:nvPr/>
          </p:nvSpPr>
          <p:spPr bwMode="auto">
            <a:xfrm>
              <a:off x="4772" y="2778"/>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49" name="Rectangle 33">
              <a:extLst>
                <a:ext uri="{FF2B5EF4-FFF2-40B4-BE49-F238E27FC236}">
                  <a16:creationId xmlns:a16="http://schemas.microsoft.com/office/drawing/2014/main" id="{3B8C7229-FACC-1A9C-C0CF-7A73FE368757}"/>
                </a:ext>
              </a:extLst>
            </p:cNvPr>
            <p:cNvSpPr>
              <a:spLocks noChangeArrowheads="1"/>
            </p:cNvSpPr>
            <p:nvPr/>
          </p:nvSpPr>
          <p:spPr bwMode="auto">
            <a:xfrm>
              <a:off x="4817" y="2777"/>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55" name="Rectangle 34">
              <a:extLst>
                <a:ext uri="{FF2B5EF4-FFF2-40B4-BE49-F238E27FC236}">
                  <a16:creationId xmlns:a16="http://schemas.microsoft.com/office/drawing/2014/main" id="{0C9FB364-8BD0-C085-1378-FA54AEF436CF}"/>
                </a:ext>
              </a:extLst>
            </p:cNvPr>
            <p:cNvSpPr>
              <a:spLocks noChangeArrowheads="1"/>
            </p:cNvSpPr>
            <p:nvPr/>
          </p:nvSpPr>
          <p:spPr bwMode="auto">
            <a:xfrm>
              <a:off x="4832" y="2780"/>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56" name="Rectangle 35">
              <a:extLst>
                <a:ext uri="{FF2B5EF4-FFF2-40B4-BE49-F238E27FC236}">
                  <a16:creationId xmlns:a16="http://schemas.microsoft.com/office/drawing/2014/main" id="{A9957A21-4BB9-B8FE-863C-FCA640B58D3D}"/>
                </a:ext>
              </a:extLst>
            </p:cNvPr>
            <p:cNvSpPr>
              <a:spLocks noChangeArrowheads="1"/>
            </p:cNvSpPr>
            <p:nvPr/>
          </p:nvSpPr>
          <p:spPr bwMode="auto">
            <a:xfrm>
              <a:off x="4888" y="2750"/>
              <a:ext cx="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57" name="Rectangle 36">
              <a:extLst>
                <a:ext uri="{FF2B5EF4-FFF2-40B4-BE49-F238E27FC236}">
                  <a16:creationId xmlns:a16="http://schemas.microsoft.com/office/drawing/2014/main" id="{AAEB73ED-681D-E622-9401-5A204C7CAEEE}"/>
                </a:ext>
              </a:extLst>
            </p:cNvPr>
            <p:cNvSpPr>
              <a:spLocks noChangeArrowheads="1"/>
            </p:cNvSpPr>
            <p:nvPr/>
          </p:nvSpPr>
          <p:spPr bwMode="auto">
            <a:xfrm>
              <a:off x="4914" y="277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m</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58" name="Freeform 37">
              <a:extLst>
                <a:ext uri="{FF2B5EF4-FFF2-40B4-BE49-F238E27FC236}">
                  <a16:creationId xmlns:a16="http://schemas.microsoft.com/office/drawing/2014/main" id="{52D3C0BC-3DF8-49F9-368D-FCB880CD8D50}"/>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59" name="Freeform 38">
              <a:extLst>
                <a:ext uri="{FF2B5EF4-FFF2-40B4-BE49-F238E27FC236}">
                  <a16:creationId xmlns:a16="http://schemas.microsoft.com/office/drawing/2014/main" id="{FAC0327E-EECF-6654-A4EA-3D0CE1972341}"/>
                </a:ext>
              </a:extLst>
            </p:cNvPr>
            <p:cNvSpPr>
              <a:spLocks/>
            </p:cNvSpPr>
            <p:nvPr/>
          </p:nvSpPr>
          <p:spPr bwMode="auto">
            <a:xfrm>
              <a:off x="3412"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0" name="Freeform 39">
              <a:extLst>
                <a:ext uri="{FF2B5EF4-FFF2-40B4-BE49-F238E27FC236}">
                  <a16:creationId xmlns:a16="http://schemas.microsoft.com/office/drawing/2014/main" id="{DE89C00B-9C48-8624-ED1B-4CF5996FDDBB}"/>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1" name="Freeform 40">
              <a:extLst>
                <a:ext uri="{FF2B5EF4-FFF2-40B4-BE49-F238E27FC236}">
                  <a16:creationId xmlns:a16="http://schemas.microsoft.com/office/drawing/2014/main" id="{40E02328-C515-1CC1-B70F-917E6E1E2531}"/>
                </a:ext>
              </a:extLst>
            </p:cNvPr>
            <p:cNvSpPr>
              <a:spLocks/>
            </p:cNvSpPr>
            <p:nvPr/>
          </p:nvSpPr>
          <p:spPr bwMode="auto">
            <a:xfrm>
              <a:off x="3297" y="1670"/>
              <a:ext cx="820" cy="940"/>
            </a:xfrm>
            <a:custGeom>
              <a:avLst/>
              <a:gdLst>
                <a:gd name="T0" fmla="*/ 812 w 820"/>
                <a:gd name="T1" fmla="*/ 940 h 940"/>
                <a:gd name="T2" fmla="*/ 820 w 820"/>
                <a:gd name="T3" fmla="*/ 319 h 940"/>
                <a:gd name="T4" fmla="*/ 7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7"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2" name="Rectangle 41">
              <a:extLst>
                <a:ext uri="{FF2B5EF4-FFF2-40B4-BE49-F238E27FC236}">
                  <a16:creationId xmlns:a16="http://schemas.microsoft.com/office/drawing/2014/main" id="{05698276-0874-3BB4-B5D5-BB06587094B6}"/>
                </a:ext>
              </a:extLst>
            </p:cNvPr>
            <p:cNvSpPr>
              <a:spLocks noChangeArrowheads="1"/>
            </p:cNvSpPr>
            <p:nvPr/>
          </p:nvSpPr>
          <p:spPr bwMode="auto">
            <a:xfrm>
              <a:off x="3810" y="1751"/>
              <a:ext cx="12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00000"/>
                  </a:solidFill>
                  <a:effectLst/>
                  <a:latin typeface="游ゴシック" panose="020B0400000000000000" pitchFamily="50" charset="-128"/>
                  <a:ea typeface="游ゴシック" panose="020B0400000000000000" pitchFamily="50" charset="-128"/>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63" name="Freeform 42">
              <a:extLst>
                <a:ext uri="{FF2B5EF4-FFF2-40B4-BE49-F238E27FC236}">
                  <a16:creationId xmlns:a16="http://schemas.microsoft.com/office/drawing/2014/main" id="{BABF8697-68B8-C943-6C3F-FCD8BF6163F2}"/>
                </a:ext>
              </a:extLst>
            </p:cNvPr>
            <p:cNvSpPr>
              <a:spLocks noEditPoints="1"/>
            </p:cNvSpPr>
            <p:nvPr/>
          </p:nvSpPr>
          <p:spPr bwMode="auto">
            <a:xfrm>
              <a:off x="3941" y="2589"/>
              <a:ext cx="2" cy="127"/>
            </a:xfrm>
            <a:custGeom>
              <a:avLst/>
              <a:gdLst>
                <a:gd name="T0" fmla="*/ 2 w 2"/>
                <a:gd name="T1" fmla="*/ 6 h 127"/>
                <a:gd name="T2" fmla="*/ 0 w 2"/>
                <a:gd name="T3" fmla="*/ 0 h 127"/>
                <a:gd name="T4" fmla="*/ 2 w 2"/>
                <a:gd name="T5" fmla="*/ 10 h 127"/>
                <a:gd name="T6" fmla="*/ 0 w 2"/>
                <a:gd name="T7" fmla="*/ 15 h 127"/>
                <a:gd name="T8" fmla="*/ 2 w 2"/>
                <a:gd name="T9" fmla="*/ 10 h 127"/>
                <a:gd name="T10" fmla="*/ 2 w 2"/>
                <a:gd name="T11" fmla="*/ 24 h 127"/>
                <a:gd name="T12" fmla="*/ 0 w 2"/>
                <a:gd name="T13" fmla="*/ 19 h 127"/>
                <a:gd name="T14" fmla="*/ 2 w 2"/>
                <a:gd name="T15" fmla="*/ 28 h 127"/>
                <a:gd name="T16" fmla="*/ 0 w 2"/>
                <a:gd name="T17" fmla="*/ 34 h 127"/>
                <a:gd name="T18" fmla="*/ 2 w 2"/>
                <a:gd name="T19" fmla="*/ 28 h 127"/>
                <a:gd name="T20" fmla="*/ 2 w 2"/>
                <a:gd name="T21" fmla="*/ 43 h 127"/>
                <a:gd name="T22" fmla="*/ 0 w 2"/>
                <a:gd name="T23" fmla="*/ 38 h 127"/>
                <a:gd name="T24" fmla="*/ 2 w 2"/>
                <a:gd name="T25" fmla="*/ 47 h 127"/>
                <a:gd name="T26" fmla="*/ 0 w 2"/>
                <a:gd name="T27" fmla="*/ 53 h 127"/>
                <a:gd name="T28" fmla="*/ 2 w 2"/>
                <a:gd name="T29" fmla="*/ 47 h 127"/>
                <a:gd name="T30" fmla="*/ 2 w 2"/>
                <a:gd name="T31" fmla="*/ 62 h 127"/>
                <a:gd name="T32" fmla="*/ 0 w 2"/>
                <a:gd name="T33" fmla="*/ 57 h 127"/>
                <a:gd name="T34" fmla="*/ 2 w 2"/>
                <a:gd name="T35" fmla="*/ 66 h 127"/>
                <a:gd name="T36" fmla="*/ 0 w 2"/>
                <a:gd name="T37" fmla="*/ 71 h 127"/>
                <a:gd name="T38" fmla="*/ 2 w 2"/>
                <a:gd name="T39" fmla="*/ 66 h 127"/>
                <a:gd name="T40" fmla="*/ 2 w 2"/>
                <a:gd name="T41" fmla="*/ 81 h 127"/>
                <a:gd name="T42" fmla="*/ 0 w 2"/>
                <a:gd name="T43" fmla="*/ 75 h 127"/>
                <a:gd name="T44" fmla="*/ 2 w 2"/>
                <a:gd name="T45" fmla="*/ 85 h 127"/>
                <a:gd name="T46" fmla="*/ 0 w 2"/>
                <a:gd name="T47" fmla="*/ 90 h 127"/>
                <a:gd name="T48" fmla="*/ 2 w 2"/>
                <a:gd name="T49" fmla="*/ 85 h 127"/>
                <a:gd name="T50" fmla="*/ 2 w 2"/>
                <a:gd name="T51" fmla="*/ 100 h 127"/>
                <a:gd name="T52" fmla="*/ 0 w 2"/>
                <a:gd name="T53" fmla="*/ 94 h 127"/>
                <a:gd name="T54" fmla="*/ 2 w 2"/>
                <a:gd name="T55" fmla="*/ 104 h 127"/>
                <a:gd name="T56" fmla="*/ 0 w 2"/>
                <a:gd name="T57" fmla="*/ 109 h 127"/>
                <a:gd name="T58" fmla="*/ 2 w 2"/>
                <a:gd name="T59" fmla="*/ 104 h 127"/>
                <a:gd name="T60" fmla="*/ 2 w 2"/>
                <a:gd name="T61" fmla="*/ 118 h 127"/>
                <a:gd name="T62" fmla="*/ 0 w 2"/>
                <a:gd name="T63" fmla="*/ 113 h 127"/>
                <a:gd name="T64" fmla="*/ 2 w 2"/>
                <a:gd name="T65" fmla="*/ 122 h 127"/>
                <a:gd name="T66" fmla="*/ 0 w 2"/>
                <a:gd name="T67" fmla="*/ 127 h 127"/>
                <a:gd name="T68" fmla="*/ 2 w 2"/>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 h="127">
                  <a:moveTo>
                    <a:pt x="2" y="0"/>
                  </a:moveTo>
                  <a:lnTo>
                    <a:pt x="2" y="6"/>
                  </a:lnTo>
                  <a:lnTo>
                    <a:pt x="0" y="6"/>
                  </a:lnTo>
                  <a:lnTo>
                    <a:pt x="0" y="0"/>
                  </a:lnTo>
                  <a:lnTo>
                    <a:pt x="2" y="0"/>
                  </a:lnTo>
                  <a:close/>
                  <a:moveTo>
                    <a:pt x="2" y="10"/>
                  </a:moveTo>
                  <a:lnTo>
                    <a:pt x="2" y="15"/>
                  </a:lnTo>
                  <a:lnTo>
                    <a:pt x="0" y="15"/>
                  </a:lnTo>
                  <a:lnTo>
                    <a:pt x="0" y="10"/>
                  </a:lnTo>
                  <a:lnTo>
                    <a:pt x="2" y="10"/>
                  </a:lnTo>
                  <a:close/>
                  <a:moveTo>
                    <a:pt x="2" y="19"/>
                  </a:moveTo>
                  <a:lnTo>
                    <a:pt x="2" y="24"/>
                  </a:lnTo>
                  <a:lnTo>
                    <a:pt x="0" y="24"/>
                  </a:lnTo>
                  <a:lnTo>
                    <a:pt x="0" y="19"/>
                  </a:lnTo>
                  <a:lnTo>
                    <a:pt x="2" y="19"/>
                  </a:lnTo>
                  <a:close/>
                  <a:moveTo>
                    <a:pt x="2" y="28"/>
                  </a:moveTo>
                  <a:lnTo>
                    <a:pt x="2" y="34"/>
                  </a:lnTo>
                  <a:lnTo>
                    <a:pt x="0" y="34"/>
                  </a:lnTo>
                  <a:lnTo>
                    <a:pt x="0" y="28"/>
                  </a:lnTo>
                  <a:lnTo>
                    <a:pt x="2" y="28"/>
                  </a:lnTo>
                  <a:close/>
                  <a:moveTo>
                    <a:pt x="2" y="38"/>
                  </a:moveTo>
                  <a:lnTo>
                    <a:pt x="2" y="43"/>
                  </a:lnTo>
                  <a:lnTo>
                    <a:pt x="0" y="43"/>
                  </a:lnTo>
                  <a:lnTo>
                    <a:pt x="0" y="38"/>
                  </a:lnTo>
                  <a:lnTo>
                    <a:pt x="2" y="38"/>
                  </a:lnTo>
                  <a:close/>
                  <a:moveTo>
                    <a:pt x="2" y="47"/>
                  </a:moveTo>
                  <a:lnTo>
                    <a:pt x="2" y="53"/>
                  </a:lnTo>
                  <a:lnTo>
                    <a:pt x="0" y="53"/>
                  </a:lnTo>
                  <a:lnTo>
                    <a:pt x="0" y="47"/>
                  </a:lnTo>
                  <a:lnTo>
                    <a:pt x="2" y="47"/>
                  </a:lnTo>
                  <a:close/>
                  <a:moveTo>
                    <a:pt x="2" y="57"/>
                  </a:moveTo>
                  <a:lnTo>
                    <a:pt x="2" y="62"/>
                  </a:lnTo>
                  <a:lnTo>
                    <a:pt x="0" y="62"/>
                  </a:lnTo>
                  <a:lnTo>
                    <a:pt x="0" y="57"/>
                  </a:lnTo>
                  <a:lnTo>
                    <a:pt x="2" y="57"/>
                  </a:lnTo>
                  <a:close/>
                  <a:moveTo>
                    <a:pt x="2" y="66"/>
                  </a:moveTo>
                  <a:lnTo>
                    <a:pt x="2" y="71"/>
                  </a:lnTo>
                  <a:lnTo>
                    <a:pt x="0" y="71"/>
                  </a:lnTo>
                  <a:lnTo>
                    <a:pt x="0" y="66"/>
                  </a:lnTo>
                  <a:lnTo>
                    <a:pt x="2" y="66"/>
                  </a:lnTo>
                  <a:close/>
                  <a:moveTo>
                    <a:pt x="2" y="75"/>
                  </a:moveTo>
                  <a:lnTo>
                    <a:pt x="2" y="81"/>
                  </a:lnTo>
                  <a:lnTo>
                    <a:pt x="0" y="81"/>
                  </a:lnTo>
                  <a:lnTo>
                    <a:pt x="0" y="75"/>
                  </a:lnTo>
                  <a:lnTo>
                    <a:pt x="2" y="75"/>
                  </a:lnTo>
                  <a:close/>
                  <a:moveTo>
                    <a:pt x="2" y="85"/>
                  </a:moveTo>
                  <a:lnTo>
                    <a:pt x="2" y="90"/>
                  </a:lnTo>
                  <a:lnTo>
                    <a:pt x="0" y="90"/>
                  </a:lnTo>
                  <a:lnTo>
                    <a:pt x="0" y="85"/>
                  </a:lnTo>
                  <a:lnTo>
                    <a:pt x="2" y="85"/>
                  </a:lnTo>
                  <a:close/>
                  <a:moveTo>
                    <a:pt x="2" y="94"/>
                  </a:moveTo>
                  <a:lnTo>
                    <a:pt x="2" y="100"/>
                  </a:lnTo>
                  <a:lnTo>
                    <a:pt x="0" y="100"/>
                  </a:lnTo>
                  <a:lnTo>
                    <a:pt x="0" y="94"/>
                  </a:lnTo>
                  <a:lnTo>
                    <a:pt x="2" y="94"/>
                  </a:lnTo>
                  <a:close/>
                  <a:moveTo>
                    <a:pt x="2" y="104"/>
                  </a:moveTo>
                  <a:lnTo>
                    <a:pt x="2" y="109"/>
                  </a:lnTo>
                  <a:lnTo>
                    <a:pt x="0" y="109"/>
                  </a:lnTo>
                  <a:lnTo>
                    <a:pt x="0" y="104"/>
                  </a:lnTo>
                  <a:lnTo>
                    <a:pt x="2" y="104"/>
                  </a:lnTo>
                  <a:close/>
                  <a:moveTo>
                    <a:pt x="2" y="113"/>
                  </a:moveTo>
                  <a:lnTo>
                    <a:pt x="2" y="118"/>
                  </a:lnTo>
                  <a:lnTo>
                    <a:pt x="0" y="118"/>
                  </a:lnTo>
                  <a:lnTo>
                    <a:pt x="0" y="113"/>
                  </a:lnTo>
                  <a:lnTo>
                    <a:pt x="2" y="113"/>
                  </a:lnTo>
                  <a:close/>
                  <a:moveTo>
                    <a:pt x="2" y="122"/>
                  </a:moveTo>
                  <a:lnTo>
                    <a:pt x="2" y="127"/>
                  </a:lnTo>
                  <a:lnTo>
                    <a:pt x="0" y="127"/>
                  </a:lnTo>
                  <a:lnTo>
                    <a:pt x="0" y="122"/>
                  </a:lnTo>
                  <a:lnTo>
                    <a:pt x="2"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4" name="Freeform 43">
              <a:extLst>
                <a:ext uri="{FF2B5EF4-FFF2-40B4-BE49-F238E27FC236}">
                  <a16:creationId xmlns:a16="http://schemas.microsoft.com/office/drawing/2014/main" id="{C3ADD6B4-4E57-1091-C477-A4D7950FD754}"/>
                </a:ext>
              </a:extLst>
            </p:cNvPr>
            <p:cNvSpPr>
              <a:spLocks noEditPoints="1"/>
            </p:cNvSpPr>
            <p:nvPr/>
          </p:nvSpPr>
          <p:spPr bwMode="auto">
            <a:xfrm>
              <a:off x="4061"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5" name="Freeform 44">
              <a:extLst>
                <a:ext uri="{FF2B5EF4-FFF2-40B4-BE49-F238E27FC236}">
                  <a16:creationId xmlns:a16="http://schemas.microsoft.com/office/drawing/2014/main" id="{CA28F89C-3EB2-B0AB-6E42-2261ED33D25A}"/>
                </a:ext>
              </a:extLst>
            </p:cNvPr>
            <p:cNvSpPr>
              <a:spLocks noEditPoints="1"/>
            </p:cNvSpPr>
            <p:nvPr/>
          </p:nvSpPr>
          <p:spPr bwMode="auto">
            <a:xfrm>
              <a:off x="4183"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6" name="Oval 45">
              <a:extLst>
                <a:ext uri="{FF2B5EF4-FFF2-40B4-BE49-F238E27FC236}">
                  <a16:creationId xmlns:a16="http://schemas.microsoft.com/office/drawing/2014/main" id="{78A746FB-8898-2B73-0055-454FEA0AE7CD}"/>
                </a:ext>
              </a:extLst>
            </p:cNvPr>
            <p:cNvSpPr>
              <a:spLocks noChangeArrowheads="1"/>
            </p:cNvSpPr>
            <p:nvPr/>
          </p:nvSpPr>
          <p:spPr bwMode="auto">
            <a:xfrm>
              <a:off x="3808"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7" name="Oval 46">
              <a:extLst>
                <a:ext uri="{FF2B5EF4-FFF2-40B4-BE49-F238E27FC236}">
                  <a16:creationId xmlns:a16="http://schemas.microsoft.com/office/drawing/2014/main" id="{E85FCD2E-E054-06E1-9FC2-5EAEC9471B0B}"/>
                </a:ext>
              </a:extLst>
            </p:cNvPr>
            <p:cNvSpPr>
              <a:spLocks noChangeArrowheads="1"/>
            </p:cNvSpPr>
            <p:nvPr/>
          </p:nvSpPr>
          <p:spPr bwMode="auto">
            <a:xfrm>
              <a:off x="3808"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68" name="Oval 47">
              <a:extLst>
                <a:ext uri="{FF2B5EF4-FFF2-40B4-BE49-F238E27FC236}">
                  <a16:creationId xmlns:a16="http://schemas.microsoft.com/office/drawing/2014/main" id="{A239B054-F333-12E2-462C-066A1743CE2F}"/>
                </a:ext>
              </a:extLst>
            </p:cNvPr>
            <p:cNvSpPr>
              <a:spLocks noChangeArrowheads="1"/>
            </p:cNvSpPr>
            <p:nvPr/>
          </p:nvSpPr>
          <p:spPr bwMode="auto">
            <a:xfrm>
              <a:off x="3930" y="2704"/>
              <a:ext cx="19" cy="18"/>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69" name="Oval 48">
              <a:extLst>
                <a:ext uri="{FF2B5EF4-FFF2-40B4-BE49-F238E27FC236}">
                  <a16:creationId xmlns:a16="http://schemas.microsoft.com/office/drawing/2014/main" id="{32CC4AD5-5865-F822-EC55-6C2876E081EB}"/>
                </a:ext>
              </a:extLst>
            </p:cNvPr>
            <p:cNvSpPr>
              <a:spLocks noChangeArrowheads="1"/>
            </p:cNvSpPr>
            <p:nvPr/>
          </p:nvSpPr>
          <p:spPr bwMode="auto">
            <a:xfrm>
              <a:off x="3930" y="2704"/>
              <a:ext cx="19" cy="18"/>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0" name="Oval 49">
              <a:extLst>
                <a:ext uri="{FF2B5EF4-FFF2-40B4-BE49-F238E27FC236}">
                  <a16:creationId xmlns:a16="http://schemas.microsoft.com/office/drawing/2014/main" id="{0279205D-563B-92D7-8B19-DAE9D8D0B271}"/>
                </a:ext>
              </a:extLst>
            </p:cNvPr>
            <p:cNvSpPr>
              <a:spLocks noChangeArrowheads="1"/>
            </p:cNvSpPr>
            <p:nvPr/>
          </p:nvSpPr>
          <p:spPr bwMode="auto">
            <a:xfrm>
              <a:off x="4052"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1" name="Oval 50">
              <a:extLst>
                <a:ext uri="{FF2B5EF4-FFF2-40B4-BE49-F238E27FC236}">
                  <a16:creationId xmlns:a16="http://schemas.microsoft.com/office/drawing/2014/main" id="{E2DB06D1-DDA9-9955-2628-E80711432307}"/>
                </a:ext>
              </a:extLst>
            </p:cNvPr>
            <p:cNvSpPr>
              <a:spLocks noChangeArrowheads="1"/>
            </p:cNvSpPr>
            <p:nvPr/>
          </p:nvSpPr>
          <p:spPr bwMode="auto">
            <a:xfrm>
              <a:off x="4052"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2" name="Oval 51">
              <a:extLst>
                <a:ext uri="{FF2B5EF4-FFF2-40B4-BE49-F238E27FC236}">
                  <a16:creationId xmlns:a16="http://schemas.microsoft.com/office/drawing/2014/main" id="{01634F93-05CE-98D3-267D-70F3697BFC0B}"/>
                </a:ext>
              </a:extLst>
            </p:cNvPr>
            <p:cNvSpPr>
              <a:spLocks noChangeArrowheads="1"/>
            </p:cNvSpPr>
            <p:nvPr/>
          </p:nvSpPr>
          <p:spPr bwMode="auto">
            <a:xfrm>
              <a:off x="4174" y="2703"/>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3" name="Oval 52">
              <a:extLst>
                <a:ext uri="{FF2B5EF4-FFF2-40B4-BE49-F238E27FC236}">
                  <a16:creationId xmlns:a16="http://schemas.microsoft.com/office/drawing/2014/main" id="{80FEA2FE-739A-BB2C-5711-E3A5A0136B37}"/>
                </a:ext>
              </a:extLst>
            </p:cNvPr>
            <p:cNvSpPr>
              <a:spLocks noChangeArrowheads="1"/>
            </p:cNvSpPr>
            <p:nvPr/>
          </p:nvSpPr>
          <p:spPr bwMode="auto">
            <a:xfrm>
              <a:off x="4174" y="2703"/>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4" name="Freeform 53">
              <a:extLst>
                <a:ext uri="{FF2B5EF4-FFF2-40B4-BE49-F238E27FC236}">
                  <a16:creationId xmlns:a16="http://schemas.microsoft.com/office/drawing/2014/main" id="{9133E757-A4FB-AD33-8B29-A2D7569E8C66}"/>
                </a:ext>
              </a:extLst>
            </p:cNvPr>
            <p:cNvSpPr>
              <a:spLocks noEditPoints="1"/>
            </p:cNvSpPr>
            <p:nvPr/>
          </p:nvSpPr>
          <p:spPr bwMode="auto">
            <a:xfrm>
              <a:off x="4792"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5" name="Freeform 54">
              <a:extLst>
                <a:ext uri="{FF2B5EF4-FFF2-40B4-BE49-F238E27FC236}">
                  <a16:creationId xmlns:a16="http://schemas.microsoft.com/office/drawing/2014/main" id="{91C41784-8528-95C6-ED47-433FD525C0A7}"/>
                </a:ext>
              </a:extLst>
            </p:cNvPr>
            <p:cNvSpPr>
              <a:spLocks noEditPoints="1"/>
            </p:cNvSpPr>
            <p:nvPr/>
          </p:nvSpPr>
          <p:spPr bwMode="auto">
            <a:xfrm>
              <a:off x="4915" y="2589"/>
              <a:ext cx="1" cy="126"/>
            </a:xfrm>
            <a:custGeom>
              <a:avLst/>
              <a:gdLst>
                <a:gd name="T0" fmla="*/ 1 w 1"/>
                <a:gd name="T1" fmla="*/ 5 h 126"/>
                <a:gd name="T2" fmla="*/ 0 w 1"/>
                <a:gd name="T3" fmla="*/ 0 h 126"/>
                <a:gd name="T4" fmla="*/ 1 w 1"/>
                <a:gd name="T5" fmla="*/ 9 h 126"/>
                <a:gd name="T6" fmla="*/ 0 w 1"/>
                <a:gd name="T7" fmla="*/ 14 h 126"/>
                <a:gd name="T8" fmla="*/ 1 w 1"/>
                <a:gd name="T9" fmla="*/ 9 h 126"/>
                <a:gd name="T10" fmla="*/ 1 w 1"/>
                <a:gd name="T11" fmla="*/ 24 h 126"/>
                <a:gd name="T12" fmla="*/ 0 w 1"/>
                <a:gd name="T13" fmla="*/ 18 h 126"/>
                <a:gd name="T14" fmla="*/ 1 w 1"/>
                <a:gd name="T15" fmla="*/ 28 h 126"/>
                <a:gd name="T16" fmla="*/ 0 w 1"/>
                <a:gd name="T17" fmla="*/ 33 h 126"/>
                <a:gd name="T18" fmla="*/ 1 w 1"/>
                <a:gd name="T19" fmla="*/ 28 h 126"/>
                <a:gd name="T20" fmla="*/ 1 w 1"/>
                <a:gd name="T21" fmla="*/ 43 h 126"/>
                <a:gd name="T22" fmla="*/ 0 w 1"/>
                <a:gd name="T23" fmla="*/ 37 h 126"/>
                <a:gd name="T24" fmla="*/ 1 w 1"/>
                <a:gd name="T25" fmla="*/ 47 h 126"/>
                <a:gd name="T26" fmla="*/ 0 w 1"/>
                <a:gd name="T27" fmla="*/ 52 h 126"/>
                <a:gd name="T28" fmla="*/ 1 w 1"/>
                <a:gd name="T29" fmla="*/ 47 h 126"/>
                <a:gd name="T30" fmla="*/ 1 w 1"/>
                <a:gd name="T31" fmla="*/ 61 h 126"/>
                <a:gd name="T32" fmla="*/ 0 w 1"/>
                <a:gd name="T33" fmla="*/ 56 h 126"/>
                <a:gd name="T34" fmla="*/ 1 w 1"/>
                <a:gd name="T35" fmla="*/ 65 h 126"/>
                <a:gd name="T36" fmla="*/ 0 w 1"/>
                <a:gd name="T37" fmla="*/ 71 h 126"/>
                <a:gd name="T38" fmla="*/ 1 w 1"/>
                <a:gd name="T39" fmla="*/ 65 h 126"/>
                <a:gd name="T40" fmla="*/ 1 w 1"/>
                <a:gd name="T41" fmla="*/ 80 h 126"/>
                <a:gd name="T42" fmla="*/ 0 w 1"/>
                <a:gd name="T43" fmla="*/ 75 h 126"/>
                <a:gd name="T44" fmla="*/ 1 w 1"/>
                <a:gd name="T45" fmla="*/ 84 h 126"/>
                <a:gd name="T46" fmla="*/ 0 w 1"/>
                <a:gd name="T47" fmla="*/ 90 h 126"/>
                <a:gd name="T48" fmla="*/ 1 w 1"/>
                <a:gd name="T49" fmla="*/ 84 h 126"/>
                <a:gd name="T50" fmla="*/ 1 w 1"/>
                <a:gd name="T51" fmla="*/ 99 h 126"/>
                <a:gd name="T52" fmla="*/ 0 w 1"/>
                <a:gd name="T53" fmla="*/ 94 h 126"/>
                <a:gd name="T54" fmla="*/ 1 w 1"/>
                <a:gd name="T55" fmla="*/ 103 h 126"/>
                <a:gd name="T56" fmla="*/ 0 w 1"/>
                <a:gd name="T57" fmla="*/ 108 h 126"/>
                <a:gd name="T58" fmla="*/ 1 w 1"/>
                <a:gd name="T59" fmla="*/ 103 h 126"/>
                <a:gd name="T60" fmla="*/ 1 w 1"/>
                <a:gd name="T61" fmla="*/ 118 h 126"/>
                <a:gd name="T62" fmla="*/ 0 w 1"/>
                <a:gd name="T63" fmla="*/ 112 h 126"/>
                <a:gd name="T64" fmla="*/ 1 w 1"/>
                <a:gd name="T65" fmla="*/ 122 h 126"/>
                <a:gd name="T66" fmla="*/ 0 w 1"/>
                <a:gd name="T67" fmla="*/ 126 h 126"/>
                <a:gd name="T68" fmla="*/ 1 w 1"/>
                <a:gd name="T69"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6">
                  <a:moveTo>
                    <a:pt x="1" y="0"/>
                  </a:moveTo>
                  <a:lnTo>
                    <a:pt x="1" y="5"/>
                  </a:lnTo>
                  <a:lnTo>
                    <a:pt x="0" y="5"/>
                  </a:lnTo>
                  <a:lnTo>
                    <a:pt x="0" y="0"/>
                  </a:lnTo>
                  <a:lnTo>
                    <a:pt x="1" y="0"/>
                  </a:lnTo>
                  <a:close/>
                  <a:moveTo>
                    <a:pt x="1" y="9"/>
                  </a:moveTo>
                  <a:lnTo>
                    <a:pt x="1" y="14"/>
                  </a:lnTo>
                  <a:lnTo>
                    <a:pt x="0" y="14"/>
                  </a:lnTo>
                  <a:lnTo>
                    <a:pt x="0" y="9"/>
                  </a:lnTo>
                  <a:lnTo>
                    <a:pt x="1" y="9"/>
                  </a:lnTo>
                  <a:close/>
                  <a:moveTo>
                    <a:pt x="1" y="18"/>
                  </a:moveTo>
                  <a:lnTo>
                    <a:pt x="1" y="24"/>
                  </a:lnTo>
                  <a:lnTo>
                    <a:pt x="0" y="24"/>
                  </a:lnTo>
                  <a:lnTo>
                    <a:pt x="0" y="18"/>
                  </a:lnTo>
                  <a:lnTo>
                    <a:pt x="1" y="18"/>
                  </a:lnTo>
                  <a:close/>
                  <a:moveTo>
                    <a:pt x="1" y="28"/>
                  </a:moveTo>
                  <a:lnTo>
                    <a:pt x="1" y="33"/>
                  </a:lnTo>
                  <a:lnTo>
                    <a:pt x="0" y="33"/>
                  </a:lnTo>
                  <a:lnTo>
                    <a:pt x="0" y="28"/>
                  </a:lnTo>
                  <a:lnTo>
                    <a:pt x="1" y="28"/>
                  </a:lnTo>
                  <a:close/>
                  <a:moveTo>
                    <a:pt x="1" y="37"/>
                  </a:moveTo>
                  <a:lnTo>
                    <a:pt x="1" y="43"/>
                  </a:lnTo>
                  <a:lnTo>
                    <a:pt x="0" y="43"/>
                  </a:lnTo>
                  <a:lnTo>
                    <a:pt x="0" y="37"/>
                  </a:lnTo>
                  <a:lnTo>
                    <a:pt x="1" y="37"/>
                  </a:lnTo>
                  <a:close/>
                  <a:moveTo>
                    <a:pt x="1" y="47"/>
                  </a:moveTo>
                  <a:lnTo>
                    <a:pt x="1" y="52"/>
                  </a:lnTo>
                  <a:lnTo>
                    <a:pt x="0" y="52"/>
                  </a:lnTo>
                  <a:lnTo>
                    <a:pt x="0" y="47"/>
                  </a:lnTo>
                  <a:lnTo>
                    <a:pt x="1" y="47"/>
                  </a:lnTo>
                  <a:close/>
                  <a:moveTo>
                    <a:pt x="1" y="56"/>
                  </a:moveTo>
                  <a:lnTo>
                    <a:pt x="1" y="61"/>
                  </a:lnTo>
                  <a:lnTo>
                    <a:pt x="0" y="61"/>
                  </a:lnTo>
                  <a:lnTo>
                    <a:pt x="0" y="56"/>
                  </a:lnTo>
                  <a:lnTo>
                    <a:pt x="1" y="56"/>
                  </a:lnTo>
                  <a:close/>
                  <a:moveTo>
                    <a:pt x="1" y="65"/>
                  </a:moveTo>
                  <a:lnTo>
                    <a:pt x="1" y="71"/>
                  </a:lnTo>
                  <a:lnTo>
                    <a:pt x="0" y="71"/>
                  </a:lnTo>
                  <a:lnTo>
                    <a:pt x="0" y="65"/>
                  </a:lnTo>
                  <a:lnTo>
                    <a:pt x="1" y="65"/>
                  </a:lnTo>
                  <a:close/>
                  <a:moveTo>
                    <a:pt x="1" y="75"/>
                  </a:moveTo>
                  <a:lnTo>
                    <a:pt x="1" y="80"/>
                  </a:lnTo>
                  <a:lnTo>
                    <a:pt x="0" y="80"/>
                  </a:lnTo>
                  <a:lnTo>
                    <a:pt x="0" y="75"/>
                  </a:lnTo>
                  <a:lnTo>
                    <a:pt x="1" y="75"/>
                  </a:lnTo>
                  <a:close/>
                  <a:moveTo>
                    <a:pt x="1" y="84"/>
                  </a:moveTo>
                  <a:lnTo>
                    <a:pt x="1" y="90"/>
                  </a:lnTo>
                  <a:lnTo>
                    <a:pt x="0" y="90"/>
                  </a:lnTo>
                  <a:lnTo>
                    <a:pt x="0" y="84"/>
                  </a:lnTo>
                  <a:lnTo>
                    <a:pt x="1" y="84"/>
                  </a:lnTo>
                  <a:close/>
                  <a:moveTo>
                    <a:pt x="1" y="94"/>
                  </a:moveTo>
                  <a:lnTo>
                    <a:pt x="1" y="99"/>
                  </a:lnTo>
                  <a:lnTo>
                    <a:pt x="0" y="99"/>
                  </a:lnTo>
                  <a:lnTo>
                    <a:pt x="0" y="94"/>
                  </a:lnTo>
                  <a:lnTo>
                    <a:pt x="1" y="94"/>
                  </a:lnTo>
                  <a:close/>
                  <a:moveTo>
                    <a:pt x="1" y="103"/>
                  </a:moveTo>
                  <a:lnTo>
                    <a:pt x="1" y="108"/>
                  </a:lnTo>
                  <a:lnTo>
                    <a:pt x="0" y="108"/>
                  </a:lnTo>
                  <a:lnTo>
                    <a:pt x="0" y="103"/>
                  </a:lnTo>
                  <a:lnTo>
                    <a:pt x="1" y="103"/>
                  </a:lnTo>
                  <a:close/>
                  <a:moveTo>
                    <a:pt x="1" y="112"/>
                  </a:moveTo>
                  <a:lnTo>
                    <a:pt x="1" y="118"/>
                  </a:lnTo>
                  <a:lnTo>
                    <a:pt x="0" y="118"/>
                  </a:lnTo>
                  <a:lnTo>
                    <a:pt x="0" y="112"/>
                  </a:lnTo>
                  <a:lnTo>
                    <a:pt x="1" y="112"/>
                  </a:lnTo>
                  <a:close/>
                  <a:moveTo>
                    <a:pt x="1" y="122"/>
                  </a:moveTo>
                  <a:lnTo>
                    <a:pt x="1" y="126"/>
                  </a:lnTo>
                  <a:lnTo>
                    <a:pt x="0" y="126"/>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6" name="Oval 55">
              <a:extLst>
                <a:ext uri="{FF2B5EF4-FFF2-40B4-BE49-F238E27FC236}">
                  <a16:creationId xmlns:a16="http://schemas.microsoft.com/office/drawing/2014/main" id="{2E6EA497-DCB9-8DCC-BEA5-1CD8AA4FA355}"/>
                </a:ext>
              </a:extLst>
            </p:cNvPr>
            <p:cNvSpPr>
              <a:spLocks noChangeArrowheads="1"/>
            </p:cNvSpPr>
            <p:nvPr/>
          </p:nvSpPr>
          <p:spPr bwMode="auto">
            <a:xfrm>
              <a:off x="4783" y="2701"/>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77" name="Oval 56">
              <a:extLst>
                <a:ext uri="{FF2B5EF4-FFF2-40B4-BE49-F238E27FC236}">
                  <a16:creationId xmlns:a16="http://schemas.microsoft.com/office/drawing/2014/main" id="{5B1ACD72-772E-527F-EFE4-00EE8B4D2130}"/>
                </a:ext>
              </a:extLst>
            </p:cNvPr>
            <p:cNvSpPr>
              <a:spLocks noChangeArrowheads="1"/>
            </p:cNvSpPr>
            <p:nvPr/>
          </p:nvSpPr>
          <p:spPr bwMode="auto">
            <a:xfrm>
              <a:off x="4783" y="2701"/>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8" name="Freeform 57">
              <a:extLst>
                <a:ext uri="{FF2B5EF4-FFF2-40B4-BE49-F238E27FC236}">
                  <a16:creationId xmlns:a16="http://schemas.microsoft.com/office/drawing/2014/main" id="{7722ECCF-8F30-D682-F8B3-4816B19B9C8D}"/>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79" name="Freeform 58">
              <a:extLst>
                <a:ext uri="{FF2B5EF4-FFF2-40B4-BE49-F238E27FC236}">
                  <a16:creationId xmlns:a16="http://schemas.microsoft.com/office/drawing/2014/main" id="{4ED17B56-978C-4EFA-AF00-A88B09FAA796}"/>
                </a:ext>
              </a:extLst>
            </p:cNvPr>
            <p:cNvSpPr>
              <a:spLocks/>
            </p:cNvSpPr>
            <p:nvPr/>
          </p:nvSpPr>
          <p:spPr bwMode="auto">
            <a:xfrm>
              <a:off x="3178" y="1666"/>
              <a:ext cx="820" cy="940"/>
            </a:xfrm>
            <a:custGeom>
              <a:avLst/>
              <a:gdLst>
                <a:gd name="T0" fmla="*/ 813 w 820"/>
                <a:gd name="T1" fmla="*/ 940 h 940"/>
                <a:gd name="T2" fmla="*/ 820 w 820"/>
                <a:gd name="T3" fmla="*/ 318 h 940"/>
                <a:gd name="T4" fmla="*/ 8 w 820"/>
                <a:gd name="T5" fmla="*/ 0 h 940"/>
                <a:gd name="T6" fmla="*/ 0 w 820"/>
                <a:gd name="T7" fmla="*/ 622 h 940"/>
                <a:gd name="T8" fmla="*/ 813 w 820"/>
                <a:gd name="T9" fmla="*/ 940 h 940"/>
              </a:gdLst>
              <a:ahLst/>
              <a:cxnLst>
                <a:cxn ang="0">
                  <a:pos x="T0" y="T1"/>
                </a:cxn>
                <a:cxn ang="0">
                  <a:pos x="T2" y="T3"/>
                </a:cxn>
                <a:cxn ang="0">
                  <a:pos x="T4" y="T5"/>
                </a:cxn>
                <a:cxn ang="0">
                  <a:pos x="T6" y="T7"/>
                </a:cxn>
                <a:cxn ang="0">
                  <a:pos x="T8" y="T9"/>
                </a:cxn>
              </a:cxnLst>
              <a:rect l="0" t="0" r="r" b="b"/>
              <a:pathLst>
                <a:path w="820" h="940">
                  <a:moveTo>
                    <a:pt x="813" y="940"/>
                  </a:moveTo>
                  <a:lnTo>
                    <a:pt x="820" y="318"/>
                  </a:lnTo>
                  <a:lnTo>
                    <a:pt x="8" y="0"/>
                  </a:lnTo>
                  <a:lnTo>
                    <a:pt x="0" y="622"/>
                  </a:lnTo>
                  <a:lnTo>
                    <a:pt x="813"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0" name="Line 59">
              <a:extLst>
                <a:ext uri="{FF2B5EF4-FFF2-40B4-BE49-F238E27FC236}">
                  <a16:creationId xmlns:a16="http://schemas.microsoft.com/office/drawing/2014/main" id="{DA419723-EFAE-69E2-9713-3CCA4F3D55D8}"/>
                </a:ext>
              </a:extLst>
            </p:cNvPr>
            <p:cNvSpPr>
              <a:spLocks noChangeShapeType="1"/>
            </p:cNvSpPr>
            <p:nvPr/>
          </p:nvSpPr>
          <p:spPr bwMode="auto">
            <a:xfrm>
              <a:off x="3288" y="1707"/>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1" name="Line 60">
              <a:extLst>
                <a:ext uri="{FF2B5EF4-FFF2-40B4-BE49-F238E27FC236}">
                  <a16:creationId xmlns:a16="http://schemas.microsoft.com/office/drawing/2014/main" id="{164B6B2E-E569-3628-39E3-25F47DD79370}"/>
                </a:ext>
              </a:extLst>
            </p:cNvPr>
            <p:cNvSpPr>
              <a:spLocks noChangeShapeType="1"/>
            </p:cNvSpPr>
            <p:nvPr/>
          </p:nvSpPr>
          <p:spPr bwMode="auto">
            <a:xfrm>
              <a:off x="3401" y="1751"/>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2" name="Line 61">
              <a:extLst>
                <a:ext uri="{FF2B5EF4-FFF2-40B4-BE49-F238E27FC236}">
                  <a16:creationId xmlns:a16="http://schemas.microsoft.com/office/drawing/2014/main" id="{BC66CFAC-F049-65F0-0057-940E58C4D6A4}"/>
                </a:ext>
              </a:extLst>
            </p:cNvPr>
            <p:cNvSpPr>
              <a:spLocks noChangeShapeType="1"/>
            </p:cNvSpPr>
            <p:nvPr/>
          </p:nvSpPr>
          <p:spPr bwMode="auto">
            <a:xfrm>
              <a:off x="3517" y="179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3" name="Line 62">
              <a:extLst>
                <a:ext uri="{FF2B5EF4-FFF2-40B4-BE49-F238E27FC236}">
                  <a16:creationId xmlns:a16="http://schemas.microsoft.com/office/drawing/2014/main" id="{16930803-C022-FADB-9480-7D9C5271B2EC}"/>
                </a:ext>
              </a:extLst>
            </p:cNvPr>
            <p:cNvSpPr>
              <a:spLocks noChangeShapeType="1"/>
            </p:cNvSpPr>
            <p:nvPr/>
          </p:nvSpPr>
          <p:spPr bwMode="auto">
            <a:xfrm>
              <a:off x="3632" y="1844"/>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4" name="Line 63">
              <a:extLst>
                <a:ext uri="{FF2B5EF4-FFF2-40B4-BE49-F238E27FC236}">
                  <a16:creationId xmlns:a16="http://schemas.microsoft.com/office/drawing/2014/main" id="{44572FD9-3CA9-4B4F-727D-251E7697CF7C}"/>
                </a:ext>
              </a:extLst>
            </p:cNvPr>
            <p:cNvSpPr>
              <a:spLocks noChangeShapeType="1"/>
            </p:cNvSpPr>
            <p:nvPr/>
          </p:nvSpPr>
          <p:spPr bwMode="auto">
            <a:xfrm>
              <a:off x="3754" y="1888"/>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5" name="Line 64">
              <a:extLst>
                <a:ext uri="{FF2B5EF4-FFF2-40B4-BE49-F238E27FC236}">
                  <a16:creationId xmlns:a16="http://schemas.microsoft.com/office/drawing/2014/main" id="{C0A1DC6D-FEB9-EC71-17A7-FB763A7E5147}"/>
                </a:ext>
              </a:extLst>
            </p:cNvPr>
            <p:cNvSpPr>
              <a:spLocks noChangeShapeType="1"/>
            </p:cNvSpPr>
            <p:nvPr/>
          </p:nvSpPr>
          <p:spPr bwMode="auto">
            <a:xfrm>
              <a:off x="3872" y="1936"/>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6" name="Line 65">
              <a:extLst>
                <a:ext uri="{FF2B5EF4-FFF2-40B4-BE49-F238E27FC236}">
                  <a16:creationId xmlns:a16="http://schemas.microsoft.com/office/drawing/2014/main" id="{CFBAB10D-95FD-AB0E-8A49-DA47F02D79AA}"/>
                </a:ext>
              </a:extLst>
            </p:cNvPr>
            <p:cNvSpPr>
              <a:spLocks noChangeShapeType="1"/>
            </p:cNvSpPr>
            <p:nvPr/>
          </p:nvSpPr>
          <p:spPr bwMode="auto">
            <a:xfrm>
              <a:off x="3184" y="1789"/>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7" name="Line 66">
              <a:extLst>
                <a:ext uri="{FF2B5EF4-FFF2-40B4-BE49-F238E27FC236}">
                  <a16:creationId xmlns:a16="http://schemas.microsoft.com/office/drawing/2014/main" id="{750CB574-3A3F-C67D-ADDA-C51B099AFFC9}"/>
                </a:ext>
              </a:extLst>
            </p:cNvPr>
            <p:cNvSpPr>
              <a:spLocks noChangeShapeType="1"/>
            </p:cNvSpPr>
            <p:nvPr/>
          </p:nvSpPr>
          <p:spPr bwMode="auto">
            <a:xfrm>
              <a:off x="3182" y="1919"/>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8" name="Line 67">
              <a:extLst>
                <a:ext uri="{FF2B5EF4-FFF2-40B4-BE49-F238E27FC236}">
                  <a16:creationId xmlns:a16="http://schemas.microsoft.com/office/drawing/2014/main" id="{5784F94E-E26B-6D4E-A9D6-6779DD1CDEA5}"/>
                </a:ext>
              </a:extLst>
            </p:cNvPr>
            <p:cNvSpPr>
              <a:spLocks noChangeShapeType="1"/>
            </p:cNvSpPr>
            <p:nvPr/>
          </p:nvSpPr>
          <p:spPr bwMode="auto">
            <a:xfrm>
              <a:off x="3183" y="2042"/>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89" name="Line 68">
              <a:extLst>
                <a:ext uri="{FF2B5EF4-FFF2-40B4-BE49-F238E27FC236}">
                  <a16:creationId xmlns:a16="http://schemas.microsoft.com/office/drawing/2014/main" id="{92F4122D-BA46-E7DE-C54C-F5EA253907DF}"/>
                </a:ext>
              </a:extLst>
            </p:cNvPr>
            <p:cNvSpPr>
              <a:spLocks noChangeShapeType="1"/>
            </p:cNvSpPr>
            <p:nvPr/>
          </p:nvSpPr>
          <p:spPr bwMode="auto">
            <a:xfrm>
              <a:off x="3180" y="217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90" name="Rectangle 69">
              <a:extLst>
                <a:ext uri="{FF2B5EF4-FFF2-40B4-BE49-F238E27FC236}">
                  <a16:creationId xmlns:a16="http://schemas.microsoft.com/office/drawing/2014/main" id="{EE317930-0DC4-7DE0-5A7D-4B3C770BFAA3}"/>
                </a:ext>
              </a:extLst>
            </p:cNvPr>
            <p:cNvSpPr>
              <a:spLocks noChangeArrowheads="1"/>
            </p:cNvSpPr>
            <p:nvPr/>
          </p:nvSpPr>
          <p:spPr bwMode="auto">
            <a:xfrm>
              <a:off x="3224" y="171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1" name="Rectangle 70">
              <a:extLst>
                <a:ext uri="{FF2B5EF4-FFF2-40B4-BE49-F238E27FC236}">
                  <a16:creationId xmlns:a16="http://schemas.microsoft.com/office/drawing/2014/main" id="{54C6614C-E308-BE90-7121-3F2D9047D301}"/>
                </a:ext>
              </a:extLst>
            </p:cNvPr>
            <p:cNvSpPr>
              <a:spLocks noChangeArrowheads="1"/>
            </p:cNvSpPr>
            <p:nvPr/>
          </p:nvSpPr>
          <p:spPr bwMode="auto">
            <a:xfrm>
              <a:off x="3248" y="174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2" name="Rectangle 71">
              <a:extLst>
                <a:ext uri="{FF2B5EF4-FFF2-40B4-BE49-F238E27FC236}">
                  <a16:creationId xmlns:a16="http://schemas.microsoft.com/office/drawing/2014/main" id="{9B5ED202-1B28-E21B-304C-1C5C018D9F93}"/>
                </a:ext>
              </a:extLst>
            </p:cNvPr>
            <p:cNvSpPr>
              <a:spLocks noChangeArrowheads="1"/>
            </p:cNvSpPr>
            <p:nvPr/>
          </p:nvSpPr>
          <p:spPr bwMode="auto">
            <a:xfrm>
              <a:off x="3327"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3" name="Rectangle 72">
              <a:extLst>
                <a:ext uri="{FF2B5EF4-FFF2-40B4-BE49-F238E27FC236}">
                  <a16:creationId xmlns:a16="http://schemas.microsoft.com/office/drawing/2014/main" id="{0E716699-D311-7A24-98FC-C09E6A4573BC}"/>
                </a:ext>
              </a:extLst>
            </p:cNvPr>
            <p:cNvSpPr>
              <a:spLocks noChangeArrowheads="1"/>
            </p:cNvSpPr>
            <p:nvPr/>
          </p:nvSpPr>
          <p:spPr bwMode="auto">
            <a:xfrm>
              <a:off x="3351" y="178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4" name="Rectangle 73">
              <a:extLst>
                <a:ext uri="{FF2B5EF4-FFF2-40B4-BE49-F238E27FC236}">
                  <a16:creationId xmlns:a16="http://schemas.microsoft.com/office/drawing/2014/main" id="{A0B671DB-72C7-B388-AD62-BF681DE449F2}"/>
                </a:ext>
              </a:extLst>
            </p:cNvPr>
            <p:cNvSpPr>
              <a:spLocks noChangeArrowheads="1"/>
            </p:cNvSpPr>
            <p:nvPr/>
          </p:nvSpPr>
          <p:spPr bwMode="auto">
            <a:xfrm>
              <a:off x="3443" y="180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5" name="Rectangle 74">
              <a:extLst>
                <a:ext uri="{FF2B5EF4-FFF2-40B4-BE49-F238E27FC236}">
                  <a16:creationId xmlns:a16="http://schemas.microsoft.com/office/drawing/2014/main" id="{0B6AAF3D-6A63-ABD5-E6FB-F68C8A3739BF}"/>
                </a:ext>
              </a:extLst>
            </p:cNvPr>
            <p:cNvSpPr>
              <a:spLocks noChangeArrowheads="1"/>
            </p:cNvSpPr>
            <p:nvPr/>
          </p:nvSpPr>
          <p:spPr bwMode="auto">
            <a:xfrm>
              <a:off x="3468" y="1833"/>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6" name="Rectangle 75">
              <a:extLst>
                <a:ext uri="{FF2B5EF4-FFF2-40B4-BE49-F238E27FC236}">
                  <a16:creationId xmlns:a16="http://schemas.microsoft.com/office/drawing/2014/main" id="{8B9B8B6E-E225-95D2-8904-1D00F263D49E}"/>
                </a:ext>
              </a:extLst>
            </p:cNvPr>
            <p:cNvSpPr>
              <a:spLocks noChangeArrowheads="1"/>
            </p:cNvSpPr>
            <p:nvPr/>
          </p:nvSpPr>
          <p:spPr bwMode="auto">
            <a:xfrm>
              <a:off x="3554" y="1847"/>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7" name="Rectangle 76">
              <a:extLst>
                <a:ext uri="{FF2B5EF4-FFF2-40B4-BE49-F238E27FC236}">
                  <a16:creationId xmlns:a16="http://schemas.microsoft.com/office/drawing/2014/main" id="{E437E057-E22F-AD04-B1A9-DEC0EBAAAF42}"/>
                </a:ext>
              </a:extLst>
            </p:cNvPr>
            <p:cNvSpPr>
              <a:spLocks noChangeArrowheads="1"/>
            </p:cNvSpPr>
            <p:nvPr/>
          </p:nvSpPr>
          <p:spPr bwMode="auto">
            <a:xfrm>
              <a:off x="3578" y="187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98" name="Rectangle 77">
              <a:extLst>
                <a:ext uri="{FF2B5EF4-FFF2-40B4-BE49-F238E27FC236}">
                  <a16:creationId xmlns:a16="http://schemas.microsoft.com/office/drawing/2014/main" id="{CA730D67-D189-8421-B63D-C3CD385D4CD8}"/>
                </a:ext>
              </a:extLst>
            </p:cNvPr>
            <p:cNvSpPr>
              <a:spLocks noChangeArrowheads="1"/>
            </p:cNvSpPr>
            <p:nvPr/>
          </p:nvSpPr>
          <p:spPr bwMode="auto">
            <a:xfrm>
              <a:off x="3896" y="248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99" name="Rectangle 78">
              <a:extLst>
                <a:ext uri="{FF2B5EF4-FFF2-40B4-BE49-F238E27FC236}">
                  <a16:creationId xmlns:a16="http://schemas.microsoft.com/office/drawing/2014/main" id="{A31F5C4F-050E-7AC0-BB5E-4ADBC621F299}"/>
                </a:ext>
              </a:extLst>
            </p:cNvPr>
            <p:cNvSpPr>
              <a:spLocks noChangeArrowheads="1"/>
            </p:cNvSpPr>
            <p:nvPr/>
          </p:nvSpPr>
          <p:spPr bwMode="auto">
            <a:xfrm>
              <a:off x="3931" y="251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00" name="Rectangle 79">
              <a:extLst>
                <a:ext uri="{FF2B5EF4-FFF2-40B4-BE49-F238E27FC236}">
                  <a16:creationId xmlns:a16="http://schemas.microsoft.com/office/drawing/2014/main" id="{1CAB56E5-2542-A307-4998-B235BDC977FB}"/>
                </a:ext>
              </a:extLst>
            </p:cNvPr>
            <p:cNvSpPr>
              <a:spLocks noChangeArrowheads="1"/>
            </p:cNvSpPr>
            <p:nvPr/>
          </p:nvSpPr>
          <p:spPr bwMode="auto">
            <a:xfrm>
              <a:off x="3789" y="2452"/>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000000"/>
                  </a:solidFill>
                  <a:effectLst/>
                  <a:latin typeface="Times New Roman" panose="02020603050405020304" pitchFamily="18" charset="0"/>
                </a:rPr>
                <a:t>p</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1" name="Rectangle 80">
              <a:extLst>
                <a:ext uri="{FF2B5EF4-FFF2-40B4-BE49-F238E27FC236}">
                  <a16:creationId xmlns:a16="http://schemas.microsoft.com/office/drawing/2014/main" id="{395B731A-E907-5BC7-0CF1-E88176F35BD0}"/>
                </a:ext>
              </a:extLst>
            </p:cNvPr>
            <p:cNvSpPr>
              <a:spLocks noChangeArrowheads="1"/>
            </p:cNvSpPr>
            <p:nvPr/>
          </p:nvSpPr>
          <p:spPr bwMode="auto">
            <a:xfrm>
              <a:off x="3813" y="24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a:ln>
                    <a:noFill/>
                  </a:ln>
                  <a:solidFill>
                    <a:srgbClr val="000000"/>
                  </a:solidFill>
                  <a:effectLst/>
                  <a:latin typeface="Times New Roman" panose="02020603050405020304" pitchFamily="18" charset="0"/>
                </a:rPr>
                <a:t>n</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2" name="Rectangle 81">
              <a:extLst>
                <a:ext uri="{FF2B5EF4-FFF2-40B4-BE49-F238E27FC236}">
                  <a16:creationId xmlns:a16="http://schemas.microsoft.com/office/drawing/2014/main" id="{7923F675-B30D-3800-5D31-F490D8474364}"/>
                </a:ext>
              </a:extLst>
            </p:cNvPr>
            <p:cNvSpPr>
              <a:spLocks noChangeArrowheads="1"/>
            </p:cNvSpPr>
            <p:nvPr/>
          </p:nvSpPr>
          <p:spPr bwMode="auto">
            <a:xfrm>
              <a:off x="3829" y="2479"/>
              <a:ext cx="18"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3" name="Rectangle 82">
              <a:extLst>
                <a:ext uri="{FF2B5EF4-FFF2-40B4-BE49-F238E27FC236}">
                  <a16:creationId xmlns:a16="http://schemas.microsoft.com/office/drawing/2014/main" id="{8BD2266E-7D62-9D66-5F6A-8267CE603FF3}"/>
                </a:ext>
              </a:extLst>
            </p:cNvPr>
            <p:cNvSpPr>
              <a:spLocks noChangeArrowheads="1"/>
            </p:cNvSpPr>
            <p:nvPr/>
          </p:nvSpPr>
          <p:spPr bwMode="auto">
            <a:xfrm>
              <a:off x="3840" y="2479"/>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04" name="Oval 83">
              <a:extLst>
                <a:ext uri="{FF2B5EF4-FFF2-40B4-BE49-F238E27FC236}">
                  <a16:creationId xmlns:a16="http://schemas.microsoft.com/office/drawing/2014/main" id="{B768AC8A-1AC5-0CC2-24EF-81C9E9E4C54B}"/>
                </a:ext>
              </a:extLst>
            </p:cNvPr>
            <p:cNvSpPr>
              <a:spLocks noChangeArrowheads="1"/>
            </p:cNvSpPr>
            <p:nvPr/>
          </p:nvSpPr>
          <p:spPr bwMode="auto">
            <a:xfrm>
              <a:off x="4906" y="2702"/>
              <a:ext cx="19" cy="19"/>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05" name="Oval 84">
              <a:extLst>
                <a:ext uri="{FF2B5EF4-FFF2-40B4-BE49-F238E27FC236}">
                  <a16:creationId xmlns:a16="http://schemas.microsoft.com/office/drawing/2014/main" id="{361B4873-6CD5-E124-D92E-9E83F3BF28FE}"/>
                </a:ext>
              </a:extLst>
            </p:cNvPr>
            <p:cNvSpPr>
              <a:spLocks noChangeArrowheads="1"/>
            </p:cNvSpPr>
            <p:nvPr/>
          </p:nvSpPr>
          <p:spPr bwMode="auto">
            <a:xfrm>
              <a:off x="4906" y="2702"/>
              <a:ext cx="19" cy="19"/>
            </a:xfrm>
            <a:prstGeom prst="ellipse">
              <a:avLst/>
            </a:prstGeom>
            <a:noFill/>
            <a:ln w="4763" cap="flat">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6" name="Freeform 85">
              <a:extLst>
                <a:ext uri="{FF2B5EF4-FFF2-40B4-BE49-F238E27FC236}">
                  <a16:creationId xmlns:a16="http://schemas.microsoft.com/office/drawing/2014/main" id="{13171902-0303-0B0C-6C2A-36394743F616}"/>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7" name="Freeform 86">
              <a:extLst>
                <a:ext uri="{FF2B5EF4-FFF2-40B4-BE49-F238E27FC236}">
                  <a16:creationId xmlns:a16="http://schemas.microsoft.com/office/drawing/2014/main" id="{AE9872AD-A871-1D45-E2FF-B30693EF5D90}"/>
                </a:ext>
              </a:extLst>
            </p:cNvPr>
            <p:cNvSpPr>
              <a:spLocks/>
            </p:cNvSpPr>
            <p:nvPr/>
          </p:nvSpPr>
          <p:spPr bwMode="auto">
            <a:xfrm>
              <a:off x="3063" y="1670"/>
              <a:ext cx="820" cy="940"/>
            </a:xfrm>
            <a:custGeom>
              <a:avLst/>
              <a:gdLst>
                <a:gd name="T0" fmla="*/ 812 w 820"/>
                <a:gd name="T1" fmla="*/ 940 h 940"/>
                <a:gd name="T2" fmla="*/ 820 w 820"/>
                <a:gd name="T3" fmla="*/ 319 h 940"/>
                <a:gd name="T4" fmla="*/ 8 w 820"/>
                <a:gd name="T5" fmla="*/ 0 h 940"/>
                <a:gd name="T6" fmla="*/ 0 w 820"/>
                <a:gd name="T7" fmla="*/ 622 h 940"/>
                <a:gd name="T8" fmla="*/ 812 w 820"/>
                <a:gd name="T9" fmla="*/ 940 h 940"/>
              </a:gdLst>
              <a:ahLst/>
              <a:cxnLst>
                <a:cxn ang="0">
                  <a:pos x="T0" y="T1"/>
                </a:cxn>
                <a:cxn ang="0">
                  <a:pos x="T2" y="T3"/>
                </a:cxn>
                <a:cxn ang="0">
                  <a:pos x="T4" y="T5"/>
                </a:cxn>
                <a:cxn ang="0">
                  <a:pos x="T6" y="T7"/>
                </a:cxn>
                <a:cxn ang="0">
                  <a:pos x="T8" y="T9"/>
                </a:cxn>
              </a:cxnLst>
              <a:rect l="0" t="0" r="r" b="b"/>
              <a:pathLst>
                <a:path w="820" h="940">
                  <a:moveTo>
                    <a:pt x="812" y="940"/>
                  </a:moveTo>
                  <a:lnTo>
                    <a:pt x="820" y="319"/>
                  </a:lnTo>
                  <a:lnTo>
                    <a:pt x="8" y="0"/>
                  </a:lnTo>
                  <a:lnTo>
                    <a:pt x="0" y="622"/>
                  </a:lnTo>
                  <a:lnTo>
                    <a:pt x="812" y="940"/>
                  </a:ln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8" name="Line 87">
              <a:extLst>
                <a:ext uri="{FF2B5EF4-FFF2-40B4-BE49-F238E27FC236}">
                  <a16:creationId xmlns:a16="http://schemas.microsoft.com/office/drawing/2014/main" id="{AC73EA7F-3726-6182-5A51-61B3679F3CD7}"/>
                </a:ext>
              </a:extLst>
            </p:cNvPr>
            <p:cNvSpPr>
              <a:spLocks noChangeShapeType="1"/>
            </p:cNvSpPr>
            <p:nvPr/>
          </p:nvSpPr>
          <p:spPr bwMode="auto">
            <a:xfrm>
              <a:off x="3173" y="171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09" name="Line 88">
              <a:extLst>
                <a:ext uri="{FF2B5EF4-FFF2-40B4-BE49-F238E27FC236}">
                  <a16:creationId xmlns:a16="http://schemas.microsoft.com/office/drawing/2014/main" id="{3001AE52-8E66-9BA2-B1E7-C9501A29DE69}"/>
                </a:ext>
              </a:extLst>
            </p:cNvPr>
            <p:cNvSpPr>
              <a:spLocks noChangeShapeType="1"/>
            </p:cNvSpPr>
            <p:nvPr/>
          </p:nvSpPr>
          <p:spPr bwMode="auto">
            <a:xfrm>
              <a:off x="3286" y="1756"/>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0" name="Line 89">
              <a:extLst>
                <a:ext uri="{FF2B5EF4-FFF2-40B4-BE49-F238E27FC236}">
                  <a16:creationId xmlns:a16="http://schemas.microsoft.com/office/drawing/2014/main" id="{D3AC452E-196B-C6DF-D47A-E6BA2F60E0BE}"/>
                </a:ext>
              </a:extLst>
            </p:cNvPr>
            <p:cNvSpPr>
              <a:spLocks noChangeShapeType="1"/>
            </p:cNvSpPr>
            <p:nvPr/>
          </p:nvSpPr>
          <p:spPr bwMode="auto">
            <a:xfrm>
              <a:off x="3402" y="1798"/>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1" name="Line 90">
              <a:extLst>
                <a:ext uri="{FF2B5EF4-FFF2-40B4-BE49-F238E27FC236}">
                  <a16:creationId xmlns:a16="http://schemas.microsoft.com/office/drawing/2014/main" id="{237C5EAD-D05B-A8A3-CA98-F442D7325A0F}"/>
                </a:ext>
              </a:extLst>
            </p:cNvPr>
            <p:cNvSpPr>
              <a:spLocks noChangeShapeType="1"/>
            </p:cNvSpPr>
            <p:nvPr/>
          </p:nvSpPr>
          <p:spPr bwMode="auto">
            <a:xfrm>
              <a:off x="3517" y="1849"/>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2" name="Line 91">
              <a:extLst>
                <a:ext uri="{FF2B5EF4-FFF2-40B4-BE49-F238E27FC236}">
                  <a16:creationId xmlns:a16="http://schemas.microsoft.com/office/drawing/2014/main" id="{835E44AA-E31C-C4D4-B0E8-F0680F39D6F7}"/>
                </a:ext>
              </a:extLst>
            </p:cNvPr>
            <p:cNvSpPr>
              <a:spLocks noChangeShapeType="1"/>
            </p:cNvSpPr>
            <p:nvPr/>
          </p:nvSpPr>
          <p:spPr bwMode="auto">
            <a:xfrm>
              <a:off x="3638" y="1892"/>
              <a:ext cx="0" cy="622"/>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3" name="Line 92">
              <a:extLst>
                <a:ext uri="{FF2B5EF4-FFF2-40B4-BE49-F238E27FC236}">
                  <a16:creationId xmlns:a16="http://schemas.microsoft.com/office/drawing/2014/main" id="{CCD29E84-BD88-3AAD-9F37-3C98C177DEA3}"/>
                </a:ext>
              </a:extLst>
            </p:cNvPr>
            <p:cNvSpPr>
              <a:spLocks noChangeShapeType="1"/>
            </p:cNvSpPr>
            <p:nvPr/>
          </p:nvSpPr>
          <p:spPr bwMode="auto">
            <a:xfrm>
              <a:off x="3757" y="1941"/>
              <a:ext cx="0" cy="621"/>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4" name="Line 93">
              <a:extLst>
                <a:ext uri="{FF2B5EF4-FFF2-40B4-BE49-F238E27FC236}">
                  <a16:creationId xmlns:a16="http://schemas.microsoft.com/office/drawing/2014/main" id="{C38ABE4C-A6B6-5432-C7B8-FE3C936E2810}"/>
                </a:ext>
              </a:extLst>
            </p:cNvPr>
            <p:cNvSpPr>
              <a:spLocks noChangeShapeType="1"/>
            </p:cNvSpPr>
            <p:nvPr/>
          </p:nvSpPr>
          <p:spPr bwMode="auto">
            <a:xfrm>
              <a:off x="3069" y="179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5" name="Line 94">
              <a:extLst>
                <a:ext uri="{FF2B5EF4-FFF2-40B4-BE49-F238E27FC236}">
                  <a16:creationId xmlns:a16="http://schemas.microsoft.com/office/drawing/2014/main" id="{58BB8428-9734-1A52-25C8-DBD7DAF11686}"/>
                </a:ext>
              </a:extLst>
            </p:cNvPr>
            <p:cNvSpPr>
              <a:spLocks noChangeShapeType="1"/>
            </p:cNvSpPr>
            <p:nvPr/>
          </p:nvSpPr>
          <p:spPr bwMode="auto">
            <a:xfrm>
              <a:off x="3067" y="1923"/>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6" name="Line 95">
              <a:extLst>
                <a:ext uri="{FF2B5EF4-FFF2-40B4-BE49-F238E27FC236}">
                  <a16:creationId xmlns:a16="http://schemas.microsoft.com/office/drawing/2014/main" id="{B04810AF-03A6-9C29-8967-907A6B2E4A1E}"/>
                </a:ext>
              </a:extLst>
            </p:cNvPr>
            <p:cNvSpPr>
              <a:spLocks noChangeShapeType="1"/>
            </p:cNvSpPr>
            <p:nvPr/>
          </p:nvSpPr>
          <p:spPr bwMode="auto">
            <a:xfrm>
              <a:off x="3068" y="2046"/>
              <a:ext cx="814"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7" name="Line 96">
              <a:extLst>
                <a:ext uri="{FF2B5EF4-FFF2-40B4-BE49-F238E27FC236}">
                  <a16:creationId xmlns:a16="http://schemas.microsoft.com/office/drawing/2014/main" id="{9D5C390F-D74E-3339-902E-B6C6E2EE45E0}"/>
                </a:ext>
              </a:extLst>
            </p:cNvPr>
            <p:cNvSpPr>
              <a:spLocks noChangeShapeType="1"/>
            </p:cNvSpPr>
            <p:nvPr/>
          </p:nvSpPr>
          <p:spPr bwMode="auto">
            <a:xfrm>
              <a:off x="3064" y="2177"/>
              <a:ext cx="815" cy="325"/>
            </a:xfrm>
            <a:prstGeom prst="line">
              <a:avLst/>
            </a:prstGeom>
            <a:noFill/>
            <a:ln w="31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18" name="Rectangle 97">
              <a:extLst>
                <a:ext uri="{FF2B5EF4-FFF2-40B4-BE49-F238E27FC236}">
                  <a16:creationId xmlns:a16="http://schemas.microsoft.com/office/drawing/2014/main" id="{3A58B163-FB2E-389E-ACD5-3B768EE7B772}"/>
                </a:ext>
              </a:extLst>
            </p:cNvPr>
            <p:cNvSpPr>
              <a:spLocks noChangeArrowheads="1"/>
            </p:cNvSpPr>
            <p:nvPr/>
          </p:nvSpPr>
          <p:spPr bwMode="auto">
            <a:xfrm>
              <a:off x="3102" y="1714"/>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19" name="Rectangle 98">
              <a:extLst>
                <a:ext uri="{FF2B5EF4-FFF2-40B4-BE49-F238E27FC236}">
                  <a16:creationId xmlns:a16="http://schemas.microsoft.com/office/drawing/2014/main" id="{4AEB46D8-04BE-CDA0-8DF1-03B6D8B89FAC}"/>
                </a:ext>
              </a:extLst>
            </p:cNvPr>
            <p:cNvSpPr>
              <a:spLocks noChangeArrowheads="1"/>
            </p:cNvSpPr>
            <p:nvPr/>
          </p:nvSpPr>
          <p:spPr bwMode="auto">
            <a:xfrm>
              <a:off x="3133" y="174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1</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0" name="Rectangle 99">
              <a:extLst>
                <a:ext uri="{FF2B5EF4-FFF2-40B4-BE49-F238E27FC236}">
                  <a16:creationId xmlns:a16="http://schemas.microsoft.com/office/drawing/2014/main" id="{583435ED-B9A2-681B-66FE-BF8F6756932D}"/>
                </a:ext>
              </a:extLst>
            </p:cNvPr>
            <p:cNvSpPr>
              <a:spLocks noChangeArrowheads="1"/>
            </p:cNvSpPr>
            <p:nvPr/>
          </p:nvSpPr>
          <p:spPr bwMode="auto">
            <a:xfrm>
              <a:off x="3202" y="176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1" name="Rectangle 100">
              <a:extLst>
                <a:ext uri="{FF2B5EF4-FFF2-40B4-BE49-F238E27FC236}">
                  <a16:creationId xmlns:a16="http://schemas.microsoft.com/office/drawing/2014/main" id="{2324C5CE-C9DD-12C1-AF37-BDC056D78CD8}"/>
                </a:ext>
              </a:extLst>
            </p:cNvPr>
            <p:cNvSpPr>
              <a:spLocks noChangeArrowheads="1"/>
            </p:cNvSpPr>
            <p:nvPr/>
          </p:nvSpPr>
          <p:spPr bwMode="auto">
            <a:xfrm>
              <a:off x="3236" y="1792"/>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2</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2" name="Rectangle 101">
              <a:extLst>
                <a:ext uri="{FF2B5EF4-FFF2-40B4-BE49-F238E27FC236}">
                  <a16:creationId xmlns:a16="http://schemas.microsoft.com/office/drawing/2014/main" id="{C657E3CC-E177-38DC-860F-04D98E11BEF9}"/>
                </a:ext>
              </a:extLst>
            </p:cNvPr>
            <p:cNvSpPr>
              <a:spLocks noChangeArrowheads="1"/>
            </p:cNvSpPr>
            <p:nvPr/>
          </p:nvSpPr>
          <p:spPr bwMode="auto">
            <a:xfrm>
              <a:off x="3318" y="1803"/>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3" name="Rectangle 102">
              <a:extLst>
                <a:ext uri="{FF2B5EF4-FFF2-40B4-BE49-F238E27FC236}">
                  <a16:creationId xmlns:a16="http://schemas.microsoft.com/office/drawing/2014/main" id="{54481332-E4E2-E1D0-0114-564D9BB842AD}"/>
                </a:ext>
              </a:extLst>
            </p:cNvPr>
            <p:cNvSpPr>
              <a:spLocks noChangeArrowheads="1"/>
            </p:cNvSpPr>
            <p:nvPr/>
          </p:nvSpPr>
          <p:spPr bwMode="auto">
            <a:xfrm>
              <a:off x="3352" y="1837"/>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3</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4" name="Rectangle 103">
              <a:extLst>
                <a:ext uri="{FF2B5EF4-FFF2-40B4-BE49-F238E27FC236}">
                  <a16:creationId xmlns:a16="http://schemas.microsoft.com/office/drawing/2014/main" id="{90A57BB2-24CF-256E-7F35-9220E4477D21}"/>
                </a:ext>
              </a:extLst>
            </p:cNvPr>
            <p:cNvSpPr>
              <a:spLocks noChangeArrowheads="1"/>
            </p:cNvSpPr>
            <p:nvPr/>
          </p:nvSpPr>
          <p:spPr bwMode="auto">
            <a:xfrm>
              <a:off x="3428" y="1845"/>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5" name="Rectangle 104">
              <a:extLst>
                <a:ext uri="{FF2B5EF4-FFF2-40B4-BE49-F238E27FC236}">
                  <a16:creationId xmlns:a16="http://schemas.microsoft.com/office/drawing/2014/main" id="{4D7F8E5F-7106-AC76-EF43-CDD1781FE759}"/>
                </a:ext>
              </a:extLst>
            </p:cNvPr>
            <p:cNvSpPr>
              <a:spLocks noChangeArrowheads="1"/>
            </p:cNvSpPr>
            <p:nvPr/>
          </p:nvSpPr>
          <p:spPr bwMode="auto">
            <a:xfrm>
              <a:off x="3463" y="1878"/>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a:ln>
                    <a:noFill/>
                  </a:ln>
                  <a:solidFill>
                    <a:srgbClr val="000000"/>
                  </a:solidFill>
                  <a:effectLst/>
                  <a:latin typeface="Times New Roman" panose="02020603050405020304" pitchFamily="18" charset="0"/>
                </a:rPr>
                <a:t>4</a:t>
              </a:r>
              <a:endParaRPr kumimoji="0" lang="ja-JP" altLang="ja-JP" sz="4400" b="0" i="0" u="none" strike="noStrike" cap="none" normalizeH="0" baseline="0">
                <a:ln>
                  <a:noFill/>
                </a:ln>
                <a:solidFill>
                  <a:schemeClr val="tx1"/>
                </a:solidFill>
                <a:effectLst/>
                <a:latin typeface="Arial" panose="020B0604020202020204" pitchFamily="34" charset="0"/>
              </a:endParaRPr>
            </a:p>
          </p:txBody>
        </p:sp>
        <p:sp>
          <p:nvSpPr>
            <p:cNvPr id="126" name="Rectangle 105">
              <a:extLst>
                <a:ext uri="{FF2B5EF4-FFF2-40B4-BE49-F238E27FC236}">
                  <a16:creationId xmlns:a16="http://schemas.microsoft.com/office/drawing/2014/main" id="{7A503215-EF1B-D5C2-8592-9FD952945B6A}"/>
                </a:ext>
              </a:extLst>
            </p:cNvPr>
            <p:cNvSpPr>
              <a:spLocks noChangeArrowheads="1"/>
            </p:cNvSpPr>
            <p:nvPr/>
          </p:nvSpPr>
          <p:spPr bwMode="auto">
            <a:xfrm>
              <a:off x="3791" y="2491"/>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7" name="Rectangle 106">
              <a:extLst>
                <a:ext uri="{FF2B5EF4-FFF2-40B4-BE49-F238E27FC236}">
                  <a16:creationId xmlns:a16="http://schemas.microsoft.com/office/drawing/2014/main" id="{DA94FFDF-952D-45F4-DB9B-38C055BD7802}"/>
                </a:ext>
              </a:extLst>
            </p:cNvPr>
            <p:cNvSpPr>
              <a:spLocks noChangeArrowheads="1"/>
            </p:cNvSpPr>
            <p:nvPr/>
          </p:nvSpPr>
          <p:spPr bwMode="auto">
            <a:xfrm>
              <a:off x="3826" y="2524"/>
              <a:ext cx="27"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1" u="none" strike="noStrike" cap="none" normalizeH="0" baseline="0" dirty="0">
                  <a:ln>
                    <a:noFill/>
                  </a:ln>
                  <a:solidFill>
                    <a:srgbClr val="000000"/>
                  </a:solidFill>
                  <a:effectLst/>
                  <a:latin typeface="Times New Roman" panose="02020603050405020304" pitchFamily="18" charset="0"/>
                </a:rPr>
                <a:t>n</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8" name="Rectangle 107">
              <a:extLst>
                <a:ext uri="{FF2B5EF4-FFF2-40B4-BE49-F238E27FC236}">
                  <a16:creationId xmlns:a16="http://schemas.microsoft.com/office/drawing/2014/main" id="{09C00F37-D211-DF4A-083C-12878ED56D7F}"/>
                </a:ext>
              </a:extLst>
            </p:cNvPr>
            <p:cNvSpPr>
              <a:spLocks noChangeArrowheads="1"/>
            </p:cNvSpPr>
            <p:nvPr/>
          </p:nvSpPr>
          <p:spPr bwMode="auto">
            <a:xfrm>
              <a:off x="3649" y="2440"/>
              <a:ext cx="3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dirty="0">
                  <a:ln>
                    <a:noFill/>
                  </a:ln>
                  <a:solidFill>
                    <a:srgbClr val="000000"/>
                  </a:solidFill>
                  <a:effectLst/>
                  <a:latin typeface="Times New Roman" panose="02020603050405020304" pitchFamily="18" charset="0"/>
                </a:rPr>
                <a:t>a</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29" name="Rectangle 108">
              <a:extLst>
                <a:ext uri="{FF2B5EF4-FFF2-40B4-BE49-F238E27FC236}">
                  <a16:creationId xmlns:a16="http://schemas.microsoft.com/office/drawing/2014/main" id="{0AB053CB-2526-F394-B957-4FD8BB5C5E56}"/>
                </a:ext>
              </a:extLst>
            </p:cNvPr>
            <p:cNvSpPr>
              <a:spLocks noChangeArrowheads="1"/>
            </p:cNvSpPr>
            <p:nvPr/>
          </p:nvSpPr>
          <p:spPr bwMode="auto">
            <a:xfrm>
              <a:off x="3682" y="2470"/>
              <a:ext cx="71"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050" i="1" dirty="0">
                  <a:solidFill>
                    <a:srgbClr val="000000"/>
                  </a:solidFill>
                  <a:latin typeface="Times New Roman" panose="02020603050405020304" pitchFamily="18" charset="0"/>
                </a:rPr>
                <a:t>n</a:t>
              </a:r>
              <a:r>
                <a:rPr kumimoji="0" lang="en-US" altLang="ja-JP" sz="1050" b="0" i="1" u="none" strike="noStrike" cap="none" normalizeH="0" baseline="0" dirty="0">
                  <a:ln>
                    <a:noFill/>
                  </a:ln>
                  <a:solidFill>
                    <a:srgbClr val="000000"/>
                  </a:solidFill>
                  <a:effectLst/>
                  <a:latin typeface="Times New Roman" panose="02020603050405020304" pitchFamily="18" charset="0"/>
                </a:rPr>
                <a:t>-1</a:t>
              </a: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30" name="Freeform 111">
              <a:extLst>
                <a:ext uri="{FF2B5EF4-FFF2-40B4-BE49-F238E27FC236}">
                  <a16:creationId xmlns:a16="http://schemas.microsoft.com/office/drawing/2014/main" id="{734B8A85-1745-0546-9393-E098691E6722}"/>
                </a:ext>
              </a:extLst>
            </p:cNvPr>
            <p:cNvSpPr>
              <a:spLocks noEditPoints="1"/>
            </p:cNvSpPr>
            <p:nvPr/>
          </p:nvSpPr>
          <p:spPr bwMode="auto">
            <a:xfrm>
              <a:off x="3818" y="2589"/>
              <a:ext cx="1" cy="127"/>
            </a:xfrm>
            <a:custGeom>
              <a:avLst/>
              <a:gdLst>
                <a:gd name="T0" fmla="*/ 1 w 1"/>
                <a:gd name="T1" fmla="*/ 6 h 127"/>
                <a:gd name="T2" fmla="*/ 0 w 1"/>
                <a:gd name="T3" fmla="*/ 0 h 127"/>
                <a:gd name="T4" fmla="*/ 1 w 1"/>
                <a:gd name="T5" fmla="*/ 10 h 127"/>
                <a:gd name="T6" fmla="*/ 0 w 1"/>
                <a:gd name="T7" fmla="*/ 15 h 127"/>
                <a:gd name="T8" fmla="*/ 1 w 1"/>
                <a:gd name="T9" fmla="*/ 10 h 127"/>
                <a:gd name="T10" fmla="*/ 1 w 1"/>
                <a:gd name="T11" fmla="*/ 24 h 127"/>
                <a:gd name="T12" fmla="*/ 0 w 1"/>
                <a:gd name="T13" fmla="*/ 19 h 127"/>
                <a:gd name="T14" fmla="*/ 1 w 1"/>
                <a:gd name="T15" fmla="*/ 28 h 127"/>
                <a:gd name="T16" fmla="*/ 0 w 1"/>
                <a:gd name="T17" fmla="*/ 34 h 127"/>
                <a:gd name="T18" fmla="*/ 1 w 1"/>
                <a:gd name="T19" fmla="*/ 28 h 127"/>
                <a:gd name="T20" fmla="*/ 1 w 1"/>
                <a:gd name="T21" fmla="*/ 43 h 127"/>
                <a:gd name="T22" fmla="*/ 0 w 1"/>
                <a:gd name="T23" fmla="*/ 38 h 127"/>
                <a:gd name="T24" fmla="*/ 1 w 1"/>
                <a:gd name="T25" fmla="*/ 47 h 127"/>
                <a:gd name="T26" fmla="*/ 0 w 1"/>
                <a:gd name="T27" fmla="*/ 53 h 127"/>
                <a:gd name="T28" fmla="*/ 1 w 1"/>
                <a:gd name="T29" fmla="*/ 47 h 127"/>
                <a:gd name="T30" fmla="*/ 1 w 1"/>
                <a:gd name="T31" fmla="*/ 62 h 127"/>
                <a:gd name="T32" fmla="*/ 0 w 1"/>
                <a:gd name="T33" fmla="*/ 57 h 127"/>
                <a:gd name="T34" fmla="*/ 1 w 1"/>
                <a:gd name="T35" fmla="*/ 66 h 127"/>
                <a:gd name="T36" fmla="*/ 0 w 1"/>
                <a:gd name="T37" fmla="*/ 71 h 127"/>
                <a:gd name="T38" fmla="*/ 1 w 1"/>
                <a:gd name="T39" fmla="*/ 66 h 127"/>
                <a:gd name="T40" fmla="*/ 1 w 1"/>
                <a:gd name="T41" fmla="*/ 81 h 127"/>
                <a:gd name="T42" fmla="*/ 0 w 1"/>
                <a:gd name="T43" fmla="*/ 75 h 127"/>
                <a:gd name="T44" fmla="*/ 1 w 1"/>
                <a:gd name="T45" fmla="*/ 85 h 127"/>
                <a:gd name="T46" fmla="*/ 0 w 1"/>
                <a:gd name="T47" fmla="*/ 90 h 127"/>
                <a:gd name="T48" fmla="*/ 1 w 1"/>
                <a:gd name="T49" fmla="*/ 85 h 127"/>
                <a:gd name="T50" fmla="*/ 1 w 1"/>
                <a:gd name="T51" fmla="*/ 100 h 127"/>
                <a:gd name="T52" fmla="*/ 0 w 1"/>
                <a:gd name="T53" fmla="*/ 94 h 127"/>
                <a:gd name="T54" fmla="*/ 1 w 1"/>
                <a:gd name="T55" fmla="*/ 104 h 127"/>
                <a:gd name="T56" fmla="*/ 0 w 1"/>
                <a:gd name="T57" fmla="*/ 109 h 127"/>
                <a:gd name="T58" fmla="*/ 1 w 1"/>
                <a:gd name="T59" fmla="*/ 104 h 127"/>
                <a:gd name="T60" fmla="*/ 1 w 1"/>
                <a:gd name="T61" fmla="*/ 118 h 127"/>
                <a:gd name="T62" fmla="*/ 0 w 1"/>
                <a:gd name="T63" fmla="*/ 113 h 127"/>
                <a:gd name="T64" fmla="*/ 1 w 1"/>
                <a:gd name="T65" fmla="*/ 122 h 127"/>
                <a:gd name="T66" fmla="*/ 0 w 1"/>
                <a:gd name="T67" fmla="*/ 127 h 127"/>
                <a:gd name="T68" fmla="*/ 1 w 1"/>
                <a:gd name="T69"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 h="127">
                  <a:moveTo>
                    <a:pt x="1" y="0"/>
                  </a:moveTo>
                  <a:lnTo>
                    <a:pt x="1" y="6"/>
                  </a:lnTo>
                  <a:lnTo>
                    <a:pt x="0" y="6"/>
                  </a:lnTo>
                  <a:lnTo>
                    <a:pt x="0" y="0"/>
                  </a:lnTo>
                  <a:lnTo>
                    <a:pt x="1" y="0"/>
                  </a:lnTo>
                  <a:close/>
                  <a:moveTo>
                    <a:pt x="1" y="10"/>
                  </a:moveTo>
                  <a:lnTo>
                    <a:pt x="1" y="15"/>
                  </a:lnTo>
                  <a:lnTo>
                    <a:pt x="0" y="15"/>
                  </a:lnTo>
                  <a:lnTo>
                    <a:pt x="0" y="10"/>
                  </a:lnTo>
                  <a:lnTo>
                    <a:pt x="1" y="10"/>
                  </a:lnTo>
                  <a:close/>
                  <a:moveTo>
                    <a:pt x="1" y="19"/>
                  </a:moveTo>
                  <a:lnTo>
                    <a:pt x="1" y="24"/>
                  </a:lnTo>
                  <a:lnTo>
                    <a:pt x="0" y="24"/>
                  </a:lnTo>
                  <a:lnTo>
                    <a:pt x="0" y="19"/>
                  </a:lnTo>
                  <a:lnTo>
                    <a:pt x="1" y="19"/>
                  </a:lnTo>
                  <a:close/>
                  <a:moveTo>
                    <a:pt x="1" y="28"/>
                  </a:moveTo>
                  <a:lnTo>
                    <a:pt x="1" y="34"/>
                  </a:lnTo>
                  <a:lnTo>
                    <a:pt x="0" y="34"/>
                  </a:lnTo>
                  <a:lnTo>
                    <a:pt x="0" y="28"/>
                  </a:lnTo>
                  <a:lnTo>
                    <a:pt x="1" y="28"/>
                  </a:lnTo>
                  <a:close/>
                  <a:moveTo>
                    <a:pt x="1" y="38"/>
                  </a:moveTo>
                  <a:lnTo>
                    <a:pt x="1" y="43"/>
                  </a:lnTo>
                  <a:lnTo>
                    <a:pt x="0" y="43"/>
                  </a:lnTo>
                  <a:lnTo>
                    <a:pt x="0" y="38"/>
                  </a:lnTo>
                  <a:lnTo>
                    <a:pt x="1" y="38"/>
                  </a:lnTo>
                  <a:close/>
                  <a:moveTo>
                    <a:pt x="1" y="47"/>
                  </a:moveTo>
                  <a:lnTo>
                    <a:pt x="1" y="53"/>
                  </a:lnTo>
                  <a:lnTo>
                    <a:pt x="0" y="53"/>
                  </a:lnTo>
                  <a:lnTo>
                    <a:pt x="0" y="47"/>
                  </a:lnTo>
                  <a:lnTo>
                    <a:pt x="1" y="47"/>
                  </a:lnTo>
                  <a:close/>
                  <a:moveTo>
                    <a:pt x="1" y="57"/>
                  </a:moveTo>
                  <a:lnTo>
                    <a:pt x="1" y="62"/>
                  </a:lnTo>
                  <a:lnTo>
                    <a:pt x="0" y="62"/>
                  </a:lnTo>
                  <a:lnTo>
                    <a:pt x="0" y="57"/>
                  </a:lnTo>
                  <a:lnTo>
                    <a:pt x="1" y="57"/>
                  </a:lnTo>
                  <a:close/>
                  <a:moveTo>
                    <a:pt x="1" y="66"/>
                  </a:moveTo>
                  <a:lnTo>
                    <a:pt x="1" y="71"/>
                  </a:lnTo>
                  <a:lnTo>
                    <a:pt x="0" y="71"/>
                  </a:lnTo>
                  <a:lnTo>
                    <a:pt x="0" y="66"/>
                  </a:lnTo>
                  <a:lnTo>
                    <a:pt x="1" y="66"/>
                  </a:lnTo>
                  <a:close/>
                  <a:moveTo>
                    <a:pt x="1" y="75"/>
                  </a:moveTo>
                  <a:lnTo>
                    <a:pt x="1" y="81"/>
                  </a:lnTo>
                  <a:lnTo>
                    <a:pt x="0" y="81"/>
                  </a:lnTo>
                  <a:lnTo>
                    <a:pt x="0" y="75"/>
                  </a:lnTo>
                  <a:lnTo>
                    <a:pt x="1" y="75"/>
                  </a:lnTo>
                  <a:close/>
                  <a:moveTo>
                    <a:pt x="1" y="85"/>
                  </a:moveTo>
                  <a:lnTo>
                    <a:pt x="1" y="90"/>
                  </a:lnTo>
                  <a:lnTo>
                    <a:pt x="0" y="90"/>
                  </a:lnTo>
                  <a:lnTo>
                    <a:pt x="0" y="85"/>
                  </a:lnTo>
                  <a:lnTo>
                    <a:pt x="1" y="85"/>
                  </a:lnTo>
                  <a:close/>
                  <a:moveTo>
                    <a:pt x="1" y="94"/>
                  </a:moveTo>
                  <a:lnTo>
                    <a:pt x="1" y="100"/>
                  </a:lnTo>
                  <a:lnTo>
                    <a:pt x="0" y="100"/>
                  </a:lnTo>
                  <a:lnTo>
                    <a:pt x="0" y="94"/>
                  </a:lnTo>
                  <a:lnTo>
                    <a:pt x="1" y="94"/>
                  </a:lnTo>
                  <a:close/>
                  <a:moveTo>
                    <a:pt x="1" y="104"/>
                  </a:moveTo>
                  <a:lnTo>
                    <a:pt x="1" y="109"/>
                  </a:lnTo>
                  <a:lnTo>
                    <a:pt x="0" y="109"/>
                  </a:lnTo>
                  <a:lnTo>
                    <a:pt x="0" y="104"/>
                  </a:lnTo>
                  <a:lnTo>
                    <a:pt x="1" y="104"/>
                  </a:lnTo>
                  <a:close/>
                  <a:moveTo>
                    <a:pt x="1" y="113"/>
                  </a:moveTo>
                  <a:lnTo>
                    <a:pt x="1" y="118"/>
                  </a:lnTo>
                  <a:lnTo>
                    <a:pt x="0" y="118"/>
                  </a:lnTo>
                  <a:lnTo>
                    <a:pt x="0" y="113"/>
                  </a:lnTo>
                  <a:lnTo>
                    <a:pt x="1" y="113"/>
                  </a:lnTo>
                  <a:close/>
                  <a:moveTo>
                    <a:pt x="1" y="122"/>
                  </a:moveTo>
                  <a:lnTo>
                    <a:pt x="1" y="127"/>
                  </a:lnTo>
                  <a:lnTo>
                    <a:pt x="0" y="127"/>
                  </a:lnTo>
                  <a:lnTo>
                    <a:pt x="0" y="122"/>
                  </a:lnTo>
                  <a:lnTo>
                    <a:pt x="1" y="12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sp>
          <p:nvSpPr>
            <p:cNvPr id="131" name="Rectangle 112">
              <a:extLst>
                <a:ext uri="{FF2B5EF4-FFF2-40B4-BE49-F238E27FC236}">
                  <a16:creationId xmlns:a16="http://schemas.microsoft.com/office/drawing/2014/main" id="{0B1C8FFA-3A65-CA40-C7D5-C88E0169D2BC}"/>
                </a:ext>
              </a:extLst>
            </p:cNvPr>
            <p:cNvSpPr>
              <a:spLocks noChangeArrowheads="1"/>
            </p:cNvSpPr>
            <p:nvPr/>
          </p:nvSpPr>
          <p:spPr bwMode="auto">
            <a:xfrm>
              <a:off x="2496" y="1746"/>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4400" b="0" i="0" u="none" strike="noStrike" cap="none" normalizeH="0" baseline="0" dirty="0">
                <a:ln>
                  <a:noFill/>
                </a:ln>
                <a:solidFill>
                  <a:schemeClr val="tx1"/>
                </a:solidFill>
                <a:effectLst/>
                <a:latin typeface="Arial" panose="020B0604020202020204" pitchFamily="34" charset="0"/>
              </a:endParaRPr>
            </a:p>
          </p:txBody>
        </p:sp>
        <p:sp>
          <p:nvSpPr>
            <p:cNvPr id="132" name="Rectangle 113">
              <a:extLst>
                <a:ext uri="{FF2B5EF4-FFF2-40B4-BE49-F238E27FC236}">
                  <a16:creationId xmlns:a16="http://schemas.microsoft.com/office/drawing/2014/main" id="{0784C3E5-5880-B5A4-D77A-1EB2D214BCEE}"/>
                </a:ext>
              </a:extLst>
            </p:cNvPr>
            <p:cNvSpPr>
              <a:spLocks noChangeArrowheads="1"/>
            </p:cNvSpPr>
            <p:nvPr/>
          </p:nvSpPr>
          <p:spPr bwMode="auto">
            <a:xfrm>
              <a:off x="2564" y="1679"/>
              <a:ext cx="37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Times" panose="02020603050405020304" pitchFamily="18" charset="0"/>
                </a:rPr>
                <a:t>Spatial</a:t>
              </a:r>
              <a:endParaRPr lang="en-US" altLang="ja-JP" dirty="0">
                <a:solidFill>
                  <a:srgbClr val="000000"/>
                </a:solidFill>
                <a:latin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Times" panose="02020603050405020304" pitchFamily="18" charset="0"/>
                </a:rPr>
                <a:t>continuity</a:t>
              </a:r>
              <a:endParaRPr kumimoji="0" lang="ja-JP" altLang="ja-JP" b="0" i="0" u="none" strike="noStrike" cap="none" normalizeH="0" baseline="0" dirty="0">
                <a:ln>
                  <a:noFill/>
                </a:ln>
                <a:solidFill>
                  <a:schemeClr val="tx1"/>
                </a:solidFill>
                <a:effectLst/>
              </a:endParaRPr>
            </a:p>
          </p:txBody>
        </p:sp>
        <p:sp>
          <p:nvSpPr>
            <p:cNvPr id="133" name="Freeform 114">
              <a:extLst>
                <a:ext uri="{FF2B5EF4-FFF2-40B4-BE49-F238E27FC236}">
                  <a16:creationId xmlns:a16="http://schemas.microsoft.com/office/drawing/2014/main" id="{3C3E3C8F-B2A9-E1FD-C172-AE004136966E}"/>
                </a:ext>
              </a:extLst>
            </p:cNvPr>
            <p:cNvSpPr>
              <a:spLocks/>
            </p:cNvSpPr>
            <p:nvPr/>
          </p:nvSpPr>
          <p:spPr bwMode="auto">
            <a:xfrm>
              <a:off x="2974" y="1711"/>
              <a:ext cx="60" cy="153"/>
            </a:xfrm>
            <a:custGeom>
              <a:avLst/>
              <a:gdLst>
                <a:gd name="T0" fmla="*/ 2960 w 2960"/>
                <a:gd name="T1" fmla="*/ 7632 h 7632"/>
                <a:gd name="T2" fmla="*/ 1480 w 2960"/>
                <a:gd name="T3" fmla="*/ 7386 h 7632"/>
                <a:gd name="T4" fmla="*/ 1480 w 2960"/>
                <a:gd name="T5" fmla="*/ 4306 h 7632"/>
                <a:gd name="T6" fmla="*/ 0 w 2960"/>
                <a:gd name="T7" fmla="*/ 4059 h 7632"/>
                <a:gd name="T8" fmla="*/ 1480 w 2960"/>
                <a:gd name="T9" fmla="*/ 3813 h 7632"/>
                <a:gd name="T10" fmla="*/ 1480 w 2960"/>
                <a:gd name="T11" fmla="*/ 247 h 7632"/>
                <a:gd name="T12" fmla="*/ 2960 w 2960"/>
                <a:gd name="T13" fmla="*/ 0 h 7632"/>
              </a:gdLst>
              <a:ahLst/>
              <a:cxnLst>
                <a:cxn ang="0">
                  <a:pos x="T0" y="T1"/>
                </a:cxn>
                <a:cxn ang="0">
                  <a:pos x="T2" y="T3"/>
                </a:cxn>
                <a:cxn ang="0">
                  <a:pos x="T4" y="T5"/>
                </a:cxn>
                <a:cxn ang="0">
                  <a:pos x="T6" y="T7"/>
                </a:cxn>
                <a:cxn ang="0">
                  <a:pos x="T8" y="T9"/>
                </a:cxn>
                <a:cxn ang="0">
                  <a:pos x="T10" y="T11"/>
                </a:cxn>
                <a:cxn ang="0">
                  <a:pos x="T12" y="T13"/>
                </a:cxn>
              </a:cxnLst>
              <a:rect l="0" t="0" r="r" b="b"/>
              <a:pathLst>
                <a:path w="2960" h="7632">
                  <a:moveTo>
                    <a:pt x="2960" y="7632"/>
                  </a:moveTo>
                  <a:cubicBezTo>
                    <a:pt x="2143" y="7632"/>
                    <a:pt x="1480" y="7522"/>
                    <a:pt x="1480" y="7386"/>
                  </a:cubicBezTo>
                  <a:lnTo>
                    <a:pt x="1480" y="4306"/>
                  </a:lnTo>
                  <a:cubicBezTo>
                    <a:pt x="1480" y="4170"/>
                    <a:pt x="818" y="4059"/>
                    <a:pt x="0" y="4059"/>
                  </a:cubicBezTo>
                  <a:cubicBezTo>
                    <a:pt x="818" y="4059"/>
                    <a:pt x="1480" y="3949"/>
                    <a:pt x="1480" y="3813"/>
                  </a:cubicBezTo>
                  <a:lnTo>
                    <a:pt x="1480" y="247"/>
                  </a:lnTo>
                  <a:cubicBezTo>
                    <a:pt x="1480" y="111"/>
                    <a:pt x="2143" y="0"/>
                    <a:pt x="2960" y="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4" name="Freeform 115">
              <a:extLst>
                <a:ext uri="{FF2B5EF4-FFF2-40B4-BE49-F238E27FC236}">
                  <a16:creationId xmlns:a16="http://schemas.microsoft.com/office/drawing/2014/main" id="{7032D472-AF3B-C69D-C73C-3C901A268933}"/>
                </a:ext>
              </a:extLst>
            </p:cNvPr>
            <p:cNvSpPr>
              <a:spLocks/>
            </p:cNvSpPr>
            <p:nvPr/>
          </p:nvSpPr>
          <p:spPr bwMode="auto">
            <a:xfrm>
              <a:off x="3178" y="1594"/>
              <a:ext cx="154" cy="60"/>
            </a:xfrm>
            <a:custGeom>
              <a:avLst/>
              <a:gdLst>
                <a:gd name="T0" fmla="*/ 0 w 3824"/>
                <a:gd name="T1" fmla="*/ 1480 h 1480"/>
                <a:gd name="T2" fmla="*/ 124 w 3824"/>
                <a:gd name="T3" fmla="*/ 740 h 1480"/>
                <a:gd name="T4" fmla="*/ 1668 w 3824"/>
                <a:gd name="T5" fmla="*/ 740 h 1480"/>
                <a:gd name="T6" fmla="*/ 1791 w 3824"/>
                <a:gd name="T7" fmla="*/ 0 h 1480"/>
                <a:gd name="T8" fmla="*/ 1914 w 3824"/>
                <a:gd name="T9" fmla="*/ 740 h 1480"/>
                <a:gd name="T10" fmla="*/ 3701 w 3824"/>
                <a:gd name="T11" fmla="*/ 740 h 1480"/>
                <a:gd name="T12" fmla="*/ 3824 w 3824"/>
                <a:gd name="T13" fmla="*/ 1480 h 1480"/>
              </a:gdLst>
              <a:ahLst/>
              <a:cxnLst>
                <a:cxn ang="0">
                  <a:pos x="T0" y="T1"/>
                </a:cxn>
                <a:cxn ang="0">
                  <a:pos x="T2" y="T3"/>
                </a:cxn>
                <a:cxn ang="0">
                  <a:pos x="T4" y="T5"/>
                </a:cxn>
                <a:cxn ang="0">
                  <a:pos x="T6" y="T7"/>
                </a:cxn>
                <a:cxn ang="0">
                  <a:pos x="T8" y="T9"/>
                </a:cxn>
                <a:cxn ang="0">
                  <a:pos x="T10" y="T11"/>
                </a:cxn>
                <a:cxn ang="0">
                  <a:pos x="T12" y="T13"/>
                </a:cxn>
              </a:cxnLst>
              <a:rect l="0" t="0" r="r" b="b"/>
              <a:pathLst>
                <a:path w="3824" h="1480">
                  <a:moveTo>
                    <a:pt x="0" y="1480"/>
                  </a:moveTo>
                  <a:cubicBezTo>
                    <a:pt x="0" y="1072"/>
                    <a:pt x="56" y="740"/>
                    <a:pt x="124" y="740"/>
                  </a:cubicBezTo>
                  <a:lnTo>
                    <a:pt x="1668" y="740"/>
                  </a:lnTo>
                  <a:cubicBezTo>
                    <a:pt x="1736" y="740"/>
                    <a:pt x="1791" y="409"/>
                    <a:pt x="1791" y="0"/>
                  </a:cubicBezTo>
                  <a:cubicBezTo>
                    <a:pt x="1791" y="409"/>
                    <a:pt x="1846" y="740"/>
                    <a:pt x="1914" y="740"/>
                  </a:cubicBezTo>
                  <a:lnTo>
                    <a:pt x="3701" y="740"/>
                  </a:lnTo>
                  <a:cubicBezTo>
                    <a:pt x="3769" y="740"/>
                    <a:pt x="3824" y="1072"/>
                    <a:pt x="3824" y="1480"/>
                  </a:cubicBezTo>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sz="4400"/>
            </a:p>
          </p:txBody>
        </p:sp>
        <p:sp>
          <p:nvSpPr>
            <p:cNvPr id="135" name="Rectangle 116">
              <a:extLst>
                <a:ext uri="{FF2B5EF4-FFF2-40B4-BE49-F238E27FC236}">
                  <a16:creationId xmlns:a16="http://schemas.microsoft.com/office/drawing/2014/main" id="{FA566AEB-7C59-61F7-4613-EC2F0A4AE637}"/>
                </a:ext>
              </a:extLst>
            </p:cNvPr>
            <p:cNvSpPr>
              <a:spLocks noChangeArrowheads="1"/>
            </p:cNvSpPr>
            <p:nvPr/>
          </p:nvSpPr>
          <p:spPr bwMode="auto">
            <a:xfrm>
              <a:off x="3030" y="1472"/>
              <a:ext cx="78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dirty="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Temporal</a:t>
              </a:r>
              <a:r>
                <a:rPr lang="ja-JP" altLang="en-US" dirty="0">
                  <a:solidFill>
                    <a:srgbClr val="FF0000"/>
                  </a:solidFill>
                  <a:latin typeface="ＭＳ ゴシック" panose="020B0609070205080204" pitchFamily="49" charset="-128"/>
                  <a:ea typeface="ＭＳ ゴシック" panose="020B0609070205080204" pitchFamily="49" charset="-128"/>
                </a:rPr>
                <a:t> </a:t>
              </a:r>
              <a:r>
                <a:rPr lang="en-US" altLang="ja-JP" dirty="0">
                  <a:solidFill>
                    <a:srgbClr val="FF0000"/>
                  </a:solidFill>
                  <a:latin typeface="Times New Roman" panose="02020603050405020304" pitchFamily="18" charset="0"/>
                  <a:ea typeface="ＭＳ ゴシック" panose="020B0609070205080204" pitchFamily="49" charset="-128"/>
                  <a:cs typeface="Times New Roman" panose="02020603050405020304" pitchFamily="18" charset="0"/>
                </a:rPr>
                <a:t>continuity</a:t>
              </a:r>
              <a:endParaRPr kumimoji="0" lang="ja-JP" altLang="ja-JP" b="0" i="0" u="none" strike="noStrike" cap="none" normalizeH="0" baseline="0" dirty="0">
                <a:ln>
                  <a:noFill/>
                </a:ln>
                <a:solidFill>
                  <a:srgbClr val="FF0000"/>
                </a:solidFill>
                <a:effectLst/>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36" name="Rectangle 118">
              <a:extLst>
                <a:ext uri="{FF2B5EF4-FFF2-40B4-BE49-F238E27FC236}">
                  <a16:creationId xmlns:a16="http://schemas.microsoft.com/office/drawing/2014/main" id="{65387B3C-2989-FE86-A06E-00DF6239DE26}"/>
                </a:ext>
              </a:extLst>
            </p:cNvPr>
            <p:cNvSpPr>
              <a:spLocks noChangeArrowheads="1"/>
            </p:cNvSpPr>
            <p:nvPr/>
          </p:nvSpPr>
          <p:spPr bwMode="auto">
            <a:xfrm>
              <a:off x="2567" y="2499"/>
              <a:ext cx="871"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Times" panose="02020603050405020304" pitchFamily="18" charset="0"/>
                </a:rPr>
                <a:t>Observation image map</a:t>
              </a:r>
              <a:endParaRPr kumimoji="0" lang="ja-JP" altLang="ja-JP" b="0" i="0" u="none" strike="noStrike" cap="none" normalizeH="0" baseline="0" dirty="0">
                <a:ln>
                  <a:noFill/>
                </a:ln>
                <a:solidFill>
                  <a:schemeClr val="tx1"/>
                </a:solidFill>
                <a:effectLst/>
              </a:endParaRPr>
            </a:p>
          </p:txBody>
        </p:sp>
        <p:sp>
          <p:nvSpPr>
            <p:cNvPr id="137" name="Freeform 119">
              <a:extLst>
                <a:ext uri="{FF2B5EF4-FFF2-40B4-BE49-F238E27FC236}">
                  <a16:creationId xmlns:a16="http://schemas.microsoft.com/office/drawing/2014/main" id="{6ACA4043-D977-80B2-92DB-F61A421BDF2A}"/>
                </a:ext>
              </a:extLst>
            </p:cNvPr>
            <p:cNvSpPr>
              <a:spLocks noEditPoints="1"/>
            </p:cNvSpPr>
            <p:nvPr/>
          </p:nvSpPr>
          <p:spPr bwMode="auto">
            <a:xfrm>
              <a:off x="3044" y="2369"/>
              <a:ext cx="171" cy="116"/>
            </a:xfrm>
            <a:custGeom>
              <a:avLst/>
              <a:gdLst>
                <a:gd name="T0" fmla="*/ 1 w 171"/>
                <a:gd name="T1" fmla="*/ 116 h 116"/>
                <a:gd name="T2" fmla="*/ 161 w 171"/>
                <a:gd name="T3" fmla="*/ 8 h 116"/>
                <a:gd name="T4" fmla="*/ 160 w 171"/>
                <a:gd name="T5" fmla="*/ 7 h 116"/>
                <a:gd name="T6" fmla="*/ 0 w 171"/>
                <a:gd name="T7" fmla="*/ 115 h 116"/>
                <a:gd name="T8" fmla="*/ 1 w 171"/>
                <a:gd name="T9" fmla="*/ 116 h 116"/>
                <a:gd name="T10" fmla="*/ 162 w 171"/>
                <a:gd name="T11" fmla="*/ 16 h 116"/>
                <a:gd name="T12" fmla="*/ 171 w 171"/>
                <a:gd name="T13" fmla="*/ 0 h 116"/>
                <a:gd name="T14" fmla="*/ 153 w 171"/>
                <a:gd name="T15" fmla="*/ 3 h 116"/>
                <a:gd name="T16" fmla="*/ 162 w 171"/>
                <a:gd name="T1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6">
                  <a:moveTo>
                    <a:pt x="1" y="116"/>
                  </a:moveTo>
                  <a:lnTo>
                    <a:pt x="161" y="8"/>
                  </a:lnTo>
                  <a:lnTo>
                    <a:pt x="160" y="7"/>
                  </a:lnTo>
                  <a:lnTo>
                    <a:pt x="0" y="115"/>
                  </a:lnTo>
                  <a:lnTo>
                    <a:pt x="1" y="116"/>
                  </a:lnTo>
                  <a:close/>
                  <a:moveTo>
                    <a:pt x="162" y="16"/>
                  </a:moveTo>
                  <a:lnTo>
                    <a:pt x="171" y="0"/>
                  </a:lnTo>
                  <a:lnTo>
                    <a:pt x="153" y="3"/>
                  </a:lnTo>
                  <a:lnTo>
                    <a:pt x="162" y="1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sz="4400"/>
            </a:p>
          </p:txBody>
        </p:sp>
      </p:grpSp>
      <p:sp>
        <p:nvSpPr>
          <p:cNvPr id="5" name="四角形: 角を丸くする 4">
            <a:extLst>
              <a:ext uri="{FF2B5EF4-FFF2-40B4-BE49-F238E27FC236}">
                <a16:creationId xmlns:a16="http://schemas.microsoft.com/office/drawing/2014/main" id="{3A03171C-169D-AD6C-9573-597F7E4EBDBC}"/>
              </a:ext>
            </a:extLst>
          </p:cNvPr>
          <p:cNvSpPr/>
          <p:nvPr/>
        </p:nvSpPr>
        <p:spPr>
          <a:xfrm>
            <a:off x="982201" y="1471725"/>
            <a:ext cx="10178218" cy="840860"/>
          </a:xfrm>
          <a:prstGeom prst="roundRect">
            <a:avLst/>
          </a:prstGeom>
          <a:solidFill>
            <a:srgbClr val="FFFFFF"/>
          </a:solidFill>
          <a:ln w="57150">
            <a:solidFill>
              <a:srgbClr val="FDB8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849BEB9-28B1-DA94-1E47-B36D8437574F}"/>
              </a:ext>
            </a:extLst>
          </p:cNvPr>
          <p:cNvSpPr>
            <a:spLocks noGrp="1"/>
          </p:cNvSpPr>
          <p:nvPr>
            <p:ph type="title"/>
          </p:nvPr>
        </p:nvSpPr>
        <p:spPr/>
        <p:txBody>
          <a:bodyPr/>
          <a:lstStyle/>
          <a:p>
            <a:r>
              <a:rPr kumimoji="1" lang="en-US" altLang="ja-JP" dirty="0">
                <a:latin typeface="+mn-lt"/>
              </a:rPr>
              <a:t>Temporal continuity</a:t>
            </a:r>
            <a:endParaRPr kumimoji="1" lang="ja-JP" altLang="en-US" dirty="0">
              <a:latin typeface="+mn-lt"/>
            </a:endParaRPr>
          </a:p>
        </p:txBody>
      </p:sp>
      <p:sp>
        <p:nvSpPr>
          <p:cNvPr id="3" name="コンテンツ プレースホルダー 2">
            <a:extLst>
              <a:ext uri="{FF2B5EF4-FFF2-40B4-BE49-F238E27FC236}">
                <a16:creationId xmlns:a16="http://schemas.microsoft.com/office/drawing/2014/main" id="{C86BBE0E-C8AB-01F0-4354-B73737541CFF}"/>
              </a:ext>
            </a:extLst>
          </p:cNvPr>
          <p:cNvSpPr>
            <a:spLocks noGrp="1"/>
          </p:cNvSpPr>
          <p:nvPr>
            <p:ph idx="1"/>
          </p:nvPr>
        </p:nvSpPr>
        <p:spPr>
          <a:xfrm>
            <a:off x="1097280" y="1442706"/>
            <a:ext cx="10058400" cy="1086460"/>
          </a:xfrm>
        </p:spPr>
        <p:txBody>
          <a:bodyPr>
            <a:normAutofit/>
          </a:bodyPr>
          <a:lstStyle/>
          <a:p>
            <a:pPr marL="449263" indent="-449263">
              <a:lnSpc>
                <a:spcPct val="100000"/>
              </a:lnSpc>
              <a:buFont typeface="Wingdings" panose="05000000000000000000" pitchFamily="2" charset="2"/>
              <a:buChar char="Ø"/>
            </a:pPr>
            <a:r>
              <a:rPr lang="en-US" altLang="ja-JP" sz="2400" dirty="0">
                <a:solidFill>
                  <a:srgbClr val="FF0000"/>
                </a:solidFill>
                <a:latin typeface="+mn-ea"/>
              </a:rPr>
              <a:t>Temporal continuity: Calculate the reliability of changes in observed data over time at a certain location based on the degree of similarity.</a:t>
            </a:r>
            <a:endParaRPr lang="en-US" altLang="ja-JP" sz="2400" dirty="0">
              <a:latin typeface="+mn-ea"/>
            </a:endParaRPr>
          </a:p>
        </p:txBody>
      </p:sp>
      <p:sp>
        <p:nvSpPr>
          <p:cNvPr id="4" name="スライド番号プレースホルダー 3">
            <a:extLst>
              <a:ext uri="{FF2B5EF4-FFF2-40B4-BE49-F238E27FC236}">
                <a16:creationId xmlns:a16="http://schemas.microsoft.com/office/drawing/2014/main" id="{B2AE341B-F51F-086B-73C1-EF5B8970E839}"/>
              </a:ext>
            </a:extLst>
          </p:cNvPr>
          <p:cNvSpPr>
            <a:spLocks noGrp="1"/>
          </p:cNvSpPr>
          <p:nvPr>
            <p:ph type="sldNum" sz="quarter" idx="12"/>
          </p:nvPr>
        </p:nvSpPr>
        <p:spPr/>
        <p:txBody>
          <a:bodyPr/>
          <a:lstStyle/>
          <a:p>
            <a:fld id="{025BF1CB-AC46-4392-AACF-5E1B0FBAF5D6}" type="slidenum">
              <a:rPr kumimoji="1" lang="ja-JP" altLang="en-US" smtClean="0"/>
              <a:t>8</a:t>
            </a:fld>
            <a:endParaRPr kumimoji="1" lang="ja-JP" altLang="en-US"/>
          </a:p>
        </p:txBody>
      </p:sp>
      <p:pic>
        <p:nvPicPr>
          <p:cNvPr id="23" name="図 22" descr="山に囲まれた建物&#10;&#10;AI によって生成されたコンテンツは間違っている可能性があります。">
            <a:extLst>
              <a:ext uri="{FF2B5EF4-FFF2-40B4-BE49-F238E27FC236}">
                <a16:creationId xmlns:a16="http://schemas.microsoft.com/office/drawing/2014/main" id="{B55CAD80-8960-C50F-3318-3C6FB4EEBB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1103" y="4355191"/>
            <a:ext cx="914399" cy="914399"/>
          </a:xfrm>
          <a:prstGeom prst="rect">
            <a:avLst/>
          </a:prstGeom>
        </p:spPr>
      </p:pic>
      <p:sp>
        <p:nvSpPr>
          <p:cNvPr id="28" name="テキスト ボックス 27">
            <a:extLst>
              <a:ext uri="{FF2B5EF4-FFF2-40B4-BE49-F238E27FC236}">
                <a16:creationId xmlns:a16="http://schemas.microsoft.com/office/drawing/2014/main" id="{AB3D190C-9288-F74E-486D-22EDCBCAEF1C}"/>
              </a:ext>
            </a:extLst>
          </p:cNvPr>
          <p:cNvSpPr txBox="1"/>
          <p:nvPr/>
        </p:nvSpPr>
        <p:spPr>
          <a:xfrm>
            <a:off x="8939943" y="5862151"/>
            <a:ext cx="1093376"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Area</a:t>
            </a:r>
            <a:r>
              <a:rPr kumimoji="1" lang="ja-JP" altLang="en-US" sz="2400" i="1" dirty="0">
                <a:latin typeface="Times New Roman" panose="02020603050405020304" pitchFamily="18" charset="0"/>
                <a:cs typeface="Times New Roman" panose="02020603050405020304" pitchFamily="18" charset="0"/>
              </a:rPr>
              <a:t> </a:t>
            </a:r>
            <a:r>
              <a:rPr kumimoji="1" lang="en-US" altLang="ja-JP" sz="2400" i="1" dirty="0">
                <a:latin typeface="Times New Roman" panose="02020603050405020304" pitchFamily="18" charset="0"/>
                <a:cs typeface="Times New Roman" panose="02020603050405020304" pitchFamily="18" charset="0"/>
              </a:rPr>
              <a:t>a</a:t>
            </a:r>
            <a:r>
              <a:rPr kumimoji="1" lang="en-US" altLang="ja-JP" sz="2400" i="1" baseline="-25000" dirty="0">
                <a:latin typeface="Times New Roman" panose="02020603050405020304" pitchFamily="18" charset="0"/>
                <a:cs typeface="Times New Roman" panose="02020603050405020304" pitchFamily="18" charset="0"/>
              </a:rPr>
              <a:t>x</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C99328C6-F093-3CA9-110B-91C647A3E998}"/>
              </a:ext>
            </a:extLst>
          </p:cNvPr>
          <p:cNvSpPr txBox="1"/>
          <p:nvPr/>
        </p:nvSpPr>
        <p:spPr>
          <a:xfrm>
            <a:off x="8077324" y="5524927"/>
            <a:ext cx="634020" cy="369332"/>
          </a:xfrm>
          <a:prstGeom prst="rect">
            <a:avLst/>
          </a:prstGeom>
          <a:noFill/>
        </p:spPr>
        <p:txBody>
          <a:bodyPr wrap="none" rtlCol="0">
            <a:spAutoFit/>
          </a:bodyPr>
          <a:lstStyle/>
          <a:p>
            <a:r>
              <a:rPr kumimoji="1" lang="en-US" altLang="ja-JP" dirty="0"/>
              <a:t>1day</a:t>
            </a:r>
            <a:endParaRPr kumimoji="1" lang="ja-JP" altLang="en-US" dirty="0"/>
          </a:p>
        </p:txBody>
      </p:sp>
      <p:sp>
        <p:nvSpPr>
          <p:cNvPr id="53" name="テキスト ボックス 52">
            <a:extLst>
              <a:ext uri="{FF2B5EF4-FFF2-40B4-BE49-F238E27FC236}">
                <a16:creationId xmlns:a16="http://schemas.microsoft.com/office/drawing/2014/main" id="{BD7AC3DC-8C08-6F35-7120-25914E9C1683}"/>
              </a:ext>
            </a:extLst>
          </p:cNvPr>
          <p:cNvSpPr txBox="1"/>
          <p:nvPr/>
        </p:nvSpPr>
        <p:spPr>
          <a:xfrm>
            <a:off x="9126330" y="5524927"/>
            <a:ext cx="634020" cy="369332"/>
          </a:xfrm>
          <a:prstGeom prst="rect">
            <a:avLst/>
          </a:prstGeom>
          <a:noFill/>
        </p:spPr>
        <p:txBody>
          <a:bodyPr wrap="none" rtlCol="0">
            <a:spAutoFit/>
          </a:bodyPr>
          <a:lstStyle/>
          <a:p>
            <a:r>
              <a:rPr kumimoji="1" lang="en-US" altLang="ja-JP" dirty="0"/>
              <a:t>2day</a:t>
            </a:r>
            <a:endParaRPr kumimoji="1" lang="ja-JP" altLang="en-US" dirty="0"/>
          </a:p>
        </p:txBody>
      </p:sp>
      <p:sp>
        <p:nvSpPr>
          <p:cNvPr id="54" name="テキスト ボックス 53">
            <a:extLst>
              <a:ext uri="{FF2B5EF4-FFF2-40B4-BE49-F238E27FC236}">
                <a16:creationId xmlns:a16="http://schemas.microsoft.com/office/drawing/2014/main" id="{1468B49C-DB50-AB56-DCD0-48A133740BBC}"/>
              </a:ext>
            </a:extLst>
          </p:cNvPr>
          <p:cNvSpPr txBox="1"/>
          <p:nvPr/>
        </p:nvSpPr>
        <p:spPr>
          <a:xfrm>
            <a:off x="10175336" y="5540311"/>
            <a:ext cx="634020" cy="369332"/>
          </a:xfrm>
          <a:prstGeom prst="rect">
            <a:avLst/>
          </a:prstGeom>
          <a:noFill/>
        </p:spPr>
        <p:txBody>
          <a:bodyPr wrap="none" rtlCol="0">
            <a:spAutoFit/>
          </a:bodyPr>
          <a:lstStyle/>
          <a:p>
            <a:r>
              <a:rPr kumimoji="1" lang="en-US" altLang="ja-JP" dirty="0"/>
              <a:t>3day</a:t>
            </a:r>
            <a:endParaRPr kumimoji="1" lang="ja-JP" altLang="en-US" dirty="0"/>
          </a:p>
        </p:txBody>
      </p:sp>
      <p:cxnSp>
        <p:nvCxnSpPr>
          <p:cNvPr id="139" name="直線矢印コネクタ 138">
            <a:extLst>
              <a:ext uri="{FF2B5EF4-FFF2-40B4-BE49-F238E27FC236}">
                <a16:creationId xmlns:a16="http://schemas.microsoft.com/office/drawing/2014/main" id="{0AFFC895-898E-CD47-B391-94FD09E4BD62}"/>
              </a:ext>
            </a:extLst>
          </p:cNvPr>
          <p:cNvCxnSpPr>
            <a:cxnSpLocks/>
          </p:cNvCxnSpPr>
          <p:nvPr/>
        </p:nvCxnSpPr>
        <p:spPr>
          <a:xfrm>
            <a:off x="7907928" y="5540312"/>
            <a:ext cx="3341598"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135F8365-E5B0-85EE-629A-C72295F73D42}"/>
              </a:ext>
            </a:extLst>
          </p:cNvPr>
          <p:cNvCxnSpPr>
            <a:cxnSpLocks/>
            <a:stCxn id="52" idx="0"/>
            <a:endCxn id="23" idx="2"/>
          </p:cNvCxnSpPr>
          <p:nvPr/>
        </p:nvCxnSpPr>
        <p:spPr>
          <a:xfrm flipV="1">
            <a:off x="8394334" y="5269590"/>
            <a:ext cx="3969" cy="255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06531A2-4BC7-5747-E129-60FA16F49312}"/>
              </a:ext>
            </a:extLst>
          </p:cNvPr>
          <p:cNvCxnSpPr>
            <a:cxnSpLocks/>
            <a:stCxn id="53" idx="0"/>
            <a:endCxn id="27" idx="2"/>
          </p:cNvCxnSpPr>
          <p:nvPr/>
        </p:nvCxnSpPr>
        <p:spPr>
          <a:xfrm flipV="1">
            <a:off x="9443340" y="4947752"/>
            <a:ext cx="8077" cy="577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2AE3469-583C-6997-C855-DD906529F5D6}"/>
              </a:ext>
            </a:extLst>
          </p:cNvPr>
          <p:cNvCxnSpPr>
            <a:cxnSpLocks/>
            <a:stCxn id="54" idx="0"/>
            <a:endCxn id="25" idx="2"/>
          </p:cNvCxnSpPr>
          <p:nvPr/>
        </p:nvCxnSpPr>
        <p:spPr>
          <a:xfrm flipH="1" flipV="1">
            <a:off x="10482854" y="4645216"/>
            <a:ext cx="9492" cy="895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a:extLst>
              <a:ext uri="{FF2B5EF4-FFF2-40B4-BE49-F238E27FC236}">
                <a16:creationId xmlns:a16="http://schemas.microsoft.com/office/drawing/2014/main" id="{F5EA9D20-3838-8DCE-F08C-45B000B13A06}"/>
              </a:ext>
            </a:extLst>
          </p:cNvPr>
          <p:cNvSpPr txBox="1"/>
          <p:nvPr/>
        </p:nvSpPr>
        <p:spPr>
          <a:xfrm>
            <a:off x="11118868" y="5540311"/>
            <a:ext cx="325730" cy="369332"/>
          </a:xfrm>
          <a:prstGeom prst="rect">
            <a:avLst/>
          </a:prstGeom>
          <a:noFill/>
        </p:spPr>
        <p:txBody>
          <a:bodyPr wrap="none" rtlCol="0">
            <a:spAutoFit/>
          </a:bodyPr>
          <a:lstStyle/>
          <a:p>
            <a:r>
              <a:rPr kumimoji="1" lang="en-US" altLang="ja-JP" b="1" i="1" dirty="0">
                <a:latin typeface="Times New Roman" panose="02020603050405020304" pitchFamily="18" charset="0"/>
                <a:cs typeface="Times New Roman" panose="02020603050405020304" pitchFamily="18" charset="0"/>
              </a:rPr>
              <a:t>T</a:t>
            </a:r>
            <a:endParaRPr kumimoji="1" lang="ja-JP" altLang="en-US" b="1" i="1" dirty="0">
              <a:latin typeface="Times New Roman" panose="02020603050405020304" pitchFamily="18" charset="0"/>
              <a:cs typeface="Times New Roman" panose="02020603050405020304" pitchFamily="18" charset="0"/>
            </a:endParaRPr>
          </a:p>
        </p:txBody>
      </p:sp>
      <p:sp>
        <p:nvSpPr>
          <p:cNvPr id="160" name="左中かっこ 159">
            <a:extLst>
              <a:ext uri="{FF2B5EF4-FFF2-40B4-BE49-F238E27FC236}">
                <a16:creationId xmlns:a16="http://schemas.microsoft.com/office/drawing/2014/main" id="{A2A58E07-051F-E03B-DAF9-D59B22726A65}"/>
              </a:ext>
            </a:extLst>
          </p:cNvPr>
          <p:cNvSpPr/>
          <p:nvPr/>
        </p:nvSpPr>
        <p:spPr>
          <a:xfrm rot="5400000">
            <a:off x="9252561" y="1947558"/>
            <a:ext cx="381559" cy="301937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1" name="テキスト ボックス 160">
            <a:extLst>
              <a:ext uri="{FF2B5EF4-FFF2-40B4-BE49-F238E27FC236}">
                <a16:creationId xmlns:a16="http://schemas.microsoft.com/office/drawing/2014/main" id="{D71D0983-61C7-0350-D498-25ABD5A8DCBE}"/>
              </a:ext>
            </a:extLst>
          </p:cNvPr>
          <p:cNvSpPr txBox="1"/>
          <p:nvPr/>
        </p:nvSpPr>
        <p:spPr>
          <a:xfrm>
            <a:off x="8113067" y="2819052"/>
            <a:ext cx="2676695" cy="461665"/>
          </a:xfrm>
          <a:prstGeom prst="rect">
            <a:avLst/>
          </a:prstGeom>
          <a:noFill/>
        </p:spPr>
        <p:txBody>
          <a:bodyPr wrap="none" rtlCol="0">
            <a:spAutoFit/>
          </a:bodyPr>
          <a:lstStyle/>
          <a:p>
            <a:r>
              <a:rPr kumimoji="1" lang="en-US" altLang="ja-JP" sz="2400" dirty="0">
                <a:latin typeface="Times New Roman" panose="02020603050405020304" pitchFamily="18" charset="0"/>
                <a:cs typeface="Times New Roman" panose="02020603050405020304" pitchFamily="18" charset="0"/>
              </a:rPr>
              <a:t>Temporal continuity</a:t>
            </a:r>
            <a:endParaRPr kumimoji="1" lang="ja-JP" altLang="en-US" sz="2400" dirty="0">
              <a:latin typeface="Times New Roman" panose="02020603050405020304" pitchFamily="18" charset="0"/>
              <a:cs typeface="Times New Roman" panose="02020603050405020304" pitchFamily="18" charset="0"/>
            </a:endParaRPr>
          </a:p>
        </p:txBody>
      </p:sp>
      <p:cxnSp>
        <p:nvCxnSpPr>
          <p:cNvPr id="163" name="直線コネクタ 162">
            <a:extLst>
              <a:ext uri="{FF2B5EF4-FFF2-40B4-BE49-F238E27FC236}">
                <a16:creationId xmlns:a16="http://schemas.microsoft.com/office/drawing/2014/main" id="{C0CAA600-A1F7-42B3-1B20-6051D46B73B0}"/>
              </a:ext>
            </a:extLst>
          </p:cNvPr>
          <p:cNvCxnSpPr>
            <a:cxnSpLocks/>
          </p:cNvCxnSpPr>
          <p:nvPr/>
        </p:nvCxnSpPr>
        <p:spPr>
          <a:xfrm>
            <a:off x="7597303" y="2613927"/>
            <a:ext cx="0" cy="3482528"/>
          </a:xfrm>
          <a:prstGeom prst="line">
            <a:avLst/>
          </a:prstGeom>
          <a:ln w="28575">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1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616A-12D8-16CA-1E07-BE482A3C599E}"/>
            </a:ext>
          </a:extLst>
        </p:cNvPr>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7EFAAB3E-5C7A-B58D-CE1C-BE41EA93D240}"/>
              </a:ext>
            </a:extLst>
          </p:cNvPr>
          <p:cNvSpPr/>
          <p:nvPr/>
        </p:nvSpPr>
        <p:spPr>
          <a:xfrm>
            <a:off x="933019" y="1877528"/>
            <a:ext cx="10413242" cy="1066279"/>
          </a:xfrm>
          <a:prstGeom prst="roundRect">
            <a:avLst/>
          </a:prstGeom>
          <a:solidFill>
            <a:srgbClr val="FFFFCC"/>
          </a:solidFill>
          <a:ln w="38100">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38F80F9-9EC3-8846-559D-5704612D51DF}"/>
              </a:ext>
            </a:extLst>
          </p:cNvPr>
          <p:cNvSpPr>
            <a:spLocks noGrp="1"/>
          </p:cNvSpPr>
          <p:nvPr>
            <p:ph type="title"/>
          </p:nvPr>
        </p:nvSpPr>
        <p:spPr/>
        <p:txBody>
          <a:bodyPr/>
          <a:lstStyle/>
          <a:p>
            <a:r>
              <a:rPr lang="en-US" altLang="ja-JP" dirty="0">
                <a:latin typeface="+mn-lt"/>
              </a:rPr>
              <a:t>How to calculate temporal continuity</a:t>
            </a:r>
            <a:endParaRPr kumimoji="1" lang="ja-JP" altLang="en-US" dirty="0"/>
          </a:p>
        </p:txBody>
      </p:sp>
      <p:sp>
        <p:nvSpPr>
          <p:cNvPr id="12" name="スライド番号プレースホルダー 11">
            <a:extLst>
              <a:ext uri="{FF2B5EF4-FFF2-40B4-BE49-F238E27FC236}">
                <a16:creationId xmlns:a16="http://schemas.microsoft.com/office/drawing/2014/main" id="{4C0A5031-A0CE-095A-DD77-464E25591D2C}"/>
              </a:ext>
            </a:extLst>
          </p:cNvPr>
          <p:cNvSpPr>
            <a:spLocks noGrp="1"/>
          </p:cNvSpPr>
          <p:nvPr>
            <p:ph type="sldNum" sz="quarter" idx="12"/>
          </p:nvPr>
        </p:nvSpPr>
        <p:spPr/>
        <p:txBody>
          <a:bodyPr/>
          <a:lstStyle/>
          <a:p>
            <a:fld id="{025BF1CB-AC46-4392-AACF-5E1B0FBAF5D6}" type="slidenum">
              <a:rPr kumimoji="1" lang="ja-JP" altLang="en-US" smtClean="0"/>
              <a:t>9</a:t>
            </a:fld>
            <a:endParaRPr kumimoji="1" lang="ja-JP" altLang="en-US"/>
          </a:p>
        </p:txBody>
      </p:sp>
      <p:sp>
        <p:nvSpPr>
          <p:cNvPr id="4" name="コンテンツ プレースホルダー 2">
            <a:extLst>
              <a:ext uri="{FF2B5EF4-FFF2-40B4-BE49-F238E27FC236}">
                <a16:creationId xmlns:a16="http://schemas.microsoft.com/office/drawing/2014/main" id="{5C9C0B10-5337-5379-3C57-5685770B93DD}"/>
              </a:ext>
            </a:extLst>
          </p:cNvPr>
          <p:cNvSpPr txBox="1">
            <a:spLocks/>
          </p:cNvSpPr>
          <p:nvPr/>
        </p:nvSpPr>
        <p:spPr>
          <a:xfrm>
            <a:off x="1048178" y="1905548"/>
            <a:ext cx="10298083" cy="103825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65113" indent="-265113">
              <a:lnSpc>
                <a:spcPct val="110000"/>
              </a:lnSpc>
              <a:buFont typeface="Wingdings" panose="05000000000000000000" pitchFamily="2" charset="2"/>
              <a:buChar char="Ø"/>
            </a:pPr>
            <a:r>
              <a:rPr lang="en-US" altLang="ja-JP" sz="2400" dirty="0">
                <a:latin typeface="+mn-ea"/>
              </a:rPr>
              <a:t>Extract feature vectors from images and calculate similarity from time continuity</a:t>
            </a:r>
          </a:p>
          <a:p>
            <a:pPr lvl="1">
              <a:lnSpc>
                <a:spcPct val="110000"/>
              </a:lnSpc>
              <a:buFont typeface="Wingdings" panose="05000000000000000000" pitchFamily="2" charset="2"/>
              <a:buChar char="Ø"/>
            </a:pPr>
            <a:r>
              <a:rPr lang="en-US" altLang="ja-JP" sz="2200" dirty="0">
                <a:latin typeface="+mn-ea"/>
              </a:rPr>
              <a:t>Feature extraction using neural network models</a:t>
            </a:r>
          </a:p>
        </p:txBody>
      </p:sp>
      <p:sp>
        <p:nvSpPr>
          <p:cNvPr id="5" name="台形 4">
            <a:extLst>
              <a:ext uri="{FF2B5EF4-FFF2-40B4-BE49-F238E27FC236}">
                <a16:creationId xmlns:a16="http://schemas.microsoft.com/office/drawing/2014/main" id="{5C5F370F-237C-8FCD-13BD-247B80860CBD}"/>
              </a:ext>
            </a:extLst>
          </p:cNvPr>
          <p:cNvSpPr/>
          <p:nvPr/>
        </p:nvSpPr>
        <p:spPr>
          <a:xfrm rot="5400000">
            <a:off x="4454342" y="4105823"/>
            <a:ext cx="1776900" cy="882809"/>
          </a:xfrm>
          <a:prstGeom prst="trapezoid">
            <a:avLst>
              <a:gd name="adj" fmla="val 3766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2F7C066-F33A-AEB2-81A8-B161881C5E0D}"/>
              </a:ext>
            </a:extLst>
          </p:cNvPr>
          <p:cNvSpPr txBox="1"/>
          <p:nvPr/>
        </p:nvSpPr>
        <p:spPr>
          <a:xfrm>
            <a:off x="5121082" y="3968565"/>
            <a:ext cx="430887" cy="1192312"/>
          </a:xfrm>
          <a:prstGeom prst="rect">
            <a:avLst/>
          </a:prstGeom>
          <a:solidFill>
            <a:schemeClr val="bg1"/>
          </a:solidFill>
          <a:ln>
            <a:noFill/>
          </a:ln>
        </p:spPr>
        <p:txBody>
          <a:bodyPr vert="eaVert" wrap="square" rtlCol="0">
            <a:spAutoFit/>
          </a:bodyPr>
          <a:lstStyle/>
          <a:p>
            <a:pPr algn="ctr"/>
            <a:r>
              <a:rPr kumimoji="1" lang="en-US" altLang="ja-JP" sz="1600" dirty="0">
                <a:solidFill>
                  <a:schemeClr val="tx1">
                    <a:lumMod val="75000"/>
                    <a:lumOff val="25000"/>
                  </a:schemeClr>
                </a:solidFill>
                <a:latin typeface="ＭＳ ゴシック" panose="020B0609070205080204" pitchFamily="49" charset="-128"/>
                <a:ea typeface="ＭＳ ゴシック" panose="020B0609070205080204" pitchFamily="49" charset="-128"/>
              </a:rPr>
              <a:t>Encoder</a:t>
            </a:r>
            <a:endParaRPr kumimoji="1" lang="ja-JP" altLang="en-US" sz="16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
        <p:nvSpPr>
          <p:cNvPr id="21" name="矢印: 右 20">
            <a:extLst>
              <a:ext uri="{FF2B5EF4-FFF2-40B4-BE49-F238E27FC236}">
                <a16:creationId xmlns:a16="http://schemas.microsoft.com/office/drawing/2014/main" id="{2DC251BC-1E6A-4462-6D12-1C8484B72CCA}"/>
              </a:ext>
            </a:extLst>
          </p:cNvPr>
          <p:cNvSpPr/>
          <p:nvPr/>
        </p:nvSpPr>
        <p:spPr>
          <a:xfrm>
            <a:off x="4247860" y="4247592"/>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4" name="表 24">
            <a:extLst>
              <a:ext uri="{FF2B5EF4-FFF2-40B4-BE49-F238E27FC236}">
                <a16:creationId xmlns:a16="http://schemas.microsoft.com/office/drawing/2014/main" id="{B685E121-C487-49D2-9353-7B04C7A3D623}"/>
              </a:ext>
            </a:extLst>
          </p:cNvPr>
          <p:cNvGraphicFramePr>
            <a:graphicFrameLocks noGrp="1"/>
          </p:cNvGraphicFramePr>
          <p:nvPr/>
        </p:nvGraphicFramePr>
        <p:xfrm>
          <a:off x="7079799" y="3728653"/>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25" name="表 24">
            <a:extLst>
              <a:ext uri="{FF2B5EF4-FFF2-40B4-BE49-F238E27FC236}">
                <a16:creationId xmlns:a16="http://schemas.microsoft.com/office/drawing/2014/main" id="{AD72D6F8-2B7B-00F2-156B-FDD8D63FC653}"/>
              </a:ext>
            </a:extLst>
          </p:cNvPr>
          <p:cNvGraphicFramePr>
            <a:graphicFrameLocks noGrp="1"/>
          </p:cNvGraphicFramePr>
          <p:nvPr/>
        </p:nvGraphicFramePr>
        <p:xfrm>
          <a:off x="7005304" y="3884755"/>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26" name="表 24">
            <a:extLst>
              <a:ext uri="{FF2B5EF4-FFF2-40B4-BE49-F238E27FC236}">
                <a16:creationId xmlns:a16="http://schemas.microsoft.com/office/drawing/2014/main" id="{6F407E58-7F53-7261-BD2C-115CC9D51517}"/>
              </a:ext>
            </a:extLst>
          </p:cNvPr>
          <p:cNvGraphicFramePr>
            <a:graphicFrameLocks noGrp="1"/>
          </p:cNvGraphicFramePr>
          <p:nvPr/>
        </p:nvGraphicFramePr>
        <p:xfrm>
          <a:off x="6917652" y="4046030"/>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cxnSp>
        <p:nvCxnSpPr>
          <p:cNvPr id="54" name="直線矢印コネクタ 53">
            <a:extLst>
              <a:ext uri="{FF2B5EF4-FFF2-40B4-BE49-F238E27FC236}">
                <a16:creationId xmlns:a16="http://schemas.microsoft.com/office/drawing/2014/main" id="{E33602B4-C98D-12C7-F44F-1A40AD0DA957}"/>
              </a:ext>
            </a:extLst>
          </p:cNvPr>
          <p:cNvCxnSpPr/>
          <p:nvPr/>
        </p:nvCxnSpPr>
        <p:spPr>
          <a:xfrm>
            <a:off x="9145300" y="4582411"/>
            <a:ext cx="54864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24AB8914-1ED2-67E0-92A8-5133AD79BAF2}"/>
              </a:ext>
            </a:extLst>
          </p:cNvPr>
          <p:cNvSpPr txBox="1"/>
          <p:nvPr/>
        </p:nvSpPr>
        <p:spPr>
          <a:xfrm>
            <a:off x="8551433" y="5648249"/>
            <a:ext cx="1736373" cy="646331"/>
          </a:xfrm>
          <a:prstGeom prst="rect">
            <a:avLst/>
          </a:prstGeom>
          <a:noFill/>
        </p:spPr>
        <p:txBody>
          <a:bodyPr wrap="none" rtlCol="0">
            <a:spAutoFit/>
          </a:bodyPr>
          <a:lstStyle/>
          <a:p>
            <a:r>
              <a:rPr kumimoji="1" lang="en-US" altLang="ja-JP" dirty="0"/>
              <a:t>Cosine Similarity</a:t>
            </a:r>
          </a:p>
          <a:p>
            <a:pPr algn="ctr"/>
            <a:r>
              <a:rPr kumimoji="1" lang="en-US" altLang="ja-JP" dirty="0"/>
              <a:t>Calculation</a:t>
            </a:r>
            <a:endParaRPr kumimoji="1" lang="ja-JP" altLang="en-US" dirty="0"/>
          </a:p>
        </p:txBody>
      </p:sp>
      <p:pic>
        <p:nvPicPr>
          <p:cNvPr id="18" name="図 17" descr="山の町&#10;&#10;中程度の精度で自動的に生成された説明">
            <a:extLst>
              <a:ext uri="{FF2B5EF4-FFF2-40B4-BE49-F238E27FC236}">
                <a16:creationId xmlns:a16="http://schemas.microsoft.com/office/drawing/2014/main" id="{DBF62A99-8B67-A02A-2C85-2182F06FD0ED}"/>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47533" y="3643069"/>
            <a:ext cx="1342884" cy="1342884"/>
          </a:xfrm>
          <a:prstGeom prst="rect">
            <a:avLst/>
          </a:prstGeom>
          <a:noFill/>
          <a:ln w="28575">
            <a:solidFill>
              <a:schemeClr val="tx1"/>
            </a:solidFill>
          </a:ln>
        </p:spPr>
      </p:pic>
      <p:pic>
        <p:nvPicPr>
          <p:cNvPr id="23" name="図 22" descr="山の町&#10;&#10;中程度の精度で自動的に生成された説明">
            <a:extLst>
              <a:ext uri="{FF2B5EF4-FFF2-40B4-BE49-F238E27FC236}">
                <a16:creationId xmlns:a16="http://schemas.microsoft.com/office/drawing/2014/main" id="{681C0FDF-17AB-AF60-DBC0-9E75838105D8}"/>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85618" y="3854141"/>
            <a:ext cx="1342884" cy="1342884"/>
          </a:xfrm>
          <a:prstGeom prst="rect">
            <a:avLst/>
          </a:prstGeom>
          <a:noFill/>
          <a:ln w="28575">
            <a:solidFill>
              <a:schemeClr val="tx1"/>
            </a:solidFill>
          </a:ln>
        </p:spPr>
      </p:pic>
      <p:pic>
        <p:nvPicPr>
          <p:cNvPr id="28" name="図 27" descr="山の町&#10;&#10;中程度の精度で自動的に生成された説明">
            <a:extLst>
              <a:ext uri="{FF2B5EF4-FFF2-40B4-BE49-F238E27FC236}">
                <a16:creationId xmlns:a16="http://schemas.microsoft.com/office/drawing/2014/main" id="{F2D43295-5DCA-E093-1735-F49BEAE805B1}"/>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103647" y="4095996"/>
            <a:ext cx="1342884" cy="1342884"/>
          </a:xfrm>
          <a:prstGeom prst="rect">
            <a:avLst/>
          </a:prstGeom>
          <a:noFill/>
          <a:ln w="28575">
            <a:solidFill>
              <a:schemeClr val="tx1"/>
            </a:solidFill>
          </a:ln>
        </p:spPr>
      </p:pic>
      <p:sp>
        <p:nvSpPr>
          <p:cNvPr id="29" name="矢印: 右 28">
            <a:extLst>
              <a:ext uri="{FF2B5EF4-FFF2-40B4-BE49-F238E27FC236}">
                <a16:creationId xmlns:a16="http://schemas.microsoft.com/office/drawing/2014/main" id="{E1D8C2F1-300D-6D45-3922-0A88C23820BC}"/>
              </a:ext>
            </a:extLst>
          </p:cNvPr>
          <p:cNvSpPr/>
          <p:nvPr/>
        </p:nvSpPr>
        <p:spPr>
          <a:xfrm>
            <a:off x="7753503" y="4209865"/>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057B88C3-5547-1457-AF40-67569CBD55F4}"/>
              </a:ext>
            </a:extLst>
          </p:cNvPr>
          <p:cNvSpPr/>
          <p:nvPr/>
        </p:nvSpPr>
        <p:spPr>
          <a:xfrm>
            <a:off x="6061818" y="4228996"/>
            <a:ext cx="508000" cy="6672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30FB860A-E32C-7B00-D215-B3DD93307D37}"/>
              </a:ext>
            </a:extLst>
          </p:cNvPr>
          <p:cNvSpPr txBox="1"/>
          <p:nvPr/>
        </p:nvSpPr>
        <p:spPr>
          <a:xfrm rot="19137917">
            <a:off x="7129139" y="3822277"/>
            <a:ext cx="538930" cy="707886"/>
          </a:xfrm>
          <a:prstGeom prst="rect">
            <a:avLst/>
          </a:prstGeom>
          <a:noFill/>
        </p:spPr>
        <p:txBody>
          <a:bodyPr wrap="none" rtlCol="0">
            <a:spAutoFit/>
          </a:bodyPr>
          <a:lstStyle/>
          <a:p>
            <a:r>
              <a:rPr kumimoji="1" lang="en-US" altLang="ja-JP" sz="4000" dirty="0"/>
              <a:t>…</a:t>
            </a:r>
            <a:endParaRPr kumimoji="1" lang="ja-JP" altLang="en-US" sz="4000" dirty="0"/>
          </a:p>
        </p:txBody>
      </p:sp>
      <p:sp>
        <p:nvSpPr>
          <p:cNvPr id="33" name="テキスト ボックス 32">
            <a:extLst>
              <a:ext uri="{FF2B5EF4-FFF2-40B4-BE49-F238E27FC236}">
                <a16:creationId xmlns:a16="http://schemas.microsoft.com/office/drawing/2014/main" id="{FC37C6B4-08AE-7315-2D3A-8F69F3FDCFBF}"/>
              </a:ext>
            </a:extLst>
          </p:cNvPr>
          <p:cNvSpPr txBox="1"/>
          <p:nvPr/>
        </p:nvSpPr>
        <p:spPr>
          <a:xfrm rot="19421358">
            <a:off x="3676758" y="3682577"/>
            <a:ext cx="538930" cy="707886"/>
          </a:xfrm>
          <a:prstGeom prst="rect">
            <a:avLst/>
          </a:prstGeom>
          <a:noFill/>
        </p:spPr>
        <p:txBody>
          <a:bodyPr wrap="none" rtlCol="0">
            <a:spAutoFit/>
          </a:bodyPr>
          <a:lstStyle/>
          <a:p>
            <a:r>
              <a:rPr kumimoji="1" lang="en-US" altLang="ja-JP" sz="4000" dirty="0"/>
              <a:t>…</a:t>
            </a:r>
            <a:endParaRPr kumimoji="1" lang="ja-JP" altLang="en-US" sz="4000" dirty="0"/>
          </a:p>
        </p:txBody>
      </p:sp>
      <p:graphicFrame>
        <p:nvGraphicFramePr>
          <p:cNvPr id="35" name="表 24">
            <a:extLst>
              <a:ext uri="{FF2B5EF4-FFF2-40B4-BE49-F238E27FC236}">
                <a16:creationId xmlns:a16="http://schemas.microsoft.com/office/drawing/2014/main" id="{6E30A67B-322B-8E4D-3169-CDEF2EE8F8FF}"/>
              </a:ext>
            </a:extLst>
          </p:cNvPr>
          <p:cNvGraphicFramePr>
            <a:graphicFrameLocks noGrp="1"/>
          </p:cNvGraphicFramePr>
          <p:nvPr/>
        </p:nvGraphicFramePr>
        <p:xfrm>
          <a:off x="8908659" y="3933991"/>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graphicFrame>
        <p:nvGraphicFramePr>
          <p:cNvPr id="36" name="表 24">
            <a:extLst>
              <a:ext uri="{FF2B5EF4-FFF2-40B4-BE49-F238E27FC236}">
                <a16:creationId xmlns:a16="http://schemas.microsoft.com/office/drawing/2014/main" id="{828893E1-82BC-0AEC-894D-85183725DA6A}"/>
              </a:ext>
            </a:extLst>
          </p:cNvPr>
          <p:cNvGraphicFramePr>
            <a:graphicFrameLocks noGrp="1"/>
          </p:cNvGraphicFramePr>
          <p:nvPr/>
        </p:nvGraphicFramePr>
        <p:xfrm>
          <a:off x="9692019" y="3933991"/>
          <a:ext cx="236641" cy="1257300"/>
        </p:xfrm>
        <a:graphic>
          <a:graphicData uri="http://schemas.openxmlformats.org/drawingml/2006/table">
            <a:tbl>
              <a:tblPr firstRow="1" bandRow="1">
                <a:tableStyleId>{5C22544A-7EE6-4342-B048-85BDC9FD1C3A}</a:tableStyleId>
              </a:tblPr>
              <a:tblGrid>
                <a:gridCol w="236641">
                  <a:extLst>
                    <a:ext uri="{9D8B030D-6E8A-4147-A177-3AD203B41FA5}">
                      <a16:colId xmlns:a16="http://schemas.microsoft.com/office/drawing/2014/main" val="4012772775"/>
                    </a:ext>
                  </a:extLst>
                </a:gridCol>
              </a:tblGrid>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028671"/>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2907037"/>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771175"/>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082543"/>
                  </a:ext>
                </a:extLst>
              </a:tr>
              <a:tr h="192897">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1866334"/>
                  </a:ext>
                </a:extLst>
              </a:tr>
            </a:tbl>
          </a:graphicData>
        </a:graphic>
      </p:graphicFrame>
      <p:sp>
        <p:nvSpPr>
          <p:cNvPr id="37" name="テキスト ボックス 36">
            <a:extLst>
              <a:ext uri="{FF2B5EF4-FFF2-40B4-BE49-F238E27FC236}">
                <a16:creationId xmlns:a16="http://schemas.microsoft.com/office/drawing/2014/main" id="{AF684E4D-FE9F-897E-E37C-32C770D2758F}"/>
              </a:ext>
            </a:extLst>
          </p:cNvPr>
          <p:cNvSpPr txBox="1"/>
          <p:nvPr/>
        </p:nvSpPr>
        <p:spPr>
          <a:xfrm>
            <a:off x="6483019" y="5657248"/>
            <a:ext cx="1565044" cy="369332"/>
          </a:xfrm>
          <a:prstGeom prst="rect">
            <a:avLst/>
          </a:prstGeom>
          <a:noFill/>
        </p:spPr>
        <p:txBody>
          <a:bodyPr wrap="none" rtlCol="0">
            <a:spAutoFit/>
          </a:bodyPr>
          <a:lstStyle/>
          <a:p>
            <a:r>
              <a:rPr kumimoji="1" lang="en-US" altLang="ja-JP" dirty="0"/>
              <a:t>Feature</a:t>
            </a:r>
            <a:r>
              <a:rPr kumimoji="1" lang="ja-JP" altLang="en-US" dirty="0"/>
              <a:t> </a:t>
            </a:r>
            <a:r>
              <a:rPr kumimoji="1" lang="en-US" altLang="ja-JP" dirty="0"/>
              <a:t>Vector</a:t>
            </a:r>
            <a:endParaRPr kumimoji="1" lang="ja-JP" altLang="en-US" dirty="0"/>
          </a:p>
        </p:txBody>
      </p:sp>
      <p:sp>
        <p:nvSpPr>
          <p:cNvPr id="38" name="テキスト ボックス 37">
            <a:extLst>
              <a:ext uri="{FF2B5EF4-FFF2-40B4-BE49-F238E27FC236}">
                <a16:creationId xmlns:a16="http://schemas.microsoft.com/office/drawing/2014/main" id="{7C31EEF0-470C-C622-B8F1-7EB734774E7A}"/>
              </a:ext>
            </a:extLst>
          </p:cNvPr>
          <p:cNvSpPr txBox="1"/>
          <p:nvPr/>
        </p:nvSpPr>
        <p:spPr>
          <a:xfrm>
            <a:off x="2520506" y="5657248"/>
            <a:ext cx="759823" cy="369332"/>
          </a:xfrm>
          <a:prstGeom prst="rect">
            <a:avLst/>
          </a:prstGeom>
          <a:noFill/>
        </p:spPr>
        <p:txBody>
          <a:bodyPr wrap="none" rtlCol="0">
            <a:spAutoFit/>
          </a:bodyPr>
          <a:lstStyle/>
          <a:p>
            <a:r>
              <a:rPr kumimoji="1" lang="en-US" altLang="ja-JP" dirty="0"/>
              <a:t>Image</a:t>
            </a:r>
            <a:endParaRPr kumimoji="1" lang="ja-JP" altLang="en-US" dirty="0"/>
          </a:p>
        </p:txBody>
      </p:sp>
      <p:sp>
        <p:nvSpPr>
          <p:cNvPr id="7" name="テキスト ボックス 6">
            <a:extLst>
              <a:ext uri="{FF2B5EF4-FFF2-40B4-BE49-F238E27FC236}">
                <a16:creationId xmlns:a16="http://schemas.microsoft.com/office/drawing/2014/main" id="{C642A145-F033-E28F-2322-36831AB7D360}"/>
              </a:ext>
            </a:extLst>
          </p:cNvPr>
          <p:cNvSpPr txBox="1"/>
          <p:nvPr/>
        </p:nvSpPr>
        <p:spPr>
          <a:xfrm>
            <a:off x="4505189" y="5648249"/>
            <a:ext cx="1672188" cy="369332"/>
          </a:xfrm>
          <a:prstGeom prst="rect">
            <a:avLst/>
          </a:prstGeom>
          <a:noFill/>
        </p:spPr>
        <p:txBody>
          <a:bodyPr wrap="none" rtlCol="0">
            <a:spAutoFit/>
          </a:bodyPr>
          <a:lstStyle/>
          <a:p>
            <a:pPr algn="ctr"/>
            <a:r>
              <a:rPr kumimoji="1" lang="en-US" altLang="ja-JP" dirty="0"/>
              <a:t>Neural</a:t>
            </a:r>
            <a:r>
              <a:rPr kumimoji="1" lang="ja-JP" altLang="en-US" dirty="0"/>
              <a:t> </a:t>
            </a:r>
            <a:r>
              <a:rPr kumimoji="1" lang="en-US" altLang="ja-JP" dirty="0"/>
              <a:t>Network</a:t>
            </a:r>
          </a:p>
        </p:txBody>
      </p:sp>
      <p:sp>
        <p:nvSpPr>
          <p:cNvPr id="8" name="左中かっこ 7">
            <a:extLst>
              <a:ext uri="{FF2B5EF4-FFF2-40B4-BE49-F238E27FC236}">
                <a16:creationId xmlns:a16="http://schemas.microsoft.com/office/drawing/2014/main" id="{992BDEF4-7D95-2DBC-FC52-757A2DA9C89F}"/>
              </a:ext>
            </a:extLst>
          </p:cNvPr>
          <p:cNvSpPr/>
          <p:nvPr/>
        </p:nvSpPr>
        <p:spPr>
          <a:xfrm rot="5400000">
            <a:off x="9284425" y="3059240"/>
            <a:ext cx="314422" cy="133882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F6F3584-27C3-EBBB-642D-CFBD395CF6FA}"/>
              </a:ext>
            </a:extLst>
          </p:cNvPr>
          <p:cNvSpPr txBox="1"/>
          <p:nvPr/>
        </p:nvSpPr>
        <p:spPr>
          <a:xfrm>
            <a:off x="8456439" y="3192346"/>
            <a:ext cx="2056525" cy="369332"/>
          </a:xfrm>
          <a:prstGeom prst="rect">
            <a:avLst/>
          </a:prstGeom>
          <a:noFill/>
        </p:spPr>
        <p:txBody>
          <a:bodyPr wrap="none" rtlCol="0">
            <a:spAutoFit/>
          </a:bodyPr>
          <a:lstStyle/>
          <a:p>
            <a:r>
              <a:rPr kumimoji="1" lang="en-US" altLang="ja-JP" dirty="0"/>
              <a:t>Temporal continuity</a:t>
            </a:r>
            <a:endParaRPr kumimoji="1" lang="ja-JP" altLang="en-US" dirty="0"/>
          </a:p>
        </p:txBody>
      </p:sp>
    </p:spTree>
    <p:extLst>
      <p:ext uri="{BB962C8B-B14F-4D97-AF65-F5344CB8AC3E}">
        <p14:creationId xmlns:p14="http://schemas.microsoft.com/office/powerpoint/2010/main" val="1399490426"/>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24174</TotalTime>
  <Words>6956</Words>
  <Application>Microsoft Office PowerPoint</Application>
  <PresentationFormat>ワイド画面</PresentationFormat>
  <Paragraphs>947</Paragraphs>
  <Slides>37</Slides>
  <Notes>30</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37</vt:i4>
      </vt:variant>
    </vt:vector>
  </HeadingPairs>
  <TitlesOfParts>
    <vt:vector size="48" baseType="lpstr">
      <vt:lpstr>inherit</vt:lpstr>
      <vt:lpstr>ＭＳ ゴシック</vt:lpstr>
      <vt:lpstr>游ゴシック</vt:lpstr>
      <vt:lpstr>Arial</vt:lpstr>
      <vt:lpstr>Calibri</vt:lpstr>
      <vt:lpstr>Calibri Light</vt:lpstr>
      <vt:lpstr>Symbol</vt:lpstr>
      <vt:lpstr>Times</vt:lpstr>
      <vt:lpstr>Times New Roman</vt:lpstr>
      <vt:lpstr>Wingdings</vt:lpstr>
      <vt:lpstr>レトロスペクト</vt:lpstr>
      <vt:lpstr>A Method for Evaluating the Reliability of Images Captured by Mobile Observation Cameras in Natural Environment</vt:lpstr>
      <vt:lpstr>Research background</vt:lpstr>
      <vt:lpstr>Previous research</vt:lpstr>
      <vt:lpstr>Quality and reliability of observational data</vt:lpstr>
      <vt:lpstr> Problem</vt:lpstr>
      <vt:lpstr>Proposed Method</vt:lpstr>
      <vt:lpstr>Our Approach</vt:lpstr>
      <vt:lpstr>Temporal continuity</vt:lpstr>
      <vt:lpstr>How to calculate temporal continuity</vt:lpstr>
      <vt:lpstr>Spatial Continuity</vt:lpstr>
      <vt:lpstr>How spatial continuity is calculated</vt:lpstr>
      <vt:lpstr>Object detection validity</vt:lpstr>
      <vt:lpstr>Experiment</vt:lpstr>
      <vt:lpstr>Experiment</vt:lpstr>
      <vt:lpstr>Temporal Continuity Results</vt:lpstr>
      <vt:lpstr>Spatial continuity Results</vt:lpstr>
      <vt:lpstr>Object detection validity Results</vt:lpstr>
      <vt:lpstr>Conclusion</vt:lpstr>
      <vt:lpstr>Thank you for your attention</vt:lpstr>
      <vt:lpstr>Proposed Method</vt:lpstr>
      <vt:lpstr>PowerPoint プレゼンテーション</vt:lpstr>
      <vt:lpstr>PowerPoint プレゼンテーション</vt:lpstr>
      <vt:lpstr>Proposed Method</vt:lpstr>
      <vt:lpstr>Proposed Method</vt:lpstr>
      <vt:lpstr>Proposed Method</vt:lpstr>
      <vt:lpstr>Proposed Method</vt:lpstr>
      <vt:lpstr>画像シーケンスの例</vt:lpstr>
      <vt:lpstr>Proposed Method</vt:lpstr>
      <vt:lpstr>Research topic</vt:lpstr>
      <vt:lpstr>Our approach</vt:lpstr>
      <vt:lpstr>Our approach</vt:lpstr>
      <vt:lpstr>Our approach</vt:lpstr>
      <vt:lpstr>参考文献</vt:lpstr>
      <vt:lpstr>参考文献</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ドローン飛行ルート支援のための センサーを活用した3D風速マップ作製</dc:title>
  <dc:creator>幸斗 瀬尾</dc:creator>
  <cp:lastModifiedBy>瀬尾　幸斗</cp:lastModifiedBy>
  <cp:revision>192</cp:revision>
  <dcterms:created xsi:type="dcterms:W3CDTF">2024-04-14T13:38:50Z</dcterms:created>
  <dcterms:modified xsi:type="dcterms:W3CDTF">2025-03-30T15:44:15Z</dcterms:modified>
</cp:coreProperties>
</file>