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504" r:id="rId2"/>
    <p:sldId id="259" r:id="rId3"/>
    <p:sldId id="446" r:id="rId4"/>
    <p:sldId id="484" r:id="rId5"/>
    <p:sldId id="502" r:id="rId6"/>
    <p:sldId id="338" r:id="rId7"/>
    <p:sldId id="375" r:id="rId8"/>
    <p:sldId id="496" r:id="rId9"/>
    <p:sldId id="473" r:id="rId10"/>
    <p:sldId id="498" r:id="rId11"/>
    <p:sldId id="495" r:id="rId12"/>
    <p:sldId id="450" r:id="rId13"/>
    <p:sldId id="485" r:id="rId14"/>
    <p:sldId id="451" r:id="rId15"/>
    <p:sldId id="490" r:id="rId16"/>
    <p:sldId id="483" r:id="rId17"/>
    <p:sldId id="486" r:id="rId18"/>
    <p:sldId id="487" r:id="rId19"/>
    <p:sldId id="503" r:id="rId20"/>
    <p:sldId id="491" r:id="rId21"/>
    <p:sldId id="464" r:id="rId22"/>
    <p:sldId id="258" r:id="rId23"/>
    <p:sldId id="261" r:id="rId24"/>
    <p:sldId id="277" r:id="rId25"/>
    <p:sldId id="298" r:id="rId26"/>
    <p:sldId id="31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9"/>
    <a:srgbClr val="FFFFCC"/>
    <a:srgbClr val="FF6600"/>
    <a:srgbClr val="FFCC99"/>
    <a:srgbClr val="FDB82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89660" autoAdjust="0"/>
  </p:normalViewPr>
  <p:slideViewPr>
    <p:cSldViewPr snapToGrid="0">
      <p:cViewPr varScale="1">
        <p:scale>
          <a:sx n="43" d="100"/>
          <a:sy n="43"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11A7D-68C3-4A89-86A9-762C18C10145}" type="datetimeFigureOut">
              <a:rPr kumimoji="1" lang="ja-JP" altLang="en-US" smtClean="0"/>
              <a:t>2025/3/31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AB750-5769-49AD-AC46-3C0720DC94D2}" type="slidenum">
              <a:rPr kumimoji="1" lang="ja-JP" altLang="en-US" smtClean="0"/>
              <a:t>‹#›</a:t>
            </a:fld>
            <a:endParaRPr kumimoji="1" lang="ja-JP" altLang="en-US"/>
          </a:p>
        </p:txBody>
      </p:sp>
    </p:spTree>
    <p:extLst>
      <p:ext uri="{BB962C8B-B14F-4D97-AF65-F5344CB8AC3E}">
        <p14:creationId xmlns:p14="http://schemas.microsoft.com/office/powerpoint/2010/main" val="38406763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4</a:t>
            </a:fld>
            <a:endParaRPr kumimoji="1" lang="ja-JP" altLang="en-US"/>
          </a:p>
        </p:txBody>
      </p:sp>
    </p:spTree>
    <p:extLst>
      <p:ext uri="{BB962C8B-B14F-4D97-AF65-F5344CB8AC3E}">
        <p14:creationId xmlns:p14="http://schemas.microsoft.com/office/powerpoint/2010/main" val="2725916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14</a:t>
            </a:fld>
            <a:endParaRPr kumimoji="1" lang="ja-JP" altLang="en-US"/>
          </a:p>
        </p:txBody>
      </p:sp>
    </p:spTree>
    <p:extLst>
      <p:ext uri="{BB962C8B-B14F-4D97-AF65-F5344CB8AC3E}">
        <p14:creationId xmlns:p14="http://schemas.microsoft.com/office/powerpoint/2010/main" val="383834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B3694-B1C1-98D6-B1D2-BA9780ADFC9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5BD547E-2D36-A1B6-10CA-FFB025B9D4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EED949-0360-C5CF-DA5C-0546EBF8E58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C2BDEA-9811-E4D5-EBA7-5A27C4C06232}"/>
              </a:ext>
            </a:extLst>
          </p:cNvPr>
          <p:cNvSpPr>
            <a:spLocks noGrp="1"/>
          </p:cNvSpPr>
          <p:nvPr>
            <p:ph type="sldNum" sz="quarter" idx="5"/>
          </p:nvPr>
        </p:nvSpPr>
        <p:spPr/>
        <p:txBody>
          <a:bodyPr/>
          <a:lstStyle/>
          <a:p>
            <a:fld id="{701AB750-5769-49AD-AC46-3C0720DC94D2}" type="slidenum">
              <a:rPr kumimoji="1" lang="ja-JP" altLang="en-US" smtClean="0"/>
              <a:t>15</a:t>
            </a:fld>
            <a:endParaRPr kumimoji="1" lang="ja-JP" altLang="en-US"/>
          </a:p>
        </p:txBody>
      </p:sp>
    </p:spTree>
    <p:extLst>
      <p:ext uri="{BB962C8B-B14F-4D97-AF65-F5344CB8AC3E}">
        <p14:creationId xmlns:p14="http://schemas.microsoft.com/office/powerpoint/2010/main" val="37737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16</a:t>
            </a:fld>
            <a:endParaRPr kumimoji="1" lang="ja-JP" altLang="en-US"/>
          </a:p>
        </p:txBody>
      </p:sp>
    </p:spTree>
    <p:extLst>
      <p:ext uri="{BB962C8B-B14F-4D97-AF65-F5344CB8AC3E}">
        <p14:creationId xmlns:p14="http://schemas.microsoft.com/office/powerpoint/2010/main" val="88141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17</a:t>
            </a:fld>
            <a:endParaRPr kumimoji="1" lang="ja-JP" altLang="en-US"/>
          </a:p>
        </p:txBody>
      </p:sp>
    </p:spTree>
    <p:extLst>
      <p:ext uri="{BB962C8B-B14F-4D97-AF65-F5344CB8AC3E}">
        <p14:creationId xmlns:p14="http://schemas.microsoft.com/office/powerpoint/2010/main" val="235072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５：００</a:t>
            </a:r>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5</a:t>
            </a:fld>
            <a:endParaRPr kumimoji="1" lang="ja-JP" altLang="en-US"/>
          </a:p>
        </p:txBody>
      </p:sp>
    </p:spTree>
    <p:extLst>
      <p:ext uri="{BB962C8B-B14F-4D97-AF65-F5344CB8AC3E}">
        <p14:creationId xmlns:p14="http://schemas.microsoft.com/office/powerpoint/2010/main" val="339744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6</a:t>
            </a:fld>
            <a:endParaRPr kumimoji="1" lang="ja-JP" altLang="en-US"/>
          </a:p>
        </p:txBody>
      </p:sp>
    </p:spTree>
    <p:extLst>
      <p:ext uri="{BB962C8B-B14F-4D97-AF65-F5344CB8AC3E}">
        <p14:creationId xmlns:p14="http://schemas.microsoft.com/office/powerpoint/2010/main" val="271516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A597A-9AF6-FBD3-080B-6DF8D4BB57C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0A103A7-ACBA-04D9-CDA4-2EA2CE693B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69DEA1-B84A-9253-6F56-B313F7FFF52F}"/>
              </a:ext>
            </a:extLst>
          </p:cNvPr>
          <p:cNvSpPr>
            <a:spLocks noGrp="1"/>
          </p:cNvSpPr>
          <p:nvPr>
            <p:ph type="body" idx="1"/>
          </p:nvPr>
        </p:nvSpPr>
        <p:spPr/>
        <p:txBody>
          <a:bodyPr/>
          <a:lstStyle/>
          <a:p>
            <a:r>
              <a:rPr kumimoji="1" lang="ja-JP" altLang="en-US" dirty="0"/>
              <a:t>では、信頼性の算出方法を説明します。</a:t>
            </a:r>
            <a:endParaRPr kumimoji="1" lang="en-US" altLang="ja-JP" dirty="0"/>
          </a:p>
          <a:p>
            <a:r>
              <a:rPr kumimoji="1" lang="ja-JP" altLang="en-US" dirty="0"/>
              <a:t>私たちのアプローチは、時間連続性、空間連続性、物体検知の妥当性の３つの観点から、信頼性を算出します。</a:t>
            </a:r>
            <a:endParaRPr kumimoji="1" lang="en-US" altLang="ja-JP" dirty="0"/>
          </a:p>
          <a:p>
            <a:r>
              <a:rPr kumimoji="1" lang="ja-JP" altLang="en-US" dirty="0"/>
              <a:t>時間連続性は、時間経過によるデータの類似度を計算します。</a:t>
            </a:r>
            <a:endParaRPr kumimoji="1" lang="en-US" altLang="ja-JP" dirty="0"/>
          </a:p>
          <a:p>
            <a:r>
              <a:rPr kumimoji="1" lang="ja-JP" altLang="en-US" dirty="0"/>
              <a:t>空間連続性は、移動して観測を行ったときの、エリアごとの重複率を計算します。</a:t>
            </a:r>
            <a:endParaRPr kumimoji="1" lang="en-US" altLang="ja-JP" dirty="0"/>
          </a:p>
          <a:p>
            <a:r>
              <a:rPr kumimoji="1" lang="ja-JP" altLang="en-US" dirty="0"/>
              <a:t>物体検知の妥当性は、検知した物体が観測対象かどうかで計算をします。</a:t>
            </a:r>
            <a:endParaRPr kumimoji="1" lang="en-US" altLang="ja-JP" dirty="0"/>
          </a:p>
          <a:p>
            <a:endParaRPr kumimoji="1" lang="en-US" altLang="ja-JP" dirty="0"/>
          </a:p>
          <a:p>
            <a:r>
              <a:rPr kumimoji="1" lang="en-US" altLang="ja-JP" dirty="0"/>
              <a:t>Now, we will explain how we calculate reliability.</a:t>
            </a:r>
          </a:p>
          <a:p>
            <a:r>
              <a:rPr kumimoji="1" lang="en-US" altLang="ja-JP" dirty="0"/>
              <a:t>Our approach calculates reliability from three perspectives: temporal continuity, spatial continuity, and validity of object detection.</a:t>
            </a:r>
          </a:p>
          <a:p>
            <a:r>
              <a:rPr kumimoji="1" lang="en-US" altLang="ja-JP" dirty="0"/>
              <a:t>Temporal continuity calculates the similarity of data over time.</a:t>
            </a:r>
          </a:p>
          <a:p>
            <a:r>
              <a:rPr kumimoji="1" lang="en-US" altLang="ja-JP" dirty="0"/>
              <a:t>Spatial continuity calculates the overlap rate for each area when observations are made while moving.</a:t>
            </a:r>
          </a:p>
          <a:p>
            <a:r>
              <a:rPr kumimoji="1" lang="en-US" altLang="ja-JP" dirty="0"/>
              <a:t>Validity of object detection is calculated based on whether the detected object is the target of observation.</a:t>
            </a:r>
            <a:endParaRPr kumimoji="1" lang="ja-JP" altLang="en-US" dirty="0"/>
          </a:p>
        </p:txBody>
      </p:sp>
      <p:sp>
        <p:nvSpPr>
          <p:cNvPr id="4" name="スライド番号プレースホルダー 3">
            <a:extLst>
              <a:ext uri="{FF2B5EF4-FFF2-40B4-BE49-F238E27FC236}">
                <a16:creationId xmlns:a16="http://schemas.microsoft.com/office/drawing/2014/main" id="{F5F8E565-4271-20A1-8B24-33FFF6E0E72B}"/>
              </a:ext>
            </a:extLst>
          </p:cNvPr>
          <p:cNvSpPr>
            <a:spLocks noGrp="1"/>
          </p:cNvSpPr>
          <p:nvPr>
            <p:ph type="sldNum" sz="quarter" idx="5"/>
          </p:nvPr>
        </p:nvSpPr>
        <p:spPr/>
        <p:txBody>
          <a:bodyPr/>
          <a:lstStyle/>
          <a:p>
            <a:fld id="{701AB750-5769-49AD-AC46-3C0720DC94D2}" type="slidenum">
              <a:rPr kumimoji="1" lang="ja-JP" altLang="en-US" smtClean="0"/>
              <a:t>8</a:t>
            </a:fld>
            <a:endParaRPr kumimoji="1" lang="ja-JP" altLang="en-US"/>
          </a:p>
        </p:txBody>
      </p:sp>
    </p:spTree>
    <p:extLst>
      <p:ext uri="{BB962C8B-B14F-4D97-AF65-F5344CB8AC3E}">
        <p14:creationId xmlns:p14="http://schemas.microsoft.com/office/powerpoint/2010/main" val="155778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5F249-EC6C-C598-4CB1-0D22B5D619D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3F4BBAD-F3F7-F55E-9677-8ED63E2D66D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2A3A696-475E-0C26-1480-F272F034014E}"/>
              </a:ext>
            </a:extLst>
          </p:cNvPr>
          <p:cNvSpPr>
            <a:spLocks noGrp="1"/>
          </p:cNvSpPr>
          <p:nvPr>
            <p:ph type="body" idx="1"/>
          </p:nvPr>
        </p:nvSpPr>
        <p:spPr/>
        <p:txBody>
          <a:bodyPr/>
          <a:lstStyle/>
          <a:p>
            <a:r>
              <a:rPr kumimoji="1" lang="ja-JP" altLang="en-US" dirty="0"/>
              <a:t>不確実性の定義（意味）</a:t>
            </a:r>
            <a:endParaRPr kumimoji="1" lang="en-US" altLang="ja-JP" dirty="0"/>
          </a:p>
          <a:p>
            <a:r>
              <a:rPr kumimoji="1" lang="ja-JP" altLang="en-US" dirty="0"/>
              <a:t>目的データの信頼性を算出というふうに（不確実性を扱えるかどうか）</a:t>
            </a:r>
            <a:endParaRPr kumimoji="1" lang="en-US" altLang="ja-JP" dirty="0"/>
          </a:p>
          <a:p>
            <a:r>
              <a:rPr kumimoji="1" lang="en-US" altLang="ja-JP" dirty="0"/>
              <a:t>https://qiita.com/Afo_guard_enthusiast/items/8ff4850385d1b2fa8e57</a:t>
            </a:r>
          </a:p>
          <a:p>
            <a:endParaRPr kumimoji="1" lang="ja-JP" altLang="en-US" dirty="0"/>
          </a:p>
        </p:txBody>
      </p:sp>
      <p:sp>
        <p:nvSpPr>
          <p:cNvPr id="4" name="スライド番号プレースホルダー 3">
            <a:extLst>
              <a:ext uri="{FF2B5EF4-FFF2-40B4-BE49-F238E27FC236}">
                <a16:creationId xmlns:a16="http://schemas.microsoft.com/office/drawing/2014/main" id="{6F63C5B9-721E-10FA-44D7-EB2EBE80762B}"/>
              </a:ext>
            </a:extLst>
          </p:cNvPr>
          <p:cNvSpPr>
            <a:spLocks noGrp="1"/>
          </p:cNvSpPr>
          <p:nvPr>
            <p:ph type="sldNum" sz="quarter" idx="5"/>
          </p:nvPr>
        </p:nvSpPr>
        <p:spPr/>
        <p:txBody>
          <a:bodyPr/>
          <a:lstStyle/>
          <a:p>
            <a:fld id="{701AB750-5769-49AD-AC46-3C0720DC94D2}" type="slidenum">
              <a:rPr kumimoji="1" lang="ja-JP" altLang="en-US" smtClean="0"/>
              <a:t>9</a:t>
            </a:fld>
            <a:endParaRPr kumimoji="1" lang="ja-JP" altLang="en-US"/>
          </a:p>
        </p:txBody>
      </p:sp>
    </p:spTree>
    <p:extLst>
      <p:ext uri="{BB962C8B-B14F-4D97-AF65-F5344CB8AC3E}">
        <p14:creationId xmlns:p14="http://schemas.microsoft.com/office/powerpoint/2010/main" val="341563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空間連続性は、一つの観測画像マップに注目して、隣同士の画像シーケンスから信頼性を計算します。</a:t>
            </a:r>
            <a:endParaRPr kumimoji="1" lang="en-US" altLang="ja-JP" dirty="0"/>
          </a:p>
          <a:p>
            <a:r>
              <a:rPr kumimoji="1" lang="ja-JP" altLang="en-US" dirty="0"/>
              <a:t>画像シーケンスはエリアをつなぐ重複のある画像のことです。</a:t>
            </a:r>
            <a:endParaRPr kumimoji="1" lang="en-US" altLang="ja-JP" dirty="0"/>
          </a:p>
          <a:p>
            <a:r>
              <a:rPr kumimoji="1" lang="ja-JP" altLang="en-US" dirty="0"/>
              <a:t>複数の画像シーケンスと１枚の観測画像マップの組み合わせです。</a:t>
            </a:r>
            <a:endParaRPr kumimoji="1" lang="en-US" altLang="ja-JP" dirty="0"/>
          </a:p>
          <a:p>
            <a:endParaRPr kumimoji="1" lang="en-US" altLang="ja-JP" dirty="0"/>
          </a:p>
          <a:p>
            <a:r>
              <a:rPr kumimoji="1" lang="en-US" altLang="ja-JP" dirty="0"/>
              <a:t>Spatial continuity focuses on one observed image map and calculates its reliability from adjacent image sequences.</a:t>
            </a:r>
          </a:p>
          <a:p>
            <a:r>
              <a:rPr kumimoji="1" lang="en-US" altLang="ja-JP" dirty="0"/>
              <a:t>Image sequences are images with overlaps that connect an area.</a:t>
            </a:r>
          </a:p>
          <a:p>
            <a:r>
              <a:rPr kumimoji="1" lang="en-US" altLang="ja-JP" dirty="0"/>
              <a:t>It is a combination of multiple image sequences and one observed image map.</a:t>
            </a:r>
          </a:p>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10</a:t>
            </a:fld>
            <a:endParaRPr kumimoji="1" lang="ja-JP" altLang="en-US"/>
          </a:p>
        </p:txBody>
      </p:sp>
    </p:spTree>
    <p:extLst>
      <p:ext uri="{BB962C8B-B14F-4D97-AF65-F5344CB8AC3E}">
        <p14:creationId xmlns:p14="http://schemas.microsoft.com/office/powerpoint/2010/main" val="351266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83764-B0BA-1D3B-C21C-DE7E75A47E6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B8A93A-6D3F-35B9-1849-99F553D9295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4471224-5202-C99D-3DEB-6B6E9080B82D}"/>
              </a:ext>
            </a:extLst>
          </p:cNvPr>
          <p:cNvSpPr>
            <a:spLocks noGrp="1"/>
          </p:cNvSpPr>
          <p:nvPr>
            <p:ph type="body" idx="1"/>
          </p:nvPr>
        </p:nvSpPr>
        <p:spPr/>
        <p:txBody>
          <a:bodyPr/>
          <a:lstStyle/>
          <a:p>
            <a:r>
              <a:rPr kumimoji="1" lang="ja-JP" altLang="en-US" dirty="0"/>
              <a:t>では、信頼性の算出方法を説明します。</a:t>
            </a:r>
            <a:endParaRPr kumimoji="1" lang="en-US" altLang="ja-JP" dirty="0"/>
          </a:p>
          <a:p>
            <a:r>
              <a:rPr kumimoji="1" lang="ja-JP" altLang="en-US" dirty="0"/>
              <a:t>私たちのアプローチは、時間連続性、空間連続性、物体検知の妥当性の３つの観点から、信頼性を算出します。</a:t>
            </a:r>
            <a:endParaRPr kumimoji="1" lang="en-US" altLang="ja-JP" dirty="0"/>
          </a:p>
          <a:p>
            <a:r>
              <a:rPr kumimoji="1" lang="ja-JP" altLang="en-US" dirty="0"/>
              <a:t>時間連続性は、時間経過によるデータの類似度を計算します。</a:t>
            </a:r>
            <a:endParaRPr kumimoji="1" lang="en-US" altLang="ja-JP" dirty="0"/>
          </a:p>
          <a:p>
            <a:r>
              <a:rPr kumimoji="1" lang="ja-JP" altLang="en-US" dirty="0"/>
              <a:t>空間連続性は、移動して観測を行ったときの、エリアごとの重複率を計算します。</a:t>
            </a:r>
            <a:endParaRPr kumimoji="1" lang="en-US" altLang="ja-JP" dirty="0"/>
          </a:p>
          <a:p>
            <a:r>
              <a:rPr kumimoji="1" lang="ja-JP" altLang="en-US" dirty="0"/>
              <a:t>物体検知の妥当性は、検知した物体が観測対象かどうかで計算をします。</a:t>
            </a:r>
            <a:endParaRPr kumimoji="1" lang="en-US" altLang="ja-JP" dirty="0"/>
          </a:p>
          <a:p>
            <a:endParaRPr kumimoji="1" lang="en-US" altLang="ja-JP" dirty="0"/>
          </a:p>
          <a:p>
            <a:r>
              <a:rPr kumimoji="1" lang="en-US" altLang="ja-JP" dirty="0"/>
              <a:t>Now, we will explain how we calculate reliability.</a:t>
            </a:r>
          </a:p>
          <a:p>
            <a:r>
              <a:rPr kumimoji="1" lang="en-US" altLang="ja-JP" dirty="0"/>
              <a:t>Our approach calculates reliability from three perspectives: temporal continuity, spatial continuity, and validity of object detection.</a:t>
            </a:r>
          </a:p>
          <a:p>
            <a:r>
              <a:rPr kumimoji="1" lang="en-US" altLang="ja-JP" dirty="0"/>
              <a:t>Temporal continuity calculates the similarity of data over time.</a:t>
            </a:r>
          </a:p>
          <a:p>
            <a:r>
              <a:rPr kumimoji="1" lang="en-US" altLang="ja-JP" dirty="0"/>
              <a:t>Spatial continuity calculates the overlap rate for each area when observations are made while moving.</a:t>
            </a:r>
          </a:p>
          <a:p>
            <a:r>
              <a:rPr kumimoji="1" lang="en-US" altLang="ja-JP" dirty="0"/>
              <a:t>Validity of object detection is calculated based on whether the detected object is the target of observation.</a:t>
            </a:r>
            <a:endParaRPr kumimoji="1" lang="ja-JP" altLang="en-US" dirty="0"/>
          </a:p>
        </p:txBody>
      </p:sp>
      <p:sp>
        <p:nvSpPr>
          <p:cNvPr id="4" name="スライド番号プレースホルダー 3">
            <a:extLst>
              <a:ext uri="{FF2B5EF4-FFF2-40B4-BE49-F238E27FC236}">
                <a16:creationId xmlns:a16="http://schemas.microsoft.com/office/drawing/2014/main" id="{7E47320F-114E-4598-2C1E-4FF500263087}"/>
              </a:ext>
            </a:extLst>
          </p:cNvPr>
          <p:cNvSpPr>
            <a:spLocks noGrp="1"/>
          </p:cNvSpPr>
          <p:nvPr>
            <p:ph type="sldNum" sz="quarter" idx="5"/>
          </p:nvPr>
        </p:nvSpPr>
        <p:spPr/>
        <p:txBody>
          <a:bodyPr/>
          <a:lstStyle/>
          <a:p>
            <a:fld id="{701AB750-5769-49AD-AC46-3C0720DC94D2}" type="slidenum">
              <a:rPr kumimoji="1" lang="ja-JP" altLang="en-US" smtClean="0"/>
              <a:t>11</a:t>
            </a:fld>
            <a:endParaRPr kumimoji="1" lang="ja-JP" altLang="en-US"/>
          </a:p>
        </p:txBody>
      </p:sp>
    </p:spTree>
    <p:extLst>
      <p:ext uri="{BB962C8B-B14F-4D97-AF65-F5344CB8AC3E}">
        <p14:creationId xmlns:p14="http://schemas.microsoft.com/office/powerpoint/2010/main" val="3543544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不確実性の定義（意味）</a:t>
            </a:r>
            <a:endParaRPr kumimoji="1" lang="en-US" altLang="ja-JP" dirty="0"/>
          </a:p>
          <a:p>
            <a:r>
              <a:rPr kumimoji="1" lang="ja-JP" altLang="en-US" dirty="0"/>
              <a:t>目的データの信頼性を算出というふうに（不確実性を扱えるかどうか）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12</a:t>
            </a:fld>
            <a:endParaRPr kumimoji="1" lang="ja-JP" altLang="en-US"/>
          </a:p>
        </p:txBody>
      </p:sp>
    </p:spTree>
    <p:extLst>
      <p:ext uri="{BB962C8B-B14F-4D97-AF65-F5344CB8AC3E}">
        <p14:creationId xmlns:p14="http://schemas.microsoft.com/office/powerpoint/2010/main" val="17163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099AA-7085-C499-131B-300995DFB8F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997FA8-3E49-A17A-AE93-0132108D83C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C36D566-8A7C-77BE-8804-42F1A72604DB}"/>
              </a:ext>
            </a:extLst>
          </p:cNvPr>
          <p:cNvSpPr>
            <a:spLocks noGrp="1"/>
          </p:cNvSpPr>
          <p:nvPr>
            <p:ph type="body" idx="1"/>
          </p:nvPr>
        </p:nvSpPr>
        <p:spPr/>
        <p:txBody>
          <a:bodyPr/>
          <a:lstStyle/>
          <a:p>
            <a:r>
              <a:rPr kumimoji="1" lang="ja-JP" altLang="en-US" dirty="0"/>
              <a:t>不確実性の定義（意味）</a:t>
            </a:r>
            <a:endParaRPr kumimoji="1" lang="en-US" altLang="ja-JP" dirty="0"/>
          </a:p>
          <a:p>
            <a:r>
              <a:rPr kumimoji="1" lang="ja-JP" altLang="en-US" dirty="0"/>
              <a:t>目的データの信頼性を算出というふうに（不確実性を扱えるかどうか）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FC41605B-D6D4-9C78-1DE0-D4653DAE60D9}"/>
              </a:ext>
            </a:extLst>
          </p:cNvPr>
          <p:cNvSpPr>
            <a:spLocks noGrp="1"/>
          </p:cNvSpPr>
          <p:nvPr>
            <p:ph type="sldNum" sz="quarter" idx="5"/>
          </p:nvPr>
        </p:nvSpPr>
        <p:spPr/>
        <p:txBody>
          <a:bodyPr/>
          <a:lstStyle/>
          <a:p>
            <a:fld id="{701AB750-5769-49AD-AC46-3C0720DC94D2}" type="slidenum">
              <a:rPr kumimoji="1" lang="ja-JP" altLang="en-US" smtClean="0"/>
              <a:t>13</a:t>
            </a:fld>
            <a:endParaRPr kumimoji="1" lang="ja-JP" altLang="en-US"/>
          </a:p>
        </p:txBody>
      </p:sp>
    </p:spTree>
    <p:extLst>
      <p:ext uri="{BB962C8B-B14F-4D97-AF65-F5344CB8AC3E}">
        <p14:creationId xmlns:p14="http://schemas.microsoft.com/office/powerpoint/2010/main" val="124736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D20A37A-F17A-499B-8B16-220E1DA35AFB}"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64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BEDCC0-05E7-4BAD-833B-A3AA09E9B2A0}"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103300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3E8A07-E3ED-4C6F-82FC-750117B42FD5}"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15266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B8214-6A97-4991-A186-C22E8167E1D6}"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288444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D15382E-631C-4AFB-9FD9-A2F3ADCA50E0}"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38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168BA74-F963-45B1-84E7-421038041410}" type="datetime1">
              <a:rPr kumimoji="1" lang="ja-JP" altLang="en-US" smtClean="0"/>
              <a:t>2025/3/31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65563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5585DF-F940-43A4-9590-AFD68059EEBD}" type="datetime1">
              <a:rPr kumimoji="1" lang="ja-JP" altLang="en-US" smtClean="0"/>
              <a:t>2025/3/31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344276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7FA797-804C-456C-9788-CEA1C52735AE}" type="datetime1">
              <a:rPr kumimoji="1" lang="ja-JP" altLang="en-US" smtClean="0"/>
              <a:t>2025/3/31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161533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0D1B94-36AB-4B57-87EE-A38E2193953A}" type="datetime1">
              <a:rPr kumimoji="1" lang="ja-JP" altLang="en-US" smtClean="0"/>
              <a:t>2025/3/31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259315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1CD8B1-9D1C-4DAB-87CB-3D58F530B630}" type="datetime1">
              <a:rPr kumimoji="1" lang="ja-JP" altLang="en-US" smtClean="0"/>
              <a:t>2025/3/31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54664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1D6091-7619-40FC-A692-ED1A63B9BC9F}" type="datetime1">
              <a:rPr kumimoji="1" lang="ja-JP" altLang="en-US" smtClean="0"/>
              <a:t>2025/3/31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98058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840860"/>
          </a:xfrm>
          <a:prstGeom prst="rect">
            <a:avLst/>
          </a:prstGeom>
        </p:spPr>
        <p:txBody>
          <a:bodyPr vert="horz" lIns="91440" tIns="45720" rIns="91440" bIns="45720" rtlCol="0" anchor="b">
            <a:normAutofit/>
          </a:bodyPr>
          <a:lstStyle/>
          <a:p>
            <a:endParaRPr lang="en-US" dirty="0"/>
          </a:p>
        </p:txBody>
      </p:sp>
      <p:sp>
        <p:nvSpPr>
          <p:cNvPr id="3" name="Text Placeholder 2"/>
          <p:cNvSpPr>
            <a:spLocks noGrp="1"/>
          </p:cNvSpPr>
          <p:nvPr>
            <p:ph type="body" idx="1"/>
          </p:nvPr>
        </p:nvSpPr>
        <p:spPr>
          <a:xfrm>
            <a:off x="1097280" y="1442705"/>
            <a:ext cx="10058400" cy="4426389"/>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CE4D3-568D-4FB3-B804-75F87D8AC673}" type="datetime1">
              <a:rPr kumimoji="1" lang="ja-JP" altLang="en-US" smtClean="0"/>
              <a:t>2025/3/31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800">
                <a:solidFill>
                  <a:srgbClr val="FFFFFF"/>
                </a:solidFill>
              </a:defRPr>
            </a:lvl1pPr>
          </a:lstStyle>
          <a:p>
            <a:fld id="{025BF1CB-AC46-4392-AACF-5E1B0FBAF5D6}" type="slidenum">
              <a:rPr kumimoji="1" lang="ja-JP" altLang="en-US" smtClean="0"/>
              <a:pPr/>
              <a:t>‹#›</a:t>
            </a:fld>
            <a:endParaRPr kumimoji="1" lang="ja-JP" altLang="en-US" dirty="0"/>
          </a:p>
        </p:txBody>
      </p:sp>
      <p:cxnSp>
        <p:nvCxnSpPr>
          <p:cNvPr id="10" name="Straight Connector 9"/>
          <p:cNvCxnSpPr/>
          <p:nvPr/>
        </p:nvCxnSpPr>
        <p:spPr>
          <a:xfrm>
            <a:off x="1188720" y="128508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9468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5.png"/><Relationship Id="rId7"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3.jpeg"/><Relationship Id="rId4" Type="http://schemas.openxmlformats.org/officeDocument/2006/relationships/image" Target="../media/image16.jpeg"/><Relationship Id="rId9"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pref.ehime.jp/uploaded/attachment/109690.pdf" TargetMode="External"/><Relationship Id="rId2" Type="http://schemas.openxmlformats.org/officeDocument/2006/relationships/hyperlink" Target="https://www.jma.go.jp/jma/kishou/know/windpro/kaisetsu.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rtimes.jp/main/html/rd/p/000000108.000050415.html" TargetMode="External"/><Relationship Id="rId2" Type="http://schemas.openxmlformats.org/officeDocument/2006/relationships/hyperlink" Target="https://drone-roofer.com/mottobe/topics/column/704/#%e3%83%89%e3%83%ad%e3%83%bc%e3%83%b3%e4%ba%8b%e6%95%85%e3%81%ae%e5%8e%9f%e5%9b%a0%e3%81%a8%e4%ba%8b%e4%be%8b" TargetMode="External"/><Relationship Id="rId1" Type="http://schemas.openxmlformats.org/officeDocument/2006/relationships/slideLayout" Target="../slideLayouts/slideLayout2.xml"/><Relationship Id="rId5" Type="http://schemas.openxmlformats.org/officeDocument/2006/relationships/hyperlink" Target="https://www.dpri.kyoto-u.ac.jp/nenpo/no63/ronbunB/a63b0p25.pdf" TargetMode="External"/><Relationship Id="rId4" Type="http://schemas.openxmlformats.org/officeDocument/2006/relationships/hyperlink" Target="https://www.mlit.go.jp/common/001598473.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note.com/tenchijincompass/n/n1cbc425158f0" TargetMode="External"/><Relationship Id="rId7" Type="http://schemas.openxmlformats.org/officeDocument/2006/relationships/hyperlink" Target="https://procrobo.com/blog/drone-problem/" TargetMode="External"/><Relationship Id="rId2" Type="http://schemas.openxmlformats.org/officeDocument/2006/relationships/hyperlink" Target="https://www.chiikan.co.jp/service/analysis/drone.php" TargetMode="External"/><Relationship Id="rId1" Type="http://schemas.openxmlformats.org/officeDocument/2006/relationships/slideLayout" Target="../slideLayouts/slideLayout2.xml"/><Relationship Id="rId6" Type="http://schemas.openxmlformats.org/officeDocument/2006/relationships/hyperlink" Target="https://www.softbank.jp/biz/solutions/generative-ai/ai-glossary/multimodal-ai/" TargetMode="External"/><Relationship Id="rId5" Type="http://schemas.openxmlformats.org/officeDocument/2006/relationships/hyperlink" Target="https://www.aist.go.jp/aist_j/magazine/20231129.html" TargetMode="External"/><Relationship Id="rId4" Type="http://schemas.openxmlformats.org/officeDocument/2006/relationships/hyperlink" Target="https://sorabatake.jp/7777/"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ntt-geospace.co.jp/products/koukuu.html#:~:text=%E5%9B%BD%E5%9C%9F%E4%BA%A4%E9%80%9A%E7%9C%81%E5%85%AC%E5%85%B1%E6%B8%AC%E9%87%8F,%E3%81%8C%E7%B5%B6%E8%B3%9B%E3%81%95%E3%82%8C%E3%81%A6%E3%81%84%E3%81%BE%E3%81%99%E3%80%82" TargetMode="External"/><Relationship Id="rId3" Type="http://schemas.openxmlformats.org/officeDocument/2006/relationships/hyperlink" Target="https://www.city.hokota.lg.jp/page/page006369.html" TargetMode="External"/><Relationship Id="rId7" Type="http://schemas.openxmlformats.org/officeDocument/2006/relationships/hyperlink" Target="https://www.jstage.jst.go.jp/article/pjsai/JSAI2023/0/JSAI2023_1O5GS703/_article/-char/ja/" TargetMode="External"/><Relationship Id="rId2" Type="http://schemas.openxmlformats.org/officeDocument/2006/relationships/hyperlink" Target="https://www.mlit.go.jp/plateau/" TargetMode="External"/><Relationship Id="rId1" Type="http://schemas.openxmlformats.org/officeDocument/2006/relationships/slideLayout" Target="../slideLayouts/slideLayout2.xml"/><Relationship Id="rId6" Type="http://schemas.openxmlformats.org/officeDocument/2006/relationships/hyperlink" Target="https://drone.tsukuba.co.jp/drone-height.html" TargetMode="External"/><Relationship Id="rId5" Type="http://schemas.openxmlformats.org/officeDocument/2006/relationships/hyperlink" Target="https://www.nipr.ac.jp/info/notice/20220124.html" TargetMode="External"/><Relationship Id="rId4" Type="http://schemas.openxmlformats.org/officeDocument/2006/relationships/hyperlink" Target="https://www.bousai.go.jp/kazan/chousakikaku/pdf/dai4kai/siryo1-9.pdf" TargetMode="External"/><Relationship Id="rId9" Type="http://schemas.openxmlformats.org/officeDocument/2006/relationships/hyperlink" Target="https://www.esrij.com/gis-guide/imagery/images/#:~:text=%E8%A1%9B%E6%98%9F%E7%94%BB%E5%83%8F%E3%81%AF%E4%BA%BA%E5%B7%A5%E8%A1%9B%E6%98%9F,%E3%81%99%E3%82%8B%E3%81%93%E3%81%A8%E3%81%8C%E3%81%A7%E3%81%8D%E3%81%BE%E3%81%99%E3%80%82"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smrmkt.hatenablog.jp/entry/2014/04/15/002238" TargetMode="External"/><Relationship Id="rId3" Type="http://schemas.openxmlformats.org/officeDocument/2006/relationships/hyperlink" Target="https://www.jstage.jst.go.jp/article/jsprs/56/3/56_81/_pdf/-char/ja" TargetMode="External"/><Relationship Id="rId7" Type="http://schemas.openxmlformats.org/officeDocument/2006/relationships/hyperlink" Target="https://www.comm.tcu.ac.jp/shi/assets/2083107.pdf" TargetMode="External"/><Relationship Id="rId2" Type="http://schemas.openxmlformats.org/officeDocument/2006/relationships/hyperlink" Target="https://www.gsi.go.jp/common/000186712.pdf" TargetMode="External"/><Relationship Id="rId1" Type="http://schemas.openxmlformats.org/officeDocument/2006/relationships/slideLayout" Target="../slideLayouts/slideLayout2.xml"/><Relationship Id="rId6" Type="http://schemas.openxmlformats.org/officeDocument/2006/relationships/hyperlink" Target="https://sorabatake.jp/279/" TargetMode="External"/><Relationship Id="rId11" Type="http://schemas.openxmlformats.org/officeDocument/2006/relationships/hyperlink" Target="https://www.data.jma.go.jp/cpdinfo/ipcc/ar5/ipcc_ar5_wg1_faq1.1_jpn.pdf" TargetMode="External"/><Relationship Id="rId5" Type="http://schemas.openxmlformats.org/officeDocument/2006/relationships/hyperlink" Target="https://docs.qgis.org/3.34/ja/docs/gentle_gis_introduction/spatial_analysis_interpolation.html" TargetMode="External"/><Relationship Id="rId10" Type="http://schemas.openxmlformats.org/officeDocument/2006/relationships/hyperlink" Target="https://www.ibm.com/jp-ja/topics/data-reliability" TargetMode="External"/><Relationship Id="rId4" Type="http://schemas.openxmlformats.org/officeDocument/2006/relationships/hyperlink" Target="https://www.glavis-hd.com/social_problem/000417/" TargetMode="External"/><Relationship Id="rId9" Type="http://schemas.openxmlformats.org/officeDocument/2006/relationships/hyperlink" Target="https://openreview.net/forum?id=BJJLHbb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04FDD-38B4-AFDB-BF43-558F2B9AFA79}"/>
              </a:ext>
            </a:extLst>
          </p:cNvPr>
          <p:cNvSpPr>
            <a:spLocks noGrp="1"/>
          </p:cNvSpPr>
          <p:nvPr>
            <p:ph type="ctrTitle"/>
          </p:nvPr>
        </p:nvSpPr>
        <p:spPr/>
        <p:txBody>
          <a:bodyPr>
            <a:normAutofit/>
          </a:bodyPr>
          <a:lstStyle/>
          <a:p>
            <a:pPr algn="ctr"/>
            <a:r>
              <a:rPr kumimoji="1" lang="ja-JP" altLang="en-US" sz="4800" dirty="0"/>
              <a:t>自然環境における移動観測画像を</a:t>
            </a:r>
            <a:br>
              <a:rPr kumimoji="1" lang="en-US" altLang="ja-JP" sz="4800" dirty="0"/>
            </a:br>
            <a:r>
              <a:rPr kumimoji="1" lang="ja-JP" altLang="en-US" sz="4800" dirty="0"/>
              <a:t>対象とした信頼性算出手法</a:t>
            </a:r>
          </a:p>
        </p:txBody>
      </p:sp>
      <p:sp>
        <p:nvSpPr>
          <p:cNvPr id="3" name="字幕 2">
            <a:extLst>
              <a:ext uri="{FF2B5EF4-FFF2-40B4-BE49-F238E27FC236}">
                <a16:creationId xmlns:a16="http://schemas.microsoft.com/office/drawing/2014/main" id="{C27E3C5B-170D-AF3A-2DB5-894384C54E7A}"/>
              </a:ext>
            </a:extLst>
          </p:cNvPr>
          <p:cNvSpPr>
            <a:spLocks noGrp="1"/>
          </p:cNvSpPr>
          <p:nvPr>
            <p:ph type="subTitle" idx="1"/>
          </p:nvPr>
        </p:nvSpPr>
        <p:spPr>
          <a:xfrm>
            <a:off x="1100051" y="4455621"/>
            <a:ext cx="10058400" cy="1768716"/>
          </a:xfrm>
        </p:spPr>
        <p:txBody>
          <a:bodyPr>
            <a:normAutofit/>
          </a:bodyPr>
          <a:lstStyle/>
          <a:p>
            <a:r>
              <a:rPr kumimoji="1" lang="ja-JP" altLang="en-US" dirty="0"/>
              <a:t>瀬尾幸斗，</a:t>
            </a:r>
            <a:r>
              <a:rPr lang="ja-JP" altLang="en-US" dirty="0"/>
              <a:t>鷹野孝典，渡部展也，</a:t>
            </a:r>
            <a:r>
              <a:rPr lang="en-US" altLang="ja-JP" dirty="0"/>
              <a:t>Kin fun Li</a:t>
            </a:r>
          </a:p>
          <a:p>
            <a:endParaRPr lang="en-US" altLang="ja-JP" sz="2000" dirty="0"/>
          </a:p>
          <a:p>
            <a:r>
              <a:rPr lang="ja-JP" altLang="en-US" sz="2000" dirty="0"/>
              <a:t>神奈川工科大学院工学研究科情報工学専攻博士前期課程</a:t>
            </a:r>
            <a:endParaRPr lang="en-US" altLang="ja-JP" sz="2000" dirty="0"/>
          </a:p>
        </p:txBody>
      </p:sp>
      <p:sp>
        <p:nvSpPr>
          <p:cNvPr id="4" name="スライド番号プレースホルダー 3">
            <a:extLst>
              <a:ext uri="{FF2B5EF4-FFF2-40B4-BE49-F238E27FC236}">
                <a16:creationId xmlns:a16="http://schemas.microsoft.com/office/drawing/2014/main" id="{4604B150-09A9-0199-AF5F-88FADFFD8A89}"/>
              </a:ext>
            </a:extLst>
          </p:cNvPr>
          <p:cNvSpPr>
            <a:spLocks noGrp="1"/>
          </p:cNvSpPr>
          <p:nvPr>
            <p:ph type="sldNum" sz="quarter" idx="12"/>
          </p:nvPr>
        </p:nvSpPr>
        <p:spPr/>
        <p:txBody>
          <a:bodyPr/>
          <a:lstStyle/>
          <a:p>
            <a:fld id="{025BF1CB-AC46-4392-AACF-5E1B0FBAF5D6}" type="slidenum">
              <a:rPr kumimoji="1" lang="ja-JP" altLang="en-US" smtClean="0"/>
              <a:t>1</a:t>
            </a:fld>
            <a:endParaRPr kumimoji="1" lang="ja-JP" altLang="en-US"/>
          </a:p>
        </p:txBody>
      </p:sp>
    </p:spTree>
    <p:extLst>
      <p:ext uri="{BB962C8B-B14F-4D97-AF65-F5344CB8AC3E}">
        <p14:creationId xmlns:p14="http://schemas.microsoft.com/office/powerpoint/2010/main" val="97922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C8281-B5C4-C7C0-568C-F6E4F9379C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D4BF9E-3BA3-0650-0098-E59CCEDBF596}"/>
              </a:ext>
            </a:extLst>
          </p:cNvPr>
          <p:cNvSpPr>
            <a:spLocks noGrp="1"/>
          </p:cNvSpPr>
          <p:nvPr>
            <p:ph type="title"/>
          </p:nvPr>
        </p:nvSpPr>
        <p:spPr/>
        <p:txBody>
          <a:bodyPr/>
          <a:lstStyle/>
          <a:p>
            <a:r>
              <a:rPr kumimoji="1" lang="ja-JP" altLang="en-US" dirty="0"/>
              <a:t>空間連続性について</a:t>
            </a:r>
            <a:endParaRPr kumimoji="1" lang="ja-JP" altLang="en-US" dirty="0">
              <a:latin typeface="+mn-lt"/>
            </a:endParaRPr>
          </a:p>
        </p:txBody>
      </p:sp>
      <p:sp>
        <p:nvSpPr>
          <p:cNvPr id="12" name="スライド番号プレースホルダー 11">
            <a:extLst>
              <a:ext uri="{FF2B5EF4-FFF2-40B4-BE49-F238E27FC236}">
                <a16:creationId xmlns:a16="http://schemas.microsoft.com/office/drawing/2014/main" id="{3172290E-EF3A-A2A4-9F79-DFA395F2775E}"/>
              </a:ext>
            </a:extLst>
          </p:cNvPr>
          <p:cNvSpPr>
            <a:spLocks noGrp="1"/>
          </p:cNvSpPr>
          <p:nvPr>
            <p:ph type="sldNum" sz="quarter" idx="12"/>
          </p:nvPr>
        </p:nvSpPr>
        <p:spPr/>
        <p:txBody>
          <a:bodyPr/>
          <a:lstStyle/>
          <a:p>
            <a:fld id="{025BF1CB-AC46-4392-AACF-5E1B0FBAF5D6}" type="slidenum">
              <a:rPr kumimoji="1" lang="ja-JP" altLang="en-US" smtClean="0"/>
              <a:t>10</a:t>
            </a:fld>
            <a:endParaRPr kumimoji="1" lang="ja-JP" altLang="en-US"/>
          </a:p>
        </p:txBody>
      </p:sp>
      <p:grpSp>
        <p:nvGrpSpPr>
          <p:cNvPr id="184" name="グループ化 183">
            <a:extLst>
              <a:ext uri="{FF2B5EF4-FFF2-40B4-BE49-F238E27FC236}">
                <a16:creationId xmlns:a16="http://schemas.microsoft.com/office/drawing/2014/main" id="{D0716FB2-C01B-6F9C-F211-E6D23BF2A845}"/>
              </a:ext>
            </a:extLst>
          </p:cNvPr>
          <p:cNvGrpSpPr/>
          <p:nvPr/>
        </p:nvGrpSpPr>
        <p:grpSpPr>
          <a:xfrm>
            <a:off x="6066817" y="2706785"/>
            <a:ext cx="6831723" cy="3599446"/>
            <a:chOff x="4256088" y="2451100"/>
            <a:chExt cx="3679825" cy="2117912"/>
          </a:xfrm>
        </p:grpSpPr>
        <p:sp>
          <p:nvSpPr>
            <p:cNvPr id="185" name="AutoShape 3">
              <a:extLst>
                <a:ext uri="{FF2B5EF4-FFF2-40B4-BE49-F238E27FC236}">
                  <a16:creationId xmlns:a16="http://schemas.microsoft.com/office/drawing/2014/main" id="{76A641A0-56C0-325E-B0F1-B8523950C977}"/>
                </a:ext>
              </a:extLst>
            </p:cNvPr>
            <p:cNvSpPr>
              <a:spLocks noChangeAspect="1" noChangeArrowheads="1" noTextEdit="1"/>
            </p:cNvSpPr>
            <p:nvPr/>
          </p:nvSpPr>
          <p:spPr bwMode="auto">
            <a:xfrm>
              <a:off x="4256088" y="2451100"/>
              <a:ext cx="36798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6" name="Rectangle 5">
              <a:extLst>
                <a:ext uri="{FF2B5EF4-FFF2-40B4-BE49-F238E27FC236}">
                  <a16:creationId xmlns:a16="http://schemas.microsoft.com/office/drawing/2014/main" id="{59160DAB-9F22-002D-871F-EB155253CBC1}"/>
                </a:ext>
              </a:extLst>
            </p:cNvPr>
            <p:cNvSpPr>
              <a:spLocks noChangeArrowheads="1"/>
            </p:cNvSpPr>
            <p:nvPr/>
          </p:nvSpPr>
          <p:spPr bwMode="auto">
            <a:xfrm>
              <a:off x="53657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7" name="Rectangle 6">
              <a:extLst>
                <a:ext uri="{FF2B5EF4-FFF2-40B4-BE49-F238E27FC236}">
                  <a16:creationId xmlns:a16="http://schemas.microsoft.com/office/drawing/2014/main" id="{6BD2357F-55DF-14AD-759A-D6B12C36F553}"/>
                </a:ext>
              </a:extLst>
            </p:cNvPr>
            <p:cNvSpPr>
              <a:spLocks noChangeArrowheads="1"/>
            </p:cNvSpPr>
            <p:nvPr/>
          </p:nvSpPr>
          <p:spPr bwMode="auto">
            <a:xfrm>
              <a:off x="53657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8" name="Rectangle 7">
              <a:extLst>
                <a:ext uri="{FF2B5EF4-FFF2-40B4-BE49-F238E27FC236}">
                  <a16:creationId xmlns:a16="http://schemas.microsoft.com/office/drawing/2014/main" id="{4BB802E8-140D-3DB1-102D-87242F75AEE2}"/>
                </a:ext>
              </a:extLst>
            </p:cNvPr>
            <p:cNvSpPr>
              <a:spLocks noChangeArrowheads="1"/>
            </p:cNvSpPr>
            <p:nvPr/>
          </p:nvSpPr>
          <p:spPr bwMode="auto">
            <a:xfrm>
              <a:off x="60515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9" name="Rectangle 8">
              <a:extLst>
                <a:ext uri="{FF2B5EF4-FFF2-40B4-BE49-F238E27FC236}">
                  <a16:creationId xmlns:a16="http://schemas.microsoft.com/office/drawing/2014/main" id="{2DAB4ADC-4B5F-3A07-1935-FF9A5365AFE1}"/>
                </a:ext>
              </a:extLst>
            </p:cNvPr>
            <p:cNvSpPr>
              <a:spLocks noChangeArrowheads="1"/>
            </p:cNvSpPr>
            <p:nvPr/>
          </p:nvSpPr>
          <p:spPr bwMode="auto">
            <a:xfrm>
              <a:off x="60515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0" name="Rectangle 9">
              <a:extLst>
                <a:ext uri="{FF2B5EF4-FFF2-40B4-BE49-F238E27FC236}">
                  <a16:creationId xmlns:a16="http://schemas.microsoft.com/office/drawing/2014/main" id="{3E3B884F-D311-B6FC-3B16-1A44B999A0A5}"/>
                </a:ext>
              </a:extLst>
            </p:cNvPr>
            <p:cNvSpPr>
              <a:spLocks noChangeArrowheads="1"/>
            </p:cNvSpPr>
            <p:nvPr/>
          </p:nvSpPr>
          <p:spPr bwMode="auto">
            <a:xfrm>
              <a:off x="5648326" y="2740025"/>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1" name="Rectangle 10">
              <a:extLst>
                <a:ext uri="{FF2B5EF4-FFF2-40B4-BE49-F238E27FC236}">
                  <a16:creationId xmlns:a16="http://schemas.microsoft.com/office/drawing/2014/main" id="{00B1B8E8-E5E7-0F99-9063-B1E4E60EC201}"/>
                </a:ext>
              </a:extLst>
            </p:cNvPr>
            <p:cNvSpPr>
              <a:spLocks noChangeArrowheads="1"/>
            </p:cNvSpPr>
            <p:nvPr/>
          </p:nvSpPr>
          <p:spPr bwMode="auto">
            <a:xfrm>
              <a:off x="5700713"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p</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2" name="Rectangle 11">
              <a:extLst>
                <a:ext uri="{FF2B5EF4-FFF2-40B4-BE49-F238E27FC236}">
                  <a16:creationId xmlns:a16="http://schemas.microsoft.com/office/drawing/2014/main" id="{C4BB0B84-1E25-7075-2C08-CA95C782F811}"/>
                </a:ext>
              </a:extLst>
            </p:cNvPr>
            <p:cNvSpPr>
              <a:spLocks noChangeArrowheads="1"/>
            </p:cNvSpPr>
            <p:nvPr/>
          </p:nvSpPr>
          <p:spPr bwMode="auto">
            <a:xfrm>
              <a:off x="6280151" y="2743200"/>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3" name="Rectangle 12">
              <a:extLst>
                <a:ext uri="{FF2B5EF4-FFF2-40B4-BE49-F238E27FC236}">
                  <a16:creationId xmlns:a16="http://schemas.microsoft.com/office/drawing/2014/main" id="{42E0B0FB-D265-F5BF-0CFB-B3E5F9B7772D}"/>
                </a:ext>
              </a:extLst>
            </p:cNvPr>
            <p:cNvSpPr>
              <a:spLocks noChangeArrowheads="1"/>
            </p:cNvSpPr>
            <p:nvPr/>
          </p:nvSpPr>
          <p:spPr bwMode="auto">
            <a:xfrm>
              <a:off x="6334126"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p</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4" name="Rectangle 13">
              <a:extLst>
                <a:ext uri="{FF2B5EF4-FFF2-40B4-BE49-F238E27FC236}">
                  <a16:creationId xmlns:a16="http://schemas.microsoft.com/office/drawing/2014/main" id="{9F458693-966D-369B-E2E8-6CDB2147C95F}"/>
                </a:ext>
              </a:extLst>
            </p:cNvPr>
            <p:cNvSpPr>
              <a:spLocks noChangeArrowheads="1"/>
            </p:cNvSpPr>
            <p:nvPr/>
          </p:nvSpPr>
          <p:spPr bwMode="auto">
            <a:xfrm>
              <a:off x="6391791" y="2825159"/>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5" name="Rectangle 14">
              <a:extLst>
                <a:ext uri="{FF2B5EF4-FFF2-40B4-BE49-F238E27FC236}">
                  <a16:creationId xmlns:a16="http://schemas.microsoft.com/office/drawing/2014/main" id="{7A445550-75C9-4C47-B492-B8583ED477BA}"/>
                </a:ext>
              </a:extLst>
            </p:cNvPr>
            <p:cNvSpPr>
              <a:spLocks noChangeArrowheads="1"/>
            </p:cNvSpPr>
            <p:nvPr/>
          </p:nvSpPr>
          <p:spPr bwMode="auto">
            <a:xfrm>
              <a:off x="6451692" y="282261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6" name="Rectangle 15">
              <a:extLst>
                <a:ext uri="{FF2B5EF4-FFF2-40B4-BE49-F238E27FC236}">
                  <a16:creationId xmlns:a16="http://schemas.microsoft.com/office/drawing/2014/main" id="{0EBCDE57-9819-39C6-3090-758644A469AB}"/>
                </a:ext>
              </a:extLst>
            </p:cNvPr>
            <p:cNvSpPr>
              <a:spLocks noChangeArrowheads="1"/>
            </p:cNvSpPr>
            <p:nvPr/>
          </p:nvSpPr>
          <p:spPr bwMode="auto">
            <a:xfrm>
              <a:off x="53657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7" name="Rectangle 16">
              <a:extLst>
                <a:ext uri="{FF2B5EF4-FFF2-40B4-BE49-F238E27FC236}">
                  <a16:creationId xmlns:a16="http://schemas.microsoft.com/office/drawing/2014/main" id="{A2D82187-19EA-5BD8-34E9-FE09204E5B4D}"/>
                </a:ext>
              </a:extLst>
            </p:cNvPr>
            <p:cNvSpPr>
              <a:spLocks noChangeArrowheads="1"/>
            </p:cNvSpPr>
            <p:nvPr/>
          </p:nvSpPr>
          <p:spPr bwMode="auto">
            <a:xfrm>
              <a:off x="53657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8" name="Rectangle 17">
              <a:extLst>
                <a:ext uri="{FF2B5EF4-FFF2-40B4-BE49-F238E27FC236}">
                  <a16:creationId xmlns:a16="http://schemas.microsoft.com/office/drawing/2014/main" id="{37B48BDD-AE95-4EDD-58BA-4B7EFAFBBE2C}"/>
                </a:ext>
              </a:extLst>
            </p:cNvPr>
            <p:cNvSpPr>
              <a:spLocks noChangeArrowheads="1"/>
            </p:cNvSpPr>
            <p:nvPr/>
          </p:nvSpPr>
          <p:spPr bwMode="auto">
            <a:xfrm>
              <a:off x="55419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9" name="Rectangle 18">
              <a:extLst>
                <a:ext uri="{FF2B5EF4-FFF2-40B4-BE49-F238E27FC236}">
                  <a16:creationId xmlns:a16="http://schemas.microsoft.com/office/drawing/2014/main" id="{A07EE12A-F47F-D58C-2EED-10C1CE5B0078}"/>
                </a:ext>
              </a:extLst>
            </p:cNvPr>
            <p:cNvSpPr>
              <a:spLocks noChangeArrowheads="1"/>
            </p:cNvSpPr>
            <p:nvPr/>
          </p:nvSpPr>
          <p:spPr bwMode="auto">
            <a:xfrm>
              <a:off x="55419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0" name="Rectangle 19">
              <a:extLst>
                <a:ext uri="{FF2B5EF4-FFF2-40B4-BE49-F238E27FC236}">
                  <a16:creationId xmlns:a16="http://schemas.microsoft.com/office/drawing/2014/main" id="{4C60CA19-CD06-D52A-6768-FCE69B8D8274}"/>
                </a:ext>
              </a:extLst>
            </p:cNvPr>
            <p:cNvSpPr>
              <a:spLocks noChangeArrowheads="1"/>
            </p:cNvSpPr>
            <p:nvPr/>
          </p:nvSpPr>
          <p:spPr bwMode="auto">
            <a:xfrm>
              <a:off x="5708651" y="3482975"/>
              <a:ext cx="687388"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1" name="Rectangle 20">
              <a:extLst>
                <a:ext uri="{FF2B5EF4-FFF2-40B4-BE49-F238E27FC236}">
                  <a16:creationId xmlns:a16="http://schemas.microsoft.com/office/drawing/2014/main" id="{083FED65-821F-407B-D565-3B59F8BC55A7}"/>
                </a:ext>
              </a:extLst>
            </p:cNvPr>
            <p:cNvSpPr>
              <a:spLocks noChangeArrowheads="1"/>
            </p:cNvSpPr>
            <p:nvPr/>
          </p:nvSpPr>
          <p:spPr bwMode="auto">
            <a:xfrm>
              <a:off x="5708651" y="3482975"/>
              <a:ext cx="687388"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2" name="Rectangle 21">
              <a:extLst>
                <a:ext uri="{FF2B5EF4-FFF2-40B4-BE49-F238E27FC236}">
                  <a16:creationId xmlns:a16="http://schemas.microsoft.com/office/drawing/2014/main" id="{97FEBD39-2312-EC1C-E724-A7CCAE390FD3}"/>
                </a:ext>
              </a:extLst>
            </p:cNvPr>
            <p:cNvSpPr>
              <a:spLocks noChangeArrowheads="1"/>
            </p:cNvSpPr>
            <p:nvPr/>
          </p:nvSpPr>
          <p:spPr bwMode="auto">
            <a:xfrm>
              <a:off x="58848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3" name="Rectangle 22">
              <a:extLst>
                <a:ext uri="{FF2B5EF4-FFF2-40B4-BE49-F238E27FC236}">
                  <a16:creationId xmlns:a16="http://schemas.microsoft.com/office/drawing/2014/main" id="{D5330CD9-820A-F1C1-C99A-679632D17631}"/>
                </a:ext>
              </a:extLst>
            </p:cNvPr>
            <p:cNvSpPr>
              <a:spLocks noChangeArrowheads="1"/>
            </p:cNvSpPr>
            <p:nvPr/>
          </p:nvSpPr>
          <p:spPr bwMode="auto">
            <a:xfrm>
              <a:off x="58848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4" name="Rectangle 23">
              <a:extLst>
                <a:ext uri="{FF2B5EF4-FFF2-40B4-BE49-F238E27FC236}">
                  <a16:creationId xmlns:a16="http://schemas.microsoft.com/office/drawing/2014/main" id="{A8E008A7-075F-4DD0-E0D7-EBA5277DB294}"/>
                </a:ext>
              </a:extLst>
            </p:cNvPr>
            <p:cNvSpPr>
              <a:spLocks noChangeArrowheads="1"/>
            </p:cNvSpPr>
            <p:nvPr/>
          </p:nvSpPr>
          <p:spPr bwMode="auto">
            <a:xfrm>
              <a:off x="60515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5" name="Rectangle 24">
              <a:extLst>
                <a:ext uri="{FF2B5EF4-FFF2-40B4-BE49-F238E27FC236}">
                  <a16:creationId xmlns:a16="http://schemas.microsoft.com/office/drawing/2014/main" id="{52AF070B-6342-7683-812B-E8150F7B0CEB}"/>
                </a:ext>
              </a:extLst>
            </p:cNvPr>
            <p:cNvSpPr>
              <a:spLocks noChangeArrowheads="1"/>
            </p:cNvSpPr>
            <p:nvPr/>
          </p:nvSpPr>
          <p:spPr bwMode="auto">
            <a:xfrm>
              <a:off x="60515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7" name="Rectangle 28">
              <a:extLst>
                <a:ext uri="{FF2B5EF4-FFF2-40B4-BE49-F238E27FC236}">
                  <a16:creationId xmlns:a16="http://schemas.microsoft.com/office/drawing/2014/main" id="{FFD62D0D-4C59-65F3-36FF-0E5E7D04BE0D}"/>
                </a:ext>
              </a:extLst>
            </p:cNvPr>
            <p:cNvSpPr>
              <a:spLocks noChangeArrowheads="1"/>
            </p:cNvSpPr>
            <p:nvPr/>
          </p:nvSpPr>
          <p:spPr bwMode="auto">
            <a:xfrm>
              <a:off x="5720336" y="4406026"/>
              <a:ext cx="93337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画像シーケンス</a:t>
              </a:r>
              <a:r>
                <a:rPr kumimoji="0" lang="en-US" altLang="ja-JP" b="1" i="1"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I</a:t>
              </a:r>
              <a:endParaRPr kumimoji="0" lang="ja-JP" altLang="ja-JP" sz="4800" b="1" i="1"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endParaRPr>
            </a:p>
          </p:txBody>
        </p:sp>
        <p:sp>
          <p:nvSpPr>
            <p:cNvPr id="208" name="Freeform 32">
              <a:extLst>
                <a:ext uri="{FF2B5EF4-FFF2-40B4-BE49-F238E27FC236}">
                  <a16:creationId xmlns:a16="http://schemas.microsoft.com/office/drawing/2014/main" id="{A5B4F087-64A4-406F-CE00-7E27B4F57616}"/>
                </a:ext>
              </a:extLst>
            </p:cNvPr>
            <p:cNvSpPr>
              <a:spLocks noEditPoints="1"/>
            </p:cNvSpPr>
            <p:nvPr/>
          </p:nvSpPr>
          <p:spPr bwMode="auto">
            <a:xfrm>
              <a:off x="5226051" y="3230563"/>
              <a:ext cx="1733550" cy="34925"/>
            </a:xfrm>
            <a:custGeom>
              <a:avLst/>
              <a:gdLst>
                <a:gd name="T0" fmla="*/ 0 w 1092"/>
                <a:gd name="T1" fmla="*/ 9 h 22"/>
                <a:gd name="T2" fmla="*/ 1073 w 1092"/>
                <a:gd name="T3" fmla="*/ 9 h 22"/>
                <a:gd name="T4" fmla="*/ 1073 w 1092"/>
                <a:gd name="T5" fmla="*/ 13 h 22"/>
                <a:gd name="T6" fmla="*/ 0 w 1092"/>
                <a:gd name="T7" fmla="*/ 13 h 22"/>
                <a:gd name="T8" fmla="*/ 0 w 1092"/>
                <a:gd name="T9" fmla="*/ 9 h 22"/>
                <a:gd name="T10" fmla="*/ 1069 w 1092"/>
                <a:gd name="T11" fmla="*/ 0 h 22"/>
                <a:gd name="T12" fmla="*/ 1092 w 1092"/>
                <a:gd name="T13" fmla="*/ 11 h 22"/>
                <a:gd name="T14" fmla="*/ 1069 w 1092"/>
                <a:gd name="T15" fmla="*/ 22 h 22"/>
                <a:gd name="T16" fmla="*/ 1069 w 109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2" h="22">
                  <a:moveTo>
                    <a:pt x="0" y="9"/>
                  </a:moveTo>
                  <a:lnTo>
                    <a:pt x="1073" y="9"/>
                  </a:lnTo>
                  <a:lnTo>
                    <a:pt x="1073" y="13"/>
                  </a:lnTo>
                  <a:lnTo>
                    <a:pt x="0" y="13"/>
                  </a:lnTo>
                  <a:lnTo>
                    <a:pt x="0" y="9"/>
                  </a:lnTo>
                  <a:close/>
                  <a:moveTo>
                    <a:pt x="1069" y="0"/>
                  </a:moveTo>
                  <a:lnTo>
                    <a:pt x="1092" y="11"/>
                  </a:lnTo>
                  <a:lnTo>
                    <a:pt x="1069" y="22"/>
                  </a:lnTo>
                  <a:lnTo>
                    <a:pt x="1069"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09" name="Rectangle 33">
              <a:extLst>
                <a:ext uri="{FF2B5EF4-FFF2-40B4-BE49-F238E27FC236}">
                  <a16:creationId xmlns:a16="http://schemas.microsoft.com/office/drawing/2014/main" id="{CC134C7A-30A2-3EEF-CA74-C145AC76514E}"/>
                </a:ext>
              </a:extLst>
            </p:cNvPr>
            <p:cNvSpPr>
              <a:spLocks noChangeArrowheads="1"/>
            </p:cNvSpPr>
            <p:nvPr/>
          </p:nvSpPr>
          <p:spPr bwMode="auto">
            <a:xfrm>
              <a:off x="6781106" y="3295511"/>
              <a:ext cx="54137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dirty="0">
                  <a:solidFill>
                    <a:srgbClr val="000000"/>
                  </a:solidFill>
                  <a:latin typeface="Times" panose="02020603050405020304" pitchFamily="18" charset="0"/>
                </a:rPr>
                <a:t>カメラ位置</a:t>
              </a:r>
              <a:endParaRPr kumimoji="0" lang="en-US" altLang="ja-JP" b="0" i="0" u="none" strike="noStrike" cap="none" normalizeH="0" baseline="0" dirty="0">
                <a:ln>
                  <a:noFill/>
                </a:ln>
                <a:solidFill>
                  <a:srgbClr val="000000"/>
                </a:solidFill>
                <a:effectLst/>
                <a:latin typeface="Times" panose="02020603050405020304" pitchFamily="18" charset="0"/>
              </a:endParaRPr>
            </a:p>
          </p:txBody>
        </p:sp>
        <p:sp>
          <p:nvSpPr>
            <p:cNvPr id="210" name="Rectangle 34">
              <a:extLst>
                <a:ext uri="{FF2B5EF4-FFF2-40B4-BE49-F238E27FC236}">
                  <a16:creationId xmlns:a16="http://schemas.microsoft.com/office/drawing/2014/main" id="{C7C37A99-A6CE-3800-0B96-D547ACDDE48C}"/>
                </a:ext>
              </a:extLst>
            </p:cNvPr>
            <p:cNvSpPr>
              <a:spLocks noChangeArrowheads="1"/>
            </p:cNvSpPr>
            <p:nvPr/>
          </p:nvSpPr>
          <p:spPr bwMode="auto">
            <a:xfrm>
              <a:off x="6334126"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1" name="Rectangle 35">
              <a:extLst>
                <a:ext uri="{FF2B5EF4-FFF2-40B4-BE49-F238E27FC236}">
                  <a16:creationId xmlns:a16="http://schemas.microsoft.com/office/drawing/2014/main" id="{E299A655-49FF-1942-6C69-3ABA563FB58D}"/>
                </a:ext>
              </a:extLst>
            </p:cNvPr>
            <p:cNvSpPr>
              <a:spLocks noChangeArrowheads="1"/>
            </p:cNvSpPr>
            <p:nvPr/>
          </p:nvSpPr>
          <p:spPr bwMode="auto">
            <a:xfrm>
              <a:off x="6364288"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2" name="Rectangle 36">
              <a:extLst>
                <a:ext uri="{FF2B5EF4-FFF2-40B4-BE49-F238E27FC236}">
                  <a16:creationId xmlns:a16="http://schemas.microsoft.com/office/drawing/2014/main" id="{04408FD6-E093-158B-40F2-A4824E7ACA29}"/>
                </a:ext>
              </a:extLst>
            </p:cNvPr>
            <p:cNvSpPr>
              <a:spLocks noChangeArrowheads="1"/>
            </p:cNvSpPr>
            <p:nvPr/>
          </p:nvSpPr>
          <p:spPr bwMode="auto">
            <a:xfrm>
              <a:off x="6417191" y="4272288"/>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3" name="Rectangle 37">
              <a:extLst>
                <a:ext uri="{FF2B5EF4-FFF2-40B4-BE49-F238E27FC236}">
                  <a16:creationId xmlns:a16="http://schemas.microsoft.com/office/drawing/2014/main" id="{AA037490-8DCE-0D5F-90EA-C197394D3D3A}"/>
                </a:ext>
              </a:extLst>
            </p:cNvPr>
            <p:cNvSpPr>
              <a:spLocks noChangeArrowheads="1"/>
            </p:cNvSpPr>
            <p:nvPr/>
          </p:nvSpPr>
          <p:spPr bwMode="auto">
            <a:xfrm>
              <a:off x="6494778" y="4269744"/>
              <a:ext cx="2676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4" name="Rectangle 38">
              <a:extLst>
                <a:ext uri="{FF2B5EF4-FFF2-40B4-BE49-F238E27FC236}">
                  <a16:creationId xmlns:a16="http://schemas.microsoft.com/office/drawing/2014/main" id="{3947D65E-7687-6A70-C652-A9F6B8B2E2B9}"/>
                </a:ext>
              </a:extLst>
            </p:cNvPr>
            <p:cNvSpPr>
              <a:spLocks noChangeArrowheads="1"/>
            </p:cNvSpPr>
            <p:nvPr/>
          </p:nvSpPr>
          <p:spPr bwMode="auto">
            <a:xfrm>
              <a:off x="5373688"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5" name="Rectangle 39">
              <a:extLst>
                <a:ext uri="{FF2B5EF4-FFF2-40B4-BE49-F238E27FC236}">
                  <a16:creationId xmlns:a16="http://schemas.microsoft.com/office/drawing/2014/main" id="{9F5797A4-93A5-4F10-5C3E-C1ABA071E2E3}"/>
                </a:ext>
              </a:extLst>
            </p:cNvPr>
            <p:cNvSpPr>
              <a:spLocks noChangeArrowheads="1"/>
            </p:cNvSpPr>
            <p:nvPr/>
          </p:nvSpPr>
          <p:spPr bwMode="auto">
            <a:xfrm>
              <a:off x="5403851"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6" name="Rectangle 40">
              <a:extLst>
                <a:ext uri="{FF2B5EF4-FFF2-40B4-BE49-F238E27FC236}">
                  <a16:creationId xmlns:a16="http://schemas.microsoft.com/office/drawing/2014/main" id="{02C2EE9B-1C69-9E58-C304-99952897372B}"/>
                </a:ext>
              </a:extLst>
            </p:cNvPr>
            <p:cNvSpPr>
              <a:spLocks noChangeArrowheads="1"/>
            </p:cNvSpPr>
            <p:nvPr/>
          </p:nvSpPr>
          <p:spPr bwMode="auto">
            <a:xfrm>
              <a:off x="5534026" y="4214813"/>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7" name="Rectangle 41">
              <a:extLst>
                <a:ext uri="{FF2B5EF4-FFF2-40B4-BE49-F238E27FC236}">
                  <a16:creationId xmlns:a16="http://schemas.microsoft.com/office/drawing/2014/main" id="{DAD02A54-9152-4E22-E88C-DD84A06C6967}"/>
                </a:ext>
              </a:extLst>
            </p:cNvPr>
            <p:cNvSpPr>
              <a:spLocks noChangeArrowheads="1"/>
            </p:cNvSpPr>
            <p:nvPr/>
          </p:nvSpPr>
          <p:spPr bwMode="auto">
            <a:xfrm>
              <a:off x="5564188" y="4271963"/>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8" name="Rectangle 42">
              <a:extLst>
                <a:ext uri="{FF2B5EF4-FFF2-40B4-BE49-F238E27FC236}">
                  <a16:creationId xmlns:a16="http://schemas.microsoft.com/office/drawing/2014/main" id="{5E9B6CB3-90A6-2908-D1DB-B138C289FA3E}"/>
                </a:ext>
              </a:extLst>
            </p:cNvPr>
            <p:cNvSpPr>
              <a:spLocks noChangeArrowheads="1"/>
            </p:cNvSpPr>
            <p:nvPr/>
          </p:nvSpPr>
          <p:spPr bwMode="auto">
            <a:xfrm>
              <a:off x="5619618" y="4279595"/>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9" name="Rectangle 43">
              <a:extLst>
                <a:ext uri="{FF2B5EF4-FFF2-40B4-BE49-F238E27FC236}">
                  <a16:creationId xmlns:a16="http://schemas.microsoft.com/office/drawing/2014/main" id="{DC7B31A6-7755-523B-B3D2-355F5DB6B7C0}"/>
                </a:ext>
              </a:extLst>
            </p:cNvPr>
            <p:cNvSpPr>
              <a:spLocks noChangeArrowheads="1"/>
            </p:cNvSpPr>
            <p:nvPr/>
          </p:nvSpPr>
          <p:spPr bwMode="auto">
            <a:xfrm>
              <a:off x="5745163" y="421640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0" name="Rectangle 44">
              <a:extLst>
                <a:ext uri="{FF2B5EF4-FFF2-40B4-BE49-F238E27FC236}">
                  <a16:creationId xmlns:a16="http://schemas.microsoft.com/office/drawing/2014/main" id="{4BC846A3-AB94-A6A4-6C33-F0F9521D8FB5}"/>
                </a:ext>
              </a:extLst>
            </p:cNvPr>
            <p:cNvSpPr>
              <a:spLocks noChangeArrowheads="1"/>
            </p:cNvSpPr>
            <p:nvPr/>
          </p:nvSpPr>
          <p:spPr bwMode="auto">
            <a:xfrm>
              <a:off x="5775326" y="427355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1" name="Rectangle 45">
              <a:extLst>
                <a:ext uri="{FF2B5EF4-FFF2-40B4-BE49-F238E27FC236}">
                  <a16:creationId xmlns:a16="http://schemas.microsoft.com/office/drawing/2014/main" id="{76A166B3-4BC3-ABD2-C38E-749B960129D9}"/>
                </a:ext>
              </a:extLst>
            </p:cNvPr>
            <p:cNvSpPr>
              <a:spLocks noChangeArrowheads="1"/>
            </p:cNvSpPr>
            <p:nvPr/>
          </p:nvSpPr>
          <p:spPr bwMode="auto">
            <a:xfrm>
              <a:off x="5832343" y="4281182"/>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22" name="Rectangle 46">
              <a:extLst>
                <a:ext uri="{FF2B5EF4-FFF2-40B4-BE49-F238E27FC236}">
                  <a16:creationId xmlns:a16="http://schemas.microsoft.com/office/drawing/2014/main" id="{5D61EAD0-99FE-3743-8DCC-C11F8E035A5F}"/>
                </a:ext>
              </a:extLst>
            </p:cNvPr>
            <p:cNvSpPr>
              <a:spLocks noChangeArrowheads="1"/>
            </p:cNvSpPr>
            <p:nvPr/>
          </p:nvSpPr>
          <p:spPr bwMode="auto">
            <a:xfrm>
              <a:off x="6011863" y="4208463"/>
              <a:ext cx="124335"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3" name="Rectangle 47">
              <a:extLst>
                <a:ext uri="{FF2B5EF4-FFF2-40B4-BE49-F238E27FC236}">
                  <a16:creationId xmlns:a16="http://schemas.microsoft.com/office/drawing/2014/main" id="{DAD74941-7A7E-3F72-E36A-23C7005ED584}"/>
                </a:ext>
              </a:extLst>
            </p:cNvPr>
            <p:cNvSpPr>
              <a:spLocks noChangeArrowheads="1"/>
            </p:cNvSpPr>
            <p:nvPr/>
          </p:nvSpPr>
          <p:spPr bwMode="auto">
            <a:xfrm>
              <a:off x="5338763"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4" name="Oval 48">
              <a:extLst>
                <a:ext uri="{FF2B5EF4-FFF2-40B4-BE49-F238E27FC236}">
                  <a16:creationId xmlns:a16="http://schemas.microsoft.com/office/drawing/2014/main" id="{5512ECDC-D8B9-3502-48F9-487FF3801F57}"/>
                </a:ext>
              </a:extLst>
            </p:cNvPr>
            <p:cNvSpPr>
              <a:spLocks noChangeArrowheads="1"/>
            </p:cNvSpPr>
            <p:nvPr/>
          </p:nvSpPr>
          <p:spPr bwMode="auto">
            <a:xfrm>
              <a:off x="5335588"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5" name="Oval 49">
              <a:extLst>
                <a:ext uri="{FF2B5EF4-FFF2-40B4-BE49-F238E27FC236}">
                  <a16:creationId xmlns:a16="http://schemas.microsoft.com/office/drawing/2014/main" id="{14A9D552-936B-EDCB-A818-89A05EA8C8CB}"/>
                </a:ext>
              </a:extLst>
            </p:cNvPr>
            <p:cNvSpPr>
              <a:spLocks noChangeArrowheads="1"/>
            </p:cNvSpPr>
            <p:nvPr/>
          </p:nvSpPr>
          <p:spPr bwMode="auto">
            <a:xfrm>
              <a:off x="5335588"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6" name="Oval 50">
              <a:extLst>
                <a:ext uri="{FF2B5EF4-FFF2-40B4-BE49-F238E27FC236}">
                  <a16:creationId xmlns:a16="http://schemas.microsoft.com/office/drawing/2014/main" id="{D951F437-9371-E436-78B8-45546A900DCF}"/>
                </a:ext>
              </a:extLst>
            </p:cNvPr>
            <p:cNvSpPr>
              <a:spLocks noChangeArrowheads="1"/>
            </p:cNvSpPr>
            <p:nvPr/>
          </p:nvSpPr>
          <p:spPr bwMode="auto">
            <a:xfrm>
              <a:off x="5518151"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7" name="Oval 51">
              <a:extLst>
                <a:ext uri="{FF2B5EF4-FFF2-40B4-BE49-F238E27FC236}">
                  <a16:creationId xmlns:a16="http://schemas.microsoft.com/office/drawing/2014/main" id="{4ECB7504-7640-40E1-9DAF-4ADD52426FCD}"/>
                </a:ext>
              </a:extLst>
            </p:cNvPr>
            <p:cNvSpPr>
              <a:spLocks noChangeArrowheads="1"/>
            </p:cNvSpPr>
            <p:nvPr/>
          </p:nvSpPr>
          <p:spPr bwMode="auto">
            <a:xfrm>
              <a:off x="5518151"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8" name="Oval 52">
              <a:extLst>
                <a:ext uri="{FF2B5EF4-FFF2-40B4-BE49-F238E27FC236}">
                  <a16:creationId xmlns:a16="http://schemas.microsoft.com/office/drawing/2014/main" id="{C1277F4E-5FF4-4A8B-13A2-3B510E8830AC}"/>
                </a:ext>
              </a:extLst>
            </p:cNvPr>
            <p:cNvSpPr>
              <a:spLocks noChangeArrowheads="1"/>
            </p:cNvSpPr>
            <p:nvPr/>
          </p:nvSpPr>
          <p:spPr bwMode="auto">
            <a:xfrm>
              <a:off x="56864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9" name="Oval 53">
              <a:extLst>
                <a:ext uri="{FF2B5EF4-FFF2-40B4-BE49-F238E27FC236}">
                  <a16:creationId xmlns:a16="http://schemas.microsoft.com/office/drawing/2014/main" id="{9474B1C9-2083-9D04-B01F-D20EDD011CFE}"/>
                </a:ext>
              </a:extLst>
            </p:cNvPr>
            <p:cNvSpPr>
              <a:spLocks noChangeArrowheads="1"/>
            </p:cNvSpPr>
            <p:nvPr/>
          </p:nvSpPr>
          <p:spPr bwMode="auto">
            <a:xfrm>
              <a:off x="56864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0" name="Oval 54">
              <a:extLst>
                <a:ext uri="{FF2B5EF4-FFF2-40B4-BE49-F238E27FC236}">
                  <a16:creationId xmlns:a16="http://schemas.microsoft.com/office/drawing/2014/main" id="{68945053-1FC9-5322-B8B4-831211B4C74A}"/>
                </a:ext>
              </a:extLst>
            </p:cNvPr>
            <p:cNvSpPr>
              <a:spLocks noChangeArrowheads="1"/>
            </p:cNvSpPr>
            <p:nvPr/>
          </p:nvSpPr>
          <p:spPr bwMode="auto">
            <a:xfrm>
              <a:off x="58642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31" name="Oval 55">
              <a:extLst>
                <a:ext uri="{FF2B5EF4-FFF2-40B4-BE49-F238E27FC236}">
                  <a16:creationId xmlns:a16="http://schemas.microsoft.com/office/drawing/2014/main" id="{A254F34A-4576-68D9-9C81-F2ABEFAF97F4}"/>
                </a:ext>
              </a:extLst>
            </p:cNvPr>
            <p:cNvSpPr>
              <a:spLocks noChangeArrowheads="1"/>
            </p:cNvSpPr>
            <p:nvPr/>
          </p:nvSpPr>
          <p:spPr bwMode="auto">
            <a:xfrm>
              <a:off x="58642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2" name="Oval 56">
              <a:extLst>
                <a:ext uri="{FF2B5EF4-FFF2-40B4-BE49-F238E27FC236}">
                  <a16:creationId xmlns:a16="http://schemas.microsoft.com/office/drawing/2014/main" id="{9362D1FF-B15A-91F1-211E-88290A2F54EE}"/>
                </a:ext>
              </a:extLst>
            </p:cNvPr>
            <p:cNvSpPr>
              <a:spLocks noChangeArrowheads="1"/>
            </p:cNvSpPr>
            <p:nvPr/>
          </p:nvSpPr>
          <p:spPr bwMode="auto">
            <a:xfrm>
              <a:off x="6032501" y="3224213"/>
              <a:ext cx="49213"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33" name="Oval 57">
              <a:extLst>
                <a:ext uri="{FF2B5EF4-FFF2-40B4-BE49-F238E27FC236}">
                  <a16:creationId xmlns:a16="http://schemas.microsoft.com/office/drawing/2014/main" id="{4DCBA659-9B2F-2A3C-915C-684C60FF4F95}"/>
                </a:ext>
              </a:extLst>
            </p:cNvPr>
            <p:cNvSpPr>
              <a:spLocks noChangeArrowheads="1"/>
            </p:cNvSpPr>
            <p:nvPr/>
          </p:nvSpPr>
          <p:spPr bwMode="auto">
            <a:xfrm>
              <a:off x="6032501" y="3224213"/>
              <a:ext cx="49213"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4" name="Rectangle 58">
              <a:extLst>
                <a:ext uri="{FF2B5EF4-FFF2-40B4-BE49-F238E27FC236}">
                  <a16:creationId xmlns:a16="http://schemas.microsoft.com/office/drawing/2014/main" id="{1E4567B3-0F8E-53BC-C6CB-A6D7B323AE06}"/>
                </a:ext>
              </a:extLst>
            </p:cNvPr>
            <p:cNvSpPr>
              <a:spLocks noChangeArrowheads="1"/>
            </p:cNvSpPr>
            <p:nvPr/>
          </p:nvSpPr>
          <p:spPr bwMode="auto">
            <a:xfrm>
              <a:off x="5470526"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5" name="Rectangle 59">
              <a:extLst>
                <a:ext uri="{FF2B5EF4-FFF2-40B4-BE49-F238E27FC236}">
                  <a16:creationId xmlns:a16="http://schemas.microsoft.com/office/drawing/2014/main" id="{62ADEC0C-9451-A1B5-7123-0AF19DD6E2B8}"/>
                </a:ext>
              </a:extLst>
            </p:cNvPr>
            <p:cNvSpPr>
              <a:spLocks noChangeArrowheads="1"/>
            </p:cNvSpPr>
            <p:nvPr/>
          </p:nvSpPr>
          <p:spPr bwMode="auto">
            <a:xfrm>
              <a:off x="5528258"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36" name="Rectangle 60">
              <a:extLst>
                <a:ext uri="{FF2B5EF4-FFF2-40B4-BE49-F238E27FC236}">
                  <a16:creationId xmlns:a16="http://schemas.microsoft.com/office/drawing/2014/main" id="{E02276F6-9A8C-ACA8-A1F3-78C998E09BB6}"/>
                </a:ext>
              </a:extLst>
            </p:cNvPr>
            <p:cNvSpPr>
              <a:spLocks noChangeArrowheads="1"/>
            </p:cNvSpPr>
            <p:nvPr/>
          </p:nvSpPr>
          <p:spPr bwMode="auto">
            <a:xfrm>
              <a:off x="5659438" y="3276600"/>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7" name="Rectangle 61">
              <a:extLst>
                <a:ext uri="{FF2B5EF4-FFF2-40B4-BE49-F238E27FC236}">
                  <a16:creationId xmlns:a16="http://schemas.microsoft.com/office/drawing/2014/main" id="{7CA25E90-2D87-6FC1-5366-7D51FC72513E}"/>
                </a:ext>
              </a:extLst>
            </p:cNvPr>
            <p:cNvSpPr>
              <a:spLocks noChangeArrowheads="1"/>
            </p:cNvSpPr>
            <p:nvPr/>
          </p:nvSpPr>
          <p:spPr bwMode="auto">
            <a:xfrm>
              <a:off x="5727276"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38" name="Rectangle 62">
              <a:extLst>
                <a:ext uri="{FF2B5EF4-FFF2-40B4-BE49-F238E27FC236}">
                  <a16:creationId xmlns:a16="http://schemas.microsoft.com/office/drawing/2014/main" id="{820827F1-5CB6-0C16-7446-64E9C995C40D}"/>
                </a:ext>
              </a:extLst>
            </p:cNvPr>
            <p:cNvSpPr>
              <a:spLocks noChangeArrowheads="1"/>
            </p:cNvSpPr>
            <p:nvPr/>
          </p:nvSpPr>
          <p:spPr bwMode="auto">
            <a:xfrm>
              <a:off x="6008688"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9" name="Rectangle 63">
              <a:extLst>
                <a:ext uri="{FF2B5EF4-FFF2-40B4-BE49-F238E27FC236}">
                  <a16:creationId xmlns:a16="http://schemas.microsoft.com/office/drawing/2014/main" id="{F940E9AB-F0C2-4CF3-BC56-324A8208666D}"/>
                </a:ext>
              </a:extLst>
            </p:cNvPr>
            <p:cNvSpPr>
              <a:spLocks noChangeArrowheads="1"/>
            </p:cNvSpPr>
            <p:nvPr/>
          </p:nvSpPr>
          <p:spPr bwMode="auto">
            <a:xfrm>
              <a:off x="6071473" y="3291180"/>
              <a:ext cx="69939"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40" name="Rectangle 64">
              <a:extLst>
                <a:ext uri="{FF2B5EF4-FFF2-40B4-BE49-F238E27FC236}">
                  <a16:creationId xmlns:a16="http://schemas.microsoft.com/office/drawing/2014/main" id="{85FC98AE-B129-DB56-74F8-1BA1B0BB0D2B}"/>
                </a:ext>
              </a:extLst>
            </p:cNvPr>
            <p:cNvSpPr>
              <a:spLocks noChangeArrowheads="1"/>
            </p:cNvSpPr>
            <p:nvPr/>
          </p:nvSpPr>
          <p:spPr bwMode="auto">
            <a:xfrm>
              <a:off x="6131798" y="329118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41" name="Freeform 65">
              <a:extLst>
                <a:ext uri="{FF2B5EF4-FFF2-40B4-BE49-F238E27FC236}">
                  <a16:creationId xmlns:a16="http://schemas.microsoft.com/office/drawing/2014/main" id="{AAD4CDA9-99D3-0F7B-955D-808D27D79C1C}"/>
                </a:ext>
              </a:extLst>
            </p:cNvPr>
            <p:cNvSpPr>
              <a:spLocks noEditPoints="1"/>
            </p:cNvSpPr>
            <p:nvPr/>
          </p:nvSpPr>
          <p:spPr bwMode="auto">
            <a:xfrm>
              <a:off x="5376863" y="3421063"/>
              <a:ext cx="85725" cy="139700"/>
            </a:xfrm>
            <a:custGeom>
              <a:avLst/>
              <a:gdLst>
                <a:gd name="T0" fmla="*/ 5 w 54"/>
                <a:gd name="T1" fmla="*/ 3 h 88"/>
                <a:gd name="T2" fmla="*/ 0 w 54"/>
                <a:gd name="T3" fmla="*/ 2 h 88"/>
                <a:gd name="T4" fmla="*/ 7 w 54"/>
                <a:gd name="T5" fmla="*/ 6 h 88"/>
                <a:gd name="T6" fmla="*/ 5 w 54"/>
                <a:gd name="T7" fmla="*/ 11 h 88"/>
                <a:gd name="T8" fmla="*/ 7 w 54"/>
                <a:gd name="T9" fmla="*/ 6 h 88"/>
                <a:gd name="T10" fmla="*/ 12 w 54"/>
                <a:gd name="T11" fmla="*/ 16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50 h 88"/>
                <a:gd name="T38" fmla="*/ 30 w 54"/>
                <a:gd name="T39" fmla="*/ 44 h 88"/>
                <a:gd name="T40" fmla="*/ 36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6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2" y="5"/>
                  </a:lnTo>
                  <a:lnTo>
                    <a:pt x="0" y="2"/>
                  </a:lnTo>
                  <a:lnTo>
                    <a:pt x="3" y="0"/>
                  </a:lnTo>
                  <a:close/>
                  <a:moveTo>
                    <a:pt x="7" y="6"/>
                  </a:moveTo>
                  <a:lnTo>
                    <a:pt x="9" y="9"/>
                  </a:lnTo>
                  <a:lnTo>
                    <a:pt x="5" y="11"/>
                  </a:lnTo>
                  <a:lnTo>
                    <a:pt x="3" y="8"/>
                  </a:lnTo>
                  <a:lnTo>
                    <a:pt x="7" y="6"/>
                  </a:lnTo>
                  <a:close/>
                  <a:moveTo>
                    <a:pt x="11" y="12"/>
                  </a:moveTo>
                  <a:lnTo>
                    <a:pt x="12" y="16"/>
                  </a:lnTo>
                  <a:lnTo>
                    <a:pt x="9" y="18"/>
                  </a:lnTo>
                  <a:lnTo>
                    <a:pt x="7" y="14"/>
                  </a:lnTo>
                  <a:lnTo>
                    <a:pt x="11"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4"/>
                  </a:lnTo>
                  <a:lnTo>
                    <a:pt x="22" y="32"/>
                  </a:lnTo>
                  <a:close/>
                  <a:moveTo>
                    <a:pt x="26" y="38"/>
                  </a:moveTo>
                  <a:lnTo>
                    <a:pt x="28" y="41"/>
                  </a:lnTo>
                  <a:lnTo>
                    <a:pt x="25" y="43"/>
                  </a:lnTo>
                  <a:lnTo>
                    <a:pt x="23" y="40"/>
                  </a:lnTo>
                  <a:lnTo>
                    <a:pt x="26" y="38"/>
                  </a:lnTo>
                  <a:close/>
                  <a:moveTo>
                    <a:pt x="30" y="44"/>
                  </a:moveTo>
                  <a:lnTo>
                    <a:pt x="32" y="48"/>
                  </a:lnTo>
                  <a:lnTo>
                    <a:pt x="28" y="50"/>
                  </a:lnTo>
                  <a:lnTo>
                    <a:pt x="27" y="46"/>
                  </a:lnTo>
                  <a:lnTo>
                    <a:pt x="30" y="44"/>
                  </a:lnTo>
                  <a:close/>
                  <a:moveTo>
                    <a:pt x="34" y="51"/>
                  </a:moveTo>
                  <a:lnTo>
                    <a:pt x="36" y="54"/>
                  </a:lnTo>
                  <a:lnTo>
                    <a:pt x="32" y="56"/>
                  </a:lnTo>
                  <a:lnTo>
                    <a:pt x="30" y="53"/>
                  </a:lnTo>
                  <a:lnTo>
                    <a:pt x="34" y="51"/>
                  </a:lnTo>
                  <a:close/>
                  <a:moveTo>
                    <a:pt x="37" y="57"/>
                  </a:moveTo>
                  <a:lnTo>
                    <a:pt x="39" y="60"/>
                  </a:lnTo>
                  <a:lnTo>
                    <a:pt x="36" y="62"/>
                  </a:lnTo>
                  <a:lnTo>
                    <a:pt x="34" y="59"/>
                  </a:lnTo>
                  <a:lnTo>
                    <a:pt x="37" y="57"/>
                  </a:lnTo>
                  <a:close/>
                  <a:moveTo>
                    <a:pt x="41" y="64"/>
                  </a:moveTo>
                  <a:lnTo>
                    <a:pt x="43" y="67"/>
                  </a:lnTo>
                  <a:lnTo>
                    <a:pt x="40" y="69"/>
                  </a:lnTo>
                  <a:lnTo>
                    <a:pt x="38" y="66"/>
                  </a:lnTo>
                  <a:lnTo>
                    <a:pt x="41" y="64"/>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2" name="Freeform 66">
              <a:extLst>
                <a:ext uri="{FF2B5EF4-FFF2-40B4-BE49-F238E27FC236}">
                  <a16:creationId xmlns:a16="http://schemas.microsoft.com/office/drawing/2014/main" id="{B53D85DB-E9BA-BF2B-DE0E-9CB6ED61944C}"/>
                </a:ext>
              </a:extLst>
            </p:cNvPr>
            <p:cNvSpPr>
              <a:spLocks noEditPoints="1"/>
            </p:cNvSpPr>
            <p:nvPr/>
          </p:nvSpPr>
          <p:spPr bwMode="auto">
            <a:xfrm>
              <a:off x="5556251" y="3416300"/>
              <a:ext cx="85725" cy="139700"/>
            </a:xfrm>
            <a:custGeom>
              <a:avLst/>
              <a:gdLst>
                <a:gd name="T0" fmla="*/ 5 w 54"/>
                <a:gd name="T1" fmla="*/ 3 h 88"/>
                <a:gd name="T2" fmla="*/ 0 w 54"/>
                <a:gd name="T3" fmla="*/ 1 h 88"/>
                <a:gd name="T4" fmla="*/ 7 w 54"/>
                <a:gd name="T5" fmla="*/ 6 h 88"/>
                <a:gd name="T6" fmla="*/ 5 w 54"/>
                <a:gd name="T7" fmla="*/ 11 h 88"/>
                <a:gd name="T8" fmla="*/ 7 w 54"/>
                <a:gd name="T9" fmla="*/ 6 h 88"/>
                <a:gd name="T10" fmla="*/ 12 w 54"/>
                <a:gd name="T11" fmla="*/ 15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49 h 88"/>
                <a:gd name="T38" fmla="*/ 30 w 54"/>
                <a:gd name="T39" fmla="*/ 44 h 88"/>
                <a:gd name="T40" fmla="*/ 35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5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1" y="5"/>
                  </a:lnTo>
                  <a:lnTo>
                    <a:pt x="0" y="1"/>
                  </a:lnTo>
                  <a:lnTo>
                    <a:pt x="3" y="0"/>
                  </a:lnTo>
                  <a:close/>
                  <a:moveTo>
                    <a:pt x="7" y="6"/>
                  </a:moveTo>
                  <a:lnTo>
                    <a:pt x="9" y="9"/>
                  </a:lnTo>
                  <a:lnTo>
                    <a:pt x="5" y="11"/>
                  </a:lnTo>
                  <a:lnTo>
                    <a:pt x="3" y="8"/>
                  </a:lnTo>
                  <a:lnTo>
                    <a:pt x="7" y="6"/>
                  </a:lnTo>
                  <a:close/>
                  <a:moveTo>
                    <a:pt x="10" y="12"/>
                  </a:moveTo>
                  <a:lnTo>
                    <a:pt x="12" y="15"/>
                  </a:lnTo>
                  <a:lnTo>
                    <a:pt x="9" y="17"/>
                  </a:lnTo>
                  <a:lnTo>
                    <a:pt x="7" y="14"/>
                  </a:lnTo>
                  <a:lnTo>
                    <a:pt x="10"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3"/>
                  </a:lnTo>
                  <a:lnTo>
                    <a:pt x="22" y="32"/>
                  </a:lnTo>
                  <a:close/>
                  <a:moveTo>
                    <a:pt x="26" y="38"/>
                  </a:moveTo>
                  <a:lnTo>
                    <a:pt x="28" y="41"/>
                  </a:lnTo>
                  <a:lnTo>
                    <a:pt x="25" y="43"/>
                  </a:lnTo>
                  <a:lnTo>
                    <a:pt x="23" y="40"/>
                  </a:lnTo>
                  <a:lnTo>
                    <a:pt x="26" y="38"/>
                  </a:lnTo>
                  <a:close/>
                  <a:moveTo>
                    <a:pt x="30" y="44"/>
                  </a:moveTo>
                  <a:lnTo>
                    <a:pt x="32" y="48"/>
                  </a:lnTo>
                  <a:lnTo>
                    <a:pt x="28" y="49"/>
                  </a:lnTo>
                  <a:lnTo>
                    <a:pt x="26" y="46"/>
                  </a:lnTo>
                  <a:lnTo>
                    <a:pt x="30" y="44"/>
                  </a:lnTo>
                  <a:close/>
                  <a:moveTo>
                    <a:pt x="34" y="51"/>
                  </a:moveTo>
                  <a:lnTo>
                    <a:pt x="35" y="54"/>
                  </a:lnTo>
                  <a:lnTo>
                    <a:pt x="32" y="56"/>
                  </a:lnTo>
                  <a:lnTo>
                    <a:pt x="30" y="53"/>
                  </a:lnTo>
                  <a:lnTo>
                    <a:pt x="34" y="51"/>
                  </a:lnTo>
                  <a:close/>
                  <a:moveTo>
                    <a:pt x="37" y="57"/>
                  </a:moveTo>
                  <a:lnTo>
                    <a:pt x="39" y="60"/>
                  </a:lnTo>
                  <a:lnTo>
                    <a:pt x="36" y="62"/>
                  </a:lnTo>
                  <a:lnTo>
                    <a:pt x="34" y="59"/>
                  </a:lnTo>
                  <a:lnTo>
                    <a:pt x="37" y="57"/>
                  </a:lnTo>
                  <a:close/>
                  <a:moveTo>
                    <a:pt x="41" y="63"/>
                  </a:moveTo>
                  <a:lnTo>
                    <a:pt x="43" y="67"/>
                  </a:lnTo>
                  <a:lnTo>
                    <a:pt x="40" y="69"/>
                  </a:lnTo>
                  <a:lnTo>
                    <a:pt x="38" y="65"/>
                  </a:lnTo>
                  <a:lnTo>
                    <a:pt x="41" y="63"/>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3" name="Freeform 67">
              <a:extLst>
                <a:ext uri="{FF2B5EF4-FFF2-40B4-BE49-F238E27FC236}">
                  <a16:creationId xmlns:a16="http://schemas.microsoft.com/office/drawing/2014/main" id="{8BF6274F-2EC9-5D8B-10CC-E7DC800FA9FD}"/>
                </a:ext>
              </a:extLst>
            </p:cNvPr>
            <p:cNvSpPr>
              <a:spLocks noEditPoints="1"/>
            </p:cNvSpPr>
            <p:nvPr/>
          </p:nvSpPr>
          <p:spPr bwMode="auto">
            <a:xfrm>
              <a:off x="5734051" y="3409950"/>
              <a:ext cx="85725" cy="141288"/>
            </a:xfrm>
            <a:custGeom>
              <a:avLst/>
              <a:gdLst>
                <a:gd name="T0" fmla="*/ 5 w 54"/>
                <a:gd name="T1" fmla="*/ 4 h 89"/>
                <a:gd name="T2" fmla="*/ 0 w 54"/>
                <a:gd name="T3" fmla="*/ 2 h 89"/>
                <a:gd name="T4" fmla="*/ 7 w 54"/>
                <a:gd name="T5" fmla="*/ 7 h 89"/>
                <a:gd name="T6" fmla="*/ 5 w 54"/>
                <a:gd name="T7" fmla="*/ 12 h 89"/>
                <a:gd name="T8" fmla="*/ 7 w 54"/>
                <a:gd name="T9" fmla="*/ 7 h 89"/>
                <a:gd name="T10" fmla="*/ 12 w 54"/>
                <a:gd name="T11" fmla="*/ 16 h 89"/>
                <a:gd name="T12" fmla="*/ 7 w 54"/>
                <a:gd name="T13" fmla="*/ 15 h 89"/>
                <a:gd name="T14" fmla="*/ 14 w 54"/>
                <a:gd name="T15" fmla="*/ 20 h 89"/>
                <a:gd name="T16" fmla="*/ 13 w 54"/>
                <a:gd name="T17" fmla="*/ 25 h 89"/>
                <a:gd name="T18" fmla="*/ 14 w 54"/>
                <a:gd name="T19" fmla="*/ 20 h 89"/>
                <a:gd name="T20" fmla="*/ 20 w 54"/>
                <a:gd name="T21" fmla="*/ 29 h 89"/>
                <a:gd name="T22" fmla="*/ 15 w 54"/>
                <a:gd name="T23" fmla="*/ 28 h 89"/>
                <a:gd name="T24" fmla="*/ 22 w 54"/>
                <a:gd name="T25" fmla="*/ 32 h 89"/>
                <a:gd name="T26" fmla="*/ 21 w 54"/>
                <a:gd name="T27" fmla="*/ 38 h 89"/>
                <a:gd name="T28" fmla="*/ 22 w 54"/>
                <a:gd name="T29" fmla="*/ 32 h 89"/>
                <a:gd name="T30" fmla="*/ 28 w 54"/>
                <a:gd name="T31" fmla="*/ 42 h 89"/>
                <a:gd name="T32" fmla="*/ 23 w 54"/>
                <a:gd name="T33" fmla="*/ 41 h 89"/>
                <a:gd name="T34" fmla="*/ 30 w 54"/>
                <a:gd name="T35" fmla="*/ 45 h 89"/>
                <a:gd name="T36" fmla="*/ 28 w 54"/>
                <a:gd name="T37" fmla="*/ 50 h 89"/>
                <a:gd name="T38" fmla="*/ 30 w 54"/>
                <a:gd name="T39" fmla="*/ 45 h 89"/>
                <a:gd name="T40" fmla="*/ 35 w 54"/>
                <a:gd name="T41" fmla="*/ 55 h 89"/>
                <a:gd name="T42" fmla="*/ 30 w 54"/>
                <a:gd name="T43" fmla="*/ 54 h 89"/>
                <a:gd name="T44" fmla="*/ 37 w 54"/>
                <a:gd name="T45" fmla="*/ 58 h 89"/>
                <a:gd name="T46" fmla="*/ 36 w 54"/>
                <a:gd name="T47" fmla="*/ 63 h 89"/>
                <a:gd name="T48" fmla="*/ 37 w 54"/>
                <a:gd name="T49" fmla="*/ 58 h 89"/>
                <a:gd name="T50" fmla="*/ 43 w 54"/>
                <a:gd name="T51" fmla="*/ 68 h 89"/>
                <a:gd name="T52" fmla="*/ 38 w 54"/>
                <a:gd name="T53" fmla="*/ 66 h 89"/>
                <a:gd name="T54" fmla="*/ 45 w 54"/>
                <a:gd name="T55" fmla="*/ 71 h 89"/>
                <a:gd name="T56" fmla="*/ 43 w 54"/>
                <a:gd name="T57" fmla="*/ 74 h 89"/>
                <a:gd name="T58" fmla="*/ 45 w 54"/>
                <a:gd name="T59" fmla="*/ 71 h 89"/>
                <a:gd name="T60" fmla="*/ 54 w 54"/>
                <a:gd name="T61" fmla="*/ 89 h 89"/>
                <a:gd name="T62" fmla="*/ 52 w 54"/>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9">
                  <a:moveTo>
                    <a:pt x="3" y="0"/>
                  </a:moveTo>
                  <a:lnTo>
                    <a:pt x="5" y="4"/>
                  </a:lnTo>
                  <a:lnTo>
                    <a:pt x="1" y="6"/>
                  </a:lnTo>
                  <a:lnTo>
                    <a:pt x="0" y="2"/>
                  </a:lnTo>
                  <a:lnTo>
                    <a:pt x="3" y="0"/>
                  </a:lnTo>
                  <a:close/>
                  <a:moveTo>
                    <a:pt x="7" y="7"/>
                  </a:moveTo>
                  <a:lnTo>
                    <a:pt x="9" y="10"/>
                  </a:lnTo>
                  <a:lnTo>
                    <a:pt x="5" y="12"/>
                  </a:lnTo>
                  <a:lnTo>
                    <a:pt x="3" y="9"/>
                  </a:lnTo>
                  <a:lnTo>
                    <a:pt x="7" y="7"/>
                  </a:lnTo>
                  <a:close/>
                  <a:moveTo>
                    <a:pt x="10" y="13"/>
                  </a:moveTo>
                  <a:lnTo>
                    <a:pt x="12" y="16"/>
                  </a:lnTo>
                  <a:lnTo>
                    <a:pt x="9" y="18"/>
                  </a:lnTo>
                  <a:lnTo>
                    <a:pt x="7" y="15"/>
                  </a:lnTo>
                  <a:lnTo>
                    <a:pt x="10" y="13"/>
                  </a:lnTo>
                  <a:close/>
                  <a:moveTo>
                    <a:pt x="14" y="20"/>
                  </a:moveTo>
                  <a:lnTo>
                    <a:pt x="16" y="23"/>
                  </a:lnTo>
                  <a:lnTo>
                    <a:pt x="13" y="25"/>
                  </a:lnTo>
                  <a:lnTo>
                    <a:pt x="11" y="21"/>
                  </a:lnTo>
                  <a:lnTo>
                    <a:pt x="14" y="20"/>
                  </a:lnTo>
                  <a:close/>
                  <a:moveTo>
                    <a:pt x="18" y="26"/>
                  </a:moveTo>
                  <a:lnTo>
                    <a:pt x="20" y="29"/>
                  </a:lnTo>
                  <a:lnTo>
                    <a:pt x="17" y="31"/>
                  </a:lnTo>
                  <a:lnTo>
                    <a:pt x="15" y="28"/>
                  </a:lnTo>
                  <a:lnTo>
                    <a:pt x="18" y="26"/>
                  </a:lnTo>
                  <a:close/>
                  <a:moveTo>
                    <a:pt x="22" y="32"/>
                  </a:moveTo>
                  <a:lnTo>
                    <a:pt x="24" y="36"/>
                  </a:lnTo>
                  <a:lnTo>
                    <a:pt x="21" y="38"/>
                  </a:lnTo>
                  <a:lnTo>
                    <a:pt x="19" y="34"/>
                  </a:lnTo>
                  <a:lnTo>
                    <a:pt x="22" y="32"/>
                  </a:lnTo>
                  <a:close/>
                  <a:moveTo>
                    <a:pt x="26" y="39"/>
                  </a:moveTo>
                  <a:lnTo>
                    <a:pt x="28" y="42"/>
                  </a:lnTo>
                  <a:lnTo>
                    <a:pt x="25" y="44"/>
                  </a:lnTo>
                  <a:lnTo>
                    <a:pt x="23" y="41"/>
                  </a:lnTo>
                  <a:lnTo>
                    <a:pt x="26" y="39"/>
                  </a:lnTo>
                  <a:close/>
                  <a:moveTo>
                    <a:pt x="30" y="45"/>
                  </a:moveTo>
                  <a:lnTo>
                    <a:pt x="32" y="48"/>
                  </a:lnTo>
                  <a:lnTo>
                    <a:pt x="28" y="50"/>
                  </a:lnTo>
                  <a:lnTo>
                    <a:pt x="27" y="47"/>
                  </a:lnTo>
                  <a:lnTo>
                    <a:pt x="30" y="45"/>
                  </a:lnTo>
                  <a:close/>
                  <a:moveTo>
                    <a:pt x="34" y="52"/>
                  </a:moveTo>
                  <a:lnTo>
                    <a:pt x="35" y="55"/>
                  </a:lnTo>
                  <a:lnTo>
                    <a:pt x="32" y="57"/>
                  </a:lnTo>
                  <a:lnTo>
                    <a:pt x="30" y="54"/>
                  </a:lnTo>
                  <a:lnTo>
                    <a:pt x="34" y="52"/>
                  </a:lnTo>
                  <a:close/>
                  <a:moveTo>
                    <a:pt x="37" y="58"/>
                  </a:moveTo>
                  <a:lnTo>
                    <a:pt x="39" y="61"/>
                  </a:lnTo>
                  <a:lnTo>
                    <a:pt x="36" y="63"/>
                  </a:lnTo>
                  <a:lnTo>
                    <a:pt x="34" y="60"/>
                  </a:lnTo>
                  <a:lnTo>
                    <a:pt x="37" y="58"/>
                  </a:lnTo>
                  <a:close/>
                  <a:moveTo>
                    <a:pt x="41" y="64"/>
                  </a:moveTo>
                  <a:lnTo>
                    <a:pt x="43" y="68"/>
                  </a:lnTo>
                  <a:lnTo>
                    <a:pt x="40" y="69"/>
                  </a:lnTo>
                  <a:lnTo>
                    <a:pt x="38" y="66"/>
                  </a:lnTo>
                  <a:lnTo>
                    <a:pt x="41" y="64"/>
                  </a:lnTo>
                  <a:close/>
                  <a:moveTo>
                    <a:pt x="45" y="71"/>
                  </a:moveTo>
                  <a:lnTo>
                    <a:pt x="46" y="72"/>
                  </a:lnTo>
                  <a:lnTo>
                    <a:pt x="43" y="74"/>
                  </a:lnTo>
                  <a:lnTo>
                    <a:pt x="42" y="73"/>
                  </a:lnTo>
                  <a:lnTo>
                    <a:pt x="45" y="71"/>
                  </a:lnTo>
                  <a:close/>
                  <a:moveTo>
                    <a:pt x="52" y="64"/>
                  </a:moveTo>
                  <a:lnTo>
                    <a:pt x="54" y="89"/>
                  </a:lnTo>
                  <a:lnTo>
                    <a:pt x="33" y="76"/>
                  </a:lnTo>
                  <a:lnTo>
                    <a:pt x="52"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4" name="Freeform 68">
              <a:extLst>
                <a:ext uri="{FF2B5EF4-FFF2-40B4-BE49-F238E27FC236}">
                  <a16:creationId xmlns:a16="http://schemas.microsoft.com/office/drawing/2014/main" id="{5E6F57FA-D832-24F1-23CD-70A501C764C6}"/>
                </a:ext>
              </a:extLst>
            </p:cNvPr>
            <p:cNvSpPr>
              <a:spLocks noEditPoints="1"/>
            </p:cNvSpPr>
            <p:nvPr/>
          </p:nvSpPr>
          <p:spPr bwMode="auto">
            <a:xfrm>
              <a:off x="6083301" y="3405188"/>
              <a:ext cx="87313" cy="141288"/>
            </a:xfrm>
            <a:custGeom>
              <a:avLst/>
              <a:gdLst>
                <a:gd name="T0" fmla="*/ 6 w 55"/>
                <a:gd name="T1" fmla="*/ 3 h 89"/>
                <a:gd name="T2" fmla="*/ 0 w 55"/>
                <a:gd name="T3" fmla="*/ 2 h 89"/>
                <a:gd name="T4" fmla="*/ 8 w 55"/>
                <a:gd name="T5" fmla="*/ 6 h 89"/>
                <a:gd name="T6" fmla="*/ 6 w 55"/>
                <a:gd name="T7" fmla="*/ 11 h 89"/>
                <a:gd name="T8" fmla="*/ 8 w 55"/>
                <a:gd name="T9" fmla="*/ 6 h 89"/>
                <a:gd name="T10" fmla="*/ 13 w 55"/>
                <a:gd name="T11" fmla="*/ 16 h 89"/>
                <a:gd name="T12" fmla="*/ 8 w 55"/>
                <a:gd name="T13" fmla="*/ 15 h 89"/>
                <a:gd name="T14" fmla="*/ 15 w 55"/>
                <a:gd name="T15" fmla="*/ 19 h 89"/>
                <a:gd name="T16" fmla="*/ 14 w 55"/>
                <a:gd name="T17" fmla="*/ 24 h 89"/>
                <a:gd name="T18" fmla="*/ 15 w 55"/>
                <a:gd name="T19" fmla="*/ 19 h 89"/>
                <a:gd name="T20" fmla="*/ 21 w 55"/>
                <a:gd name="T21" fmla="*/ 29 h 89"/>
                <a:gd name="T22" fmla="*/ 16 w 55"/>
                <a:gd name="T23" fmla="*/ 27 h 89"/>
                <a:gd name="T24" fmla="*/ 23 w 55"/>
                <a:gd name="T25" fmla="*/ 32 h 89"/>
                <a:gd name="T26" fmla="*/ 22 w 55"/>
                <a:gd name="T27" fmla="*/ 37 h 89"/>
                <a:gd name="T28" fmla="*/ 23 w 55"/>
                <a:gd name="T29" fmla="*/ 32 h 89"/>
                <a:gd name="T30" fmla="*/ 29 w 55"/>
                <a:gd name="T31" fmla="*/ 41 h 89"/>
                <a:gd name="T32" fmla="*/ 24 w 55"/>
                <a:gd name="T33" fmla="*/ 40 h 89"/>
                <a:gd name="T34" fmla="*/ 31 w 55"/>
                <a:gd name="T35" fmla="*/ 45 h 89"/>
                <a:gd name="T36" fmla="*/ 29 w 55"/>
                <a:gd name="T37" fmla="*/ 50 h 89"/>
                <a:gd name="T38" fmla="*/ 31 w 55"/>
                <a:gd name="T39" fmla="*/ 45 h 89"/>
                <a:gd name="T40" fmla="*/ 36 w 55"/>
                <a:gd name="T41" fmla="*/ 54 h 89"/>
                <a:gd name="T42" fmla="*/ 31 w 55"/>
                <a:gd name="T43" fmla="*/ 53 h 89"/>
                <a:gd name="T44" fmla="*/ 38 w 55"/>
                <a:gd name="T45" fmla="*/ 57 h 89"/>
                <a:gd name="T46" fmla="*/ 37 w 55"/>
                <a:gd name="T47" fmla="*/ 63 h 89"/>
                <a:gd name="T48" fmla="*/ 38 w 55"/>
                <a:gd name="T49" fmla="*/ 57 h 89"/>
                <a:gd name="T50" fmla="*/ 44 w 55"/>
                <a:gd name="T51" fmla="*/ 67 h 89"/>
                <a:gd name="T52" fmla="*/ 39 w 55"/>
                <a:gd name="T53" fmla="*/ 66 h 89"/>
                <a:gd name="T54" fmla="*/ 46 w 55"/>
                <a:gd name="T55" fmla="*/ 70 h 89"/>
                <a:gd name="T56" fmla="*/ 44 w 55"/>
                <a:gd name="T57" fmla="*/ 73 h 89"/>
                <a:gd name="T58" fmla="*/ 46 w 55"/>
                <a:gd name="T59" fmla="*/ 70 h 89"/>
                <a:gd name="T60" fmla="*/ 55 w 55"/>
                <a:gd name="T61" fmla="*/ 89 h 89"/>
                <a:gd name="T62" fmla="*/ 53 w 55"/>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89">
                  <a:moveTo>
                    <a:pt x="4" y="0"/>
                  </a:moveTo>
                  <a:lnTo>
                    <a:pt x="6" y="3"/>
                  </a:lnTo>
                  <a:lnTo>
                    <a:pt x="2" y="5"/>
                  </a:lnTo>
                  <a:lnTo>
                    <a:pt x="0" y="2"/>
                  </a:lnTo>
                  <a:lnTo>
                    <a:pt x="4" y="0"/>
                  </a:lnTo>
                  <a:close/>
                  <a:moveTo>
                    <a:pt x="8" y="6"/>
                  </a:moveTo>
                  <a:lnTo>
                    <a:pt x="9" y="9"/>
                  </a:lnTo>
                  <a:lnTo>
                    <a:pt x="6" y="11"/>
                  </a:lnTo>
                  <a:lnTo>
                    <a:pt x="4" y="8"/>
                  </a:lnTo>
                  <a:lnTo>
                    <a:pt x="8" y="6"/>
                  </a:lnTo>
                  <a:close/>
                  <a:moveTo>
                    <a:pt x="11" y="13"/>
                  </a:moveTo>
                  <a:lnTo>
                    <a:pt x="13" y="16"/>
                  </a:lnTo>
                  <a:lnTo>
                    <a:pt x="10" y="18"/>
                  </a:lnTo>
                  <a:lnTo>
                    <a:pt x="8" y="15"/>
                  </a:lnTo>
                  <a:lnTo>
                    <a:pt x="11" y="13"/>
                  </a:lnTo>
                  <a:close/>
                  <a:moveTo>
                    <a:pt x="15" y="19"/>
                  </a:moveTo>
                  <a:lnTo>
                    <a:pt x="17" y="22"/>
                  </a:lnTo>
                  <a:lnTo>
                    <a:pt x="14" y="24"/>
                  </a:lnTo>
                  <a:lnTo>
                    <a:pt x="12" y="21"/>
                  </a:lnTo>
                  <a:lnTo>
                    <a:pt x="15" y="19"/>
                  </a:lnTo>
                  <a:close/>
                  <a:moveTo>
                    <a:pt x="19" y="25"/>
                  </a:moveTo>
                  <a:lnTo>
                    <a:pt x="21" y="29"/>
                  </a:lnTo>
                  <a:lnTo>
                    <a:pt x="18" y="31"/>
                  </a:lnTo>
                  <a:lnTo>
                    <a:pt x="16" y="27"/>
                  </a:lnTo>
                  <a:lnTo>
                    <a:pt x="19" y="25"/>
                  </a:lnTo>
                  <a:close/>
                  <a:moveTo>
                    <a:pt x="23" y="32"/>
                  </a:moveTo>
                  <a:lnTo>
                    <a:pt x="25" y="35"/>
                  </a:lnTo>
                  <a:lnTo>
                    <a:pt x="22" y="37"/>
                  </a:lnTo>
                  <a:lnTo>
                    <a:pt x="20" y="34"/>
                  </a:lnTo>
                  <a:lnTo>
                    <a:pt x="23" y="32"/>
                  </a:lnTo>
                  <a:close/>
                  <a:moveTo>
                    <a:pt x="27" y="38"/>
                  </a:moveTo>
                  <a:lnTo>
                    <a:pt x="29" y="41"/>
                  </a:lnTo>
                  <a:lnTo>
                    <a:pt x="26" y="43"/>
                  </a:lnTo>
                  <a:lnTo>
                    <a:pt x="24" y="40"/>
                  </a:lnTo>
                  <a:lnTo>
                    <a:pt x="27" y="38"/>
                  </a:lnTo>
                  <a:close/>
                  <a:moveTo>
                    <a:pt x="31" y="45"/>
                  </a:moveTo>
                  <a:lnTo>
                    <a:pt x="33" y="48"/>
                  </a:lnTo>
                  <a:lnTo>
                    <a:pt x="29" y="50"/>
                  </a:lnTo>
                  <a:lnTo>
                    <a:pt x="27" y="46"/>
                  </a:lnTo>
                  <a:lnTo>
                    <a:pt x="31" y="45"/>
                  </a:lnTo>
                  <a:close/>
                  <a:moveTo>
                    <a:pt x="34" y="51"/>
                  </a:moveTo>
                  <a:lnTo>
                    <a:pt x="36" y="54"/>
                  </a:lnTo>
                  <a:lnTo>
                    <a:pt x="33" y="56"/>
                  </a:lnTo>
                  <a:lnTo>
                    <a:pt x="31" y="53"/>
                  </a:lnTo>
                  <a:lnTo>
                    <a:pt x="34" y="51"/>
                  </a:lnTo>
                  <a:close/>
                  <a:moveTo>
                    <a:pt x="38" y="57"/>
                  </a:moveTo>
                  <a:lnTo>
                    <a:pt x="40" y="61"/>
                  </a:lnTo>
                  <a:lnTo>
                    <a:pt x="37" y="63"/>
                  </a:lnTo>
                  <a:lnTo>
                    <a:pt x="35" y="59"/>
                  </a:lnTo>
                  <a:lnTo>
                    <a:pt x="38" y="57"/>
                  </a:lnTo>
                  <a:close/>
                  <a:moveTo>
                    <a:pt x="42" y="64"/>
                  </a:moveTo>
                  <a:lnTo>
                    <a:pt x="44" y="67"/>
                  </a:lnTo>
                  <a:lnTo>
                    <a:pt x="41" y="69"/>
                  </a:lnTo>
                  <a:lnTo>
                    <a:pt x="39" y="66"/>
                  </a:lnTo>
                  <a:lnTo>
                    <a:pt x="42" y="64"/>
                  </a:lnTo>
                  <a:close/>
                  <a:moveTo>
                    <a:pt x="46" y="70"/>
                  </a:moveTo>
                  <a:lnTo>
                    <a:pt x="47" y="72"/>
                  </a:lnTo>
                  <a:lnTo>
                    <a:pt x="44" y="73"/>
                  </a:lnTo>
                  <a:lnTo>
                    <a:pt x="43" y="72"/>
                  </a:lnTo>
                  <a:lnTo>
                    <a:pt x="46" y="70"/>
                  </a:lnTo>
                  <a:close/>
                  <a:moveTo>
                    <a:pt x="53" y="64"/>
                  </a:moveTo>
                  <a:lnTo>
                    <a:pt x="55" y="89"/>
                  </a:lnTo>
                  <a:lnTo>
                    <a:pt x="34" y="75"/>
                  </a:lnTo>
                  <a:lnTo>
                    <a:pt x="53"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grpSp>
      <p:grpSp>
        <p:nvGrpSpPr>
          <p:cNvPr id="3" name="Group 4">
            <a:extLst>
              <a:ext uri="{FF2B5EF4-FFF2-40B4-BE49-F238E27FC236}">
                <a16:creationId xmlns:a16="http://schemas.microsoft.com/office/drawing/2014/main" id="{4F6F9E38-9A3C-A4D7-BA30-B59FA29FD537}"/>
              </a:ext>
            </a:extLst>
          </p:cNvPr>
          <p:cNvGrpSpPr>
            <a:grpSpLocks noChangeAspect="1"/>
          </p:cNvGrpSpPr>
          <p:nvPr/>
        </p:nvGrpSpPr>
        <p:grpSpPr bwMode="auto">
          <a:xfrm>
            <a:off x="429297" y="2712181"/>
            <a:ext cx="7007271" cy="3556836"/>
            <a:chOff x="2457" y="1458"/>
            <a:chExt cx="2766" cy="1404"/>
          </a:xfrm>
        </p:grpSpPr>
        <p:sp>
          <p:nvSpPr>
            <p:cNvPr id="4" name="AutoShape 3">
              <a:extLst>
                <a:ext uri="{FF2B5EF4-FFF2-40B4-BE49-F238E27FC236}">
                  <a16:creationId xmlns:a16="http://schemas.microsoft.com/office/drawing/2014/main" id="{671C66CC-1857-42B2-4DC8-18EF09FA713D}"/>
                </a:ext>
              </a:extLst>
            </p:cNvPr>
            <p:cNvSpPr>
              <a:spLocks noChangeAspect="1" noChangeArrowheads="1" noTextEdit="1"/>
            </p:cNvSpPr>
            <p:nvPr/>
          </p:nvSpPr>
          <p:spPr bwMode="auto">
            <a:xfrm>
              <a:off x="2457" y="1458"/>
              <a:ext cx="2766"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Freeform 5">
              <a:extLst>
                <a:ext uri="{FF2B5EF4-FFF2-40B4-BE49-F238E27FC236}">
                  <a16:creationId xmlns:a16="http://schemas.microsoft.com/office/drawing/2014/main" id="{CA07D66F-A134-0F37-E7B3-7D6501AC2340}"/>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1" name="Freeform 6">
              <a:extLst>
                <a:ext uri="{FF2B5EF4-FFF2-40B4-BE49-F238E27FC236}">
                  <a16:creationId xmlns:a16="http://schemas.microsoft.com/office/drawing/2014/main" id="{32E0153B-AFFB-C284-8A1B-4BBE087662FE}"/>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2" name="Freeform 7">
              <a:extLst>
                <a:ext uri="{FF2B5EF4-FFF2-40B4-BE49-F238E27FC236}">
                  <a16:creationId xmlns:a16="http://schemas.microsoft.com/office/drawing/2014/main" id="{223E4571-FC7F-DA70-B10A-7E8AC413BA81}"/>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3" name="Freeform 8">
              <a:extLst>
                <a:ext uri="{FF2B5EF4-FFF2-40B4-BE49-F238E27FC236}">
                  <a16:creationId xmlns:a16="http://schemas.microsoft.com/office/drawing/2014/main" id="{849514CC-748A-5201-84B2-B2D53F3C98A4}"/>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4" name="Freeform 9">
              <a:extLst>
                <a:ext uri="{FF2B5EF4-FFF2-40B4-BE49-F238E27FC236}">
                  <a16:creationId xmlns:a16="http://schemas.microsoft.com/office/drawing/2014/main" id="{3DDE63D2-EA05-ED7E-0720-A7E9CF02D0F5}"/>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5" name="Freeform 10">
              <a:extLst>
                <a:ext uri="{FF2B5EF4-FFF2-40B4-BE49-F238E27FC236}">
                  <a16:creationId xmlns:a16="http://schemas.microsoft.com/office/drawing/2014/main" id="{B6D0687F-EFD8-C60F-5BFB-37E7EFF540E5}"/>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dirty="0"/>
            </a:p>
          </p:txBody>
        </p:sp>
        <p:sp>
          <p:nvSpPr>
            <p:cNvPr id="126" name="Freeform 11">
              <a:extLst>
                <a:ext uri="{FF2B5EF4-FFF2-40B4-BE49-F238E27FC236}">
                  <a16:creationId xmlns:a16="http://schemas.microsoft.com/office/drawing/2014/main" id="{99C0A122-B595-3070-5A78-E0B6619ED7D5}"/>
                </a:ext>
              </a:extLst>
            </p:cNvPr>
            <p:cNvSpPr>
              <a:spLocks noEditPoints="1"/>
            </p:cNvSpPr>
            <p:nvPr/>
          </p:nvSpPr>
          <p:spPr bwMode="auto">
            <a:xfrm>
              <a:off x="3286" y="2701"/>
              <a:ext cx="1877" cy="17"/>
            </a:xfrm>
            <a:custGeom>
              <a:avLst/>
              <a:gdLst>
                <a:gd name="T0" fmla="*/ 0 w 1877"/>
                <a:gd name="T1" fmla="*/ 17 h 17"/>
                <a:gd name="T2" fmla="*/ 1864 w 1877"/>
                <a:gd name="T3" fmla="*/ 10 h 17"/>
                <a:gd name="T4" fmla="*/ 1864 w 1877"/>
                <a:gd name="T5" fmla="*/ 6 h 17"/>
                <a:gd name="T6" fmla="*/ 0 w 1877"/>
                <a:gd name="T7" fmla="*/ 13 h 17"/>
                <a:gd name="T8" fmla="*/ 0 w 1877"/>
                <a:gd name="T9" fmla="*/ 17 h 17"/>
                <a:gd name="T10" fmla="*/ 1861 w 1877"/>
                <a:gd name="T11" fmla="*/ 16 h 17"/>
                <a:gd name="T12" fmla="*/ 1877 w 1877"/>
                <a:gd name="T13" fmla="*/ 8 h 17"/>
                <a:gd name="T14" fmla="*/ 1861 w 1877"/>
                <a:gd name="T15" fmla="*/ 0 h 17"/>
                <a:gd name="T16" fmla="*/ 1861 w 187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7" h="17">
                  <a:moveTo>
                    <a:pt x="0" y="17"/>
                  </a:moveTo>
                  <a:lnTo>
                    <a:pt x="1864" y="10"/>
                  </a:lnTo>
                  <a:lnTo>
                    <a:pt x="1864" y="6"/>
                  </a:lnTo>
                  <a:lnTo>
                    <a:pt x="0" y="13"/>
                  </a:lnTo>
                  <a:lnTo>
                    <a:pt x="0" y="17"/>
                  </a:lnTo>
                  <a:close/>
                  <a:moveTo>
                    <a:pt x="1861" y="16"/>
                  </a:moveTo>
                  <a:lnTo>
                    <a:pt x="1877" y="8"/>
                  </a:lnTo>
                  <a:lnTo>
                    <a:pt x="1861" y="0"/>
                  </a:lnTo>
                  <a:lnTo>
                    <a:pt x="1861"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27" name="Rectangle 12">
              <a:extLst>
                <a:ext uri="{FF2B5EF4-FFF2-40B4-BE49-F238E27FC236}">
                  <a16:creationId xmlns:a16="http://schemas.microsoft.com/office/drawing/2014/main" id="{E8FE8CFD-9C9F-5D04-B694-2E9D8BAA7029}"/>
                </a:ext>
              </a:extLst>
            </p:cNvPr>
            <p:cNvSpPr>
              <a:spLocks noChangeArrowheads="1"/>
            </p:cNvSpPr>
            <p:nvPr/>
          </p:nvSpPr>
          <p:spPr bwMode="auto">
            <a:xfrm>
              <a:off x="5036" y="2748"/>
              <a:ext cx="1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panose="02020603050405020304" pitchFamily="18" charset="0"/>
                </a:rPr>
                <a:t>Time</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8" name="Rectangle 13">
              <a:extLst>
                <a:ext uri="{FF2B5EF4-FFF2-40B4-BE49-F238E27FC236}">
                  <a16:creationId xmlns:a16="http://schemas.microsoft.com/office/drawing/2014/main" id="{4D9C3EB1-16B4-9A4F-5FD5-393954DFF3D1}"/>
                </a:ext>
              </a:extLst>
            </p:cNvPr>
            <p:cNvSpPr>
              <a:spLocks noChangeArrowheads="1"/>
            </p:cNvSpPr>
            <p:nvPr/>
          </p:nvSpPr>
          <p:spPr bwMode="auto">
            <a:xfrm>
              <a:off x="380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9" name="Rectangle 14">
              <a:extLst>
                <a:ext uri="{FF2B5EF4-FFF2-40B4-BE49-F238E27FC236}">
                  <a16:creationId xmlns:a16="http://schemas.microsoft.com/office/drawing/2014/main" id="{E1B9E811-7B5A-69C0-AA22-57CCCE78B975}"/>
                </a:ext>
              </a:extLst>
            </p:cNvPr>
            <p:cNvSpPr>
              <a:spLocks noChangeArrowheads="1"/>
            </p:cNvSpPr>
            <p:nvPr/>
          </p:nvSpPr>
          <p:spPr bwMode="auto">
            <a:xfrm>
              <a:off x="3831"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30" name="Rectangle 15">
              <a:extLst>
                <a:ext uri="{FF2B5EF4-FFF2-40B4-BE49-F238E27FC236}">
                  <a16:creationId xmlns:a16="http://schemas.microsoft.com/office/drawing/2014/main" id="{4964E812-8BAA-EF94-6282-DE76C1491B24}"/>
                </a:ext>
              </a:extLst>
            </p:cNvPr>
            <p:cNvSpPr>
              <a:spLocks noChangeArrowheads="1"/>
            </p:cNvSpPr>
            <p:nvPr/>
          </p:nvSpPr>
          <p:spPr bwMode="auto">
            <a:xfrm>
              <a:off x="3926"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31" name="Rectangle 16">
              <a:extLst>
                <a:ext uri="{FF2B5EF4-FFF2-40B4-BE49-F238E27FC236}">
                  <a16:creationId xmlns:a16="http://schemas.microsoft.com/office/drawing/2014/main" id="{A824756D-F3B1-4E4A-F480-A2F54C657ABB}"/>
                </a:ext>
              </a:extLst>
            </p:cNvPr>
            <p:cNvSpPr>
              <a:spLocks noChangeArrowheads="1"/>
            </p:cNvSpPr>
            <p:nvPr/>
          </p:nvSpPr>
          <p:spPr bwMode="auto">
            <a:xfrm>
              <a:off x="3953"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32" name="Rectangle 17">
              <a:extLst>
                <a:ext uri="{FF2B5EF4-FFF2-40B4-BE49-F238E27FC236}">
                  <a16:creationId xmlns:a16="http://schemas.microsoft.com/office/drawing/2014/main" id="{050CE3A6-C992-7070-411E-6DEC3F2BC86C}"/>
                </a:ext>
              </a:extLst>
            </p:cNvPr>
            <p:cNvSpPr>
              <a:spLocks noChangeArrowheads="1"/>
            </p:cNvSpPr>
            <p:nvPr/>
          </p:nvSpPr>
          <p:spPr bwMode="auto">
            <a:xfrm>
              <a:off x="4050"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33" name="Rectangle 18">
              <a:extLst>
                <a:ext uri="{FF2B5EF4-FFF2-40B4-BE49-F238E27FC236}">
                  <a16:creationId xmlns:a16="http://schemas.microsoft.com/office/drawing/2014/main" id="{E97CF622-E7DB-AE15-B315-E1D6D133CE2F}"/>
                </a:ext>
              </a:extLst>
            </p:cNvPr>
            <p:cNvSpPr>
              <a:spLocks noChangeArrowheads="1"/>
            </p:cNvSpPr>
            <p:nvPr/>
          </p:nvSpPr>
          <p:spPr bwMode="auto">
            <a:xfrm>
              <a:off x="4077"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34" name="Rectangle 19">
              <a:extLst>
                <a:ext uri="{FF2B5EF4-FFF2-40B4-BE49-F238E27FC236}">
                  <a16:creationId xmlns:a16="http://schemas.microsoft.com/office/drawing/2014/main" id="{5CE09663-945E-D5F8-C242-F21E39CC4ECB}"/>
                </a:ext>
              </a:extLst>
            </p:cNvPr>
            <p:cNvSpPr>
              <a:spLocks noChangeArrowheads="1"/>
            </p:cNvSpPr>
            <p:nvPr/>
          </p:nvSpPr>
          <p:spPr bwMode="auto">
            <a:xfrm>
              <a:off x="4173" y="2752"/>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35" name="Rectangle 20">
              <a:extLst>
                <a:ext uri="{FF2B5EF4-FFF2-40B4-BE49-F238E27FC236}">
                  <a16:creationId xmlns:a16="http://schemas.microsoft.com/office/drawing/2014/main" id="{F3C75E8A-EA1E-EABB-2133-D14D76D3C77B}"/>
                </a:ext>
              </a:extLst>
            </p:cNvPr>
            <p:cNvSpPr>
              <a:spLocks noChangeArrowheads="1"/>
            </p:cNvSpPr>
            <p:nvPr/>
          </p:nvSpPr>
          <p:spPr bwMode="auto">
            <a:xfrm>
              <a:off x="4200" y="27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36" name="Line 21">
              <a:extLst>
                <a:ext uri="{FF2B5EF4-FFF2-40B4-BE49-F238E27FC236}">
                  <a16:creationId xmlns:a16="http://schemas.microsoft.com/office/drawing/2014/main" id="{852AD047-8EF9-9268-039B-AA2F3B4EE6E4}"/>
                </a:ext>
              </a:extLst>
            </p:cNvPr>
            <p:cNvSpPr>
              <a:spLocks noChangeShapeType="1"/>
            </p:cNvSpPr>
            <p:nvPr/>
          </p:nvSpPr>
          <p:spPr bwMode="auto">
            <a:xfrm>
              <a:off x="4054" y="1710"/>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7" name="Line 22">
              <a:extLst>
                <a:ext uri="{FF2B5EF4-FFF2-40B4-BE49-F238E27FC236}">
                  <a16:creationId xmlns:a16="http://schemas.microsoft.com/office/drawing/2014/main" id="{978DA522-ED18-CA80-A526-9803931C3E73}"/>
                </a:ext>
              </a:extLst>
            </p:cNvPr>
            <p:cNvSpPr>
              <a:spLocks noChangeShapeType="1"/>
            </p:cNvSpPr>
            <p:nvPr/>
          </p:nvSpPr>
          <p:spPr bwMode="auto">
            <a:xfrm>
              <a:off x="4167" y="1755"/>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8" name="Line 23">
              <a:extLst>
                <a:ext uri="{FF2B5EF4-FFF2-40B4-BE49-F238E27FC236}">
                  <a16:creationId xmlns:a16="http://schemas.microsoft.com/office/drawing/2014/main" id="{02687C73-ED39-5898-8DB8-1C5D6E529BF1}"/>
                </a:ext>
              </a:extLst>
            </p:cNvPr>
            <p:cNvSpPr>
              <a:spLocks noChangeShapeType="1"/>
            </p:cNvSpPr>
            <p:nvPr/>
          </p:nvSpPr>
          <p:spPr bwMode="auto">
            <a:xfrm>
              <a:off x="4283" y="179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9" name="Line 24">
              <a:extLst>
                <a:ext uri="{FF2B5EF4-FFF2-40B4-BE49-F238E27FC236}">
                  <a16:creationId xmlns:a16="http://schemas.microsoft.com/office/drawing/2014/main" id="{6C2FA2B7-4668-69DC-074F-BA61BC651643}"/>
                </a:ext>
              </a:extLst>
            </p:cNvPr>
            <p:cNvSpPr>
              <a:spLocks noChangeShapeType="1"/>
            </p:cNvSpPr>
            <p:nvPr/>
          </p:nvSpPr>
          <p:spPr bwMode="auto">
            <a:xfrm>
              <a:off x="4398" y="184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0" name="Line 25">
              <a:extLst>
                <a:ext uri="{FF2B5EF4-FFF2-40B4-BE49-F238E27FC236}">
                  <a16:creationId xmlns:a16="http://schemas.microsoft.com/office/drawing/2014/main" id="{B8681AC7-ABE8-5349-E6E9-99ABDC5F62C0}"/>
                </a:ext>
              </a:extLst>
            </p:cNvPr>
            <p:cNvSpPr>
              <a:spLocks noChangeShapeType="1"/>
            </p:cNvSpPr>
            <p:nvPr/>
          </p:nvSpPr>
          <p:spPr bwMode="auto">
            <a:xfrm>
              <a:off x="4519" y="1892"/>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1" name="Line 26">
              <a:extLst>
                <a:ext uri="{FF2B5EF4-FFF2-40B4-BE49-F238E27FC236}">
                  <a16:creationId xmlns:a16="http://schemas.microsoft.com/office/drawing/2014/main" id="{BA38F5DA-6513-3E2F-1C97-BA16EEF4E7D9}"/>
                </a:ext>
              </a:extLst>
            </p:cNvPr>
            <p:cNvSpPr>
              <a:spLocks noChangeShapeType="1"/>
            </p:cNvSpPr>
            <p:nvPr/>
          </p:nvSpPr>
          <p:spPr bwMode="auto">
            <a:xfrm>
              <a:off x="4638" y="1940"/>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2" name="Line 27">
              <a:extLst>
                <a:ext uri="{FF2B5EF4-FFF2-40B4-BE49-F238E27FC236}">
                  <a16:creationId xmlns:a16="http://schemas.microsoft.com/office/drawing/2014/main" id="{DCDBF27E-1607-5BF7-8E10-FED353C604C3}"/>
                </a:ext>
              </a:extLst>
            </p:cNvPr>
            <p:cNvSpPr>
              <a:spLocks noChangeShapeType="1"/>
            </p:cNvSpPr>
            <p:nvPr/>
          </p:nvSpPr>
          <p:spPr bwMode="auto">
            <a:xfrm>
              <a:off x="3950" y="1793"/>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3" name="Line 28">
              <a:extLst>
                <a:ext uri="{FF2B5EF4-FFF2-40B4-BE49-F238E27FC236}">
                  <a16:creationId xmlns:a16="http://schemas.microsoft.com/office/drawing/2014/main" id="{7DC039F0-C5EB-E1BA-E8EE-6CB5CA7CC034}"/>
                </a:ext>
              </a:extLst>
            </p:cNvPr>
            <p:cNvSpPr>
              <a:spLocks noChangeShapeType="1"/>
            </p:cNvSpPr>
            <p:nvPr/>
          </p:nvSpPr>
          <p:spPr bwMode="auto">
            <a:xfrm>
              <a:off x="3948"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4" name="Line 29">
              <a:extLst>
                <a:ext uri="{FF2B5EF4-FFF2-40B4-BE49-F238E27FC236}">
                  <a16:creationId xmlns:a16="http://schemas.microsoft.com/office/drawing/2014/main" id="{227D8661-16B9-BCBC-087E-AAD61F31DC2D}"/>
                </a:ext>
              </a:extLst>
            </p:cNvPr>
            <p:cNvSpPr>
              <a:spLocks noChangeShapeType="1"/>
            </p:cNvSpPr>
            <p:nvPr/>
          </p:nvSpPr>
          <p:spPr bwMode="auto">
            <a:xfrm>
              <a:off x="3949"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5" name="Line 30">
              <a:extLst>
                <a:ext uri="{FF2B5EF4-FFF2-40B4-BE49-F238E27FC236}">
                  <a16:creationId xmlns:a16="http://schemas.microsoft.com/office/drawing/2014/main" id="{A1E8863A-6CC5-B581-F301-EBD4BCE9FAE4}"/>
                </a:ext>
              </a:extLst>
            </p:cNvPr>
            <p:cNvSpPr>
              <a:spLocks noChangeShapeType="1"/>
            </p:cNvSpPr>
            <p:nvPr/>
          </p:nvSpPr>
          <p:spPr bwMode="auto">
            <a:xfrm>
              <a:off x="3945" y="2176"/>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6" name="Rectangle 31">
              <a:extLst>
                <a:ext uri="{FF2B5EF4-FFF2-40B4-BE49-F238E27FC236}">
                  <a16:creationId xmlns:a16="http://schemas.microsoft.com/office/drawing/2014/main" id="{576223C5-7453-6C31-0D47-433B431B9868}"/>
                </a:ext>
              </a:extLst>
            </p:cNvPr>
            <p:cNvSpPr>
              <a:spLocks noChangeArrowheads="1"/>
            </p:cNvSpPr>
            <p:nvPr/>
          </p:nvSpPr>
          <p:spPr bwMode="auto">
            <a:xfrm>
              <a:off x="474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47" name="Rectangle 32">
              <a:extLst>
                <a:ext uri="{FF2B5EF4-FFF2-40B4-BE49-F238E27FC236}">
                  <a16:creationId xmlns:a16="http://schemas.microsoft.com/office/drawing/2014/main" id="{D676C2C8-F082-6693-C958-159875F16877}"/>
                </a:ext>
              </a:extLst>
            </p:cNvPr>
            <p:cNvSpPr>
              <a:spLocks noChangeArrowheads="1"/>
            </p:cNvSpPr>
            <p:nvPr/>
          </p:nvSpPr>
          <p:spPr bwMode="auto">
            <a:xfrm>
              <a:off x="4772" y="2778"/>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48" name="Rectangle 33">
              <a:extLst>
                <a:ext uri="{FF2B5EF4-FFF2-40B4-BE49-F238E27FC236}">
                  <a16:creationId xmlns:a16="http://schemas.microsoft.com/office/drawing/2014/main" id="{563478B3-6FAA-0BF5-072F-D6FF68662785}"/>
                </a:ext>
              </a:extLst>
            </p:cNvPr>
            <p:cNvSpPr>
              <a:spLocks noChangeArrowheads="1"/>
            </p:cNvSpPr>
            <p:nvPr/>
          </p:nvSpPr>
          <p:spPr bwMode="auto">
            <a:xfrm>
              <a:off x="4817" y="2777"/>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49" name="Rectangle 34">
              <a:extLst>
                <a:ext uri="{FF2B5EF4-FFF2-40B4-BE49-F238E27FC236}">
                  <a16:creationId xmlns:a16="http://schemas.microsoft.com/office/drawing/2014/main" id="{431C8213-8DFC-C4D6-91BA-4E42F7B90AB6}"/>
                </a:ext>
              </a:extLst>
            </p:cNvPr>
            <p:cNvSpPr>
              <a:spLocks noChangeArrowheads="1"/>
            </p:cNvSpPr>
            <p:nvPr/>
          </p:nvSpPr>
          <p:spPr bwMode="auto">
            <a:xfrm>
              <a:off x="4832" y="2780"/>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50" name="Rectangle 35">
              <a:extLst>
                <a:ext uri="{FF2B5EF4-FFF2-40B4-BE49-F238E27FC236}">
                  <a16:creationId xmlns:a16="http://schemas.microsoft.com/office/drawing/2014/main" id="{D0F5437F-60A7-2007-156D-B8A3F3D62E41}"/>
                </a:ext>
              </a:extLst>
            </p:cNvPr>
            <p:cNvSpPr>
              <a:spLocks noChangeArrowheads="1"/>
            </p:cNvSpPr>
            <p:nvPr/>
          </p:nvSpPr>
          <p:spPr bwMode="auto">
            <a:xfrm>
              <a:off x="4888"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51" name="Rectangle 36">
              <a:extLst>
                <a:ext uri="{FF2B5EF4-FFF2-40B4-BE49-F238E27FC236}">
                  <a16:creationId xmlns:a16="http://schemas.microsoft.com/office/drawing/2014/main" id="{B0397D02-5F95-5B0B-1E44-06A9AAB4D406}"/>
                </a:ext>
              </a:extLst>
            </p:cNvPr>
            <p:cNvSpPr>
              <a:spLocks noChangeArrowheads="1"/>
            </p:cNvSpPr>
            <p:nvPr/>
          </p:nvSpPr>
          <p:spPr bwMode="auto">
            <a:xfrm>
              <a:off x="4914" y="277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52" name="Freeform 37">
              <a:extLst>
                <a:ext uri="{FF2B5EF4-FFF2-40B4-BE49-F238E27FC236}">
                  <a16:creationId xmlns:a16="http://schemas.microsoft.com/office/drawing/2014/main" id="{7D9D903B-7E30-BE3B-47D6-758947E4C41C}"/>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53" name="Freeform 38">
              <a:extLst>
                <a:ext uri="{FF2B5EF4-FFF2-40B4-BE49-F238E27FC236}">
                  <a16:creationId xmlns:a16="http://schemas.microsoft.com/office/drawing/2014/main" id="{B7D81AC1-6DA1-A946-B9CF-F9BB6769AC7D}"/>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54" name="Freeform 39">
              <a:extLst>
                <a:ext uri="{FF2B5EF4-FFF2-40B4-BE49-F238E27FC236}">
                  <a16:creationId xmlns:a16="http://schemas.microsoft.com/office/drawing/2014/main" id="{97184235-4BEF-7B1C-A710-E8F906CF9409}"/>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55" name="Freeform 40">
              <a:extLst>
                <a:ext uri="{FF2B5EF4-FFF2-40B4-BE49-F238E27FC236}">
                  <a16:creationId xmlns:a16="http://schemas.microsoft.com/office/drawing/2014/main" id="{B81B2F74-49B3-C732-719B-A007FA33D9E3}"/>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56" name="Rectangle 41">
              <a:extLst>
                <a:ext uri="{FF2B5EF4-FFF2-40B4-BE49-F238E27FC236}">
                  <a16:creationId xmlns:a16="http://schemas.microsoft.com/office/drawing/2014/main" id="{7D2E4C04-6BD5-C4FD-B031-8D389BFC523A}"/>
                </a:ext>
              </a:extLst>
            </p:cNvPr>
            <p:cNvSpPr>
              <a:spLocks noChangeArrowheads="1"/>
            </p:cNvSpPr>
            <p:nvPr/>
          </p:nvSpPr>
          <p:spPr bwMode="auto">
            <a:xfrm>
              <a:off x="3810" y="1751"/>
              <a:ext cx="12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57" name="Freeform 42">
              <a:extLst>
                <a:ext uri="{FF2B5EF4-FFF2-40B4-BE49-F238E27FC236}">
                  <a16:creationId xmlns:a16="http://schemas.microsoft.com/office/drawing/2014/main" id="{D3392F4B-97AB-6EB0-DE06-238EB95B6FFE}"/>
                </a:ext>
              </a:extLst>
            </p:cNvPr>
            <p:cNvSpPr>
              <a:spLocks noEditPoints="1"/>
            </p:cNvSpPr>
            <p:nvPr/>
          </p:nvSpPr>
          <p:spPr bwMode="auto">
            <a:xfrm>
              <a:off x="3941" y="2589"/>
              <a:ext cx="2" cy="127"/>
            </a:xfrm>
            <a:custGeom>
              <a:avLst/>
              <a:gdLst>
                <a:gd name="T0" fmla="*/ 2 w 2"/>
                <a:gd name="T1" fmla="*/ 6 h 127"/>
                <a:gd name="T2" fmla="*/ 0 w 2"/>
                <a:gd name="T3" fmla="*/ 0 h 127"/>
                <a:gd name="T4" fmla="*/ 2 w 2"/>
                <a:gd name="T5" fmla="*/ 10 h 127"/>
                <a:gd name="T6" fmla="*/ 0 w 2"/>
                <a:gd name="T7" fmla="*/ 15 h 127"/>
                <a:gd name="T8" fmla="*/ 2 w 2"/>
                <a:gd name="T9" fmla="*/ 10 h 127"/>
                <a:gd name="T10" fmla="*/ 2 w 2"/>
                <a:gd name="T11" fmla="*/ 24 h 127"/>
                <a:gd name="T12" fmla="*/ 0 w 2"/>
                <a:gd name="T13" fmla="*/ 19 h 127"/>
                <a:gd name="T14" fmla="*/ 2 w 2"/>
                <a:gd name="T15" fmla="*/ 28 h 127"/>
                <a:gd name="T16" fmla="*/ 0 w 2"/>
                <a:gd name="T17" fmla="*/ 34 h 127"/>
                <a:gd name="T18" fmla="*/ 2 w 2"/>
                <a:gd name="T19" fmla="*/ 28 h 127"/>
                <a:gd name="T20" fmla="*/ 2 w 2"/>
                <a:gd name="T21" fmla="*/ 43 h 127"/>
                <a:gd name="T22" fmla="*/ 0 w 2"/>
                <a:gd name="T23" fmla="*/ 38 h 127"/>
                <a:gd name="T24" fmla="*/ 2 w 2"/>
                <a:gd name="T25" fmla="*/ 47 h 127"/>
                <a:gd name="T26" fmla="*/ 0 w 2"/>
                <a:gd name="T27" fmla="*/ 53 h 127"/>
                <a:gd name="T28" fmla="*/ 2 w 2"/>
                <a:gd name="T29" fmla="*/ 47 h 127"/>
                <a:gd name="T30" fmla="*/ 2 w 2"/>
                <a:gd name="T31" fmla="*/ 62 h 127"/>
                <a:gd name="T32" fmla="*/ 0 w 2"/>
                <a:gd name="T33" fmla="*/ 57 h 127"/>
                <a:gd name="T34" fmla="*/ 2 w 2"/>
                <a:gd name="T35" fmla="*/ 66 h 127"/>
                <a:gd name="T36" fmla="*/ 0 w 2"/>
                <a:gd name="T37" fmla="*/ 71 h 127"/>
                <a:gd name="T38" fmla="*/ 2 w 2"/>
                <a:gd name="T39" fmla="*/ 66 h 127"/>
                <a:gd name="T40" fmla="*/ 2 w 2"/>
                <a:gd name="T41" fmla="*/ 81 h 127"/>
                <a:gd name="T42" fmla="*/ 0 w 2"/>
                <a:gd name="T43" fmla="*/ 75 h 127"/>
                <a:gd name="T44" fmla="*/ 2 w 2"/>
                <a:gd name="T45" fmla="*/ 85 h 127"/>
                <a:gd name="T46" fmla="*/ 0 w 2"/>
                <a:gd name="T47" fmla="*/ 90 h 127"/>
                <a:gd name="T48" fmla="*/ 2 w 2"/>
                <a:gd name="T49" fmla="*/ 85 h 127"/>
                <a:gd name="T50" fmla="*/ 2 w 2"/>
                <a:gd name="T51" fmla="*/ 100 h 127"/>
                <a:gd name="T52" fmla="*/ 0 w 2"/>
                <a:gd name="T53" fmla="*/ 94 h 127"/>
                <a:gd name="T54" fmla="*/ 2 w 2"/>
                <a:gd name="T55" fmla="*/ 104 h 127"/>
                <a:gd name="T56" fmla="*/ 0 w 2"/>
                <a:gd name="T57" fmla="*/ 109 h 127"/>
                <a:gd name="T58" fmla="*/ 2 w 2"/>
                <a:gd name="T59" fmla="*/ 104 h 127"/>
                <a:gd name="T60" fmla="*/ 2 w 2"/>
                <a:gd name="T61" fmla="*/ 118 h 127"/>
                <a:gd name="T62" fmla="*/ 0 w 2"/>
                <a:gd name="T63" fmla="*/ 113 h 127"/>
                <a:gd name="T64" fmla="*/ 2 w 2"/>
                <a:gd name="T65" fmla="*/ 122 h 127"/>
                <a:gd name="T66" fmla="*/ 0 w 2"/>
                <a:gd name="T67" fmla="*/ 127 h 127"/>
                <a:gd name="T68" fmla="*/ 2 w 2"/>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 h="127">
                  <a:moveTo>
                    <a:pt x="2" y="0"/>
                  </a:moveTo>
                  <a:lnTo>
                    <a:pt x="2" y="6"/>
                  </a:lnTo>
                  <a:lnTo>
                    <a:pt x="0" y="6"/>
                  </a:lnTo>
                  <a:lnTo>
                    <a:pt x="0" y="0"/>
                  </a:lnTo>
                  <a:lnTo>
                    <a:pt x="2" y="0"/>
                  </a:lnTo>
                  <a:close/>
                  <a:moveTo>
                    <a:pt x="2" y="10"/>
                  </a:moveTo>
                  <a:lnTo>
                    <a:pt x="2" y="15"/>
                  </a:lnTo>
                  <a:lnTo>
                    <a:pt x="0" y="15"/>
                  </a:lnTo>
                  <a:lnTo>
                    <a:pt x="0" y="10"/>
                  </a:lnTo>
                  <a:lnTo>
                    <a:pt x="2" y="10"/>
                  </a:lnTo>
                  <a:close/>
                  <a:moveTo>
                    <a:pt x="2" y="19"/>
                  </a:moveTo>
                  <a:lnTo>
                    <a:pt x="2" y="24"/>
                  </a:lnTo>
                  <a:lnTo>
                    <a:pt x="0" y="24"/>
                  </a:lnTo>
                  <a:lnTo>
                    <a:pt x="0" y="19"/>
                  </a:lnTo>
                  <a:lnTo>
                    <a:pt x="2" y="19"/>
                  </a:lnTo>
                  <a:close/>
                  <a:moveTo>
                    <a:pt x="2" y="28"/>
                  </a:moveTo>
                  <a:lnTo>
                    <a:pt x="2" y="34"/>
                  </a:lnTo>
                  <a:lnTo>
                    <a:pt x="0" y="34"/>
                  </a:lnTo>
                  <a:lnTo>
                    <a:pt x="0" y="28"/>
                  </a:lnTo>
                  <a:lnTo>
                    <a:pt x="2" y="28"/>
                  </a:lnTo>
                  <a:close/>
                  <a:moveTo>
                    <a:pt x="2" y="38"/>
                  </a:moveTo>
                  <a:lnTo>
                    <a:pt x="2" y="43"/>
                  </a:lnTo>
                  <a:lnTo>
                    <a:pt x="0" y="43"/>
                  </a:lnTo>
                  <a:lnTo>
                    <a:pt x="0" y="38"/>
                  </a:lnTo>
                  <a:lnTo>
                    <a:pt x="2" y="38"/>
                  </a:lnTo>
                  <a:close/>
                  <a:moveTo>
                    <a:pt x="2" y="47"/>
                  </a:moveTo>
                  <a:lnTo>
                    <a:pt x="2" y="53"/>
                  </a:lnTo>
                  <a:lnTo>
                    <a:pt x="0" y="53"/>
                  </a:lnTo>
                  <a:lnTo>
                    <a:pt x="0" y="47"/>
                  </a:lnTo>
                  <a:lnTo>
                    <a:pt x="2" y="47"/>
                  </a:lnTo>
                  <a:close/>
                  <a:moveTo>
                    <a:pt x="2" y="57"/>
                  </a:moveTo>
                  <a:lnTo>
                    <a:pt x="2" y="62"/>
                  </a:lnTo>
                  <a:lnTo>
                    <a:pt x="0" y="62"/>
                  </a:lnTo>
                  <a:lnTo>
                    <a:pt x="0" y="57"/>
                  </a:lnTo>
                  <a:lnTo>
                    <a:pt x="2" y="57"/>
                  </a:lnTo>
                  <a:close/>
                  <a:moveTo>
                    <a:pt x="2" y="66"/>
                  </a:moveTo>
                  <a:lnTo>
                    <a:pt x="2" y="71"/>
                  </a:lnTo>
                  <a:lnTo>
                    <a:pt x="0" y="71"/>
                  </a:lnTo>
                  <a:lnTo>
                    <a:pt x="0" y="66"/>
                  </a:lnTo>
                  <a:lnTo>
                    <a:pt x="2" y="66"/>
                  </a:lnTo>
                  <a:close/>
                  <a:moveTo>
                    <a:pt x="2" y="75"/>
                  </a:moveTo>
                  <a:lnTo>
                    <a:pt x="2" y="81"/>
                  </a:lnTo>
                  <a:lnTo>
                    <a:pt x="0" y="81"/>
                  </a:lnTo>
                  <a:lnTo>
                    <a:pt x="0" y="75"/>
                  </a:lnTo>
                  <a:lnTo>
                    <a:pt x="2" y="75"/>
                  </a:lnTo>
                  <a:close/>
                  <a:moveTo>
                    <a:pt x="2" y="85"/>
                  </a:moveTo>
                  <a:lnTo>
                    <a:pt x="2" y="90"/>
                  </a:lnTo>
                  <a:lnTo>
                    <a:pt x="0" y="90"/>
                  </a:lnTo>
                  <a:lnTo>
                    <a:pt x="0" y="85"/>
                  </a:lnTo>
                  <a:lnTo>
                    <a:pt x="2" y="85"/>
                  </a:lnTo>
                  <a:close/>
                  <a:moveTo>
                    <a:pt x="2" y="94"/>
                  </a:moveTo>
                  <a:lnTo>
                    <a:pt x="2" y="100"/>
                  </a:lnTo>
                  <a:lnTo>
                    <a:pt x="0" y="100"/>
                  </a:lnTo>
                  <a:lnTo>
                    <a:pt x="0" y="94"/>
                  </a:lnTo>
                  <a:lnTo>
                    <a:pt x="2" y="94"/>
                  </a:lnTo>
                  <a:close/>
                  <a:moveTo>
                    <a:pt x="2" y="104"/>
                  </a:moveTo>
                  <a:lnTo>
                    <a:pt x="2" y="109"/>
                  </a:lnTo>
                  <a:lnTo>
                    <a:pt x="0" y="109"/>
                  </a:lnTo>
                  <a:lnTo>
                    <a:pt x="0" y="104"/>
                  </a:lnTo>
                  <a:lnTo>
                    <a:pt x="2" y="104"/>
                  </a:lnTo>
                  <a:close/>
                  <a:moveTo>
                    <a:pt x="2" y="113"/>
                  </a:moveTo>
                  <a:lnTo>
                    <a:pt x="2" y="118"/>
                  </a:lnTo>
                  <a:lnTo>
                    <a:pt x="0" y="118"/>
                  </a:lnTo>
                  <a:lnTo>
                    <a:pt x="0" y="113"/>
                  </a:lnTo>
                  <a:lnTo>
                    <a:pt x="2" y="113"/>
                  </a:lnTo>
                  <a:close/>
                  <a:moveTo>
                    <a:pt x="2" y="122"/>
                  </a:moveTo>
                  <a:lnTo>
                    <a:pt x="2" y="127"/>
                  </a:lnTo>
                  <a:lnTo>
                    <a:pt x="0" y="127"/>
                  </a:lnTo>
                  <a:lnTo>
                    <a:pt x="0" y="122"/>
                  </a:lnTo>
                  <a:lnTo>
                    <a:pt x="2"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58" name="Freeform 43">
              <a:extLst>
                <a:ext uri="{FF2B5EF4-FFF2-40B4-BE49-F238E27FC236}">
                  <a16:creationId xmlns:a16="http://schemas.microsoft.com/office/drawing/2014/main" id="{DD75647E-9BBF-4FC0-DD3C-02F4C5C2AAF0}"/>
                </a:ext>
              </a:extLst>
            </p:cNvPr>
            <p:cNvSpPr>
              <a:spLocks noEditPoints="1"/>
            </p:cNvSpPr>
            <p:nvPr/>
          </p:nvSpPr>
          <p:spPr bwMode="auto">
            <a:xfrm>
              <a:off x="4061"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59" name="Freeform 44">
              <a:extLst>
                <a:ext uri="{FF2B5EF4-FFF2-40B4-BE49-F238E27FC236}">
                  <a16:creationId xmlns:a16="http://schemas.microsoft.com/office/drawing/2014/main" id="{5DD880BB-0014-3D4C-F71F-021E0B77E57C}"/>
                </a:ext>
              </a:extLst>
            </p:cNvPr>
            <p:cNvSpPr>
              <a:spLocks noEditPoints="1"/>
            </p:cNvSpPr>
            <p:nvPr/>
          </p:nvSpPr>
          <p:spPr bwMode="auto">
            <a:xfrm>
              <a:off x="4183"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60" name="Oval 45">
              <a:extLst>
                <a:ext uri="{FF2B5EF4-FFF2-40B4-BE49-F238E27FC236}">
                  <a16:creationId xmlns:a16="http://schemas.microsoft.com/office/drawing/2014/main" id="{733D8680-BB05-637F-F3DC-174F75427339}"/>
                </a:ext>
              </a:extLst>
            </p:cNvPr>
            <p:cNvSpPr>
              <a:spLocks noChangeArrowheads="1"/>
            </p:cNvSpPr>
            <p:nvPr/>
          </p:nvSpPr>
          <p:spPr bwMode="auto">
            <a:xfrm>
              <a:off x="3808"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61" name="Oval 46">
              <a:extLst>
                <a:ext uri="{FF2B5EF4-FFF2-40B4-BE49-F238E27FC236}">
                  <a16:creationId xmlns:a16="http://schemas.microsoft.com/office/drawing/2014/main" id="{B10401CC-ECB5-852F-ECA4-E7ED7245515F}"/>
                </a:ext>
              </a:extLst>
            </p:cNvPr>
            <p:cNvSpPr>
              <a:spLocks noChangeArrowheads="1"/>
            </p:cNvSpPr>
            <p:nvPr/>
          </p:nvSpPr>
          <p:spPr bwMode="auto">
            <a:xfrm>
              <a:off x="3808"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62" name="Oval 47">
              <a:extLst>
                <a:ext uri="{FF2B5EF4-FFF2-40B4-BE49-F238E27FC236}">
                  <a16:creationId xmlns:a16="http://schemas.microsoft.com/office/drawing/2014/main" id="{3FBF32E3-F2C6-A815-1960-F32E846E5959}"/>
                </a:ext>
              </a:extLst>
            </p:cNvPr>
            <p:cNvSpPr>
              <a:spLocks noChangeArrowheads="1"/>
            </p:cNvSpPr>
            <p:nvPr/>
          </p:nvSpPr>
          <p:spPr bwMode="auto">
            <a:xfrm>
              <a:off x="3930" y="2704"/>
              <a:ext cx="19" cy="1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63" name="Oval 48">
              <a:extLst>
                <a:ext uri="{FF2B5EF4-FFF2-40B4-BE49-F238E27FC236}">
                  <a16:creationId xmlns:a16="http://schemas.microsoft.com/office/drawing/2014/main" id="{08494F04-52F5-01F0-8CB2-0A70CFC3FFCC}"/>
                </a:ext>
              </a:extLst>
            </p:cNvPr>
            <p:cNvSpPr>
              <a:spLocks noChangeArrowheads="1"/>
            </p:cNvSpPr>
            <p:nvPr/>
          </p:nvSpPr>
          <p:spPr bwMode="auto">
            <a:xfrm>
              <a:off x="3930" y="2704"/>
              <a:ext cx="19" cy="18"/>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64" name="Oval 49">
              <a:extLst>
                <a:ext uri="{FF2B5EF4-FFF2-40B4-BE49-F238E27FC236}">
                  <a16:creationId xmlns:a16="http://schemas.microsoft.com/office/drawing/2014/main" id="{5823EFD0-D89E-FDFF-E5B5-E67C86E74E10}"/>
                </a:ext>
              </a:extLst>
            </p:cNvPr>
            <p:cNvSpPr>
              <a:spLocks noChangeArrowheads="1"/>
            </p:cNvSpPr>
            <p:nvPr/>
          </p:nvSpPr>
          <p:spPr bwMode="auto">
            <a:xfrm>
              <a:off x="4052"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65" name="Oval 50">
              <a:extLst>
                <a:ext uri="{FF2B5EF4-FFF2-40B4-BE49-F238E27FC236}">
                  <a16:creationId xmlns:a16="http://schemas.microsoft.com/office/drawing/2014/main" id="{052A0652-C181-E538-1C8F-FC228DE8C4D5}"/>
                </a:ext>
              </a:extLst>
            </p:cNvPr>
            <p:cNvSpPr>
              <a:spLocks noChangeArrowheads="1"/>
            </p:cNvSpPr>
            <p:nvPr/>
          </p:nvSpPr>
          <p:spPr bwMode="auto">
            <a:xfrm>
              <a:off x="4052"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66" name="Oval 51">
              <a:extLst>
                <a:ext uri="{FF2B5EF4-FFF2-40B4-BE49-F238E27FC236}">
                  <a16:creationId xmlns:a16="http://schemas.microsoft.com/office/drawing/2014/main" id="{A63319D7-59CE-9C23-ADE6-1DC7C1F89E9C}"/>
                </a:ext>
              </a:extLst>
            </p:cNvPr>
            <p:cNvSpPr>
              <a:spLocks noChangeArrowheads="1"/>
            </p:cNvSpPr>
            <p:nvPr/>
          </p:nvSpPr>
          <p:spPr bwMode="auto">
            <a:xfrm>
              <a:off x="4174"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67" name="Oval 52">
              <a:extLst>
                <a:ext uri="{FF2B5EF4-FFF2-40B4-BE49-F238E27FC236}">
                  <a16:creationId xmlns:a16="http://schemas.microsoft.com/office/drawing/2014/main" id="{225F89A5-AC0B-2B98-5771-E7F059C34B85}"/>
                </a:ext>
              </a:extLst>
            </p:cNvPr>
            <p:cNvSpPr>
              <a:spLocks noChangeArrowheads="1"/>
            </p:cNvSpPr>
            <p:nvPr/>
          </p:nvSpPr>
          <p:spPr bwMode="auto">
            <a:xfrm>
              <a:off x="4174"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68" name="Freeform 53">
              <a:extLst>
                <a:ext uri="{FF2B5EF4-FFF2-40B4-BE49-F238E27FC236}">
                  <a16:creationId xmlns:a16="http://schemas.microsoft.com/office/drawing/2014/main" id="{797BF040-F3EB-C89A-5640-2E9376314D86}"/>
                </a:ext>
              </a:extLst>
            </p:cNvPr>
            <p:cNvSpPr>
              <a:spLocks noEditPoints="1"/>
            </p:cNvSpPr>
            <p:nvPr/>
          </p:nvSpPr>
          <p:spPr bwMode="auto">
            <a:xfrm>
              <a:off x="4792"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69" name="Freeform 54">
              <a:extLst>
                <a:ext uri="{FF2B5EF4-FFF2-40B4-BE49-F238E27FC236}">
                  <a16:creationId xmlns:a16="http://schemas.microsoft.com/office/drawing/2014/main" id="{CD88E8D9-05F0-D8F9-C8C6-E924F3EE92AD}"/>
                </a:ext>
              </a:extLst>
            </p:cNvPr>
            <p:cNvSpPr>
              <a:spLocks noEditPoints="1"/>
            </p:cNvSpPr>
            <p:nvPr/>
          </p:nvSpPr>
          <p:spPr bwMode="auto">
            <a:xfrm>
              <a:off x="4915"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70" name="Oval 55">
              <a:extLst>
                <a:ext uri="{FF2B5EF4-FFF2-40B4-BE49-F238E27FC236}">
                  <a16:creationId xmlns:a16="http://schemas.microsoft.com/office/drawing/2014/main" id="{CE694A36-08D8-B7EF-604B-6CCABDD5546F}"/>
                </a:ext>
              </a:extLst>
            </p:cNvPr>
            <p:cNvSpPr>
              <a:spLocks noChangeArrowheads="1"/>
            </p:cNvSpPr>
            <p:nvPr/>
          </p:nvSpPr>
          <p:spPr bwMode="auto">
            <a:xfrm>
              <a:off x="4783" y="2701"/>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71" name="Oval 56">
              <a:extLst>
                <a:ext uri="{FF2B5EF4-FFF2-40B4-BE49-F238E27FC236}">
                  <a16:creationId xmlns:a16="http://schemas.microsoft.com/office/drawing/2014/main" id="{92EC5F0D-4EC5-2E1A-87F4-389459227389}"/>
                </a:ext>
              </a:extLst>
            </p:cNvPr>
            <p:cNvSpPr>
              <a:spLocks noChangeArrowheads="1"/>
            </p:cNvSpPr>
            <p:nvPr/>
          </p:nvSpPr>
          <p:spPr bwMode="auto">
            <a:xfrm>
              <a:off x="4783" y="2701"/>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2" name="Freeform 57">
              <a:extLst>
                <a:ext uri="{FF2B5EF4-FFF2-40B4-BE49-F238E27FC236}">
                  <a16:creationId xmlns:a16="http://schemas.microsoft.com/office/drawing/2014/main" id="{C1732067-91E0-78B6-40F2-770067921927}"/>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3" name="Freeform 58">
              <a:extLst>
                <a:ext uri="{FF2B5EF4-FFF2-40B4-BE49-F238E27FC236}">
                  <a16:creationId xmlns:a16="http://schemas.microsoft.com/office/drawing/2014/main" id="{15BDD0CC-B6AC-E8F6-F5FE-A23903514F1A}"/>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4" name="Line 59">
              <a:extLst>
                <a:ext uri="{FF2B5EF4-FFF2-40B4-BE49-F238E27FC236}">
                  <a16:creationId xmlns:a16="http://schemas.microsoft.com/office/drawing/2014/main" id="{9F08EFA3-7FC5-00BA-AE24-D80F0A13411C}"/>
                </a:ext>
              </a:extLst>
            </p:cNvPr>
            <p:cNvSpPr>
              <a:spLocks noChangeShapeType="1"/>
            </p:cNvSpPr>
            <p:nvPr/>
          </p:nvSpPr>
          <p:spPr bwMode="auto">
            <a:xfrm>
              <a:off x="3288" y="1707"/>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5" name="Line 60">
              <a:extLst>
                <a:ext uri="{FF2B5EF4-FFF2-40B4-BE49-F238E27FC236}">
                  <a16:creationId xmlns:a16="http://schemas.microsoft.com/office/drawing/2014/main" id="{85B1F81D-EE4F-9797-C8F0-001A71CB2742}"/>
                </a:ext>
              </a:extLst>
            </p:cNvPr>
            <p:cNvSpPr>
              <a:spLocks noChangeShapeType="1"/>
            </p:cNvSpPr>
            <p:nvPr/>
          </p:nvSpPr>
          <p:spPr bwMode="auto">
            <a:xfrm>
              <a:off x="3401" y="1751"/>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6" name="Line 61">
              <a:extLst>
                <a:ext uri="{FF2B5EF4-FFF2-40B4-BE49-F238E27FC236}">
                  <a16:creationId xmlns:a16="http://schemas.microsoft.com/office/drawing/2014/main" id="{CA296110-BB3C-D435-2841-B10C30104DAD}"/>
                </a:ext>
              </a:extLst>
            </p:cNvPr>
            <p:cNvSpPr>
              <a:spLocks noChangeShapeType="1"/>
            </p:cNvSpPr>
            <p:nvPr/>
          </p:nvSpPr>
          <p:spPr bwMode="auto">
            <a:xfrm>
              <a:off x="3517" y="179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7" name="Line 62">
              <a:extLst>
                <a:ext uri="{FF2B5EF4-FFF2-40B4-BE49-F238E27FC236}">
                  <a16:creationId xmlns:a16="http://schemas.microsoft.com/office/drawing/2014/main" id="{8CFCD893-036C-1EF8-371C-DBAEDA7AF8C4}"/>
                </a:ext>
              </a:extLst>
            </p:cNvPr>
            <p:cNvSpPr>
              <a:spLocks noChangeShapeType="1"/>
            </p:cNvSpPr>
            <p:nvPr/>
          </p:nvSpPr>
          <p:spPr bwMode="auto">
            <a:xfrm>
              <a:off x="3632" y="184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8" name="Line 63">
              <a:extLst>
                <a:ext uri="{FF2B5EF4-FFF2-40B4-BE49-F238E27FC236}">
                  <a16:creationId xmlns:a16="http://schemas.microsoft.com/office/drawing/2014/main" id="{B6EC61E6-CBB5-E1B2-E3A7-C272D023039D}"/>
                </a:ext>
              </a:extLst>
            </p:cNvPr>
            <p:cNvSpPr>
              <a:spLocks noChangeShapeType="1"/>
            </p:cNvSpPr>
            <p:nvPr/>
          </p:nvSpPr>
          <p:spPr bwMode="auto">
            <a:xfrm>
              <a:off x="3754" y="188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79" name="Line 64">
              <a:extLst>
                <a:ext uri="{FF2B5EF4-FFF2-40B4-BE49-F238E27FC236}">
                  <a16:creationId xmlns:a16="http://schemas.microsoft.com/office/drawing/2014/main" id="{65A4C7DD-E322-D986-C747-AE3CD182E243}"/>
                </a:ext>
              </a:extLst>
            </p:cNvPr>
            <p:cNvSpPr>
              <a:spLocks noChangeShapeType="1"/>
            </p:cNvSpPr>
            <p:nvPr/>
          </p:nvSpPr>
          <p:spPr bwMode="auto">
            <a:xfrm>
              <a:off x="3872" y="1936"/>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80" name="Line 65">
              <a:extLst>
                <a:ext uri="{FF2B5EF4-FFF2-40B4-BE49-F238E27FC236}">
                  <a16:creationId xmlns:a16="http://schemas.microsoft.com/office/drawing/2014/main" id="{A14F2575-269C-8E02-8EAF-A72C67759B30}"/>
                </a:ext>
              </a:extLst>
            </p:cNvPr>
            <p:cNvSpPr>
              <a:spLocks noChangeShapeType="1"/>
            </p:cNvSpPr>
            <p:nvPr/>
          </p:nvSpPr>
          <p:spPr bwMode="auto">
            <a:xfrm>
              <a:off x="3184" y="1789"/>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81" name="Line 66">
              <a:extLst>
                <a:ext uri="{FF2B5EF4-FFF2-40B4-BE49-F238E27FC236}">
                  <a16:creationId xmlns:a16="http://schemas.microsoft.com/office/drawing/2014/main" id="{3188418B-ABDE-92D7-003C-2870DF797AE6}"/>
                </a:ext>
              </a:extLst>
            </p:cNvPr>
            <p:cNvSpPr>
              <a:spLocks noChangeShapeType="1"/>
            </p:cNvSpPr>
            <p:nvPr/>
          </p:nvSpPr>
          <p:spPr bwMode="auto">
            <a:xfrm>
              <a:off x="3182" y="1919"/>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82" name="Line 67">
              <a:extLst>
                <a:ext uri="{FF2B5EF4-FFF2-40B4-BE49-F238E27FC236}">
                  <a16:creationId xmlns:a16="http://schemas.microsoft.com/office/drawing/2014/main" id="{234E16A8-A219-CF5B-B787-BCBDB3B189D4}"/>
                </a:ext>
              </a:extLst>
            </p:cNvPr>
            <p:cNvSpPr>
              <a:spLocks noChangeShapeType="1"/>
            </p:cNvSpPr>
            <p:nvPr/>
          </p:nvSpPr>
          <p:spPr bwMode="auto">
            <a:xfrm>
              <a:off x="3183" y="2042"/>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83" name="Line 68">
              <a:extLst>
                <a:ext uri="{FF2B5EF4-FFF2-40B4-BE49-F238E27FC236}">
                  <a16:creationId xmlns:a16="http://schemas.microsoft.com/office/drawing/2014/main" id="{A50521B2-95CB-4134-EEFA-1E3778F7B462}"/>
                </a:ext>
              </a:extLst>
            </p:cNvPr>
            <p:cNvSpPr>
              <a:spLocks noChangeShapeType="1"/>
            </p:cNvSpPr>
            <p:nvPr/>
          </p:nvSpPr>
          <p:spPr bwMode="auto">
            <a:xfrm>
              <a:off x="3180" y="217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06" name="Rectangle 69">
              <a:extLst>
                <a:ext uri="{FF2B5EF4-FFF2-40B4-BE49-F238E27FC236}">
                  <a16:creationId xmlns:a16="http://schemas.microsoft.com/office/drawing/2014/main" id="{F0F42DBE-A4F3-E96F-F10D-DCE67139E494}"/>
                </a:ext>
              </a:extLst>
            </p:cNvPr>
            <p:cNvSpPr>
              <a:spLocks noChangeArrowheads="1"/>
            </p:cNvSpPr>
            <p:nvPr/>
          </p:nvSpPr>
          <p:spPr bwMode="auto">
            <a:xfrm>
              <a:off x="3224" y="171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5" name="Rectangle 70">
              <a:extLst>
                <a:ext uri="{FF2B5EF4-FFF2-40B4-BE49-F238E27FC236}">
                  <a16:creationId xmlns:a16="http://schemas.microsoft.com/office/drawing/2014/main" id="{BC3677AD-C839-851A-03B3-DD989D72BC3B}"/>
                </a:ext>
              </a:extLst>
            </p:cNvPr>
            <p:cNvSpPr>
              <a:spLocks noChangeArrowheads="1"/>
            </p:cNvSpPr>
            <p:nvPr/>
          </p:nvSpPr>
          <p:spPr bwMode="auto">
            <a:xfrm>
              <a:off x="3248" y="174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6" name="Rectangle 71">
              <a:extLst>
                <a:ext uri="{FF2B5EF4-FFF2-40B4-BE49-F238E27FC236}">
                  <a16:creationId xmlns:a16="http://schemas.microsoft.com/office/drawing/2014/main" id="{A84E43AD-84BB-1E6D-8140-435DE59CC202}"/>
                </a:ext>
              </a:extLst>
            </p:cNvPr>
            <p:cNvSpPr>
              <a:spLocks noChangeArrowheads="1"/>
            </p:cNvSpPr>
            <p:nvPr/>
          </p:nvSpPr>
          <p:spPr bwMode="auto">
            <a:xfrm>
              <a:off x="3327"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7" name="Rectangle 72">
              <a:extLst>
                <a:ext uri="{FF2B5EF4-FFF2-40B4-BE49-F238E27FC236}">
                  <a16:creationId xmlns:a16="http://schemas.microsoft.com/office/drawing/2014/main" id="{F7AEAF98-35F3-8943-5DC2-3450F188D7F2}"/>
                </a:ext>
              </a:extLst>
            </p:cNvPr>
            <p:cNvSpPr>
              <a:spLocks noChangeArrowheads="1"/>
            </p:cNvSpPr>
            <p:nvPr/>
          </p:nvSpPr>
          <p:spPr bwMode="auto">
            <a:xfrm>
              <a:off x="3351" y="178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8" name="Rectangle 73">
              <a:extLst>
                <a:ext uri="{FF2B5EF4-FFF2-40B4-BE49-F238E27FC236}">
                  <a16:creationId xmlns:a16="http://schemas.microsoft.com/office/drawing/2014/main" id="{30161030-CCF6-27C1-F221-03D228D52DC9}"/>
                </a:ext>
              </a:extLst>
            </p:cNvPr>
            <p:cNvSpPr>
              <a:spLocks noChangeArrowheads="1"/>
            </p:cNvSpPr>
            <p:nvPr/>
          </p:nvSpPr>
          <p:spPr bwMode="auto">
            <a:xfrm>
              <a:off x="3443" y="180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9" name="Rectangle 74">
              <a:extLst>
                <a:ext uri="{FF2B5EF4-FFF2-40B4-BE49-F238E27FC236}">
                  <a16:creationId xmlns:a16="http://schemas.microsoft.com/office/drawing/2014/main" id="{3DD639A9-C347-FB73-EF6E-EA58BDDE2D61}"/>
                </a:ext>
              </a:extLst>
            </p:cNvPr>
            <p:cNvSpPr>
              <a:spLocks noChangeArrowheads="1"/>
            </p:cNvSpPr>
            <p:nvPr/>
          </p:nvSpPr>
          <p:spPr bwMode="auto">
            <a:xfrm>
              <a:off x="3468" y="1833"/>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0" name="Rectangle 75">
              <a:extLst>
                <a:ext uri="{FF2B5EF4-FFF2-40B4-BE49-F238E27FC236}">
                  <a16:creationId xmlns:a16="http://schemas.microsoft.com/office/drawing/2014/main" id="{513F5484-D193-B601-0A2A-CFAEBC8FB062}"/>
                </a:ext>
              </a:extLst>
            </p:cNvPr>
            <p:cNvSpPr>
              <a:spLocks noChangeArrowheads="1"/>
            </p:cNvSpPr>
            <p:nvPr/>
          </p:nvSpPr>
          <p:spPr bwMode="auto">
            <a:xfrm>
              <a:off x="3554" y="184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1" name="Rectangle 76">
              <a:extLst>
                <a:ext uri="{FF2B5EF4-FFF2-40B4-BE49-F238E27FC236}">
                  <a16:creationId xmlns:a16="http://schemas.microsoft.com/office/drawing/2014/main" id="{5659F9E6-E798-3CFA-5652-FD296826E45D}"/>
                </a:ext>
              </a:extLst>
            </p:cNvPr>
            <p:cNvSpPr>
              <a:spLocks noChangeArrowheads="1"/>
            </p:cNvSpPr>
            <p:nvPr/>
          </p:nvSpPr>
          <p:spPr bwMode="auto">
            <a:xfrm>
              <a:off x="3578" y="187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2" name="Rectangle 77">
              <a:extLst>
                <a:ext uri="{FF2B5EF4-FFF2-40B4-BE49-F238E27FC236}">
                  <a16:creationId xmlns:a16="http://schemas.microsoft.com/office/drawing/2014/main" id="{2C8BA67B-5212-7406-96A3-5E043FC7982C}"/>
                </a:ext>
              </a:extLst>
            </p:cNvPr>
            <p:cNvSpPr>
              <a:spLocks noChangeArrowheads="1"/>
            </p:cNvSpPr>
            <p:nvPr/>
          </p:nvSpPr>
          <p:spPr bwMode="auto">
            <a:xfrm>
              <a:off x="3896" y="248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53" name="Rectangle 78">
              <a:extLst>
                <a:ext uri="{FF2B5EF4-FFF2-40B4-BE49-F238E27FC236}">
                  <a16:creationId xmlns:a16="http://schemas.microsoft.com/office/drawing/2014/main" id="{5A0046E5-BEE6-E495-B092-5CB1099D9660}"/>
                </a:ext>
              </a:extLst>
            </p:cNvPr>
            <p:cNvSpPr>
              <a:spLocks noChangeArrowheads="1"/>
            </p:cNvSpPr>
            <p:nvPr/>
          </p:nvSpPr>
          <p:spPr bwMode="auto">
            <a:xfrm>
              <a:off x="3931" y="251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54" name="Rectangle 79">
              <a:extLst>
                <a:ext uri="{FF2B5EF4-FFF2-40B4-BE49-F238E27FC236}">
                  <a16:creationId xmlns:a16="http://schemas.microsoft.com/office/drawing/2014/main" id="{17813F6B-B52C-0D52-4E2B-B381A0554DF8}"/>
                </a:ext>
              </a:extLst>
            </p:cNvPr>
            <p:cNvSpPr>
              <a:spLocks noChangeArrowheads="1"/>
            </p:cNvSpPr>
            <p:nvPr/>
          </p:nvSpPr>
          <p:spPr bwMode="auto">
            <a:xfrm>
              <a:off x="3789" y="2452"/>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5" name="Rectangle 80">
              <a:extLst>
                <a:ext uri="{FF2B5EF4-FFF2-40B4-BE49-F238E27FC236}">
                  <a16:creationId xmlns:a16="http://schemas.microsoft.com/office/drawing/2014/main" id="{08505712-DA66-E25E-EF6A-4588FC28E990}"/>
                </a:ext>
              </a:extLst>
            </p:cNvPr>
            <p:cNvSpPr>
              <a:spLocks noChangeArrowheads="1"/>
            </p:cNvSpPr>
            <p:nvPr/>
          </p:nvSpPr>
          <p:spPr bwMode="auto">
            <a:xfrm>
              <a:off x="3813" y="24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a:ln>
                    <a:noFill/>
                  </a:ln>
                  <a:solidFill>
                    <a:srgbClr val="000000"/>
                  </a:solidFill>
                  <a:effectLst/>
                  <a:latin typeface="Times New Roman" panose="02020603050405020304" pitchFamily="18" charset="0"/>
                </a:rPr>
                <a:t>n</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6" name="Rectangle 81">
              <a:extLst>
                <a:ext uri="{FF2B5EF4-FFF2-40B4-BE49-F238E27FC236}">
                  <a16:creationId xmlns:a16="http://schemas.microsoft.com/office/drawing/2014/main" id="{59314589-348A-34F8-0F47-03B808C6D07A}"/>
                </a:ext>
              </a:extLst>
            </p:cNvPr>
            <p:cNvSpPr>
              <a:spLocks noChangeArrowheads="1"/>
            </p:cNvSpPr>
            <p:nvPr/>
          </p:nvSpPr>
          <p:spPr bwMode="auto">
            <a:xfrm>
              <a:off x="3829" y="2479"/>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7" name="Rectangle 82">
              <a:extLst>
                <a:ext uri="{FF2B5EF4-FFF2-40B4-BE49-F238E27FC236}">
                  <a16:creationId xmlns:a16="http://schemas.microsoft.com/office/drawing/2014/main" id="{389D10BC-3710-DA17-0FAE-C267BE1AFC4C}"/>
                </a:ext>
              </a:extLst>
            </p:cNvPr>
            <p:cNvSpPr>
              <a:spLocks noChangeArrowheads="1"/>
            </p:cNvSpPr>
            <p:nvPr/>
          </p:nvSpPr>
          <p:spPr bwMode="auto">
            <a:xfrm>
              <a:off x="3840" y="24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8" name="Oval 83">
              <a:extLst>
                <a:ext uri="{FF2B5EF4-FFF2-40B4-BE49-F238E27FC236}">
                  <a16:creationId xmlns:a16="http://schemas.microsoft.com/office/drawing/2014/main" id="{97A8FB7B-6698-EABC-2A1A-0316C68E55BB}"/>
                </a:ext>
              </a:extLst>
            </p:cNvPr>
            <p:cNvSpPr>
              <a:spLocks noChangeArrowheads="1"/>
            </p:cNvSpPr>
            <p:nvPr/>
          </p:nvSpPr>
          <p:spPr bwMode="auto">
            <a:xfrm>
              <a:off x="4906"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259" name="Oval 84">
              <a:extLst>
                <a:ext uri="{FF2B5EF4-FFF2-40B4-BE49-F238E27FC236}">
                  <a16:creationId xmlns:a16="http://schemas.microsoft.com/office/drawing/2014/main" id="{00A39373-4C79-2A2E-788B-9D9474D22552}"/>
                </a:ext>
              </a:extLst>
            </p:cNvPr>
            <p:cNvSpPr>
              <a:spLocks noChangeArrowheads="1"/>
            </p:cNvSpPr>
            <p:nvPr/>
          </p:nvSpPr>
          <p:spPr bwMode="auto">
            <a:xfrm>
              <a:off x="4906"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0" name="Freeform 85">
              <a:extLst>
                <a:ext uri="{FF2B5EF4-FFF2-40B4-BE49-F238E27FC236}">
                  <a16:creationId xmlns:a16="http://schemas.microsoft.com/office/drawing/2014/main" id="{AC89FBC8-5D63-2B9C-8DCE-2E7BC5683653}"/>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1" name="Freeform 86">
              <a:extLst>
                <a:ext uri="{FF2B5EF4-FFF2-40B4-BE49-F238E27FC236}">
                  <a16:creationId xmlns:a16="http://schemas.microsoft.com/office/drawing/2014/main" id="{3096503F-5B28-3944-4CE1-71DA33E04268}"/>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2" name="Line 87">
              <a:extLst>
                <a:ext uri="{FF2B5EF4-FFF2-40B4-BE49-F238E27FC236}">
                  <a16:creationId xmlns:a16="http://schemas.microsoft.com/office/drawing/2014/main" id="{D653F643-6D0C-EB9B-7D1A-39896CB532E7}"/>
                </a:ext>
              </a:extLst>
            </p:cNvPr>
            <p:cNvSpPr>
              <a:spLocks noChangeShapeType="1"/>
            </p:cNvSpPr>
            <p:nvPr/>
          </p:nvSpPr>
          <p:spPr bwMode="auto">
            <a:xfrm>
              <a:off x="3173" y="171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3" name="Line 88">
              <a:extLst>
                <a:ext uri="{FF2B5EF4-FFF2-40B4-BE49-F238E27FC236}">
                  <a16:creationId xmlns:a16="http://schemas.microsoft.com/office/drawing/2014/main" id="{1E5D0496-570F-B275-4122-7DEAACE1CCCF}"/>
                </a:ext>
              </a:extLst>
            </p:cNvPr>
            <p:cNvSpPr>
              <a:spLocks noChangeShapeType="1"/>
            </p:cNvSpPr>
            <p:nvPr/>
          </p:nvSpPr>
          <p:spPr bwMode="auto">
            <a:xfrm>
              <a:off x="3286" y="1756"/>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4" name="Line 89">
              <a:extLst>
                <a:ext uri="{FF2B5EF4-FFF2-40B4-BE49-F238E27FC236}">
                  <a16:creationId xmlns:a16="http://schemas.microsoft.com/office/drawing/2014/main" id="{6AF6728F-A19F-3C9E-B527-62D0B9F55393}"/>
                </a:ext>
              </a:extLst>
            </p:cNvPr>
            <p:cNvSpPr>
              <a:spLocks noChangeShapeType="1"/>
            </p:cNvSpPr>
            <p:nvPr/>
          </p:nvSpPr>
          <p:spPr bwMode="auto">
            <a:xfrm>
              <a:off x="3402" y="1798"/>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5" name="Line 90">
              <a:extLst>
                <a:ext uri="{FF2B5EF4-FFF2-40B4-BE49-F238E27FC236}">
                  <a16:creationId xmlns:a16="http://schemas.microsoft.com/office/drawing/2014/main" id="{0DE50A39-48EE-0039-422B-A85DFEBB86F6}"/>
                </a:ext>
              </a:extLst>
            </p:cNvPr>
            <p:cNvSpPr>
              <a:spLocks noChangeShapeType="1"/>
            </p:cNvSpPr>
            <p:nvPr/>
          </p:nvSpPr>
          <p:spPr bwMode="auto">
            <a:xfrm>
              <a:off x="3517" y="1849"/>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6" name="Line 91">
              <a:extLst>
                <a:ext uri="{FF2B5EF4-FFF2-40B4-BE49-F238E27FC236}">
                  <a16:creationId xmlns:a16="http://schemas.microsoft.com/office/drawing/2014/main" id="{1B0DE049-B91D-66B1-89D3-F3E92E0C3851}"/>
                </a:ext>
              </a:extLst>
            </p:cNvPr>
            <p:cNvSpPr>
              <a:spLocks noChangeShapeType="1"/>
            </p:cNvSpPr>
            <p:nvPr/>
          </p:nvSpPr>
          <p:spPr bwMode="auto">
            <a:xfrm>
              <a:off x="3638" y="1892"/>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7" name="Line 92">
              <a:extLst>
                <a:ext uri="{FF2B5EF4-FFF2-40B4-BE49-F238E27FC236}">
                  <a16:creationId xmlns:a16="http://schemas.microsoft.com/office/drawing/2014/main" id="{2E59CA71-6CEE-A976-B15A-58F4F5C22EAD}"/>
                </a:ext>
              </a:extLst>
            </p:cNvPr>
            <p:cNvSpPr>
              <a:spLocks noChangeShapeType="1"/>
            </p:cNvSpPr>
            <p:nvPr/>
          </p:nvSpPr>
          <p:spPr bwMode="auto">
            <a:xfrm>
              <a:off x="3757" y="194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8" name="Line 93">
              <a:extLst>
                <a:ext uri="{FF2B5EF4-FFF2-40B4-BE49-F238E27FC236}">
                  <a16:creationId xmlns:a16="http://schemas.microsoft.com/office/drawing/2014/main" id="{1EAC77CD-C737-DEF6-C9E5-C580A3ED50E6}"/>
                </a:ext>
              </a:extLst>
            </p:cNvPr>
            <p:cNvSpPr>
              <a:spLocks noChangeShapeType="1"/>
            </p:cNvSpPr>
            <p:nvPr/>
          </p:nvSpPr>
          <p:spPr bwMode="auto">
            <a:xfrm>
              <a:off x="3069" y="179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9" name="Line 94">
              <a:extLst>
                <a:ext uri="{FF2B5EF4-FFF2-40B4-BE49-F238E27FC236}">
                  <a16:creationId xmlns:a16="http://schemas.microsoft.com/office/drawing/2014/main" id="{F1ABEB2C-361A-482A-CF76-C774EF70C985}"/>
                </a:ext>
              </a:extLst>
            </p:cNvPr>
            <p:cNvSpPr>
              <a:spLocks noChangeShapeType="1"/>
            </p:cNvSpPr>
            <p:nvPr/>
          </p:nvSpPr>
          <p:spPr bwMode="auto">
            <a:xfrm>
              <a:off x="3067"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70" name="Line 95">
              <a:extLst>
                <a:ext uri="{FF2B5EF4-FFF2-40B4-BE49-F238E27FC236}">
                  <a16:creationId xmlns:a16="http://schemas.microsoft.com/office/drawing/2014/main" id="{DE9EC4B7-CAD8-5C58-0941-C57A916D4B6E}"/>
                </a:ext>
              </a:extLst>
            </p:cNvPr>
            <p:cNvSpPr>
              <a:spLocks noChangeShapeType="1"/>
            </p:cNvSpPr>
            <p:nvPr/>
          </p:nvSpPr>
          <p:spPr bwMode="auto">
            <a:xfrm>
              <a:off x="3068"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71" name="Line 96">
              <a:extLst>
                <a:ext uri="{FF2B5EF4-FFF2-40B4-BE49-F238E27FC236}">
                  <a16:creationId xmlns:a16="http://schemas.microsoft.com/office/drawing/2014/main" id="{DB2653B3-F0B3-D495-8931-7D57ADDBC98B}"/>
                </a:ext>
              </a:extLst>
            </p:cNvPr>
            <p:cNvSpPr>
              <a:spLocks noChangeShapeType="1"/>
            </p:cNvSpPr>
            <p:nvPr/>
          </p:nvSpPr>
          <p:spPr bwMode="auto">
            <a:xfrm>
              <a:off x="3064" y="2177"/>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72" name="Rectangle 97">
              <a:extLst>
                <a:ext uri="{FF2B5EF4-FFF2-40B4-BE49-F238E27FC236}">
                  <a16:creationId xmlns:a16="http://schemas.microsoft.com/office/drawing/2014/main" id="{005B578D-161C-D9FC-11C6-F928753A9FDB}"/>
                </a:ext>
              </a:extLst>
            </p:cNvPr>
            <p:cNvSpPr>
              <a:spLocks noChangeArrowheads="1"/>
            </p:cNvSpPr>
            <p:nvPr/>
          </p:nvSpPr>
          <p:spPr bwMode="auto">
            <a:xfrm>
              <a:off x="3102" y="1714"/>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73" name="Rectangle 98">
              <a:extLst>
                <a:ext uri="{FF2B5EF4-FFF2-40B4-BE49-F238E27FC236}">
                  <a16:creationId xmlns:a16="http://schemas.microsoft.com/office/drawing/2014/main" id="{D724D71D-F830-AFF6-2E7F-B299B2A4D65E}"/>
                </a:ext>
              </a:extLst>
            </p:cNvPr>
            <p:cNvSpPr>
              <a:spLocks noChangeArrowheads="1"/>
            </p:cNvSpPr>
            <p:nvPr/>
          </p:nvSpPr>
          <p:spPr bwMode="auto">
            <a:xfrm>
              <a:off x="3133" y="174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74" name="Rectangle 99">
              <a:extLst>
                <a:ext uri="{FF2B5EF4-FFF2-40B4-BE49-F238E27FC236}">
                  <a16:creationId xmlns:a16="http://schemas.microsoft.com/office/drawing/2014/main" id="{0107D474-650D-17F0-86C4-E8D3730F8303}"/>
                </a:ext>
              </a:extLst>
            </p:cNvPr>
            <p:cNvSpPr>
              <a:spLocks noChangeArrowheads="1"/>
            </p:cNvSpPr>
            <p:nvPr/>
          </p:nvSpPr>
          <p:spPr bwMode="auto">
            <a:xfrm>
              <a:off x="3202"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75" name="Rectangle 100">
              <a:extLst>
                <a:ext uri="{FF2B5EF4-FFF2-40B4-BE49-F238E27FC236}">
                  <a16:creationId xmlns:a16="http://schemas.microsoft.com/office/drawing/2014/main" id="{D1106B28-8D74-C9EC-8A17-10BE5D14745C}"/>
                </a:ext>
              </a:extLst>
            </p:cNvPr>
            <p:cNvSpPr>
              <a:spLocks noChangeArrowheads="1"/>
            </p:cNvSpPr>
            <p:nvPr/>
          </p:nvSpPr>
          <p:spPr bwMode="auto">
            <a:xfrm>
              <a:off x="3236" y="179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76" name="Rectangle 101">
              <a:extLst>
                <a:ext uri="{FF2B5EF4-FFF2-40B4-BE49-F238E27FC236}">
                  <a16:creationId xmlns:a16="http://schemas.microsoft.com/office/drawing/2014/main" id="{F565E8C9-13D9-67E0-6BA0-1102B6357E10}"/>
                </a:ext>
              </a:extLst>
            </p:cNvPr>
            <p:cNvSpPr>
              <a:spLocks noChangeArrowheads="1"/>
            </p:cNvSpPr>
            <p:nvPr/>
          </p:nvSpPr>
          <p:spPr bwMode="auto">
            <a:xfrm>
              <a:off x="3318" y="180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77" name="Rectangle 102">
              <a:extLst>
                <a:ext uri="{FF2B5EF4-FFF2-40B4-BE49-F238E27FC236}">
                  <a16:creationId xmlns:a16="http://schemas.microsoft.com/office/drawing/2014/main" id="{F617D91E-6D47-BD3F-E28A-1CA6FB29B8F0}"/>
                </a:ext>
              </a:extLst>
            </p:cNvPr>
            <p:cNvSpPr>
              <a:spLocks noChangeArrowheads="1"/>
            </p:cNvSpPr>
            <p:nvPr/>
          </p:nvSpPr>
          <p:spPr bwMode="auto">
            <a:xfrm>
              <a:off x="3352" y="183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78" name="Rectangle 103">
              <a:extLst>
                <a:ext uri="{FF2B5EF4-FFF2-40B4-BE49-F238E27FC236}">
                  <a16:creationId xmlns:a16="http://schemas.microsoft.com/office/drawing/2014/main" id="{95CECE82-06A9-3A88-4720-BC956DEC8FEF}"/>
                </a:ext>
              </a:extLst>
            </p:cNvPr>
            <p:cNvSpPr>
              <a:spLocks noChangeArrowheads="1"/>
            </p:cNvSpPr>
            <p:nvPr/>
          </p:nvSpPr>
          <p:spPr bwMode="auto">
            <a:xfrm>
              <a:off x="3428" y="184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79" name="Rectangle 104">
              <a:extLst>
                <a:ext uri="{FF2B5EF4-FFF2-40B4-BE49-F238E27FC236}">
                  <a16:creationId xmlns:a16="http://schemas.microsoft.com/office/drawing/2014/main" id="{3081D020-E035-C665-C5BE-B64D285DF3EC}"/>
                </a:ext>
              </a:extLst>
            </p:cNvPr>
            <p:cNvSpPr>
              <a:spLocks noChangeArrowheads="1"/>
            </p:cNvSpPr>
            <p:nvPr/>
          </p:nvSpPr>
          <p:spPr bwMode="auto">
            <a:xfrm>
              <a:off x="3463" y="18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80" name="Rectangle 105">
              <a:extLst>
                <a:ext uri="{FF2B5EF4-FFF2-40B4-BE49-F238E27FC236}">
                  <a16:creationId xmlns:a16="http://schemas.microsoft.com/office/drawing/2014/main" id="{EE42201D-BAFD-5E0F-CC56-F793B435AC2E}"/>
                </a:ext>
              </a:extLst>
            </p:cNvPr>
            <p:cNvSpPr>
              <a:spLocks noChangeArrowheads="1"/>
            </p:cNvSpPr>
            <p:nvPr/>
          </p:nvSpPr>
          <p:spPr bwMode="auto">
            <a:xfrm>
              <a:off x="3791" y="2491"/>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81" name="Rectangle 106">
              <a:extLst>
                <a:ext uri="{FF2B5EF4-FFF2-40B4-BE49-F238E27FC236}">
                  <a16:creationId xmlns:a16="http://schemas.microsoft.com/office/drawing/2014/main" id="{08EC45B3-24AE-78C0-06DA-05BAF6E31216}"/>
                </a:ext>
              </a:extLst>
            </p:cNvPr>
            <p:cNvSpPr>
              <a:spLocks noChangeArrowheads="1"/>
            </p:cNvSpPr>
            <p:nvPr/>
          </p:nvSpPr>
          <p:spPr bwMode="auto">
            <a:xfrm>
              <a:off x="3826" y="252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82" name="Rectangle 107">
              <a:extLst>
                <a:ext uri="{FF2B5EF4-FFF2-40B4-BE49-F238E27FC236}">
                  <a16:creationId xmlns:a16="http://schemas.microsoft.com/office/drawing/2014/main" id="{823E2D1C-0197-930E-F66F-26C2BA1827B9}"/>
                </a:ext>
              </a:extLst>
            </p:cNvPr>
            <p:cNvSpPr>
              <a:spLocks noChangeArrowheads="1"/>
            </p:cNvSpPr>
            <p:nvPr/>
          </p:nvSpPr>
          <p:spPr bwMode="auto">
            <a:xfrm>
              <a:off x="3649" y="244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83" name="Rectangle 108">
              <a:extLst>
                <a:ext uri="{FF2B5EF4-FFF2-40B4-BE49-F238E27FC236}">
                  <a16:creationId xmlns:a16="http://schemas.microsoft.com/office/drawing/2014/main" id="{4D72B828-D0AA-92C8-3A10-3F12EBAE5EF6}"/>
                </a:ext>
              </a:extLst>
            </p:cNvPr>
            <p:cNvSpPr>
              <a:spLocks noChangeArrowheads="1"/>
            </p:cNvSpPr>
            <p:nvPr/>
          </p:nvSpPr>
          <p:spPr bwMode="auto">
            <a:xfrm>
              <a:off x="3682" y="2470"/>
              <a:ext cx="71"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050" i="1" dirty="0">
                  <a:solidFill>
                    <a:srgbClr val="000000"/>
                  </a:solidFill>
                  <a:latin typeface="Times New Roman" panose="02020603050405020304" pitchFamily="18" charset="0"/>
                </a:rPr>
                <a:t>n</a:t>
              </a:r>
              <a:r>
                <a:rPr kumimoji="0" lang="en-US" altLang="ja-JP" sz="1050" b="0" i="1"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84" name="Freeform 111">
              <a:extLst>
                <a:ext uri="{FF2B5EF4-FFF2-40B4-BE49-F238E27FC236}">
                  <a16:creationId xmlns:a16="http://schemas.microsoft.com/office/drawing/2014/main" id="{69983EFA-8958-23C6-3604-5DDCC0C0DCCD}"/>
                </a:ext>
              </a:extLst>
            </p:cNvPr>
            <p:cNvSpPr>
              <a:spLocks noEditPoints="1"/>
            </p:cNvSpPr>
            <p:nvPr/>
          </p:nvSpPr>
          <p:spPr bwMode="auto">
            <a:xfrm>
              <a:off x="3818"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285" name="Rectangle 112">
              <a:extLst>
                <a:ext uri="{FF2B5EF4-FFF2-40B4-BE49-F238E27FC236}">
                  <a16:creationId xmlns:a16="http://schemas.microsoft.com/office/drawing/2014/main" id="{E5B4623F-9EBF-87FF-4246-00EBC5F8E54B}"/>
                </a:ext>
              </a:extLst>
            </p:cNvPr>
            <p:cNvSpPr>
              <a:spLocks noChangeArrowheads="1"/>
            </p:cNvSpPr>
            <p:nvPr/>
          </p:nvSpPr>
          <p:spPr bwMode="auto">
            <a:xfrm>
              <a:off x="2496" y="1746"/>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86" name="Rectangle 113">
              <a:extLst>
                <a:ext uri="{FF2B5EF4-FFF2-40B4-BE49-F238E27FC236}">
                  <a16:creationId xmlns:a16="http://schemas.microsoft.com/office/drawing/2014/main" id="{1DE4587F-FC6A-B091-29A8-9671B4C6B6A8}"/>
                </a:ext>
              </a:extLst>
            </p:cNvPr>
            <p:cNvSpPr>
              <a:spLocks noChangeArrowheads="1"/>
            </p:cNvSpPr>
            <p:nvPr/>
          </p:nvSpPr>
          <p:spPr bwMode="auto">
            <a:xfrm>
              <a:off x="2547" y="1752"/>
              <a:ext cx="40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sz="1600" dirty="0">
                  <a:solidFill>
                    <a:srgbClr val="000000"/>
                  </a:solidFill>
                  <a:latin typeface="Times" panose="02020603050405020304" pitchFamily="18" charset="0"/>
                </a:rPr>
                <a:t>空間連続性</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87" name="Freeform 114">
              <a:extLst>
                <a:ext uri="{FF2B5EF4-FFF2-40B4-BE49-F238E27FC236}">
                  <a16:creationId xmlns:a16="http://schemas.microsoft.com/office/drawing/2014/main" id="{39F90211-616C-437B-A04C-835437183336}"/>
                </a:ext>
              </a:extLst>
            </p:cNvPr>
            <p:cNvSpPr>
              <a:spLocks/>
            </p:cNvSpPr>
            <p:nvPr/>
          </p:nvSpPr>
          <p:spPr bwMode="auto">
            <a:xfrm>
              <a:off x="2974" y="1711"/>
              <a:ext cx="60" cy="153"/>
            </a:xfrm>
            <a:custGeom>
              <a:avLst/>
              <a:gdLst>
                <a:gd name="T0" fmla="*/ 2960 w 2960"/>
                <a:gd name="T1" fmla="*/ 7632 h 7632"/>
                <a:gd name="T2" fmla="*/ 1480 w 2960"/>
                <a:gd name="T3" fmla="*/ 7386 h 7632"/>
                <a:gd name="T4" fmla="*/ 1480 w 2960"/>
                <a:gd name="T5" fmla="*/ 4306 h 7632"/>
                <a:gd name="T6" fmla="*/ 0 w 2960"/>
                <a:gd name="T7" fmla="*/ 4059 h 7632"/>
                <a:gd name="T8" fmla="*/ 1480 w 2960"/>
                <a:gd name="T9" fmla="*/ 3813 h 7632"/>
                <a:gd name="T10" fmla="*/ 1480 w 2960"/>
                <a:gd name="T11" fmla="*/ 247 h 7632"/>
                <a:gd name="T12" fmla="*/ 2960 w 2960"/>
                <a:gd name="T13" fmla="*/ 0 h 7632"/>
              </a:gdLst>
              <a:ahLst/>
              <a:cxnLst>
                <a:cxn ang="0">
                  <a:pos x="T0" y="T1"/>
                </a:cxn>
                <a:cxn ang="0">
                  <a:pos x="T2" y="T3"/>
                </a:cxn>
                <a:cxn ang="0">
                  <a:pos x="T4" y="T5"/>
                </a:cxn>
                <a:cxn ang="0">
                  <a:pos x="T6" y="T7"/>
                </a:cxn>
                <a:cxn ang="0">
                  <a:pos x="T8" y="T9"/>
                </a:cxn>
                <a:cxn ang="0">
                  <a:pos x="T10" y="T11"/>
                </a:cxn>
                <a:cxn ang="0">
                  <a:pos x="T12" y="T13"/>
                </a:cxn>
              </a:cxnLst>
              <a:rect l="0" t="0" r="r" b="b"/>
              <a:pathLst>
                <a:path w="2960" h="7632">
                  <a:moveTo>
                    <a:pt x="2960" y="7632"/>
                  </a:moveTo>
                  <a:cubicBezTo>
                    <a:pt x="2143" y="7632"/>
                    <a:pt x="1480" y="7522"/>
                    <a:pt x="1480" y="7386"/>
                  </a:cubicBezTo>
                  <a:lnTo>
                    <a:pt x="1480" y="4306"/>
                  </a:lnTo>
                  <a:cubicBezTo>
                    <a:pt x="1480" y="4170"/>
                    <a:pt x="818" y="4059"/>
                    <a:pt x="0" y="4059"/>
                  </a:cubicBezTo>
                  <a:cubicBezTo>
                    <a:pt x="818" y="4059"/>
                    <a:pt x="1480" y="3949"/>
                    <a:pt x="1480" y="3813"/>
                  </a:cubicBezTo>
                  <a:lnTo>
                    <a:pt x="1480" y="247"/>
                  </a:lnTo>
                  <a:cubicBezTo>
                    <a:pt x="1480" y="111"/>
                    <a:pt x="2143" y="0"/>
                    <a:pt x="2960" y="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88" name="Freeform 115">
              <a:extLst>
                <a:ext uri="{FF2B5EF4-FFF2-40B4-BE49-F238E27FC236}">
                  <a16:creationId xmlns:a16="http://schemas.microsoft.com/office/drawing/2014/main" id="{DEFAA23B-C6F8-08A3-5201-EC51BD465419}"/>
                </a:ext>
              </a:extLst>
            </p:cNvPr>
            <p:cNvSpPr>
              <a:spLocks/>
            </p:cNvSpPr>
            <p:nvPr/>
          </p:nvSpPr>
          <p:spPr bwMode="auto">
            <a:xfrm>
              <a:off x="3178" y="1594"/>
              <a:ext cx="154" cy="60"/>
            </a:xfrm>
            <a:custGeom>
              <a:avLst/>
              <a:gdLst>
                <a:gd name="T0" fmla="*/ 0 w 3824"/>
                <a:gd name="T1" fmla="*/ 1480 h 1480"/>
                <a:gd name="T2" fmla="*/ 124 w 3824"/>
                <a:gd name="T3" fmla="*/ 740 h 1480"/>
                <a:gd name="T4" fmla="*/ 1668 w 3824"/>
                <a:gd name="T5" fmla="*/ 740 h 1480"/>
                <a:gd name="T6" fmla="*/ 1791 w 3824"/>
                <a:gd name="T7" fmla="*/ 0 h 1480"/>
                <a:gd name="T8" fmla="*/ 1914 w 3824"/>
                <a:gd name="T9" fmla="*/ 740 h 1480"/>
                <a:gd name="T10" fmla="*/ 3701 w 3824"/>
                <a:gd name="T11" fmla="*/ 740 h 1480"/>
                <a:gd name="T12" fmla="*/ 3824 w 3824"/>
                <a:gd name="T13" fmla="*/ 1480 h 1480"/>
              </a:gdLst>
              <a:ahLst/>
              <a:cxnLst>
                <a:cxn ang="0">
                  <a:pos x="T0" y="T1"/>
                </a:cxn>
                <a:cxn ang="0">
                  <a:pos x="T2" y="T3"/>
                </a:cxn>
                <a:cxn ang="0">
                  <a:pos x="T4" y="T5"/>
                </a:cxn>
                <a:cxn ang="0">
                  <a:pos x="T6" y="T7"/>
                </a:cxn>
                <a:cxn ang="0">
                  <a:pos x="T8" y="T9"/>
                </a:cxn>
                <a:cxn ang="0">
                  <a:pos x="T10" y="T11"/>
                </a:cxn>
                <a:cxn ang="0">
                  <a:pos x="T12" y="T13"/>
                </a:cxn>
              </a:cxnLst>
              <a:rect l="0" t="0" r="r" b="b"/>
              <a:pathLst>
                <a:path w="3824" h="1480">
                  <a:moveTo>
                    <a:pt x="0" y="1480"/>
                  </a:moveTo>
                  <a:cubicBezTo>
                    <a:pt x="0" y="1072"/>
                    <a:pt x="56" y="740"/>
                    <a:pt x="124" y="740"/>
                  </a:cubicBezTo>
                  <a:lnTo>
                    <a:pt x="1668" y="740"/>
                  </a:lnTo>
                  <a:cubicBezTo>
                    <a:pt x="1736" y="740"/>
                    <a:pt x="1791" y="409"/>
                    <a:pt x="1791" y="0"/>
                  </a:cubicBezTo>
                  <a:cubicBezTo>
                    <a:pt x="1791" y="409"/>
                    <a:pt x="1846" y="740"/>
                    <a:pt x="1914" y="740"/>
                  </a:cubicBezTo>
                  <a:lnTo>
                    <a:pt x="3701" y="740"/>
                  </a:lnTo>
                  <a:cubicBezTo>
                    <a:pt x="3769" y="740"/>
                    <a:pt x="3824" y="1072"/>
                    <a:pt x="3824" y="148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89" name="Rectangle 116">
              <a:extLst>
                <a:ext uri="{FF2B5EF4-FFF2-40B4-BE49-F238E27FC236}">
                  <a16:creationId xmlns:a16="http://schemas.microsoft.com/office/drawing/2014/main" id="{3FACC958-A881-A409-5DF9-ED2A78F7636B}"/>
                </a:ext>
              </a:extLst>
            </p:cNvPr>
            <p:cNvSpPr>
              <a:spLocks noChangeArrowheads="1"/>
            </p:cNvSpPr>
            <p:nvPr/>
          </p:nvSpPr>
          <p:spPr bwMode="auto">
            <a:xfrm>
              <a:off x="3044" y="1494"/>
              <a:ext cx="40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時間連続性</a:t>
              </a:r>
              <a:endParaRPr kumimoji="0" lang="ja-JP" altLang="ja-JP" sz="44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endParaRPr>
            </a:p>
          </p:txBody>
        </p:sp>
        <p:sp>
          <p:nvSpPr>
            <p:cNvPr id="290" name="Rectangle 118">
              <a:extLst>
                <a:ext uri="{FF2B5EF4-FFF2-40B4-BE49-F238E27FC236}">
                  <a16:creationId xmlns:a16="http://schemas.microsoft.com/office/drawing/2014/main" id="{E2E2131C-30C6-F94E-3FAD-B658125DD14B}"/>
                </a:ext>
              </a:extLst>
            </p:cNvPr>
            <p:cNvSpPr>
              <a:spLocks noChangeArrowheads="1"/>
            </p:cNvSpPr>
            <p:nvPr/>
          </p:nvSpPr>
          <p:spPr bwMode="auto">
            <a:xfrm>
              <a:off x="2779" y="2495"/>
              <a:ext cx="52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sz="1600" dirty="0">
                  <a:solidFill>
                    <a:srgbClr val="000000"/>
                  </a:solidFill>
                  <a:latin typeface="Times" panose="02020603050405020304" pitchFamily="18" charset="0"/>
                </a:rPr>
                <a:t>観測画像マップ</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291" name="Freeform 119">
              <a:extLst>
                <a:ext uri="{FF2B5EF4-FFF2-40B4-BE49-F238E27FC236}">
                  <a16:creationId xmlns:a16="http://schemas.microsoft.com/office/drawing/2014/main" id="{D8E05328-C953-1712-33BE-ADF053F71516}"/>
                </a:ext>
              </a:extLst>
            </p:cNvPr>
            <p:cNvSpPr>
              <a:spLocks noEditPoints="1"/>
            </p:cNvSpPr>
            <p:nvPr/>
          </p:nvSpPr>
          <p:spPr bwMode="auto">
            <a:xfrm>
              <a:off x="3044" y="2369"/>
              <a:ext cx="171" cy="116"/>
            </a:xfrm>
            <a:custGeom>
              <a:avLst/>
              <a:gdLst>
                <a:gd name="T0" fmla="*/ 1 w 171"/>
                <a:gd name="T1" fmla="*/ 116 h 116"/>
                <a:gd name="T2" fmla="*/ 161 w 171"/>
                <a:gd name="T3" fmla="*/ 8 h 116"/>
                <a:gd name="T4" fmla="*/ 160 w 171"/>
                <a:gd name="T5" fmla="*/ 7 h 116"/>
                <a:gd name="T6" fmla="*/ 0 w 171"/>
                <a:gd name="T7" fmla="*/ 115 h 116"/>
                <a:gd name="T8" fmla="*/ 1 w 171"/>
                <a:gd name="T9" fmla="*/ 116 h 116"/>
                <a:gd name="T10" fmla="*/ 162 w 171"/>
                <a:gd name="T11" fmla="*/ 16 h 116"/>
                <a:gd name="T12" fmla="*/ 171 w 171"/>
                <a:gd name="T13" fmla="*/ 0 h 116"/>
                <a:gd name="T14" fmla="*/ 153 w 171"/>
                <a:gd name="T15" fmla="*/ 3 h 116"/>
                <a:gd name="T16" fmla="*/ 162 w 171"/>
                <a:gd name="T1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6">
                  <a:moveTo>
                    <a:pt x="1" y="116"/>
                  </a:moveTo>
                  <a:lnTo>
                    <a:pt x="161" y="8"/>
                  </a:lnTo>
                  <a:lnTo>
                    <a:pt x="160" y="7"/>
                  </a:lnTo>
                  <a:lnTo>
                    <a:pt x="0" y="115"/>
                  </a:lnTo>
                  <a:lnTo>
                    <a:pt x="1" y="116"/>
                  </a:lnTo>
                  <a:close/>
                  <a:moveTo>
                    <a:pt x="162" y="16"/>
                  </a:moveTo>
                  <a:lnTo>
                    <a:pt x="171" y="0"/>
                  </a:lnTo>
                  <a:lnTo>
                    <a:pt x="153" y="3"/>
                  </a:lnTo>
                  <a:lnTo>
                    <a:pt x="162"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grpSp>
      <p:sp>
        <p:nvSpPr>
          <p:cNvPr id="5" name="四角形: 角を丸くする 4">
            <a:extLst>
              <a:ext uri="{FF2B5EF4-FFF2-40B4-BE49-F238E27FC236}">
                <a16:creationId xmlns:a16="http://schemas.microsoft.com/office/drawing/2014/main" id="{0238CA4C-169B-1A67-94B9-2E3EC3F1C6D5}"/>
              </a:ext>
            </a:extLst>
          </p:cNvPr>
          <p:cNvSpPr/>
          <p:nvPr/>
        </p:nvSpPr>
        <p:spPr>
          <a:xfrm>
            <a:off x="1006891" y="1799828"/>
            <a:ext cx="10178218" cy="840860"/>
          </a:xfrm>
          <a:prstGeom prst="roundRect">
            <a:avLst/>
          </a:prstGeom>
          <a:solidFill>
            <a:srgbClr val="FFFFFF"/>
          </a:solidFill>
          <a:ln w="5715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7811AB48-842E-7361-0941-DE2BADE53DD4}"/>
              </a:ext>
            </a:extLst>
          </p:cNvPr>
          <p:cNvSpPr>
            <a:spLocks noGrp="1"/>
          </p:cNvSpPr>
          <p:nvPr>
            <p:ph idx="1"/>
          </p:nvPr>
        </p:nvSpPr>
        <p:spPr>
          <a:xfrm>
            <a:off x="1097280" y="1306519"/>
            <a:ext cx="10058400" cy="1358632"/>
          </a:xfrm>
        </p:spPr>
        <p:txBody>
          <a:bodyPr>
            <a:normAutofit/>
          </a:bodyPr>
          <a:lstStyle/>
          <a:p>
            <a:pPr marL="0" indent="0">
              <a:buNone/>
            </a:pPr>
            <a:r>
              <a:rPr lang="ja-JP" altLang="en-US" sz="2400" dirty="0"/>
              <a:t>　</a:t>
            </a:r>
            <a:r>
              <a:rPr lang="ja-JP" altLang="en-US" sz="2400" dirty="0">
                <a:solidFill>
                  <a:srgbClr val="FF0000"/>
                </a:solidFill>
                <a:latin typeface="+mn-ea"/>
              </a:rPr>
              <a:t>時間連続性，空間連続性，物体検知の妥当性</a:t>
            </a:r>
            <a:r>
              <a:rPr lang="ja-JP" altLang="en-US" sz="2400" dirty="0">
                <a:latin typeface="+mn-ea"/>
              </a:rPr>
              <a:t>から信頼性スコアを算出する</a:t>
            </a:r>
            <a:endParaRPr lang="en-US" altLang="ja-JP" sz="2400" dirty="0"/>
          </a:p>
          <a:p>
            <a:pPr marL="449263" indent="-449263">
              <a:lnSpc>
                <a:spcPct val="100000"/>
              </a:lnSpc>
              <a:buFont typeface="Wingdings" panose="05000000000000000000" pitchFamily="2" charset="2"/>
              <a:buChar char="Ø"/>
            </a:pPr>
            <a:r>
              <a:rPr lang="ja-JP" altLang="en-US" sz="2400" dirty="0">
                <a:solidFill>
                  <a:srgbClr val="FF0000"/>
                </a:solidFill>
                <a:latin typeface="+mn-ea"/>
              </a:rPr>
              <a:t>空間連続性</a:t>
            </a:r>
            <a:r>
              <a:rPr kumimoji="1" lang="ja-JP" altLang="en-US" sz="2400" dirty="0">
                <a:latin typeface="+mn-ea"/>
              </a:rPr>
              <a:t>：ある地点から他の地点まで移動観測したときの</a:t>
            </a:r>
            <a:r>
              <a:rPr lang="ja-JP" altLang="en-US" sz="2400" dirty="0">
                <a:latin typeface="+mn-ea"/>
              </a:rPr>
              <a:t>空間</a:t>
            </a:r>
            <a:r>
              <a:rPr kumimoji="1" lang="ja-JP" altLang="en-US" sz="2400" dirty="0">
                <a:latin typeface="+mn-ea"/>
              </a:rPr>
              <a:t>変化を重複率に基づいて信頼性があるかどうかを算出する</a:t>
            </a:r>
            <a:endParaRPr lang="en-US" altLang="ja-JP" sz="2600" dirty="0">
              <a:latin typeface="+mn-ea"/>
            </a:endParaRPr>
          </a:p>
        </p:txBody>
      </p:sp>
    </p:spTree>
    <p:extLst>
      <p:ext uri="{BB962C8B-B14F-4D97-AF65-F5344CB8AC3E}">
        <p14:creationId xmlns:p14="http://schemas.microsoft.com/office/powerpoint/2010/main" val="250776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FD24A-C17F-8D98-B74D-A1A76124C301}"/>
            </a:ext>
          </a:extLst>
        </p:cNvPr>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4EF44B5D-EF70-6467-EF7C-C37492BCAE86}"/>
              </a:ext>
            </a:extLst>
          </p:cNvPr>
          <p:cNvGrpSpPr/>
          <p:nvPr/>
        </p:nvGrpSpPr>
        <p:grpSpPr>
          <a:xfrm>
            <a:off x="-662925" y="1700504"/>
            <a:ext cx="6971586" cy="4286226"/>
            <a:chOff x="4256088" y="2451100"/>
            <a:chExt cx="3679825" cy="2125671"/>
          </a:xfrm>
        </p:grpSpPr>
        <p:sp>
          <p:nvSpPr>
            <p:cNvPr id="9" name="AutoShape 3">
              <a:extLst>
                <a:ext uri="{FF2B5EF4-FFF2-40B4-BE49-F238E27FC236}">
                  <a16:creationId xmlns:a16="http://schemas.microsoft.com/office/drawing/2014/main" id="{DD13B33D-6455-CE47-29E0-C4772BFF01EB}"/>
                </a:ext>
              </a:extLst>
            </p:cNvPr>
            <p:cNvSpPr>
              <a:spLocks noChangeAspect="1" noChangeArrowheads="1" noTextEdit="1"/>
            </p:cNvSpPr>
            <p:nvPr/>
          </p:nvSpPr>
          <p:spPr bwMode="auto">
            <a:xfrm>
              <a:off x="4256088" y="2451100"/>
              <a:ext cx="36798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5">
              <a:extLst>
                <a:ext uri="{FF2B5EF4-FFF2-40B4-BE49-F238E27FC236}">
                  <a16:creationId xmlns:a16="http://schemas.microsoft.com/office/drawing/2014/main" id="{B1B08EC9-5115-7224-1E02-6E9059DE2E71}"/>
                </a:ext>
              </a:extLst>
            </p:cNvPr>
            <p:cNvSpPr>
              <a:spLocks noChangeArrowheads="1"/>
            </p:cNvSpPr>
            <p:nvPr/>
          </p:nvSpPr>
          <p:spPr bwMode="auto">
            <a:xfrm>
              <a:off x="53657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3" name="Rectangle 6">
              <a:extLst>
                <a:ext uri="{FF2B5EF4-FFF2-40B4-BE49-F238E27FC236}">
                  <a16:creationId xmlns:a16="http://schemas.microsoft.com/office/drawing/2014/main" id="{FB9F7871-C940-98BB-0958-B6069278A714}"/>
                </a:ext>
              </a:extLst>
            </p:cNvPr>
            <p:cNvSpPr>
              <a:spLocks noChangeArrowheads="1"/>
            </p:cNvSpPr>
            <p:nvPr/>
          </p:nvSpPr>
          <p:spPr bwMode="auto">
            <a:xfrm>
              <a:off x="53657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1" name="Rectangle 7">
              <a:extLst>
                <a:ext uri="{FF2B5EF4-FFF2-40B4-BE49-F238E27FC236}">
                  <a16:creationId xmlns:a16="http://schemas.microsoft.com/office/drawing/2014/main" id="{74733DBD-820B-C658-470E-6E01D322438B}"/>
                </a:ext>
              </a:extLst>
            </p:cNvPr>
            <p:cNvSpPr>
              <a:spLocks noChangeArrowheads="1"/>
            </p:cNvSpPr>
            <p:nvPr/>
          </p:nvSpPr>
          <p:spPr bwMode="auto">
            <a:xfrm>
              <a:off x="60515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 name="Rectangle 8">
              <a:extLst>
                <a:ext uri="{FF2B5EF4-FFF2-40B4-BE49-F238E27FC236}">
                  <a16:creationId xmlns:a16="http://schemas.microsoft.com/office/drawing/2014/main" id="{93490AB0-8B9E-9795-EE72-A4E57ADD2C5D}"/>
                </a:ext>
              </a:extLst>
            </p:cNvPr>
            <p:cNvSpPr>
              <a:spLocks noChangeArrowheads="1"/>
            </p:cNvSpPr>
            <p:nvPr/>
          </p:nvSpPr>
          <p:spPr bwMode="auto">
            <a:xfrm>
              <a:off x="60515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 name="Rectangle 9">
              <a:extLst>
                <a:ext uri="{FF2B5EF4-FFF2-40B4-BE49-F238E27FC236}">
                  <a16:creationId xmlns:a16="http://schemas.microsoft.com/office/drawing/2014/main" id="{91AAA433-2735-5EE0-2375-3D68994703E5}"/>
                </a:ext>
              </a:extLst>
            </p:cNvPr>
            <p:cNvSpPr>
              <a:spLocks noChangeArrowheads="1"/>
            </p:cNvSpPr>
            <p:nvPr/>
          </p:nvSpPr>
          <p:spPr bwMode="auto">
            <a:xfrm>
              <a:off x="5648326" y="2740025"/>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4" name="Rectangle 10">
              <a:extLst>
                <a:ext uri="{FF2B5EF4-FFF2-40B4-BE49-F238E27FC236}">
                  <a16:creationId xmlns:a16="http://schemas.microsoft.com/office/drawing/2014/main" id="{A3B7438F-3749-888B-8064-929663D001BF}"/>
                </a:ext>
              </a:extLst>
            </p:cNvPr>
            <p:cNvSpPr>
              <a:spLocks noChangeArrowheads="1"/>
            </p:cNvSpPr>
            <p:nvPr/>
          </p:nvSpPr>
          <p:spPr bwMode="auto">
            <a:xfrm>
              <a:off x="5700713"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p</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0EC21670-EEAB-9D45-0FFD-C150C0ECB0A9}"/>
                </a:ext>
              </a:extLst>
            </p:cNvPr>
            <p:cNvSpPr>
              <a:spLocks noChangeArrowheads="1"/>
            </p:cNvSpPr>
            <p:nvPr/>
          </p:nvSpPr>
          <p:spPr bwMode="auto">
            <a:xfrm>
              <a:off x="6280151" y="2743200"/>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6" name="Rectangle 12">
              <a:extLst>
                <a:ext uri="{FF2B5EF4-FFF2-40B4-BE49-F238E27FC236}">
                  <a16:creationId xmlns:a16="http://schemas.microsoft.com/office/drawing/2014/main" id="{139BC4C3-0CA2-4414-316D-5DF7164F370B}"/>
                </a:ext>
              </a:extLst>
            </p:cNvPr>
            <p:cNvSpPr>
              <a:spLocks noChangeArrowheads="1"/>
            </p:cNvSpPr>
            <p:nvPr/>
          </p:nvSpPr>
          <p:spPr bwMode="auto">
            <a:xfrm>
              <a:off x="6334126"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p</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8" name="Rectangle 13">
              <a:extLst>
                <a:ext uri="{FF2B5EF4-FFF2-40B4-BE49-F238E27FC236}">
                  <a16:creationId xmlns:a16="http://schemas.microsoft.com/office/drawing/2014/main" id="{21B9BA41-2A57-2F69-A9FD-AED00C06440F}"/>
                </a:ext>
              </a:extLst>
            </p:cNvPr>
            <p:cNvSpPr>
              <a:spLocks noChangeArrowheads="1"/>
            </p:cNvSpPr>
            <p:nvPr/>
          </p:nvSpPr>
          <p:spPr bwMode="auto">
            <a:xfrm>
              <a:off x="6391791" y="2825159"/>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32" name="Rectangle 14">
              <a:extLst>
                <a:ext uri="{FF2B5EF4-FFF2-40B4-BE49-F238E27FC236}">
                  <a16:creationId xmlns:a16="http://schemas.microsoft.com/office/drawing/2014/main" id="{A32F5165-4BC3-4C84-B937-8ED06D93DAF9}"/>
                </a:ext>
              </a:extLst>
            </p:cNvPr>
            <p:cNvSpPr>
              <a:spLocks noChangeArrowheads="1"/>
            </p:cNvSpPr>
            <p:nvPr/>
          </p:nvSpPr>
          <p:spPr bwMode="auto">
            <a:xfrm>
              <a:off x="6451692" y="282261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34" name="Rectangle 15">
              <a:extLst>
                <a:ext uri="{FF2B5EF4-FFF2-40B4-BE49-F238E27FC236}">
                  <a16:creationId xmlns:a16="http://schemas.microsoft.com/office/drawing/2014/main" id="{E5380BBA-12A6-6E00-40CB-0E725C5FD421}"/>
                </a:ext>
              </a:extLst>
            </p:cNvPr>
            <p:cNvSpPr>
              <a:spLocks noChangeArrowheads="1"/>
            </p:cNvSpPr>
            <p:nvPr/>
          </p:nvSpPr>
          <p:spPr bwMode="auto">
            <a:xfrm>
              <a:off x="53657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5" name="Rectangle 16">
              <a:extLst>
                <a:ext uri="{FF2B5EF4-FFF2-40B4-BE49-F238E27FC236}">
                  <a16:creationId xmlns:a16="http://schemas.microsoft.com/office/drawing/2014/main" id="{40BC2EF7-D096-97C0-A2B8-6BD278C9A6C5}"/>
                </a:ext>
              </a:extLst>
            </p:cNvPr>
            <p:cNvSpPr>
              <a:spLocks noChangeArrowheads="1"/>
            </p:cNvSpPr>
            <p:nvPr/>
          </p:nvSpPr>
          <p:spPr bwMode="auto">
            <a:xfrm>
              <a:off x="53657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6" name="Rectangle 17">
              <a:extLst>
                <a:ext uri="{FF2B5EF4-FFF2-40B4-BE49-F238E27FC236}">
                  <a16:creationId xmlns:a16="http://schemas.microsoft.com/office/drawing/2014/main" id="{5830C16B-D79E-839A-4513-1B6058131FEC}"/>
                </a:ext>
              </a:extLst>
            </p:cNvPr>
            <p:cNvSpPr>
              <a:spLocks noChangeArrowheads="1"/>
            </p:cNvSpPr>
            <p:nvPr/>
          </p:nvSpPr>
          <p:spPr bwMode="auto">
            <a:xfrm>
              <a:off x="55419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8" name="Rectangle 18">
              <a:extLst>
                <a:ext uri="{FF2B5EF4-FFF2-40B4-BE49-F238E27FC236}">
                  <a16:creationId xmlns:a16="http://schemas.microsoft.com/office/drawing/2014/main" id="{42B5CC64-FFAF-B0BD-956D-5E8E70B03CD7}"/>
                </a:ext>
              </a:extLst>
            </p:cNvPr>
            <p:cNvSpPr>
              <a:spLocks noChangeArrowheads="1"/>
            </p:cNvSpPr>
            <p:nvPr/>
          </p:nvSpPr>
          <p:spPr bwMode="auto">
            <a:xfrm>
              <a:off x="55419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9" name="Rectangle 19">
              <a:extLst>
                <a:ext uri="{FF2B5EF4-FFF2-40B4-BE49-F238E27FC236}">
                  <a16:creationId xmlns:a16="http://schemas.microsoft.com/office/drawing/2014/main" id="{48758BA9-EBC8-194A-7ED9-504D94A2189A}"/>
                </a:ext>
              </a:extLst>
            </p:cNvPr>
            <p:cNvSpPr>
              <a:spLocks noChangeArrowheads="1"/>
            </p:cNvSpPr>
            <p:nvPr/>
          </p:nvSpPr>
          <p:spPr bwMode="auto">
            <a:xfrm>
              <a:off x="5708651" y="3482975"/>
              <a:ext cx="687388"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0" name="Rectangle 20">
              <a:extLst>
                <a:ext uri="{FF2B5EF4-FFF2-40B4-BE49-F238E27FC236}">
                  <a16:creationId xmlns:a16="http://schemas.microsoft.com/office/drawing/2014/main" id="{5CEA527E-9CE6-2D42-A899-F03DED9C797D}"/>
                </a:ext>
              </a:extLst>
            </p:cNvPr>
            <p:cNvSpPr>
              <a:spLocks noChangeArrowheads="1"/>
            </p:cNvSpPr>
            <p:nvPr/>
          </p:nvSpPr>
          <p:spPr bwMode="auto">
            <a:xfrm>
              <a:off x="5708651" y="3482975"/>
              <a:ext cx="687388"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2" name="Rectangle 21">
              <a:extLst>
                <a:ext uri="{FF2B5EF4-FFF2-40B4-BE49-F238E27FC236}">
                  <a16:creationId xmlns:a16="http://schemas.microsoft.com/office/drawing/2014/main" id="{8B8A58EA-87A8-241C-AB8C-E2B4AECC6524}"/>
                </a:ext>
              </a:extLst>
            </p:cNvPr>
            <p:cNvSpPr>
              <a:spLocks noChangeArrowheads="1"/>
            </p:cNvSpPr>
            <p:nvPr/>
          </p:nvSpPr>
          <p:spPr bwMode="auto">
            <a:xfrm>
              <a:off x="58848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3" name="Rectangle 22">
              <a:extLst>
                <a:ext uri="{FF2B5EF4-FFF2-40B4-BE49-F238E27FC236}">
                  <a16:creationId xmlns:a16="http://schemas.microsoft.com/office/drawing/2014/main" id="{962F34EC-B3B0-8B55-D459-44D9EA719F3A}"/>
                </a:ext>
              </a:extLst>
            </p:cNvPr>
            <p:cNvSpPr>
              <a:spLocks noChangeArrowheads="1"/>
            </p:cNvSpPr>
            <p:nvPr/>
          </p:nvSpPr>
          <p:spPr bwMode="auto">
            <a:xfrm>
              <a:off x="58848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4" name="Rectangle 23">
              <a:extLst>
                <a:ext uri="{FF2B5EF4-FFF2-40B4-BE49-F238E27FC236}">
                  <a16:creationId xmlns:a16="http://schemas.microsoft.com/office/drawing/2014/main" id="{0DBED12F-47CC-9282-CD58-B361F35A0341}"/>
                </a:ext>
              </a:extLst>
            </p:cNvPr>
            <p:cNvSpPr>
              <a:spLocks noChangeArrowheads="1"/>
            </p:cNvSpPr>
            <p:nvPr/>
          </p:nvSpPr>
          <p:spPr bwMode="auto">
            <a:xfrm>
              <a:off x="60515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6" name="Rectangle 24">
              <a:extLst>
                <a:ext uri="{FF2B5EF4-FFF2-40B4-BE49-F238E27FC236}">
                  <a16:creationId xmlns:a16="http://schemas.microsoft.com/office/drawing/2014/main" id="{F3DD0279-5FAF-4602-5A58-38FE5D0902EC}"/>
                </a:ext>
              </a:extLst>
            </p:cNvPr>
            <p:cNvSpPr>
              <a:spLocks noChangeArrowheads="1"/>
            </p:cNvSpPr>
            <p:nvPr/>
          </p:nvSpPr>
          <p:spPr bwMode="auto">
            <a:xfrm>
              <a:off x="60515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8" name="Rectangle 28">
              <a:extLst>
                <a:ext uri="{FF2B5EF4-FFF2-40B4-BE49-F238E27FC236}">
                  <a16:creationId xmlns:a16="http://schemas.microsoft.com/office/drawing/2014/main" id="{CD0C7324-A947-B528-153F-E2DB07E0E6DB}"/>
                </a:ext>
              </a:extLst>
            </p:cNvPr>
            <p:cNvSpPr>
              <a:spLocks noChangeArrowheads="1"/>
            </p:cNvSpPr>
            <p:nvPr/>
          </p:nvSpPr>
          <p:spPr bwMode="auto">
            <a:xfrm>
              <a:off x="5720336" y="4406026"/>
              <a:ext cx="1150978" cy="17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画像シーケンス</a:t>
              </a:r>
              <a:r>
                <a:rPr kumimoji="0" lang="en-US" altLang="ja-JP" b="1" i="1" u="none" strike="noStrike" cap="none" normalizeH="0" baseline="0" dirty="0">
                  <a:ln>
                    <a:noFill/>
                  </a:ln>
                  <a:solidFill>
                    <a:srgbClr val="000000"/>
                  </a:solidFill>
                  <a:effectLst/>
                  <a:latin typeface="Times New Roman" panose="02020603050405020304" pitchFamily="18" charset="0"/>
                  <a:ea typeface="ＭＳ ゴシック" panose="020B0609070205080204" pitchFamily="49" charset="-128"/>
                  <a:cs typeface="Times New Roman" panose="02020603050405020304" pitchFamily="18" charset="0"/>
                </a:rPr>
                <a:t>I</a:t>
              </a:r>
              <a:endParaRPr kumimoji="0" lang="ja-JP" altLang="ja-JP" sz="4800" b="1" i="1" u="none" strike="noStrike" cap="none" normalizeH="0" baseline="0" dirty="0">
                <a:ln>
                  <a:noFill/>
                </a:ln>
                <a:solidFill>
                  <a:schemeClr val="tx1"/>
                </a:solidFill>
                <a:effectLst/>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9" name="Freeform 32">
              <a:extLst>
                <a:ext uri="{FF2B5EF4-FFF2-40B4-BE49-F238E27FC236}">
                  <a16:creationId xmlns:a16="http://schemas.microsoft.com/office/drawing/2014/main" id="{D73B51AC-0BFA-3611-838A-94A36F3FD390}"/>
                </a:ext>
              </a:extLst>
            </p:cNvPr>
            <p:cNvSpPr>
              <a:spLocks noEditPoints="1"/>
            </p:cNvSpPr>
            <p:nvPr/>
          </p:nvSpPr>
          <p:spPr bwMode="auto">
            <a:xfrm>
              <a:off x="5226051" y="3230563"/>
              <a:ext cx="1733550" cy="34925"/>
            </a:xfrm>
            <a:custGeom>
              <a:avLst/>
              <a:gdLst>
                <a:gd name="T0" fmla="*/ 0 w 1092"/>
                <a:gd name="T1" fmla="*/ 9 h 22"/>
                <a:gd name="T2" fmla="*/ 1073 w 1092"/>
                <a:gd name="T3" fmla="*/ 9 h 22"/>
                <a:gd name="T4" fmla="*/ 1073 w 1092"/>
                <a:gd name="T5" fmla="*/ 13 h 22"/>
                <a:gd name="T6" fmla="*/ 0 w 1092"/>
                <a:gd name="T7" fmla="*/ 13 h 22"/>
                <a:gd name="T8" fmla="*/ 0 w 1092"/>
                <a:gd name="T9" fmla="*/ 9 h 22"/>
                <a:gd name="T10" fmla="*/ 1069 w 1092"/>
                <a:gd name="T11" fmla="*/ 0 h 22"/>
                <a:gd name="T12" fmla="*/ 1092 w 1092"/>
                <a:gd name="T13" fmla="*/ 11 h 22"/>
                <a:gd name="T14" fmla="*/ 1069 w 1092"/>
                <a:gd name="T15" fmla="*/ 22 h 22"/>
                <a:gd name="T16" fmla="*/ 1069 w 109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2" h="22">
                  <a:moveTo>
                    <a:pt x="0" y="9"/>
                  </a:moveTo>
                  <a:lnTo>
                    <a:pt x="1073" y="9"/>
                  </a:lnTo>
                  <a:lnTo>
                    <a:pt x="1073" y="13"/>
                  </a:lnTo>
                  <a:lnTo>
                    <a:pt x="0" y="13"/>
                  </a:lnTo>
                  <a:lnTo>
                    <a:pt x="0" y="9"/>
                  </a:lnTo>
                  <a:close/>
                  <a:moveTo>
                    <a:pt x="1069" y="0"/>
                  </a:moveTo>
                  <a:lnTo>
                    <a:pt x="1092" y="11"/>
                  </a:lnTo>
                  <a:lnTo>
                    <a:pt x="1069" y="22"/>
                  </a:lnTo>
                  <a:lnTo>
                    <a:pt x="1069"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51" name="Rectangle 33">
              <a:extLst>
                <a:ext uri="{FF2B5EF4-FFF2-40B4-BE49-F238E27FC236}">
                  <a16:creationId xmlns:a16="http://schemas.microsoft.com/office/drawing/2014/main" id="{8093C3FA-5AE3-A1C7-F0D8-B4145F6C888B}"/>
                </a:ext>
              </a:extLst>
            </p:cNvPr>
            <p:cNvSpPr>
              <a:spLocks noChangeArrowheads="1"/>
            </p:cNvSpPr>
            <p:nvPr/>
          </p:nvSpPr>
          <p:spPr bwMode="auto">
            <a:xfrm>
              <a:off x="6781106" y="3295511"/>
              <a:ext cx="54137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dirty="0">
                  <a:solidFill>
                    <a:srgbClr val="000000"/>
                  </a:solidFill>
                  <a:latin typeface="Times" panose="02020603050405020304" pitchFamily="18" charset="0"/>
                </a:rPr>
                <a:t>カメラ位置</a:t>
              </a:r>
              <a:endParaRPr kumimoji="0" lang="en-US" altLang="ja-JP" b="0" i="0" u="none" strike="noStrike" cap="none" normalizeH="0" baseline="0" dirty="0">
                <a:ln>
                  <a:noFill/>
                </a:ln>
                <a:solidFill>
                  <a:srgbClr val="000000"/>
                </a:solidFill>
                <a:effectLst/>
                <a:latin typeface="Times" panose="02020603050405020304" pitchFamily="18" charset="0"/>
              </a:endParaRPr>
            </a:p>
          </p:txBody>
        </p:sp>
        <p:sp>
          <p:nvSpPr>
            <p:cNvPr id="52" name="Rectangle 34">
              <a:extLst>
                <a:ext uri="{FF2B5EF4-FFF2-40B4-BE49-F238E27FC236}">
                  <a16:creationId xmlns:a16="http://schemas.microsoft.com/office/drawing/2014/main" id="{CFEC92F3-781B-976D-E346-A7503C2895DB}"/>
                </a:ext>
              </a:extLst>
            </p:cNvPr>
            <p:cNvSpPr>
              <a:spLocks noChangeArrowheads="1"/>
            </p:cNvSpPr>
            <p:nvPr/>
          </p:nvSpPr>
          <p:spPr bwMode="auto">
            <a:xfrm>
              <a:off x="6334126"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4" name="Rectangle 35">
              <a:extLst>
                <a:ext uri="{FF2B5EF4-FFF2-40B4-BE49-F238E27FC236}">
                  <a16:creationId xmlns:a16="http://schemas.microsoft.com/office/drawing/2014/main" id="{726DB59F-88BC-602A-7399-67BF80DA38B6}"/>
                </a:ext>
              </a:extLst>
            </p:cNvPr>
            <p:cNvSpPr>
              <a:spLocks noChangeArrowheads="1"/>
            </p:cNvSpPr>
            <p:nvPr/>
          </p:nvSpPr>
          <p:spPr bwMode="auto">
            <a:xfrm>
              <a:off x="6364288"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5" name="Rectangle 36">
              <a:extLst>
                <a:ext uri="{FF2B5EF4-FFF2-40B4-BE49-F238E27FC236}">
                  <a16:creationId xmlns:a16="http://schemas.microsoft.com/office/drawing/2014/main" id="{C440DDD9-6D71-818C-0951-F3D335014D2E}"/>
                </a:ext>
              </a:extLst>
            </p:cNvPr>
            <p:cNvSpPr>
              <a:spLocks noChangeArrowheads="1"/>
            </p:cNvSpPr>
            <p:nvPr/>
          </p:nvSpPr>
          <p:spPr bwMode="auto">
            <a:xfrm>
              <a:off x="6417191" y="4272288"/>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56" name="Rectangle 37">
              <a:extLst>
                <a:ext uri="{FF2B5EF4-FFF2-40B4-BE49-F238E27FC236}">
                  <a16:creationId xmlns:a16="http://schemas.microsoft.com/office/drawing/2014/main" id="{F49679E7-31FF-742D-CA40-A143AE40CD37}"/>
                </a:ext>
              </a:extLst>
            </p:cNvPr>
            <p:cNvSpPr>
              <a:spLocks noChangeArrowheads="1"/>
            </p:cNvSpPr>
            <p:nvPr/>
          </p:nvSpPr>
          <p:spPr bwMode="auto">
            <a:xfrm>
              <a:off x="6494778" y="4269744"/>
              <a:ext cx="2676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57" name="Rectangle 38">
              <a:extLst>
                <a:ext uri="{FF2B5EF4-FFF2-40B4-BE49-F238E27FC236}">
                  <a16:creationId xmlns:a16="http://schemas.microsoft.com/office/drawing/2014/main" id="{869F9192-7B35-B3B3-B740-735DE8DDC455}"/>
                </a:ext>
              </a:extLst>
            </p:cNvPr>
            <p:cNvSpPr>
              <a:spLocks noChangeArrowheads="1"/>
            </p:cNvSpPr>
            <p:nvPr/>
          </p:nvSpPr>
          <p:spPr bwMode="auto">
            <a:xfrm>
              <a:off x="5373688"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8" name="Rectangle 39">
              <a:extLst>
                <a:ext uri="{FF2B5EF4-FFF2-40B4-BE49-F238E27FC236}">
                  <a16:creationId xmlns:a16="http://schemas.microsoft.com/office/drawing/2014/main" id="{9AAA09F3-8DFA-0F00-448C-B7A302BFD063}"/>
                </a:ext>
              </a:extLst>
            </p:cNvPr>
            <p:cNvSpPr>
              <a:spLocks noChangeArrowheads="1"/>
            </p:cNvSpPr>
            <p:nvPr/>
          </p:nvSpPr>
          <p:spPr bwMode="auto">
            <a:xfrm>
              <a:off x="5403851"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9" name="Rectangle 40">
              <a:extLst>
                <a:ext uri="{FF2B5EF4-FFF2-40B4-BE49-F238E27FC236}">
                  <a16:creationId xmlns:a16="http://schemas.microsoft.com/office/drawing/2014/main" id="{B5975569-51A5-AE11-ABD6-0542BB7E80AD}"/>
                </a:ext>
              </a:extLst>
            </p:cNvPr>
            <p:cNvSpPr>
              <a:spLocks noChangeArrowheads="1"/>
            </p:cNvSpPr>
            <p:nvPr/>
          </p:nvSpPr>
          <p:spPr bwMode="auto">
            <a:xfrm>
              <a:off x="5534026" y="4214813"/>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0" name="Rectangle 41">
              <a:extLst>
                <a:ext uri="{FF2B5EF4-FFF2-40B4-BE49-F238E27FC236}">
                  <a16:creationId xmlns:a16="http://schemas.microsoft.com/office/drawing/2014/main" id="{B30D8A35-8D9C-F083-ECD2-47A3FA5E4767}"/>
                </a:ext>
              </a:extLst>
            </p:cNvPr>
            <p:cNvSpPr>
              <a:spLocks noChangeArrowheads="1"/>
            </p:cNvSpPr>
            <p:nvPr/>
          </p:nvSpPr>
          <p:spPr bwMode="auto">
            <a:xfrm>
              <a:off x="5564188" y="4271963"/>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1" name="Rectangle 42">
              <a:extLst>
                <a:ext uri="{FF2B5EF4-FFF2-40B4-BE49-F238E27FC236}">
                  <a16:creationId xmlns:a16="http://schemas.microsoft.com/office/drawing/2014/main" id="{D6E6F9A8-9678-CCD8-1F53-C434375AC198}"/>
                </a:ext>
              </a:extLst>
            </p:cNvPr>
            <p:cNvSpPr>
              <a:spLocks noChangeArrowheads="1"/>
            </p:cNvSpPr>
            <p:nvPr/>
          </p:nvSpPr>
          <p:spPr bwMode="auto">
            <a:xfrm>
              <a:off x="5619618" y="4279595"/>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62" name="Rectangle 43">
              <a:extLst>
                <a:ext uri="{FF2B5EF4-FFF2-40B4-BE49-F238E27FC236}">
                  <a16:creationId xmlns:a16="http://schemas.microsoft.com/office/drawing/2014/main" id="{9DA88F87-7C60-1CE3-9D15-A2A85699C0E5}"/>
                </a:ext>
              </a:extLst>
            </p:cNvPr>
            <p:cNvSpPr>
              <a:spLocks noChangeArrowheads="1"/>
            </p:cNvSpPr>
            <p:nvPr/>
          </p:nvSpPr>
          <p:spPr bwMode="auto">
            <a:xfrm>
              <a:off x="5745163" y="421640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3" name="Rectangle 44">
              <a:extLst>
                <a:ext uri="{FF2B5EF4-FFF2-40B4-BE49-F238E27FC236}">
                  <a16:creationId xmlns:a16="http://schemas.microsoft.com/office/drawing/2014/main" id="{36361197-133D-FDBB-60A0-19CB81F2B68B}"/>
                </a:ext>
              </a:extLst>
            </p:cNvPr>
            <p:cNvSpPr>
              <a:spLocks noChangeArrowheads="1"/>
            </p:cNvSpPr>
            <p:nvPr/>
          </p:nvSpPr>
          <p:spPr bwMode="auto">
            <a:xfrm>
              <a:off x="5775326" y="427355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4" name="Rectangle 45">
              <a:extLst>
                <a:ext uri="{FF2B5EF4-FFF2-40B4-BE49-F238E27FC236}">
                  <a16:creationId xmlns:a16="http://schemas.microsoft.com/office/drawing/2014/main" id="{CBDF8D08-E25A-E605-E9CC-A8CE0450357E}"/>
                </a:ext>
              </a:extLst>
            </p:cNvPr>
            <p:cNvSpPr>
              <a:spLocks noChangeArrowheads="1"/>
            </p:cNvSpPr>
            <p:nvPr/>
          </p:nvSpPr>
          <p:spPr bwMode="auto">
            <a:xfrm>
              <a:off x="5832343" y="4281182"/>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65" name="Rectangle 46">
              <a:extLst>
                <a:ext uri="{FF2B5EF4-FFF2-40B4-BE49-F238E27FC236}">
                  <a16:creationId xmlns:a16="http://schemas.microsoft.com/office/drawing/2014/main" id="{1D4C6DF7-9332-6ABE-9817-0F6DE877A671}"/>
                </a:ext>
              </a:extLst>
            </p:cNvPr>
            <p:cNvSpPr>
              <a:spLocks noChangeArrowheads="1"/>
            </p:cNvSpPr>
            <p:nvPr/>
          </p:nvSpPr>
          <p:spPr bwMode="auto">
            <a:xfrm>
              <a:off x="6011863" y="4208463"/>
              <a:ext cx="124335"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6" name="Rectangle 47">
              <a:extLst>
                <a:ext uri="{FF2B5EF4-FFF2-40B4-BE49-F238E27FC236}">
                  <a16:creationId xmlns:a16="http://schemas.microsoft.com/office/drawing/2014/main" id="{8CD03F3E-599F-051C-6C77-5280A0B9C5C4}"/>
                </a:ext>
              </a:extLst>
            </p:cNvPr>
            <p:cNvSpPr>
              <a:spLocks noChangeArrowheads="1"/>
            </p:cNvSpPr>
            <p:nvPr/>
          </p:nvSpPr>
          <p:spPr bwMode="auto">
            <a:xfrm>
              <a:off x="5338763"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7" name="Oval 48">
              <a:extLst>
                <a:ext uri="{FF2B5EF4-FFF2-40B4-BE49-F238E27FC236}">
                  <a16:creationId xmlns:a16="http://schemas.microsoft.com/office/drawing/2014/main" id="{DAAB1406-84E8-E860-C39C-B6F6E1E79BF0}"/>
                </a:ext>
              </a:extLst>
            </p:cNvPr>
            <p:cNvSpPr>
              <a:spLocks noChangeArrowheads="1"/>
            </p:cNvSpPr>
            <p:nvPr/>
          </p:nvSpPr>
          <p:spPr bwMode="auto">
            <a:xfrm>
              <a:off x="5335588"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68" name="Oval 49">
              <a:extLst>
                <a:ext uri="{FF2B5EF4-FFF2-40B4-BE49-F238E27FC236}">
                  <a16:creationId xmlns:a16="http://schemas.microsoft.com/office/drawing/2014/main" id="{48D75D65-417C-4DC3-2E13-7B3AE65E4149}"/>
                </a:ext>
              </a:extLst>
            </p:cNvPr>
            <p:cNvSpPr>
              <a:spLocks noChangeArrowheads="1"/>
            </p:cNvSpPr>
            <p:nvPr/>
          </p:nvSpPr>
          <p:spPr bwMode="auto">
            <a:xfrm>
              <a:off x="5335588"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69" name="Oval 50">
              <a:extLst>
                <a:ext uri="{FF2B5EF4-FFF2-40B4-BE49-F238E27FC236}">
                  <a16:creationId xmlns:a16="http://schemas.microsoft.com/office/drawing/2014/main" id="{EC6A38A2-D861-9C2D-B205-2D7FFA7B65A1}"/>
                </a:ext>
              </a:extLst>
            </p:cNvPr>
            <p:cNvSpPr>
              <a:spLocks noChangeArrowheads="1"/>
            </p:cNvSpPr>
            <p:nvPr/>
          </p:nvSpPr>
          <p:spPr bwMode="auto">
            <a:xfrm>
              <a:off x="5518151"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0" name="Oval 51">
              <a:extLst>
                <a:ext uri="{FF2B5EF4-FFF2-40B4-BE49-F238E27FC236}">
                  <a16:creationId xmlns:a16="http://schemas.microsoft.com/office/drawing/2014/main" id="{5416B8A9-736C-1F36-DA2D-91D36DAAC754}"/>
                </a:ext>
              </a:extLst>
            </p:cNvPr>
            <p:cNvSpPr>
              <a:spLocks noChangeArrowheads="1"/>
            </p:cNvSpPr>
            <p:nvPr/>
          </p:nvSpPr>
          <p:spPr bwMode="auto">
            <a:xfrm>
              <a:off x="5518151"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1" name="Oval 52">
              <a:extLst>
                <a:ext uri="{FF2B5EF4-FFF2-40B4-BE49-F238E27FC236}">
                  <a16:creationId xmlns:a16="http://schemas.microsoft.com/office/drawing/2014/main" id="{4FC5DE6F-C128-19DE-FB62-BCB73ABF9F70}"/>
                </a:ext>
              </a:extLst>
            </p:cNvPr>
            <p:cNvSpPr>
              <a:spLocks noChangeArrowheads="1"/>
            </p:cNvSpPr>
            <p:nvPr/>
          </p:nvSpPr>
          <p:spPr bwMode="auto">
            <a:xfrm>
              <a:off x="56864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2" name="Oval 53">
              <a:extLst>
                <a:ext uri="{FF2B5EF4-FFF2-40B4-BE49-F238E27FC236}">
                  <a16:creationId xmlns:a16="http://schemas.microsoft.com/office/drawing/2014/main" id="{C5CC76B3-B0E7-A593-08FA-7DDE2DC37344}"/>
                </a:ext>
              </a:extLst>
            </p:cNvPr>
            <p:cNvSpPr>
              <a:spLocks noChangeArrowheads="1"/>
            </p:cNvSpPr>
            <p:nvPr/>
          </p:nvSpPr>
          <p:spPr bwMode="auto">
            <a:xfrm>
              <a:off x="56864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3" name="Oval 54">
              <a:extLst>
                <a:ext uri="{FF2B5EF4-FFF2-40B4-BE49-F238E27FC236}">
                  <a16:creationId xmlns:a16="http://schemas.microsoft.com/office/drawing/2014/main" id="{4F9251F0-05F5-11C2-6FD0-2CD72A6D58CC}"/>
                </a:ext>
              </a:extLst>
            </p:cNvPr>
            <p:cNvSpPr>
              <a:spLocks noChangeArrowheads="1"/>
            </p:cNvSpPr>
            <p:nvPr/>
          </p:nvSpPr>
          <p:spPr bwMode="auto">
            <a:xfrm>
              <a:off x="58642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4" name="Oval 55">
              <a:extLst>
                <a:ext uri="{FF2B5EF4-FFF2-40B4-BE49-F238E27FC236}">
                  <a16:creationId xmlns:a16="http://schemas.microsoft.com/office/drawing/2014/main" id="{7BE9268B-0ACB-0B9A-5AD0-13312AEDE336}"/>
                </a:ext>
              </a:extLst>
            </p:cNvPr>
            <p:cNvSpPr>
              <a:spLocks noChangeArrowheads="1"/>
            </p:cNvSpPr>
            <p:nvPr/>
          </p:nvSpPr>
          <p:spPr bwMode="auto">
            <a:xfrm>
              <a:off x="58642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5" name="Oval 56">
              <a:extLst>
                <a:ext uri="{FF2B5EF4-FFF2-40B4-BE49-F238E27FC236}">
                  <a16:creationId xmlns:a16="http://schemas.microsoft.com/office/drawing/2014/main" id="{BE54C3BC-9046-4814-D003-E9020446A476}"/>
                </a:ext>
              </a:extLst>
            </p:cNvPr>
            <p:cNvSpPr>
              <a:spLocks noChangeArrowheads="1"/>
            </p:cNvSpPr>
            <p:nvPr/>
          </p:nvSpPr>
          <p:spPr bwMode="auto">
            <a:xfrm>
              <a:off x="6032501" y="3224213"/>
              <a:ext cx="49213"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6" name="Oval 57">
              <a:extLst>
                <a:ext uri="{FF2B5EF4-FFF2-40B4-BE49-F238E27FC236}">
                  <a16:creationId xmlns:a16="http://schemas.microsoft.com/office/drawing/2014/main" id="{A39CC7B7-DCF6-A199-7ACE-C1EE570AB9EA}"/>
                </a:ext>
              </a:extLst>
            </p:cNvPr>
            <p:cNvSpPr>
              <a:spLocks noChangeArrowheads="1"/>
            </p:cNvSpPr>
            <p:nvPr/>
          </p:nvSpPr>
          <p:spPr bwMode="auto">
            <a:xfrm>
              <a:off x="6032501" y="3224213"/>
              <a:ext cx="49213"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7" name="Rectangle 58">
              <a:extLst>
                <a:ext uri="{FF2B5EF4-FFF2-40B4-BE49-F238E27FC236}">
                  <a16:creationId xmlns:a16="http://schemas.microsoft.com/office/drawing/2014/main" id="{C5212BE3-BEE1-DBB7-C824-328A52F22503}"/>
                </a:ext>
              </a:extLst>
            </p:cNvPr>
            <p:cNvSpPr>
              <a:spLocks noChangeArrowheads="1"/>
            </p:cNvSpPr>
            <p:nvPr/>
          </p:nvSpPr>
          <p:spPr bwMode="auto">
            <a:xfrm>
              <a:off x="5470526"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78" name="Rectangle 59">
              <a:extLst>
                <a:ext uri="{FF2B5EF4-FFF2-40B4-BE49-F238E27FC236}">
                  <a16:creationId xmlns:a16="http://schemas.microsoft.com/office/drawing/2014/main" id="{853396B0-3CBB-698B-7D44-3E87107B7235}"/>
                </a:ext>
              </a:extLst>
            </p:cNvPr>
            <p:cNvSpPr>
              <a:spLocks noChangeArrowheads="1"/>
            </p:cNvSpPr>
            <p:nvPr/>
          </p:nvSpPr>
          <p:spPr bwMode="auto">
            <a:xfrm>
              <a:off x="5528258"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79" name="Rectangle 60">
              <a:extLst>
                <a:ext uri="{FF2B5EF4-FFF2-40B4-BE49-F238E27FC236}">
                  <a16:creationId xmlns:a16="http://schemas.microsoft.com/office/drawing/2014/main" id="{0DF4B27B-532F-BD69-11ED-33AA7F43D147}"/>
                </a:ext>
              </a:extLst>
            </p:cNvPr>
            <p:cNvSpPr>
              <a:spLocks noChangeArrowheads="1"/>
            </p:cNvSpPr>
            <p:nvPr/>
          </p:nvSpPr>
          <p:spPr bwMode="auto">
            <a:xfrm>
              <a:off x="5659438" y="3276600"/>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80" name="Rectangle 61">
              <a:extLst>
                <a:ext uri="{FF2B5EF4-FFF2-40B4-BE49-F238E27FC236}">
                  <a16:creationId xmlns:a16="http://schemas.microsoft.com/office/drawing/2014/main" id="{04D8C0EC-B0D1-AACF-E8A2-10BC63A155D1}"/>
                </a:ext>
              </a:extLst>
            </p:cNvPr>
            <p:cNvSpPr>
              <a:spLocks noChangeArrowheads="1"/>
            </p:cNvSpPr>
            <p:nvPr/>
          </p:nvSpPr>
          <p:spPr bwMode="auto">
            <a:xfrm>
              <a:off x="5727276"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81" name="Rectangle 62">
              <a:extLst>
                <a:ext uri="{FF2B5EF4-FFF2-40B4-BE49-F238E27FC236}">
                  <a16:creationId xmlns:a16="http://schemas.microsoft.com/office/drawing/2014/main" id="{74532B5B-4753-8240-C226-CA10B05D0AFE}"/>
                </a:ext>
              </a:extLst>
            </p:cNvPr>
            <p:cNvSpPr>
              <a:spLocks noChangeArrowheads="1"/>
            </p:cNvSpPr>
            <p:nvPr/>
          </p:nvSpPr>
          <p:spPr bwMode="auto">
            <a:xfrm>
              <a:off x="6008688"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82" name="Rectangle 63">
              <a:extLst>
                <a:ext uri="{FF2B5EF4-FFF2-40B4-BE49-F238E27FC236}">
                  <a16:creationId xmlns:a16="http://schemas.microsoft.com/office/drawing/2014/main" id="{91B2F770-C425-9CB3-D279-184AF9F08C7B}"/>
                </a:ext>
              </a:extLst>
            </p:cNvPr>
            <p:cNvSpPr>
              <a:spLocks noChangeArrowheads="1"/>
            </p:cNvSpPr>
            <p:nvPr/>
          </p:nvSpPr>
          <p:spPr bwMode="auto">
            <a:xfrm>
              <a:off x="6071473" y="3291180"/>
              <a:ext cx="69939"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83" name="Rectangle 64">
              <a:extLst>
                <a:ext uri="{FF2B5EF4-FFF2-40B4-BE49-F238E27FC236}">
                  <a16:creationId xmlns:a16="http://schemas.microsoft.com/office/drawing/2014/main" id="{72AFCE4C-17D0-CFD3-1372-CC315969FCAF}"/>
                </a:ext>
              </a:extLst>
            </p:cNvPr>
            <p:cNvSpPr>
              <a:spLocks noChangeArrowheads="1"/>
            </p:cNvSpPr>
            <p:nvPr/>
          </p:nvSpPr>
          <p:spPr bwMode="auto">
            <a:xfrm>
              <a:off x="6131798" y="329118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84" name="Freeform 65">
              <a:extLst>
                <a:ext uri="{FF2B5EF4-FFF2-40B4-BE49-F238E27FC236}">
                  <a16:creationId xmlns:a16="http://schemas.microsoft.com/office/drawing/2014/main" id="{FB38B89D-293C-2DAB-ABC6-3A2E5C2466A1}"/>
                </a:ext>
              </a:extLst>
            </p:cNvPr>
            <p:cNvSpPr>
              <a:spLocks noEditPoints="1"/>
            </p:cNvSpPr>
            <p:nvPr/>
          </p:nvSpPr>
          <p:spPr bwMode="auto">
            <a:xfrm>
              <a:off x="5376863" y="3421063"/>
              <a:ext cx="85725" cy="139700"/>
            </a:xfrm>
            <a:custGeom>
              <a:avLst/>
              <a:gdLst>
                <a:gd name="T0" fmla="*/ 5 w 54"/>
                <a:gd name="T1" fmla="*/ 3 h 88"/>
                <a:gd name="T2" fmla="*/ 0 w 54"/>
                <a:gd name="T3" fmla="*/ 2 h 88"/>
                <a:gd name="T4" fmla="*/ 7 w 54"/>
                <a:gd name="T5" fmla="*/ 6 h 88"/>
                <a:gd name="T6" fmla="*/ 5 w 54"/>
                <a:gd name="T7" fmla="*/ 11 h 88"/>
                <a:gd name="T8" fmla="*/ 7 w 54"/>
                <a:gd name="T9" fmla="*/ 6 h 88"/>
                <a:gd name="T10" fmla="*/ 12 w 54"/>
                <a:gd name="T11" fmla="*/ 16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50 h 88"/>
                <a:gd name="T38" fmla="*/ 30 w 54"/>
                <a:gd name="T39" fmla="*/ 44 h 88"/>
                <a:gd name="T40" fmla="*/ 36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6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2" y="5"/>
                  </a:lnTo>
                  <a:lnTo>
                    <a:pt x="0" y="2"/>
                  </a:lnTo>
                  <a:lnTo>
                    <a:pt x="3" y="0"/>
                  </a:lnTo>
                  <a:close/>
                  <a:moveTo>
                    <a:pt x="7" y="6"/>
                  </a:moveTo>
                  <a:lnTo>
                    <a:pt x="9" y="9"/>
                  </a:lnTo>
                  <a:lnTo>
                    <a:pt x="5" y="11"/>
                  </a:lnTo>
                  <a:lnTo>
                    <a:pt x="3" y="8"/>
                  </a:lnTo>
                  <a:lnTo>
                    <a:pt x="7" y="6"/>
                  </a:lnTo>
                  <a:close/>
                  <a:moveTo>
                    <a:pt x="11" y="12"/>
                  </a:moveTo>
                  <a:lnTo>
                    <a:pt x="12" y="16"/>
                  </a:lnTo>
                  <a:lnTo>
                    <a:pt x="9" y="18"/>
                  </a:lnTo>
                  <a:lnTo>
                    <a:pt x="7" y="14"/>
                  </a:lnTo>
                  <a:lnTo>
                    <a:pt x="11"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4"/>
                  </a:lnTo>
                  <a:lnTo>
                    <a:pt x="22" y="32"/>
                  </a:lnTo>
                  <a:close/>
                  <a:moveTo>
                    <a:pt x="26" y="38"/>
                  </a:moveTo>
                  <a:lnTo>
                    <a:pt x="28" y="41"/>
                  </a:lnTo>
                  <a:lnTo>
                    <a:pt x="25" y="43"/>
                  </a:lnTo>
                  <a:lnTo>
                    <a:pt x="23" y="40"/>
                  </a:lnTo>
                  <a:lnTo>
                    <a:pt x="26" y="38"/>
                  </a:lnTo>
                  <a:close/>
                  <a:moveTo>
                    <a:pt x="30" y="44"/>
                  </a:moveTo>
                  <a:lnTo>
                    <a:pt x="32" y="48"/>
                  </a:lnTo>
                  <a:lnTo>
                    <a:pt x="28" y="50"/>
                  </a:lnTo>
                  <a:lnTo>
                    <a:pt x="27" y="46"/>
                  </a:lnTo>
                  <a:lnTo>
                    <a:pt x="30" y="44"/>
                  </a:lnTo>
                  <a:close/>
                  <a:moveTo>
                    <a:pt x="34" y="51"/>
                  </a:moveTo>
                  <a:lnTo>
                    <a:pt x="36" y="54"/>
                  </a:lnTo>
                  <a:lnTo>
                    <a:pt x="32" y="56"/>
                  </a:lnTo>
                  <a:lnTo>
                    <a:pt x="30" y="53"/>
                  </a:lnTo>
                  <a:lnTo>
                    <a:pt x="34" y="51"/>
                  </a:lnTo>
                  <a:close/>
                  <a:moveTo>
                    <a:pt x="37" y="57"/>
                  </a:moveTo>
                  <a:lnTo>
                    <a:pt x="39" y="60"/>
                  </a:lnTo>
                  <a:lnTo>
                    <a:pt x="36" y="62"/>
                  </a:lnTo>
                  <a:lnTo>
                    <a:pt x="34" y="59"/>
                  </a:lnTo>
                  <a:lnTo>
                    <a:pt x="37" y="57"/>
                  </a:lnTo>
                  <a:close/>
                  <a:moveTo>
                    <a:pt x="41" y="64"/>
                  </a:moveTo>
                  <a:lnTo>
                    <a:pt x="43" y="67"/>
                  </a:lnTo>
                  <a:lnTo>
                    <a:pt x="40" y="69"/>
                  </a:lnTo>
                  <a:lnTo>
                    <a:pt x="38" y="66"/>
                  </a:lnTo>
                  <a:lnTo>
                    <a:pt x="41" y="64"/>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85" name="Freeform 66">
              <a:extLst>
                <a:ext uri="{FF2B5EF4-FFF2-40B4-BE49-F238E27FC236}">
                  <a16:creationId xmlns:a16="http://schemas.microsoft.com/office/drawing/2014/main" id="{634F2A4D-DC2A-7486-71A2-B60246A6594C}"/>
                </a:ext>
              </a:extLst>
            </p:cNvPr>
            <p:cNvSpPr>
              <a:spLocks noEditPoints="1"/>
            </p:cNvSpPr>
            <p:nvPr/>
          </p:nvSpPr>
          <p:spPr bwMode="auto">
            <a:xfrm>
              <a:off x="5556251" y="3416300"/>
              <a:ext cx="85725" cy="139700"/>
            </a:xfrm>
            <a:custGeom>
              <a:avLst/>
              <a:gdLst>
                <a:gd name="T0" fmla="*/ 5 w 54"/>
                <a:gd name="T1" fmla="*/ 3 h 88"/>
                <a:gd name="T2" fmla="*/ 0 w 54"/>
                <a:gd name="T3" fmla="*/ 1 h 88"/>
                <a:gd name="T4" fmla="*/ 7 w 54"/>
                <a:gd name="T5" fmla="*/ 6 h 88"/>
                <a:gd name="T6" fmla="*/ 5 w 54"/>
                <a:gd name="T7" fmla="*/ 11 h 88"/>
                <a:gd name="T8" fmla="*/ 7 w 54"/>
                <a:gd name="T9" fmla="*/ 6 h 88"/>
                <a:gd name="T10" fmla="*/ 12 w 54"/>
                <a:gd name="T11" fmla="*/ 15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49 h 88"/>
                <a:gd name="T38" fmla="*/ 30 w 54"/>
                <a:gd name="T39" fmla="*/ 44 h 88"/>
                <a:gd name="T40" fmla="*/ 35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5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1" y="5"/>
                  </a:lnTo>
                  <a:lnTo>
                    <a:pt x="0" y="1"/>
                  </a:lnTo>
                  <a:lnTo>
                    <a:pt x="3" y="0"/>
                  </a:lnTo>
                  <a:close/>
                  <a:moveTo>
                    <a:pt x="7" y="6"/>
                  </a:moveTo>
                  <a:lnTo>
                    <a:pt x="9" y="9"/>
                  </a:lnTo>
                  <a:lnTo>
                    <a:pt x="5" y="11"/>
                  </a:lnTo>
                  <a:lnTo>
                    <a:pt x="3" y="8"/>
                  </a:lnTo>
                  <a:lnTo>
                    <a:pt x="7" y="6"/>
                  </a:lnTo>
                  <a:close/>
                  <a:moveTo>
                    <a:pt x="10" y="12"/>
                  </a:moveTo>
                  <a:lnTo>
                    <a:pt x="12" y="15"/>
                  </a:lnTo>
                  <a:lnTo>
                    <a:pt x="9" y="17"/>
                  </a:lnTo>
                  <a:lnTo>
                    <a:pt x="7" y="14"/>
                  </a:lnTo>
                  <a:lnTo>
                    <a:pt x="10"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3"/>
                  </a:lnTo>
                  <a:lnTo>
                    <a:pt x="22" y="32"/>
                  </a:lnTo>
                  <a:close/>
                  <a:moveTo>
                    <a:pt x="26" y="38"/>
                  </a:moveTo>
                  <a:lnTo>
                    <a:pt x="28" y="41"/>
                  </a:lnTo>
                  <a:lnTo>
                    <a:pt x="25" y="43"/>
                  </a:lnTo>
                  <a:lnTo>
                    <a:pt x="23" y="40"/>
                  </a:lnTo>
                  <a:lnTo>
                    <a:pt x="26" y="38"/>
                  </a:lnTo>
                  <a:close/>
                  <a:moveTo>
                    <a:pt x="30" y="44"/>
                  </a:moveTo>
                  <a:lnTo>
                    <a:pt x="32" y="48"/>
                  </a:lnTo>
                  <a:lnTo>
                    <a:pt x="28" y="49"/>
                  </a:lnTo>
                  <a:lnTo>
                    <a:pt x="26" y="46"/>
                  </a:lnTo>
                  <a:lnTo>
                    <a:pt x="30" y="44"/>
                  </a:lnTo>
                  <a:close/>
                  <a:moveTo>
                    <a:pt x="34" y="51"/>
                  </a:moveTo>
                  <a:lnTo>
                    <a:pt x="35" y="54"/>
                  </a:lnTo>
                  <a:lnTo>
                    <a:pt x="32" y="56"/>
                  </a:lnTo>
                  <a:lnTo>
                    <a:pt x="30" y="53"/>
                  </a:lnTo>
                  <a:lnTo>
                    <a:pt x="34" y="51"/>
                  </a:lnTo>
                  <a:close/>
                  <a:moveTo>
                    <a:pt x="37" y="57"/>
                  </a:moveTo>
                  <a:lnTo>
                    <a:pt x="39" y="60"/>
                  </a:lnTo>
                  <a:lnTo>
                    <a:pt x="36" y="62"/>
                  </a:lnTo>
                  <a:lnTo>
                    <a:pt x="34" y="59"/>
                  </a:lnTo>
                  <a:lnTo>
                    <a:pt x="37" y="57"/>
                  </a:lnTo>
                  <a:close/>
                  <a:moveTo>
                    <a:pt x="41" y="63"/>
                  </a:moveTo>
                  <a:lnTo>
                    <a:pt x="43" y="67"/>
                  </a:lnTo>
                  <a:lnTo>
                    <a:pt x="40" y="69"/>
                  </a:lnTo>
                  <a:lnTo>
                    <a:pt x="38" y="65"/>
                  </a:lnTo>
                  <a:lnTo>
                    <a:pt x="41" y="63"/>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86" name="Freeform 67">
              <a:extLst>
                <a:ext uri="{FF2B5EF4-FFF2-40B4-BE49-F238E27FC236}">
                  <a16:creationId xmlns:a16="http://schemas.microsoft.com/office/drawing/2014/main" id="{EC1864E3-77D2-1FB1-BB42-BA557843ED3E}"/>
                </a:ext>
              </a:extLst>
            </p:cNvPr>
            <p:cNvSpPr>
              <a:spLocks noEditPoints="1"/>
            </p:cNvSpPr>
            <p:nvPr/>
          </p:nvSpPr>
          <p:spPr bwMode="auto">
            <a:xfrm>
              <a:off x="5734051" y="3409950"/>
              <a:ext cx="85725" cy="141288"/>
            </a:xfrm>
            <a:custGeom>
              <a:avLst/>
              <a:gdLst>
                <a:gd name="T0" fmla="*/ 5 w 54"/>
                <a:gd name="T1" fmla="*/ 4 h 89"/>
                <a:gd name="T2" fmla="*/ 0 w 54"/>
                <a:gd name="T3" fmla="*/ 2 h 89"/>
                <a:gd name="T4" fmla="*/ 7 w 54"/>
                <a:gd name="T5" fmla="*/ 7 h 89"/>
                <a:gd name="T6" fmla="*/ 5 w 54"/>
                <a:gd name="T7" fmla="*/ 12 h 89"/>
                <a:gd name="T8" fmla="*/ 7 w 54"/>
                <a:gd name="T9" fmla="*/ 7 h 89"/>
                <a:gd name="T10" fmla="*/ 12 w 54"/>
                <a:gd name="T11" fmla="*/ 16 h 89"/>
                <a:gd name="T12" fmla="*/ 7 w 54"/>
                <a:gd name="T13" fmla="*/ 15 h 89"/>
                <a:gd name="T14" fmla="*/ 14 w 54"/>
                <a:gd name="T15" fmla="*/ 20 h 89"/>
                <a:gd name="T16" fmla="*/ 13 w 54"/>
                <a:gd name="T17" fmla="*/ 25 h 89"/>
                <a:gd name="T18" fmla="*/ 14 w 54"/>
                <a:gd name="T19" fmla="*/ 20 h 89"/>
                <a:gd name="T20" fmla="*/ 20 w 54"/>
                <a:gd name="T21" fmla="*/ 29 h 89"/>
                <a:gd name="T22" fmla="*/ 15 w 54"/>
                <a:gd name="T23" fmla="*/ 28 h 89"/>
                <a:gd name="T24" fmla="*/ 22 w 54"/>
                <a:gd name="T25" fmla="*/ 32 h 89"/>
                <a:gd name="T26" fmla="*/ 21 w 54"/>
                <a:gd name="T27" fmla="*/ 38 h 89"/>
                <a:gd name="T28" fmla="*/ 22 w 54"/>
                <a:gd name="T29" fmla="*/ 32 h 89"/>
                <a:gd name="T30" fmla="*/ 28 w 54"/>
                <a:gd name="T31" fmla="*/ 42 h 89"/>
                <a:gd name="T32" fmla="*/ 23 w 54"/>
                <a:gd name="T33" fmla="*/ 41 h 89"/>
                <a:gd name="T34" fmla="*/ 30 w 54"/>
                <a:gd name="T35" fmla="*/ 45 h 89"/>
                <a:gd name="T36" fmla="*/ 28 w 54"/>
                <a:gd name="T37" fmla="*/ 50 h 89"/>
                <a:gd name="T38" fmla="*/ 30 w 54"/>
                <a:gd name="T39" fmla="*/ 45 h 89"/>
                <a:gd name="T40" fmla="*/ 35 w 54"/>
                <a:gd name="T41" fmla="*/ 55 h 89"/>
                <a:gd name="T42" fmla="*/ 30 w 54"/>
                <a:gd name="T43" fmla="*/ 54 h 89"/>
                <a:gd name="T44" fmla="*/ 37 w 54"/>
                <a:gd name="T45" fmla="*/ 58 h 89"/>
                <a:gd name="T46" fmla="*/ 36 w 54"/>
                <a:gd name="T47" fmla="*/ 63 h 89"/>
                <a:gd name="T48" fmla="*/ 37 w 54"/>
                <a:gd name="T49" fmla="*/ 58 h 89"/>
                <a:gd name="T50" fmla="*/ 43 w 54"/>
                <a:gd name="T51" fmla="*/ 68 h 89"/>
                <a:gd name="T52" fmla="*/ 38 w 54"/>
                <a:gd name="T53" fmla="*/ 66 h 89"/>
                <a:gd name="T54" fmla="*/ 45 w 54"/>
                <a:gd name="T55" fmla="*/ 71 h 89"/>
                <a:gd name="T56" fmla="*/ 43 w 54"/>
                <a:gd name="T57" fmla="*/ 74 h 89"/>
                <a:gd name="T58" fmla="*/ 45 w 54"/>
                <a:gd name="T59" fmla="*/ 71 h 89"/>
                <a:gd name="T60" fmla="*/ 54 w 54"/>
                <a:gd name="T61" fmla="*/ 89 h 89"/>
                <a:gd name="T62" fmla="*/ 52 w 54"/>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9">
                  <a:moveTo>
                    <a:pt x="3" y="0"/>
                  </a:moveTo>
                  <a:lnTo>
                    <a:pt x="5" y="4"/>
                  </a:lnTo>
                  <a:lnTo>
                    <a:pt x="1" y="6"/>
                  </a:lnTo>
                  <a:lnTo>
                    <a:pt x="0" y="2"/>
                  </a:lnTo>
                  <a:lnTo>
                    <a:pt x="3" y="0"/>
                  </a:lnTo>
                  <a:close/>
                  <a:moveTo>
                    <a:pt x="7" y="7"/>
                  </a:moveTo>
                  <a:lnTo>
                    <a:pt x="9" y="10"/>
                  </a:lnTo>
                  <a:lnTo>
                    <a:pt x="5" y="12"/>
                  </a:lnTo>
                  <a:lnTo>
                    <a:pt x="3" y="9"/>
                  </a:lnTo>
                  <a:lnTo>
                    <a:pt x="7" y="7"/>
                  </a:lnTo>
                  <a:close/>
                  <a:moveTo>
                    <a:pt x="10" y="13"/>
                  </a:moveTo>
                  <a:lnTo>
                    <a:pt x="12" y="16"/>
                  </a:lnTo>
                  <a:lnTo>
                    <a:pt x="9" y="18"/>
                  </a:lnTo>
                  <a:lnTo>
                    <a:pt x="7" y="15"/>
                  </a:lnTo>
                  <a:lnTo>
                    <a:pt x="10" y="13"/>
                  </a:lnTo>
                  <a:close/>
                  <a:moveTo>
                    <a:pt x="14" y="20"/>
                  </a:moveTo>
                  <a:lnTo>
                    <a:pt x="16" y="23"/>
                  </a:lnTo>
                  <a:lnTo>
                    <a:pt x="13" y="25"/>
                  </a:lnTo>
                  <a:lnTo>
                    <a:pt x="11" y="21"/>
                  </a:lnTo>
                  <a:lnTo>
                    <a:pt x="14" y="20"/>
                  </a:lnTo>
                  <a:close/>
                  <a:moveTo>
                    <a:pt x="18" y="26"/>
                  </a:moveTo>
                  <a:lnTo>
                    <a:pt x="20" y="29"/>
                  </a:lnTo>
                  <a:lnTo>
                    <a:pt x="17" y="31"/>
                  </a:lnTo>
                  <a:lnTo>
                    <a:pt x="15" y="28"/>
                  </a:lnTo>
                  <a:lnTo>
                    <a:pt x="18" y="26"/>
                  </a:lnTo>
                  <a:close/>
                  <a:moveTo>
                    <a:pt x="22" y="32"/>
                  </a:moveTo>
                  <a:lnTo>
                    <a:pt x="24" y="36"/>
                  </a:lnTo>
                  <a:lnTo>
                    <a:pt x="21" y="38"/>
                  </a:lnTo>
                  <a:lnTo>
                    <a:pt x="19" y="34"/>
                  </a:lnTo>
                  <a:lnTo>
                    <a:pt x="22" y="32"/>
                  </a:lnTo>
                  <a:close/>
                  <a:moveTo>
                    <a:pt x="26" y="39"/>
                  </a:moveTo>
                  <a:lnTo>
                    <a:pt x="28" y="42"/>
                  </a:lnTo>
                  <a:lnTo>
                    <a:pt x="25" y="44"/>
                  </a:lnTo>
                  <a:lnTo>
                    <a:pt x="23" y="41"/>
                  </a:lnTo>
                  <a:lnTo>
                    <a:pt x="26" y="39"/>
                  </a:lnTo>
                  <a:close/>
                  <a:moveTo>
                    <a:pt x="30" y="45"/>
                  </a:moveTo>
                  <a:lnTo>
                    <a:pt x="32" y="48"/>
                  </a:lnTo>
                  <a:lnTo>
                    <a:pt x="28" y="50"/>
                  </a:lnTo>
                  <a:lnTo>
                    <a:pt x="27" y="47"/>
                  </a:lnTo>
                  <a:lnTo>
                    <a:pt x="30" y="45"/>
                  </a:lnTo>
                  <a:close/>
                  <a:moveTo>
                    <a:pt x="34" y="52"/>
                  </a:moveTo>
                  <a:lnTo>
                    <a:pt x="35" y="55"/>
                  </a:lnTo>
                  <a:lnTo>
                    <a:pt x="32" y="57"/>
                  </a:lnTo>
                  <a:lnTo>
                    <a:pt x="30" y="54"/>
                  </a:lnTo>
                  <a:lnTo>
                    <a:pt x="34" y="52"/>
                  </a:lnTo>
                  <a:close/>
                  <a:moveTo>
                    <a:pt x="37" y="58"/>
                  </a:moveTo>
                  <a:lnTo>
                    <a:pt x="39" y="61"/>
                  </a:lnTo>
                  <a:lnTo>
                    <a:pt x="36" y="63"/>
                  </a:lnTo>
                  <a:lnTo>
                    <a:pt x="34" y="60"/>
                  </a:lnTo>
                  <a:lnTo>
                    <a:pt x="37" y="58"/>
                  </a:lnTo>
                  <a:close/>
                  <a:moveTo>
                    <a:pt x="41" y="64"/>
                  </a:moveTo>
                  <a:lnTo>
                    <a:pt x="43" y="68"/>
                  </a:lnTo>
                  <a:lnTo>
                    <a:pt x="40" y="69"/>
                  </a:lnTo>
                  <a:lnTo>
                    <a:pt x="38" y="66"/>
                  </a:lnTo>
                  <a:lnTo>
                    <a:pt x="41" y="64"/>
                  </a:lnTo>
                  <a:close/>
                  <a:moveTo>
                    <a:pt x="45" y="71"/>
                  </a:moveTo>
                  <a:lnTo>
                    <a:pt x="46" y="72"/>
                  </a:lnTo>
                  <a:lnTo>
                    <a:pt x="43" y="74"/>
                  </a:lnTo>
                  <a:lnTo>
                    <a:pt x="42" y="73"/>
                  </a:lnTo>
                  <a:lnTo>
                    <a:pt x="45" y="71"/>
                  </a:lnTo>
                  <a:close/>
                  <a:moveTo>
                    <a:pt x="52" y="64"/>
                  </a:moveTo>
                  <a:lnTo>
                    <a:pt x="54" y="89"/>
                  </a:lnTo>
                  <a:lnTo>
                    <a:pt x="33" y="76"/>
                  </a:lnTo>
                  <a:lnTo>
                    <a:pt x="52"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87" name="Freeform 68">
              <a:extLst>
                <a:ext uri="{FF2B5EF4-FFF2-40B4-BE49-F238E27FC236}">
                  <a16:creationId xmlns:a16="http://schemas.microsoft.com/office/drawing/2014/main" id="{43386661-1B47-EE00-9803-A22CFF632FCB}"/>
                </a:ext>
              </a:extLst>
            </p:cNvPr>
            <p:cNvSpPr>
              <a:spLocks noEditPoints="1"/>
            </p:cNvSpPr>
            <p:nvPr/>
          </p:nvSpPr>
          <p:spPr bwMode="auto">
            <a:xfrm>
              <a:off x="6083301" y="3405188"/>
              <a:ext cx="87313" cy="141288"/>
            </a:xfrm>
            <a:custGeom>
              <a:avLst/>
              <a:gdLst>
                <a:gd name="T0" fmla="*/ 6 w 55"/>
                <a:gd name="T1" fmla="*/ 3 h 89"/>
                <a:gd name="T2" fmla="*/ 0 w 55"/>
                <a:gd name="T3" fmla="*/ 2 h 89"/>
                <a:gd name="T4" fmla="*/ 8 w 55"/>
                <a:gd name="T5" fmla="*/ 6 h 89"/>
                <a:gd name="T6" fmla="*/ 6 w 55"/>
                <a:gd name="T7" fmla="*/ 11 h 89"/>
                <a:gd name="T8" fmla="*/ 8 w 55"/>
                <a:gd name="T9" fmla="*/ 6 h 89"/>
                <a:gd name="T10" fmla="*/ 13 w 55"/>
                <a:gd name="T11" fmla="*/ 16 h 89"/>
                <a:gd name="T12" fmla="*/ 8 w 55"/>
                <a:gd name="T13" fmla="*/ 15 h 89"/>
                <a:gd name="T14" fmla="*/ 15 w 55"/>
                <a:gd name="T15" fmla="*/ 19 h 89"/>
                <a:gd name="T16" fmla="*/ 14 w 55"/>
                <a:gd name="T17" fmla="*/ 24 h 89"/>
                <a:gd name="T18" fmla="*/ 15 w 55"/>
                <a:gd name="T19" fmla="*/ 19 h 89"/>
                <a:gd name="T20" fmla="*/ 21 w 55"/>
                <a:gd name="T21" fmla="*/ 29 h 89"/>
                <a:gd name="T22" fmla="*/ 16 w 55"/>
                <a:gd name="T23" fmla="*/ 27 h 89"/>
                <a:gd name="T24" fmla="*/ 23 w 55"/>
                <a:gd name="T25" fmla="*/ 32 h 89"/>
                <a:gd name="T26" fmla="*/ 22 w 55"/>
                <a:gd name="T27" fmla="*/ 37 h 89"/>
                <a:gd name="T28" fmla="*/ 23 w 55"/>
                <a:gd name="T29" fmla="*/ 32 h 89"/>
                <a:gd name="T30" fmla="*/ 29 w 55"/>
                <a:gd name="T31" fmla="*/ 41 h 89"/>
                <a:gd name="T32" fmla="*/ 24 w 55"/>
                <a:gd name="T33" fmla="*/ 40 h 89"/>
                <a:gd name="T34" fmla="*/ 31 w 55"/>
                <a:gd name="T35" fmla="*/ 45 h 89"/>
                <a:gd name="T36" fmla="*/ 29 w 55"/>
                <a:gd name="T37" fmla="*/ 50 h 89"/>
                <a:gd name="T38" fmla="*/ 31 w 55"/>
                <a:gd name="T39" fmla="*/ 45 h 89"/>
                <a:gd name="T40" fmla="*/ 36 w 55"/>
                <a:gd name="T41" fmla="*/ 54 h 89"/>
                <a:gd name="T42" fmla="*/ 31 w 55"/>
                <a:gd name="T43" fmla="*/ 53 h 89"/>
                <a:gd name="T44" fmla="*/ 38 w 55"/>
                <a:gd name="T45" fmla="*/ 57 h 89"/>
                <a:gd name="T46" fmla="*/ 37 w 55"/>
                <a:gd name="T47" fmla="*/ 63 h 89"/>
                <a:gd name="T48" fmla="*/ 38 w 55"/>
                <a:gd name="T49" fmla="*/ 57 h 89"/>
                <a:gd name="T50" fmla="*/ 44 w 55"/>
                <a:gd name="T51" fmla="*/ 67 h 89"/>
                <a:gd name="T52" fmla="*/ 39 w 55"/>
                <a:gd name="T53" fmla="*/ 66 h 89"/>
                <a:gd name="T54" fmla="*/ 46 w 55"/>
                <a:gd name="T55" fmla="*/ 70 h 89"/>
                <a:gd name="T56" fmla="*/ 44 w 55"/>
                <a:gd name="T57" fmla="*/ 73 h 89"/>
                <a:gd name="T58" fmla="*/ 46 w 55"/>
                <a:gd name="T59" fmla="*/ 70 h 89"/>
                <a:gd name="T60" fmla="*/ 55 w 55"/>
                <a:gd name="T61" fmla="*/ 89 h 89"/>
                <a:gd name="T62" fmla="*/ 53 w 55"/>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89">
                  <a:moveTo>
                    <a:pt x="4" y="0"/>
                  </a:moveTo>
                  <a:lnTo>
                    <a:pt x="6" y="3"/>
                  </a:lnTo>
                  <a:lnTo>
                    <a:pt x="2" y="5"/>
                  </a:lnTo>
                  <a:lnTo>
                    <a:pt x="0" y="2"/>
                  </a:lnTo>
                  <a:lnTo>
                    <a:pt x="4" y="0"/>
                  </a:lnTo>
                  <a:close/>
                  <a:moveTo>
                    <a:pt x="8" y="6"/>
                  </a:moveTo>
                  <a:lnTo>
                    <a:pt x="9" y="9"/>
                  </a:lnTo>
                  <a:lnTo>
                    <a:pt x="6" y="11"/>
                  </a:lnTo>
                  <a:lnTo>
                    <a:pt x="4" y="8"/>
                  </a:lnTo>
                  <a:lnTo>
                    <a:pt x="8" y="6"/>
                  </a:lnTo>
                  <a:close/>
                  <a:moveTo>
                    <a:pt x="11" y="13"/>
                  </a:moveTo>
                  <a:lnTo>
                    <a:pt x="13" y="16"/>
                  </a:lnTo>
                  <a:lnTo>
                    <a:pt x="10" y="18"/>
                  </a:lnTo>
                  <a:lnTo>
                    <a:pt x="8" y="15"/>
                  </a:lnTo>
                  <a:lnTo>
                    <a:pt x="11" y="13"/>
                  </a:lnTo>
                  <a:close/>
                  <a:moveTo>
                    <a:pt x="15" y="19"/>
                  </a:moveTo>
                  <a:lnTo>
                    <a:pt x="17" y="22"/>
                  </a:lnTo>
                  <a:lnTo>
                    <a:pt x="14" y="24"/>
                  </a:lnTo>
                  <a:lnTo>
                    <a:pt x="12" y="21"/>
                  </a:lnTo>
                  <a:lnTo>
                    <a:pt x="15" y="19"/>
                  </a:lnTo>
                  <a:close/>
                  <a:moveTo>
                    <a:pt x="19" y="25"/>
                  </a:moveTo>
                  <a:lnTo>
                    <a:pt x="21" y="29"/>
                  </a:lnTo>
                  <a:lnTo>
                    <a:pt x="18" y="31"/>
                  </a:lnTo>
                  <a:lnTo>
                    <a:pt x="16" y="27"/>
                  </a:lnTo>
                  <a:lnTo>
                    <a:pt x="19" y="25"/>
                  </a:lnTo>
                  <a:close/>
                  <a:moveTo>
                    <a:pt x="23" y="32"/>
                  </a:moveTo>
                  <a:lnTo>
                    <a:pt x="25" y="35"/>
                  </a:lnTo>
                  <a:lnTo>
                    <a:pt x="22" y="37"/>
                  </a:lnTo>
                  <a:lnTo>
                    <a:pt x="20" y="34"/>
                  </a:lnTo>
                  <a:lnTo>
                    <a:pt x="23" y="32"/>
                  </a:lnTo>
                  <a:close/>
                  <a:moveTo>
                    <a:pt x="27" y="38"/>
                  </a:moveTo>
                  <a:lnTo>
                    <a:pt x="29" y="41"/>
                  </a:lnTo>
                  <a:lnTo>
                    <a:pt x="26" y="43"/>
                  </a:lnTo>
                  <a:lnTo>
                    <a:pt x="24" y="40"/>
                  </a:lnTo>
                  <a:lnTo>
                    <a:pt x="27" y="38"/>
                  </a:lnTo>
                  <a:close/>
                  <a:moveTo>
                    <a:pt x="31" y="45"/>
                  </a:moveTo>
                  <a:lnTo>
                    <a:pt x="33" y="48"/>
                  </a:lnTo>
                  <a:lnTo>
                    <a:pt x="29" y="50"/>
                  </a:lnTo>
                  <a:lnTo>
                    <a:pt x="27" y="46"/>
                  </a:lnTo>
                  <a:lnTo>
                    <a:pt x="31" y="45"/>
                  </a:lnTo>
                  <a:close/>
                  <a:moveTo>
                    <a:pt x="34" y="51"/>
                  </a:moveTo>
                  <a:lnTo>
                    <a:pt x="36" y="54"/>
                  </a:lnTo>
                  <a:lnTo>
                    <a:pt x="33" y="56"/>
                  </a:lnTo>
                  <a:lnTo>
                    <a:pt x="31" y="53"/>
                  </a:lnTo>
                  <a:lnTo>
                    <a:pt x="34" y="51"/>
                  </a:lnTo>
                  <a:close/>
                  <a:moveTo>
                    <a:pt x="38" y="57"/>
                  </a:moveTo>
                  <a:lnTo>
                    <a:pt x="40" y="61"/>
                  </a:lnTo>
                  <a:lnTo>
                    <a:pt x="37" y="63"/>
                  </a:lnTo>
                  <a:lnTo>
                    <a:pt x="35" y="59"/>
                  </a:lnTo>
                  <a:lnTo>
                    <a:pt x="38" y="57"/>
                  </a:lnTo>
                  <a:close/>
                  <a:moveTo>
                    <a:pt x="42" y="64"/>
                  </a:moveTo>
                  <a:lnTo>
                    <a:pt x="44" y="67"/>
                  </a:lnTo>
                  <a:lnTo>
                    <a:pt x="41" y="69"/>
                  </a:lnTo>
                  <a:lnTo>
                    <a:pt x="39" y="66"/>
                  </a:lnTo>
                  <a:lnTo>
                    <a:pt x="42" y="64"/>
                  </a:lnTo>
                  <a:close/>
                  <a:moveTo>
                    <a:pt x="46" y="70"/>
                  </a:moveTo>
                  <a:lnTo>
                    <a:pt x="47" y="72"/>
                  </a:lnTo>
                  <a:lnTo>
                    <a:pt x="44" y="73"/>
                  </a:lnTo>
                  <a:lnTo>
                    <a:pt x="43" y="72"/>
                  </a:lnTo>
                  <a:lnTo>
                    <a:pt x="46" y="70"/>
                  </a:lnTo>
                  <a:close/>
                  <a:moveTo>
                    <a:pt x="53" y="64"/>
                  </a:moveTo>
                  <a:lnTo>
                    <a:pt x="55" y="89"/>
                  </a:lnTo>
                  <a:lnTo>
                    <a:pt x="34" y="75"/>
                  </a:lnTo>
                  <a:lnTo>
                    <a:pt x="53"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grpSp>
      <p:sp>
        <p:nvSpPr>
          <p:cNvPr id="2" name="タイトル 1">
            <a:extLst>
              <a:ext uri="{FF2B5EF4-FFF2-40B4-BE49-F238E27FC236}">
                <a16:creationId xmlns:a16="http://schemas.microsoft.com/office/drawing/2014/main" id="{ADCC6B89-8BB1-7A6C-4339-2E902926B803}"/>
              </a:ext>
            </a:extLst>
          </p:cNvPr>
          <p:cNvSpPr>
            <a:spLocks noGrp="1"/>
          </p:cNvSpPr>
          <p:nvPr>
            <p:ph type="title"/>
          </p:nvPr>
        </p:nvSpPr>
        <p:spPr/>
        <p:txBody>
          <a:bodyPr/>
          <a:lstStyle/>
          <a:p>
            <a:r>
              <a:rPr lang="ja-JP" altLang="en-US" dirty="0">
                <a:latin typeface="+mn-lt"/>
              </a:rPr>
              <a:t>画像シーケンスの例</a:t>
            </a:r>
            <a:endParaRPr kumimoji="1" lang="ja-JP" altLang="en-US" dirty="0">
              <a:latin typeface="+mn-lt"/>
            </a:endParaRPr>
          </a:p>
        </p:txBody>
      </p:sp>
      <p:sp>
        <p:nvSpPr>
          <p:cNvPr id="4" name="スライド番号プレースホルダー 3">
            <a:extLst>
              <a:ext uri="{FF2B5EF4-FFF2-40B4-BE49-F238E27FC236}">
                <a16:creationId xmlns:a16="http://schemas.microsoft.com/office/drawing/2014/main" id="{29DADC8D-594A-C044-6633-DD5BA6A1FD0B}"/>
              </a:ext>
            </a:extLst>
          </p:cNvPr>
          <p:cNvSpPr>
            <a:spLocks noGrp="1"/>
          </p:cNvSpPr>
          <p:nvPr>
            <p:ph type="sldNum" sz="quarter" idx="12"/>
          </p:nvPr>
        </p:nvSpPr>
        <p:spPr/>
        <p:txBody>
          <a:bodyPr/>
          <a:lstStyle/>
          <a:p>
            <a:fld id="{025BF1CB-AC46-4392-AACF-5E1B0FBAF5D6}" type="slidenum">
              <a:rPr kumimoji="1" lang="ja-JP" altLang="en-US" smtClean="0"/>
              <a:t>11</a:t>
            </a:fld>
            <a:endParaRPr kumimoji="1" lang="ja-JP" altLang="en-US"/>
          </a:p>
        </p:txBody>
      </p:sp>
      <p:pic>
        <p:nvPicPr>
          <p:cNvPr id="27" name="図 26" descr="山の町&#10;&#10;AI によって生成されたコンテンツは間違っている可能性があります。">
            <a:extLst>
              <a:ext uri="{FF2B5EF4-FFF2-40B4-BE49-F238E27FC236}">
                <a16:creationId xmlns:a16="http://schemas.microsoft.com/office/drawing/2014/main" id="{B8E027BD-11F6-FAEE-7E78-74C0D4202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299" y="2076466"/>
            <a:ext cx="1188602" cy="1188602"/>
          </a:xfrm>
          <a:prstGeom prst="rect">
            <a:avLst/>
          </a:prstGeom>
        </p:spPr>
      </p:pic>
      <p:pic>
        <p:nvPicPr>
          <p:cNvPr id="29" name="図 28" descr="山に囲まれた建物&#10;&#10;AI によって生成されたコンテンツは間違っている可能性があります。">
            <a:extLst>
              <a:ext uri="{FF2B5EF4-FFF2-40B4-BE49-F238E27FC236}">
                <a16:creationId xmlns:a16="http://schemas.microsoft.com/office/drawing/2014/main" id="{0C1A97D9-A1DF-E8D4-570D-0485C597E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140" y="2080533"/>
            <a:ext cx="1188602" cy="1188602"/>
          </a:xfrm>
          <a:prstGeom prst="rect">
            <a:avLst/>
          </a:prstGeom>
        </p:spPr>
      </p:pic>
      <p:pic>
        <p:nvPicPr>
          <p:cNvPr id="30" name="図 29" descr="山の町&#10;&#10;AI によって生成されたコンテンツは間違っている可能性があります。">
            <a:extLst>
              <a:ext uri="{FF2B5EF4-FFF2-40B4-BE49-F238E27FC236}">
                <a16:creationId xmlns:a16="http://schemas.microsoft.com/office/drawing/2014/main" id="{CE3ABAF6-CF44-CA98-B20A-8FB243713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347" y="4264779"/>
            <a:ext cx="1046757" cy="1046757"/>
          </a:xfrm>
          <a:prstGeom prst="rect">
            <a:avLst/>
          </a:prstGeom>
        </p:spPr>
      </p:pic>
      <p:pic>
        <p:nvPicPr>
          <p:cNvPr id="31" name="図 30" descr="山に囲まれた建物&#10;&#10;AI によって生成されたコンテンツは間違っている可能性があります。">
            <a:extLst>
              <a:ext uri="{FF2B5EF4-FFF2-40B4-BE49-F238E27FC236}">
                <a16:creationId xmlns:a16="http://schemas.microsoft.com/office/drawing/2014/main" id="{3C79B6C9-1744-DE82-5A7B-24807599CE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708" y="4284179"/>
            <a:ext cx="1046756" cy="1046756"/>
          </a:xfrm>
          <a:prstGeom prst="rect">
            <a:avLst/>
          </a:prstGeom>
        </p:spPr>
      </p:pic>
      <p:pic>
        <p:nvPicPr>
          <p:cNvPr id="33" name="図 32" descr="屋外, 建物, 大きい, 市 が含まれている画像&#10;&#10;AI によって生成されたコンテンツは間違っている可能性があります。">
            <a:extLst>
              <a:ext uri="{FF2B5EF4-FFF2-40B4-BE49-F238E27FC236}">
                <a16:creationId xmlns:a16="http://schemas.microsoft.com/office/drawing/2014/main" id="{23DC0D46-AD69-AE17-8255-FFDD86C68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4479" y="4275164"/>
            <a:ext cx="1046756" cy="1046756"/>
          </a:xfrm>
          <a:prstGeom prst="rect">
            <a:avLst/>
          </a:prstGeom>
        </p:spPr>
      </p:pic>
      <p:pic>
        <p:nvPicPr>
          <p:cNvPr id="37" name="図 36" descr="山に囲まれた建物&#10;&#10;AI によって生成されたコンテンツは間違っている可能性があります。">
            <a:extLst>
              <a:ext uri="{FF2B5EF4-FFF2-40B4-BE49-F238E27FC236}">
                <a16:creationId xmlns:a16="http://schemas.microsoft.com/office/drawing/2014/main" id="{ABEBA6F8-A0A5-C2EC-3ADB-E88AD59302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8520" y="4275164"/>
            <a:ext cx="1046756" cy="1046756"/>
          </a:xfrm>
          <a:prstGeom prst="rect">
            <a:avLst/>
          </a:prstGeom>
        </p:spPr>
      </p:pic>
      <p:pic>
        <p:nvPicPr>
          <p:cNvPr id="41" name="図 40" descr="屋外, 建物, 市, 大きい が含まれている画像&#10;&#10;AI によって生成されたコンテンツは間違っている可能性があります。">
            <a:extLst>
              <a:ext uri="{FF2B5EF4-FFF2-40B4-BE49-F238E27FC236}">
                <a16:creationId xmlns:a16="http://schemas.microsoft.com/office/drawing/2014/main" id="{2317C9C7-C448-65D9-1043-3F0501C904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9611" y="4275164"/>
            <a:ext cx="1046756" cy="1046756"/>
          </a:xfrm>
          <a:prstGeom prst="rect">
            <a:avLst/>
          </a:prstGeom>
        </p:spPr>
      </p:pic>
      <p:cxnSp>
        <p:nvCxnSpPr>
          <p:cNvPr id="45" name="直線矢印コネクタ 44">
            <a:extLst>
              <a:ext uri="{FF2B5EF4-FFF2-40B4-BE49-F238E27FC236}">
                <a16:creationId xmlns:a16="http://schemas.microsoft.com/office/drawing/2014/main" id="{5444E474-69CF-0C7E-7A6C-B30554B5BB06}"/>
              </a:ext>
            </a:extLst>
          </p:cNvPr>
          <p:cNvCxnSpPr>
            <a:cxnSpLocks/>
            <a:stCxn id="13" idx="0"/>
            <a:endCxn id="29" idx="0"/>
          </p:cNvCxnSpPr>
          <p:nvPr/>
        </p:nvCxnSpPr>
        <p:spPr>
          <a:xfrm>
            <a:off x="2089018" y="1706906"/>
            <a:ext cx="5716423" cy="373627"/>
          </a:xfrm>
          <a:prstGeom prst="straightConnector1">
            <a:avLst/>
          </a:prstGeom>
          <a:ln w="28575"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直線矢印コネクタ 46">
            <a:extLst>
              <a:ext uri="{FF2B5EF4-FFF2-40B4-BE49-F238E27FC236}">
                <a16:creationId xmlns:a16="http://schemas.microsoft.com/office/drawing/2014/main" id="{E3DC1628-0F3B-87D7-2D51-A839652AB0D8}"/>
              </a:ext>
            </a:extLst>
          </p:cNvPr>
          <p:cNvCxnSpPr>
            <a:cxnSpLocks/>
            <a:stCxn id="21" idx="0"/>
            <a:endCxn id="27" idx="0"/>
          </p:cNvCxnSpPr>
          <p:nvPr/>
        </p:nvCxnSpPr>
        <p:spPr>
          <a:xfrm>
            <a:off x="3388296" y="1706906"/>
            <a:ext cx="6027304" cy="369560"/>
          </a:xfrm>
          <a:prstGeom prst="straightConnector1">
            <a:avLst/>
          </a:prstGeom>
          <a:ln w="28575"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直線矢印コネクタ 49">
            <a:extLst>
              <a:ext uri="{FF2B5EF4-FFF2-40B4-BE49-F238E27FC236}">
                <a16:creationId xmlns:a16="http://schemas.microsoft.com/office/drawing/2014/main" id="{25249B5E-38DD-6467-7BC7-9F20D683C2EA}"/>
              </a:ext>
            </a:extLst>
          </p:cNvPr>
          <p:cNvCxnSpPr>
            <a:cxnSpLocks/>
            <a:endCxn id="31" idx="0"/>
          </p:cNvCxnSpPr>
          <p:nvPr/>
        </p:nvCxnSpPr>
        <p:spPr>
          <a:xfrm flipH="1">
            <a:off x="6311086" y="3633940"/>
            <a:ext cx="1439812" cy="650239"/>
          </a:xfrm>
          <a:prstGeom prst="straightConnector1">
            <a:avLst/>
          </a:prstGeom>
          <a:ln w="28575" cap="flat" cmpd="sng" algn="ctr">
            <a:solidFill>
              <a:srgbClr val="0070C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直線矢印コネクタ 52">
            <a:extLst>
              <a:ext uri="{FF2B5EF4-FFF2-40B4-BE49-F238E27FC236}">
                <a16:creationId xmlns:a16="http://schemas.microsoft.com/office/drawing/2014/main" id="{D3DACF09-29F5-8D6F-0E18-2C64EC63C098}"/>
              </a:ext>
            </a:extLst>
          </p:cNvPr>
          <p:cNvCxnSpPr>
            <a:cxnSpLocks/>
            <a:endCxn id="30" idx="0"/>
          </p:cNvCxnSpPr>
          <p:nvPr/>
        </p:nvCxnSpPr>
        <p:spPr>
          <a:xfrm>
            <a:off x="9527093" y="3624337"/>
            <a:ext cx="1195633" cy="640442"/>
          </a:xfrm>
          <a:prstGeom prst="straightConnector1">
            <a:avLst/>
          </a:prstGeom>
          <a:ln w="28575" cap="flat" cmpd="sng" algn="ctr">
            <a:solidFill>
              <a:srgbClr val="0070C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四角形: 角を丸くする 7">
            <a:extLst>
              <a:ext uri="{FF2B5EF4-FFF2-40B4-BE49-F238E27FC236}">
                <a16:creationId xmlns:a16="http://schemas.microsoft.com/office/drawing/2014/main" id="{F515BD85-3DB4-F152-39D1-F0E2ABF5C6ED}"/>
              </a:ext>
            </a:extLst>
          </p:cNvPr>
          <p:cNvSpPr/>
          <p:nvPr/>
        </p:nvSpPr>
        <p:spPr>
          <a:xfrm>
            <a:off x="5606285" y="4056651"/>
            <a:ext cx="5823715" cy="1827826"/>
          </a:xfrm>
          <a:prstGeom prst="roundRect">
            <a:avLst>
              <a:gd name="adj" fmla="val 7000"/>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476C7F57-2A2A-ECF0-BD6C-E54D95C70831}"/>
              </a:ext>
            </a:extLst>
          </p:cNvPr>
          <p:cNvSpPr txBox="1">
            <a:spLocks/>
          </p:cNvSpPr>
          <p:nvPr/>
        </p:nvSpPr>
        <p:spPr>
          <a:xfrm>
            <a:off x="7438173" y="5961574"/>
            <a:ext cx="2109632" cy="36381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400" dirty="0">
                <a:latin typeface="Times New Roman" panose="02020603050405020304" pitchFamily="18" charset="0"/>
                <a:cs typeface="Times New Roman" panose="02020603050405020304" pitchFamily="18" charset="0"/>
              </a:rPr>
              <a:t>空間連続性</a:t>
            </a:r>
            <a:endParaRPr lang="en-US" altLang="ja-JP" sz="2400" dirty="0">
              <a:latin typeface="Times New Roman" panose="02020603050405020304" pitchFamily="18" charset="0"/>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F3FCC390-8BE2-D4B5-5D76-3B211CE63685}"/>
              </a:ext>
            </a:extLst>
          </p:cNvPr>
          <p:cNvCxnSpPr>
            <a:stCxn id="29" idx="3"/>
            <a:endCxn id="27" idx="1"/>
          </p:cNvCxnSpPr>
          <p:nvPr/>
        </p:nvCxnSpPr>
        <p:spPr>
          <a:xfrm flipV="1">
            <a:off x="8399742" y="2670767"/>
            <a:ext cx="421557" cy="4067"/>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2" name="コンテンツ プレースホルダー 2">
            <a:extLst>
              <a:ext uri="{FF2B5EF4-FFF2-40B4-BE49-F238E27FC236}">
                <a16:creationId xmlns:a16="http://schemas.microsoft.com/office/drawing/2014/main" id="{99BC4DE8-6203-7986-E927-7E079B6DFA9B}"/>
              </a:ext>
            </a:extLst>
          </p:cNvPr>
          <p:cNvSpPr txBox="1">
            <a:spLocks/>
          </p:cNvSpPr>
          <p:nvPr/>
        </p:nvSpPr>
        <p:spPr>
          <a:xfrm>
            <a:off x="7285294" y="1505002"/>
            <a:ext cx="2585172" cy="5489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dirty="0"/>
              <a:t>エリア間：重複部分なし</a:t>
            </a:r>
            <a:endParaRPr lang="en-US" altLang="ja-JP" dirty="0"/>
          </a:p>
        </p:txBody>
      </p:sp>
      <p:sp>
        <p:nvSpPr>
          <p:cNvPr id="121" name="コンテンツ プレースホルダー 2">
            <a:extLst>
              <a:ext uri="{FF2B5EF4-FFF2-40B4-BE49-F238E27FC236}">
                <a16:creationId xmlns:a16="http://schemas.microsoft.com/office/drawing/2014/main" id="{2C6B688D-A178-20B0-14E6-527639F68EA6}"/>
              </a:ext>
            </a:extLst>
          </p:cNvPr>
          <p:cNvSpPr txBox="1">
            <a:spLocks/>
          </p:cNvSpPr>
          <p:nvPr/>
        </p:nvSpPr>
        <p:spPr>
          <a:xfrm>
            <a:off x="7343464" y="3170335"/>
            <a:ext cx="848964" cy="3638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ja-JP" sz="2400" i="1" dirty="0">
                <a:latin typeface="Times New Roman" panose="02020603050405020304" pitchFamily="18" charset="0"/>
                <a:cs typeface="Times New Roman" panose="02020603050405020304" pitchFamily="18" charset="0"/>
              </a:rPr>
              <a:t>a</a:t>
            </a:r>
            <a:r>
              <a:rPr lang="en-US" altLang="ja-JP" sz="2400" i="1" baseline="-25000" dirty="0">
                <a:latin typeface="Times New Roman" panose="02020603050405020304" pitchFamily="18" charset="0"/>
                <a:cs typeface="Times New Roman" panose="02020603050405020304" pitchFamily="18" charset="0"/>
              </a:rPr>
              <a:t>p</a:t>
            </a:r>
          </a:p>
        </p:txBody>
      </p:sp>
      <p:sp>
        <p:nvSpPr>
          <p:cNvPr id="122" name="コンテンツ プレースホルダー 2">
            <a:extLst>
              <a:ext uri="{FF2B5EF4-FFF2-40B4-BE49-F238E27FC236}">
                <a16:creationId xmlns:a16="http://schemas.microsoft.com/office/drawing/2014/main" id="{9933E916-8FB6-3E12-5573-AC0774CE7A89}"/>
              </a:ext>
            </a:extLst>
          </p:cNvPr>
          <p:cNvSpPr txBox="1">
            <a:spLocks/>
          </p:cNvSpPr>
          <p:nvPr/>
        </p:nvSpPr>
        <p:spPr>
          <a:xfrm>
            <a:off x="9028614" y="3169207"/>
            <a:ext cx="848964" cy="3638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ja-JP" sz="2400" i="1" dirty="0">
                <a:latin typeface="Times New Roman" panose="02020603050405020304" pitchFamily="18" charset="0"/>
                <a:cs typeface="Times New Roman" panose="02020603050405020304" pitchFamily="18" charset="0"/>
              </a:rPr>
              <a:t>a</a:t>
            </a:r>
            <a:r>
              <a:rPr lang="en-US" altLang="ja-JP" sz="2400" i="1" baseline="-25000" dirty="0">
                <a:latin typeface="Times New Roman" panose="02020603050405020304" pitchFamily="18" charset="0"/>
                <a:cs typeface="Times New Roman" panose="02020603050405020304" pitchFamily="18" charset="0"/>
              </a:rPr>
              <a:t>p+1</a:t>
            </a:r>
          </a:p>
        </p:txBody>
      </p:sp>
      <p:sp>
        <p:nvSpPr>
          <p:cNvPr id="130" name="左中かっこ 129">
            <a:extLst>
              <a:ext uri="{FF2B5EF4-FFF2-40B4-BE49-F238E27FC236}">
                <a16:creationId xmlns:a16="http://schemas.microsoft.com/office/drawing/2014/main" id="{4F2631A2-ED86-062B-E612-6E9B11DA4C2E}"/>
              </a:ext>
            </a:extLst>
          </p:cNvPr>
          <p:cNvSpPr/>
          <p:nvPr/>
        </p:nvSpPr>
        <p:spPr>
          <a:xfrm rot="16200000">
            <a:off x="8363006" y="2635090"/>
            <a:ext cx="259966" cy="5612858"/>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31" name="コンテンツ プレースホルダー 2">
            <a:extLst>
              <a:ext uri="{FF2B5EF4-FFF2-40B4-BE49-F238E27FC236}">
                <a16:creationId xmlns:a16="http://schemas.microsoft.com/office/drawing/2014/main" id="{C19F2960-7AE7-50B9-FD84-83783B567F44}"/>
              </a:ext>
            </a:extLst>
          </p:cNvPr>
          <p:cNvSpPr txBox="1">
            <a:spLocks/>
          </p:cNvSpPr>
          <p:nvPr/>
        </p:nvSpPr>
        <p:spPr>
          <a:xfrm>
            <a:off x="7438173" y="5520663"/>
            <a:ext cx="2109632" cy="3638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1800" dirty="0">
                <a:latin typeface="Times New Roman" panose="02020603050405020304" pitchFamily="18" charset="0"/>
                <a:cs typeface="Times New Roman" panose="02020603050405020304" pitchFamily="18" charset="0"/>
              </a:rPr>
              <a:t>画像シーケンス</a:t>
            </a:r>
            <a:endParaRPr lang="en-US" altLang="ja-JP"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16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F9FF723F-268D-DC3D-B3B2-8CC7BE4CFDB4}"/>
              </a:ext>
            </a:extLst>
          </p:cNvPr>
          <p:cNvSpPr/>
          <p:nvPr/>
        </p:nvSpPr>
        <p:spPr>
          <a:xfrm>
            <a:off x="971901" y="1906260"/>
            <a:ext cx="10413242" cy="1480572"/>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ABF15E8-1056-00E2-8FD7-F8ECC8C84456}"/>
              </a:ext>
            </a:extLst>
          </p:cNvPr>
          <p:cNvSpPr>
            <a:spLocks noGrp="1"/>
          </p:cNvSpPr>
          <p:nvPr>
            <p:ph type="title"/>
          </p:nvPr>
        </p:nvSpPr>
        <p:spPr/>
        <p:txBody>
          <a:bodyPr/>
          <a:lstStyle/>
          <a:p>
            <a:r>
              <a:rPr kumimoji="1" lang="ja-JP" altLang="en-US" dirty="0"/>
              <a:t>空間連続性の算出方法</a:t>
            </a:r>
          </a:p>
        </p:txBody>
      </p:sp>
      <p:sp>
        <p:nvSpPr>
          <p:cNvPr id="12" name="スライド番号プレースホルダー 11">
            <a:extLst>
              <a:ext uri="{FF2B5EF4-FFF2-40B4-BE49-F238E27FC236}">
                <a16:creationId xmlns:a16="http://schemas.microsoft.com/office/drawing/2014/main" id="{2B23A003-EA78-F729-DEB3-AE6B2E6085A6}"/>
              </a:ext>
            </a:extLst>
          </p:cNvPr>
          <p:cNvSpPr>
            <a:spLocks noGrp="1"/>
          </p:cNvSpPr>
          <p:nvPr>
            <p:ph type="sldNum" sz="quarter" idx="12"/>
          </p:nvPr>
        </p:nvSpPr>
        <p:spPr/>
        <p:txBody>
          <a:bodyPr/>
          <a:lstStyle/>
          <a:p>
            <a:fld id="{025BF1CB-AC46-4392-AACF-5E1B0FBAF5D6}" type="slidenum">
              <a:rPr kumimoji="1" lang="ja-JP" altLang="en-US" smtClean="0"/>
              <a:t>12</a:t>
            </a:fld>
            <a:endParaRPr kumimoji="1" lang="ja-JP" altLang="en-US"/>
          </a:p>
        </p:txBody>
      </p:sp>
      <p:sp>
        <p:nvSpPr>
          <p:cNvPr id="9" name="コンテンツ プレースホルダー 2">
            <a:extLst>
              <a:ext uri="{FF2B5EF4-FFF2-40B4-BE49-F238E27FC236}">
                <a16:creationId xmlns:a16="http://schemas.microsoft.com/office/drawing/2014/main" id="{9B9D5F55-2ED3-4206-A434-FB116429E1C5}"/>
              </a:ext>
            </a:extLst>
          </p:cNvPr>
          <p:cNvSpPr txBox="1">
            <a:spLocks/>
          </p:cNvSpPr>
          <p:nvPr/>
        </p:nvSpPr>
        <p:spPr>
          <a:xfrm>
            <a:off x="1066799" y="1319938"/>
            <a:ext cx="10145683" cy="5190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10000"/>
              </a:lnSpc>
              <a:buNone/>
            </a:pPr>
            <a:r>
              <a:rPr lang="ja-JP" altLang="en-US" sz="2400" dirty="0"/>
              <a:t>空間連続性からの信頼性スコア算出</a:t>
            </a:r>
            <a:endParaRPr lang="en-US" altLang="ja-JP" sz="2400" dirty="0"/>
          </a:p>
        </p:txBody>
      </p:sp>
      <p:sp>
        <p:nvSpPr>
          <p:cNvPr id="4" name="コンテンツ プレースホルダー 2">
            <a:extLst>
              <a:ext uri="{FF2B5EF4-FFF2-40B4-BE49-F238E27FC236}">
                <a16:creationId xmlns:a16="http://schemas.microsoft.com/office/drawing/2014/main" id="{6E23ADF4-8507-DFBE-706A-93D87683DB19}"/>
              </a:ext>
            </a:extLst>
          </p:cNvPr>
          <p:cNvSpPr txBox="1">
            <a:spLocks/>
          </p:cNvSpPr>
          <p:nvPr/>
        </p:nvSpPr>
        <p:spPr>
          <a:xfrm>
            <a:off x="1043207" y="1906260"/>
            <a:ext cx="10298083" cy="1480573"/>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en-US" altLang="ja-JP" sz="2400" dirty="0">
                <a:latin typeface="+mn-ea"/>
              </a:rPr>
              <a:t>SIFT</a:t>
            </a:r>
            <a:r>
              <a:rPr lang="ja-JP" altLang="en-US" sz="2400" dirty="0">
                <a:latin typeface="+mn-ea"/>
              </a:rPr>
              <a:t>による</a:t>
            </a:r>
            <a:r>
              <a:rPr lang="ja-JP" altLang="en-US" sz="2400" dirty="0">
                <a:solidFill>
                  <a:srgbClr val="FF0000"/>
                </a:solidFill>
                <a:latin typeface="+mn-ea"/>
              </a:rPr>
              <a:t>特徴点抽出とマッチング</a:t>
            </a:r>
            <a:r>
              <a:rPr lang="ja-JP" altLang="en-US" sz="2400" dirty="0">
                <a:latin typeface="+mn-ea"/>
              </a:rPr>
              <a:t>により，重複部分を画像シーケンスから算出</a:t>
            </a:r>
            <a:endParaRPr lang="en-US" altLang="ja-JP" sz="2400" dirty="0">
              <a:latin typeface="+mn-ea"/>
            </a:endParaRPr>
          </a:p>
          <a:p>
            <a:pPr marL="265113" indent="-265113">
              <a:lnSpc>
                <a:spcPct val="110000"/>
              </a:lnSpc>
              <a:buFont typeface="Wingdings" panose="05000000000000000000" pitchFamily="2" charset="2"/>
              <a:buChar char="Ø"/>
            </a:pPr>
            <a:r>
              <a:rPr lang="ja-JP" altLang="en-US" sz="2400" dirty="0">
                <a:latin typeface="+mn-ea"/>
              </a:rPr>
              <a:t>重複部分の変化量を算出</a:t>
            </a:r>
            <a:endParaRPr lang="en-US" altLang="ja-JP" sz="2400" dirty="0">
              <a:latin typeface="+mn-ea"/>
            </a:endParaRPr>
          </a:p>
          <a:p>
            <a:pPr marL="557721" lvl="1" indent="-265113">
              <a:lnSpc>
                <a:spcPct val="110000"/>
              </a:lnSpc>
              <a:buFont typeface="Wingdings" panose="05000000000000000000" pitchFamily="2" charset="2"/>
              <a:buChar char="Ø"/>
            </a:pPr>
            <a:r>
              <a:rPr lang="ja-JP" altLang="en-US" sz="2200" dirty="0">
                <a:latin typeface="+mn-ea"/>
              </a:rPr>
              <a:t>機械学習モデルの特徴点によるオーバーラップの算出</a:t>
            </a:r>
            <a:endParaRPr lang="en-US" altLang="ja-JP" sz="2200" dirty="0">
              <a:latin typeface="+mn-ea"/>
            </a:endParaRPr>
          </a:p>
          <a:p>
            <a:pPr>
              <a:lnSpc>
                <a:spcPct val="110000"/>
              </a:lnSpc>
              <a:buFont typeface="Wingdings" panose="05000000000000000000" pitchFamily="2" charset="2"/>
              <a:buChar char="Ø"/>
            </a:pPr>
            <a:endParaRPr lang="en-US" altLang="ja-JP" sz="2400" dirty="0">
              <a:latin typeface="+mn-ea"/>
            </a:endParaRPr>
          </a:p>
        </p:txBody>
      </p:sp>
      <p:pic>
        <p:nvPicPr>
          <p:cNvPr id="22" name="図 21" descr="建物, グリーン, 電車, 大きい が含まれている画像&#10;&#10;自動的に生成された説明">
            <a:extLst>
              <a:ext uri="{FF2B5EF4-FFF2-40B4-BE49-F238E27FC236}">
                <a16:creationId xmlns:a16="http://schemas.microsoft.com/office/drawing/2014/main" id="{67B35814-88B4-6F9C-39CB-BC704E694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066" y="3897939"/>
            <a:ext cx="3240000" cy="1620000"/>
          </a:xfrm>
          <a:prstGeom prst="rect">
            <a:avLst/>
          </a:prstGeom>
          <a:ln w="28575">
            <a:solidFill>
              <a:schemeClr val="tx1"/>
            </a:solidFill>
          </a:ln>
        </p:spPr>
      </p:pic>
      <p:pic>
        <p:nvPicPr>
          <p:cNvPr id="23" name="図 22" descr="屋外, 写真, 大きい, 建物 が含まれている画像&#10;&#10;自動的に生成された説明">
            <a:extLst>
              <a:ext uri="{FF2B5EF4-FFF2-40B4-BE49-F238E27FC236}">
                <a16:creationId xmlns:a16="http://schemas.microsoft.com/office/drawing/2014/main" id="{6A77BDD7-E7C4-8393-A57C-CFE9C94F1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807" y="3897939"/>
            <a:ext cx="1619981" cy="1619981"/>
          </a:xfrm>
          <a:prstGeom prst="rect">
            <a:avLst/>
          </a:prstGeom>
          <a:ln w="28575">
            <a:solidFill>
              <a:schemeClr val="tx1"/>
            </a:solidFill>
          </a:ln>
        </p:spPr>
      </p:pic>
      <p:pic>
        <p:nvPicPr>
          <p:cNvPr id="24" name="図 23">
            <a:extLst>
              <a:ext uri="{FF2B5EF4-FFF2-40B4-BE49-F238E27FC236}">
                <a16:creationId xmlns:a16="http://schemas.microsoft.com/office/drawing/2014/main" id="{61E1296D-C2C4-C7E4-FF37-A543040EC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9549" y="3918062"/>
            <a:ext cx="1620000" cy="1620000"/>
          </a:xfrm>
          <a:prstGeom prst="rect">
            <a:avLst/>
          </a:prstGeom>
          <a:ln w="28575">
            <a:solidFill>
              <a:schemeClr val="tx1"/>
            </a:solidFill>
          </a:ln>
        </p:spPr>
      </p:pic>
      <p:sp>
        <p:nvSpPr>
          <p:cNvPr id="25" name="テキスト ボックス 24">
            <a:extLst>
              <a:ext uri="{FF2B5EF4-FFF2-40B4-BE49-F238E27FC236}">
                <a16:creationId xmlns:a16="http://schemas.microsoft.com/office/drawing/2014/main" id="{6A71E0AE-F451-00BC-8C9E-B6ABEA521176}"/>
              </a:ext>
            </a:extLst>
          </p:cNvPr>
          <p:cNvSpPr txBox="1"/>
          <p:nvPr/>
        </p:nvSpPr>
        <p:spPr>
          <a:xfrm>
            <a:off x="1322451" y="5517920"/>
            <a:ext cx="3240000" cy="461665"/>
          </a:xfrm>
          <a:prstGeom prst="rect">
            <a:avLst/>
          </a:prstGeom>
          <a:noFill/>
        </p:spPr>
        <p:txBody>
          <a:bodyPr wrap="square" rtlCol="0">
            <a:spAutoFit/>
          </a:bodyPr>
          <a:lstStyle/>
          <a:p>
            <a:pPr algn="ctr"/>
            <a:r>
              <a:rPr kumimoji="1" lang="ja-JP" altLang="en-US" sz="2400" dirty="0">
                <a:latin typeface="Times" panose="02020603050405020304" pitchFamily="18" charset="0"/>
                <a:ea typeface="ＭＳ ゴシック" panose="020B0609070205080204" pitchFamily="49" charset="-128"/>
                <a:cs typeface="Times" panose="02020603050405020304" pitchFamily="18" charset="0"/>
              </a:rPr>
              <a:t>特徴点マッチング</a:t>
            </a:r>
          </a:p>
        </p:txBody>
      </p:sp>
      <p:sp>
        <p:nvSpPr>
          <p:cNvPr id="26" name="テキスト ボックス 25">
            <a:extLst>
              <a:ext uri="{FF2B5EF4-FFF2-40B4-BE49-F238E27FC236}">
                <a16:creationId xmlns:a16="http://schemas.microsoft.com/office/drawing/2014/main" id="{D43D1F16-9FC9-7DEE-CC4C-194592E64CCA}"/>
              </a:ext>
            </a:extLst>
          </p:cNvPr>
          <p:cNvSpPr txBox="1"/>
          <p:nvPr/>
        </p:nvSpPr>
        <p:spPr>
          <a:xfrm>
            <a:off x="5437288" y="5580674"/>
            <a:ext cx="2697018" cy="461665"/>
          </a:xfrm>
          <a:prstGeom prst="rect">
            <a:avLst/>
          </a:prstGeom>
          <a:noFill/>
        </p:spPr>
        <p:txBody>
          <a:bodyPr wrap="square" rtlCol="0">
            <a:spAutoFit/>
          </a:bodyPr>
          <a:lstStyle/>
          <a:p>
            <a:pPr algn="ctr"/>
            <a:r>
              <a:rPr kumimoji="1" lang="ja-JP" altLang="en-US" sz="2400" dirty="0">
                <a:latin typeface="Times" panose="02020603050405020304" pitchFamily="18" charset="0"/>
                <a:ea typeface="ＭＳ ゴシック" panose="020B0609070205080204" pitchFamily="49" charset="-128"/>
                <a:cs typeface="Times" panose="02020603050405020304" pitchFamily="18" charset="0"/>
              </a:rPr>
              <a:t>重複画像</a:t>
            </a:r>
          </a:p>
        </p:txBody>
      </p:sp>
      <p:sp>
        <p:nvSpPr>
          <p:cNvPr id="27" name="テキスト ボックス 26">
            <a:extLst>
              <a:ext uri="{FF2B5EF4-FFF2-40B4-BE49-F238E27FC236}">
                <a16:creationId xmlns:a16="http://schemas.microsoft.com/office/drawing/2014/main" id="{7D683A09-2587-95AC-DED5-E1923C029246}"/>
              </a:ext>
            </a:extLst>
          </p:cNvPr>
          <p:cNvSpPr txBox="1"/>
          <p:nvPr/>
        </p:nvSpPr>
        <p:spPr>
          <a:xfrm>
            <a:off x="9095387" y="5580674"/>
            <a:ext cx="2060293" cy="461665"/>
          </a:xfrm>
          <a:prstGeom prst="rect">
            <a:avLst/>
          </a:prstGeom>
          <a:noFill/>
        </p:spPr>
        <p:txBody>
          <a:bodyPr wrap="square" rtlCol="0">
            <a:spAutoFit/>
          </a:bodyPr>
          <a:lstStyle/>
          <a:p>
            <a:pPr algn="ctr"/>
            <a:r>
              <a:rPr kumimoji="1" lang="ja-JP" altLang="en-US" sz="2400" dirty="0">
                <a:latin typeface="Times" panose="02020603050405020304" pitchFamily="18" charset="0"/>
                <a:ea typeface="ＭＳ ゴシック" panose="020B0609070205080204" pitchFamily="49" charset="-128"/>
                <a:cs typeface="Times" panose="02020603050405020304" pitchFamily="18" charset="0"/>
              </a:rPr>
              <a:t>二値画像</a:t>
            </a:r>
          </a:p>
        </p:txBody>
      </p:sp>
      <p:sp>
        <p:nvSpPr>
          <p:cNvPr id="28" name="矢印: 右 27">
            <a:extLst>
              <a:ext uri="{FF2B5EF4-FFF2-40B4-BE49-F238E27FC236}">
                <a16:creationId xmlns:a16="http://schemas.microsoft.com/office/drawing/2014/main" id="{A9AA7E67-C259-A763-CB54-A232C99CE052}"/>
              </a:ext>
            </a:extLst>
          </p:cNvPr>
          <p:cNvSpPr/>
          <p:nvPr/>
        </p:nvSpPr>
        <p:spPr>
          <a:xfrm>
            <a:off x="4863076" y="4280232"/>
            <a:ext cx="800559" cy="86059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n>
                <a:solidFill>
                  <a:schemeClr val="tx1"/>
                </a:solidFill>
              </a:ln>
              <a:solidFill>
                <a:schemeClr val="tx1"/>
              </a:solidFill>
            </a:endParaRPr>
          </a:p>
        </p:txBody>
      </p:sp>
      <p:sp>
        <p:nvSpPr>
          <p:cNvPr id="29" name="矢印: 右 28">
            <a:extLst>
              <a:ext uri="{FF2B5EF4-FFF2-40B4-BE49-F238E27FC236}">
                <a16:creationId xmlns:a16="http://schemas.microsoft.com/office/drawing/2014/main" id="{6FB107C4-F102-3503-7D7A-58880B8E143C}"/>
              </a:ext>
            </a:extLst>
          </p:cNvPr>
          <p:cNvSpPr/>
          <p:nvPr/>
        </p:nvSpPr>
        <p:spPr>
          <a:xfrm>
            <a:off x="7907960" y="4316301"/>
            <a:ext cx="884904" cy="86059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n>
                <a:solidFill>
                  <a:schemeClr val="tx1"/>
                </a:solidFill>
              </a:ln>
              <a:solidFill>
                <a:schemeClr val="tx1"/>
              </a:solidFill>
            </a:endParaRPr>
          </a:p>
        </p:txBody>
      </p:sp>
    </p:spTree>
    <p:extLst>
      <p:ext uri="{BB962C8B-B14F-4D97-AF65-F5344CB8AC3E}">
        <p14:creationId xmlns:p14="http://schemas.microsoft.com/office/powerpoint/2010/main" val="164953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0866F-E246-D840-B022-56D7C4D7EAAB}"/>
            </a:ext>
          </a:extLst>
        </p:cNvPr>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0B78174C-9BCC-7F5C-4396-CDBE9EC65490}"/>
              </a:ext>
            </a:extLst>
          </p:cNvPr>
          <p:cNvSpPr/>
          <p:nvPr/>
        </p:nvSpPr>
        <p:spPr>
          <a:xfrm>
            <a:off x="971901" y="1906259"/>
            <a:ext cx="10413242" cy="1151525"/>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68DEC31-2B09-2FB4-511B-0B7CF1A8FEBD}"/>
              </a:ext>
            </a:extLst>
          </p:cNvPr>
          <p:cNvSpPr>
            <a:spLocks noGrp="1"/>
          </p:cNvSpPr>
          <p:nvPr>
            <p:ph type="title"/>
          </p:nvPr>
        </p:nvSpPr>
        <p:spPr/>
        <p:txBody>
          <a:bodyPr/>
          <a:lstStyle/>
          <a:p>
            <a:r>
              <a:rPr lang="ja-JP" altLang="en-US" dirty="0"/>
              <a:t>物体検知の妥当性</a:t>
            </a:r>
            <a:endParaRPr kumimoji="1" lang="ja-JP" altLang="en-US" dirty="0"/>
          </a:p>
        </p:txBody>
      </p:sp>
      <p:sp>
        <p:nvSpPr>
          <p:cNvPr id="12" name="スライド番号プレースホルダー 11">
            <a:extLst>
              <a:ext uri="{FF2B5EF4-FFF2-40B4-BE49-F238E27FC236}">
                <a16:creationId xmlns:a16="http://schemas.microsoft.com/office/drawing/2014/main" id="{037C7889-4E56-E6CB-8ABB-71EA00A6B625}"/>
              </a:ext>
            </a:extLst>
          </p:cNvPr>
          <p:cNvSpPr>
            <a:spLocks noGrp="1"/>
          </p:cNvSpPr>
          <p:nvPr>
            <p:ph type="sldNum" sz="quarter" idx="12"/>
          </p:nvPr>
        </p:nvSpPr>
        <p:spPr/>
        <p:txBody>
          <a:bodyPr/>
          <a:lstStyle/>
          <a:p>
            <a:fld id="{025BF1CB-AC46-4392-AACF-5E1B0FBAF5D6}" type="slidenum">
              <a:rPr kumimoji="1" lang="ja-JP" altLang="en-US" smtClean="0"/>
              <a:t>13</a:t>
            </a:fld>
            <a:endParaRPr kumimoji="1" lang="ja-JP" altLang="en-US"/>
          </a:p>
        </p:txBody>
      </p:sp>
      <p:sp>
        <p:nvSpPr>
          <p:cNvPr id="9" name="コンテンツ プレースホルダー 2">
            <a:extLst>
              <a:ext uri="{FF2B5EF4-FFF2-40B4-BE49-F238E27FC236}">
                <a16:creationId xmlns:a16="http://schemas.microsoft.com/office/drawing/2014/main" id="{9A23795A-791F-1870-CD03-667D37B61DF2}"/>
              </a:ext>
            </a:extLst>
          </p:cNvPr>
          <p:cNvSpPr txBox="1">
            <a:spLocks/>
          </p:cNvSpPr>
          <p:nvPr/>
        </p:nvSpPr>
        <p:spPr>
          <a:xfrm>
            <a:off x="1066799" y="1319938"/>
            <a:ext cx="10145683" cy="5190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10000"/>
              </a:lnSpc>
              <a:buNone/>
            </a:pPr>
            <a:r>
              <a:rPr lang="ja-JP" altLang="en-US" sz="2400" dirty="0"/>
              <a:t>物体検知の妥当性からの信頼性スコア算出</a:t>
            </a:r>
            <a:endParaRPr lang="en-US" altLang="ja-JP" sz="2400" dirty="0"/>
          </a:p>
        </p:txBody>
      </p:sp>
      <p:sp>
        <p:nvSpPr>
          <p:cNvPr id="4" name="コンテンツ プレースホルダー 2">
            <a:extLst>
              <a:ext uri="{FF2B5EF4-FFF2-40B4-BE49-F238E27FC236}">
                <a16:creationId xmlns:a16="http://schemas.microsoft.com/office/drawing/2014/main" id="{E55534A8-3A03-A209-F4F7-5E6D06794127}"/>
              </a:ext>
            </a:extLst>
          </p:cNvPr>
          <p:cNvSpPr txBox="1">
            <a:spLocks/>
          </p:cNvSpPr>
          <p:nvPr/>
        </p:nvSpPr>
        <p:spPr>
          <a:xfrm>
            <a:off x="1043207" y="1906260"/>
            <a:ext cx="10145683" cy="10842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ja-JP" altLang="en-US" sz="2400" dirty="0"/>
              <a:t>物体検知アルゴリズムにより，検知物の種類，個数，スコアを算出する</a:t>
            </a:r>
            <a:endParaRPr kumimoji="1" lang="en-US" altLang="ja-JP" sz="2400" dirty="0"/>
          </a:p>
          <a:p>
            <a:pPr marL="0" indent="0">
              <a:lnSpc>
                <a:spcPct val="110000"/>
              </a:lnSpc>
              <a:buNone/>
            </a:pPr>
            <a:r>
              <a:rPr kumimoji="1" lang="ja-JP" altLang="en-US" sz="2400" dirty="0"/>
              <a:t>信頼性スコア＝</a:t>
            </a:r>
            <a:r>
              <a:rPr kumimoji="1" lang="ja-JP" altLang="en-US" sz="2400" dirty="0">
                <a:solidFill>
                  <a:srgbClr val="FF0000"/>
                </a:solidFill>
              </a:rPr>
              <a:t>観測対象の平均検知スコア</a:t>
            </a:r>
            <a:r>
              <a:rPr kumimoji="1" lang="ja-JP" altLang="en-US" sz="2400" b="1" dirty="0"/>
              <a:t> </a:t>
            </a:r>
            <a:r>
              <a:rPr kumimoji="1" lang="en-US" altLang="ja-JP" sz="2400" b="1" dirty="0"/>
              <a:t>- </a:t>
            </a:r>
            <a:r>
              <a:rPr kumimoji="1" lang="ja-JP" altLang="en-US" sz="2400" dirty="0">
                <a:solidFill>
                  <a:srgbClr val="0070C0"/>
                </a:solidFill>
              </a:rPr>
              <a:t>観測対象外の平均検知スコア</a:t>
            </a:r>
          </a:p>
        </p:txBody>
      </p:sp>
      <p:pic>
        <p:nvPicPr>
          <p:cNvPr id="7" name="図 6" descr="屋外, 記号, 山, 大きい が含まれている画像&#10;&#10;AI によって生成されたコンテンツは間違っている可能性があります。">
            <a:extLst>
              <a:ext uri="{FF2B5EF4-FFF2-40B4-BE49-F238E27FC236}">
                <a16:creationId xmlns:a16="http://schemas.microsoft.com/office/drawing/2014/main" id="{783C5E33-A675-203A-0963-6D88258A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218" y="3737970"/>
            <a:ext cx="2018183" cy="2018183"/>
          </a:xfrm>
          <a:prstGeom prst="rect">
            <a:avLst/>
          </a:prstGeom>
        </p:spPr>
      </p:pic>
      <p:pic>
        <p:nvPicPr>
          <p:cNvPr id="15" name="図 14" descr="山の上の建物&#10;&#10;AI によって生成されたコンテンツは間違っている可能性があります。">
            <a:extLst>
              <a:ext uri="{FF2B5EF4-FFF2-40B4-BE49-F238E27FC236}">
                <a16:creationId xmlns:a16="http://schemas.microsoft.com/office/drawing/2014/main" id="{732FC98B-747A-5ACA-313A-9EC42CFC7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1336" y="3737970"/>
            <a:ext cx="2018183" cy="2018183"/>
          </a:xfrm>
          <a:prstGeom prst="rect">
            <a:avLst/>
          </a:prstGeom>
        </p:spPr>
      </p:pic>
      <p:sp>
        <p:nvSpPr>
          <p:cNvPr id="16" name="テキスト ボックス 15">
            <a:extLst>
              <a:ext uri="{FF2B5EF4-FFF2-40B4-BE49-F238E27FC236}">
                <a16:creationId xmlns:a16="http://schemas.microsoft.com/office/drawing/2014/main" id="{61383E3D-696B-3447-0FAD-A117D03F5405}"/>
              </a:ext>
            </a:extLst>
          </p:cNvPr>
          <p:cNvSpPr txBox="1"/>
          <p:nvPr/>
        </p:nvSpPr>
        <p:spPr>
          <a:xfrm>
            <a:off x="2025457" y="5779599"/>
            <a:ext cx="1628972" cy="461665"/>
          </a:xfrm>
          <a:prstGeom prst="rect">
            <a:avLst/>
          </a:prstGeom>
          <a:noFill/>
        </p:spPr>
        <p:txBody>
          <a:bodyPr wrap="none" rtlCol="0">
            <a:spAutoFit/>
          </a:bodyPr>
          <a:lstStyle/>
          <a:p>
            <a:r>
              <a:rPr kumimoji="1" lang="ja-JP" altLang="en-US" sz="2400" dirty="0"/>
              <a:t>観測データ</a:t>
            </a:r>
          </a:p>
        </p:txBody>
      </p:sp>
      <p:sp>
        <p:nvSpPr>
          <p:cNvPr id="17" name="矢印: 右 16">
            <a:extLst>
              <a:ext uri="{FF2B5EF4-FFF2-40B4-BE49-F238E27FC236}">
                <a16:creationId xmlns:a16="http://schemas.microsoft.com/office/drawing/2014/main" id="{B897C210-9F92-F9E6-182E-917DF8BEB689}"/>
              </a:ext>
            </a:extLst>
          </p:cNvPr>
          <p:cNvSpPr/>
          <p:nvPr/>
        </p:nvSpPr>
        <p:spPr>
          <a:xfrm>
            <a:off x="3875274" y="4438901"/>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2497A070-F37C-0CAE-249C-E1471F9C323B}"/>
              </a:ext>
            </a:extLst>
          </p:cNvPr>
          <p:cNvSpPr/>
          <p:nvPr/>
        </p:nvSpPr>
        <p:spPr>
          <a:xfrm>
            <a:off x="7368982" y="4431964"/>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CD8139FE-60AE-F1E2-D129-08A2A9DA6118}"/>
              </a:ext>
            </a:extLst>
          </p:cNvPr>
          <p:cNvSpPr txBox="1"/>
          <p:nvPr/>
        </p:nvSpPr>
        <p:spPr>
          <a:xfrm>
            <a:off x="1302535" y="3276305"/>
            <a:ext cx="2293064" cy="461665"/>
          </a:xfrm>
          <a:prstGeom prst="rect">
            <a:avLst/>
          </a:prstGeom>
          <a:noFill/>
        </p:spPr>
        <p:txBody>
          <a:bodyPr wrap="none" rtlCol="0">
            <a:spAutoFit/>
          </a:bodyPr>
          <a:lstStyle/>
          <a:p>
            <a:r>
              <a:rPr kumimoji="1" lang="ja-JP" altLang="en-US" sz="2400" dirty="0"/>
              <a:t>対象：</a:t>
            </a:r>
            <a:r>
              <a:rPr kumimoji="1" lang="en-US" altLang="ja-JP" sz="2400" dirty="0"/>
              <a:t>Skyscraper</a:t>
            </a:r>
          </a:p>
        </p:txBody>
      </p:sp>
      <p:sp>
        <p:nvSpPr>
          <p:cNvPr id="22" name="テキスト ボックス 21">
            <a:extLst>
              <a:ext uri="{FF2B5EF4-FFF2-40B4-BE49-F238E27FC236}">
                <a16:creationId xmlns:a16="http://schemas.microsoft.com/office/drawing/2014/main" id="{ED726B0D-E010-CCC0-8178-46D84FC8D144}"/>
              </a:ext>
            </a:extLst>
          </p:cNvPr>
          <p:cNvSpPr txBox="1"/>
          <p:nvPr/>
        </p:nvSpPr>
        <p:spPr>
          <a:xfrm>
            <a:off x="8172171" y="4174870"/>
            <a:ext cx="2983509" cy="1569660"/>
          </a:xfrm>
          <a:prstGeom prst="rect">
            <a:avLst/>
          </a:prstGeom>
          <a:noFill/>
        </p:spPr>
        <p:txBody>
          <a:bodyPr wrap="none" rtlCol="0">
            <a:spAutoFit/>
          </a:bodyPr>
          <a:lstStyle/>
          <a:p>
            <a:r>
              <a:rPr kumimoji="1" lang="ja-JP" altLang="en-US" sz="2400" dirty="0"/>
              <a:t>対象</a:t>
            </a:r>
            <a:r>
              <a:rPr kumimoji="1" lang="en-US" altLang="ja-JP" sz="2400" dirty="0"/>
              <a:t>: Skyscraper</a:t>
            </a:r>
          </a:p>
          <a:p>
            <a:r>
              <a:rPr kumimoji="1" lang="ja-JP" altLang="en-US" sz="2400" dirty="0"/>
              <a:t>対象外</a:t>
            </a:r>
            <a:r>
              <a:rPr kumimoji="1" lang="en-US" altLang="ja-JP" sz="2400" dirty="0"/>
              <a:t>:</a:t>
            </a:r>
          </a:p>
          <a:p>
            <a:r>
              <a:rPr kumimoji="1" lang="ja-JP" altLang="en-US" sz="2400" dirty="0"/>
              <a:t>個数</a:t>
            </a:r>
            <a:r>
              <a:rPr kumimoji="1" lang="en-US" altLang="ja-JP" sz="2400" dirty="0"/>
              <a:t> : 2</a:t>
            </a:r>
          </a:p>
          <a:p>
            <a:r>
              <a:rPr kumimoji="1" lang="ja-JP" altLang="en-US" sz="2400" dirty="0"/>
              <a:t>検知スコア</a:t>
            </a:r>
            <a:r>
              <a:rPr kumimoji="1" lang="en-US" altLang="ja-JP" sz="2400" dirty="0"/>
              <a:t>: 0.27, 0.25</a:t>
            </a:r>
          </a:p>
        </p:txBody>
      </p:sp>
      <p:sp>
        <p:nvSpPr>
          <p:cNvPr id="23" name="テキスト ボックス 22">
            <a:extLst>
              <a:ext uri="{FF2B5EF4-FFF2-40B4-BE49-F238E27FC236}">
                <a16:creationId xmlns:a16="http://schemas.microsoft.com/office/drawing/2014/main" id="{990FC4F5-2416-4747-CD57-429B00CCBB00}"/>
              </a:ext>
            </a:extLst>
          </p:cNvPr>
          <p:cNvSpPr txBox="1"/>
          <p:nvPr/>
        </p:nvSpPr>
        <p:spPr>
          <a:xfrm>
            <a:off x="3833740" y="4030350"/>
            <a:ext cx="800219" cy="461665"/>
          </a:xfrm>
          <a:prstGeom prst="rect">
            <a:avLst/>
          </a:prstGeom>
          <a:noFill/>
        </p:spPr>
        <p:txBody>
          <a:bodyPr wrap="none" rtlCol="0">
            <a:spAutoFit/>
          </a:bodyPr>
          <a:lstStyle/>
          <a:p>
            <a:r>
              <a:rPr kumimoji="1" lang="ja-JP" altLang="en-US" sz="2400" dirty="0"/>
              <a:t>検知</a:t>
            </a:r>
          </a:p>
        </p:txBody>
      </p:sp>
      <p:sp>
        <p:nvSpPr>
          <p:cNvPr id="24" name="テキスト ボックス 23">
            <a:extLst>
              <a:ext uri="{FF2B5EF4-FFF2-40B4-BE49-F238E27FC236}">
                <a16:creationId xmlns:a16="http://schemas.microsoft.com/office/drawing/2014/main" id="{536BDF8B-3F49-0B4D-E4BF-CC2818B04BFC}"/>
              </a:ext>
            </a:extLst>
          </p:cNvPr>
          <p:cNvSpPr txBox="1"/>
          <p:nvPr/>
        </p:nvSpPr>
        <p:spPr>
          <a:xfrm>
            <a:off x="5561123" y="5779599"/>
            <a:ext cx="1415772" cy="461665"/>
          </a:xfrm>
          <a:prstGeom prst="rect">
            <a:avLst/>
          </a:prstGeom>
          <a:noFill/>
        </p:spPr>
        <p:txBody>
          <a:bodyPr wrap="none" rtlCol="0">
            <a:spAutoFit/>
          </a:bodyPr>
          <a:lstStyle/>
          <a:p>
            <a:r>
              <a:rPr kumimoji="1" lang="ja-JP" altLang="en-US" sz="2400" dirty="0"/>
              <a:t>検知結果</a:t>
            </a:r>
          </a:p>
        </p:txBody>
      </p:sp>
    </p:spTree>
    <p:extLst>
      <p:ext uri="{BB962C8B-B14F-4D97-AF65-F5344CB8AC3E}">
        <p14:creationId xmlns:p14="http://schemas.microsoft.com/office/powerpoint/2010/main" val="232308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929DB-E08F-EBF9-F46D-FA9253EBBFB9}"/>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31D240F6-4271-BECC-E08A-F1F970FC6805}"/>
              </a:ext>
            </a:extLst>
          </p:cNvPr>
          <p:cNvSpPr>
            <a:spLocks noGrp="1"/>
          </p:cNvSpPr>
          <p:nvPr>
            <p:ph idx="1"/>
          </p:nvPr>
        </p:nvSpPr>
        <p:spPr>
          <a:xfrm>
            <a:off x="1097280" y="1442705"/>
            <a:ext cx="10058400" cy="4826015"/>
          </a:xfrm>
        </p:spPr>
        <p:txBody>
          <a:bodyPr>
            <a:normAutofit lnSpcReduction="10000"/>
          </a:bodyPr>
          <a:lstStyle/>
          <a:p>
            <a:pPr marL="180975" indent="0">
              <a:lnSpc>
                <a:spcPct val="100000"/>
              </a:lnSpc>
              <a:buNone/>
            </a:pPr>
            <a:r>
              <a:rPr kumimoji="1" lang="ja-JP" altLang="en-US" sz="2400" b="1" dirty="0">
                <a:latin typeface="+mn-ea"/>
              </a:rPr>
              <a:t>実験目的</a:t>
            </a:r>
            <a:endParaRPr kumimoji="1" lang="en-US" altLang="ja-JP" sz="2400" b="1" dirty="0">
              <a:latin typeface="+mn-ea"/>
            </a:endParaRPr>
          </a:p>
          <a:p>
            <a:pPr marL="622300" indent="-261938">
              <a:lnSpc>
                <a:spcPct val="100000"/>
              </a:lnSpc>
              <a:buFont typeface="Wingdings" panose="05000000000000000000" pitchFamily="2" charset="2"/>
              <a:buChar char="Ø"/>
            </a:pPr>
            <a:r>
              <a:rPr lang="ja-JP" altLang="en-US" dirty="0">
                <a:latin typeface="+mn-ea"/>
              </a:rPr>
              <a:t>提案手法を用いた実験システムを用いて，時間連続性，空間連続性，物体検知の妥当性から信頼性スコアを算出することで，提案手法の実現可能性を確認する．</a:t>
            </a:r>
            <a:endParaRPr lang="en-US" altLang="ja-JP" dirty="0">
              <a:latin typeface="+mn-ea"/>
            </a:endParaRPr>
          </a:p>
          <a:p>
            <a:pPr marL="115888" indent="58738">
              <a:lnSpc>
                <a:spcPct val="100000"/>
              </a:lnSpc>
              <a:buNone/>
            </a:pPr>
            <a:r>
              <a:rPr kumimoji="1" lang="ja-JP" altLang="en-US" sz="2400" b="1" dirty="0">
                <a:latin typeface="+mn-ea"/>
              </a:rPr>
              <a:t>実験環境</a:t>
            </a:r>
            <a:endParaRPr kumimoji="1" lang="en-US" altLang="ja-JP" sz="2400" b="1" dirty="0">
              <a:latin typeface="+mn-ea"/>
            </a:endParaRPr>
          </a:p>
          <a:p>
            <a:pPr marL="703262" indent="-342900">
              <a:lnSpc>
                <a:spcPct val="100000"/>
              </a:lnSpc>
              <a:buFont typeface="Arial" panose="020B0604020202020204" pitchFamily="34" charset="0"/>
              <a:buChar char="•"/>
            </a:pPr>
            <a:r>
              <a:rPr kumimoji="1" lang="ja-JP" altLang="en-US" dirty="0">
                <a:latin typeface="+mn-ea"/>
              </a:rPr>
              <a:t>時間連続性における</a:t>
            </a:r>
            <a:r>
              <a:rPr lang="ja-JP" altLang="en-US" dirty="0">
                <a:latin typeface="+mn-ea"/>
              </a:rPr>
              <a:t>特徴量抽出</a:t>
            </a:r>
            <a:r>
              <a:rPr kumimoji="1" lang="ja-JP" altLang="en-US" dirty="0">
                <a:latin typeface="+mn-ea"/>
              </a:rPr>
              <a:t>：</a:t>
            </a:r>
            <a:r>
              <a:rPr kumimoji="1" lang="en-US" altLang="ja-JP" dirty="0">
                <a:latin typeface="+mn-ea"/>
              </a:rPr>
              <a:t>VQ-VAE</a:t>
            </a:r>
            <a:endParaRPr lang="en-US" altLang="ja-JP" dirty="0">
              <a:latin typeface="+mn-ea"/>
            </a:endParaRPr>
          </a:p>
          <a:p>
            <a:pPr marL="703262" indent="-342900">
              <a:lnSpc>
                <a:spcPct val="100000"/>
              </a:lnSpc>
              <a:buFont typeface="Arial" panose="020B0604020202020204" pitchFamily="34" charset="0"/>
              <a:buChar char="•"/>
            </a:pPr>
            <a:r>
              <a:rPr kumimoji="1" lang="ja-JP" altLang="en-US" dirty="0">
                <a:latin typeface="+mn-ea"/>
              </a:rPr>
              <a:t>空間連続性</a:t>
            </a:r>
            <a:r>
              <a:rPr lang="ja-JP" altLang="en-US" dirty="0">
                <a:latin typeface="+mn-ea"/>
              </a:rPr>
              <a:t>における特徴点抽出・マッチング</a:t>
            </a:r>
            <a:r>
              <a:rPr kumimoji="1" lang="ja-JP" altLang="en-US" dirty="0">
                <a:latin typeface="+mn-ea"/>
              </a:rPr>
              <a:t>：</a:t>
            </a:r>
            <a:r>
              <a:rPr kumimoji="1" lang="en-US" altLang="ja-JP" dirty="0">
                <a:latin typeface="+mn-ea"/>
              </a:rPr>
              <a:t>SIFT</a:t>
            </a:r>
            <a:endParaRPr lang="en-US" altLang="ja-JP" dirty="0">
              <a:latin typeface="+mn-ea"/>
            </a:endParaRPr>
          </a:p>
          <a:p>
            <a:pPr marL="703262" indent="-342900">
              <a:lnSpc>
                <a:spcPct val="100000"/>
              </a:lnSpc>
              <a:buFont typeface="Arial" panose="020B0604020202020204" pitchFamily="34" charset="0"/>
              <a:buChar char="•"/>
            </a:pPr>
            <a:r>
              <a:rPr lang="ja-JP" altLang="en-US" dirty="0">
                <a:latin typeface="+mn-ea"/>
              </a:rPr>
              <a:t>物体検知：</a:t>
            </a:r>
            <a:r>
              <a:rPr lang="en-US" altLang="ja-JP" dirty="0">
                <a:latin typeface="+mn-ea"/>
              </a:rPr>
              <a:t>YoLov8m</a:t>
            </a:r>
            <a:endParaRPr kumimoji="1" lang="en-US" altLang="ja-JP" dirty="0">
              <a:latin typeface="+mn-ea"/>
            </a:endParaRPr>
          </a:p>
          <a:p>
            <a:pPr marL="703262" indent="-342900">
              <a:lnSpc>
                <a:spcPct val="100000"/>
              </a:lnSpc>
              <a:buFont typeface="Arial" panose="020B0604020202020204" pitchFamily="34" charset="0"/>
              <a:buChar char="•"/>
            </a:pPr>
            <a:r>
              <a:rPr lang="ja-JP" altLang="en-US" dirty="0">
                <a:latin typeface="+mn-ea"/>
              </a:rPr>
              <a:t>データセット：ドローンで撮影した観測動画のフレーム画像１枚につき</a:t>
            </a:r>
            <a:r>
              <a:rPr lang="en-US" altLang="ja-JP" dirty="0">
                <a:latin typeface="+mn-ea"/>
              </a:rPr>
              <a:t>100</a:t>
            </a:r>
            <a:r>
              <a:rPr lang="ja-JP" altLang="en-US" dirty="0">
                <a:latin typeface="+mn-ea"/>
              </a:rPr>
              <a:t>枚複製し、一部にノイズを加えた計</a:t>
            </a:r>
            <a:r>
              <a:rPr lang="en-US" altLang="ja-JP" dirty="0">
                <a:latin typeface="+mn-ea"/>
              </a:rPr>
              <a:t>32100</a:t>
            </a:r>
            <a:r>
              <a:rPr lang="ja-JP" altLang="en-US" dirty="0">
                <a:latin typeface="+mn-ea"/>
              </a:rPr>
              <a:t>枚　（複製により観測画像マップ</a:t>
            </a:r>
            <a:r>
              <a:rPr lang="en-US" altLang="ja-JP" dirty="0">
                <a:latin typeface="+mn-ea"/>
              </a:rPr>
              <a:t>100</a:t>
            </a:r>
            <a:r>
              <a:rPr lang="ja-JP" altLang="en-US" dirty="0">
                <a:latin typeface="+mn-ea"/>
              </a:rPr>
              <a:t>枚を疑似的に作成）</a:t>
            </a:r>
            <a:endParaRPr kumimoji="1" lang="en-US" altLang="ja-JP" dirty="0"/>
          </a:p>
          <a:p>
            <a:pPr marL="703262" indent="-342900">
              <a:lnSpc>
                <a:spcPct val="100000"/>
              </a:lnSpc>
              <a:buFont typeface="Arial" panose="020B0604020202020204" pitchFamily="34" charset="0"/>
              <a:buChar char="•"/>
            </a:pPr>
            <a:r>
              <a:rPr lang="ja-JP" altLang="en-US" dirty="0">
                <a:latin typeface="+mn-ea"/>
              </a:rPr>
              <a:t>ノイズ１：鳥のイラストが全体に映る</a:t>
            </a:r>
            <a:endParaRPr lang="en-US" altLang="ja-JP" dirty="0">
              <a:latin typeface="+mn-ea"/>
            </a:endParaRPr>
          </a:p>
          <a:p>
            <a:pPr marL="703262" indent="-342900">
              <a:lnSpc>
                <a:spcPct val="100000"/>
              </a:lnSpc>
              <a:buFont typeface="Arial" panose="020B0604020202020204" pitchFamily="34" charset="0"/>
              <a:buChar char="•"/>
            </a:pPr>
            <a:r>
              <a:rPr lang="ja-JP" altLang="en-US" dirty="0">
                <a:latin typeface="+mn-ea"/>
              </a:rPr>
              <a:t>ノイズ２：鳥のイラストが連続した時間フレームに映る</a:t>
            </a:r>
            <a:endParaRPr lang="en-US" altLang="ja-JP" dirty="0">
              <a:latin typeface="+mn-ea"/>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6DD6A36F-D069-3F13-ED47-7CAC7003C372}"/>
              </a:ext>
            </a:extLst>
          </p:cNvPr>
          <p:cNvSpPr>
            <a:spLocks noGrp="1"/>
          </p:cNvSpPr>
          <p:nvPr>
            <p:ph type="sldNum" sz="quarter" idx="12"/>
          </p:nvPr>
        </p:nvSpPr>
        <p:spPr/>
        <p:txBody>
          <a:bodyPr/>
          <a:lstStyle/>
          <a:p>
            <a:fld id="{025BF1CB-AC46-4392-AACF-5E1B0FBAF5D6}" type="slidenum">
              <a:rPr kumimoji="1" lang="ja-JP" altLang="en-US" smtClean="0"/>
              <a:t>14</a:t>
            </a:fld>
            <a:endParaRPr kumimoji="1" lang="ja-JP" altLang="en-US"/>
          </a:p>
        </p:txBody>
      </p:sp>
    </p:spTree>
    <p:extLst>
      <p:ext uri="{BB962C8B-B14F-4D97-AF65-F5344CB8AC3E}">
        <p14:creationId xmlns:p14="http://schemas.microsoft.com/office/powerpoint/2010/main" val="143884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8EBF0-142B-3864-A3B8-F350EE77AF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484552-685D-D8E0-BD2B-9F5D415B0A30}"/>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2A33A3A0-E129-835A-2EFE-788945ECAE05}"/>
              </a:ext>
            </a:extLst>
          </p:cNvPr>
          <p:cNvSpPr>
            <a:spLocks noGrp="1"/>
          </p:cNvSpPr>
          <p:nvPr>
            <p:ph idx="1"/>
          </p:nvPr>
        </p:nvSpPr>
        <p:spPr>
          <a:xfrm>
            <a:off x="1097280" y="1442705"/>
            <a:ext cx="10058400" cy="4891593"/>
          </a:xfrm>
        </p:spPr>
        <p:txBody>
          <a:bodyPr>
            <a:normAutofit/>
          </a:bodyPr>
          <a:lstStyle/>
          <a:p>
            <a:pPr marL="115888" indent="0">
              <a:lnSpc>
                <a:spcPct val="100000"/>
              </a:lnSpc>
              <a:buNone/>
            </a:pPr>
            <a:r>
              <a:rPr kumimoji="1" lang="ja-JP" altLang="en-US" sz="2400" dirty="0">
                <a:latin typeface="+mn-ea"/>
              </a:rPr>
              <a:t>実験環境</a:t>
            </a:r>
            <a:endParaRPr kumimoji="1" lang="en-US" altLang="ja-JP" sz="2400" dirty="0">
              <a:latin typeface="+mn-ea"/>
            </a:endParaRPr>
          </a:p>
          <a:p>
            <a:pPr marL="361950" indent="-180975">
              <a:lnSpc>
                <a:spcPct val="100000"/>
              </a:lnSpc>
              <a:buFont typeface="Wingdings" panose="05000000000000000000" pitchFamily="2" charset="2"/>
              <a:buChar char="Ø"/>
            </a:pPr>
            <a:r>
              <a:rPr lang="ja-JP" altLang="en-US" dirty="0">
                <a:latin typeface="+mn-ea"/>
              </a:rPr>
              <a:t>ノイズ１：鳥のイラストが全体に映る</a:t>
            </a:r>
            <a:endParaRPr lang="en-US" altLang="ja-JP" dirty="0">
              <a:latin typeface="+mn-ea"/>
            </a:endParaRPr>
          </a:p>
          <a:p>
            <a:pPr marL="361950" indent="-180975">
              <a:lnSpc>
                <a:spcPct val="100000"/>
              </a:lnSpc>
              <a:buFont typeface="Wingdings" panose="05000000000000000000" pitchFamily="2" charset="2"/>
              <a:buChar char="Ø"/>
            </a:pPr>
            <a:endParaRPr lang="en-US" altLang="ja-JP" sz="2400" dirty="0">
              <a:latin typeface="+mn-ea"/>
            </a:endParaRPr>
          </a:p>
          <a:p>
            <a:pPr marL="361950" indent="-180975">
              <a:lnSpc>
                <a:spcPct val="100000"/>
              </a:lnSpc>
              <a:buFont typeface="Wingdings" panose="05000000000000000000" pitchFamily="2" charset="2"/>
              <a:buChar char="Ø"/>
            </a:pPr>
            <a:endParaRPr lang="en-US" altLang="ja-JP" sz="2400" dirty="0">
              <a:latin typeface="+mn-ea"/>
            </a:endParaRPr>
          </a:p>
          <a:p>
            <a:pPr marL="361950" indent="-180975">
              <a:lnSpc>
                <a:spcPct val="100000"/>
              </a:lnSpc>
              <a:buFont typeface="Wingdings" panose="05000000000000000000" pitchFamily="2" charset="2"/>
              <a:buChar char="Ø"/>
            </a:pPr>
            <a:endParaRPr lang="en-US" altLang="ja-JP" sz="2400" dirty="0">
              <a:latin typeface="+mn-ea"/>
            </a:endParaRPr>
          </a:p>
          <a:p>
            <a:pPr marL="361950" indent="-180975">
              <a:lnSpc>
                <a:spcPct val="100000"/>
              </a:lnSpc>
              <a:buFont typeface="Wingdings" panose="05000000000000000000" pitchFamily="2" charset="2"/>
              <a:buChar char="Ø"/>
            </a:pPr>
            <a:r>
              <a:rPr lang="ja-JP" altLang="en-US" dirty="0">
                <a:latin typeface="+mn-ea"/>
              </a:rPr>
              <a:t>ノイズ２：鳥のイラストが連続した時間フレームに映る</a:t>
            </a:r>
            <a:endParaRPr lang="en-US" altLang="ja-JP" dirty="0">
              <a:latin typeface="+mn-ea"/>
            </a:endParaRPr>
          </a:p>
          <a:p>
            <a:pPr marL="361950" indent="-180975">
              <a:lnSpc>
                <a:spcPct val="100000"/>
              </a:lnSpc>
              <a:buFont typeface="Wingdings" panose="05000000000000000000" pitchFamily="2" charset="2"/>
              <a:buChar char="Ø"/>
            </a:pPr>
            <a:endParaRPr lang="en-US" altLang="ja-JP" sz="2400" dirty="0">
              <a:latin typeface="+mn-ea"/>
            </a:endParaRPr>
          </a:p>
        </p:txBody>
      </p:sp>
      <p:sp>
        <p:nvSpPr>
          <p:cNvPr id="4" name="スライド番号プレースホルダー 3">
            <a:extLst>
              <a:ext uri="{FF2B5EF4-FFF2-40B4-BE49-F238E27FC236}">
                <a16:creationId xmlns:a16="http://schemas.microsoft.com/office/drawing/2014/main" id="{107C6580-97E6-7D51-0C1D-A01B210C0775}"/>
              </a:ext>
            </a:extLst>
          </p:cNvPr>
          <p:cNvSpPr>
            <a:spLocks noGrp="1"/>
          </p:cNvSpPr>
          <p:nvPr>
            <p:ph type="sldNum" sz="quarter" idx="12"/>
          </p:nvPr>
        </p:nvSpPr>
        <p:spPr/>
        <p:txBody>
          <a:bodyPr/>
          <a:lstStyle/>
          <a:p>
            <a:fld id="{025BF1CB-AC46-4392-AACF-5E1B0FBAF5D6}" type="slidenum">
              <a:rPr kumimoji="1" lang="ja-JP" altLang="en-US" smtClean="0"/>
              <a:t>15</a:t>
            </a:fld>
            <a:endParaRPr kumimoji="1" lang="ja-JP" altLang="en-US"/>
          </a:p>
        </p:txBody>
      </p:sp>
      <p:pic>
        <p:nvPicPr>
          <p:cNvPr id="5" name="図 4" descr="傘 が含まれている画像&#10;&#10;自動的に生成された説明">
            <a:extLst>
              <a:ext uri="{FF2B5EF4-FFF2-40B4-BE49-F238E27FC236}">
                <a16:creationId xmlns:a16="http://schemas.microsoft.com/office/drawing/2014/main" id="{9D066109-FDE9-14D6-723D-E912E356D289}"/>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444712" y="2706271"/>
            <a:ext cx="1249274" cy="1249274"/>
          </a:xfrm>
          <a:prstGeom prst="rect">
            <a:avLst/>
          </a:prstGeom>
          <a:noFill/>
          <a:ln>
            <a:noFill/>
          </a:ln>
        </p:spPr>
      </p:pic>
      <p:pic>
        <p:nvPicPr>
          <p:cNvPr id="6" name="図 5" descr="屋外, 建物, 大きい が含まれている画像&#10;&#10;自動的に生成された説明">
            <a:extLst>
              <a:ext uri="{FF2B5EF4-FFF2-40B4-BE49-F238E27FC236}">
                <a16:creationId xmlns:a16="http://schemas.microsoft.com/office/drawing/2014/main" id="{CF7F5A2C-B90A-2BB2-4342-AE2C20D07FBF}"/>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893854" y="4868892"/>
            <a:ext cx="1249275" cy="1249275"/>
          </a:xfrm>
          <a:prstGeom prst="rect">
            <a:avLst/>
          </a:prstGeom>
          <a:noFill/>
          <a:ln>
            <a:noFill/>
          </a:ln>
        </p:spPr>
      </p:pic>
      <p:pic>
        <p:nvPicPr>
          <p:cNvPr id="7" name="図 6">
            <a:extLst>
              <a:ext uri="{FF2B5EF4-FFF2-40B4-BE49-F238E27FC236}">
                <a16:creationId xmlns:a16="http://schemas.microsoft.com/office/drawing/2014/main" id="{5FFD7935-9733-83D5-0CC2-2F045815896A}"/>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669285" y="4868893"/>
            <a:ext cx="1249274" cy="1249274"/>
          </a:xfrm>
          <a:prstGeom prst="rect">
            <a:avLst/>
          </a:prstGeom>
          <a:noFill/>
          <a:ln>
            <a:noFill/>
          </a:ln>
        </p:spPr>
      </p:pic>
      <p:pic>
        <p:nvPicPr>
          <p:cNvPr id="8" name="図 7" descr="山の景色&#10;&#10;中程度の精度で自動的に生成された説明">
            <a:extLst>
              <a:ext uri="{FF2B5EF4-FFF2-40B4-BE49-F238E27FC236}">
                <a16:creationId xmlns:a16="http://schemas.microsoft.com/office/drawing/2014/main" id="{088FDA99-9706-0A00-7F39-98D5A89BC774}"/>
              </a:ext>
            </a:extLst>
          </p:cNvPr>
          <p:cNvPicPr>
            <a:picLocks noChangeAspect="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444714" y="4868893"/>
            <a:ext cx="1249274" cy="1249274"/>
          </a:xfrm>
          <a:prstGeom prst="rect">
            <a:avLst/>
          </a:prstGeom>
          <a:noFill/>
          <a:ln>
            <a:noFill/>
          </a:ln>
        </p:spPr>
      </p:pic>
      <p:pic>
        <p:nvPicPr>
          <p:cNvPr id="9" name="図 8">
            <a:extLst>
              <a:ext uri="{FF2B5EF4-FFF2-40B4-BE49-F238E27FC236}">
                <a16:creationId xmlns:a16="http://schemas.microsoft.com/office/drawing/2014/main" id="{292C789C-31B3-A3BE-93E5-D606A10CB582}"/>
              </a:ext>
            </a:extLst>
          </p:cNvPr>
          <p:cNvPicPr>
            <a:picLocks noChangeAspect="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220143" y="4868892"/>
            <a:ext cx="1249274" cy="1249274"/>
          </a:xfrm>
          <a:prstGeom prst="rect">
            <a:avLst/>
          </a:prstGeom>
          <a:noFill/>
          <a:ln>
            <a:noFill/>
          </a:ln>
        </p:spPr>
      </p:pic>
      <p:pic>
        <p:nvPicPr>
          <p:cNvPr id="10" name="図 9">
            <a:extLst>
              <a:ext uri="{FF2B5EF4-FFF2-40B4-BE49-F238E27FC236}">
                <a16:creationId xmlns:a16="http://schemas.microsoft.com/office/drawing/2014/main" id="{B6446BBC-508B-687B-E0CD-C87F3AF69115}"/>
              </a:ext>
            </a:extLst>
          </p:cNvPr>
          <p:cNvPicPr>
            <a:picLocks noChangeAspect="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8995572" y="4868892"/>
            <a:ext cx="1249274" cy="1249274"/>
          </a:xfrm>
          <a:prstGeom prst="rect">
            <a:avLst/>
          </a:prstGeom>
          <a:noFill/>
          <a:ln>
            <a:noFill/>
          </a:ln>
        </p:spPr>
      </p:pic>
      <p:pic>
        <p:nvPicPr>
          <p:cNvPr id="11" name="図 10" descr="山の上の建物&#10;&#10;中程度の精度で自動的に生成された説明">
            <a:extLst>
              <a:ext uri="{FF2B5EF4-FFF2-40B4-BE49-F238E27FC236}">
                <a16:creationId xmlns:a16="http://schemas.microsoft.com/office/drawing/2014/main" id="{B54DEE40-640D-42E2-2450-5D104FF9876F}"/>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3669282" y="2706272"/>
            <a:ext cx="1249273" cy="1249273"/>
          </a:xfrm>
          <a:prstGeom prst="rect">
            <a:avLst/>
          </a:prstGeom>
          <a:noFill/>
          <a:ln>
            <a:noFill/>
          </a:ln>
        </p:spPr>
      </p:pic>
      <p:pic>
        <p:nvPicPr>
          <p:cNvPr id="12" name="図 11" descr="山の上の建物&#10;&#10;中程度の精度で自動的に生成された説明">
            <a:extLst>
              <a:ext uri="{FF2B5EF4-FFF2-40B4-BE49-F238E27FC236}">
                <a16:creationId xmlns:a16="http://schemas.microsoft.com/office/drawing/2014/main" id="{9075AA4A-DE80-8466-4515-0AA7128D7CF4}"/>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893854" y="2706270"/>
            <a:ext cx="1249273" cy="1249273"/>
          </a:xfrm>
          <a:prstGeom prst="rect">
            <a:avLst/>
          </a:prstGeom>
          <a:noFill/>
          <a:ln>
            <a:noFill/>
          </a:ln>
        </p:spPr>
      </p:pic>
      <p:pic>
        <p:nvPicPr>
          <p:cNvPr id="13" name="図 12" descr="山の上の建物&#10;&#10;中程度の精度で自動的に生成された説明">
            <a:extLst>
              <a:ext uri="{FF2B5EF4-FFF2-40B4-BE49-F238E27FC236}">
                <a16:creationId xmlns:a16="http://schemas.microsoft.com/office/drawing/2014/main" id="{F19E8BCF-7D58-5764-CD68-21791E03AAC0}"/>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7220142" y="2706271"/>
            <a:ext cx="1249273" cy="1249273"/>
          </a:xfrm>
          <a:prstGeom prst="rect">
            <a:avLst/>
          </a:prstGeom>
          <a:noFill/>
          <a:ln>
            <a:noFill/>
          </a:ln>
        </p:spPr>
      </p:pic>
      <p:pic>
        <p:nvPicPr>
          <p:cNvPr id="14" name="図 13" descr="山の上の建物&#10;&#10;中程度の精度で自動的に生成された説明">
            <a:extLst>
              <a:ext uri="{FF2B5EF4-FFF2-40B4-BE49-F238E27FC236}">
                <a16:creationId xmlns:a16="http://schemas.microsoft.com/office/drawing/2014/main" id="{4C3519FF-AF25-86C5-6290-72B69CB043DF}"/>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995570" y="2706270"/>
            <a:ext cx="1249273" cy="1249273"/>
          </a:xfrm>
          <a:prstGeom prst="rect">
            <a:avLst/>
          </a:prstGeom>
          <a:noFill/>
          <a:ln>
            <a:noFill/>
          </a:ln>
        </p:spPr>
      </p:pic>
      <p:cxnSp>
        <p:nvCxnSpPr>
          <p:cNvPr id="16" name="直線矢印コネクタ 15">
            <a:extLst>
              <a:ext uri="{FF2B5EF4-FFF2-40B4-BE49-F238E27FC236}">
                <a16:creationId xmlns:a16="http://schemas.microsoft.com/office/drawing/2014/main" id="{D5127A44-4039-7B6A-A8FA-D79DDB74C0E8}"/>
              </a:ext>
            </a:extLst>
          </p:cNvPr>
          <p:cNvCxnSpPr/>
          <p:nvPr/>
        </p:nvCxnSpPr>
        <p:spPr>
          <a:xfrm>
            <a:off x="1655321" y="2628448"/>
            <a:ext cx="8881354"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BCF268BE-C9A1-E3E4-D898-3840661EB023}"/>
              </a:ext>
            </a:extLst>
          </p:cNvPr>
          <p:cNvCxnSpPr/>
          <p:nvPr/>
        </p:nvCxnSpPr>
        <p:spPr>
          <a:xfrm>
            <a:off x="1655321" y="4794473"/>
            <a:ext cx="8881354"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楕円 17">
            <a:extLst>
              <a:ext uri="{FF2B5EF4-FFF2-40B4-BE49-F238E27FC236}">
                <a16:creationId xmlns:a16="http://schemas.microsoft.com/office/drawing/2014/main" id="{AFC2A567-C277-7908-A0AF-6A49AC349006}"/>
              </a:ext>
            </a:extLst>
          </p:cNvPr>
          <p:cNvSpPr/>
          <p:nvPr/>
        </p:nvSpPr>
        <p:spPr>
          <a:xfrm>
            <a:off x="5225542" y="2580783"/>
            <a:ext cx="1593548" cy="1523279"/>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A6D238C-DBE7-92F0-D2EA-3D82D13D74AA}"/>
              </a:ext>
            </a:extLst>
          </p:cNvPr>
          <p:cNvSpPr/>
          <p:nvPr/>
        </p:nvSpPr>
        <p:spPr>
          <a:xfrm>
            <a:off x="1769383" y="5404103"/>
            <a:ext cx="749110" cy="684348"/>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9778AFCE-1CD8-8528-FED9-81C9535F7C2D}"/>
              </a:ext>
            </a:extLst>
          </p:cNvPr>
          <p:cNvSpPr/>
          <p:nvPr/>
        </p:nvSpPr>
        <p:spPr>
          <a:xfrm>
            <a:off x="3625674" y="5360134"/>
            <a:ext cx="749110" cy="684348"/>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F1BCD998-1C4F-BD1E-BF69-4018B4217711}"/>
              </a:ext>
            </a:extLst>
          </p:cNvPr>
          <p:cNvSpPr/>
          <p:nvPr/>
        </p:nvSpPr>
        <p:spPr>
          <a:xfrm>
            <a:off x="5444712" y="5360134"/>
            <a:ext cx="749110" cy="684348"/>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6CD7D134-1AD0-26FD-F357-87EF00BD5F7F}"/>
              </a:ext>
            </a:extLst>
          </p:cNvPr>
          <p:cNvSpPr/>
          <p:nvPr/>
        </p:nvSpPr>
        <p:spPr>
          <a:xfrm>
            <a:off x="7220142" y="5367584"/>
            <a:ext cx="749110" cy="684348"/>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1FE7C01-A540-A7CF-DDDC-50270EEAEA79}"/>
              </a:ext>
            </a:extLst>
          </p:cNvPr>
          <p:cNvSpPr/>
          <p:nvPr/>
        </p:nvSpPr>
        <p:spPr>
          <a:xfrm>
            <a:off x="9071613" y="5337253"/>
            <a:ext cx="749110" cy="684348"/>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638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21777-6006-1465-3ECF-5F45B460BE91}"/>
              </a:ext>
            </a:extLst>
          </p:cNvPr>
          <p:cNvSpPr>
            <a:spLocks noGrp="1"/>
          </p:cNvSpPr>
          <p:nvPr>
            <p:ph type="title"/>
          </p:nvPr>
        </p:nvSpPr>
        <p:spPr/>
        <p:txBody>
          <a:bodyPr/>
          <a:lstStyle/>
          <a:p>
            <a:r>
              <a:rPr kumimoji="1" lang="ja-JP" altLang="en-US" dirty="0"/>
              <a:t>時間連続性の実験結果</a:t>
            </a:r>
          </a:p>
        </p:txBody>
      </p:sp>
      <p:sp>
        <p:nvSpPr>
          <p:cNvPr id="3" name="コンテンツ プレースホルダー 2">
            <a:extLst>
              <a:ext uri="{FF2B5EF4-FFF2-40B4-BE49-F238E27FC236}">
                <a16:creationId xmlns:a16="http://schemas.microsoft.com/office/drawing/2014/main" id="{06508442-8E2D-55B6-9B3E-EAB76C0E2090}"/>
              </a:ext>
            </a:extLst>
          </p:cNvPr>
          <p:cNvSpPr>
            <a:spLocks noGrp="1"/>
          </p:cNvSpPr>
          <p:nvPr>
            <p:ph idx="1"/>
          </p:nvPr>
        </p:nvSpPr>
        <p:spPr>
          <a:xfrm>
            <a:off x="1097280" y="1442706"/>
            <a:ext cx="10058400" cy="527502"/>
          </a:xfrm>
        </p:spPr>
        <p:txBody>
          <a:bodyPr>
            <a:normAutofit/>
          </a:bodyPr>
          <a:lstStyle/>
          <a:p>
            <a:r>
              <a:rPr kumimoji="1" lang="ja-JP" altLang="en-US" sz="2800" b="1" dirty="0"/>
              <a:t>時間連続性の信頼性スコア</a:t>
            </a:r>
            <a:r>
              <a:rPr lang="ja-JP" altLang="en-US" sz="2800" b="1" dirty="0"/>
              <a:t>（ノイズ１を付与</a:t>
            </a:r>
            <a:r>
              <a:rPr kumimoji="1" lang="ja-JP" altLang="en-US" sz="2800" b="1" dirty="0"/>
              <a:t>）</a:t>
            </a:r>
          </a:p>
        </p:txBody>
      </p:sp>
      <p:sp>
        <p:nvSpPr>
          <p:cNvPr id="4" name="スライド番号プレースホルダー 3">
            <a:extLst>
              <a:ext uri="{FF2B5EF4-FFF2-40B4-BE49-F238E27FC236}">
                <a16:creationId xmlns:a16="http://schemas.microsoft.com/office/drawing/2014/main" id="{86A559D0-6A7C-C3F7-2365-43F3E8863B23}"/>
              </a:ext>
            </a:extLst>
          </p:cNvPr>
          <p:cNvSpPr>
            <a:spLocks noGrp="1"/>
          </p:cNvSpPr>
          <p:nvPr>
            <p:ph type="sldNum" sz="quarter" idx="12"/>
          </p:nvPr>
        </p:nvSpPr>
        <p:spPr/>
        <p:txBody>
          <a:bodyPr/>
          <a:lstStyle/>
          <a:p>
            <a:fld id="{025BF1CB-AC46-4392-AACF-5E1B0FBAF5D6}" type="slidenum">
              <a:rPr kumimoji="1" lang="ja-JP" altLang="en-US" smtClean="0"/>
              <a:t>16</a:t>
            </a:fld>
            <a:endParaRPr kumimoji="1" lang="ja-JP" altLang="en-US"/>
          </a:p>
        </p:txBody>
      </p:sp>
      <p:sp>
        <p:nvSpPr>
          <p:cNvPr id="11" name="コンテンツ プレースホルダー 2">
            <a:extLst>
              <a:ext uri="{FF2B5EF4-FFF2-40B4-BE49-F238E27FC236}">
                <a16:creationId xmlns:a16="http://schemas.microsoft.com/office/drawing/2014/main" id="{04545E5E-2DF6-C14D-0935-124156B6D8F0}"/>
              </a:ext>
            </a:extLst>
          </p:cNvPr>
          <p:cNvSpPr txBox="1">
            <a:spLocks/>
          </p:cNvSpPr>
          <p:nvPr/>
        </p:nvSpPr>
        <p:spPr>
          <a:xfrm>
            <a:off x="1066800" y="5070857"/>
            <a:ext cx="10058400" cy="94099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73050" indent="-273050">
              <a:buFont typeface="Wingdings" panose="05000000000000000000" pitchFamily="2" charset="2"/>
              <a:buChar char="Ø"/>
            </a:pPr>
            <a:r>
              <a:rPr lang="ja-JP" altLang="en-US" sz="2400" dirty="0"/>
              <a:t>ノイズ１が含まれる箇所において，信頼性が低く算出されていることから，時間連続性が途切れている部分を算出できていることが確認できる．</a:t>
            </a:r>
          </a:p>
        </p:txBody>
      </p:sp>
      <p:pic>
        <p:nvPicPr>
          <p:cNvPr id="12" name="図 11" descr="グラフ&#10;&#10;自動的に生成された説明">
            <a:extLst>
              <a:ext uri="{FF2B5EF4-FFF2-40B4-BE49-F238E27FC236}">
                <a16:creationId xmlns:a16="http://schemas.microsoft.com/office/drawing/2014/main" id="{75F2ADBC-C49B-1A78-E999-7A32EDF9B753}"/>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5794" y="2117145"/>
            <a:ext cx="3506804" cy="2601323"/>
          </a:xfrm>
          <a:prstGeom prst="rect">
            <a:avLst/>
          </a:prstGeom>
          <a:noFill/>
          <a:ln>
            <a:noFill/>
          </a:ln>
        </p:spPr>
      </p:pic>
      <p:pic>
        <p:nvPicPr>
          <p:cNvPr id="13" name="図 12" descr="グラフ&#10;&#10;自動的に生成された説明">
            <a:extLst>
              <a:ext uri="{FF2B5EF4-FFF2-40B4-BE49-F238E27FC236}">
                <a16:creationId xmlns:a16="http://schemas.microsoft.com/office/drawing/2014/main" id="{D6CABE87-103A-4980-9C99-947BC7C93C52}"/>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342598" y="2117145"/>
            <a:ext cx="3506804" cy="2623710"/>
          </a:xfrm>
          <a:prstGeom prst="rect">
            <a:avLst/>
          </a:prstGeom>
          <a:noFill/>
          <a:ln>
            <a:noFill/>
          </a:ln>
        </p:spPr>
      </p:pic>
      <p:pic>
        <p:nvPicPr>
          <p:cNvPr id="14" name="図 13" descr="グラフ&#10;&#10;自動的に生成された説明">
            <a:extLst>
              <a:ext uri="{FF2B5EF4-FFF2-40B4-BE49-F238E27FC236}">
                <a16:creationId xmlns:a16="http://schemas.microsoft.com/office/drawing/2014/main" id="{7BF6A8B6-3080-99A6-D4E4-C63DD588841A}"/>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20484" y="2122230"/>
            <a:ext cx="3491999" cy="2613540"/>
          </a:xfrm>
          <a:prstGeom prst="rect">
            <a:avLst/>
          </a:prstGeom>
          <a:noFill/>
          <a:ln>
            <a:noFill/>
          </a:ln>
        </p:spPr>
      </p:pic>
      <p:sp>
        <p:nvSpPr>
          <p:cNvPr id="15" name="コンテンツ プレースホルダー 2">
            <a:extLst>
              <a:ext uri="{FF2B5EF4-FFF2-40B4-BE49-F238E27FC236}">
                <a16:creationId xmlns:a16="http://schemas.microsoft.com/office/drawing/2014/main" id="{2DDBC019-BEEB-1430-5D4C-6E81BE85CF00}"/>
              </a:ext>
            </a:extLst>
          </p:cNvPr>
          <p:cNvSpPr txBox="1">
            <a:spLocks/>
          </p:cNvSpPr>
          <p:nvPr/>
        </p:nvSpPr>
        <p:spPr>
          <a:xfrm>
            <a:off x="2428851" y="2016867"/>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a:t>
            </a:r>
            <a:endParaRPr lang="ja-JP" altLang="en-US" sz="2400" dirty="0"/>
          </a:p>
        </p:txBody>
      </p:sp>
      <p:sp>
        <p:nvSpPr>
          <p:cNvPr id="16" name="コンテンツ プレースホルダー 2">
            <a:extLst>
              <a:ext uri="{FF2B5EF4-FFF2-40B4-BE49-F238E27FC236}">
                <a16:creationId xmlns:a16="http://schemas.microsoft.com/office/drawing/2014/main" id="{8B2289F6-5AF9-F893-8004-49F98D22C7B7}"/>
              </a:ext>
            </a:extLst>
          </p:cNvPr>
          <p:cNvSpPr txBox="1">
            <a:spLocks/>
          </p:cNvSpPr>
          <p:nvPr/>
        </p:nvSpPr>
        <p:spPr>
          <a:xfrm>
            <a:off x="5768311" y="1992595"/>
            <a:ext cx="700892"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i151</a:t>
            </a:r>
            <a:endParaRPr lang="ja-JP" altLang="en-US" sz="2400" dirty="0"/>
          </a:p>
        </p:txBody>
      </p:sp>
      <p:sp>
        <p:nvSpPr>
          <p:cNvPr id="17" name="コンテンツ プレースホルダー 2">
            <a:extLst>
              <a:ext uri="{FF2B5EF4-FFF2-40B4-BE49-F238E27FC236}">
                <a16:creationId xmlns:a16="http://schemas.microsoft.com/office/drawing/2014/main" id="{4160BE44-D167-21FE-067E-F55350E4CDED}"/>
              </a:ext>
            </a:extLst>
          </p:cNvPr>
          <p:cNvSpPr txBox="1">
            <a:spLocks/>
          </p:cNvSpPr>
          <p:nvPr/>
        </p:nvSpPr>
        <p:spPr>
          <a:xfrm>
            <a:off x="9218568" y="2021023"/>
            <a:ext cx="700891"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i300</a:t>
            </a:r>
            <a:endParaRPr lang="ja-JP" altLang="en-US" sz="2400" dirty="0"/>
          </a:p>
        </p:txBody>
      </p:sp>
      <p:cxnSp>
        <p:nvCxnSpPr>
          <p:cNvPr id="18" name="直線矢印コネクタ 17">
            <a:extLst>
              <a:ext uri="{FF2B5EF4-FFF2-40B4-BE49-F238E27FC236}">
                <a16:creationId xmlns:a16="http://schemas.microsoft.com/office/drawing/2014/main" id="{F6D24285-4394-BE48-039D-DFCC91C7960A}"/>
              </a:ext>
            </a:extLst>
          </p:cNvPr>
          <p:cNvCxnSpPr>
            <a:cxnSpLocks/>
          </p:cNvCxnSpPr>
          <p:nvPr/>
        </p:nvCxnSpPr>
        <p:spPr>
          <a:xfrm flipV="1">
            <a:off x="2041071" y="3151414"/>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316DDDD-2806-0F39-63AA-BA9F5403BB29}"/>
              </a:ext>
            </a:extLst>
          </p:cNvPr>
          <p:cNvCxnSpPr>
            <a:cxnSpLocks/>
          </p:cNvCxnSpPr>
          <p:nvPr/>
        </p:nvCxnSpPr>
        <p:spPr>
          <a:xfrm flipV="1">
            <a:off x="2193471" y="3156856"/>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CD8BB1E-7C1B-9987-D31A-6CC26642A421}"/>
              </a:ext>
            </a:extLst>
          </p:cNvPr>
          <p:cNvCxnSpPr>
            <a:cxnSpLocks/>
          </p:cNvCxnSpPr>
          <p:nvPr/>
        </p:nvCxnSpPr>
        <p:spPr>
          <a:xfrm flipV="1">
            <a:off x="5041422" y="30697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C420148-F9E4-601E-039E-8A44FD66E9FF}"/>
              </a:ext>
            </a:extLst>
          </p:cNvPr>
          <p:cNvCxnSpPr>
            <a:cxnSpLocks/>
          </p:cNvCxnSpPr>
          <p:nvPr/>
        </p:nvCxnSpPr>
        <p:spPr>
          <a:xfrm flipV="1">
            <a:off x="5312229" y="30697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27DE5FE-71BB-9087-0A2E-D462A5FB8293}"/>
              </a:ext>
            </a:extLst>
          </p:cNvPr>
          <p:cNvCxnSpPr>
            <a:cxnSpLocks/>
          </p:cNvCxnSpPr>
          <p:nvPr/>
        </p:nvCxnSpPr>
        <p:spPr>
          <a:xfrm flipV="1">
            <a:off x="8436429" y="30697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153B951-9927-D31A-3A85-1E48A0BCC965}"/>
              </a:ext>
            </a:extLst>
          </p:cNvPr>
          <p:cNvCxnSpPr>
            <a:cxnSpLocks/>
          </p:cNvCxnSpPr>
          <p:nvPr/>
        </p:nvCxnSpPr>
        <p:spPr>
          <a:xfrm flipV="1">
            <a:off x="8550729" y="3069769"/>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34582CD-A4EE-329E-D738-3C3CAB5224E6}"/>
              </a:ext>
            </a:extLst>
          </p:cNvPr>
          <p:cNvSpPr txBox="1"/>
          <p:nvPr/>
        </p:nvSpPr>
        <p:spPr>
          <a:xfrm>
            <a:off x="3128007" y="4589193"/>
            <a:ext cx="1005403" cy="338554"/>
          </a:xfrm>
          <a:prstGeom prst="rect">
            <a:avLst/>
          </a:prstGeom>
          <a:noFill/>
        </p:spPr>
        <p:txBody>
          <a:bodyPr wrap="none" rtlCol="0">
            <a:spAutoFit/>
          </a:bodyPr>
          <a:lstStyle/>
          <a:p>
            <a:r>
              <a:rPr kumimoji="1" lang="ja-JP" altLang="en-US" sz="1600" dirty="0"/>
              <a:t>時間経過</a:t>
            </a:r>
          </a:p>
        </p:txBody>
      </p:sp>
      <p:sp>
        <p:nvSpPr>
          <p:cNvPr id="26" name="テキスト ボックス 25">
            <a:extLst>
              <a:ext uri="{FF2B5EF4-FFF2-40B4-BE49-F238E27FC236}">
                <a16:creationId xmlns:a16="http://schemas.microsoft.com/office/drawing/2014/main" id="{95B71D9C-6236-F13B-D4F9-5425540790B7}"/>
              </a:ext>
            </a:extLst>
          </p:cNvPr>
          <p:cNvSpPr txBox="1"/>
          <p:nvPr/>
        </p:nvSpPr>
        <p:spPr>
          <a:xfrm>
            <a:off x="866177" y="2050897"/>
            <a:ext cx="800219" cy="338554"/>
          </a:xfrm>
          <a:prstGeom prst="rect">
            <a:avLst/>
          </a:prstGeom>
          <a:noFill/>
        </p:spPr>
        <p:txBody>
          <a:bodyPr wrap="none" rtlCol="0">
            <a:spAutoFit/>
          </a:bodyPr>
          <a:lstStyle/>
          <a:p>
            <a:r>
              <a:rPr kumimoji="1" lang="ja-JP" altLang="en-US" sz="1600" dirty="0"/>
              <a:t>信頼性</a:t>
            </a:r>
          </a:p>
        </p:txBody>
      </p:sp>
      <p:sp>
        <p:nvSpPr>
          <p:cNvPr id="29" name="テキスト ボックス 28">
            <a:extLst>
              <a:ext uri="{FF2B5EF4-FFF2-40B4-BE49-F238E27FC236}">
                <a16:creationId xmlns:a16="http://schemas.microsoft.com/office/drawing/2014/main" id="{A90EC369-95D6-2691-151B-5D64143D210A}"/>
              </a:ext>
            </a:extLst>
          </p:cNvPr>
          <p:cNvSpPr txBox="1"/>
          <p:nvPr/>
        </p:nvSpPr>
        <p:spPr>
          <a:xfrm>
            <a:off x="6634811" y="4589746"/>
            <a:ext cx="1005403" cy="338554"/>
          </a:xfrm>
          <a:prstGeom prst="rect">
            <a:avLst/>
          </a:prstGeom>
          <a:noFill/>
        </p:spPr>
        <p:txBody>
          <a:bodyPr wrap="none" rtlCol="0">
            <a:spAutoFit/>
          </a:bodyPr>
          <a:lstStyle/>
          <a:p>
            <a:r>
              <a:rPr kumimoji="1" lang="ja-JP" altLang="en-US" sz="1600" dirty="0"/>
              <a:t>時間経過</a:t>
            </a:r>
          </a:p>
        </p:txBody>
      </p:sp>
      <p:sp>
        <p:nvSpPr>
          <p:cNvPr id="30" name="テキスト ボックス 29">
            <a:extLst>
              <a:ext uri="{FF2B5EF4-FFF2-40B4-BE49-F238E27FC236}">
                <a16:creationId xmlns:a16="http://schemas.microsoft.com/office/drawing/2014/main" id="{4A1AECCC-9127-8C90-CA5A-20CDC9D1F28B}"/>
              </a:ext>
            </a:extLst>
          </p:cNvPr>
          <p:cNvSpPr txBox="1"/>
          <p:nvPr/>
        </p:nvSpPr>
        <p:spPr>
          <a:xfrm>
            <a:off x="4336258" y="2050897"/>
            <a:ext cx="800219" cy="338554"/>
          </a:xfrm>
          <a:prstGeom prst="rect">
            <a:avLst/>
          </a:prstGeom>
          <a:noFill/>
        </p:spPr>
        <p:txBody>
          <a:bodyPr wrap="none" rtlCol="0">
            <a:spAutoFit/>
          </a:bodyPr>
          <a:lstStyle/>
          <a:p>
            <a:r>
              <a:rPr kumimoji="1" lang="ja-JP" altLang="en-US" sz="1600" dirty="0"/>
              <a:t>信頼性</a:t>
            </a:r>
          </a:p>
        </p:txBody>
      </p:sp>
      <p:sp>
        <p:nvSpPr>
          <p:cNvPr id="33" name="テキスト ボックス 32">
            <a:extLst>
              <a:ext uri="{FF2B5EF4-FFF2-40B4-BE49-F238E27FC236}">
                <a16:creationId xmlns:a16="http://schemas.microsoft.com/office/drawing/2014/main" id="{954C96F2-C90B-E099-2AC4-9860DDEC31A9}"/>
              </a:ext>
            </a:extLst>
          </p:cNvPr>
          <p:cNvSpPr txBox="1"/>
          <p:nvPr/>
        </p:nvSpPr>
        <p:spPr>
          <a:xfrm>
            <a:off x="10012697" y="4569036"/>
            <a:ext cx="1005403" cy="338554"/>
          </a:xfrm>
          <a:prstGeom prst="rect">
            <a:avLst/>
          </a:prstGeom>
          <a:noFill/>
        </p:spPr>
        <p:txBody>
          <a:bodyPr wrap="none" rtlCol="0">
            <a:spAutoFit/>
          </a:bodyPr>
          <a:lstStyle/>
          <a:p>
            <a:r>
              <a:rPr kumimoji="1" lang="ja-JP" altLang="en-US" sz="1600" dirty="0"/>
              <a:t>時間経過</a:t>
            </a:r>
          </a:p>
        </p:txBody>
      </p:sp>
      <p:sp>
        <p:nvSpPr>
          <p:cNvPr id="34" name="テキスト ボックス 33">
            <a:extLst>
              <a:ext uri="{FF2B5EF4-FFF2-40B4-BE49-F238E27FC236}">
                <a16:creationId xmlns:a16="http://schemas.microsoft.com/office/drawing/2014/main" id="{47DAAB1A-A114-E640-6C62-993A41C473A5}"/>
              </a:ext>
            </a:extLst>
          </p:cNvPr>
          <p:cNvSpPr txBox="1"/>
          <p:nvPr/>
        </p:nvSpPr>
        <p:spPr>
          <a:xfrm>
            <a:off x="7757300" y="2081815"/>
            <a:ext cx="800219" cy="338554"/>
          </a:xfrm>
          <a:prstGeom prst="rect">
            <a:avLst/>
          </a:prstGeom>
          <a:noFill/>
        </p:spPr>
        <p:txBody>
          <a:bodyPr wrap="none" rtlCol="0">
            <a:spAutoFit/>
          </a:bodyPr>
          <a:lstStyle/>
          <a:p>
            <a:r>
              <a:rPr kumimoji="1" lang="ja-JP" altLang="en-US" sz="1600" dirty="0"/>
              <a:t>信頼性</a:t>
            </a:r>
          </a:p>
        </p:txBody>
      </p:sp>
    </p:spTree>
    <p:extLst>
      <p:ext uri="{BB962C8B-B14F-4D97-AF65-F5344CB8AC3E}">
        <p14:creationId xmlns:p14="http://schemas.microsoft.com/office/powerpoint/2010/main" val="134823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84142-1C3D-6DFB-8A94-7762178BF6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847156-D436-CCE3-1857-7E1F3ADB608C}"/>
              </a:ext>
            </a:extLst>
          </p:cNvPr>
          <p:cNvSpPr>
            <a:spLocks noGrp="1"/>
          </p:cNvSpPr>
          <p:nvPr>
            <p:ph type="title"/>
          </p:nvPr>
        </p:nvSpPr>
        <p:spPr/>
        <p:txBody>
          <a:bodyPr/>
          <a:lstStyle/>
          <a:p>
            <a:r>
              <a:rPr lang="ja-JP" altLang="en-US" dirty="0"/>
              <a:t>空間連続性の実験</a:t>
            </a:r>
            <a:r>
              <a:rPr kumimoji="1" lang="ja-JP" altLang="en-US" dirty="0"/>
              <a:t>結果</a:t>
            </a:r>
          </a:p>
        </p:txBody>
      </p:sp>
      <p:sp>
        <p:nvSpPr>
          <p:cNvPr id="3" name="コンテンツ プレースホルダー 2">
            <a:extLst>
              <a:ext uri="{FF2B5EF4-FFF2-40B4-BE49-F238E27FC236}">
                <a16:creationId xmlns:a16="http://schemas.microsoft.com/office/drawing/2014/main" id="{DE49B9DD-5BF4-E7F8-0AFB-99D1D4E8499A}"/>
              </a:ext>
            </a:extLst>
          </p:cNvPr>
          <p:cNvSpPr>
            <a:spLocks noGrp="1"/>
          </p:cNvSpPr>
          <p:nvPr>
            <p:ph idx="1"/>
          </p:nvPr>
        </p:nvSpPr>
        <p:spPr>
          <a:xfrm>
            <a:off x="1097280" y="1442706"/>
            <a:ext cx="10058400" cy="552349"/>
          </a:xfrm>
        </p:spPr>
        <p:txBody>
          <a:bodyPr>
            <a:normAutofit/>
          </a:bodyPr>
          <a:lstStyle/>
          <a:p>
            <a:r>
              <a:rPr kumimoji="1" lang="ja-JP" altLang="en-US" sz="2800" b="1" dirty="0"/>
              <a:t>空間連続性の信頼性スコア（ノイズ１を付与）</a:t>
            </a:r>
          </a:p>
        </p:txBody>
      </p:sp>
      <p:sp>
        <p:nvSpPr>
          <p:cNvPr id="4" name="スライド番号プレースホルダー 3">
            <a:extLst>
              <a:ext uri="{FF2B5EF4-FFF2-40B4-BE49-F238E27FC236}">
                <a16:creationId xmlns:a16="http://schemas.microsoft.com/office/drawing/2014/main" id="{F2A10C40-21C4-76C8-6F41-8018C3680A92}"/>
              </a:ext>
            </a:extLst>
          </p:cNvPr>
          <p:cNvSpPr>
            <a:spLocks noGrp="1"/>
          </p:cNvSpPr>
          <p:nvPr>
            <p:ph type="sldNum" sz="quarter" idx="12"/>
          </p:nvPr>
        </p:nvSpPr>
        <p:spPr/>
        <p:txBody>
          <a:bodyPr/>
          <a:lstStyle/>
          <a:p>
            <a:fld id="{025BF1CB-AC46-4392-AACF-5E1B0FBAF5D6}" type="slidenum">
              <a:rPr kumimoji="1" lang="ja-JP" altLang="en-US" smtClean="0"/>
              <a:t>17</a:t>
            </a:fld>
            <a:endParaRPr kumimoji="1" lang="ja-JP" altLang="en-US"/>
          </a:p>
        </p:txBody>
      </p:sp>
      <p:sp>
        <p:nvSpPr>
          <p:cNvPr id="8" name="コンテンツ プレースホルダー 2">
            <a:extLst>
              <a:ext uri="{FF2B5EF4-FFF2-40B4-BE49-F238E27FC236}">
                <a16:creationId xmlns:a16="http://schemas.microsoft.com/office/drawing/2014/main" id="{52361F2F-FE04-52AC-8BB5-FE6F742433F4}"/>
              </a:ext>
            </a:extLst>
          </p:cNvPr>
          <p:cNvSpPr txBox="1">
            <a:spLocks/>
          </p:cNvSpPr>
          <p:nvPr/>
        </p:nvSpPr>
        <p:spPr>
          <a:xfrm>
            <a:off x="1066800" y="4950391"/>
            <a:ext cx="10058400" cy="12675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6700" indent="-266700">
              <a:buFont typeface="Wingdings" panose="05000000000000000000" pitchFamily="2" charset="2"/>
              <a:buChar char="Ø"/>
            </a:pPr>
            <a:r>
              <a:rPr lang="ja-JP" altLang="en-US" sz="2400" dirty="0"/>
              <a:t>ノイズの含まれる箇所で信頼性スコアが低くなっていることから，空間連続性のない部分が算出できていることが確認できる．</a:t>
            </a:r>
            <a:endParaRPr lang="en-US" altLang="ja-JP" sz="2400" dirty="0"/>
          </a:p>
        </p:txBody>
      </p:sp>
      <p:sp>
        <p:nvSpPr>
          <p:cNvPr id="12" name="コンテンツ プレースホルダー 2">
            <a:extLst>
              <a:ext uri="{FF2B5EF4-FFF2-40B4-BE49-F238E27FC236}">
                <a16:creationId xmlns:a16="http://schemas.microsoft.com/office/drawing/2014/main" id="{59ECEA8E-09EF-B2DC-203A-77DB3355FCB8}"/>
              </a:ext>
            </a:extLst>
          </p:cNvPr>
          <p:cNvSpPr txBox="1">
            <a:spLocks/>
          </p:cNvSpPr>
          <p:nvPr/>
        </p:nvSpPr>
        <p:spPr>
          <a:xfrm>
            <a:off x="1562543" y="4368450"/>
            <a:ext cx="2465165"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sz="2400" dirty="0"/>
              <a:t>平均重複率：</a:t>
            </a:r>
            <a:r>
              <a:rPr lang="en-US" altLang="ja-JP" sz="2400" dirty="0"/>
              <a:t>0.971</a:t>
            </a:r>
            <a:endParaRPr lang="ja-JP" altLang="en-US" sz="2400" dirty="0"/>
          </a:p>
        </p:txBody>
      </p:sp>
      <p:sp>
        <p:nvSpPr>
          <p:cNvPr id="15" name="コンテンツ プレースホルダー 2">
            <a:extLst>
              <a:ext uri="{FF2B5EF4-FFF2-40B4-BE49-F238E27FC236}">
                <a16:creationId xmlns:a16="http://schemas.microsoft.com/office/drawing/2014/main" id="{8EB8B4B2-B430-9DAD-EED8-41661A18557F}"/>
              </a:ext>
            </a:extLst>
          </p:cNvPr>
          <p:cNvSpPr txBox="1">
            <a:spLocks/>
          </p:cNvSpPr>
          <p:nvPr/>
        </p:nvSpPr>
        <p:spPr>
          <a:xfrm>
            <a:off x="4958232" y="4368450"/>
            <a:ext cx="2465165"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sz="2400" dirty="0"/>
              <a:t>平均重複率：</a:t>
            </a:r>
            <a:r>
              <a:rPr lang="en-US" altLang="ja-JP" sz="2400" dirty="0"/>
              <a:t>0.972</a:t>
            </a:r>
            <a:endParaRPr lang="ja-JP" altLang="en-US" sz="2400" dirty="0"/>
          </a:p>
        </p:txBody>
      </p:sp>
      <p:sp>
        <p:nvSpPr>
          <p:cNvPr id="16" name="コンテンツ プレースホルダー 2">
            <a:extLst>
              <a:ext uri="{FF2B5EF4-FFF2-40B4-BE49-F238E27FC236}">
                <a16:creationId xmlns:a16="http://schemas.microsoft.com/office/drawing/2014/main" id="{F9778064-D552-6F08-0CB2-35B578750643}"/>
              </a:ext>
            </a:extLst>
          </p:cNvPr>
          <p:cNvSpPr txBox="1">
            <a:spLocks/>
          </p:cNvSpPr>
          <p:nvPr/>
        </p:nvSpPr>
        <p:spPr>
          <a:xfrm>
            <a:off x="8313673" y="4368450"/>
            <a:ext cx="2465165"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sz="2400" dirty="0"/>
              <a:t>平均重複率：</a:t>
            </a:r>
            <a:r>
              <a:rPr lang="en-US" altLang="ja-JP" sz="2400" dirty="0"/>
              <a:t>0.973</a:t>
            </a:r>
            <a:endParaRPr lang="ja-JP" altLang="en-US" sz="2400" dirty="0"/>
          </a:p>
        </p:txBody>
      </p:sp>
      <p:pic>
        <p:nvPicPr>
          <p:cNvPr id="13" name="図 12" descr="グラフ&#10;&#10;自動的に生成された説明">
            <a:extLst>
              <a:ext uri="{FF2B5EF4-FFF2-40B4-BE49-F238E27FC236}">
                <a16:creationId xmlns:a16="http://schemas.microsoft.com/office/drawing/2014/main" id="{8970E7B5-0B51-68E8-ECB5-D0AE1EAD83E5}"/>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7279" y="1863588"/>
            <a:ext cx="3395695" cy="2548443"/>
          </a:xfrm>
          <a:prstGeom prst="rect">
            <a:avLst/>
          </a:prstGeom>
          <a:noFill/>
          <a:ln>
            <a:noFill/>
          </a:ln>
        </p:spPr>
      </p:pic>
      <p:pic>
        <p:nvPicPr>
          <p:cNvPr id="14" name="図 13" descr="グラフ, 箱ひげ図&#10;&#10;自動的に生成された説明">
            <a:extLst>
              <a:ext uri="{FF2B5EF4-FFF2-40B4-BE49-F238E27FC236}">
                <a16:creationId xmlns:a16="http://schemas.microsoft.com/office/drawing/2014/main" id="{FA03865B-10F2-B1C9-DBD8-9AE05789536A}"/>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428639" y="1863589"/>
            <a:ext cx="3395681" cy="2548442"/>
          </a:xfrm>
          <a:prstGeom prst="rect">
            <a:avLst/>
          </a:prstGeom>
          <a:noFill/>
          <a:ln>
            <a:noFill/>
          </a:ln>
        </p:spPr>
      </p:pic>
      <p:pic>
        <p:nvPicPr>
          <p:cNvPr id="17" name="図 16">
            <a:extLst>
              <a:ext uri="{FF2B5EF4-FFF2-40B4-BE49-F238E27FC236}">
                <a16:creationId xmlns:a16="http://schemas.microsoft.com/office/drawing/2014/main" id="{3CF56D72-65B0-C13E-48FE-D6E5647AFBB5}"/>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824320" y="1863136"/>
            <a:ext cx="3395681" cy="2548895"/>
          </a:xfrm>
          <a:prstGeom prst="rect">
            <a:avLst/>
          </a:prstGeom>
          <a:noFill/>
          <a:ln>
            <a:noFill/>
          </a:ln>
        </p:spPr>
      </p:pic>
      <p:sp>
        <p:nvSpPr>
          <p:cNvPr id="18" name="コンテンツ プレースホルダー 2">
            <a:extLst>
              <a:ext uri="{FF2B5EF4-FFF2-40B4-BE49-F238E27FC236}">
                <a16:creationId xmlns:a16="http://schemas.microsoft.com/office/drawing/2014/main" id="{690853AE-E80E-42CD-E771-4C08BE712F72}"/>
              </a:ext>
            </a:extLst>
          </p:cNvPr>
          <p:cNvSpPr txBox="1">
            <a:spLocks/>
          </p:cNvSpPr>
          <p:nvPr/>
        </p:nvSpPr>
        <p:spPr>
          <a:xfrm>
            <a:off x="2406094" y="1780209"/>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T7</a:t>
            </a:r>
            <a:endParaRPr lang="ja-JP" altLang="en-US" sz="2400" dirty="0"/>
          </a:p>
        </p:txBody>
      </p:sp>
      <p:sp>
        <p:nvSpPr>
          <p:cNvPr id="19" name="コンテンツ プレースホルダー 2">
            <a:extLst>
              <a:ext uri="{FF2B5EF4-FFF2-40B4-BE49-F238E27FC236}">
                <a16:creationId xmlns:a16="http://schemas.microsoft.com/office/drawing/2014/main" id="{7923B083-5924-EC5D-532E-182E405FF150}"/>
              </a:ext>
            </a:extLst>
          </p:cNvPr>
          <p:cNvSpPr txBox="1">
            <a:spLocks/>
          </p:cNvSpPr>
          <p:nvPr/>
        </p:nvSpPr>
        <p:spPr>
          <a:xfrm>
            <a:off x="5745554" y="1755937"/>
            <a:ext cx="700892"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T32</a:t>
            </a:r>
            <a:endParaRPr lang="ja-JP" altLang="en-US" sz="2400" dirty="0"/>
          </a:p>
        </p:txBody>
      </p:sp>
      <p:sp>
        <p:nvSpPr>
          <p:cNvPr id="20" name="コンテンツ プレースホルダー 2">
            <a:extLst>
              <a:ext uri="{FF2B5EF4-FFF2-40B4-BE49-F238E27FC236}">
                <a16:creationId xmlns:a16="http://schemas.microsoft.com/office/drawing/2014/main" id="{3A9C41F0-BB2D-C626-36DF-DAA4E71D36F0}"/>
              </a:ext>
            </a:extLst>
          </p:cNvPr>
          <p:cNvSpPr txBox="1">
            <a:spLocks/>
          </p:cNvSpPr>
          <p:nvPr/>
        </p:nvSpPr>
        <p:spPr>
          <a:xfrm>
            <a:off x="9195811" y="1784365"/>
            <a:ext cx="700891"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T100</a:t>
            </a:r>
            <a:endParaRPr lang="ja-JP" altLang="en-US" sz="2400" dirty="0"/>
          </a:p>
        </p:txBody>
      </p:sp>
      <p:cxnSp>
        <p:nvCxnSpPr>
          <p:cNvPr id="21" name="直線矢印コネクタ 20">
            <a:extLst>
              <a:ext uri="{FF2B5EF4-FFF2-40B4-BE49-F238E27FC236}">
                <a16:creationId xmlns:a16="http://schemas.microsoft.com/office/drawing/2014/main" id="{C6D57057-B50A-3C1D-8E45-290DA1F67001}"/>
              </a:ext>
            </a:extLst>
          </p:cNvPr>
          <p:cNvCxnSpPr>
            <a:cxnSpLocks/>
          </p:cNvCxnSpPr>
          <p:nvPr/>
        </p:nvCxnSpPr>
        <p:spPr>
          <a:xfrm flipV="1">
            <a:off x="3875313" y="342900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134C58B-F3F0-FC17-949F-97FE35AD22E1}"/>
              </a:ext>
            </a:extLst>
          </p:cNvPr>
          <p:cNvCxnSpPr>
            <a:cxnSpLocks/>
          </p:cNvCxnSpPr>
          <p:nvPr/>
        </p:nvCxnSpPr>
        <p:spPr>
          <a:xfrm flipV="1">
            <a:off x="5148942" y="25363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039AF71-E99A-2A02-5627-DDD03AE986EB}"/>
              </a:ext>
            </a:extLst>
          </p:cNvPr>
          <p:cNvCxnSpPr>
            <a:cxnSpLocks/>
          </p:cNvCxnSpPr>
          <p:nvPr/>
        </p:nvCxnSpPr>
        <p:spPr>
          <a:xfrm flipV="1">
            <a:off x="5745554" y="25363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590CA9B-5F62-7639-623F-F5A84DF79700}"/>
              </a:ext>
            </a:extLst>
          </p:cNvPr>
          <p:cNvCxnSpPr>
            <a:cxnSpLocks/>
          </p:cNvCxnSpPr>
          <p:nvPr/>
        </p:nvCxnSpPr>
        <p:spPr>
          <a:xfrm flipV="1">
            <a:off x="6446446" y="25363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14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BA4B7-77C7-E8D2-C840-B6162D96D5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01B5F9-7F40-DFCC-DB0F-AF531C282314}"/>
              </a:ext>
            </a:extLst>
          </p:cNvPr>
          <p:cNvSpPr>
            <a:spLocks noGrp="1"/>
          </p:cNvSpPr>
          <p:nvPr>
            <p:ph type="title"/>
          </p:nvPr>
        </p:nvSpPr>
        <p:spPr/>
        <p:txBody>
          <a:bodyPr/>
          <a:lstStyle/>
          <a:p>
            <a:r>
              <a:rPr lang="ja-JP" altLang="en-US" sz="4800" dirty="0"/>
              <a:t>物体検知の妥当性からの</a:t>
            </a:r>
            <a:r>
              <a:rPr kumimoji="1" lang="ja-JP" altLang="en-US" dirty="0"/>
              <a:t>実験結果</a:t>
            </a:r>
          </a:p>
        </p:txBody>
      </p:sp>
      <p:sp>
        <p:nvSpPr>
          <p:cNvPr id="3" name="コンテンツ プレースホルダー 2">
            <a:extLst>
              <a:ext uri="{FF2B5EF4-FFF2-40B4-BE49-F238E27FC236}">
                <a16:creationId xmlns:a16="http://schemas.microsoft.com/office/drawing/2014/main" id="{A10820F5-6E72-9A91-8E23-E54B28DDB63C}"/>
              </a:ext>
            </a:extLst>
          </p:cNvPr>
          <p:cNvSpPr>
            <a:spLocks noGrp="1"/>
          </p:cNvSpPr>
          <p:nvPr>
            <p:ph idx="1"/>
          </p:nvPr>
        </p:nvSpPr>
        <p:spPr>
          <a:xfrm>
            <a:off x="1097280" y="1307581"/>
            <a:ext cx="10058400" cy="590667"/>
          </a:xfrm>
        </p:spPr>
        <p:txBody>
          <a:bodyPr>
            <a:normAutofit/>
          </a:bodyPr>
          <a:lstStyle/>
          <a:p>
            <a:r>
              <a:rPr lang="ja-JP" altLang="en-US" sz="2800" b="1" dirty="0"/>
              <a:t>物体検知の妥当性からの</a:t>
            </a:r>
            <a:r>
              <a:rPr kumimoji="1" lang="ja-JP" altLang="en-US" sz="2800" b="1" dirty="0"/>
              <a:t>信頼性スコア</a:t>
            </a:r>
          </a:p>
        </p:txBody>
      </p:sp>
      <p:sp>
        <p:nvSpPr>
          <p:cNvPr id="4" name="スライド番号プレースホルダー 3">
            <a:extLst>
              <a:ext uri="{FF2B5EF4-FFF2-40B4-BE49-F238E27FC236}">
                <a16:creationId xmlns:a16="http://schemas.microsoft.com/office/drawing/2014/main" id="{CDF1B31F-816F-7637-E90D-D75F964B1AF6}"/>
              </a:ext>
            </a:extLst>
          </p:cNvPr>
          <p:cNvSpPr>
            <a:spLocks noGrp="1"/>
          </p:cNvSpPr>
          <p:nvPr>
            <p:ph type="sldNum" sz="quarter" idx="12"/>
          </p:nvPr>
        </p:nvSpPr>
        <p:spPr/>
        <p:txBody>
          <a:bodyPr/>
          <a:lstStyle/>
          <a:p>
            <a:fld id="{025BF1CB-AC46-4392-AACF-5E1B0FBAF5D6}" type="slidenum">
              <a:rPr kumimoji="1" lang="ja-JP" altLang="en-US" smtClean="0"/>
              <a:t>18</a:t>
            </a:fld>
            <a:endParaRPr kumimoji="1" lang="ja-JP" altLang="en-US"/>
          </a:p>
        </p:txBody>
      </p:sp>
      <p:pic>
        <p:nvPicPr>
          <p:cNvPr id="7" name="図 6" descr="屋外, 記号, 山, 大きい が含まれている画像&#10;&#10;自動的に生成された説明">
            <a:extLst>
              <a:ext uri="{FF2B5EF4-FFF2-40B4-BE49-F238E27FC236}">
                <a16:creationId xmlns:a16="http://schemas.microsoft.com/office/drawing/2014/main" id="{9859B72C-A664-B28B-1271-3BFBEBDF7E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626717" y="2198962"/>
            <a:ext cx="1212007" cy="1212007"/>
          </a:xfrm>
          <a:prstGeom prst="rect">
            <a:avLst/>
          </a:prstGeom>
          <a:noFill/>
          <a:ln>
            <a:noFill/>
          </a:ln>
        </p:spPr>
      </p:pic>
      <p:pic>
        <p:nvPicPr>
          <p:cNvPr id="8" name="図 7">
            <a:extLst>
              <a:ext uri="{FF2B5EF4-FFF2-40B4-BE49-F238E27FC236}">
                <a16:creationId xmlns:a16="http://schemas.microsoft.com/office/drawing/2014/main" id="{4DC3FF45-114B-2F8F-AFB9-EF5AFE24E0B2}"/>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02250" y="2198962"/>
            <a:ext cx="1212007" cy="1212007"/>
          </a:xfrm>
          <a:prstGeom prst="rect">
            <a:avLst/>
          </a:prstGeom>
          <a:noFill/>
          <a:ln>
            <a:noFill/>
          </a:ln>
        </p:spPr>
      </p:pic>
      <p:pic>
        <p:nvPicPr>
          <p:cNvPr id="9" name="図 8" descr="山の上の建物&#10;&#10;中程度の精度で自動的に生成された説明">
            <a:extLst>
              <a:ext uri="{FF2B5EF4-FFF2-40B4-BE49-F238E27FC236}">
                <a16:creationId xmlns:a16="http://schemas.microsoft.com/office/drawing/2014/main" id="{8F4348AE-2DA1-D346-31F5-D679A5E6232C}"/>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403563" y="2176669"/>
            <a:ext cx="1212007" cy="1212007"/>
          </a:xfrm>
          <a:prstGeom prst="rect">
            <a:avLst/>
          </a:prstGeom>
          <a:noFill/>
          <a:ln>
            <a:noFill/>
          </a:ln>
        </p:spPr>
      </p:pic>
      <p:pic>
        <p:nvPicPr>
          <p:cNvPr id="10" name="図 9" descr="屋外, 建物, 大きい, 眺め が含まれている画像&#10;&#10;自動的に生成された説明">
            <a:extLst>
              <a:ext uri="{FF2B5EF4-FFF2-40B4-BE49-F238E27FC236}">
                <a16:creationId xmlns:a16="http://schemas.microsoft.com/office/drawing/2014/main" id="{13DC4732-D5E7-0BC1-9CDD-6DAADCF86928}"/>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626718" y="4032504"/>
            <a:ext cx="1212008" cy="1212008"/>
          </a:xfrm>
          <a:prstGeom prst="rect">
            <a:avLst/>
          </a:prstGeom>
          <a:noFill/>
          <a:ln>
            <a:noFill/>
          </a:ln>
        </p:spPr>
      </p:pic>
      <p:pic>
        <p:nvPicPr>
          <p:cNvPr id="11" name="図 10" descr="屋外, 大きい, 市, 水 が含まれている画像&#10;&#10;自動的に生成された説明">
            <a:extLst>
              <a:ext uri="{FF2B5EF4-FFF2-40B4-BE49-F238E27FC236}">
                <a16:creationId xmlns:a16="http://schemas.microsoft.com/office/drawing/2014/main" id="{61A122F2-07E4-5E03-6F0F-F82BAA197C15}"/>
              </a:ext>
            </a:extLst>
          </p:cNvPr>
          <p:cNvPicPr>
            <a:picLocks noChangeAspect="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002251" y="4032504"/>
            <a:ext cx="1212008" cy="1212008"/>
          </a:xfrm>
          <a:prstGeom prst="rect">
            <a:avLst/>
          </a:prstGeom>
          <a:noFill/>
          <a:ln>
            <a:noFill/>
          </a:ln>
        </p:spPr>
      </p:pic>
      <p:pic>
        <p:nvPicPr>
          <p:cNvPr id="12" name="図 11" descr="屋外, 大きい, 建物, 市 が含まれている画像&#10;&#10;自動的に生成された説明">
            <a:extLst>
              <a:ext uri="{FF2B5EF4-FFF2-40B4-BE49-F238E27FC236}">
                <a16:creationId xmlns:a16="http://schemas.microsoft.com/office/drawing/2014/main" id="{72C2C689-4FBB-7EC9-A442-AC404429F73E}"/>
              </a:ext>
            </a:extLst>
          </p:cNvPr>
          <p:cNvPicPr>
            <a:picLocks noChangeAspect="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8403564" y="4010211"/>
            <a:ext cx="1212008" cy="1212008"/>
          </a:xfrm>
          <a:prstGeom prst="rect">
            <a:avLst/>
          </a:prstGeom>
          <a:noFill/>
          <a:ln>
            <a:noFill/>
          </a:ln>
        </p:spPr>
      </p:pic>
      <p:sp>
        <p:nvSpPr>
          <p:cNvPr id="13" name="コンテンツ プレースホルダー 2">
            <a:extLst>
              <a:ext uri="{FF2B5EF4-FFF2-40B4-BE49-F238E27FC236}">
                <a16:creationId xmlns:a16="http://schemas.microsoft.com/office/drawing/2014/main" id="{9EB2F6EE-9F48-CAE4-D9D4-B6EFF3B22E2C}"/>
              </a:ext>
            </a:extLst>
          </p:cNvPr>
          <p:cNvSpPr txBox="1">
            <a:spLocks/>
          </p:cNvSpPr>
          <p:nvPr/>
        </p:nvSpPr>
        <p:spPr>
          <a:xfrm>
            <a:off x="6045148" y="1755004"/>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T1</a:t>
            </a:r>
            <a:endParaRPr lang="ja-JP" altLang="en-US" sz="2400" dirty="0"/>
          </a:p>
        </p:txBody>
      </p:sp>
      <p:sp>
        <p:nvSpPr>
          <p:cNvPr id="14" name="コンテンツ プレースホルダー 2">
            <a:extLst>
              <a:ext uri="{FF2B5EF4-FFF2-40B4-BE49-F238E27FC236}">
                <a16:creationId xmlns:a16="http://schemas.microsoft.com/office/drawing/2014/main" id="{891AFB21-3F44-F014-DB6A-39AD71865C94}"/>
              </a:ext>
            </a:extLst>
          </p:cNvPr>
          <p:cNvSpPr txBox="1">
            <a:spLocks/>
          </p:cNvSpPr>
          <p:nvPr/>
        </p:nvSpPr>
        <p:spPr>
          <a:xfrm>
            <a:off x="7348929" y="1751069"/>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T26</a:t>
            </a:r>
            <a:endParaRPr lang="ja-JP" altLang="en-US" sz="2400" dirty="0"/>
          </a:p>
        </p:txBody>
      </p:sp>
      <p:sp>
        <p:nvSpPr>
          <p:cNvPr id="15" name="コンテンツ プレースホルダー 2">
            <a:extLst>
              <a:ext uri="{FF2B5EF4-FFF2-40B4-BE49-F238E27FC236}">
                <a16:creationId xmlns:a16="http://schemas.microsoft.com/office/drawing/2014/main" id="{43BAFC92-4279-6560-9B3C-F64E0CC077B9}"/>
              </a:ext>
            </a:extLst>
          </p:cNvPr>
          <p:cNvSpPr txBox="1">
            <a:spLocks/>
          </p:cNvSpPr>
          <p:nvPr/>
        </p:nvSpPr>
        <p:spPr>
          <a:xfrm>
            <a:off x="8748636" y="1780844"/>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T81</a:t>
            </a:r>
            <a:endParaRPr lang="ja-JP" altLang="en-US" sz="2400" dirty="0"/>
          </a:p>
        </p:txBody>
      </p:sp>
      <p:pic>
        <p:nvPicPr>
          <p:cNvPr id="21" name="図 20" descr="グラフ, ヒストグラム&#10;&#10;自動的に生成された説明">
            <a:extLst>
              <a:ext uri="{FF2B5EF4-FFF2-40B4-BE49-F238E27FC236}">
                <a16:creationId xmlns:a16="http://schemas.microsoft.com/office/drawing/2014/main" id="{4708343F-C6D8-9AD5-1C67-16C694049121}"/>
              </a:ext>
            </a:extLst>
          </p:cNvPr>
          <p:cNvPicPr>
            <a:picLocks noChangeAspect="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837484" y="3573052"/>
            <a:ext cx="2727251" cy="2047306"/>
          </a:xfrm>
          <a:prstGeom prst="rect">
            <a:avLst/>
          </a:prstGeom>
          <a:noFill/>
          <a:ln>
            <a:noFill/>
          </a:ln>
        </p:spPr>
      </p:pic>
      <p:sp>
        <p:nvSpPr>
          <p:cNvPr id="22" name="コンテンツ プレースホルダー 2">
            <a:extLst>
              <a:ext uri="{FF2B5EF4-FFF2-40B4-BE49-F238E27FC236}">
                <a16:creationId xmlns:a16="http://schemas.microsoft.com/office/drawing/2014/main" id="{AA90A1A3-AF87-EBB2-EE7B-4FAA8BA641AA}"/>
              </a:ext>
            </a:extLst>
          </p:cNvPr>
          <p:cNvSpPr txBox="1">
            <a:spLocks/>
          </p:cNvSpPr>
          <p:nvPr/>
        </p:nvSpPr>
        <p:spPr>
          <a:xfrm>
            <a:off x="1602134" y="2583551"/>
            <a:ext cx="470701" cy="49597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a:t>
            </a:r>
            <a:endParaRPr lang="ja-JP" altLang="en-US" sz="2400" dirty="0"/>
          </a:p>
        </p:txBody>
      </p:sp>
      <p:sp>
        <p:nvSpPr>
          <p:cNvPr id="23" name="コンテンツ プレースホルダー 2">
            <a:extLst>
              <a:ext uri="{FF2B5EF4-FFF2-40B4-BE49-F238E27FC236}">
                <a16:creationId xmlns:a16="http://schemas.microsoft.com/office/drawing/2014/main" id="{11F6E950-37F5-599F-AD60-8D604E782C76}"/>
              </a:ext>
            </a:extLst>
          </p:cNvPr>
          <p:cNvSpPr txBox="1">
            <a:spLocks/>
          </p:cNvSpPr>
          <p:nvPr/>
        </p:nvSpPr>
        <p:spPr>
          <a:xfrm>
            <a:off x="1522555" y="4220857"/>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i26</a:t>
            </a:r>
            <a:endParaRPr lang="ja-JP" altLang="en-US" sz="2400" dirty="0"/>
          </a:p>
        </p:txBody>
      </p:sp>
      <p:sp>
        <p:nvSpPr>
          <p:cNvPr id="27" name="左中かっこ 26">
            <a:extLst>
              <a:ext uri="{FF2B5EF4-FFF2-40B4-BE49-F238E27FC236}">
                <a16:creationId xmlns:a16="http://schemas.microsoft.com/office/drawing/2014/main" id="{AE7FA0A0-6D77-30BE-5B5D-0D72147ACBF6}"/>
              </a:ext>
            </a:extLst>
          </p:cNvPr>
          <p:cNvSpPr/>
          <p:nvPr/>
        </p:nvSpPr>
        <p:spPr>
          <a:xfrm rot="5400000">
            <a:off x="2573405" y="4365331"/>
            <a:ext cx="372943" cy="728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左中かっこ 27">
            <a:extLst>
              <a:ext uri="{FF2B5EF4-FFF2-40B4-BE49-F238E27FC236}">
                <a16:creationId xmlns:a16="http://schemas.microsoft.com/office/drawing/2014/main" id="{66B588D0-BE3E-5974-9F3E-3C3F2048F103}"/>
              </a:ext>
            </a:extLst>
          </p:cNvPr>
          <p:cNvSpPr/>
          <p:nvPr/>
        </p:nvSpPr>
        <p:spPr>
          <a:xfrm rot="5400000">
            <a:off x="3559344" y="4376710"/>
            <a:ext cx="350184" cy="72858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95875C2A-3D20-AF70-4088-DF4B33A368B4}"/>
              </a:ext>
            </a:extLst>
          </p:cNvPr>
          <p:cNvSpPr txBox="1">
            <a:spLocks/>
          </p:cNvSpPr>
          <p:nvPr/>
        </p:nvSpPr>
        <p:spPr>
          <a:xfrm>
            <a:off x="1097280" y="5576200"/>
            <a:ext cx="10058400" cy="7555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6700" indent="-266700">
              <a:buFont typeface="Wingdings" panose="05000000000000000000" pitchFamily="2" charset="2"/>
              <a:buChar char="Ø"/>
            </a:pPr>
            <a:r>
              <a:rPr lang="ja-JP" altLang="en-US" sz="2400" dirty="0"/>
              <a:t>ノイズの含まれる箇所で信頼性スコアが変化していることから，物体検知の妥当性が算出できていることが確認できる．</a:t>
            </a:r>
            <a:endParaRPr lang="en-US" altLang="ja-JP" sz="2400" dirty="0"/>
          </a:p>
        </p:txBody>
      </p:sp>
      <p:sp>
        <p:nvSpPr>
          <p:cNvPr id="32" name="四角形: 角を丸くする 31">
            <a:extLst>
              <a:ext uri="{FF2B5EF4-FFF2-40B4-BE49-F238E27FC236}">
                <a16:creationId xmlns:a16="http://schemas.microsoft.com/office/drawing/2014/main" id="{1336C093-D28E-560B-C0EA-0BEA74F65468}"/>
              </a:ext>
            </a:extLst>
          </p:cNvPr>
          <p:cNvSpPr/>
          <p:nvPr/>
        </p:nvSpPr>
        <p:spPr>
          <a:xfrm>
            <a:off x="5404978" y="2120504"/>
            <a:ext cx="4336522" cy="138868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4810EC21-C9B5-B63E-9C28-429E92156032}"/>
              </a:ext>
            </a:extLst>
          </p:cNvPr>
          <p:cNvSpPr/>
          <p:nvPr/>
        </p:nvSpPr>
        <p:spPr>
          <a:xfrm>
            <a:off x="5439992" y="3951404"/>
            <a:ext cx="4336522" cy="138868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グラフ, ヒストグラム&#10;&#10;自動的に生成された説明">
            <a:extLst>
              <a:ext uri="{FF2B5EF4-FFF2-40B4-BE49-F238E27FC236}">
                <a16:creationId xmlns:a16="http://schemas.microsoft.com/office/drawing/2014/main" id="{397DAEE1-5CBD-EE6C-0A97-8B7100B2FBFE}"/>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845816" y="1731165"/>
            <a:ext cx="2727251" cy="2047306"/>
          </a:xfrm>
          <a:prstGeom prst="rect">
            <a:avLst/>
          </a:prstGeom>
          <a:noFill/>
          <a:ln>
            <a:noFill/>
          </a:ln>
        </p:spPr>
      </p:pic>
      <p:sp>
        <p:nvSpPr>
          <p:cNvPr id="46" name="コンテンツ プレースホルダー 2">
            <a:extLst>
              <a:ext uri="{FF2B5EF4-FFF2-40B4-BE49-F238E27FC236}">
                <a16:creationId xmlns:a16="http://schemas.microsoft.com/office/drawing/2014/main" id="{65E3AAB7-BC19-F2CF-A916-3493D1973657}"/>
              </a:ext>
            </a:extLst>
          </p:cNvPr>
          <p:cNvSpPr txBox="1">
            <a:spLocks/>
          </p:cNvSpPr>
          <p:nvPr/>
        </p:nvSpPr>
        <p:spPr>
          <a:xfrm>
            <a:off x="6052118" y="3590318"/>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T1</a:t>
            </a:r>
            <a:endParaRPr lang="ja-JP" altLang="en-US" sz="2400" dirty="0"/>
          </a:p>
        </p:txBody>
      </p:sp>
      <p:sp>
        <p:nvSpPr>
          <p:cNvPr id="47" name="コンテンツ プレースホルダー 2">
            <a:extLst>
              <a:ext uri="{FF2B5EF4-FFF2-40B4-BE49-F238E27FC236}">
                <a16:creationId xmlns:a16="http://schemas.microsoft.com/office/drawing/2014/main" id="{CAE3E36C-8A79-3CED-257B-35344D5BD33E}"/>
              </a:ext>
            </a:extLst>
          </p:cNvPr>
          <p:cNvSpPr txBox="1">
            <a:spLocks/>
          </p:cNvSpPr>
          <p:nvPr/>
        </p:nvSpPr>
        <p:spPr>
          <a:xfrm>
            <a:off x="7355899" y="3586383"/>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T26</a:t>
            </a:r>
            <a:endParaRPr lang="ja-JP" altLang="en-US" sz="2400" dirty="0"/>
          </a:p>
        </p:txBody>
      </p:sp>
      <p:sp>
        <p:nvSpPr>
          <p:cNvPr id="48" name="コンテンツ プレースホルダー 2">
            <a:extLst>
              <a:ext uri="{FF2B5EF4-FFF2-40B4-BE49-F238E27FC236}">
                <a16:creationId xmlns:a16="http://schemas.microsoft.com/office/drawing/2014/main" id="{123F330E-6F8C-B462-4D8A-3771A13D287E}"/>
              </a:ext>
            </a:extLst>
          </p:cNvPr>
          <p:cNvSpPr txBox="1">
            <a:spLocks/>
          </p:cNvSpPr>
          <p:nvPr/>
        </p:nvSpPr>
        <p:spPr>
          <a:xfrm>
            <a:off x="8755606" y="3616158"/>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T81</a:t>
            </a:r>
            <a:endParaRPr lang="ja-JP" altLang="en-US" sz="2400" dirty="0"/>
          </a:p>
        </p:txBody>
      </p:sp>
      <p:cxnSp>
        <p:nvCxnSpPr>
          <p:cNvPr id="24" name="直線矢印コネクタ 23">
            <a:extLst>
              <a:ext uri="{FF2B5EF4-FFF2-40B4-BE49-F238E27FC236}">
                <a16:creationId xmlns:a16="http://schemas.microsoft.com/office/drawing/2014/main" id="{98BE97D0-440A-9025-CB9C-CCB2FA576741}"/>
              </a:ext>
            </a:extLst>
          </p:cNvPr>
          <p:cNvCxnSpPr>
            <a:cxnSpLocks/>
          </p:cNvCxnSpPr>
          <p:nvPr/>
        </p:nvCxnSpPr>
        <p:spPr>
          <a:xfrm>
            <a:off x="2842692" y="2679772"/>
            <a:ext cx="0" cy="39975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左中かっこ 25">
            <a:extLst>
              <a:ext uri="{FF2B5EF4-FFF2-40B4-BE49-F238E27FC236}">
                <a16:creationId xmlns:a16="http://schemas.microsoft.com/office/drawing/2014/main" id="{0E98564A-27FA-9AAE-6A92-7A39A5F1B72D}"/>
              </a:ext>
            </a:extLst>
          </p:cNvPr>
          <p:cNvSpPr/>
          <p:nvPr/>
        </p:nvSpPr>
        <p:spPr>
          <a:xfrm rot="5400000">
            <a:off x="3641155" y="2468756"/>
            <a:ext cx="399758" cy="798493"/>
          </a:xfrm>
          <a:prstGeom prst="leftBrac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25997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1F48B-D1A6-08DC-E2F6-830557E180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4F75DE-0BFB-937C-7A47-9042A34F430D}"/>
              </a:ext>
            </a:extLst>
          </p:cNvPr>
          <p:cNvSpPr>
            <a:spLocks noGrp="1"/>
          </p:cNvSpPr>
          <p:nvPr>
            <p:ph type="title"/>
          </p:nvPr>
        </p:nvSpPr>
        <p:spPr/>
        <p:txBody>
          <a:bodyPr/>
          <a:lstStyle/>
          <a:p>
            <a:r>
              <a:rPr lang="ja-JP" altLang="en-US" sz="4800" dirty="0"/>
              <a:t>物体検知の妥当性からの</a:t>
            </a:r>
            <a:r>
              <a:rPr kumimoji="1" lang="ja-JP" altLang="en-US" dirty="0"/>
              <a:t>実験結果</a:t>
            </a:r>
          </a:p>
        </p:txBody>
      </p:sp>
      <p:sp>
        <p:nvSpPr>
          <p:cNvPr id="3" name="コンテンツ プレースホルダー 2">
            <a:extLst>
              <a:ext uri="{FF2B5EF4-FFF2-40B4-BE49-F238E27FC236}">
                <a16:creationId xmlns:a16="http://schemas.microsoft.com/office/drawing/2014/main" id="{57BBE694-54F3-ECA9-B497-6FF44D4B0504}"/>
              </a:ext>
            </a:extLst>
          </p:cNvPr>
          <p:cNvSpPr>
            <a:spLocks noGrp="1"/>
          </p:cNvSpPr>
          <p:nvPr>
            <p:ph idx="1"/>
          </p:nvPr>
        </p:nvSpPr>
        <p:spPr>
          <a:xfrm>
            <a:off x="1097280" y="1307581"/>
            <a:ext cx="10058400" cy="590667"/>
          </a:xfrm>
        </p:spPr>
        <p:txBody>
          <a:bodyPr>
            <a:normAutofit/>
          </a:bodyPr>
          <a:lstStyle/>
          <a:p>
            <a:r>
              <a:rPr lang="ja-JP" altLang="en-US" sz="2800" b="1" dirty="0"/>
              <a:t>物体検知の妥当性からの</a:t>
            </a:r>
            <a:r>
              <a:rPr kumimoji="1" lang="ja-JP" altLang="en-US" sz="2800" b="1" dirty="0"/>
              <a:t>信頼性スコア</a:t>
            </a:r>
          </a:p>
        </p:txBody>
      </p:sp>
      <p:sp>
        <p:nvSpPr>
          <p:cNvPr id="4" name="スライド番号プレースホルダー 3">
            <a:extLst>
              <a:ext uri="{FF2B5EF4-FFF2-40B4-BE49-F238E27FC236}">
                <a16:creationId xmlns:a16="http://schemas.microsoft.com/office/drawing/2014/main" id="{F3C4E1D4-113D-2CE0-50EC-74F7C4EC70B3}"/>
              </a:ext>
            </a:extLst>
          </p:cNvPr>
          <p:cNvSpPr>
            <a:spLocks noGrp="1"/>
          </p:cNvSpPr>
          <p:nvPr>
            <p:ph type="sldNum" sz="quarter" idx="12"/>
          </p:nvPr>
        </p:nvSpPr>
        <p:spPr/>
        <p:txBody>
          <a:bodyPr/>
          <a:lstStyle/>
          <a:p>
            <a:fld id="{025BF1CB-AC46-4392-AACF-5E1B0FBAF5D6}" type="slidenum">
              <a:rPr kumimoji="1" lang="ja-JP" altLang="en-US" smtClean="0"/>
              <a:t>19</a:t>
            </a:fld>
            <a:endParaRPr kumimoji="1" lang="ja-JP" altLang="en-US"/>
          </a:p>
        </p:txBody>
      </p:sp>
      <p:pic>
        <p:nvPicPr>
          <p:cNvPr id="7" name="図 6" descr="屋外, 記号, 山, 大きい が含まれている画像&#10;&#10;自動的に生成された説明">
            <a:extLst>
              <a:ext uri="{FF2B5EF4-FFF2-40B4-BE49-F238E27FC236}">
                <a16:creationId xmlns:a16="http://schemas.microsoft.com/office/drawing/2014/main" id="{97592AC9-32D3-E0AA-4D92-5FA5636835CB}"/>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626717" y="2198962"/>
            <a:ext cx="1212007" cy="1212007"/>
          </a:xfrm>
          <a:prstGeom prst="rect">
            <a:avLst/>
          </a:prstGeom>
          <a:noFill/>
          <a:ln>
            <a:noFill/>
          </a:ln>
        </p:spPr>
      </p:pic>
      <p:pic>
        <p:nvPicPr>
          <p:cNvPr id="8" name="図 7">
            <a:extLst>
              <a:ext uri="{FF2B5EF4-FFF2-40B4-BE49-F238E27FC236}">
                <a16:creationId xmlns:a16="http://schemas.microsoft.com/office/drawing/2014/main" id="{7FF8A315-B6D0-860A-9077-5A65807A0162}"/>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02250" y="2198962"/>
            <a:ext cx="1212007" cy="1212007"/>
          </a:xfrm>
          <a:prstGeom prst="rect">
            <a:avLst/>
          </a:prstGeom>
          <a:noFill/>
          <a:ln>
            <a:noFill/>
          </a:ln>
        </p:spPr>
      </p:pic>
      <p:pic>
        <p:nvPicPr>
          <p:cNvPr id="9" name="図 8" descr="山の上の建物&#10;&#10;中程度の精度で自動的に生成された説明">
            <a:extLst>
              <a:ext uri="{FF2B5EF4-FFF2-40B4-BE49-F238E27FC236}">
                <a16:creationId xmlns:a16="http://schemas.microsoft.com/office/drawing/2014/main" id="{79B673C3-2C8C-7216-7971-C1C6C505F82B}"/>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403563" y="2176669"/>
            <a:ext cx="1212007" cy="1212007"/>
          </a:xfrm>
          <a:prstGeom prst="rect">
            <a:avLst/>
          </a:prstGeom>
          <a:noFill/>
          <a:ln>
            <a:noFill/>
          </a:ln>
        </p:spPr>
      </p:pic>
      <p:pic>
        <p:nvPicPr>
          <p:cNvPr id="10" name="図 9" descr="屋外, 建物, 大きい, 眺め が含まれている画像&#10;&#10;自動的に生成された説明">
            <a:extLst>
              <a:ext uri="{FF2B5EF4-FFF2-40B4-BE49-F238E27FC236}">
                <a16:creationId xmlns:a16="http://schemas.microsoft.com/office/drawing/2014/main" id="{EEF52BDD-4E19-7C26-3217-F72218D7D550}"/>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626718" y="4032504"/>
            <a:ext cx="1212008" cy="1212008"/>
          </a:xfrm>
          <a:prstGeom prst="rect">
            <a:avLst/>
          </a:prstGeom>
          <a:noFill/>
          <a:ln>
            <a:noFill/>
          </a:ln>
        </p:spPr>
      </p:pic>
      <p:pic>
        <p:nvPicPr>
          <p:cNvPr id="11" name="図 10" descr="屋外, 大きい, 市, 水 が含まれている画像&#10;&#10;自動的に生成された説明">
            <a:extLst>
              <a:ext uri="{FF2B5EF4-FFF2-40B4-BE49-F238E27FC236}">
                <a16:creationId xmlns:a16="http://schemas.microsoft.com/office/drawing/2014/main" id="{E2D82F95-B227-ABD9-60EA-00D4D81DE1D3}"/>
              </a:ext>
            </a:extLst>
          </p:cNvPr>
          <p:cNvPicPr>
            <a:picLocks noChangeAspect="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002251" y="4032504"/>
            <a:ext cx="1212008" cy="1212008"/>
          </a:xfrm>
          <a:prstGeom prst="rect">
            <a:avLst/>
          </a:prstGeom>
          <a:noFill/>
          <a:ln>
            <a:noFill/>
          </a:ln>
        </p:spPr>
      </p:pic>
      <p:pic>
        <p:nvPicPr>
          <p:cNvPr id="12" name="図 11" descr="屋外, 大きい, 建物, 市 が含まれている画像&#10;&#10;自動的に生成された説明">
            <a:extLst>
              <a:ext uri="{FF2B5EF4-FFF2-40B4-BE49-F238E27FC236}">
                <a16:creationId xmlns:a16="http://schemas.microsoft.com/office/drawing/2014/main" id="{EE3E1DF5-4C4B-C986-A06E-E8EF6CF713A9}"/>
              </a:ext>
            </a:extLst>
          </p:cNvPr>
          <p:cNvPicPr>
            <a:picLocks noChangeAspect="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8403564" y="4010211"/>
            <a:ext cx="1212008" cy="1212008"/>
          </a:xfrm>
          <a:prstGeom prst="rect">
            <a:avLst/>
          </a:prstGeom>
          <a:noFill/>
          <a:ln>
            <a:noFill/>
          </a:ln>
        </p:spPr>
      </p:pic>
      <p:sp>
        <p:nvSpPr>
          <p:cNvPr id="13" name="コンテンツ プレースホルダー 2">
            <a:extLst>
              <a:ext uri="{FF2B5EF4-FFF2-40B4-BE49-F238E27FC236}">
                <a16:creationId xmlns:a16="http://schemas.microsoft.com/office/drawing/2014/main" id="{17173FBD-DED0-975B-723F-A00988853913}"/>
              </a:ext>
            </a:extLst>
          </p:cNvPr>
          <p:cNvSpPr txBox="1">
            <a:spLocks/>
          </p:cNvSpPr>
          <p:nvPr/>
        </p:nvSpPr>
        <p:spPr>
          <a:xfrm>
            <a:off x="6045148" y="1755004"/>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T1</a:t>
            </a:r>
            <a:endParaRPr lang="ja-JP" altLang="en-US" sz="2400" dirty="0"/>
          </a:p>
        </p:txBody>
      </p:sp>
      <p:sp>
        <p:nvSpPr>
          <p:cNvPr id="14" name="コンテンツ プレースホルダー 2">
            <a:extLst>
              <a:ext uri="{FF2B5EF4-FFF2-40B4-BE49-F238E27FC236}">
                <a16:creationId xmlns:a16="http://schemas.microsoft.com/office/drawing/2014/main" id="{4A66AD47-9574-DE5A-3823-42946BDFBEE3}"/>
              </a:ext>
            </a:extLst>
          </p:cNvPr>
          <p:cNvSpPr txBox="1">
            <a:spLocks/>
          </p:cNvSpPr>
          <p:nvPr/>
        </p:nvSpPr>
        <p:spPr>
          <a:xfrm>
            <a:off x="7348929" y="1751069"/>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T26</a:t>
            </a:r>
            <a:endParaRPr lang="ja-JP" altLang="en-US" sz="2400" dirty="0"/>
          </a:p>
        </p:txBody>
      </p:sp>
      <p:sp>
        <p:nvSpPr>
          <p:cNvPr id="15" name="コンテンツ プレースホルダー 2">
            <a:extLst>
              <a:ext uri="{FF2B5EF4-FFF2-40B4-BE49-F238E27FC236}">
                <a16:creationId xmlns:a16="http://schemas.microsoft.com/office/drawing/2014/main" id="{2FC19D14-CE4A-3142-A6E9-1F04C8A79019}"/>
              </a:ext>
            </a:extLst>
          </p:cNvPr>
          <p:cNvSpPr txBox="1">
            <a:spLocks/>
          </p:cNvSpPr>
          <p:nvPr/>
        </p:nvSpPr>
        <p:spPr>
          <a:xfrm>
            <a:off x="8748636" y="1780844"/>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T81</a:t>
            </a:r>
            <a:endParaRPr lang="ja-JP" altLang="en-US" sz="2400" dirty="0"/>
          </a:p>
        </p:txBody>
      </p:sp>
      <p:pic>
        <p:nvPicPr>
          <p:cNvPr id="21" name="図 20" descr="グラフ, ヒストグラム&#10;&#10;自動的に生成された説明">
            <a:extLst>
              <a:ext uri="{FF2B5EF4-FFF2-40B4-BE49-F238E27FC236}">
                <a16:creationId xmlns:a16="http://schemas.microsoft.com/office/drawing/2014/main" id="{87D205E4-4C3A-81C4-B889-BF8F8C6EF7F0}"/>
              </a:ext>
            </a:extLst>
          </p:cNvPr>
          <p:cNvPicPr>
            <a:picLocks noChangeAspect="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837484" y="3573052"/>
            <a:ext cx="2727251" cy="2047306"/>
          </a:xfrm>
          <a:prstGeom prst="rect">
            <a:avLst/>
          </a:prstGeom>
          <a:noFill/>
          <a:ln>
            <a:noFill/>
          </a:ln>
        </p:spPr>
      </p:pic>
      <p:sp>
        <p:nvSpPr>
          <p:cNvPr id="22" name="コンテンツ プレースホルダー 2">
            <a:extLst>
              <a:ext uri="{FF2B5EF4-FFF2-40B4-BE49-F238E27FC236}">
                <a16:creationId xmlns:a16="http://schemas.microsoft.com/office/drawing/2014/main" id="{A98C9651-DA69-6CEB-A0A1-53CCDCCE7E26}"/>
              </a:ext>
            </a:extLst>
          </p:cNvPr>
          <p:cNvSpPr txBox="1">
            <a:spLocks/>
          </p:cNvSpPr>
          <p:nvPr/>
        </p:nvSpPr>
        <p:spPr>
          <a:xfrm>
            <a:off x="1602134" y="2583551"/>
            <a:ext cx="470701" cy="49597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a:t>
            </a:r>
            <a:endParaRPr lang="ja-JP" altLang="en-US" sz="2400" dirty="0"/>
          </a:p>
        </p:txBody>
      </p:sp>
      <p:sp>
        <p:nvSpPr>
          <p:cNvPr id="23" name="コンテンツ プレースホルダー 2">
            <a:extLst>
              <a:ext uri="{FF2B5EF4-FFF2-40B4-BE49-F238E27FC236}">
                <a16:creationId xmlns:a16="http://schemas.microsoft.com/office/drawing/2014/main" id="{0C941A6E-B52D-1CF3-E3B5-38ED208F2286}"/>
              </a:ext>
            </a:extLst>
          </p:cNvPr>
          <p:cNvSpPr txBox="1">
            <a:spLocks/>
          </p:cNvSpPr>
          <p:nvPr/>
        </p:nvSpPr>
        <p:spPr>
          <a:xfrm>
            <a:off x="1522555" y="4220857"/>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i26</a:t>
            </a:r>
            <a:endParaRPr lang="ja-JP" altLang="en-US" sz="2400" dirty="0"/>
          </a:p>
        </p:txBody>
      </p:sp>
      <p:sp>
        <p:nvSpPr>
          <p:cNvPr id="27" name="左中かっこ 26">
            <a:extLst>
              <a:ext uri="{FF2B5EF4-FFF2-40B4-BE49-F238E27FC236}">
                <a16:creationId xmlns:a16="http://schemas.microsoft.com/office/drawing/2014/main" id="{A4E62E55-9E41-960E-3C36-5C8D60A87D5E}"/>
              </a:ext>
            </a:extLst>
          </p:cNvPr>
          <p:cNvSpPr/>
          <p:nvPr/>
        </p:nvSpPr>
        <p:spPr>
          <a:xfrm rot="5400000">
            <a:off x="2573405" y="4365331"/>
            <a:ext cx="372943" cy="728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左中かっこ 27">
            <a:extLst>
              <a:ext uri="{FF2B5EF4-FFF2-40B4-BE49-F238E27FC236}">
                <a16:creationId xmlns:a16="http://schemas.microsoft.com/office/drawing/2014/main" id="{0C736834-9794-37FF-90D3-CF606BD3B37A}"/>
              </a:ext>
            </a:extLst>
          </p:cNvPr>
          <p:cNvSpPr/>
          <p:nvPr/>
        </p:nvSpPr>
        <p:spPr>
          <a:xfrm rot="5400000">
            <a:off x="3559344" y="4376710"/>
            <a:ext cx="350184" cy="72858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9B66872-0AD8-7B08-641F-5CB0530D2FA0}"/>
              </a:ext>
            </a:extLst>
          </p:cNvPr>
          <p:cNvSpPr txBox="1">
            <a:spLocks/>
          </p:cNvSpPr>
          <p:nvPr/>
        </p:nvSpPr>
        <p:spPr>
          <a:xfrm>
            <a:off x="1097280" y="5550420"/>
            <a:ext cx="10058400" cy="85737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6700" indent="-266700">
              <a:buFont typeface="Wingdings" panose="05000000000000000000" pitchFamily="2" charset="2"/>
              <a:buChar char="Ø"/>
            </a:pPr>
            <a:r>
              <a:rPr lang="ja-JP" altLang="en-US" sz="2400" dirty="0"/>
              <a:t>一部信頼性が適切に算出されない箇所があった．</a:t>
            </a:r>
            <a:endParaRPr lang="en-US" altLang="ja-JP" sz="2400" dirty="0"/>
          </a:p>
          <a:p>
            <a:pPr marL="273050" indent="0">
              <a:buNone/>
            </a:pPr>
            <a:r>
              <a:rPr lang="ja-JP" altLang="en-US" sz="2400" dirty="0"/>
              <a:t>→　物体検知モデルとデータセットの互換性から，追加学習が必要と考えられる</a:t>
            </a:r>
            <a:endParaRPr lang="en-US" altLang="ja-JP" sz="2400" dirty="0"/>
          </a:p>
        </p:txBody>
      </p:sp>
      <p:sp>
        <p:nvSpPr>
          <p:cNvPr id="32" name="四角形: 角を丸くする 31">
            <a:extLst>
              <a:ext uri="{FF2B5EF4-FFF2-40B4-BE49-F238E27FC236}">
                <a16:creationId xmlns:a16="http://schemas.microsoft.com/office/drawing/2014/main" id="{28D0D488-60FA-6E1C-9ADF-1AFF6F15B5E2}"/>
              </a:ext>
            </a:extLst>
          </p:cNvPr>
          <p:cNvSpPr/>
          <p:nvPr/>
        </p:nvSpPr>
        <p:spPr>
          <a:xfrm>
            <a:off x="5404978" y="2120504"/>
            <a:ext cx="4336522" cy="138868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2E44126B-EFA1-FAE0-62AB-DC5A65E48BE6}"/>
              </a:ext>
            </a:extLst>
          </p:cNvPr>
          <p:cNvSpPr/>
          <p:nvPr/>
        </p:nvSpPr>
        <p:spPr>
          <a:xfrm>
            <a:off x="5439992" y="3951404"/>
            <a:ext cx="4336522" cy="138868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グラフ, ヒストグラム&#10;&#10;自動的に生成された説明">
            <a:extLst>
              <a:ext uri="{FF2B5EF4-FFF2-40B4-BE49-F238E27FC236}">
                <a16:creationId xmlns:a16="http://schemas.microsoft.com/office/drawing/2014/main" id="{2A2FB11F-3767-7032-76FE-DC68AD3C5F70}"/>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845816" y="1731165"/>
            <a:ext cx="2727251" cy="2047306"/>
          </a:xfrm>
          <a:prstGeom prst="rect">
            <a:avLst/>
          </a:prstGeom>
          <a:noFill/>
          <a:ln>
            <a:noFill/>
          </a:ln>
        </p:spPr>
      </p:pic>
      <p:sp>
        <p:nvSpPr>
          <p:cNvPr id="46" name="コンテンツ プレースホルダー 2">
            <a:extLst>
              <a:ext uri="{FF2B5EF4-FFF2-40B4-BE49-F238E27FC236}">
                <a16:creationId xmlns:a16="http://schemas.microsoft.com/office/drawing/2014/main" id="{319DEAE3-D3CA-BBF7-7053-5D7D558BF075}"/>
              </a:ext>
            </a:extLst>
          </p:cNvPr>
          <p:cNvSpPr txBox="1">
            <a:spLocks/>
          </p:cNvSpPr>
          <p:nvPr/>
        </p:nvSpPr>
        <p:spPr>
          <a:xfrm>
            <a:off x="6052118" y="3590318"/>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T1</a:t>
            </a:r>
            <a:endParaRPr lang="ja-JP" altLang="en-US" sz="2400" dirty="0"/>
          </a:p>
        </p:txBody>
      </p:sp>
      <p:sp>
        <p:nvSpPr>
          <p:cNvPr id="47" name="コンテンツ プレースホルダー 2">
            <a:extLst>
              <a:ext uri="{FF2B5EF4-FFF2-40B4-BE49-F238E27FC236}">
                <a16:creationId xmlns:a16="http://schemas.microsoft.com/office/drawing/2014/main" id="{A7B18C05-87E5-9D3F-6C24-0B5E0D3F014D}"/>
              </a:ext>
            </a:extLst>
          </p:cNvPr>
          <p:cNvSpPr txBox="1">
            <a:spLocks/>
          </p:cNvSpPr>
          <p:nvPr/>
        </p:nvSpPr>
        <p:spPr>
          <a:xfrm>
            <a:off x="7355899" y="3586383"/>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T26</a:t>
            </a:r>
            <a:endParaRPr lang="ja-JP" altLang="en-US" sz="2400" dirty="0"/>
          </a:p>
        </p:txBody>
      </p:sp>
      <p:sp>
        <p:nvSpPr>
          <p:cNvPr id="48" name="コンテンツ プレースホルダー 2">
            <a:extLst>
              <a:ext uri="{FF2B5EF4-FFF2-40B4-BE49-F238E27FC236}">
                <a16:creationId xmlns:a16="http://schemas.microsoft.com/office/drawing/2014/main" id="{8E83E0F6-8E41-C3C4-59BA-D8AB4DC3CF51}"/>
              </a:ext>
            </a:extLst>
          </p:cNvPr>
          <p:cNvSpPr txBox="1">
            <a:spLocks/>
          </p:cNvSpPr>
          <p:nvPr/>
        </p:nvSpPr>
        <p:spPr>
          <a:xfrm>
            <a:off x="8755606" y="3616158"/>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T81</a:t>
            </a:r>
            <a:endParaRPr lang="ja-JP" altLang="en-US" sz="2400" dirty="0"/>
          </a:p>
        </p:txBody>
      </p:sp>
      <p:cxnSp>
        <p:nvCxnSpPr>
          <p:cNvPr id="24" name="直線矢印コネクタ 23">
            <a:extLst>
              <a:ext uri="{FF2B5EF4-FFF2-40B4-BE49-F238E27FC236}">
                <a16:creationId xmlns:a16="http://schemas.microsoft.com/office/drawing/2014/main" id="{5B2DDA24-B224-D9B7-2AD8-606FFD38CFF9}"/>
              </a:ext>
            </a:extLst>
          </p:cNvPr>
          <p:cNvCxnSpPr>
            <a:cxnSpLocks/>
          </p:cNvCxnSpPr>
          <p:nvPr/>
        </p:nvCxnSpPr>
        <p:spPr>
          <a:xfrm>
            <a:off x="2842692" y="2679772"/>
            <a:ext cx="0" cy="39975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左中かっこ 25">
            <a:extLst>
              <a:ext uri="{FF2B5EF4-FFF2-40B4-BE49-F238E27FC236}">
                <a16:creationId xmlns:a16="http://schemas.microsoft.com/office/drawing/2014/main" id="{5DBD8296-1EE7-473B-F11D-4FB912CA6E50}"/>
              </a:ext>
            </a:extLst>
          </p:cNvPr>
          <p:cNvSpPr/>
          <p:nvPr/>
        </p:nvSpPr>
        <p:spPr>
          <a:xfrm rot="5400000">
            <a:off x="3641155" y="2468756"/>
            <a:ext cx="399758" cy="798493"/>
          </a:xfrm>
          <a:prstGeom prst="leftBrac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85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C8AC74-D5D2-7EF6-6308-19AE3A6B9129}"/>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1559A0AB-B0A0-5F8B-1EA4-02F85AB2353F}"/>
              </a:ext>
            </a:extLst>
          </p:cNvPr>
          <p:cNvSpPr>
            <a:spLocks noGrp="1"/>
          </p:cNvSpPr>
          <p:nvPr>
            <p:ph idx="1"/>
          </p:nvPr>
        </p:nvSpPr>
        <p:spPr>
          <a:xfrm>
            <a:off x="1097280" y="1442706"/>
            <a:ext cx="10058400" cy="4789928"/>
          </a:xfrm>
        </p:spPr>
        <p:txBody>
          <a:bodyPr>
            <a:normAutofit/>
          </a:bodyPr>
          <a:lstStyle/>
          <a:p>
            <a:pPr marL="449263" indent="-449263">
              <a:lnSpc>
                <a:spcPct val="100000"/>
              </a:lnSpc>
              <a:buFont typeface="Wingdings" panose="05000000000000000000" pitchFamily="2" charset="2"/>
              <a:buChar char="Ø"/>
            </a:pPr>
            <a:r>
              <a:rPr kumimoji="1" lang="ja-JP" altLang="en-US" sz="2800" dirty="0"/>
              <a:t>自然環境観測は，</a:t>
            </a:r>
            <a:r>
              <a:rPr kumimoji="1" lang="ja-JP" altLang="en-US" sz="2800" dirty="0">
                <a:solidFill>
                  <a:srgbClr val="FF0000"/>
                </a:solidFill>
              </a:rPr>
              <a:t>環境問題の把握や災害検知といった目的</a:t>
            </a:r>
            <a:r>
              <a:rPr kumimoji="1" lang="ja-JP" altLang="en-US" sz="2800" dirty="0"/>
              <a:t>で，</a:t>
            </a:r>
            <a:r>
              <a:rPr lang="ja-JP" altLang="en-US" sz="2800" dirty="0"/>
              <a:t>重要視</a:t>
            </a:r>
            <a:r>
              <a:rPr kumimoji="1" lang="ja-JP" altLang="en-US" sz="2800" dirty="0"/>
              <a:t>されている．</a:t>
            </a:r>
            <a:endParaRPr kumimoji="1" lang="en-US" altLang="ja-JP" sz="2800" dirty="0"/>
          </a:p>
          <a:p>
            <a:pPr marL="449263" indent="-449263">
              <a:lnSpc>
                <a:spcPct val="100000"/>
              </a:lnSpc>
              <a:buFont typeface="Wingdings" panose="05000000000000000000" pitchFamily="2" charset="2"/>
              <a:buChar char="Ø"/>
            </a:pPr>
            <a:r>
              <a:rPr kumimoji="1" lang="ja-JP" altLang="en-US" sz="2800" dirty="0">
                <a:solidFill>
                  <a:srgbClr val="FF0000"/>
                </a:solidFill>
              </a:rPr>
              <a:t>無人航空機（ヘリコプター，ドローン等）は</a:t>
            </a:r>
            <a:r>
              <a:rPr kumimoji="1" lang="ja-JP" altLang="en-US" sz="2800" dirty="0"/>
              <a:t>，</a:t>
            </a:r>
            <a:r>
              <a:rPr kumimoji="1" lang="ja-JP" altLang="en-US" sz="2800" dirty="0">
                <a:solidFill>
                  <a:srgbClr val="FF0000"/>
                </a:solidFill>
              </a:rPr>
              <a:t>自然</a:t>
            </a:r>
            <a:r>
              <a:rPr lang="ja-JP" altLang="en-US" sz="2800" dirty="0">
                <a:solidFill>
                  <a:srgbClr val="FF0000"/>
                </a:solidFill>
              </a:rPr>
              <a:t>環境観測</a:t>
            </a:r>
            <a:r>
              <a:rPr kumimoji="1" lang="ja-JP" altLang="en-US" sz="2800" dirty="0"/>
              <a:t>，物資の運搬，品質管理と</a:t>
            </a:r>
            <a:r>
              <a:rPr lang="ja-JP" altLang="en-US" sz="2800" dirty="0"/>
              <a:t>幅広い分野で</a:t>
            </a:r>
            <a:r>
              <a:rPr kumimoji="1" lang="ja-JP" altLang="en-US" sz="2800" dirty="0">
                <a:solidFill>
                  <a:srgbClr val="FF0000"/>
                </a:solidFill>
              </a:rPr>
              <a:t>活用されている．</a:t>
            </a:r>
            <a:endParaRPr kumimoji="1" lang="en-US" altLang="ja-JP" sz="2800" dirty="0">
              <a:solidFill>
                <a:srgbClr val="FF0000"/>
              </a:solidFill>
            </a:endParaRPr>
          </a:p>
          <a:p>
            <a:pPr marL="741871" lvl="1" indent="-449263">
              <a:lnSpc>
                <a:spcPct val="100000"/>
              </a:lnSpc>
              <a:buFont typeface="Arial" panose="020B0604020202020204" pitchFamily="34" charset="0"/>
              <a:buChar char="•"/>
            </a:pPr>
            <a:r>
              <a:rPr lang="ja-JP" altLang="en-US" sz="2000" dirty="0"/>
              <a:t>例として，農業での</a:t>
            </a:r>
            <a:r>
              <a:rPr kumimoji="1" lang="ja-JP" altLang="en-US" sz="2000" dirty="0"/>
              <a:t>農薬散布が，作業負担の軽減，作業時間の短縮，散布時の安全性から注目されている </a:t>
            </a:r>
            <a:r>
              <a:rPr kumimoji="1" lang="en-US" altLang="ja-JP" sz="2000" dirty="0"/>
              <a:t>1).</a:t>
            </a:r>
            <a:endParaRPr lang="en-US" altLang="ja-JP" sz="2000" dirty="0"/>
          </a:p>
        </p:txBody>
      </p:sp>
      <p:sp>
        <p:nvSpPr>
          <p:cNvPr id="4" name="スライド番号プレースホルダー 3">
            <a:extLst>
              <a:ext uri="{FF2B5EF4-FFF2-40B4-BE49-F238E27FC236}">
                <a16:creationId xmlns:a16="http://schemas.microsoft.com/office/drawing/2014/main" id="{43C04B6F-5443-9AD0-9957-2116BC5A668C}"/>
              </a:ext>
            </a:extLst>
          </p:cNvPr>
          <p:cNvSpPr>
            <a:spLocks noGrp="1"/>
          </p:cNvSpPr>
          <p:nvPr>
            <p:ph type="sldNum" sz="quarter" idx="12"/>
          </p:nvPr>
        </p:nvSpPr>
        <p:spPr/>
        <p:txBody>
          <a:bodyPr/>
          <a:lstStyle/>
          <a:p>
            <a:fld id="{025BF1CB-AC46-4392-AACF-5E1B0FBAF5D6}" type="slidenum">
              <a:rPr kumimoji="1" lang="ja-JP" altLang="en-US" smtClean="0"/>
              <a:t>2</a:t>
            </a:fld>
            <a:endParaRPr kumimoji="1" lang="ja-JP" altLang="en-US"/>
          </a:p>
        </p:txBody>
      </p:sp>
    </p:spTree>
    <p:extLst>
      <p:ext uri="{BB962C8B-B14F-4D97-AF65-F5344CB8AC3E}">
        <p14:creationId xmlns:p14="http://schemas.microsoft.com/office/powerpoint/2010/main" val="3044327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372-51A6-7B04-84C0-BA90647606E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078372-EA28-7DFC-AF11-12B0EF1F859E}"/>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7C8ED8A-F3BB-D2DB-AED7-374797ED7E1D}"/>
              </a:ext>
            </a:extLst>
          </p:cNvPr>
          <p:cNvSpPr>
            <a:spLocks noGrp="1"/>
          </p:cNvSpPr>
          <p:nvPr>
            <p:ph idx="1"/>
          </p:nvPr>
        </p:nvSpPr>
        <p:spPr>
          <a:xfrm>
            <a:off x="1097280" y="1442706"/>
            <a:ext cx="10058400" cy="4592334"/>
          </a:xfrm>
        </p:spPr>
        <p:txBody>
          <a:bodyPr>
            <a:normAutofit/>
          </a:bodyPr>
          <a:lstStyle/>
          <a:p>
            <a:pPr marL="365125" indent="-365125">
              <a:buFont typeface="Wingdings" panose="05000000000000000000" pitchFamily="2" charset="2"/>
              <a:buChar char="Ø"/>
            </a:pPr>
            <a:r>
              <a:rPr kumimoji="1" lang="ja-JP" altLang="en-US" sz="2400" dirty="0"/>
              <a:t>自然環境を対象とした移動観測における撮影画像の信頼性算出手法を提案した．</a:t>
            </a:r>
            <a:endParaRPr kumimoji="1" lang="en-US" altLang="ja-JP" sz="2400" dirty="0"/>
          </a:p>
          <a:p>
            <a:pPr marL="365125" indent="-365125">
              <a:buFont typeface="Wingdings" panose="05000000000000000000" pitchFamily="2" charset="2"/>
              <a:buChar char="Ø"/>
            </a:pPr>
            <a:r>
              <a:rPr lang="ja-JP" altLang="en-US" sz="2400" dirty="0"/>
              <a:t>実験システムを用いて，</a:t>
            </a:r>
            <a:r>
              <a:rPr lang="ja-JP" altLang="en-US" sz="2400" dirty="0">
                <a:solidFill>
                  <a:srgbClr val="FF0000"/>
                </a:solidFill>
              </a:rPr>
              <a:t>時間連続性，空間連続性，物体検知の妥当性</a:t>
            </a:r>
            <a:r>
              <a:rPr lang="ja-JP" altLang="en-US" sz="2400" dirty="0"/>
              <a:t>から実現可能性を確認した．</a:t>
            </a:r>
            <a:endParaRPr lang="en-US" altLang="ja-JP" sz="2400" dirty="0"/>
          </a:p>
          <a:p>
            <a:pPr marL="365125" indent="-365125">
              <a:buFont typeface="Wingdings" panose="05000000000000000000" pitchFamily="2" charset="2"/>
              <a:buChar char="Ø"/>
            </a:pPr>
            <a:r>
              <a:rPr kumimoji="1" lang="ja-JP" altLang="en-US" sz="2400" dirty="0"/>
              <a:t>今後の展望として，実際の自然環境をモニタリングした観測データを用いて提案手法の有効性と実用性を評価する予定である．</a:t>
            </a:r>
          </a:p>
        </p:txBody>
      </p:sp>
      <p:sp>
        <p:nvSpPr>
          <p:cNvPr id="4" name="スライド番号プレースホルダー 3">
            <a:extLst>
              <a:ext uri="{FF2B5EF4-FFF2-40B4-BE49-F238E27FC236}">
                <a16:creationId xmlns:a16="http://schemas.microsoft.com/office/drawing/2014/main" id="{77D2CCDC-223D-DAE4-FA13-64D7D7E7F19D}"/>
              </a:ext>
            </a:extLst>
          </p:cNvPr>
          <p:cNvSpPr>
            <a:spLocks noGrp="1"/>
          </p:cNvSpPr>
          <p:nvPr>
            <p:ph type="sldNum" sz="quarter" idx="12"/>
          </p:nvPr>
        </p:nvSpPr>
        <p:spPr/>
        <p:txBody>
          <a:bodyPr/>
          <a:lstStyle/>
          <a:p>
            <a:fld id="{025BF1CB-AC46-4392-AACF-5E1B0FBAF5D6}" type="slidenum">
              <a:rPr kumimoji="1" lang="ja-JP" altLang="en-US" smtClean="0"/>
              <a:t>20</a:t>
            </a:fld>
            <a:endParaRPr kumimoji="1" lang="ja-JP" altLang="en-US"/>
          </a:p>
        </p:txBody>
      </p:sp>
    </p:spTree>
    <p:extLst>
      <p:ext uri="{BB962C8B-B14F-4D97-AF65-F5344CB8AC3E}">
        <p14:creationId xmlns:p14="http://schemas.microsoft.com/office/powerpoint/2010/main" val="3934586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E4E20-1BF8-F502-E060-42C3ED0C3D0D}"/>
              </a:ext>
            </a:extLst>
          </p:cNvPr>
          <p:cNvSpPr>
            <a:spLocks noGrp="1"/>
          </p:cNvSpPr>
          <p:nvPr>
            <p:ph type="title"/>
          </p:nvPr>
        </p:nvSpPr>
        <p:spPr>
          <a:xfrm>
            <a:off x="1154083" y="3008570"/>
            <a:ext cx="10058400" cy="840860"/>
          </a:xfrm>
        </p:spPr>
        <p:txBody>
          <a:bodyPr/>
          <a:lstStyle/>
          <a:p>
            <a:pPr algn="ctr"/>
            <a:r>
              <a:rPr kumimoji="1" lang="ja-JP" altLang="en-US" dirty="0"/>
              <a:t>ご清聴ありがとうございました。</a:t>
            </a:r>
          </a:p>
        </p:txBody>
      </p:sp>
      <p:sp>
        <p:nvSpPr>
          <p:cNvPr id="3" name="スライド番号プレースホルダー 2">
            <a:extLst>
              <a:ext uri="{FF2B5EF4-FFF2-40B4-BE49-F238E27FC236}">
                <a16:creationId xmlns:a16="http://schemas.microsoft.com/office/drawing/2014/main" id="{4A198CD7-C513-9BDC-73D2-E94D2FF7A95C}"/>
              </a:ext>
            </a:extLst>
          </p:cNvPr>
          <p:cNvSpPr>
            <a:spLocks noGrp="1"/>
          </p:cNvSpPr>
          <p:nvPr>
            <p:ph type="sldNum" sz="quarter" idx="12"/>
          </p:nvPr>
        </p:nvSpPr>
        <p:spPr/>
        <p:txBody>
          <a:bodyPr/>
          <a:lstStyle/>
          <a:p>
            <a:fld id="{025BF1CB-AC46-4392-AACF-5E1B0FBAF5D6}" type="slidenum">
              <a:rPr kumimoji="1" lang="ja-JP" altLang="en-US" smtClean="0"/>
              <a:t>21</a:t>
            </a:fld>
            <a:endParaRPr kumimoji="1" lang="ja-JP" altLang="en-US"/>
          </a:p>
        </p:txBody>
      </p:sp>
    </p:spTree>
    <p:extLst>
      <p:ext uri="{BB962C8B-B14F-4D97-AF65-F5344CB8AC3E}">
        <p14:creationId xmlns:p14="http://schemas.microsoft.com/office/powerpoint/2010/main" val="212274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DE019-87EC-4D3E-D9DC-834D0F440C31}"/>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249E52E8-009E-741B-D2B0-6EF90698AC30}"/>
              </a:ext>
            </a:extLst>
          </p:cNvPr>
          <p:cNvSpPr>
            <a:spLocks noGrp="1"/>
          </p:cNvSpPr>
          <p:nvPr>
            <p:ph idx="1"/>
          </p:nvPr>
        </p:nvSpPr>
        <p:spPr/>
        <p:txBody>
          <a:bodyPr/>
          <a:lstStyle/>
          <a:p>
            <a:pPr marL="0" indent="0">
              <a:buNone/>
            </a:pPr>
            <a:r>
              <a:rPr kumimoji="1" lang="en-US" altLang="ja-JP" dirty="0"/>
              <a:t>1) </a:t>
            </a:r>
            <a:r>
              <a:rPr kumimoji="1" lang="ja-JP" altLang="en-US" dirty="0"/>
              <a:t>リプラス：「ドローンによる農薬散布のメリット・デメリット｜料金相場も紹介」</a:t>
            </a:r>
            <a:r>
              <a:rPr kumimoji="1" lang="en-US" altLang="ja-JP" dirty="0"/>
              <a:t>, 2023.10.5, URL:https://shizenenergy.net/re-plus/column/agriculture/drones_for_pesticide_applications/#:~:text=%E5%AE%8C%E4%BA%86%E3%81%A7%E3%81%8D%E3%81%BE%E3%81%99%E3%80%82-,%E4%BD%9C%E6%A5%AD%E6%99%82%E9%96%93%E3%82%92%E7%9F%AD%E7%B8%AE%E3%81%A7%E3%81%8D%E3%82%8B,%E3%81%9F%E3%81%93%E3%81%A8%E3%81%AB%E3%81%AA%E3%82%8A%E3%81%BE%E3%81%99%E3%80%82</a:t>
            </a:r>
          </a:p>
          <a:p>
            <a:pPr marL="0" indent="0">
              <a:buNone/>
            </a:pPr>
            <a:r>
              <a:rPr kumimoji="1" lang="en-US" altLang="ja-JP" dirty="0"/>
              <a:t>2) </a:t>
            </a:r>
            <a:r>
              <a:rPr kumimoji="1" lang="ja-JP" altLang="en-US" dirty="0"/>
              <a:t>気象庁</a:t>
            </a:r>
            <a:r>
              <a:rPr lang="ja-JP" altLang="en-US" dirty="0"/>
              <a:t>：「ウィンドプロファイラ」，</a:t>
            </a:r>
            <a:r>
              <a:rPr lang="en-US" altLang="ja-JP" dirty="0"/>
              <a:t>2024</a:t>
            </a:r>
            <a:r>
              <a:rPr lang="ja-JP" altLang="en-US" dirty="0"/>
              <a:t>年</a:t>
            </a:r>
            <a:r>
              <a:rPr lang="en-US" altLang="ja-JP" dirty="0"/>
              <a:t>4</a:t>
            </a:r>
            <a:r>
              <a:rPr lang="ja-JP" altLang="en-US" dirty="0"/>
              <a:t>月</a:t>
            </a:r>
            <a:r>
              <a:rPr lang="en-US" altLang="ja-JP" dirty="0"/>
              <a:t>14</a:t>
            </a:r>
            <a:r>
              <a:rPr lang="ja-JP" altLang="en-US" dirty="0"/>
              <a:t>日参照，</a:t>
            </a:r>
            <a:r>
              <a:rPr kumimoji="1" lang="en-US" altLang="ja-JP" dirty="0">
                <a:hlinkClick r:id="rId2"/>
              </a:rPr>
              <a:t>URL:https://www.jma.go.jp/jma/kishou/know/windpro/kaisetsu.html</a:t>
            </a:r>
            <a:endParaRPr kumimoji="1" lang="en-US" altLang="ja-JP" dirty="0"/>
          </a:p>
          <a:p>
            <a:pPr marL="0" indent="0">
              <a:buNone/>
            </a:pPr>
            <a:r>
              <a:rPr lang="en-US" altLang="ja-JP" dirty="0"/>
              <a:t>3) </a:t>
            </a:r>
            <a:r>
              <a:rPr lang="ja-JP" altLang="en-US" dirty="0"/>
              <a:t>日本気象株式会社：「次世代エアモビリティと気象観測」，</a:t>
            </a:r>
            <a:r>
              <a:rPr lang="en-US" altLang="ja-JP" dirty="0"/>
              <a:t>2024.2.13, </a:t>
            </a:r>
            <a:r>
              <a:rPr lang="en-US" altLang="ja-JP" dirty="0">
                <a:hlinkClick r:id="rId3"/>
              </a:rPr>
              <a:t>URL:https://www.pref.ehime.jp/uploaded/attachment/109690.pdf</a:t>
            </a:r>
            <a:endParaRPr lang="en-US" altLang="ja-JP" dirty="0"/>
          </a:p>
          <a:p>
            <a:pPr marL="0" indent="0">
              <a:buNone/>
            </a:pPr>
            <a:r>
              <a:rPr lang="en-US" altLang="ja-JP" dirty="0"/>
              <a:t>4) </a:t>
            </a:r>
            <a:r>
              <a:rPr lang="ja-JP" altLang="en-US" dirty="0"/>
              <a:t>気象庁</a:t>
            </a:r>
            <a:r>
              <a:rPr lang="en-US" altLang="ja-JP" dirty="0"/>
              <a:t>:</a:t>
            </a:r>
            <a:r>
              <a:rPr lang="ja-JP" altLang="en-US" dirty="0"/>
              <a:t>「無人航空機に係る事故等報告一覧」</a:t>
            </a:r>
            <a:r>
              <a:rPr lang="en-US" altLang="ja-JP" dirty="0"/>
              <a:t>,2024</a:t>
            </a:r>
            <a:r>
              <a:rPr lang="ja-JP" altLang="en-US" dirty="0"/>
              <a:t>年</a:t>
            </a:r>
            <a:r>
              <a:rPr lang="en-US" altLang="ja-JP" dirty="0"/>
              <a:t>1</a:t>
            </a:r>
            <a:r>
              <a:rPr lang="ja-JP" altLang="en-US" dirty="0"/>
              <a:t>月末時点</a:t>
            </a:r>
            <a:r>
              <a:rPr lang="en-US" altLang="ja-JP" dirty="0"/>
              <a:t>,2024.4.15</a:t>
            </a:r>
            <a:r>
              <a:rPr lang="ja-JP" altLang="en-US" dirty="0"/>
              <a:t>参照</a:t>
            </a:r>
            <a:r>
              <a:rPr lang="en-US" altLang="ja-JP" dirty="0"/>
              <a:t>,</a:t>
            </a:r>
          </a:p>
          <a:p>
            <a:pPr marL="0" indent="0">
              <a:buNone/>
            </a:pPr>
            <a:r>
              <a:rPr lang="en-US" altLang="ja-JP" dirty="0"/>
              <a:t>URL:https://www.mlit.go.jp/common/001585162.pdf</a:t>
            </a:r>
          </a:p>
          <a:p>
            <a:pPr>
              <a:buFont typeface="Wingdings" panose="05000000000000000000" pitchFamily="2" charset="2"/>
              <a:buChar char="l"/>
            </a:pPr>
            <a:endParaRPr lang="en-US" altLang="ja-JP" dirty="0"/>
          </a:p>
        </p:txBody>
      </p:sp>
      <p:sp>
        <p:nvSpPr>
          <p:cNvPr id="4" name="スライド番号プレースホルダー 3">
            <a:extLst>
              <a:ext uri="{FF2B5EF4-FFF2-40B4-BE49-F238E27FC236}">
                <a16:creationId xmlns:a16="http://schemas.microsoft.com/office/drawing/2014/main" id="{8322607B-A1AA-6BD6-B105-B2E0FC6751D9}"/>
              </a:ext>
            </a:extLst>
          </p:cNvPr>
          <p:cNvSpPr>
            <a:spLocks noGrp="1"/>
          </p:cNvSpPr>
          <p:nvPr>
            <p:ph type="sldNum" sz="quarter" idx="12"/>
          </p:nvPr>
        </p:nvSpPr>
        <p:spPr/>
        <p:txBody>
          <a:bodyPr/>
          <a:lstStyle/>
          <a:p>
            <a:fld id="{025BF1CB-AC46-4392-AACF-5E1B0FBAF5D6}" type="slidenum">
              <a:rPr kumimoji="1" lang="ja-JP" altLang="en-US" smtClean="0"/>
              <a:t>22</a:t>
            </a:fld>
            <a:endParaRPr kumimoji="1" lang="ja-JP" altLang="en-US"/>
          </a:p>
        </p:txBody>
      </p:sp>
    </p:spTree>
    <p:extLst>
      <p:ext uri="{BB962C8B-B14F-4D97-AF65-F5344CB8AC3E}">
        <p14:creationId xmlns:p14="http://schemas.microsoft.com/office/powerpoint/2010/main" val="338580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A2927-3DCE-54DD-F72C-901548528F74}"/>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E3CFA616-3385-DE04-F864-C37EA5C3A7E2}"/>
              </a:ext>
            </a:extLst>
          </p:cNvPr>
          <p:cNvSpPr>
            <a:spLocks noGrp="1"/>
          </p:cNvSpPr>
          <p:nvPr>
            <p:ph idx="1"/>
          </p:nvPr>
        </p:nvSpPr>
        <p:spPr>
          <a:xfrm>
            <a:off x="1097280" y="1442705"/>
            <a:ext cx="10058400" cy="4895342"/>
          </a:xfrm>
        </p:spPr>
        <p:txBody>
          <a:bodyPr/>
          <a:lstStyle/>
          <a:p>
            <a:r>
              <a:rPr kumimoji="1" lang="en-US" altLang="ja-JP" dirty="0"/>
              <a:t>5) </a:t>
            </a:r>
            <a:r>
              <a:rPr kumimoji="1" lang="en-US" altLang="ja-JP" dirty="0" err="1"/>
              <a:t>Mottobe</a:t>
            </a:r>
            <a:r>
              <a:rPr kumimoji="1" lang="en-US" altLang="ja-JP" dirty="0"/>
              <a:t>:</a:t>
            </a:r>
            <a:r>
              <a:rPr kumimoji="1" lang="ja-JP" altLang="en-US" dirty="0"/>
              <a:t>「ドローンの事故件数と事例、主な原因とは</a:t>
            </a:r>
            <a:r>
              <a:rPr kumimoji="1" lang="en-US" altLang="ja-JP" dirty="0"/>
              <a:t>? </a:t>
            </a:r>
            <a:r>
              <a:rPr kumimoji="1" lang="ja-JP" altLang="en-US" dirty="0"/>
              <a:t>国への事故報告が義務化」</a:t>
            </a:r>
            <a:r>
              <a:rPr kumimoji="1" lang="en-US" altLang="ja-JP" dirty="0"/>
              <a:t>,2023.9.29,</a:t>
            </a:r>
            <a:r>
              <a:rPr kumimoji="1" lang="ja-JP" altLang="en-US" dirty="0"/>
              <a:t> </a:t>
            </a:r>
            <a:r>
              <a:rPr lang="en-US" altLang="ja-JP" dirty="0">
                <a:hlinkClick r:id="rId2"/>
              </a:rPr>
              <a:t>URL:https://drone-roofer.com/mottobe/topics/column/704/#%e3%83%89%e3%83%ad%e3%83%bc%e3%83%b3%e4%ba%8b%e6%95%85%e3%81%ae%e5%8e%9f%e5%9b%a0%e3%81%a8%e4%ba%8b%e4%be%8b</a:t>
            </a:r>
            <a:endParaRPr lang="en-US" altLang="ja-JP" dirty="0"/>
          </a:p>
          <a:p>
            <a:r>
              <a:rPr kumimoji="1" lang="en-US" altLang="ja-JP" dirty="0"/>
              <a:t>6) </a:t>
            </a:r>
            <a:r>
              <a:rPr kumimoji="1" lang="ja-JP" altLang="en-US" dirty="0"/>
              <a:t>アイサンテクノロジー株式会社</a:t>
            </a:r>
            <a:r>
              <a:rPr kumimoji="1" lang="en-US" altLang="ja-JP" dirty="0"/>
              <a:t>:</a:t>
            </a:r>
            <a:r>
              <a:rPr kumimoji="1" lang="ja-JP" altLang="en-US" dirty="0"/>
              <a:t>「愛知県幸田町にてドローンと自動運転車連携による農産物輸送の実証実験を実施します」</a:t>
            </a:r>
            <a:r>
              <a:rPr kumimoji="1" lang="en-US" altLang="ja-JP" dirty="0"/>
              <a:t>, 2023</a:t>
            </a:r>
            <a:r>
              <a:rPr kumimoji="1" lang="ja-JP" altLang="en-US" dirty="0"/>
              <a:t>年</a:t>
            </a:r>
            <a:r>
              <a:rPr kumimoji="1" lang="en-US" altLang="ja-JP" dirty="0"/>
              <a:t>9</a:t>
            </a:r>
            <a:r>
              <a:rPr kumimoji="1" lang="ja-JP" altLang="en-US" dirty="0"/>
              <a:t>月</a:t>
            </a:r>
            <a:r>
              <a:rPr kumimoji="1" lang="en-US" altLang="ja-JP" dirty="0"/>
              <a:t>6</a:t>
            </a:r>
            <a:r>
              <a:rPr kumimoji="1" lang="ja-JP" altLang="en-US" dirty="0"/>
              <a:t>日</a:t>
            </a:r>
            <a:r>
              <a:rPr kumimoji="1" lang="en-US" altLang="ja-JP" dirty="0"/>
              <a:t>, URL: </a:t>
            </a:r>
            <a:r>
              <a:rPr kumimoji="1" lang="en-US" altLang="ja-JP" dirty="0">
                <a:hlinkClick r:id="rId3"/>
              </a:rPr>
              <a:t>https://prtimes.jp/main/html/rd/p/000000108.000050415.html</a:t>
            </a:r>
            <a:endParaRPr kumimoji="1" lang="en-US" altLang="ja-JP" dirty="0"/>
          </a:p>
          <a:p>
            <a:r>
              <a:rPr lang="en-US" altLang="ja-JP" dirty="0"/>
              <a:t>7) </a:t>
            </a:r>
            <a:r>
              <a:rPr lang="ja-JP" altLang="en-US" dirty="0"/>
              <a:t>国土交通省</a:t>
            </a:r>
            <a:r>
              <a:rPr lang="en-US" altLang="ja-JP" dirty="0"/>
              <a:t>:</a:t>
            </a:r>
            <a:r>
              <a:rPr lang="ja-JP" altLang="en-US" dirty="0"/>
              <a:t>「空飛ぶクルマの運用概念」</a:t>
            </a:r>
            <a:r>
              <a:rPr lang="en-US" altLang="ja-JP" dirty="0"/>
              <a:t>, 2023.3.31, URL: </a:t>
            </a:r>
            <a:r>
              <a:rPr lang="en-US" altLang="ja-JP" dirty="0">
                <a:hlinkClick r:id="rId4"/>
              </a:rPr>
              <a:t>https://www.mlit.go.jp/common/001598473.pdf</a:t>
            </a:r>
            <a:endParaRPr lang="en-US" altLang="ja-JP" dirty="0"/>
          </a:p>
          <a:p>
            <a:r>
              <a:rPr kumimoji="1" lang="en-US" altLang="ja-JP" dirty="0"/>
              <a:t>8) </a:t>
            </a:r>
            <a:r>
              <a:rPr kumimoji="1" lang="ja-JP" altLang="en-US" dirty="0"/>
              <a:t>「ドローンによる上空の風観測手法の検討」</a:t>
            </a:r>
            <a:r>
              <a:rPr kumimoji="1" lang="en-US" altLang="ja-JP" dirty="0"/>
              <a:t>, </a:t>
            </a:r>
            <a:r>
              <a:rPr kumimoji="1" lang="en-US" altLang="ja-JP" dirty="0">
                <a:hlinkClick r:id="rId5"/>
              </a:rPr>
              <a:t>https://www.dpri.kyoto-u.ac.jp/nenpo/no63/ronbunB/a63b0p25.pdf</a:t>
            </a:r>
            <a:endParaRPr kumimoji="1" lang="en-US" altLang="ja-JP" dirty="0"/>
          </a:p>
          <a:p>
            <a:r>
              <a:rPr kumimoji="1" lang="en-US" altLang="ja-JP" dirty="0"/>
              <a:t>9) NEDO:</a:t>
            </a:r>
            <a:r>
              <a:rPr kumimoji="1" lang="ja-JP" altLang="en-US" dirty="0"/>
              <a:t>「</a:t>
            </a:r>
            <a:r>
              <a:rPr lang="ja-JP" altLang="en-US" dirty="0"/>
              <a:t>データベース</a:t>
            </a:r>
            <a:r>
              <a:rPr lang="en-US" altLang="ja-JP" dirty="0"/>
              <a:t>/</a:t>
            </a:r>
            <a:r>
              <a:rPr lang="ja-JP" altLang="en-US" dirty="0"/>
              <a:t>ツール</a:t>
            </a:r>
            <a:r>
              <a:rPr kumimoji="1" lang="ja-JP" altLang="en-US" dirty="0"/>
              <a:t>」</a:t>
            </a:r>
            <a:r>
              <a:rPr lang="en-US" altLang="ja-JP" dirty="0"/>
              <a:t>, </a:t>
            </a:r>
            <a:r>
              <a:rPr kumimoji="1" lang="en-US" altLang="ja-JP" dirty="0"/>
              <a:t>https://www.nedo.go.jp/library/shiryou_database.html</a:t>
            </a:r>
            <a:endParaRPr kumimoji="1" lang="ja-JP" altLang="en-US" dirty="0"/>
          </a:p>
        </p:txBody>
      </p:sp>
      <p:sp>
        <p:nvSpPr>
          <p:cNvPr id="4" name="スライド番号プレースホルダー 3">
            <a:extLst>
              <a:ext uri="{FF2B5EF4-FFF2-40B4-BE49-F238E27FC236}">
                <a16:creationId xmlns:a16="http://schemas.microsoft.com/office/drawing/2014/main" id="{2146C821-2AA9-5AD7-5A6A-DDC2DE6BE7D5}"/>
              </a:ext>
            </a:extLst>
          </p:cNvPr>
          <p:cNvSpPr>
            <a:spLocks noGrp="1"/>
          </p:cNvSpPr>
          <p:nvPr>
            <p:ph type="sldNum" sz="quarter" idx="12"/>
          </p:nvPr>
        </p:nvSpPr>
        <p:spPr/>
        <p:txBody>
          <a:bodyPr/>
          <a:lstStyle/>
          <a:p>
            <a:fld id="{025BF1CB-AC46-4392-AACF-5E1B0FBAF5D6}" type="slidenum">
              <a:rPr kumimoji="1" lang="ja-JP" altLang="en-US" smtClean="0"/>
              <a:t>23</a:t>
            </a:fld>
            <a:endParaRPr kumimoji="1" lang="ja-JP" altLang="en-US"/>
          </a:p>
        </p:txBody>
      </p:sp>
    </p:spTree>
    <p:extLst>
      <p:ext uri="{BB962C8B-B14F-4D97-AF65-F5344CB8AC3E}">
        <p14:creationId xmlns:p14="http://schemas.microsoft.com/office/powerpoint/2010/main" val="1567080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A2927-3DCE-54DD-F72C-901548528F74}"/>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E3CFA616-3385-DE04-F864-C37EA5C3A7E2}"/>
              </a:ext>
            </a:extLst>
          </p:cNvPr>
          <p:cNvSpPr>
            <a:spLocks noGrp="1"/>
          </p:cNvSpPr>
          <p:nvPr>
            <p:ph idx="1"/>
          </p:nvPr>
        </p:nvSpPr>
        <p:spPr>
          <a:xfrm>
            <a:off x="1097280" y="1442705"/>
            <a:ext cx="10058400" cy="4895342"/>
          </a:xfrm>
        </p:spPr>
        <p:txBody>
          <a:bodyPr>
            <a:normAutofit fontScale="85000" lnSpcReduction="20000"/>
          </a:bodyPr>
          <a:lstStyle/>
          <a:p>
            <a:r>
              <a:rPr lang="en-US" altLang="ja-JP" dirty="0"/>
              <a:t>10</a:t>
            </a:r>
            <a:r>
              <a:rPr kumimoji="1" lang="en-US" altLang="ja-JP" dirty="0"/>
              <a:t>)</a:t>
            </a:r>
            <a:r>
              <a:rPr kumimoji="1" lang="ja-JP" altLang="en-US" dirty="0"/>
              <a:t>地域環境計画</a:t>
            </a:r>
            <a:r>
              <a:rPr kumimoji="1" lang="en-US" altLang="ja-JP" dirty="0"/>
              <a:t>,</a:t>
            </a:r>
            <a:r>
              <a:rPr kumimoji="1" lang="ja-JP" altLang="en-US" dirty="0"/>
              <a:t>「ドローンを活用した自然環境調査」</a:t>
            </a:r>
            <a:r>
              <a:rPr kumimoji="1" lang="en-US" altLang="ja-JP" dirty="0"/>
              <a:t>, </a:t>
            </a:r>
            <a:r>
              <a:rPr kumimoji="1" lang="ja-JP" altLang="en-US" dirty="0"/>
              <a:t>参照日</a:t>
            </a:r>
            <a:r>
              <a:rPr kumimoji="1" lang="en-US" altLang="ja-JP" dirty="0"/>
              <a:t>2024/5/13, </a:t>
            </a:r>
            <a:r>
              <a:rPr kumimoji="1" lang="en-US" altLang="ja-JP" dirty="0">
                <a:hlinkClick r:id="rId2"/>
              </a:rPr>
              <a:t>https://www.chiikan.co.jp/service/analysis/drone.php</a:t>
            </a:r>
            <a:endParaRPr kumimoji="1" lang="en-US" altLang="ja-JP" dirty="0"/>
          </a:p>
          <a:p>
            <a:r>
              <a:rPr lang="en-US" altLang="ja-JP" dirty="0"/>
              <a:t>11)</a:t>
            </a:r>
          </a:p>
          <a:p>
            <a:r>
              <a:rPr kumimoji="1" lang="en-US" altLang="ja-JP" dirty="0">
                <a:hlinkClick r:id="rId3"/>
              </a:rPr>
              <a:t>https://note.com/tenchijincompass/n/n1cbc425158f0</a:t>
            </a:r>
            <a:endParaRPr kumimoji="1" lang="en-US" altLang="ja-JP" dirty="0"/>
          </a:p>
          <a:p>
            <a:r>
              <a:rPr lang="en-US" altLang="ja-JP" dirty="0"/>
              <a:t>12)</a:t>
            </a:r>
          </a:p>
          <a:p>
            <a:r>
              <a:rPr kumimoji="1" lang="en-US" altLang="ja-JP" dirty="0">
                <a:hlinkClick r:id="rId4"/>
              </a:rPr>
              <a:t>https://sorabatake.jp/7777/</a:t>
            </a:r>
            <a:endParaRPr kumimoji="1" lang="en-US" altLang="ja-JP" dirty="0"/>
          </a:p>
          <a:p>
            <a:r>
              <a:rPr lang="en-US" altLang="ja-JP" dirty="0"/>
              <a:t>13)</a:t>
            </a:r>
          </a:p>
          <a:p>
            <a:r>
              <a:rPr kumimoji="1" lang="en-US" altLang="ja-JP" dirty="0">
                <a:hlinkClick r:id="rId5"/>
              </a:rPr>
              <a:t>https://www.aist.go.jp/aist_j/magazine/20231129.html</a:t>
            </a:r>
            <a:endParaRPr kumimoji="1" lang="en-US" altLang="ja-JP" dirty="0"/>
          </a:p>
          <a:p>
            <a:r>
              <a:rPr kumimoji="1" lang="en-US" altLang="ja-JP" dirty="0"/>
              <a:t>14)</a:t>
            </a:r>
          </a:p>
          <a:p>
            <a:r>
              <a:rPr kumimoji="1" lang="en-US" altLang="ja-JP" dirty="0">
                <a:hlinkClick r:id="rId6"/>
              </a:rPr>
              <a:t>https://www.softbank.jp/biz/solutions/generative-ai/ai-glossary/multimodal-ai/</a:t>
            </a:r>
            <a:endParaRPr kumimoji="1" lang="en-US" altLang="ja-JP" dirty="0"/>
          </a:p>
          <a:p>
            <a:r>
              <a:rPr lang="en-US" altLang="ja-JP" dirty="0"/>
              <a:t>15)</a:t>
            </a:r>
          </a:p>
          <a:p>
            <a:r>
              <a:rPr kumimoji="1" lang="en-US" altLang="ja-JP" dirty="0">
                <a:hlinkClick r:id="rId7"/>
              </a:rPr>
              <a:t>https://procrobo.com/blog/drone-problem/</a:t>
            </a:r>
            <a:endParaRPr kumimoji="1" lang="en-US" altLang="ja-JP" dirty="0"/>
          </a:p>
          <a:p>
            <a:r>
              <a:rPr lang="en-US" altLang="ja-JP" dirty="0"/>
              <a:t>16)</a:t>
            </a:r>
          </a:p>
          <a:p>
            <a:r>
              <a:rPr kumimoji="1" lang="en-US" altLang="ja-JP" dirty="0"/>
              <a:t>https://www.fujitaka.com/fdps/column/column07.html</a:t>
            </a:r>
            <a:endParaRPr kumimoji="1" lang="ja-JP" altLang="en-US" dirty="0"/>
          </a:p>
        </p:txBody>
      </p:sp>
      <p:sp>
        <p:nvSpPr>
          <p:cNvPr id="4" name="スライド番号プレースホルダー 3">
            <a:extLst>
              <a:ext uri="{FF2B5EF4-FFF2-40B4-BE49-F238E27FC236}">
                <a16:creationId xmlns:a16="http://schemas.microsoft.com/office/drawing/2014/main" id="{2146C821-2AA9-5AD7-5A6A-DDC2DE6BE7D5}"/>
              </a:ext>
            </a:extLst>
          </p:cNvPr>
          <p:cNvSpPr>
            <a:spLocks noGrp="1"/>
          </p:cNvSpPr>
          <p:nvPr>
            <p:ph type="sldNum" sz="quarter" idx="12"/>
          </p:nvPr>
        </p:nvSpPr>
        <p:spPr/>
        <p:txBody>
          <a:bodyPr/>
          <a:lstStyle/>
          <a:p>
            <a:fld id="{025BF1CB-AC46-4392-AACF-5E1B0FBAF5D6}" type="slidenum">
              <a:rPr kumimoji="1" lang="ja-JP" altLang="en-US" smtClean="0"/>
              <a:t>24</a:t>
            </a:fld>
            <a:endParaRPr kumimoji="1" lang="ja-JP" altLang="en-US"/>
          </a:p>
        </p:txBody>
      </p:sp>
    </p:spTree>
    <p:extLst>
      <p:ext uri="{BB962C8B-B14F-4D97-AF65-F5344CB8AC3E}">
        <p14:creationId xmlns:p14="http://schemas.microsoft.com/office/powerpoint/2010/main" val="29970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09FEC-E936-4801-9053-071A6652E4F2}"/>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DFCDABB6-D2A4-40D6-B5E1-3F2690F0B45A}"/>
              </a:ext>
            </a:extLst>
          </p:cNvPr>
          <p:cNvSpPr>
            <a:spLocks noGrp="1"/>
          </p:cNvSpPr>
          <p:nvPr>
            <p:ph idx="1"/>
          </p:nvPr>
        </p:nvSpPr>
        <p:spPr>
          <a:xfrm>
            <a:off x="1097280" y="1442705"/>
            <a:ext cx="10058400" cy="4815591"/>
          </a:xfrm>
        </p:spPr>
        <p:txBody>
          <a:bodyPr>
            <a:normAutofit fontScale="92500" lnSpcReduction="20000"/>
          </a:bodyPr>
          <a:lstStyle/>
          <a:p>
            <a:r>
              <a:rPr kumimoji="1" lang="ja-JP" altLang="en-US" dirty="0"/>
              <a:t>１７）：</a:t>
            </a:r>
            <a:r>
              <a:rPr kumimoji="1" lang="en-US" altLang="ja-JP" dirty="0">
                <a:hlinkClick r:id="rId2"/>
              </a:rPr>
              <a:t>https://www.mlit.go.jp/plateau/</a:t>
            </a:r>
            <a:endParaRPr kumimoji="1" lang="en-US" altLang="ja-JP" dirty="0"/>
          </a:p>
          <a:p>
            <a:r>
              <a:rPr kumimoji="1" lang="ja-JP" altLang="en-US" dirty="0"/>
              <a:t>１８）：</a:t>
            </a:r>
            <a:r>
              <a:rPr lang="en-US" altLang="ja-JP" dirty="0"/>
              <a:t> </a:t>
            </a:r>
            <a:r>
              <a:rPr lang="en-US" altLang="ja-JP" dirty="0">
                <a:hlinkClick r:id="rId3"/>
              </a:rPr>
              <a:t>https://www.city.hokota.lg.jp/page/page006369.html</a:t>
            </a:r>
            <a:endParaRPr lang="en-US" altLang="ja-JP" dirty="0"/>
          </a:p>
          <a:p>
            <a:r>
              <a:rPr kumimoji="1" lang="ja-JP" altLang="en-US" dirty="0"/>
              <a:t>１９）：内閣府</a:t>
            </a:r>
            <a:r>
              <a:rPr lang="ja-JP" altLang="en-US" dirty="0"/>
              <a:t>，</a:t>
            </a:r>
            <a:r>
              <a:rPr kumimoji="1" lang="en-US" altLang="ja-JP" dirty="0">
                <a:hlinkClick r:id="rId4"/>
              </a:rPr>
              <a:t>https://www.bousai.go.jp/kazan/chousakikaku/pdf/dai4kai/siryo1-9.pdf</a:t>
            </a:r>
            <a:endParaRPr kumimoji="1" lang="en-US" altLang="ja-JP" dirty="0"/>
          </a:p>
          <a:p>
            <a:r>
              <a:rPr lang="ja-JP" altLang="en-US" dirty="0"/>
              <a:t>２０）：</a:t>
            </a:r>
            <a:r>
              <a:rPr lang="en-US" altLang="ja-JP" dirty="0"/>
              <a:t> </a:t>
            </a:r>
            <a:r>
              <a:rPr lang="en-US" altLang="ja-JP" dirty="0">
                <a:hlinkClick r:id="rId5"/>
              </a:rPr>
              <a:t>https://www.nipr.ac.jp/info/notice/20220124.html</a:t>
            </a:r>
            <a:endParaRPr lang="en-US" altLang="ja-JP" dirty="0"/>
          </a:p>
          <a:p>
            <a:r>
              <a:rPr kumimoji="1" lang="ja-JP" altLang="en-US" dirty="0"/>
              <a:t>２１）：</a:t>
            </a:r>
            <a:r>
              <a:rPr lang="en-US" altLang="ja-JP" b="0" i="0" dirty="0">
                <a:effectLst/>
                <a:latin typeface="inherit"/>
                <a:hlinkClick r:id="rId6" tooltip="https://drone.tsukuba.co.jp/drone-height.html"/>
              </a:rPr>
              <a:t>https://drone.tsukuba.co.jp/drone-height.html</a:t>
            </a:r>
            <a:endParaRPr kumimoji="1" lang="en-US" altLang="ja-JP" dirty="0"/>
          </a:p>
          <a:p>
            <a:r>
              <a:rPr kumimoji="1" lang="ja-JP" altLang="en-US" dirty="0"/>
              <a:t>２２）：</a:t>
            </a:r>
            <a:r>
              <a:rPr lang="en-US" altLang="ja-JP" b="0" i="0" dirty="0">
                <a:effectLst/>
                <a:latin typeface="inherit"/>
                <a:hlinkClick r:id="rId7" tooltip="https://www.jstage.jst.go.jp/article/pjsai/JSAI2023/0/JSAI2023_1O5GS703/_article/-char/ja/"/>
              </a:rPr>
              <a:t>https://www.jstage.jst.go.jp/article/pjsai/JSAI2023/0/JSAI2023_1O5GS703/_article/-char/ja/</a:t>
            </a:r>
            <a:endParaRPr lang="en-US" altLang="ja-JP" b="0" i="0" dirty="0">
              <a:effectLst/>
              <a:latin typeface="inherit"/>
            </a:endParaRPr>
          </a:p>
          <a:p>
            <a:r>
              <a:rPr kumimoji="1" lang="ja-JP" altLang="en-US" dirty="0">
                <a:latin typeface="inherit"/>
              </a:rPr>
              <a:t>２３）：</a:t>
            </a:r>
            <a:r>
              <a:rPr kumimoji="1" lang="en-US" altLang="ja-JP" dirty="0">
                <a:latin typeface="inherit"/>
                <a:hlinkClick r:id="rId8"/>
              </a:rPr>
              <a:t>https://www.ntt-geospace.co.jp/products/koukuu.html#:~:text=%E5%9B%BD%E5%9C%9F%E4%BA%A4%E9%80%9A%E7%9C%81%E5%85%AC%E5%85%B1%E6%B8%AC%E9%87%8F,%E3%81%8C%E7%B5%B6%E8%B3%9B%E3%81%95%E3%82%8C%E3%81%A6%E3%81%84%E3%81%BE%E3%81%99%E3%80%82</a:t>
            </a:r>
            <a:endParaRPr kumimoji="1" lang="en-US" altLang="ja-JP" dirty="0">
              <a:latin typeface="inherit"/>
            </a:endParaRPr>
          </a:p>
          <a:p>
            <a:r>
              <a:rPr kumimoji="1" lang="ja-JP" altLang="en-US" dirty="0"/>
              <a:t>２４）：</a:t>
            </a:r>
            <a:r>
              <a:rPr kumimoji="1" lang="en-US" altLang="ja-JP" dirty="0">
                <a:hlinkClick r:id="rId9"/>
              </a:rPr>
              <a:t>https://www.esrij.com/gis-guide/imagery/images/#:~:text=%E8%A1%9B%E6%98%9F%E7%94%BB%E5%83%8F%E3%81%AF%E4%BA%BA%E5%B7%A5%E8%A1%9B%E6%98%9F,%E3%81%99%E3%82%8B%E3%81%93%E3%81%A8%E3%81%8C%E3%81%A7%E3%81%8D%E3%81%BE%E3%81%99%E3%80%82</a:t>
            </a:r>
            <a:endParaRPr kumimoji="1" lang="en-US" altLang="ja-JP" dirty="0"/>
          </a:p>
          <a:p>
            <a:r>
              <a:rPr lang="ja-JP" altLang="en-US" dirty="0"/>
              <a:t>２５）：</a:t>
            </a:r>
            <a:r>
              <a:rPr lang="en-US" altLang="ja-JP" dirty="0"/>
              <a:t>https://sorabatake.jp/7777/</a:t>
            </a:r>
            <a:endParaRPr kumimoji="1" lang="ja-JP" altLang="en-US" dirty="0"/>
          </a:p>
        </p:txBody>
      </p:sp>
      <p:sp>
        <p:nvSpPr>
          <p:cNvPr id="4" name="スライド番号プレースホルダー 3">
            <a:extLst>
              <a:ext uri="{FF2B5EF4-FFF2-40B4-BE49-F238E27FC236}">
                <a16:creationId xmlns:a16="http://schemas.microsoft.com/office/drawing/2014/main" id="{63E85349-AA79-4CE4-8B77-7FBC2D458F34}"/>
              </a:ext>
            </a:extLst>
          </p:cNvPr>
          <p:cNvSpPr>
            <a:spLocks noGrp="1"/>
          </p:cNvSpPr>
          <p:nvPr>
            <p:ph type="sldNum" sz="quarter" idx="12"/>
          </p:nvPr>
        </p:nvSpPr>
        <p:spPr/>
        <p:txBody>
          <a:bodyPr/>
          <a:lstStyle/>
          <a:p>
            <a:fld id="{025BF1CB-AC46-4392-AACF-5E1B0FBAF5D6}" type="slidenum">
              <a:rPr kumimoji="1" lang="ja-JP" altLang="en-US" smtClean="0"/>
              <a:t>25</a:t>
            </a:fld>
            <a:endParaRPr kumimoji="1" lang="ja-JP" altLang="en-US"/>
          </a:p>
        </p:txBody>
      </p:sp>
    </p:spTree>
    <p:extLst>
      <p:ext uri="{BB962C8B-B14F-4D97-AF65-F5344CB8AC3E}">
        <p14:creationId xmlns:p14="http://schemas.microsoft.com/office/powerpoint/2010/main" val="227556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E5207-8446-4907-8F17-F6CF73380F96}"/>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8A613DE8-6D62-4E27-9EF9-B496262CA39C}"/>
              </a:ext>
            </a:extLst>
          </p:cNvPr>
          <p:cNvSpPr>
            <a:spLocks noGrp="1"/>
          </p:cNvSpPr>
          <p:nvPr>
            <p:ph idx="1"/>
          </p:nvPr>
        </p:nvSpPr>
        <p:spPr>
          <a:xfrm>
            <a:off x="1097280" y="1442705"/>
            <a:ext cx="10058400" cy="4883667"/>
          </a:xfrm>
        </p:spPr>
        <p:txBody>
          <a:bodyPr>
            <a:normAutofit fontScale="92500" lnSpcReduction="10000"/>
          </a:bodyPr>
          <a:lstStyle/>
          <a:p>
            <a:r>
              <a:rPr kumimoji="1" lang="ja-JP" altLang="en-US" dirty="0"/>
              <a:t>２６）：</a:t>
            </a:r>
            <a:r>
              <a:rPr kumimoji="1" lang="en-US" altLang="ja-JP" dirty="0">
                <a:hlinkClick r:id="rId2"/>
              </a:rPr>
              <a:t>https://www.gsi.go.jp/common/000186712.pdf</a:t>
            </a:r>
            <a:endParaRPr lang="en-US" altLang="ja-JP" dirty="0"/>
          </a:p>
          <a:p>
            <a:r>
              <a:rPr kumimoji="1" lang="ja-JP" altLang="en-US" dirty="0"/>
              <a:t>２７）：</a:t>
            </a:r>
            <a:r>
              <a:rPr kumimoji="1" lang="en-US" altLang="ja-JP" dirty="0">
                <a:hlinkClick r:id="rId3"/>
              </a:rPr>
              <a:t>https://www.jstage.jst.go.jp/article/jsprs/56/3/56_81/_pdf/-char/ja</a:t>
            </a:r>
            <a:endParaRPr kumimoji="1" lang="en-US" altLang="ja-JP" dirty="0"/>
          </a:p>
          <a:p>
            <a:r>
              <a:rPr lang="ja-JP" altLang="en-US" dirty="0"/>
              <a:t>２８）：</a:t>
            </a:r>
            <a:r>
              <a:rPr lang="en-US" altLang="ja-JP" dirty="0">
                <a:hlinkClick r:id="rId4"/>
              </a:rPr>
              <a:t>https://www.glavis-hd.com/social_problem/000417/</a:t>
            </a:r>
            <a:endParaRPr lang="en-US" altLang="ja-JP" dirty="0"/>
          </a:p>
          <a:p>
            <a:r>
              <a:rPr lang="ja-JP" altLang="en-US" dirty="0"/>
              <a:t>２９）：</a:t>
            </a:r>
            <a:r>
              <a:rPr lang="en-US" altLang="ja-JP" dirty="0">
                <a:hlinkClick r:id="rId5"/>
              </a:rPr>
              <a:t>https://docs.qgis.org/3.34/ja/docs/gentle_gis_introduction/spatial_analysis_interpolation.html</a:t>
            </a:r>
            <a:endParaRPr lang="en-US" altLang="ja-JP" dirty="0"/>
          </a:p>
          <a:p>
            <a:r>
              <a:rPr kumimoji="1" lang="ja-JP" altLang="en-US" dirty="0"/>
              <a:t>３０）：</a:t>
            </a:r>
            <a:r>
              <a:rPr kumimoji="1" lang="en-US" altLang="ja-JP" dirty="0">
                <a:hlinkClick r:id="rId6"/>
              </a:rPr>
              <a:t>https://sorabatake.jp/279/</a:t>
            </a:r>
            <a:endParaRPr kumimoji="1" lang="en-US" altLang="ja-JP" dirty="0"/>
          </a:p>
          <a:p>
            <a:r>
              <a:rPr lang="ja-JP" altLang="en-US" dirty="0"/>
              <a:t>３１）：</a:t>
            </a:r>
            <a:r>
              <a:rPr lang="en-US" altLang="ja-JP" dirty="0" err="1"/>
              <a:t>kaggledataset</a:t>
            </a:r>
            <a:r>
              <a:rPr lang="en-US" altLang="ja-JP" dirty="0"/>
              <a:t>: https://www.kaggle.com/datasets/raghavrpotdar/fresh-and-stale-images-of-fruits-and-vegetables/data?select=stale_apple</a:t>
            </a:r>
            <a:endParaRPr kumimoji="1" lang="en-US" altLang="ja-JP" dirty="0"/>
          </a:p>
          <a:p>
            <a:r>
              <a:rPr lang="ja-JP" altLang="en-US" dirty="0"/>
              <a:t>３２）：類似：</a:t>
            </a:r>
            <a:r>
              <a:rPr lang="en-US" altLang="ja-JP" dirty="0">
                <a:hlinkClick r:id="rId7"/>
              </a:rPr>
              <a:t>https://www.comm.tcu.ac.jp/shi/assets/2083107.pdf</a:t>
            </a:r>
            <a:endParaRPr lang="en-US" altLang="ja-JP" dirty="0"/>
          </a:p>
          <a:p>
            <a:r>
              <a:rPr kumimoji="1" lang="ja-JP" altLang="en-US" dirty="0"/>
              <a:t>３３）</a:t>
            </a:r>
            <a:r>
              <a:rPr kumimoji="1" lang="en-US" altLang="ja-JP" dirty="0">
                <a:hlinkClick r:id="rId8"/>
              </a:rPr>
              <a:t>https://smrmkt.hatenablog.jp/entry/2014/04/15/002238</a:t>
            </a:r>
            <a:endParaRPr kumimoji="1" lang="en-US" altLang="ja-JP" dirty="0"/>
          </a:p>
          <a:p>
            <a:r>
              <a:rPr kumimoji="1" lang="ja-JP" altLang="en-US" dirty="0"/>
              <a:t>３４）</a:t>
            </a:r>
            <a:r>
              <a:rPr kumimoji="1" lang="en-US" altLang="ja-JP" dirty="0">
                <a:latin typeface="+mn-ea"/>
                <a:hlinkClick r:id="rId9"/>
              </a:rPr>
              <a:t> https://openreview.net/forum?id=BJJLHbb0-</a:t>
            </a:r>
            <a:endParaRPr kumimoji="1" lang="en-US" altLang="ja-JP" dirty="0"/>
          </a:p>
          <a:p>
            <a:r>
              <a:rPr kumimoji="1" lang="ja-JP" altLang="en-US" dirty="0"/>
              <a:t>３５）</a:t>
            </a:r>
            <a:r>
              <a:rPr kumimoji="1" lang="en-US" altLang="ja-JP" dirty="0">
                <a:hlinkClick r:id="rId10"/>
              </a:rPr>
              <a:t>https://www.ibm.com/jp-ja/topics/data-reliability</a:t>
            </a:r>
            <a:endParaRPr kumimoji="1" lang="en-US" altLang="ja-JP" dirty="0"/>
          </a:p>
          <a:p>
            <a:r>
              <a:rPr kumimoji="1" lang="ja-JP" altLang="en-US" dirty="0"/>
              <a:t>３６）</a:t>
            </a:r>
            <a:r>
              <a:rPr kumimoji="1" lang="en-US" altLang="ja-JP" dirty="0">
                <a:hlinkClick r:id="rId11"/>
              </a:rPr>
              <a:t>https://www.data.jma.go.jp/cpdinfo/ipcc/ar5/ipcc_ar5_wg1_faq1.1_jpn.pdf</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904FB34-A6C8-461E-A72B-6BA39EBAB9A5}"/>
              </a:ext>
            </a:extLst>
          </p:cNvPr>
          <p:cNvSpPr>
            <a:spLocks noGrp="1"/>
          </p:cNvSpPr>
          <p:nvPr>
            <p:ph type="sldNum" sz="quarter" idx="12"/>
          </p:nvPr>
        </p:nvSpPr>
        <p:spPr/>
        <p:txBody>
          <a:bodyPr/>
          <a:lstStyle/>
          <a:p>
            <a:fld id="{025BF1CB-AC46-4392-AACF-5E1B0FBAF5D6}" type="slidenum">
              <a:rPr kumimoji="1" lang="ja-JP" altLang="en-US" smtClean="0"/>
              <a:t>26</a:t>
            </a:fld>
            <a:endParaRPr kumimoji="1" lang="ja-JP" altLang="en-US"/>
          </a:p>
        </p:txBody>
      </p:sp>
    </p:spTree>
    <p:extLst>
      <p:ext uri="{BB962C8B-B14F-4D97-AF65-F5344CB8AC3E}">
        <p14:creationId xmlns:p14="http://schemas.microsoft.com/office/powerpoint/2010/main" val="374402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C8AC74-D5D2-7EF6-6308-19AE3A6B9129}"/>
              </a:ext>
            </a:extLst>
          </p:cNvPr>
          <p:cNvSpPr>
            <a:spLocks noGrp="1"/>
          </p:cNvSpPr>
          <p:nvPr>
            <p:ph type="title"/>
          </p:nvPr>
        </p:nvSpPr>
        <p:spPr/>
        <p:txBody>
          <a:bodyPr/>
          <a:lstStyle/>
          <a:p>
            <a:r>
              <a:rPr kumimoji="1" lang="ja-JP" altLang="en-US" dirty="0"/>
              <a:t>先行研究</a:t>
            </a:r>
          </a:p>
        </p:txBody>
      </p:sp>
      <p:sp>
        <p:nvSpPr>
          <p:cNvPr id="3" name="コンテンツ プレースホルダー 2">
            <a:extLst>
              <a:ext uri="{FF2B5EF4-FFF2-40B4-BE49-F238E27FC236}">
                <a16:creationId xmlns:a16="http://schemas.microsoft.com/office/drawing/2014/main" id="{1559A0AB-B0A0-5F8B-1EA4-02F85AB2353F}"/>
              </a:ext>
            </a:extLst>
          </p:cNvPr>
          <p:cNvSpPr>
            <a:spLocks noGrp="1"/>
          </p:cNvSpPr>
          <p:nvPr>
            <p:ph idx="1"/>
          </p:nvPr>
        </p:nvSpPr>
        <p:spPr>
          <a:xfrm>
            <a:off x="1097280" y="1442707"/>
            <a:ext cx="10058400" cy="1841776"/>
          </a:xfrm>
        </p:spPr>
        <p:txBody>
          <a:bodyPr>
            <a:normAutofit lnSpcReduction="10000"/>
          </a:bodyPr>
          <a:lstStyle/>
          <a:p>
            <a:pPr marL="449263" indent="-449263">
              <a:lnSpc>
                <a:spcPct val="100000"/>
              </a:lnSpc>
              <a:buFont typeface="Wingdings" panose="05000000000000000000" pitchFamily="2" charset="2"/>
              <a:buChar char="Ø"/>
            </a:pPr>
            <a:r>
              <a:rPr kumimoji="1" lang="ja-JP" altLang="en-US" sz="2600" dirty="0"/>
              <a:t>自然環境観測の</a:t>
            </a:r>
            <a:r>
              <a:rPr kumimoji="1" lang="ja-JP" altLang="en-US" sz="2600" dirty="0">
                <a:solidFill>
                  <a:schemeClr val="tx1">
                    <a:lumMod val="65000"/>
                    <a:lumOff val="35000"/>
                  </a:schemeClr>
                </a:solidFill>
              </a:rPr>
              <a:t>アーカイブは</a:t>
            </a:r>
            <a:r>
              <a:rPr kumimoji="1" lang="ja-JP" altLang="en-US" sz="2600" dirty="0">
                <a:solidFill>
                  <a:schemeClr val="accent6">
                    <a:lumMod val="50000"/>
                  </a:schemeClr>
                </a:solidFill>
              </a:rPr>
              <a:t>情報量，データ数が膨大</a:t>
            </a:r>
            <a:r>
              <a:rPr kumimoji="1" lang="ja-JP" altLang="en-US" sz="2600" dirty="0"/>
              <a:t>なため，</a:t>
            </a:r>
            <a:r>
              <a:rPr kumimoji="1" lang="ja-JP" altLang="en-US" sz="2600" dirty="0">
                <a:solidFill>
                  <a:srgbClr val="FF0000"/>
                </a:solidFill>
              </a:rPr>
              <a:t>分散環境での特徴量によるアーカイブ管理が有効</a:t>
            </a:r>
            <a:r>
              <a:rPr kumimoji="1" lang="ja-JP" altLang="en-US" sz="2600" dirty="0"/>
              <a:t>であると考えた．</a:t>
            </a:r>
            <a:endParaRPr kumimoji="1" lang="en-US" altLang="ja-JP" sz="2600" dirty="0"/>
          </a:p>
          <a:p>
            <a:pPr marL="449263" indent="-449263">
              <a:lnSpc>
                <a:spcPct val="100000"/>
              </a:lnSpc>
              <a:buFont typeface="Wingdings" panose="05000000000000000000" pitchFamily="2" charset="2"/>
              <a:buChar char="Ø"/>
            </a:pPr>
            <a:r>
              <a:rPr lang="ja-JP" altLang="en-US" sz="2600" dirty="0"/>
              <a:t>先行研究では，</a:t>
            </a:r>
            <a:r>
              <a:rPr lang="ja-JP" altLang="en-US" sz="2600" dirty="0">
                <a:solidFill>
                  <a:srgbClr val="FF0000"/>
                </a:solidFill>
              </a:rPr>
              <a:t>環境観測におけるアーカイブ検索のためのインデクシング手法を提案</a:t>
            </a:r>
            <a:r>
              <a:rPr lang="ja-JP" altLang="en-US" sz="2600" dirty="0"/>
              <a:t>してきた．</a:t>
            </a:r>
            <a:endParaRPr lang="en-US" altLang="ja-JP" sz="2600" dirty="0"/>
          </a:p>
          <a:p>
            <a:pPr marL="449263" indent="-449263">
              <a:lnSpc>
                <a:spcPct val="100000"/>
              </a:lnSpc>
              <a:buFont typeface="Wingdings" panose="05000000000000000000" pitchFamily="2" charset="2"/>
              <a:buChar char="Ø"/>
            </a:pPr>
            <a:endParaRPr kumimoji="1" lang="en-US" altLang="ja-JP" sz="2800" dirty="0"/>
          </a:p>
        </p:txBody>
      </p:sp>
      <p:sp>
        <p:nvSpPr>
          <p:cNvPr id="4" name="スライド番号プレースホルダー 3">
            <a:extLst>
              <a:ext uri="{FF2B5EF4-FFF2-40B4-BE49-F238E27FC236}">
                <a16:creationId xmlns:a16="http://schemas.microsoft.com/office/drawing/2014/main" id="{43C04B6F-5443-9AD0-9957-2116BC5A668C}"/>
              </a:ext>
            </a:extLst>
          </p:cNvPr>
          <p:cNvSpPr>
            <a:spLocks noGrp="1"/>
          </p:cNvSpPr>
          <p:nvPr>
            <p:ph type="sldNum" sz="quarter" idx="12"/>
          </p:nvPr>
        </p:nvSpPr>
        <p:spPr/>
        <p:txBody>
          <a:bodyPr/>
          <a:lstStyle/>
          <a:p>
            <a:fld id="{025BF1CB-AC46-4392-AACF-5E1B0FBAF5D6}" type="slidenum">
              <a:rPr kumimoji="1" lang="ja-JP" altLang="en-US" smtClean="0"/>
              <a:t>3</a:t>
            </a:fld>
            <a:endParaRPr kumimoji="1" lang="ja-JP" altLang="en-US"/>
          </a:p>
        </p:txBody>
      </p:sp>
      <p:sp>
        <p:nvSpPr>
          <p:cNvPr id="5" name="四角形: 角を丸くする 4">
            <a:extLst>
              <a:ext uri="{FF2B5EF4-FFF2-40B4-BE49-F238E27FC236}">
                <a16:creationId xmlns:a16="http://schemas.microsoft.com/office/drawing/2014/main" id="{93F2C45D-74E7-8F39-AAD7-E190E1161D23}"/>
              </a:ext>
            </a:extLst>
          </p:cNvPr>
          <p:cNvSpPr/>
          <p:nvPr/>
        </p:nvSpPr>
        <p:spPr>
          <a:xfrm>
            <a:off x="1040477" y="4587013"/>
            <a:ext cx="10272562" cy="1561185"/>
          </a:xfrm>
          <a:prstGeom prst="roundRect">
            <a:avLst/>
          </a:prstGeom>
          <a:solidFill>
            <a:srgbClr val="FFFFCC"/>
          </a:solidFill>
          <a:ln w="3810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3208FA3-4800-9149-B0B1-8FE7F92A7031}"/>
              </a:ext>
            </a:extLst>
          </p:cNvPr>
          <p:cNvSpPr txBox="1">
            <a:spLocks/>
          </p:cNvSpPr>
          <p:nvPr/>
        </p:nvSpPr>
        <p:spPr>
          <a:xfrm>
            <a:off x="1097280" y="4587011"/>
            <a:ext cx="10215759" cy="156118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00000"/>
              </a:lnSpc>
              <a:buFont typeface="Wingdings" panose="05000000000000000000" pitchFamily="2" charset="2"/>
              <a:buChar char="Ø"/>
            </a:pPr>
            <a:r>
              <a:rPr lang="ja-JP" altLang="en-US" sz="2400" dirty="0"/>
              <a:t>蓄積された大規模なアーカイブにおいて，</a:t>
            </a:r>
            <a:r>
              <a:rPr lang="ja-JP" altLang="en-US" sz="2400" dirty="0">
                <a:solidFill>
                  <a:srgbClr val="FF0000"/>
                </a:solidFill>
              </a:rPr>
              <a:t>分析に適していない観測データが含まれる</a:t>
            </a:r>
            <a:r>
              <a:rPr lang="ja-JP" altLang="en-US" sz="2400" dirty="0"/>
              <a:t>ことがある．</a:t>
            </a:r>
            <a:endParaRPr lang="en-US" altLang="ja-JP" sz="2400" dirty="0"/>
          </a:p>
          <a:p>
            <a:pPr marL="265113" indent="-265113">
              <a:lnSpc>
                <a:spcPct val="100000"/>
              </a:lnSpc>
              <a:buFont typeface="Wingdings" panose="05000000000000000000" pitchFamily="2" charset="2"/>
              <a:buChar char="Ø"/>
            </a:pPr>
            <a:r>
              <a:rPr lang="ja-JP" altLang="en-US" sz="2400" dirty="0"/>
              <a:t>適切な分析のために，観測データの品質や信頼性を保証することが重要となる．</a:t>
            </a:r>
            <a:endParaRPr lang="en-US" altLang="ja-JP" sz="2400" dirty="0"/>
          </a:p>
        </p:txBody>
      </p:sp>
      <p:sp>
        <p:nvSpPr>
          <p:cNvPr id="7" name="正方形/長方形 6">
            <a:extLst>
              <a:ext uri="{FF2B5EF4-FFF2-40B4-BE49-F238E27FC236}">
                <a16:creationId xmlns:a16="http://schemas.microsoft.com/office/drawing/2014/main" id="{309AE330-67A9-B3DF-0B6A-BBC48CFFEBC1}"/>
              </a:ext>
            </a:extLst>
          </p:cNvPr>
          <p:cNvSpPr/>
          <p:nvPr/>
        </p:nvSpPr>
        <p:spPr>
          <a:xfrm>
            <a:off x="1212894" y="3376071"/>
            <a:ext cx="1566043" cy="890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lumOff val="25000"/>
                  </a:schemeClr>
                </a:solidFill>
              </a:rPr>
              <a:t>観測データ</a:t>
            </a:r>
          </a:p>
        </p:txBody>
      </p:sp>
      <p:sp>
        <p:nvSpPr>
          <p:cNvPr id="8" name="矢印: 右 7">
            <a:extLst>
              <a:ext uri="{FF2B5EF4-FFF2-40B4-BE49-F238E27FC236}">
                <a16:creationId xmlns:a16="http://schemas.microsoft.com/office/drawing/2014/main" id="{8FB9D36E-C2B8-1B22-0CBA-75A989A10053}"/>
              </a:ext>
            </a:extLst>
          </p:cNvPr>
          <p:cNvSpPr/>
          <p:nvPr/>
        </p:nvSpPr>
        <p:spPr>
          <a:xfrm>
            <a:off x="3005960" y="3604671"/>
            <a:ext cx="840827" cy="388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282E3A1-B8C7-0A8A-1571-A97D3279E0CF}"/>
              </a:ext>
            </a:extLst>
          </p:cNvPr>
          <p:cNvSpPr/>
          <p:nvPr/>
        </p:nvSpPr>
        <p:spPr>
          <a:xfrm>
            <a:off x="3992881" y="3353736"/>
            <a:ext cx="2134651" cy="890752"/>
          </a:xfrm>
          <a:prstGeom prst="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lumOff val="25000"/>
                  </a:schemeClr>
                </a:solidFill>
              </a:rPr>
              <a:t>ニューラル</a:t>
            </a:r>
            <a:endParaRPr kumimoji="1" lang="en-US" altLang="ja-JP" sz="2000" dirty="0">
              <a:solidFill>
                <a:schemeClr val="tx1">
                  <a:lumMod val="75000"/>
                  <a:lumOff val="25000"/>
                </a:schemeClr>
              </a:solidFill>
            </a:endParaRPr>
          </a:p>
          <a:p>
            <a:pPr algn="ctr"/>
            <a:r>
              <a:rPr kumimoji="1" lang="ja-JP" altLang="en-US" sz="2000" dirty="0">
                <a:solidFill>
                  <a:schemeClr val="tx1">
                    <a:lumMod val="75000"/>
                    <a:lumOff val="25000"/>
                  </a:schemeClr>
                </a:solidFill>
              </a:rPr>
              <a:t>ネットワーク</a:t>
            </a:r>
            <a:endParaRPr kumimoji="1" lang="en-US" altLang="ja-JP" sz="2000" dirty="0">
              <a:solidFill>
                <a:schemeClr val="tx1">
                  <a:lumMod val="75000"/>
                  <a:lumOff val="25000"/>
                </a:schemeClr>
              </a:solidFill>
            </a:endParaRPr>
          </a:p>
        </p:txBody>
      </p:sp>
      <p:sp>
        <p:nvSpPr>
          <p:cNvPr id="16" name="正方形/長方形 15">
            <a:extLst>
              <a:ext uri="{FF2B5EF4-FFF2-40B4-BE49-F238E27FC236}">
                <a16:creationId xmlns:a16="http://schemas.microsoft.com/office/drawing/2014/main" id="{11B22621-8BA2-395A-5F75-FABE9AD36E5C}"/>
              </a:ext>
            </a:extLst>
          </p:cNvPr>
          <p:cNvSpPr/>
          <p:nvPr/>
        </p:nvSpPr>
        <p:spPr>
          <a:xfrm>
            <a:off x="6949179" y="3799112"/>
            <a:ext cx="1414692" cy="493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lumOff val="25000"/>
                  </a:schemeClr>
                </a:solidFill>
              </a:rPr>
              <a:t>特徴量</a:t>
            </a:r>
          </a:p>
        </p:txBody>
      </p:sp>
      <p:sp>
        <p:nvSpPr>
          <p:cNvPr id="17" name="矢印: 右 16">
            <a:extLst>
              <a:ext uri="{FF2B5EF4-FFF2-40B4-BE49-F238E27FC236}">
                <a16:creationId xmlns:a16="http://schemas.microsoft.com/office/drawing/2014/main" id="{289311C1-25A1-B754-C259-98908270E704}"/>
              </a:ext>
            </a:extLst>
          </p:cNvPr>
          <p:cNvSpPr/>
          <p:nvPr/>
        </p:nvSpPr>
        <p:spPr>
          <a:xfrm>
            <a:off x="6242621" y="3410229"/>
            <a:ext cx="2827808" cy="388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a:extLst>
              <a:ext uri="{FF2B5EF4-FFF2-40B4-BE49-F238E27FC236}">
                <a16:creationId xmlns:a16="http://schemas.microsoft.com/office/drawing/2014/main" id="{89037DF0-03EB-9127-8756-31B2D4CCF4BA}"/>
              </a:ext>
            </a:extLst>
          </p:cNvPr>
          <p:cNvSpPr/>
          <p:nvPr/>
        </p:nvSpPr>
        <p:spPr>
          <a:xfrm>
            <a:off x="9297451" y="3284483"/>
            <a:ext cx="1797269" cy="1177871"/>
          </a:xfrm>
          <a:prstGeom prst="flowChartMagneticDisk">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lumMod val="75000"/>
                    <a:lumOff val="25000"/>
                  </a:schemeClr>
                </a:solidFill>
              </a:rPr>
              <a:t>DB</a:t>
            </a:r>
            <a:endParaRPr kumimoji="1" lang="ja-JP" altLang="en-US" sz="2800" dirty="0">
              <a:solidFill>
                <a:schemeClr val="tx1">
                  <a:lumMod val="75000"/>
                  <a:lumOff val="25000"/>
                </a:schemeClr>
              </a:solidFill>
            </a:endParaRPr>
          </a:p>
        </p:txBody>
      </p:sp>
    </p:spTree>
    <p:extLst>
      <p:ext uri="{BB962C8B-B14F-4D97-AF65-F5344CB8AC3E}">
        <p14:creationId xmlns:p14="http://schemas.microsoft.com/office/powerpoint/2010/main" val="267295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E9700-4055-9099-7842-009B1447D027}"/>
              </a:ext>
            </a:extLst>
          </p:cNvPr>
          <p:cNvSpPr>
            <a:spLocks noGrp="1"/>
          </p:cNvSpPr>
          <p:nvPr>
            <p:ph type="title"/>
          </p:nvPr>
        </p:nvSpPr>
        <p:spPr/>
        <p:txBody>
          <a:bodyPr/>
          <a:lstStyle/>
          <a:p>
            <a:r>
              <a:rPr kumimoji="1" lang="ja-JP" altLang="en-US" dirty="0"/>
              <a:t>観測データの品質と信頼性</a:t>
            </a:r>
          </a:p>
        </p:txBody>
      </p:sp>
      <p:sp>
        <p:nvSpPr>
          <p:cNvPr id="3" name="コンテンツ プレースホルダー 2">
            <a:extLst>
              <a:ext uri="{FF2B5EF4-FFF2-40B4-BE49-F238E27FC236}">
                <a16:creationId xmlns:a16="http://schemas.microsoft.com/office/drawing/2014/main" id="{38771906-2E09-063D-232A-75FDBC336013}"/>
              </a:ext>
            </a:extLst>
          </p:cNvPr>
          <p:cNvSpPr>
            <a:spLocks noGrp="1"/>
          </p:cNvSpPr>
          <p:nvPr>
            <p:ph idx="1"/>
          </p:nvPr>
        </p:nvSpPr>
        <p:spPr>
          <a:xfrm>
            <a:off x="1097280" y="1442706"/>
            <a:ext cx="10058400" cy="2134608"/>
          </a:xfrm>
        </p:spPr>
        <p:txBody>
          <a:bodyPr>
            <a:normAutofit/>
          </a:bodyPr>
          <a:lstStyle/>
          <a:p>
            <a:pPr marL="266700" indent="-266700">
              <a:buFont typeface="Wingdings" panose="05000000000000000000" pitchFamily="2" charset="2"/>
              <a:buChar char="Ø"/>
            </a:pPr>
            <a:r>
              <a:rPr lang="ja-JP" altLang="en-US" sz="2400" dirty="0"/>
              <a:t>農作物の病害，害獣被害といった状況を適切に分析するには，観測データの品質や信頼性を保証することが重要となる．</a:t>
            </a:r>
            <a:endParaRPr lang="en-US" altLang="ja-JP" sz="2400" dirty="0"/>
          </a:p>
          <a:p>
            <a:pPr marL="806450" indent="-361950">
              <a:buFont typeface="Arial" panose="020B0604020202020204" pitchFamily="34" charset="0"/>
              <a:buChar char="•"/>
            </a:pPr>
            <a:r>
              <a:rPr lang="ja-JP" altLang="en-US" sz="2400" dirty="0"/>
              <a:t>品質：画像そのものの品質が良いかどうか</a:t>
            </a:r>
            <a:endParaRPr lang="en-US" altLang="ja-JP" sz="2400" dirty="0"/>
          </a:p>
          <a:p>
            <a:pPr marL="806450" indent="-361950">
              <a:buFont typeface="Arial" panose="020B0604020202020204" pitchFamily="34" charset="0"/>
              <a:buChar char="•"/>
            </a:pPr>
            <a:r>
              <a:rPr lang="ja-JP" altLang="en-US" sz="2400" dirty="0"/>
              <a:t>信頼性：観測データに映っているものが，分析に用いることのできる情報をもっているかどうか</a:t>
            </a:r>
            <a:endParaRPr lang="en-US" altLang="ja-JP" sz="2400" dirty="0"/>
          </a:p>
          <a:p>
            <a:pPr marL="266700" indent="-266700">
              <a:buFont typeface="Wingdings" panose="05000000000000000000" pitchFamily="2" charset="2"/>
              <a:buChar char="Ø"/>
            </a:pPr>
            <a:endParaRPr lang="en-US" altLang="ja-JP" sz="2400" dirty="0"/>
          </a:p>
        </p:txBody>
      </p:sp>
      <p:sp>
        <p:nvSpPr>
          <p:cNvPr id="4" name="スライド番号プレースホルダー 3">
            <a:extLst>
              <a:ext uri="{FF2B5EF4-FFF2-40B4-BE49-F238E27FC236}">
                <a16:creationId xmlns:a16="http://schemas.microsoft.com/office/drawing/2014/main" id="{BF3D9051-C1DF-270A-78A5-62F1BF796B2D}"/>
              </a:ext>
            </a:extLst>
          </p:cNvPr>
          <p:cNvSpPr>
            <a:spLocks noGrp="1"/>
          </p:cNvSpPr>
          <p:nvPr>
            <p:ph type="sldNum" sz="quarter" idx="12"/>
          </p:nvPr>
        </p:nvSpPr>
        <p:spPr/>
        <p:txBody>
          <a:bodyPr/>
          <a:lstStyle/>
          <a:p>
            <a:fld id="{025BF1CB-AC46-4392-AACF-5E1B0FBAF5D6}" type="slidenum">
              <a:rPr kumimoji="1" lang="ja-JP" altLang="en-US" smtClean="0"/>
              <a:t>4</a:t>
            </a:fld>
            <a:endParaRPr kumimoji="1" lang="ja-JP" altLang="en-US"/>
          </a:p>
        </p:txBody>
      </p:sp>
      <p:pic>
        <p:nvPicPr>
          <p:cNvPr id="7" name="図 6" descr="テーブルの上にある虹&#10;&#10;低い精度で自動的に生成された説明">
            <a:extLst>
              <a:ext uri="{FF2B5EF4-FFF2-40B4-BE49-F238E27FC236}">
                <a16:creationId xmlns:a16="http://schemas.microsoft.com/office/drawing/2014/main" id="{75E7D373-88FA-C36A-B74C-2A7487AAACF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46409" y="3581208"/>
            <a:ext cx="1645526" cy="1645526"/>
          </a:xfrm>
          <a:prstGeom prst="rect">
            <a:avLst/>
          </a:prstGeom>
        </p:spPr>
      </p:pic>
      <p:pic>
        <p:nvPicPr>
          <p:cNvPr id="8" name="図 7" descr="カップに入った飲み物&#10;&#10;中程度の精度で自動的に生成された説明">
            <a:extLst>
              <a:ext uri="{FF2B5EF4-FFF2-40B4-BE49-F238E27FC236}">
                <a16:creationId xmlns:a16="http://schemas.microsoft.com/office/drawing/2014/main" id="{5AF5BF46-38FF-F926-D833-3172BFB4187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43176" y="3581208"/>
            <a:ext cx="1645526" cy="1645526"/>
          </a:xfrm>
          <a:prstGeom prst="rect">
            <a:avLst/>
          </a:prstGeom>
        </p:spPr>
      </p:pic>
      <p:sp>
        <p:nvSpPr>
          <p:cNvPr id="9" name="テキスト ボックス 8">
            <a:extLst>
              <a:ext uri="{FF2B5EF4-FFF2-40B4-BE49-F238E27FC236}">
                <a16:creationId xmlns:a16="http://schemas.microsoft.com/office/drawing/2014/main" id="{CDC7CC2D-8107-CC85-247C-965BE4371A65}"/>
              </a:ext>
            </a:extLst>
          </p:cNvPr>
          <p:cNvSpPr txBox="1"/>
          <p:nvPr/>
        </p:nvSpPr>
        <p:spPr>
          <a:xfrm>
            <a:off x="2539174" y="5204714"/>
            <a:ext cx="2182008" cy="369332"/>
          </a:xfrm>
          <a:prstGeom prst="rect">
            <a:avLst/>
          </a:prstGeom>
          <a:noFill/>
        </p:spPr>
        <p:txBody>
          <a:bodyPr wrap="none" rtlCol="0">
            <a:spAutoFit/>
          </a:bodyPr>
          <a:lstStyle/>
          <a:p>
            <a:r>
              <a:rPr kumimoji="1" lang="ja-JP" altLang="en-US" dirty="0"/>
              <a:t>画像がぼやけている</a:t>
            </a:r>
          </a:p>
        </p:txBody>
      </p:sp>
      <p:sp>
        <p:nvSpPr>
          <p:cNvPr id="11" name="テキスト ボックス 10">
            <a:extLst>
              <a:ext uri="{FF2B5EF4-FFF2-40B4-BE49-F238E27FC236}">
                <a16:creationId xmlns:a16="http://schemas.microsoft.com/office/drawing/2014/main" id="{A1D3C72E-C61B-CCFE-035A-EB284C17DDBF}"/>
              </a:ext>
            </a:extLst>
          </p:cNvPr>
          <p:cNvSpPr txBox="1"/>
          <p:nvPr/>
        </p:nvSpPr>
        <p:spPr>
          <a:xfrm>
            <a:off x="5391071" y="5230628"/>
            <a:ext cx="1996059" cy="369332"/>
          </a:xfrm>
          <a:prstGeom prst="rect">
            <a:avLst/>
          </a:prstGeom>
          <a:noFill/>
        </p:spPr>
        <p:txBody>
          <a:bodyPr wrap="none" rtlCol="0">
            <a:spAutoFit/>
          </a:bodyPr>
          <a:lstStyle/>
          <a:p>
            <a:r>
              <a:rPr kumimoji="1" lang="ja-JP" altLang="en-US" dirty="0"/>
              <a:t>光で視覚的に変化</a:t>
            </a:r>
          </a:p>
        </p:txBody>
      </p:sp>
      <p:sp>
        <p:nvSpPr>
          <p:cNvPr id="13" name="テキスト ボックス 12">
            <a:extLst>
              <a:ext uri="{FF2B5EF4-FFF2-40B4-BE49-F238E27FC236}">
                <a16:creationId xmlns:a16="http://schemas.microsoft.com/office/drawing/2014/main" id="{ADCB25EF-8A3C-EDB0-3ABB-DBE540C55434}"/>
              </a:ext>
            </a:extLst>
          </p:cNvPr>
          <p:cNvSpPr txBox="1"/>
          <p:nvPr/>
        </p:nvSpPr>
        <p:spPr>
          <a:xfrm>
            <a:off x="7963710" y="5204714"/>
            <a:ext cx="1936748" cy="369332"/>
          </a:xfrm>
          <a:prstGeom prst="rect">
            <a:avLst/>
          </a:prstGeom>
          <a:noFill/>
        </p:spPr>
        <p:txBody>
          <a:bodyPr wrap="none" rtlCol="0">
            <a:spAutoFit/>
          </a:bodyPr>
          <a:lstStyle/>
          <a:p>
            <a:pPr algn="ctr"/>
            <a:r>
              <a:rPr kumimoji="1" lang="ja-JP" altLang="en-US" dirty="0"/>
              <a:t>関係ない映り込み</a:t>
            </a:r>
            <a:endParaRPr kumimoji="1" lang="en-US" altLang="ja-JP" dirty="0"/>
          </a:p>
        </p:txBody>
      </p:sp>
      <p:pic>
        <p:nvPicPr>
          <p:cNvPr id="14" name="図 13">
            <a:extLst>
              <a:ext uri="{FF2B5EF4-FFF2-40B4-BE49-F238E27FC236}">
                <a16:creationId xmlns:a16="http://schemas.microsoft.com/office/drawing/2014/main" id="{56D32A5F-8BFD-0878-CE06-E4CD3D8A7B18}"/>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121316" y="3581208"/>
            <a:ext cx="1645200" cy="1645200"/>
          </a:xfrm>
          <a:prstGeom prst="rect">
            <a:avLst/>
          </a:prstGeom>
          <a:noFill/>
          <a:ln>
            <a:noFill/>
          </a:ln>
        </p:spPr>
      </p:pic>
      <p:sp>
        <p:nvSpPr>
          <p:cNvPr id="16" name="楕円 15">
            <a:extLst>
              <a:ext uri="{FF2B5EF4-FFF2-40B4-BE49-F238E27FC236}">
                <a16:creationId xmlns:a16="http://schemas.microsoft.com/office/drawing/2014/main" id="{1B56A2B9-22C1-3DED-6F3D-9F24E31791DE}"/>
              </a:ext>
            </a:extLst>
          </p:cNvPr>
          <p:cNvSpPr/>
          <p:nvPr/>
        </p:nvSpPr>
        <p:spPr>
          <a:xfrm>
            <a:off x="8017162" y="4246787"/>
            <a:ext cx="974558" cy="79035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2">
            <a:extLst>
              <a:ext uri="{FF2B5EF4-FFF2-40B4-BE49-F238E27FC236}">
                <a16:creationId xmlns:a16="http://schemas.microsoft.com/office/drawing/2014/main" id="{40485B0D-ED20-39C5-29AA-75AE039977BE}"/>
              </a:ext>
            </a:extLst>
          </p:cNvPr>
          <p:cNvSpPr txBox="1">
            <a:spLocks/>
          </p:cNvSpPr>
          <p:nvPr/>
        </p:nvSpPr>
        <p:spPr>
          <a:xfrm>
            <a:off x="1097280" y="5738211"/>
            <a:ext cx="10058400" cy="50096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6700" indent="-266700">
              <a:buFont typeface="Wingdings" panose="05000000000000000000" pitchFamily="2" charset="2"/>
              <a:buChar char="Ø"/>
            </a:pPr>
            <a:r>
              <a:rPr lang="ja-JP" altLang="en-US" sz="2400" dirty="0">
                <a:solidFill>
                  <a:srgbClr val="FF0000"/>
                </a:solidFill>
              </a:rPr>
              <a:t>自然環境を対象とした場合，観測データは常に保証されているとは限らない</a:t>
            </a:r>
            <a:r>
              <a:rPr lang="ja-JP" altLang="en-US" sz="2400" dirty="0"/>
              <a:t>．</a:t>
            </a:r>
            <a:endParaRPr lang="en-US" altLang="ja-JP" sz="2400" dirty="0"/>
          </a:p>
          <a:p>
            <a:pPr marL="266700" indent="-266700">
              <a:buFont typeface="Wingdings" panose="05000000000000000000" pitchFamily="2" charset="2"/>
              <a:buChar char="Ø"/>
            </a:pPr>
            <a:endParaRPr lang="en-US" altLang="ja-JP" sz="2400" dirty="0"/>
          </a:p>
        </p:txBody>
      </p:sp>
    </p:spTree>
    <p:extLst>
      <p:ext uri="{BB962C8B-B14F-4D97-AF65-F5344CB8AC3E}">
        <p14:creationId xmlns:p14="http://schemas.microsoft.com/office/powerpoint/2010/main" val="68313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95880-3376-C554-0F66-84E6D0C5DB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B44A864-323A-1355-1ACE-3614EA2BF8C2}"/>
              </a:ext>
            </a:extLst>
          </p:cNvPr>
          <p:cNvSpPr>
            <a:spLocks noGrp="1"/>
          </p:cNvSpPr>
          <p:nvPr>
            <p:ph type="title"/>
          </p:nvPr>
        </p:nvSpPr>
        <p:spPr/>
        <p:txBody>
          <a:bodyPr/>
          <a:lstStyle/>
          <a:p>
            <a:r>
              <a:rPr kumimoji="1" lang="ja-JP" altLang="en-US" dirty="0"/>
              <a:t>研究課題</a:t>
            </a:r>
          </a:p>
        </p:txBody>
      </p:sp>
      <p:sp>
        <p:nvSpPr>
          <p:cNvPr id="3" name="コンテンツ プレースホルダー 2">
            <a:extLst>
              <a:ext uri="{FF2B5EF4-FFF2-40B4-BE49-F238E27FC236}">
                <a16:creationId xmlns:a16="http://schemas.microsoft.com/office/drawing/2014/main" id="{8056F366-5CE6-1F47-C1E4-613FB2A9C9E3}"/>
              </a:ext>
            </a:extLst>
          </p:cNvPr>
          <p:cNvSpPr>
            <a:spLocks noGrp="1"/>
          </p:cNvSpPr>
          <p:nvPr>
            <p:ph idx="1"/>
          </p:nvPr>
        </p:nvSpPr>
        <p:spPr>
          <a:xfrm>
            <a:off x="1097280" y="1442706"/>
            <a:ext cx="10058400" cy="3333576"/>
          </a:xfrm>
        </p:spPr>
        <p:txBody>
          <a:bodyPr>
            <a:normAutofit/>
          </a:bodyPr>
          <a:lstStyle/>
          <a:p>
            <a:pPr marL="531813" indent="-265113">
              <a:buNone/>
            </a:pPr>
            <a:r>
              <a:rPr lang="ja-JP" altLang="en-US" sz="2400" b="1" dirty="0">
                <a:solidFill>
                  <a:schemeClr val="tx1">
                    <a:lumMod val="85000"/>
                    <a:lumOff val="15000"/>
                  </a:schemeClr>
                </a:solidFill>
                <a:latin typeface="+mn-ea"/>
              </a:rPr>
              <a:t>画像の品質</a:t>
            </a:r>
            <a:endParaRPr lang="en-US" altLang="ja-JP" sz="2400" b="1" dirty="0">
              <a:solidFill>
                <a:schemeClr val="tx1">
                  <a:lumMod val="85000"/>
                  <a:lumOff val="15000"/>
                </a:schemeClr>
              </a:solidFill>
              <a:latin typeface="+mn-ea"/>
            </a:endParaRPr>
          </a:p>
          <a:p>
            <a:pPr marL="531813" indent="-265113">
              <a:buFont typeface="Arial" panose="020B0604020202020204" pitchFamily="34" charset="0"/>
              <a:buChar char="•"/>
            </a:pPr>
            <a:r>
              <a:rPr lang="ja-JP" altLang="en-US" sz="2400" dirty="0">
                <a:solidFill>
                  <a:schemeClr val="tx1">
                    <a:lumMod val="85000"/>
                    <a:lumOff val="15000"/>
                  </a:schemeClr>
                </a:solidFill>
                <a:latin typeface="+mn-ea"/>
              </a:rPr>
              <a:t>ピクセルの欠損、解像度の違い</a:t>
            </a:r>
            <a:r>
              <a:rPr lang="ja-JP" altLang="en-US" sz="2400" dirty="0">
                <a:solidFill>
                  <a:srgbClr val="FF0000"/>
                </a:solidFill>
                <a:latin typeface="+mn-ea"/>
              </a:rPr>
              <a:t>＝＞　既存手法で算出可能</a:t>
            </a:r>
            <a:endParaRPr lang="en-US" altLang="ja-JP" sz="2400" dirty="0">
              <a:solidFill>
                <a:srgbClr val="FF0000"/>
              </a:solidFill>
              <a:latin typeface="+mn-ea"/>
            </a:endParaRPr>
          </a:p>
          <a:p>
            <a:pPr marL="531813" indent="-265113">
              <a:buNone/>
            </a:pPr>
            <a:r>
              <a:rPr lang="ja-JP" altLang="en-US" sz="2400" b="1" dirty="0">
                <a:solidFill>
                  <a:schemeClr val="tx1">
                    <a:lumMod val="85000"/>
                    <a:lumOff val="15000"/>
                  </a:schemeClr>
                </a:solidFill>
                <a:latin typeface="+mn-ea"/>
              </a:rPr>
              <a:t>観測結果として適切であるかの判断ができないため信頼性が不明</a:t>
            </a:r>
            <a:endParaRPr lang="en-US" altLang="ja-JP" sz="2400" b="1" dirty="0">
              <a:solidFill>
                <a:schemeClr val="tx1">
                  <a:lumMod val="85000"/>
                  <a:lumOff val="15000"/>
                </a:schemeClr>
              </a:solidFill>
              <a:latin typeface="+mn-ea"/>
            </a:endParaRPr>
          </a:p>
          <a:p>
            <a:pPr marL="534988" indent="-268288">
              <a:buFont typeface="Arial" panose="020B0604020202020204" pitchFamily="34" charset="0"/>
              <a:buChar char="•"/>
            </a:pPr>
            <a:r>
              <a:rPr lang="ja-JP" altLang="en-US" sz="2400" dirty="0">
                <a:solidFill>
                  <a:schemeClr val="tx1">
                    <a:lumMod val="85000"/>
                    <a:lumOff val="15000"/>
                  </a:schemeClr>
                </a:solidFill>
                <a:latin typeface="+mn-ea"/>
              </a:rPr>
              <a:t>観測対象の有無、視覚的変化</a:t>
            </a:r>
            <a:r>
              <a:rPr lang="ja-JP" altLang="en-US" sz="2400" dirty="0">
                <a:solidFill>
                  <a:srgbClr val="0070C0"/>
                </a:solidFill>
                <a:latin typeface="+mn-ea"/>
              </a:rPr>
              <a:t>＝＞　既存手法で検知が困難</a:t>
            </a:r>
            <a:endParaRPr lang="en-US" altLang="ja-JP" sz="2400" dirty="0">
              <a:solidFill>
                <a:srgbClr val="0070C0"/>
              </a:solidFill>
              <a:latin typeface="+mn-ea"/>
            </a:endParaRPr>
          </a:p>
          <a:p>
            <a:pPr marL="531813" indent="-265113">
              <a:buNone/>
            </a:pPr>
            <a:r>
              <a:rPr lang="ja-JP" altLang="en-US" sz="2400" b="1" dirty="0">
                <a:solidFill>
                  <a:schemeClr val="tx1">
                    <a:lumMod val="85000"/>
                    <a:lumOff val="15000"/>
                  </a:schemeClr>
                </a:solidFill>
                <a:latin typeface="+mn-ea"/>
              </a:rPr>
              <a:t>観測対象の異常検知（データ分析）</a:t>
            </a:r>
            <a:endParaRPr lang="en-US" altLang="ja-JP" sz="2400" b="1" dirty="0">
              <a:solidFill>
                <a:schemeClr val="tx1">
                  <a:lumMod val="85000"/>
                  <a:lumOff val="15000"/>
                </a:schemeClr>
              </a:solidFill>
              <a:latin typeface="+mn-ea"/>
            </a:endParaRPr>
          </a:p>
          <a:p>
            <a:pPr marL="531813" indent="-265113">
              <a:buFont typeface="Arial" panose="020B0604020202020204" pitchFamily="34" charset="0"/>
              <a:buChar char="•"/>
            </a:pPr>
            <a:r>
              <a:rPr lang="ja-JP" altLang="en-US" sz="2400" dirty="0">
                <a:solidFill>
                  <a:schemeClr val="tx1">
                    <a:lumMod val="85000"/>
                    <a:lumOff val="15000"/>
                  </a:schemeClr>
                </a:solidFill>
                <a:latin typeface="+mn-ea"/>
              </a:rPr>
              <a:t>植物の健康状態、害獣被害</a:t>
            </a:r>
            <a:r>
              <a:rPr lang="ja-JP" altLang="en-US" sz="2400" dirty="0">
                <a:solidFill>
                  <a:srgbClr val="FF0000"/>
                </a:solidFill>
                <a:latin typeface="+mn-ea"/>
              </a:rPr>
              <a:t>＝＞　既存手法で算出可能</a:t>
            </a:r>
            <a:r>
              <a:rPr lang="en-US" altLang="ja-JP" sz="2800" dirty="0">
                <a:solidFill>
                  <a:schemeClr val="tx1">
                    <a:lumMod val="85000"/>
                    <a:lumOff val="15000"/>
                  </a:schemeClr>
                </a:solidFill>
                <a:latin typeface="+mn-ea"/>
              </a:rPr>
              <a:t>	</a:t>
            </a:r>
          </a:p>
        </p:txBody>
      </p:sp>
      <p:sp>
        <p:nvSpPr>
          <p:cNvPr id="4" name="スライド番号プレースホルダー 3">
            <a:extLst>
              <a:ext uri="{FF2B5EF4-FFF2-40B4-BE49-F238E27FC236}">
                <a16:creationId xmlns:a16="http://schemas.microsoft.com/office/drawing/2014/main" id="{FEB0E617-64A9-0BC4-097A-300427767943}"/>
              </a:ext>
            </a:extLst>
          </p:cNvPr>
          <p:cNvSpPr>
            <a:spLocks noGrp="1"/>
          </p:cNvSpPr>
          <p:nvPr>
            <p:ph type="sldNum" sz="quarter" idx="12"/>
          </p:nvPr>
        </p:nvSpPr>
        <p:spPr/>
        <p:txBody>
          <a:bodyPr/>
          <a:lstStyle/>
          <a:p>
            <a:fld id="{025BF1CB-AC46-4392-AACF-5E1B0FBAF5D6}" type="slidenum">
              <a:rPr kumimoji="1" lang="ja-JP" altLang="en-US" smtClean="0"/>
              <a:t>5</a:t>
            </a:fld>
            <a:endParaRPr kumimoji="1" lang="ja-JP" altLang="en-US"/>
          </a:p>
        </p:txBody>
      </p:sp>
      <p:sp>
        <p:nvSpPr>
          <p:cNvPr id="12" name="四角形: 角を丸くする 11">
            <a:extLst>
              <a:ext uri="{FF2B5EF4-FFF2-40B4-BE49-F238E27FC236}">
                <a16:creationId xmlns:a16="http://schemas.microsoft.com/office/drawing/2014/main" id="{2D50FB53-446F-F6E2-CB27-A0B1D6D994EB}"/>
              </a:ext>
            </a:extLst>
          </p:cNvPr>
          <p:cNvSpPr/>
          <p:nvPr/>
        </p:nvSpPr>
        <p:spPr>
          <a:xfrm>
            <a:off x="1227220" y="2406316"/>
            <a:ext cx="8928457" cy="1022684"/>
          </a:xfrm>
          <a:prstGeom prst="round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EB79846-8AF2-EA21-35B4-7BE20A50ADB7}"/>
              </a:ext>
            </a:extLst>
          </p:cNvPr>
          <p:cNvSpPr/>
          <p:nvPr/>
        </p:nvSpPr>
        <p:spPr>
          <a:xfrm>
            <a:off x="1097280" y="4896853"/>
            <a:ext cx="9683015" cy="978653"/>
          </a:xfrm>
          <a:prstGeom prst="round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lumMod val="85000"/>
                    <a:lumOff val="15000"/>
                  </a:schemeClr>
                </a:solidFill>
              </a:rPr>
              <a:t>観測結果としての信頼性を算出することで，観測データを対象としたデータ分析処理などをするうえで前提となる信頼性を確保する．</a:t>
            </a:r>
            <a:endParaRPr lang="en-US" altLang="ja-JP" sz="2400" dirty="0">
              <a:solidFill>
                <a:schemeClr val="tx1">
                  <a:lumMod val="85000"/>
                  <a:lumOff val="15000"/>
                </a:schemeClr>
              </a:solidFill>
            </a:endParaRPr>
          </a:p>
        </p:txBody>
      </p:sp>
    </p:spTree>
    <p:extLst>
      <p:ext uri="{BB962C8B-B14F-4D97-AF65-F5344CB8AC3E}">
        <p14:creationId xmlns:p14="http://schemas.microsoft.com/office/powerpoint/2010/main" val="51560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B506F7-BB8B-4EE6-36BC-22F42E1CCF09}"/>
              </a:ext>
            </a:extLst>
          </p:cNvPr>
          <p:cNvSpPr/>
          <p:nvPr/>
        </p:nvSpPr>
        <p:spPr>
          <a:xfrm>
            <a:off x="1097279" y="1394847"/>
            <a:ext cx="10115203" cy="991892"/>
          </a:xfrm>
          <a:prstGeom prst="roundRect">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ABF15E8-1056-00E2-8FD7-F8ECC8C84456}"/>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F8A79C33-27D3-6687-5F12-964AC7AE9E5C}"/>
              </a:ext>
            </a:extLst>
          </p:cNvPr>
          <p:cNvSpPr>
            <a:spLocks noGrp="1"/>
          </p:cNvSpPr>
          <p:nvPr>
            <p:ph idx="1"/>
          </p:nvPr>
        </p:nvSpPr>
        <p:spPr>
          <a:xfrm>
            <a:off x="1097278" y="1419965"/>
            <a:ext cx="10058400" cy="840860"/>
          </a:xfrm>
        </p:spPr>
        <p:txBody>
          <a:bodyPr>
            <a:normAutofit/>
          </a:bodyPr>
          <a:lstStyle/>
          <a:p>
            <a:pPr>
              <a:lnSpc>
                <a:spcPct val="110000"/>
              </a:lnSpc>
            </a:pPr>
            <a:r>
              <a:rPr kumimoji="1" lang="ja-JP" altLang="en-US" sz="2800" i="0" u="none" strike="noStrike" kern="1200" cap="none" spc="0" normalizeH="0" baseline="0" noProof="0" dirty="0">
                <a:ln>
                  <a:noFill/>
                </a:ln>
                <a:solidFill>
                  <a:prstClr val="black"/>
                </a:solidFill>
                <a:effectLst/>
                <a:uLnTx/>
                <a:uFillTx/>
                <a:latin typeface="+mj-ea"/>
                <a:ea typeface="+mj-ea"/>
              </a:rPr>
              <a:t>自然環境における移動観測画像を対象とした信頼性算出手法</a:t>
            </a:r>
            <a:endParaRPr lang="ja-JP" altLang="en-US" sz="2800" dirty="0">
              <a:latin typeface="+mj-ea"/>
              <a:ea typeface="+mj-ea"/>
            </a:endParaRPr>
          </a:p>
        </p:txBody>
      </p:sp>
      <p:sp>
        <p:nvSpPr>
          <p:cNvPr id="12" name="スライド番号プレースホルダー 11">
            <a:extLst>
              <a:ext uri="{FF2B5EF4-FFF2-40B4-BE49-F238E27FC236}">
                <a16:creationId xmlns:a16="http://schemas.microsoft.com/office/drawing/2014/main" id="{2B23A003-EA78-F729-DEB3-AE6B2E6085A6}"/>
              </a:ext>
            </a:extLst>
          </p:cNvPr>
          <p:cNvSpPr>
            <a:spLocks noGrp="1"/>
          </p:cNvSpPr>
          <p:nvPr>
            <p:ph type="sldNum" sz="quarter" idx="12"/>
          </p:nvPr>
        </p:nvSpPr>
        <p:spPr/>
        <p:txBody>
          <a:bodyPr/>
          <a:lstStyle/>
          <a:p>
            <a:fld id="{025BF1CB-AC46-4392-AACF-5E1B0FBAF5D6}" type="slidenum">
              <a:rPr kumimoji="1" lang="ja-JP" altLang="en-US" smtClean="0"/>
              <a:t>6</a:t>
            </a:fld>
            <a:endParaRPr kumimoji="1" lang="ja-JP" altLang="en-US"/>
          </a:p>
        </p:txBody>
      </p:sp>
      <p:sp>
        <p:nvSpPr>
          <p:cNvPr id="9" name="コンテンツ プレースホルダー 2">
            <a:extLst>
              <a:ext uri="{FF2B5EF4-FFF2-40B4-BE49-F238E27FC236}">
                <a16:creationId xmlns:a16="http://schemas.microsoft.com/office/drawing/2014/main" id="{9B9D5F55-2ED3-4206-A434-FB116429E1C5}"/>
              </a:ext>
            </a:extLst>
          </p:cNvPr>
          <p:cNvSpPr txBox="1">
            <a:spLocks/>
          </p:cNvSpPr>
          <p:nvPr/>
        </p:nvSpPr>
        <p:spPr>
          <a:xfrm>
            <a:off x="1097280" y="2386738"/>
            <a:ext cx="10058400" cy="39531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10000"/>
              </a:lnSpc>
              <a:buFont typeface="Wingdings" panose="05000000000000000000" pitchFamily="2" charset="2"/>
              <a:buChar char="Ø"/>
            </a:pPr>
            <a:r>
              <a:rPr lang="ja-JP" altLang="en-US" sz="2800" dirty="0">
                <a:solidFill>
                  <a:schemeClr val="tx1">
                    <a:lumMod val="85000"/>
                    <a:lumOff val="15000"/>
                  </a:schemeClr>
                </a:solidFill>
              </a:rPr>
              <a:t>提案手法の特徴</a:t>
            </a:r>
            <a:endParaRPr lang="en-US" altLang="ja-JP" sz="2800" dirty="0">
              <a:solidFill>
                <a:schemeClr val="tx1">
                  <a:lumMod val="85000"/>
                  <a:lumOff val="15000"/>
                </a:schemeClr>
              </a:solidFill>
            </a:endParaRPr>
          </a:p>
          <a:p>
            <a:pPr lvl="1">
              <a:lnSpc>
                <a:spcPct val="110000"/>
              </a:lnSpc>
              <a:buFont typeface="Arial" panose="020B0604020202020204" pitchFamily="34" charset="0"/>
              <a:buChar char="•"/>
            </a:pPr>
            <a:r>
              <a:rPr lang="ja-JP" altLang="en-US" sz="2800" b="1" dirty="0"/>
              <a:t>時間連続性，空間連続性，物体検知の妥当性</a:t>
            </a:r>
            <a:r>
              <a:rPr lang="ja-JP" altLang="en-US" sz="2800" dirty="0"/>
              <a:t>の３つの観点から個々の撮影画像に対して信頼性スコアを算出できる</a:t>
            </a:r>
            <a:endParaRPr lang="en-US" altLang="ja-JP" sz="2800" dirty="0"/>
          </a:p>
          <a:p>
            <a:pPr lvl="1">
              <a:lnSpc>
                <a:spcPct val="110000"/>
              </a:lnSpc>
              <a:buFont typeface="Arial" panose="020B0604020202020204" pitchFamily="34" charset="0"/>
              <a:buChar char="•"/>
            </a:pPr>
            <a:r>
              <a:rPr lang="ja-JP" altLang="en-US" sz="2800" dirty="0"/>
              <a:t>移動観測からの観測動画について，フレーム画像毎に信頼性スコアを算出できる</a:t>
            </a:r>
            <a:endParaRPr lang="en-US" altLang="ja-JP" sz="2800" dirty="0"/>
          </a:p>
          <a:p>
            <a:pPr lvl="1">
              <a:lnSpc>
                <a:spcPct val="110000"/>
              </a:lnSpc>
              <a:buFont typeface="Wingdings" panose="05000000000000000000" pitchFamily="2" charset="2"/>
              <a:buChar char="Ø"/>
            </a:pPr>
            <a:endParaRPr lang="en-US" altLang="ja-JP" sz="2800" dirty="0"/>
          </a:p>
          <a:p>
            <a:pPr lvl="1">
              <a:lnSpc>
                <a:spcPct val="110000"/>
              </a:lnSpc>
              <a:buFont typeface="Wingdings" panose="05000000000000000000" pitchFamily="2" charset="2"/>
              <a:buChar char="Ø"/>
            </a:pPr>
            <a:endParaRPr lang="en-US" altLang="ja-JP" sz="2800" dirty="0"/>
          </a:p>
          <a:p>
            <a:pPr>
              <a:lnSpc>
                <a:spcPct val="110000"/>
              </a:lnSpc>
              <a:buFont typeface="Wingdings" panose="05000000000000000000" pitchFamily="2" charset="2"/>
              <a:buChar char="Ø"/>
            </a:pPr>
            <a:endParaRPr lang="en-US" altLang="ja-JP" sz="3000" dirty="0"/>
          </a:p>
        </p:txBody>
      </p:sp>
    </p:spTree>
    <p:extLst>
      <p:ext uri="{BB962C8B-B14F-4D97-AF65-F5344CB8AC3E}">
        <p14:creationId xmlns:p14="http://schemas.microsoft.com/office/powerpoint/2010/main" val="135547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21F94-340F-2ACF-D5AD-0A82C735B3AA}"/>
              </a:ext>
            </a:extLst>
          </p:cNvPr>
          <p:cNvSpPr>
            <a:spLocks noGrp="1"/>
          </p:cNvSpPr>
          <p:nvPr>
            <p:ph type="title"/>
          </p:nvPr>
        </p:nvSpPr>
        <p:spPr/>
        <p:txBody>
          <a:bodyPr/>
          <a:lstStyle/>
          <a:p>
            <a:r>
              <a:rPr lang="ja-JP" altLang="en-US" dirty="0"/>
              <a:t>本研究でのアプローチ</a:t>
            </a:r>
            <a:endParaRPr kumimoji="1" lang="ja-JP" altLang="en-US" dirty="0"/>
          </a:p>
        </p:txBody>
      </p:sp>
      <p:sp>
        <p:nvSpPr>
          <p:cNvPr id="3" name="コンテンツ プレースホルダー 2">
            <a:extLst>
              <a:ext uri="{FF2B5EF4-FFF2-40B4-BE49-F238E27FC236}">
                <a16:creationId xmlns:a16="http://schemas.microsoft.com/office/drawing/2014/main" id="{163DDD62-48B1-4640-0678-CC559860DB47}"/>
              </a:ext>
            </a:extLst>
          </p:cNvPr>
          <p:cNvSpPr>
            <a:spLocks noGrp="1"/>
          </p:cNvSpPr>
          <p:nvPr>
            <p:ph idx="1"/>
          </p:nvPr>
        </p:nvSpPr>
        <p:spPr>
          <a:xfrm>
            <a:off x="1097280" y="1442705"/>
            <a:ext cx="10058400" cy="4874119"/>
          </a:xfrm>
        </p:spPr>
        <p:txBody>
          <a:bodyPr>
            <a:normAutofit/>
          </a:bodyPr>
          <a:lstStyle/>
          <a:p>
            <a:pPr marL="0" indent="0">
              <a:buNone/>
            </a:pPr>
            <a:r>
              <a:rPr lang="ja-JP" altLang="en-US" sz="2400" dirty="0">
                <a:latin typeface="+mn-ea"/>
              </a:rPr>
              <a:t>　</a:t>
            </a:r>
            <a:r>
              <a:rPr lang="ja-JP" altLang="en-US" sz="2400" dirty="0">
                <a:solidFill>
                  <a:srgbClr val="FF0000"/>
                </a:solidFill>
                <a:latin typeface="+mn-ea"/>
              </a:rPr>
              <a:t>時間連続性，空間連続性，物体検知の妥当性</a:t>
            </a:r>
            <a:r>
              <a:rPr lang="ja-JP" altLang="en-US" sz="2400" dirty="0">
                <a:latin typeface="+mn-ea"/>
              </a:rPr>
              <a:t>から信頼性スコアを算出する</a:t>
            </a:r>
            <a:endParaRPr lang="en-US" altLang="ja-JP" sz="2400" dirty="0">
              <a:latin typeface="+mn-ea"/>
            </a:endParaRPr>
          </a:p>
          <a:p>
            <a:pPr marL="449263" indent="-449263">
              <a:lnSpc>
                <a:spcPct val="100000"/>
              </a:lnSpc>
              <a:buFont typeface="Wingdings" panose="05000000000000000000" pitchFamily="2" charset="2"/>
              <a:buChar char="Ø"/>
            </a:pPr>
            <a:r>
              <a:rPr lang="ja-JP" altLang="en-US" sz="2400" dirty="0">
                <a:solidFill>
                  <a:srgbClr val="FF0000"/>
                </a:solidFill>
                <a:latin typeface="+mn-ea"/>
              </a:rPr>
              <a:t>時間連続性</a:t>
            </a:r>
            <a:r>
              <a:rPr lang="ja-JP" altLang="en-US" sz="2400" dirty="0">
                <a:latin typeface="+mn-ea"/>
              </a:rPr>
              <a:t>：</a:t>
            </a:r>
            <a:r>
              <a:rPr lang="ja-JP" altLang="en-US" sz="2400" b="1" dirty="0">
                <a:solidFill>
                  <a:schemeClr val="tx1">
                    <a:lumMod val="85000"/>
                    <a:lumOff val="15000"/>
                  </a:schemeClr>
                </a:solidFill>
                <a:latin typeface="+mn-ea"/>
              </a:rPr>
              <a:t>時間経過による連続性のない変化</a:t>
            </a:r>
            <a:r>
              <a:rPr lang="ja-JP" altLang="en-US" sz="2400" dirty="0">
                <a:latin typeface="+mn-ea"/>
              </a:rPr>
              <a:t>があった場合に，観測データの時間連続性に関する信頼性が低くなるように算出する．</a:t>
            </a:r>
            <a:endParaRPr lang="en-US" altLang="ja-JP" sz="2400" dirty="0">
              <a:latin typeface="+mn-ea"/>
            </a:endParaRPr>
          </a:p>
          <a:p>
            <a:pPr marL="719138" lvl="1" indent="-271463">
              <a:lnSpc>
                <a:spcPct val="100000"/>
              </a:lnSpc>
              <a:buFont typeface="Arial" panose="020B0604020202020204" pitchFamily="34" charset="0"/>
              <a:buChar char="•"/>
            </a:pPr>
            <a:r>
              <a:rPr lang="ja-JP" altLang="en-US" sz="2000" dirty="0">
                <a:latin typeface="+mn-ea"/>
              </a:rPr>
              <a:t>例：植物の成長記録で，積雪した日があった．</a:t>
            </a:r>
            <a:endParaRPr lang="en-US" altLang="ja-JP" sz="2000" dirty="0">
              <a:latin typeface="+mn-ea"/>
            </a:endParaRPr>
          </a:p>
          <a:p>
            <a:pPr marL="449263" indent="-449263">
              <a:lnSpc>
                <a:spcPct val="100000"/>
              </a:lnSpc>
              <a:buFont typeface="Wingdings" panose="05000000000000000000" pitchFamily="2" charset="2"/>
              <a:buChar char="Ø"/>
            </a:pPr>
            <a:r>
              <a:rPr lang="ja-JP" altLang="en-US" sz="2400" dirty="0">
                <a:solidFill>
                  <a:srgbClr val="FF0000"/>
                </a:solidFill>
                <a:latin typeface="+mn-ea"/>
              </a:rPr>
              <a:t>空間連続性</a:t>
            </a:r>
            <a:r>
              <a:rPr kumimoji="1" lang="ja-JP" altLang="en-US" sz="2400" dirty="0">
                <a:latin typeface="+mn-ea"/>
              </a:rPr>
              <a:t>：</a:t>
            </a:r>
            <a:r>
              <a:rPr kumimoji="1" lang="ja-JP" altLang="en-US" sz="2400" b="1" dirty="0">
                <a:latin typeface="+mn-ea"/>
              </a:rPr>
              <a:t>空間移動による</a:t>
            </a:r>
            <a:r>
              <a:rPr lang="ja-JP" altLang="en-US" sz="2400" b="1" dirty="0">
                <a:latin typeface="+mn-ea"/>
              </a:rPr>
              <a:t>連続性のない変化</a:t>
            </a:r>
            <a:r>
              <a:rPr lang="ja-JP" altLang="en-US" sz="2400" dirty="0">
                <a:latin typeface="+mn-ea"/>
              </a:rPr>
              <a:t>があった場合に，観測データの空間連続性に関する信頼性が低くなるように算出する．</a:t>
            </a:r>
            <a:endParaRPr lang="en-US" altLang="ja-JP" sz="2400" dirty="0">
              <a:latin typeface="+mn-ea"/>
            </a:endParaRPr>
          </a:p>
          <a:p>
            <a:pPr marL="719138" lvl="1" indent="-271463">
              <a:lnSpc>
                <a:spcPct val="100000"/>
              </a:lnSpc>
              <a:buFont typeface="Arial" panose="020B0604020202020204" pitchFamily="34" charset="0"/>
              <a:buChar char="•"/>
            </a:pPr>
            <a:r>
              <a:rPr lang="ja-JP" altLang="en-US" sz="2000" dirty="0">
                <a:latin typeface="+mn-ea"/>
              </a:rPr>
              <a:t>例：ドローンの映像で，一部フレーム画像に鳥が大きく映りこんだ．</a:t>
            </a:r>
            <a:endParaRPr lang="en-US" altLang="ja-JP" sz="2000" dirty="0">
              <a:latin typeface="+mn-ea"/>
            </a:endParaRPr>
          </a:p>
          <a:p>
            <a:pPr marL="449263" indent="-449263">
              <a:lnSpc>
                <a:spcPct val="100000"/>
              </a:lnSpc>
              <a:buFont typeface="Wingdings" panose="05000000000000000000" pitchFamily="2" charset="2"/>
              <a:buChar char="Ø"/>
            </a:pPr>
            <a:r>
              <a:rPr kumimoji="1" lang="ja-JP" altLang="en-US" sz="2400" dirty="0">
                <a:solidFill>
                  <a:srgbClr val="FF0000"/>
                </a:solidFill>
                <a:latin typeface="+mn-ea"/>
              </a:rPr>
              <a:t>物体検知の妥当性</a:t>
            </a:r>
            <a:r>
              <a:rPr kumimoji="1" lang="ja-JP" altLang="en-US" sz="2400" dirty="0">
                <a:latin typeface="+mn-ea"/>
              </a:rPr>
              <a:t>：</a:t>
            </a:r>
            <a:r>
              <a:rPr kumimoji="1" lang="ja-JP" altLang="en-US" sz="2400" b="1" dirty="0">
                <a:latin typeface="+mn-ea"/>
              </a:rPr>
              <a:t>観測対象となる物体が検知されない</a:t>
            </a:r>
            <a:r>
              <a:rPr kumimoji="1" lang="ja-JP" altLang="en-US" sz="2400" dirty="0">
                <a:latin typeface="+mn-ea"/>
              </a:rPr>
              <a:t>場合に，物体検知の妥当性に関する信頼性があるかを算出する．</a:t>
            </a:r>
            <a:endParaRPr kumimoji="1" lang="en-US" altLang="ja-JP" sz="2400" dirty="0">
              <a:latin typeface="+mn-ea"/>
            </a:endParaRPr>
          </a:p>
          <a:p>
            <a:pPr marL="719138" indent="-271463">
              <a:lnSpc>
                <a:spcPct val="100000"/>
              </a:lnSpc>
              <a:buFont typeface="Arial" panose="020B0604020202020204" pitchFamily="34" charset="0"/>
              <a:buChar char="•"/>
            </a:pPr>
            <a:r>
              <a:rPr lang="ja-JP" altLang="en-US" dirty="0">
                <a:latin typeface="+mn-ea"/>
              </a:rPr>
              <a:t>例：今日と昨日で，トマトの個数が減少した．</a:t>
            </a:r>
            <a:endParaRPr kumimoji="1" lang="en-US" altLang="ja-JP" dirty="0">
              <a:latin typeface="+mn-ea"/>
            </a:endParaRPr>
          </a:p>
        </p:txBody>
      </p:sp>
      <p:sp>
        <p:nvSpPr>
          <p:cNvPr id="4" name="スライド番号プレースホルダー 3">
            <a:extLst>
              <a:ext uri="{FF2B5EF4-FFF2-40B4-BE49-F238E27FC236}">
                <a16:creationId xmlns:a16="http://schemas.microsoft.com/office/drawing/2014/main" id="{3DD01D11-1A70-A38A-41E5-7769846A72E6}"/>
              </a:ext>
            </a:extLst>
          </p:cNvPr>
          <p:cNvSpPr>
            <a:spLocks noGrp="1"/>
          </p:cNvSpPr>
          <p:nvPr>
            <p:ph type="sldNum" sz="quarter" idx="12"/>
          </p:nvPr>
        </p:nvSpPr>
        <p:spPr/>
        <p:txBody>
          <a:bodyPr/>
          <a:lstStyle/>
          <a:p>
            <a:fld id="{025BF1CB-AC46-4392-AACF-5E1B0FBAF5D6}" type="slidenum">
              <a:rPr kumimoji="1" lang="ja-JP" altLang="en-US" smtClean="0"/>
              <a:t>7</a:t>
            </a:fld>
            <a:endParaRPr kumimoji="1" lang="ja-JP" altLang="en-US"/>
          </a:p>
        </p:txBody>
      </p:sp>
    </p:spTree>
    <p:extLst>
      <p:ext uri="{BB962C8B-B14F-4D97-AF65-F5344CB8AC3E}">
        <p14:creationId xmlns:p14="http://schemas.microsoft.com/office/powerpoint/2010/main" val="274310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A5E06-1A06-DDFA-39B3-BE9962FCBB34}"/>
            </a:ext>
          </a:extLst>
        </p:cNvPr>
        <p:cNvGrpSpPr/>
        <p:nvPr/>
      </p:nvGrpSpPr>
      <p:grpSpPr>
        <a:xfrm>
          <a:off x="0" y="0"/>
          <a:ext cx="0" cy="0"/>
          <a:chOff x="0" y="0"/>
          <a:chExt cx="0" cy="0"/>
        </a:xfrm>
      </p:grpSpPr>
      <p:pic>
        <p:nvPicPr>
          <p:cNvPr id="25" name="図 24" descr="山の上の建物&#10;&#10;AI によって生成されたコンテンツは間違っている可能性があります。">
            <a:extLst>
              <a:ext uri="{FF2B5EF4-FFF2-40B4-BE49-F238E27FC236}">
                <a16:creationId xmlns:a16="http://schemas.microsoft.com/office/drawing/2014/main" id="{8A5F9AF8-9F54-B14F-AF5F-4A8E259E7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654" y="3730816"/>
            <a:ext cx="914400" cy="914400"/>
          </a:xfrm>
          <a:prstGeom prst="rect">
            <a:avLst/>
          </a:prstGeom>
        </p:spPr>
      </p:pic>
      <p:pic>
        <p:nvPicPr>
          <p:cNvPr id="27" name="図 26" descr="傘 が含まれている画像&#10;&#10;AI によって生成されたコンテンツは間違っている可能性があります。">
            <a:extLst>
              <a:ext uri="{FF2B5EF4-FFF2-40B4-BE49-F238E27FC236}">
                <a16:creationId xmlns:a16="http://schemas.microsoft.com/office/drawing/2014/main" id="{91337E14-1364-81E2-DA89-67F710E81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217" y="4033353"/>
            <a:ext cx="914399" cy="914399"/>
          </a:xfrm>
          <a:prstGeom prst="rect">
            <a:avLst/>
          </a:prstGeom>
        </p:spPr>
      </p:pic>
      <p:grpSp>
        <p:nvGrpSpPr>
          <p:cNvPr id="6" name="Group 4">
            <a:extLst>
              <a:ext uri="{FF2B5EF4-FFF2-40B4-BE49-F238E27FC236}">
                <a16:creationId xmlns:a16="http://schemas.microsoft.com/office/drawing/2014/main" id="{40A1AF04-C9DB-BD4C-319E-6CCBD0F40E9C}"/>
              </a:ext>
            </a:extLst>
          </p:cNvPr>
          <p:cNvGrpSpPr>
            <a:grpSpLocks noChangeAspect="1"/>
          </p:cNvGrpSpPr>
          <p:nvPr/>
        </p:nvGrpSpPr>
        <p:grpSpPr bwMode="auto">
          <a:xfrm>
            <a:off x="356744" y="2483462"/>
            <a:ext cx="7007271" cy="3556836"/>
            <a:chOff x="2457" y="1458"/>
            <a:chExt cx="2766" cy="1404"/>
          </a:xfrm>
        </p:grpSpPr>
        <p:sp>
          <p:nvSpPr>
            <p:cNvPr id="7" name="AutoShape 3">
              <a:extLst>
                <a:ext uri="{FF2B5EF4-FFF2-40B4-BE49-F238E27FC236}">
                  <a16:creationId xmlns:a16="http://schemas.microsoft.com/office/drawing/2014/main" id="{4012BF2C-997F-9BD6-4AFC-C223E8FB95A4}"/>
                </a:ext>
              </a:extLst>
            </p:cNvPr>
            <p:cNvSpPr>
              <a:spLocks noChangeAspect="1" noChangeArrowheads="1" noTextEdit="1"/>
            </p:cNvSpPr>
            <p:nvPr/>
          </p:nvSpPr>
          <p:spPr bwMode="auto">
            <a:xfrm>
              <a:off x="2457" y="1458"/>
              <a:ext cx="2766"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5">
              <a:extLst>
                <a:ext uri="{FF2B5EF4-FFF2-40B4-BE49-F238E27FC236}">
                  <a16:creationId xmlns:a16="http://schemas.microsoft.com/office/drawing/2014/main" id="{BD79ACBB-658A-5D84-08B2-188E3B9EAC9E}"/>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 name="Freeform 6">
              <a:extLst>
                <a:ext uri="{FF2B5EF4-FFF2-40B4-BE49-F238E27FC236}">
                  <a16:creationId xmlns:a16="http://schemas.microsoft.com/office/drawing/2014/main" id="{9BE3601A-200B-4C24-0C6C-A2963D225601}"/>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 name="Freeform 7">
              <a:extLst>
                <a:ext uri="{FF2B5EF4-FFF2-40B4-BE49-F238E27FC236}">
                  <a16:creationId xmlns:a16="http://schemas.microsoft.com/office/drawing/2014/main" id="{B4CE2BB0-4EED-96F1-B665-ECF0B80CAEE2}"/>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 name="Freeform 8">
              <a:extLst>
                <a:ext uri="{FF2B5EF4-FFF2-40B4-BE49-F238E27FC236}">
                  <a16:creationId xmlns:a16="http://schemas.microsoft.com/office/drawing/2014/main" id="{2B4C9C39-8184-0B09-B0A7-6C6298FA31B2}"/>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 name="Freeform 9">
              <a:extLst>
                <a:ext uri="{FF2B5EF4-FFF2-40B4-BE49-F238E27FC236}">
                  <a16:creationId xmlns:a16="http://schemas.microsoft.com/office/drawing/2014/main" id="{B04E015D-A0A8-10A3-4C09-9588FF505E31}"/>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 name="Freeform 10">
              <a:extLst>
                <a:ext uri="{FF2B5EF4-FFF2-40B4-BE49-F238E27FC236}">
                  <a16:creationId xmlns:a16="http://schemas.microsoft.com/office/drawing/2014/main" id="{3F4E81CD-9B6A-E8EE-5431-A2E5ECD1A8E1}"/>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dirty="0"/>
            </a:p>
          </p:txBody>
        </p:sp>
        <p:sp>
          <p:nvSpPr>
            <p:cNvPr id="16" name="Freeform 11">
              <a:extLst>
                <a:ext uri="{FF2B5EF4-FFF2-40B4-BE49-F238E27FC236}">
                  <a16:creationId xmlns:a16="http://schemas.microsoft.com/office/drawing/2014/main" id="{08836987-3A46-6699-EE1C-4780547E7D09}"/>
                </a:ext>
              </a:extLst>
            </p:cNvPr>
            <p:cNvSpPr>
              <a:spLocks noEditPoints="1"/>
            </p:cNvSpPr>
            <p:nvPr/>
          </p:nvSpPr>
          <p:spPr bwMode="auto">
            <a:xfrm>
              <a:off x="3286" y="2701"/>
              <a:ext cx="1877" cy="17"/>
            </a:xfrm>
            <a:custGeom>
              <a:avLst/>
              <a:gdLst>
                <a:gd name="T0" fmla="*/ 0 w 1877"/>
                <a:gd name="T1" fmla="*/ 17 h 17"/>
                <a:gd name="T2" fmla="*/ 1864 w 1877"/>
                <a:gd name="T3" fmla="*/ 10 h 17"/>
                <a:gd name="T4" fmla="*/ 1864 w 1877"/>
                <a:gd name="T5" fmla="*/ 6 h 17"/>
                <a:gd name="T6" fmla="*/ 0 w 1877"/>
                <a:gd name="T7" fmla="*/ 13 h 17"/>
                <a:gd name="T8" fmla="*/ 0 w 1877"/>
                <a:gd name="T9" fmla="*/ 17 h 17"/>
                <a:gd name="T10" fmla="*/ 1861 w 1877"/>
                <a:gd name="T11" fmla="*/ 16 h 17"/>
                <a:gd name="T12" fmla="*/ 1877 w 1877"/>
                <a:gd name="T13" fmla="*/ 8 h 17"/>
                <a:gd name="T14" fmla="*/ 1861 w 1877"/>
                <a:gd name="T15" fmla="*/ 0 h 17"/>
                <a:gd name="T16" fmla="*/ 1861 w 187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7" h="17">
                  <a:moveTo>
                    <a:pt x="0" y="17"/>
                  </a:moveTo>
                  <a:lnTo>
                    <a:pt x="1864" y="10"/>
                  </a:lnTo>
                  <a:lnTo>
                    <a:pt x="1864" y="6"/>
                  </a:lnTo>
                  <a:lnTo>
                    <a:pt x="0" y="13"/>
                  </a:lnTo>
                  <a:lnTo>
                    <a:pt x="0" y="17"/>
                  </a:lnTo>
                  <a:close/>
                  <a:moveTo>
                    <a:pt x="1861" y="16"/>
                  </a:moveTo>
                  <a:lnTo>
                    <a:pt x="1877" y="8"/>
                  </a:lnTo>
                  <a:lnTo>
                    <a:pt x="1861" y="0"/>
                  </a:lnTo>
                  <a:lnTo>
                    <a:pt x="1861"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7" name="Rectangle 12">
              <a:extLst>
                <a:ext uri="{FF2B5EF4-FFF2-40B4-BE49-F238E27FC236}">
                  <a16:creationId xmlns:a16="http://schemas.microsoft.com/office/drawing/2014/main" id="{4B205604-44E4-3280-8407-9B391707AEEF}"/>
                </a:ext>
              </a:extLst>
            </p:cNvPr>
            <p:cNvSpPr>
              <a:spLocks noChangeArrowheads="1"/>
            </p:cNvSpPr>
            <p:nvPr/>
          </p:nvSpPr>
          <p:spPr bwMode="auto">
            <a:xfrm>
              <a:off x="5036" y="2748"/>
              <a:ext cx="1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panose="02020603050405020304" pitchFamily="18" charset="0"/>
                </a:rPr>
                <a:t>Time</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D30C3ECA-1B3A-9080-CCAA-BAA7F27051C8}"/>
                </a:ext>
              </a:extLst>
            </p:cNvPr>
            <p:cNvSpPr>
              <a:spLocks noChangeArrowheads="1"/>
            </p:cNvSpPr>
            <p:nvPr/>
          </p:nvSpPr>
          <p:spPr bwMode="auto">
            <a:xfrm>
              <a:off x="380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0" name="Rectangle 14">
              <a:extLst>
                <a:ext uri="{FF2B5EF4-FFF2-40B4-BE49-F238E27FC236}">
                  <a16:creationId xmlns:a16="http://schemas.microsoft.com/office/drawing/2014/main" id="{C95F8942-5328-FC35-1CDB-8E80C1F76FB0}"/>
                </a:ext>
              </a:extLst>
            </p:cNvPr>
            <p:cNvSpPr>
              <a:spLocks noChangeArrowheads="1"/>
            </p:cNvSpPr>
            <p:nvPr/>
          </p:nvSpPr>
          <p:spPr bwMode="auto">
            <a:xfrm>
              <a:off x="3831"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9EACF3EF-A135-8350-5DC6-74C13DA06813}"/>
                </a:ext>
              </a:extLst>
            </p:cNvPr>
            <p:cNvSpPr>
              <a:spLocks noChangeArrowheads="1"/>
            </p:cNvSpPr>
            <p:nvPr/>
          </p:nvSpPr>
          <p:spPr bwMode="auto">
            <a:xfrm>
              <a:off x="3926"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2A9200AC-C7F8-7FEE-35B3-818D51A67CB5}"/>
                </a:ext>
              </a:extLst>
            </p:cNvPr>
            <p:cNvSpPr>
              <a:spLocks noChangeArrowheads="1"/>
            </p:cNvSpPr>
            <p:nvPr/>
          </p:nvSpPr>
          <p:spPr bwMode="auto">
            <a:xfrm>
              <a:off x="3953"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7E84DD1F-F080-2F61-B458-AF580D39D920}"/>
                </a:ext>
              </a:extLst>
            </p:cNvPr>
            <p:cNvSpPr>
              <a:spLocks noChangeArrowheads="1"/>
            </p:cNvSpPr>
            <p:nvPr/>
          </p:nvSpPr>
          <p:spPr bwMode="auto">
            <a:xfrm>
              <a:off x="4050"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6" name="Rectangle 18">
              <a:extLst>
                <a:ext uri="{FF2B5EF4-FFF2-40B4-BE49-F238E27FC236}">
                  <a16:creationId xmlns:a16="http://schemas.microsoft.com/office/drawing/2014/main" id="{B363D2B7-8A40-F98E-D0A4-19D448B00975}"/>
                </a:ext>
              </a:extLst>
            </p:cNvPr>
            <p:cNvSpPr>
              <a:spLocks noChangeArrowheads="1"/>
            </p:cNvSpPr>
            <p:nvPr/>
          </p:nvSpPr>
          <p:spPr bwMode="auto">
            <a:xfrm>
              <a:off x="4077"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31" name="Rectangle 19">
              <a:extLst>
                <a:ext uri="{FF2B5EF4-FFF2-40B4-BE49-F238E27FC236}">
                  <a16:creationId xmlns:a16="http://schemas.microsoft.com/office/drawing/2014/main" id="{773EFC8D-91E9-10C6-F10B-4AAA7399930B}"/>
                </a:ext>
              </a:extLst>
            </p:cNvPr>
            <p:cNvSpPr>
              <a:spLocks noChangeArrowheads="1"/>
            </p:cNvSpPr>
            <p:nvPr/>
          </p:nvSpPr>
          <p:spPr bwMode="auto">
            <a:xfrm>
              <a:off x="4173" y="2752"/>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33" name="Rectangle 20">
              <a:extLst>
                <a:ext uri="{FF2B5EF4-FFF2-40B4-BE49-F238E27FC236}">
                  <a16:creationId xmlns:a16="http://schemas.microsoft.com/office/drawing/2014/main" id="{A838A072-E155-3D50-E18C-A74B9E1EB580}"/>
                </a:ext>
              </a:extLst>
            </p:cNvPr>
            <p:cNvSpPr>
              <a:spLocks noChangeArrowheads="1"/>
            </p:cNvSpPr>
            <p:nvPr/>
          </p:nvSpPr>
          <p:spPr bwMode="auto">
            <a:xfrm>
              <a:off x="4200" y="27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36" name="Line 21">
              <a:extLst>
                <a:ext uri="{FF2B5EF4-FFF2-40B4-BE49-F238E27FC236}">
                  <a16:creationId xmlns:a16="http://schemas.microsoft.com/office/drawing/2014/main" id="{9FBDC5A4-5779-C7A4-8F9E-D7CC27CDE19E}"/>
                </a:ext>
              </a:extLst>
            </p:cNvPr>
            <p:cNvSpPr>
              <a:spLocks noChangeShapeType="1"/>
            </p:cNvSpPr>
            <p:nvPr/>
          </p:nvSpPr>
          <p:spPr bwMode="auto">
            <a:xfrm>
              <a:off x="4054" y="1710"/>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7" name="Line 22">
              <a:extLst>
                <a:ext uri="{FF2B5EF4-FFF2-40B4-BE49-F238E27FC236}">
                  <a16:creationId xmlns:a16="http://schemas.microsoft.com/office/drawing/2014/main" id="{7C646EDC-3B29-4A02-ACC8-02FB00AF2959}"/>
                </a:ext>
              </a:extLst>
            </p:cNvPr>
            <p:cNvSpPr>
              <a:spLocks noChangeShapeType="1"/>
            </p:cNvSpPr>
            <p:nvPr/>
          </p:nvSpPr>
          <p:spPr bwMode="auto">
            <a:xfrm>
              <a:off x="4167" y="1755"/>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9" name="Line 23">
              <a:extLst>
                <a:ext uri="{FF2B5EF4-FFF2-40B4-BE49-F238E27FC236}">
                  <a16:creationId xmlns:a16="http://schemas.microsoft.com/office/drawing/2014/main" id="{28E167E9-76F7-25BE-43D3-6F528C22E657}"/>
                </a:ext>
              </a:extLst>
            </p:cNvPr>
            <p:cNvSpPr>
              <a:spLocks noChangeShapeType="1"/>
            </p:cNvSpPr>
            <p:nvPr/>
          </p:nvSpPr>
          <p:spPr bwMode="auto">
            <a:xfrm>
              <a:off x="4283" y="179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0" name="Line 24">
              <a:extLst>
                <a:ext uri="{FF2B5EF4-FFF2-40B4-BE49-F238E27FC236}">
                  <a16:creationId xmlns:a16="http://schemas.microsoft.com/office/drawing/2014/main" id="{31F16B36-5556-D8E4-C539-3AFFC5B4F65D}"/>
                </a:ext>
              </a:extLst>
            </p:cNvPr>
            <p:cNvSpPr>
              <a:spLocks noChangeShapeType="1"/>
            </p:cNvSpPr>
            <p:nvPr/>
          </p:nvSpPr>
          <p:spPr bwMode="auto">
            <a:xfrm>
              <a:off x="4398" y="184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1" name="Line 25">
              <a:extLst>
                <a:ext uri="{FF2B5EF4-FFF2-40B4-BE49-F238E27FC236}">
                  <a16:creationId xmlns:a16="http://schemas.microsoft.com/office/drawing/2014/main" id="{BF380948-2616-395B-E57D-E4D6C4EBD8A8}"/>
                </a:ext>
              </a:extLst>
            </p:cNvPr>
            <p:cNvSpPr>
              <a:spLocks noChangeShapeType="1"/>
            </p:cNvSpPr>
            <p:nvPr/>
          </p:nvSpPr>
          <p:spPr bwMode="auto">
            <a:xfrm>
              <a:off x="4519" y="1892"/>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2" name="Line 26">
              <a:extLst>
                <a:ext uri="{FF2B5EF4-FFF2-40B4-BE49-F238E27FC236}">
                  <a16:creationId xmlns:a16="http://schemas.microsoft.com/office/drawing/2014/main" id="{61965B39-3C9C-F58C-9D08-83D3C9B77AEA}"/>
                </a:ext>
              </a:extLst>
            </p:cNvPr>
            <p:cNvSpPr>
              <a:spLocks noChangeShapeType="1"/>
            </p:cNvSpPr>
            <p:nvPr/>
          </p:nvSpPr>
          <p:spPr bwMode="auto">
            <a:xfrm>
              <a:off x="4638" y="1940"/>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3" name="Line 27">
              <a:extLst>
                <a:ext uri="{FF2B5EF4-FFF2-40B4-BE49-F238E27FC236}">
                  <a16:creationId xmlns:a16="http://schemas.microsoft.com/office/drawing/2014/main" id="{B81A844D-AA70-2852-B315-E63BA754935F}"/>
                </a:ext>
              </a:extLst>
            </p:cNvPr>
            <p:cNvSpPr>
              <a:spLocks noChangeShapeType="1"/>
            </p:cNvSpPr>
            <p:nvPr/>
          </p:nvSpPr>
          <p:spPr bwMode="auto">
            <a:xfrm>
              <a:off x="3950" y="1793"/>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4" name="Line 28">
              <a:extLst>
                <a:ext uri="{FF2B5EF4-FFF2-40B4-BE49-F238E27FC236}">
                  <a16:creationId xmlns:a16="http://schemas.microsoft.com/office/drawing/2014/main" id="{7CAAAD4B-4B5F-2338-12F2-AA9D5829E708}"/>
                </a:ext>
              </a:extLst>
            </p:cNvPr>
            <p:cNvSpPr>
              <a:spLocks noChangeShapeType="1"/>
            </p:cNvSpPr>
            <p:nvPr/>
          </p:nvSpPr>
          <p:spPr bwMode="auto">
            <a:xfrm>
              <a:off x="3948"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5" name="Line 29">
              <a:extLst>
                <a:ext uri="{FF2B5EF4-FFF2-40B4-BE49-F238E27FC236}">
                  <a16:creationId xmlns:a16="http://schemas.microsoft.com/office/drawing/2014/main" id="{6314CCDC-A427-738C-3CC9-40B9EC8FD928}"/>
                </a:ext>
              </a:extLst>
            </p:cNvPr>
            <p:cNvSpPr>
              <a:spLocks noChangeShapeType="1"/>
            </p:cNvSpPr>
            <p:nvPr/>
          </p:nvSpPr>
          <p:spPr bwMode="auto">
            <a:xfrm>
              <a:off x="3949"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6" name="Line 30">
              <a:extLst>
                <a:ext uri="{FF2B5EF4-FFF2-40B4-BE49-F238E27FC236}">
                  <a16:creationId xmlns:a16="http://schemas.microsoft.com/office/drawing/2014/main" id="{617CEBAE-CFDC-B5AC-BD4B-52CD070885E2}"/>
                </a:ext>
              </a:extLst>
            </p:cNvPr>
            <p:cNvSpPr>
              <a:spLocks noChangeShapeType="1"/>
            </p:cNvSpPr>
            <p:nvPr/>
          </p:nvSpPr>
          <p:spPr bwMode="auto">
            <a:xfrm>
              <a:off x="3945" y="2176"/>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7" name="Rectangle 31">
              <a:extLst>
                <a:ext uri="{FF2B5EF4-FFF2-40B4-BE49-F238E27FC236}">
                  <a16:creationId xmlns:a16="http://schemas.microsoft.com/office/drawing/2014/main" id="{DF0F3451-D0A8-CDA0-21A4-656E11E24A0E}"/>
                </a:ext>
              </a:extLst>
            </p:cNvPr>
            <p:cNvSpPr>
              <a:spLocks noChangeArrowheads="1"/>
            </p:cNvSpPr>
            <p:nvPr/>
          </p:nvSpPr>
          <p:spPr bwMode="auto">
            <a:xfrm>
              <a:off x="474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8" name="Rectangle 32">
              <a:extLst>
                <a:ext uri="{FF2B5EF4-FFF2-40B4-BE49-F238E27FC236}">
                  <a16:creationId xmlns:a16="http://schemas.microsoft.com/office/drawing/2014/main" id="{92BEAB25-275C-7F51-F416-D5342A514F93}"/>
                </a:ext>
              </a:extLst>
            </p:cNvPr>
            <p:cNvSpPr>
              <a:spLocks noChangeArrowheads="1"/>
            </p:cNvSpPr>
            <p:nvPr/>
          </p:nvSpPr>
          <p:spPr bwMode="auto">
            <a:xfrm>
              <a:off x="4772" y="2778"/>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9" name="Rectangle 33">
              <a:extLst>
                <a:ext uri="{FF2B5EF4-FFF2-40B4-BE49-F238E27FC236}">
                  <a16:creationId xmlns:a16="http://schemas.microsoft.com/office/drawing/2014/main" id="{3B8C7229-FACC-1A9C-C0CF-7A73FE368757}"/>
                </a:ext>
              </a:extLst>
            </p:cNvPr>
            <p:cNvSpPr>
              <a:spLocks noChangeArrowheads="1"/>
            </p:cNvSpPr>
            <p:nvPr/>
          </p:nvSpPr>
          <p:spPr bwMode="auto">
            <a:xfrm>
              <a:off x="4817" y="2777"/>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55" name="Rectangle 34">
              <a:extLst>
                <a:ext uri="{FF2B5EF4-FFF2-40B4-BE49-F238E27FC236}">
                  <a16:creationId xmlns:a16="http://schemas.microsoft.com/office/drawing/2014/main" id="{0C9FB364-8BD0-C085-1378-FA54AEF436CF}"/>
                </a:ext>
              </a:extLst>
            </p:cNvPr>
            <p:cNvSpPr>
              <a:spLocks noChangeArrowheads="1"/>
            </p:cNvSpPr>
            <p:nvPr/>
          </p:nvSpPr>
          <p:spPr bwMode="auto">
            <a:xfrm>
              <a:off x="4832" y="2780"/>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56" name="Rectangle 35">
              <a:extLst>
                <a:ext uri="{FF2B5EF4-FFF2-40B4-BE49-F238E27FC236}">
                  <a16:creationId xmlns:a16="http://schemas.microsoft.com/office/drawing/2014/main" id="{A9957A21-4BB9-B8FE-863C-FCA640B58D3D}"/>
                </a:ext>
              </a:extLst>
            </p:cNvPr>
            <p:cNvSpPr>
              <a:spLocks noChangeArrowheads="1"/>
            </p:cNvSpPr>
            <p:nvPr/>
          </p:nvSpPr>
          <p:spPr bwMode="auto">
            <a:xfrm>
              <a:off x="4888"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57" name="Rectangle 36">
              <a:extLst>
                <a:ext uri="{FF2B5EF4-FFF2-40B4-BE49-F238E27FC236}">
                  <a16:creationId xmlns:a16="http://schemas.microsoft.com/office/drawing/2014/main" id="{AAEB73ED-681D-E622-9401-5A204C7CAEEE}"/>
                </a:ext>
              </a:extLst>
            </p:cNvPr>
            <p:cNvSpPr>
              <a:spLocks noChangeArrowheads="1"/>
            </p:cNvSpPr>
            <p:nvPr/>
          </p:nvSpPr>
          <p:spPr bwMode="auto">
            <a:xfrm>
              <a:off x="4914" y="277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58" name="Freeform 37">
              <a:extLst>
                <a:ext uri="{FF2B5EF4-FFF2-40B4-BE49-F238E27FC236}">
                  <a16:creationId xmlns:a16="http://schemas.microsoft.com/office/drawing/2014/main" id="{52D3C0BC-3DF8-49F9-368D-FCB880CD8D50}"/>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9" name="Freeform 38">
              <a:extLst>
                <a:ext uri="{FF2B5EF4-FFF2-40B4-BE49-F238E27FC236}">
                  <a16:creationId xmlns:a16="http://schemas.microsoft.com/office/drawing/2014/main" id="{FAC0327E-EECF-6654-A4EA-3D0CE1972341}"/>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0" name="Freeform 39">
              <a:extLst>
                <a:ext uri="{FF2B5EF4-FFF2-40B4-BE49-F238E27FC236}">
                  <a16:creationId xmlns:a16="http://schemas.microsoft.com/office/drawing/2014/main" id="{DE89C00B-9C48-8624-ED1B-4CF5996FDDBB}"/>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1" name="Freeform 40">
              <a:extLst>
                <a:ext uri="{FF2B5EF4-FFF2-40B4-BE49-F238E27FC236}">
                  <a16:creationId xmlns:a16="http://schemas.microsoft.com/office/drawing/2014/main" id="{40E02328-C515-1CC1-B70F-917E6E1E2531}"/>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2" name="Rectangle 41">
              <a:extLst>
                <a:ext uri="{FF2B5EF4-FFF2-40B4-BE49-F238E27FC236}">
                  <a16:creationId xmlns:a16="http://schemas.microsoft.com/office/drawing/2014/main" id="{05698276-0874-3BB4-B5D5-BB06587094B6}"/>
                </a:ext>
              </a:extLst>
            </p:cNvPr>
            <p:cNvSpPr>
              <a:spLocks noChangeArrowheads="1"/>
            </p:cNvSpPr>
            <p:nvPr/>
          </p:nvSpPr>
          <p:spPr bwMode="auto">
            <a:xfrm>
              <a:off x="3810" y="1751"/>
              <a:ext cx="12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63" name="Freeform 42">
              <a:extLst>
                <a:ext uri="{FF2B5EF4-FFF2-40B4-BE49-F238E27FC236}">
                  <a16:creationId xmlns:a16="http://schemas.microsoft.com/office/drawing/2014/main" id="{BABF8697-68B8-C943-6C3F-FCD8BF6163F2}"/>
                </a:ext>
              </a:extLst>
            </p:cNvPr>
            <p:cNvSpPr>
              <a:spLocks noEditPoints="1"/>
            </p:cNvSpPr>
            <p:nvPr/>
          </p:nvSpPr>
          <p:spPr bwMode="auto">
            <a:xfrm>
              <a:off x="3941" y="2589"/>
              <a:ext cx="2" cy="127"/>
            </a:xfrm>
            <a:custGeom>
              <a:avLst/>
              <a:gdLst>
                <a:gd name="T0" fmla="*/ 2 w 2"/>
                <a:gd name="T1" fmla="*/ 6 h 127"/>
                <a:gd name="T2" fmla="*/ 0 w 2"/>
                <a:gd name="T3" fmla="*/ 0 h 127"/>
                <a:gd name="T4" fmla="*/ 2 w 2"/>
                <a:gd name="T5" fmla="*/ 10 h 127"/>
                <a:gd name="T6" fmla="*/ 0 w 2"/>
                <a:gd name="T7" fmla="*/ 15 h 127"/>
                <a:gd name="T8" fmla="*/ 2 w 2"/>
                <a:gd name="T9" fmla="*/ 10 h 127"/>
                <a:gd name="T10" fmla="*/ 2 w 2"/>
                <a:gd name="T11" fmla="*/ 24 h 127"/>
                <a:gd name="T12" fmla="*/ 0 w 2"/>
                <a:gd name="T13" fmla="*/ 19 h 127"/>
                <a:gd name="T14" fmla="*/ 2 w 2"/>
                <a:gd name="T15" fmla="*/ 28 h 127"/>
                <a:gd name="T16" fmla="*/ 0 w 2"/>
                <a:gd name="T17" fmla="*/ 34 h 127"/>
                <a:gd name="T18" fmla="*/ 2 w 2"/>
                <a:gd name="T19" fmla="*/ 28 h 127"/>
                <a:gd name="T20" fmla="*/ 2 w 2"/>
                <a:gd name="T21" fmla="*/ 43 h 127"/>
                <a:gd name="T22" fmla="*/ 0 w 2"/>
                <a:gd name="T23" fmla="*/ 38 h 127"/>
                <a:gd name="T24" fmla="*/ 2 w 2"/>
                <a:gd name="T25" fmla="*/ 47 h 127"/>
                <a:gd name="T26" fmla="*/ 0 w 2"/>
                <a:gd name="T27" fmla="*/ 53 h 127"/>
                <a:gd name="T28" fmla="*/ 2 w 2"/>
                <a:gd name="T29" fmla="*/ 47 h 127"/>
                <a:gd name="T30" fmla="*/ 2 w 2"/>
                <a:gd name="T31" fmla="*/ 62 h 127"/>
                <a:gd name="T32" fmla="*/ 0 w 2"/>
                <a:gd name="T33" fmla="*/ 57 h 127"/>
                <a:gd name="T34" fmla="*/ 2 w 2"/>
                <a:gd name="T35" fmla="*/ 66 h 127"/>
                <a:gd name="T36" fmla="*/ 0 w 2"/>
                <a:gd name="T37" fmla="*/ 71 h 127"/>
                <a:gd name="T38" fmla="*/ 2 w 2"/>
                <a:gd name="T39" fmla="*/ 66 h 127"/>
                <a:gd name="T40" fmla="*/ 2 w 2"/>
                <a:gd name="T41" fmla="*/ 81 h 127"/>
                <a:gd name="T42" fmla="*/ 0 w 2"/>
                <a:gd name="T43" fmla="*/ 75 h 127"/>
                <a:gd name="T44" fmla="*/ 2 w 2"/>
                <a:gd name="T45" fmla="*/ 85 h 127"/>
                <a:gd name="T46" fmla="*/ 0 w 2"/>
                <a:gd name="T47" fmla="*/ 90 h 127"/>
                <a:gd name="T48" fmla="*/ 2 w 2"/>
                <a:gd name="T49" fmla="*/ 85 h 127"/>
                <a:gd name="T50" fmla="*/ 2 w 2"/>
                <a:gd name="T51" fmla="*/ 100 h 127"/>
                <a:gd name="T52" fmla="*/ 0 w 2"/>
                <a:gd name="T53" fmla="*/ 94 h 127"/>
                <a:gd name="T54" fmla="*/ 2 w 2"/>
                <a:gd name="T55" fmla="*/ 104 h 127"/>
                <a:gd name="T56" fmla="*/ 0 w 2"/>
                <a:gd name="T57" fmla="*/ 109 h 127"/>
                <a:gd name="T58" fmla="*/ 2 w 2"/>
                <a:gd name="T59" fmla="*/ 104 h 127"/>
                <a:gd name="T60" fmla="*/ 2 w 2"/>
                <a:gd name="T61" fmla="*/ 118 h 127"/>
                <a:gd name="T62" fmla="*/ 0 w 2"/>
                <a:gd name="T63" fmla="*/ 113 h 127"/>
                <a:gd name="T64" fmla="*/ 2 w 2"/>
                <a:gd name="T65" fmla="*/ 122 h 127"/>
                <a:gd name="T66" fmla="*/ 0 w 2"/>
                <a:gd name="T67" fmla="*/ 127 h 127"/>
                <a:gd name="T68" fmla="*/ 2 w 2"/>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 h="127">
                  <a:moveTo>
                    <a:pt x="2" y="0"/>
                  </a:moveTo>
                  <a:lnTo>
                    <a:pt x="2" y="6"/>
                  </a:lnTo>
                  <a:lnTo>
                    <a:pt x="0" y="6"/>
                  </a:lnTo>
                  <a:lnTo>
                    <a:pt x="0" y="0"/>
                  </a:lnTo>
                  <a:lnTo>
                    <a:pt x="2" y="0"/>
                  </a:lnTo>
                  <a:close/>
                  <a:moveTo>
                    <a:pt x="2" y="10"/>
                  </a:moveTo>
                  <a:lnTo>
                    <a:pt x="2" y="15"/>
                  </a:lnTo>
                  <a:lnTo>
                    <a:pt x="0" y="15"/>
                  </a:lnTo>
                  <a:lnTo>
                    <a:pt x="0" y="10"/>
                  </a:lnTo>
                  <a:lnTo>
                    <a:pt x="2" y="10"/>
                  </a:lnTo>
                  <a:close/>
                  <a:moveTo>
                    <a:pt x="2" y="19"/>
                  </a:moveTo>
                  <a:lnTo>
                    <a:pt x="2" y="24"/>
                  </a:lnTo>
                  <a:lnTo>
                    <a:pt x="0" y="24"/>
                  </a:lnTo>
                  <a:lnTo>
                    <a:pt x="0" y="19"/>
                  </a:lnTo>
                  <a:lnTo>
                    <a:pt x="2" y="19"/>
                  </a:lnTo>
                  <a:close/>
                  <a:moveTo>
                    <a:pt x="2" y="28"/>
                  </a:moveTo>
                  <a:lnTo>
                    <a:pt x="2" y="34"/>
                  </a:lnTo>
                  <a:lnTo>
                    <a:pt x="0" y="34"/>
                  </a:lnTo>
                  <a:lnTo>
                    <a:pt x="0" y="28"/>
                  </a:lnTo>
                  <a:lnTo>
                    <a:pt x="2" y="28"/>
                  </a:lnTo>
                  <a:close/>
                  <a:moveTo>
                    <a:pt x="2" y="38"/>
                  </a:moveTo>
                  <a:lnTo>
                    <a:pt x="2" y="43"/>
                  </a:lnTo>
                  <a:lnTo>
                    <a:pt x="0" y="43"/>
                  </a:lnTo>
                  <a:lnTo>
                    <a:pt x="0" y="38"/>
                  </a:lnTo>
                  <a:lnTo>
                    <a:pt x="2" y="38"/>
                  </a:lnTo>
                  <a:close/>
                  <a:moveTo>
                    <a:pt x="2" y="47"/>
                  </a:moveTo>
                  <a:lnTo>
                    <a:pt x="2" y="53"/>
                  </a:lnTo>
                  <a:lnTo>
                    <a:pt x="0" y="53"/>
                  </a:lnTo>
                  <a:lnTo>
                    <a:pt x="0" y="47"/>
                  </a:lnTo>
                  <a:lnTo>
                    <a:pt x="2" y="47"/>
                  </a:lnTo>
                  <a:close/>
                  <a:moveTo>
                    <a:pt x="2" y="57"/>
                  </a:moveTo>
                  <a:lnTo>
                    <a:pt x="2" y="62"/>
                  </a:lnTo>
                  <a:lnTo>
                    <a:pt x="0" y="62"/>
                  </a:lnTo>
                  <a:lnTo>
                    <a:pt x="0" y="57"/>
                  </a:lnTo>
                  <a:lnTo>
                    <a:pt x="2" y="57"/>
                  </a:lnTo>
                  <a:close/>
                  <a:moveTo>
                    <a:pt x="2" y="66"/>
                  </a:moveTo>
                  <a:lnTo>
                    <a:pt x="2" y="71"/>
                  </a:lnTo>
                  <a:lnTo>
                    <a:pt x="0" y="71"/>
                  </a:lnTo>
                  <a:lnTo>
                    <a:pt x="0" y="66"/>
                  </a:lnTo>
                  <a:lnTo>
                    <a:pt x="2" y="66"/>
                  </a:lnTo>
                  <a:close/>
                  <a:moveTo>
                    <a:pt x="2" y="75"/>
                  </a:moveTo>
                  <a:lnTo>
                    <a:pt x="2" y="81"/>
                  </a:lnTo>
                  <a:lnTo>
                    <a:pt x="0" y="81"/>
                  </a:lnTo>
                  <a:lnTo>
                    <a:pt x="0" y="75"/>
                  </a:lnTo>
                  <a:lnTo>
                    <a:pt x="2" y="75"/>
                  </a:lnTo>
                  <a:close/>
                  <a:moveTo>
                    <a:pt x="2" y="85"/>
                  </a:moveTo>
                  <a:lnTo>
                    <a:pt x="2" y="90"/>
                  </a:lnTo>
                  <a:lnTo>
                    <a:pt x="0" y="90"/>
                  </a:lnTo>
                  <a:lnTo>
                    <a:pt x="0" y="85"/>
                  </a:lnTo>
                  <a:lnTo>
                    <a:pt x="2" y="85"/>
                  </a:lnTo>
                  <a:close/>
                  <a:moveTo>
                    <a:pt x="2" y="94"/>
                  </a:moveTo>
                  <a:lnTo>
                    <a:pt x="2" y="100"/>
                  </a:lnTo>
                  <a:lnTo>
                    <a:pt x="0" y="100"/>
                  </a:lnTo>
                  <a:lnTo>
                    <a:pt x="0" y="94"/>
                  </a:lnTo>
                  <a:lnTo>
                    <a:pt x="2" y="94"/>
                  </a:lnTo>
                  <a:close/>
                  <a:moveTo>
                    <a:pt x="2" y="104"/>
                  </a:moveTo>
                  <a:lnTo>
                    <a:pt x="2" y="109"/>
                  </a:lnTo>
                  <a:lnTo>
                    <a:pt x="0" y="109"/>
                  </a:lnTo>
                  <a:lnTo>
                    <a:pt x="0" y="104"/>
                  </a:lnTo>
                  <a:lnTo>
                    <a:pt x="2" y="104"/>
                  </a:lnTo>
                  <a:close/>
                  <a:moveTo>
                    <a:pt x="2" y="113"/>
                  </a:moveTo>
                  <a:lnTo>
                    <a:pt x="2" y="118"/>
                  </a:lnTo>
                  <a:lnTo>
                    <a:pt x="0" y="118"/>
                  </a:lnTo>
                  <a:lnTo>
                    <a:pt x="0" y="113"/>
                  </a:lnTo>
                  <a:lnTo>
                    <a:pt x="2" y="113"/>
                  </a:lnTo>
                  <a:close/>
                  <a:moveTo>
                    <a:pt x="2" y="122"/>
                  </a:moveTo>
                  <a:lnTo>
                    <a:pt x="2" y="127"/>
                  </a:lnTo>
                  <a:lnTo>
                    <a:pt x="0" y="127"/>
                  </a:lnTo>
                  <a:lnTo>
                    <a:pt x="0" y="122"/>
                  </a:lnTo>
                  <a:lnTo>
                    <a:pt x="2"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4" name="Freeform 43">
              <a:extLst>
                <a:ext uri="{FF2B5EF4-FFF2-40B4-BE49-F238E27FC236}">
                  <a16:creationId xmlns:a16="http://schemas.microsoft.com/office/drawing/2014/main" id="{C3ADD6B4-4E57-1091-C477-A4D7950FD754}"/>
                </a:ext>
              </a:extLst>
            </p:cNvPr>
            <p:cNvSpPr>
              <a:spLocks noEditPoints="1"/>
            </p:cNvSpPr>
            <p:nvPr/>
          </p:nvSpPr>
          <p:spPr bwMode="auto">
            <a:xfrm>
              <a:off x="4061"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5" name="Freeform 44">
              <a:extLst>
                <a:ext uri="{FF2B5EF4-FFF2-40B4-BE49-F238E27FC236}">
                  <a16:creationId xmlns:a16="http://schemas.microsoft.com/office/drawing/2014/main" id="{CA28F89C-3EB2-B0AB-6E42-2261ED33D25A}"/>
                </a:ext>
              </a:extLst>
            </p:cNvPr>
            <p:cNvSpPr>
              <a:spLocks noEditPoints="1"/>
            </p:cNvSpPr>
            <p:nvPr/>
          </p:nvSpPr>
          <p:spPr bwMode="auto">
            <a:xfrm>
              <a:off x="4183"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6" name="Oval 45">
              <a:extLst>
                <a:ext uri="{FF2B5EF4-FFF2-40B4-BE49-F238E27FC236}">
                  <a16:creationId xmlns:a16="http://schemas.microsoft.com/office/drawing/2014/main" id="{78A746FB-8898-2B73-0055-454FEA0AE7CD}"/>
                </a:ext>
              </a:extLst>
            </p:cNvPr>
            <p:cNvSpPr>
              <a:spLocks noChangeArrowheads="1"/>
            </p:cNvSpPr>
            <p:nvPr/>
          </p:nvSpPr>
          <p:spPr bwMode="auto">
            <a:xfrm>
              <a:off x="3808"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7" name="Oval 46">
              <a:extLst>
                <a:ext uri="{FF2B5EF4-FFF2-40B4-BE49-F238E27FC236}">
                  <a16:creationId xmlns:a16="http://schemas.microsoft.com/office/drawing/2014/main" id="{E85FCD2E-E054-06E1-9FC2-5EAEC9471B0B}"/>
                </a:ext>
              </a:extLst>
            </p:cNvPr>
            <p:cNvSpPr>
              <a:spLocks noChangeArrowheads="1"/>
            </p:cNvSpPr>
            <p:nvPr/>
          </p:nvSpPr>
          <p:spPr bwMode="auto">
            <a:xfrm>
              <a:off x="3808"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8" name="Oval 47">
              <a:extLst>
                <a:ext uri="{FF2B5EF4-FFF2-40B4-BE49-F238E27FC236}">
                  <a16:creationId xmlns:a16="http://schemas.microsoft.com/office/drawing/2014/main" id="{A239B054-F333-12E2-462C-066A1743CE2F}"/>
                </a:ext>
              </a:extLst>
            </p:cNvPr>
            <p:cNvSpPr>
              <a:spLocks noChangeArrowheads="1"/>
            </p:cNvSpPr>
            <p:nvPr/>
          </p:nvSpPr>
          <p:spPr bwMode="auto">
            <a:xfrm>
              <a:off x="3930" y="2704"/>
              <a:ext cx="19" cy="1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9" name="Oval 48">
              <a:extLst>
                <a:ext uri="{FF2B5EF4-FFF2-40B4-BE49-F238E27FC236}">
                  <a16:creationId xmlns:a16="http://schemas.microsoft.com/office/drawing/2014/main" id="{32CC4AD5-5865-F822-EC55-6C2876E081EB}"/>
                </a:ext>
              </a:extLst>
            </p:cNvPr>
            <p:cNvSpPr>
              <a:spLocks noChangeArrowheads="1"/>
            </p:cNvSpPr>
            <p:nvPr/>
          </p:nvSpPr>
          <p:spPr bwMode="auto">
            <a:xfrm>
              <a:off x="3930" y="2704"/>
              <a:ext cx="19" cy="18"/>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0" name="Oval 49">
              <a:extLst>
                <a:ext uri="{FF2B5EF4-FFF2-40B4-BE49-F238E27FC236}">
                  <a16:creationId xmlns:a16="http://schemas.microsoft.com/office/drawing/2014/main" id="{0279205D-563B-92D7-8B19-DAE9D8D0B271}"/>
                </a:ext>
              </a:extLst>
            </p:cNvPr>
            <p:cNvSpPr>
              <a:spLocks noChangeArrowheads="1"/>
            </p:cNvSpPr>
            <p:nvPr/>
          </p:nvSpPr>
          <p:spPr bwMode="auto">
            <a:xfrm>
              <a:off x="4052"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1" name="Oval 50">
              <a:extLst>
                <a:ext uri="{FF2B5EF4-FFF2-40B4-BE49-F238E27FC236}">
                  <a16:creationId xmlns:a16="http://schemas.microsoft.com/office/drawing/2014/main" id="{E2DB06D1-DDA9-9955-2628-E80711432307}"/>
                </a:ext>
              </a:extLst>
            </p:cNvPr>
            <p:cNvSpPr>
              <a:spLocks noChangeArrowheads="1"/>
            </p:cNvSpPr>
            <p:nvPr/>
          </p:nvSpPr>
          <p:spPr bwMode="auto">
            <a:xfrm>
              <a:off x="4052"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2" name="Oval 51">
              <a:extLst>
                <a:ext uri="{FF2B5EF4-FFF2-40B4-BE49-F238E27FC236}">
                  <a16:creationId xmlns:a16="http://schemas.microsoft.com/office/drawing/2014/main" id="{01634F93-05CE-98D3-267D-70F3697BFC0B}"/>
                </a:ext>
              </a:extLst>
            </p:cNvPr>
            <p:cNvSpPr>
              <a:spLocks noChangeArrowheads="1"/>
            </p:cNvSpPr>
            <p:nvPr/>
          </p:nvSpPr>
          <p:spPr bwMode="auto">
            <a:xfrm>
              <a:off x="4174"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3" name="Oval 52">
              <a:extLst>
                <a:ext uri="{FF2B5EF4-FFF2-40B4-BE49-F238E27FC236}">
                  <a16:creationId xmlns:a16="http://schemas.microsoft.com/office/drawing/2014/main" id="{80FEA2FE-739A-BB2C-5711-E3A5A0136B37}"/>
                </a:ext>
              </a:extLst>
            </p:cNvPr>
            <p:cNvSpPr>
              <a:spLocks noChangeArrowheads="1"/>
            </p:cNvSpPr>
            <p:nvPr/>
          </p:nvSpPr>
          <p:spPr bwMode="auto">
            <a:xfrm>
              <a:off x="4174"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4" name="Freeform 53">
              <a:extLst>
                <a:ext uri="{FF2B5EF4-FFF2-40B4-BE49-F238E27FC236}">
                  <a16:creationId xmlns:a16="http://schemas.microsoft.com/office/drawing/2014/main" id="{9133E757-A4FB-AD33-8B29-A2D7569E8C66}"/>
                </a:ext>
              </a:extLst>
            </p:cNvPr>
            <p:cNvSpPr>
              <a:spLocks noEditPoints="1"/>
            </p:cNvSpPr>
            <p:nvPr/>
          </p:nvSpPr>
          <p:spPr bwMode="auto">
            <a:xfrm>
              <a:off x="4792"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5" name="Freeform 54">
              <a:extLst>
                <a:ext uri="{FF2B5EF4-FFF2-40B4-BE49-F238E27FC236}">
                  <a16:creationId xmlns:a16="http://schemas.microsoft.com/office/drawing/2014/main" id="{91C41784-8528-95C6-ED47-433FD525C0A7}"/>
                </a:ext>
              </a:extLst>
            </p:cNvPr>
            <p:cNvSpPr>
              <a:spLocks noEditPoints="1"/>
            </p:cNvSpPr>
            <p:nvPr/>
          </p:nvSpPr>
          <p:spPr bwMode="auto">
            <a:xfrm>
              <a:off x="4915"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6" name="Oval 55">
              <a:extLst>
                <a:ext uri="{FF2B5EF4-FFF2-40B4-BE49-F238E27FC236}">
                  <a16:creationId xmlns:a16="http://schemas.microsoft.com/office/drawing/2014/main" id="{2E6EA497-DCB9-8DCC-BEA5-1CD8AA4FA355}"/>
                </a:ext>
              </a:extLst>
            </p:cNvPr>
            <p:cNvSpPr>
              <a:spLocks noChangeArrowheads="1"/>
            </p:cNvSpPr>
            <p:nvPr/>
          </p:nvSpPr>
          <p:spPr bwMode="auto">
            <a:xfrm>
              <a:off x="4783" y="2701"/>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7" name="Oval 56">
              <a:extLst>
                <a:ext uri="{FF2B5EF4-FFF2-40B4-BE49-F238E27FC236}">
                  <a16:creationId xmlns:a16="http://schemas.microsoft.com/office/drawing/2014/main" id="{5B1ACD72-772E-527F-EFE4-00EE8B4D2130}"/>
                </a:ext>
              </a:extLst>
            </p:cNvPr>
            <p:cNvSpPr>
              <a:spLocks noChangeArrowheads="1"/>
            </p:cNvSpPr>
            <p:nvPr/>
          </p:nvSpPr>
          <p:spPr bwMode="auto">
            <a:xfrm>
              <a:off x="4783" y="2701"/>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8" name="Freeform 57">
              <a:extLst>
                <a:ext uri="{FF2B5EF4-FFF2-40B4-BE49-F238E27FC236}">
                  <a16:creationId xmlns:a16="http://schemas.microsoft.com/office/drawing/2014/main" id="{7722ECCF-8F30-D682-F8B3-4816B19B9C8D}"/>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9" name="Freeform 58">
              <a:extLst>
                <a:ext uri="{FF2B5EF4-FFF2-40B4-BE49-F238E27FC236}">
                  <a16:creationId xmlns:a16="http://schemas.microsoft.com/office/drawing/2014/main" id="{4ED17B56-978C-4EFA-AF00-A88B09FAA796}"/>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0" name="Line 59">
              <a:extLst>
                <a:ext uri="{FF2B5EF4-FFF2-40B4-BE49-F238E27FC236}">
                  <a16:creationId xmlns:a16="http://schemas.microsoft.com/office/drawing/2014/main" id="{DA419723-EFAE-69E2-9713-3CCA4F3D55D8}"/>
                </a:ext>
              </a:extLst>
            </p:cNvPr>
            <p:cNvSpPr>
              <a:spLocks noChangeShapeType="1"/>
            </p:cNvSpPr>
            <p:nvPr/>
          </p:nvSpPr>
          <p:spPr bwMode="auto">
            <a:xfrm>
              <a:off x="3288" y="1707"/>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1" name="Line 60">
              <a:extLst>
                <a:ext uri="{FF2B5EF4-FFF2-40B4-BE49-F238E27FC236}">
                  <a16:creationId xmlns:a16="http://schemas.microsoft.com/office/drawing/2014/main" id="{164B6B2E-E569-3628-39E3-25F47DD79370}"/>
                </a:ext>
              </a:extLst>
            </p:cNvPr>
            <p:cNvSpPr>
              <a:spLocks noChangeShapeType="1"/>
            </p:cNvSpPr>
            <p:nvPr/>
          </p:nvSpPr>
          <p:spPr bwMode="auto">
            <a:xfrm>
              <a:off x="3401" y="1751"/>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2" name="Line 61">
              <a:extLst>
                <a:ext uri="{FF2B5EF4-FFF2-40B4-BE49-F238E27FC236}">
                  <a16:creationId xmlns:a16="http://schemas.microsoft.com/office/drawing/2014/main" id="{BC66CFAC-F049-65F0-0057-940E58C4D6A4}"/>
                </a:ext>
              </a:extLst>
            </p:cNvPr>
            <p:cNvSpPr>
              <a:spLocks noChangeShapeType="1"/>
            </p:cNvSpPr>
            <p:nvPr/>
          </p:nvSpPr>
          <p:spPr bwMode="auto">
            <a:xfrm>
              <a:off x="3517" y="179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3" name="Line 62">
              <a:extLst>
                <a:ext uri="{FF2B5EF4-FFF2-40B4-BE49-F238E27FC236}">
                  <a16:creationId xmlns:a16="http://schemas.microsoft.com/office/drawing/2014/main" id="{16930803-C022-FADB-9480-7D9C5271B2EC}"/>
                </a:ext>
              </a:extLst>
            </p:cNvPr>
            <p:cNvSpPr>
              <a:spLocks noChangeShapeType="1"/>
            </p:cNvSpPr>
            <p:nvPr/>
          </p:nvSpPr>
          <p:spPr bwMode="auto">
            <a:xfrm>
              <a:off x="3632" y="184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4" name="Line 63">
              <a:extLst>
                <a:ext uri="{FF2B5EF4-FFF2-40B4-BE49-F238E27FC236}">
                  <a16:creationId xmlns:a16="http://schemas.microsoft.com/office/drawing/2014/main" id="{44572FD9-3CA9-4B4F-727D-251E7697CF7C}"/>
                </a:ext>
              </a:extLst>
            </p:cNvPr>
            <p:cNvSpPr>
              <a:spLocks noChangeShapeType="1"/>
            </p:cNvSpPr>
            <p:nvPr/>
          </p:nvSpPr>
          <p:spPr bwMode="auto">
            <a:xfrm>
              <a:off x="3754" y="188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5" name="Line 64">
              <a:extLst>
                <a:ext uri="{FF2B5EF4-FFF2-40B4-BE49-F238E27FC236}">
                  <a16:creationId xmlns:a16="http://schemas.microsoft.com/office/drawing/2014/main" id="{C0A1DC6D-FEB9-EC71-17A7-FB763A7E5147}"/>
                </a:ext>
              </a:extLst>
            </p:cNvPr>
            <p:cNvSpPr>
              <a:spLocks noChangeShapeType="1"/>
            </p:cNvSpPr>
            <p:nvPr/>
          </p:nvSpPr>
          <p:spPr bwMode="auto">
            <a:xfrm>
              <a:off x="3872" y="1936"/>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6" name="Line 65">
              <a:extLst>
                <a:ext uri="{FF2B5EF4-FFF2-40B4-BE49-F238E27FC236}">
                  <a16:creationId xmlns:a16="http://schemas.microsoft.com/office/drawing/2014/main" id="{CFBAB10D-95FD-AB0E-8A49-DA47F02D79AA}"/>
                </a:ext>
              </a:extLst>
            </p:cNvPr>
            <p:cNvSpPr>
              <a:spLocks noChangeShapeType="1"/>
            </p:cNvSpPr>
            <p:nvPr/>
          </p:nvSpPr>
          <p:spPr bwMode="auto">
            <a:xfrm>
              <a:off x="3184" y="1789"/>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7" name="Line 66">
              <a:extLst>
                <a:ext uri="{FF2B5EF4-FFF2-40B4-BE49-F238E27FC236}">
                  <a16:creationId xmlns:a16="http://schemas.microsoft.com/office/drawing/2014/main" id="{750CB574-3A3F-C67D-ADDA-C51B099AFFC9}"/>
                </a:ext>
              </a:extLst>
            </p:cNvPr>
            <p:cNvSpPr>
              <a:spLocks noChangeShapeType="1"/>
            </p:cNvSpPr>
            <p:nvPr/>
          </p:nvSpPr>
          <p:spPr bwMode="auto">
            <a:xfrm>
              <a:off x="3182" y="1919"/>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8" name="Line 67">
              <a:extLst>
                <a:ext uri="{FF2B5EF4-FFF2-40B4-BE49-F238E27FC236}">
                  <a16:creationId xmlns:a16="http://schemas.microsoft.com/office/drawing/2014/main" id="{5784F94E-E26B-6D4E-A9D6-6779DD1CDEA5}"/>
                </a:ext>
              </a:extLst>
            </p:cNvPr>
            <p:cNvSpPr>
              <a:spLocks noChangeShapeType="1"/>
            </p:cNvSpPr>
            <p:nvPr/>
          </p:nvSpPr>
          <p:spPr bwMode="auto">
            <a:xfrm>
              <a:off x="3183" y="2042"/>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9" name="Line 68">
              <a:extLst>
                <a:ext uri="{FF2B5EF4-FFF2-40B4-BE49-F238E27FC236}">
                  <a16:creationId xmlns:a16="http://schemas.microsoft.com/office/drawing/2014/main" id="{92F4122D-BA46-E7DE-C54C-F5EA253907DF}"/>
                </a:ext>
              </a:extLst>
            </p:cNvPr>
            <p:cNvSpPr>
              <a:spLocks noChangeShapeType="1"/>
            </p:cNvSpPr>
            <p:nvPr/>
          </p:nvSpPr>
          <p:spPr bwMode="auto">
            <a:xfrm>
              <a:off x="3180" y="217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0" name="Rectangle 69">
              <a:extLst>
                <a:ext uri="{FF2B5EF4-FFF2-40B4-BE49-F238E27FC236}">
                  <a16:creationId xmlns:a16="http://schemas.microsoft.com/office/drawing/2014/main" id="{EE317930-0DC4-7DE0-5A7D-4B3C770BFAA3}"/>
                </a:ext>
              </a:extLst>
            </p:cNvPr>
            <p:cNvSpPr>
              <a:spLocks noChangeArrowheads="1"/>
            </p:cNvSpPr>
            <p:nvPr/>
          </p:nvSpPr>
          <p:spPr bwMode="auto">
            <a:xfrm>
              <a:off x="3224" y="171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1" name="Rectangle 70">
              <a:extLst>
                <a:ext uri="{FF2B5EF4-FFF2-40B4-BE49-F238E27FC236}">
                  <a16:creationId xmlns:a16="http://schemas.microsoft.com/office/drawing/2014/main" id="{54C6614C-E308-BE90-7121-3F2D9047D301}"/>
                </a:ext>
              </a:extLst>
            </p:cNvPr>
            <p:cNvSpPr>
              <a:spLocks noChangeArrowheads="1"/>
            </p:cNvSpPr>
            <p:nvPr/>
          </p:nvSpPr>
          <p:spPr bwMode="auto">
            <a:xfrm>
              <a:off x="3248" y="174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2" name="Rectangle 71">
              <a:extLst>
                <a:ext uri="{FF2B5EF4-FFF2-40B4-BE49-F238E27FC236}">
                  <a16:creationId xmlns:a16="http://schemas.microsoft.com/office/drawing/2014/main" id="{9B5ED202-1B28-E21B-304C-1C5C018D9F93}"/>
                </a:ext>
              </a:extLst>
            </p:cNvPr>
            <p:cNvSpPr>
              <a:spLocks noChangeArrowheads="1"/>
            </p:cNvSpPr>
            <p:nvPr/>
          </p:nvSpPr>
          <p:spPr bwMode="auto">
            <a:xfrm>
              <a:off x="3327"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3" name="Rectangle 72">
              <a:extLst>
                <a:ext uri="{FF2B5EF4-FFF2-40B4-BE49-F238E27FC236}">
                  <a16:creationId xmlns:a16="http://schemas.microsoft.com/office/drawing/2014/main" id="{0E716699-D311-7A24-98FC-C09E6A4573BC}"/>
                </a:ext>
              </a:extLst>
            </p:cNvPr>
            <p:cNvSpPr>
              <a:spLocks noChangeArrowheads="1"/>
            </p:cNvSpPr>
            <p:nvPr/>
          </p:nvSpPr>
          <p:spPr bwMode="auto">
            <a:xfrm>
              <a:off x="3351" y="178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4" name="Rectangle 73">
              <a:extLst>
                <a:ext uri="{FF2B5EF4-FFF2-40B4-BE49-F238E27FC236}">
                  <a16:creationId xmlns:a16="http://schemas.microsoft.com/office/drawing/2014/main" id="{A0B671DB-72C7-B388-AD62-BF681DE449F2}"/>
                </a:ext>
              </a:extLst>
            </p:cNvPr>
            <p:cNvSpPr>
              <a:spLocks noChangeArrowheads="1"/>
            </p:cNvSpPr>
            <p:nvPr/>
          </p:nvSpPr>
          <p:spPr bwMode="auto">
            <a:xfrm>
              <a:off x="3443" y="180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5" name="Rectangle 74">
              <a:extLst>
                <a:ext uri="{FF2B5EF4-FFF2-40B4-BE49-F238E27FC236}">
                  <a16:creationId xmlns:a16="http://schemas.microsoft.com/office/drawing/2014/main" id="{0B6AAF3D-6A63-ABD5-E6FB-F68C8A3739BF}"/>
                </a:ext>
              </a:extLst>
            </p:cNvPr>
            <p:cNvSpPr>
              <a:spLocks noChangeArrowheads="1"/>
            </p:cNvSpPr>
            <p:nvPr/>
          </p:nvSpPr>
          <p:spPr bwMode="auto">
            <a:xfrm>
              <a:off x="3468" y="1833"/>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6" name="Rectangle 75">
              <a:extLst>
                <a:ext uri="{FF2B5EF4-FFF2-40B4-BE49-F238E27FC236}">
                  <a16:creationId xmlns:a16="http://schemas.microsoft.com/office/drawing/2014/main" id="{8B9B8B6E-E225-95D2-8904-1D00F263D49E}"/>
                </a:ext>
              </a:extLst>
            </p:cNvPr>
            <p:cNvSpPr>
              <a:spLocks noChangeArrowheads="1"/>
            </p:cNvSpPr>
            <p:nvPr/>
          </p:nvSpPr>
          <p:spPr bwMode="auto">
            <a:xfrm>
              <a:off x="3554" y="184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7" name="Rectangle 76">
              <a:extLst>
                <a:ext uri="{FF2B5EF4-FFF2-40B4-BE49-F238E27FC236}">
                  <a16:creationId xmlns:a16="http://schemas.microsoft.com/office/drawing/2014/main" id="{E437E057-E22F-AD04-B1A9-DEC0EBAAAF42}"/>
                </a:ext>
              </a:extLst>
            </p:cNvPr>
            <p:cNvSpPr>
              <a:spLocks noChangeArrowheads="1"/>
            </p:cNvSpPr>
            <p:nvPr/>
          </p:nvSpPr>
          <p:spPr bwMode="auto">
            <a:xfrm>
              <a:off x="3578" y="187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8" name="Rectangle 77">
              <a:extLst>
                <a:ext uri="{FF2B5EF4-FFF2-40B4-BE49-F238E27FC236}">
                  <a16:creationId xmlns:a16="http://schemas.microsoft.com/office/drawing/2014/main" id="{CA730D67-D189-8421-B63D-C3CD385D4CD8}"/>
                </a:ext>
              </a:extLst>
            </p:cNvPr>
            <p:cNvSpPr>
              <a:spLocks noChangeArrowheads="1"/>
            </p:cNvSpPr>
            <p:nvPr/>
          </p:nvSpPr>
          <p:spPr bwMode="auto">
            <a:xfrm>
              <a:off x="3896" y="248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99" name="Rectangle 78">
              <a:extLst>
                <a:ext uri="{FF2B5EF4-FFF2-40B4-BE49-F238E27FC236}">
                  <a16:creationId xmlns:a16="http://schemas.microsoft.com/office/drawing/2014/main" id="{A31F5C4F-050E-7AC0-BB5E-4ADBC621F299}"/>
                </a:ext>
              </a:extLst>
            </p:cNvPr>
            <p:cNvSpPr>
              <a:spLocks noChangeArrowheads="1"/>
            </p:cNvSpPr>
            <p:nvPr/>
          </p:nvSpPr>
          <p:spPr bwMode="auto">
            <a:xfrm>
              <a:off x="3931" y="251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0" name="Rectangle 79">
              <a:extLst>
                <a:ext uri="{FF2B5EF4-FFF2-40B4-BE49-F238E27FC236}">
                  <a16:creationId xmlns:a16="http://schemas.microsoft.com/office/drawing/2014/main" id="{1CAB56E5-2542-A307-4998-B235BDC977FB}"/>
                </a:ext>
              </a:extLst>
            </p:cNvPr>
            <p:cNvSpPr>
              <a:spLocks noChangeArrowheads="1"/>
            </p:cNvSpPr>
            <p:nvPr/>
          </p:nvSpPr>
          <p:spPr bwMode="auto">
            <a:xfrm>
              <a:off x="3789" y="2452"/>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1" name="Rectangle 80">
              <a:extLst>
                <a:ext uri="{FF2B5EF4-FFF2-40B4-BE49-F238E27FC236}">
                  <a16:creationId xmlns:a16="http://schemas.microsoft.com/office/drawing/2014/main" id="{395B731A-E907-5BC7-0CF1-E88176F35BD0}"/>
                </a:ext>
              </a:extLst>
            </p:cNvPr>
            <p:cNvSpPr>
              <a:spLocks noChangeArrowheads="1"/>
            </p:cNvSpPr>
            <p:nvPr/>
          </p:nvSpPr>
          <p:spPr bwMode="auto">
            <a:xfrm>
              <a:off x="3813" y="24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a:ln>
                    <a:noFill/>
                  </a:ln>
                  <a:solidFill>
                    <a:srgbClr val="000000"/>
                  </a:solidFill>
                  <a:effectLst/>
                  <a:latin typeface="Times New Roman" panose="02020603050405020304" pitchFamily="18" charset="0"/>
                </a:rPr>
                <a:t>n</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2" name="Rectangle 81">
              <a:extLst>
                <a:ext uri="{FF2B5EF4-FFF2-40B4-BE49-F238E27FC236}">
                  <a16:creationId xmlns:a16="http://schemas.microsoft.com/office/drawing/2014/main" id="{7923F675-B30D-3800-5D31-F490D8474364}"/>
                </a:ext>
              </a:extLst>
            </p:cNvPr>
            <p:cNvSpPr>
              <a:spLocks noChangeArrowheads="1"/>
            </p:cNvSpPr>
            <p:nvPr/>
          </p:nvSpPr>
          <p:spPr bwMode="auto">
            <a:xfrm>
              <a:off x="3829" y="2479"/>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3" name="Rectangle 82">
              <a:extLst>
                <a:ext uri="{FF2B5EF4-FFF2-40B4-BE49-F238E27FC236}">
                  <a16:creationId xmlns:a16="http://schemas.microsoft.com/office/drawing/2014/main" id="{8BD2266E-7D62-9D66-5F6A-8267CE603FF3}"/>
                </a:ext>
              </a:extLst>
            </p:cNvPr>
            <p:cNvSpPr>
              <a:spLocks noChangeArrowheads="1"/>
            </p:cNvSpPr>
            <p:nvPr/>
          </p:nvSpPr>
          <p:spPr bwMode="auto">
            <a:xfrm>
              <a:off x="3840" y="24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4" name="Oval 83">
              <a:extLst>
                <a:ext uri="{FF2B5EF4-FFF2-40B4-BE49-F238E27FC236}">
                  <a16:creationId xmlns:a16="http://schemas.microsoft.com/office/drawing/2014/main" id="{B768AC8A-1AC5-0CC2-24EF-81C9E9E4C54B}"/>
                </a:ext>
              </a:extLst>
            </p:cNvPr>
            <p:cNvSpPr>
              <a:spLocks noChangeArrowheads="1"/>
            </p:cNvSpPr>
            <p:nvPr/>
          </p:nvSpPr>
          <p:spPr bwMode="auto">
            <a:xfrm>
              <a:off x="4906"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05" name="Oval 84">
              <a:extLst>
                <a:ext uri="{FF2B5EF4-FFF2-40B4-BE49-F238E27FC236}">
                  <a16:creationId xmlns:a16="http://schemas.microsoft.com/office/drawing/2014/main" id="{361B4873-6CD5-E124-D92E-9E83F3BF28FE}"/>
                </a:ext>
              </a:extLst>
            </p:cNvPr>
            <p:cNvSpPr>
              <a:spLocks noChangeArrowheads="1"/>
            </p:cNvSpPr>
            <p:nvPr/>
          </p:nvSpPr>
          <p:spPr bwMode="auto">
            <a:xfrm>
              <a:off x="4906"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6" name="Freeform 85">
              <a:extLst>
                <a:ext uri="{FF2B5EF4-FFF2-40B4-BE49-F238E27FC236}">
                  <a16:creationId xmlns:a16="http://schemas.microsoft.com/office/drawing/2014/main" id="{13171902-0303-0B0C-6C2A-36394743F616}"/>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7" name="Freeform 86">
              <a:extLst>
                <a:ext uri="{FF2B5EF4-FFF2-40B4-BE49-F238E27FC236}">
                  <a16:creationId xmlns:a16="http://schemas.microsoft.com/office/drawing/2014/main" id="{AE9872AD-A871-1D45-E2FF-B30693EF5D90}"/>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8" name="Line 87">
              <a:extLst>
                <a:ext uri="{FF2B5EF4-FFF2-40B4-BE49-F238E27FC236}">
                  <a16:creationId xmlns:a16="http://schemas.microsoft.com/office/drawing/2014/main" id="{AC73EA7F-3726-6182-5A51-61B3679F3CD7}"/>
                </a:ext>
              </a:extLst>
            </p:cNvPr>
            <p:cNvSpPr>
              <a:spLocks noChangeShapeType="1"/>
            </p:cNvSpPr>
            <p:nvPr/>
          </p:nvSpPr>
          <p:spPr bwMode="auto">
            <a:xfrm>
              <a:off x="3173" y="171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9" name="Line 88">
              <a:extLst>
                <a:ext uri="{FF2B5EF4-FFF2-40B4-BE49-F238E27FC236}">
                  <a16:creationId xmlns:a16="http://schemas.microsoft.com/office/drawing/2014/main" id="{3001AE52-8E66-9BA2-B1E7-C9501A29DE69}"/>
                </a:ext>
              </a:extLst>
            </p:cNvPr>
            <p:cNvSpPr>
              <a:spLocks noChangeShapeType="1"/>
            </p:cNvSpPr>
            <p:nvPr/>
          </p:nvSpPr>
          <p:spPr bwMode="auto">
            <a:xfrm>
              <a:off x="3286" y="1756"/>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0" name="Line 89">
              <a:extLst>
                <a:ext uri="{FF2B5EF4-FFF2-40B4-BE49-F238E27FC236}">
                  <a16:creationId xmlns:a16="http://schemas.microsoft.com/office/drawing/2014/main" id="{D3AC452E-196B-C6DF-D47A-E6BA2F60E0BE}"/>
                </a:ext>
              </a:extLst>
            </p:cNvPr>
            <p:cNvSpPr>
              <a:spLocks noChangeShapeType="1"/>
            </p:cNvSpPr>
            <p:nvPr/>
          </p:nvSpPr>
          <p:spPr bwMode="auto">
            <a:xfrm>
              <a:off x="3402" y="1798"/>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1" name="Line 90">
              <a:extLst>
                <a:ext uri="{FF2B5EF4-FFF2-40B4-BE49-F238E27FC236}">
                  <a16:creationId xmlns:a16="http://schemas.microsoft.com/office/drawing/2014/main" id="{237C5EAD-D05B-A8A3-CA98-F442D7325A0F}"/>
                </a:ext>
              </a:extLst>
            </p:cNvPr>
            <p:cNvSpPr>
              <a:spLocks noChangeShapeType="1"/>
            </p:cNvSpPr>
            <p:nvPr/>
          </p:nvSpPr>
          <p:spPr bwMode="auto">
            <a:xfrm>
              <a:off x="3517" y="1849"/>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2" name="Line 91">
              <a:extLst>
                <a:ext uri="{FF2B5EF4-FFF2-40B4-BE49-F238E27FC236}">
                  <a16:creationId xmlns:a16="http://schemas.microsoft.com/office/drawing/2014/main" id="{835E44AA-E31C-C4D4-B0E8-F0680F39D6F7}"/>
                </a:ext>
              </a:extLst>
            </p:cNvPr>
            <p:cNvSpPr>
              <a:spLocks noChangeShapeType="1"/>
            </p:cNvSpPr>
            <p:nvPr/>
          </p:nvSpPr>
          <p:spPr bwMode="auto">
            <a:xfrm>
              <a:off x="3638" y="1892"/>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3" name="Line 92">
              <a:extLst>
                <a:ext uri="{FF2B5EF4-FFF2-40B4-BE49-F238E27FC236}">
                  <a16:creationId xmlns:a16="http://schemas.microsoft.com/office/drawing/2014/main" id="{CCD29E84-BD88-3AAD-9F37-3C98C177DEA3}"/>
                </a:ext>
              </a:extLst>
            </p:cNvPr>
            <p:cNvSpPr>
              <a:spLocks noChangeShapeType="1"/>
            </p:cNvSpPr>
            <p:nvPr/>
          </p:nvSpPr>
          <p:spPr bwMode="auto">
            <a:xfrm>
              <a:off x="3757" y="194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4" name="Line 93">
              <a:extLst>
                <a:ext uri="{FF2B5EF4-FFF2-40B4-BE49-F238E27FC236}">
                  <a16:creationId xmlns:a16="http://schemas.microsoft.com/office/drawing/2014/main" id="{C38ABE4C-A6B6-5432-C7B8-FE3C936E2810}"/>
                </a:ext>
              </a:extLst>
            </p:cNvPr>
            <p:cNvSpPr>
              <a:spLocks noChangeShapeType="1"/>
            </p:cNvSpPr>
            <p:nvPr/>
          </p:nvSpPr>
          <p:spPr bwMode="auto">
            <a:xfrm>
              <a:off x="3069" y="179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5" name="Line 94">
              <a:extLst>
                <a:ext uri="{FF2B5EF4-FFF2-40B4-BE49-F238E27FC236}">
                  <a16:creationId xmlns:a16="http://schemas.microsoft.com/office/drawing/2014/main" id="{58BB8428-9734-1A52-25C8-DBD7DAF11686}"/>
                </a:ext>
              </a:extLst>
            </p:cNvPr>
            <p:cNvSpPr>
              <a:spLocks noChangeShapeType="1"/>
            </p:cNvSpPr>
            <p:nvPr/>
          </p:nvSpPr>
          <p:spPr bwMode="auto">
            <a:xfrm>
              <a:off x="3067"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6" name="Line 95">
              <a:extLst>
                <a:ext uri="{FF2B5EF4-FFF2-40B4-BE49-F238E27FC236}">
                  <a16:creationId xmlns:a16="http://schemas.microsoft.com/office/drawing/2014/main" id="{B04810AF-03A6-9C29-8967-907A6B2E4A1E}"/>
                </a:ext>
              </a:extLst>
            </p:cNvPr>
            <p:cNvSpPr>
              <a:spLocks noChangeShapeType="1"/>
            </p:cNvSpPr>
            <p:nvPr/>
          </p:nvSpPr>
          <p:spPr bwMode="auto">
            <a:xfrm>
              <a:off x="3068"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7" name="Line 96">
              <a:extLst>
                <a:ext uri="{FF2B5EF4-FFF2-40B4-BE49-F238E27FC236}">
                  <a16:creationId xmlns:a16="http://schemas.microsoft.com/office/drawing/2014/main" id="{9D5C390F-D74E-3339-902E-B6C6E2EE45E0}"/>
                </a:ext>
              </a:extLst>
            </p:cNvPr>
            <p:cNvSpPr>
              <a:spLocks noChangeShapeType="1"/>
            </p:cNvSpPr>
            <p:nvPr/>
          </p:nvSpPr>
          <p:spPr bwMode="auto">
            <a:xfrm>
              <a:off x="3064" y="2177"/>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8" name="Rectangle 97">
              <a:extLst>
                <a:ext uri="{FF2B5EF4-FFF2-40B4-BE49-F238E27FC236}">
                  <a16:creationId xmlns:a16="http://schemas.microsoft.com/office/drawing/2014/main" id="{3A58B163-FB2E-389E-ACD5-3B768EE7B772}"/>
                </a:ext>
              </a:extLst>
            </p:cNvPr>
            <p:cNvSpPr>
              <a:spLocks noChangeArrowheads="1"/>
            </p:cNvSpPr>
            <p:nvPr/>
          </p:nvSpPr>
          <p:spPr bwMode="auto">
            <a:xfrm>
              <a:off x="3102" y="1714"/>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9" name="Rectangle 98">
              <a:extLst>
                <a:ext uri="{FF2B5EF4-FFF2-40B4-BE49-F238E27FC236}">
                  <a16:creationId xmlns:a16="http://schemas.microsoft.com/office/drawing/2014/main" id="{4AEB46D8-04BE-CDA0-8DF1-03B6D8B89FAC}"/>
                </a:ext>
              </a:extLst>
            </p:cNvPr>
            <p:cNvSpPr>
              <a:spLocks noChangeArrowheads="1"/>
            </p:cNvSpPr>
            <p:nvPr/>
          </p:nvSpPr>
          <p:spPr bwMode="auto">
            <a:xfrm>
              <a:off x="3133" y="174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0" name="Rectangle 99">
              <a:extLst>
                <a:ext uri="{FF2B5EF4-FFF2-40B4-BE49-F238E27FC236}">
                  <a16:creationId xmlns:a16="http://schemas.microsoft.com/office/drawing/2014/main" id="{583435ED-B9A2-681B-66FE-BF8F6756932D}"/>
                </a:ext>
              </a:extLst>
            </p:cNvPr>
            <p:cNvSpPr>
              <a:spLocks noChangeArrowheads="1"/>
            </p:cNvSpPr>
            <p:nvPr/>
          </p:nvSpPr>
          <p:spPr bwMode="auto">
            <a:xfrm>
              <a:off x="3202"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1" name="Rectangle 100">
              <a:extLst>
                <a:ext uri="{FF2B5EF4-FFF2-40B4-BE49-F238E27FC236}">
                  <a16:creationId xmlns:a16="http://schemas.microsoft.com/office/drawing/2014/main" id="{2324C5CE-C9DD-12C1-AF37-BDC056D78CD8}"/>
                </a:ext>
              </a:extLst>
            </p:cNvPr>
            <p:cNvSpPr>
              <a:spLocks noChangeArrowheads="1"/>
            </p:cNvSpPr>
            <p:nvPr/>
          </p:nvSpPr>
          <p:spPr bwMode="auto">
            <a:xfrm>
              <a:off x="3236" y="179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2" name="Rectangle 101">
              <a:extLst>
                <a:ext uri="{FF2B5EF4-FFF2-40B4-BE49-F238E27FC236}">
                  <a16:creationId xmlns:a16="http://schemas.microsoft.com/office/drawing/2014/main" id="{C657E3CC-E177-38DC-860F-04D98E11BEF9}"/>
                </a:ext>
              </a:extLst>
            </p:cNvPr>
            <p:cNvSpPr>
              <a:spLocks noChangeArrowheads="1"/>
            </p:cNvSpPr>
            <p:nvPr/>
          </p:nvSpPr>
          <p:spPr bwMode="auto">
            <a:xfrm>
              <a:off x="3318" y="180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3" name="Rectangle 102">
              <a:extLst>
                <a:ext uri="{FF2B5EF4-FFF2-40B4-BE49-F238E27FC236}">
                  <a16:creationId xmlns:a16="http://schemas.microsoft.com/office/drawing/2014/main" id="{54481332-E4E2-E1D0-0114-564D9BB842AD}"/>
                </a:ext>
              </a:extLst>
            </p:cNvPr>
            <p:cNvSpPr>
              <a:spLocks noChangeArrowheads="1"/>
            </p:cNvSpPr>
            <p:nvPr/>
          </p:nvSpPr>
          <p:spPr bwMode="auto">
            <a:xfrm>
              <a:off x="3352" y="183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4" name="Rectangle 103">
              <a:extLst>
                <a:ext uri="{FF2B5EF4-FFF2-40B4-BE49-F238E27FC236}">
                  <a16:creationId xmlns:a16="http://schemas.microsoft.com/office/drawing/2014/main" id="{90A57BB2-24CF-256E-7F35-9220E4477D21}"/>
                </a:ext>
              </a:extLst>
            </p:cNvPr>
            <p:cNvSpPr>
              <a:spLocks noChangeArrowheads="1"/>
            </p:cNvSpPr>
            <p:nvPr/>
          </p:nvSpPr>
          <p:spPr bwMode="auto">
            <a:xfrm>
              <a:off x="3428" y="184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5" name="Rectangle 104">
              <a:extLst>
                <a:ext uri="{FF2B5EF4-FFF2-40B4-BE49-F238E27FC236}">
                  <a16:creationId xmlns:a16="http://schemas.microsoft.com/office/drawing/2014/main" id="{4D7F8E5F-7106-AC76-EF43-CDD1781FE759}"/>
                </a:ext>
              </a:extLst>
            </p:cNvPr>
            <p:cNvSpPr>
              <a:spLocks noChangeArrowheads="1"/>
            </p:cNvSpPr>
            <p:nvPr/>
          </p:nvSpPr>
          <p:spPr bwMode="auto">
            <a:xfrm>
              <a:off x="3463" y="18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6" name="Rectangle 105">
              <a:extLst>
                <a:ext uri="{FF2B5EF4-FFF2-40B4-BE49-F238E27FC236}">
                  <a16:creationId xmlns:a16="http://schemas.microsoft.com/office/drawing/2014/main" id="{7A503215-EF1B-D5C2-8592-9FD952945B6A}"/>
                </a:ext>
              </a:extLst>
            </p:cNvPr>
            <p:cNvSpPr>
              <a:spLocks noChangeArrowheads="1"/>
            </p:cNvSpPr>
            <p:nvPr/>
          </p:nvSpPr>
          <p:spPr bwMode="auto">
            <a:xfrm>
              <a:off x="3791" y="2491"/>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7" name="Rectangle 106">
              <a:extLst>
                <a:ext uri="{FF2B5EF4-FFF2-40B4-BE49-F238E27FC236}">
                  <a16:creationId xmlns:a16="http://schemas.microsoft.com/office/drawing/2014/main" id="{DA94FFDF-952D-45F4-DB9B-38C055BD7802}"/>
                </a:ext>
              </a:extLst>
            </p:cNvPr>
            <p:cNvSpPr>
              <a:spLocks noChangeArrowheads="1"/>
            </p:cNvSpPr>
            <p:nvPr/>
          </p:nvSpPr>
          <p:spPr bwMode="auto">
            <a:xfrm>
              <a:off x="3826" y="252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8" name="Rectangle 107">
              <a:extLst>
                <a:ext uri="{FF2B5EF4-FFF2-40B4-BE49-F238E27FC236}">
                  <a16:creationId xmlns:a16="http://schemas.microsoft.com/office/drawing/2014/main" id="{09C00F37-D211-DF4A-083C-12878ED56D7F}"/>
                </a:ext>
              </a:extLst>
            </p:cNvPr>
            <p:cNvSpPr>
              <a:spLocks noChangeArrowheads="1"/>
            </p:cNvSpPr>
            <p:nvPr/>
          </p:nvSpPr>
          <p:spPr bwMode="auto">
            <a:xfrm>
              <a:off x="3649" y="244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9" name="Rectangle 108">
              <a:extLst>
                <a:ext uri="{FF2B5EF4-FFF2-40B4-BE49-F238E27FC236}">
                  <a16:creationId xmlns:a16="http://schemas.microsoft.com/office/drawing/2014/main" id="{0AB053CB-2526-F394-B957-4FD8BB5C5E56}"/>
                </a:ext>
              </a:extLst>
            </p:cNvPr>
            <p:cNvSpPr>
              <a:spLocks noChangeArrowheads="1"/>
            </p:cNvSpPr>
            <p:nvPr/>
          </p:nvSpPr>
          <p:spPr bwMode="auto">
            <a:xfrm>
              <a:off x="3682" y="2470"/>
              <a:ext cx="71"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050" i="1" dirty="0">
                  <a:solidFill>
                    <a:srgbClr val="000000"/>
                  </a:solidFill>
                  <a:latin typeface="Times New Roman" panose="02020603050405020304" pitchFamily="18" charset="0"/>
                </a:rPr>
                <a:t>n</a:t>
              </a:r>
              <a:r>
                <a:rPr kumimoji="0" lang="en-US" altLang="ja-JP" sz="1050" b="0" i="1"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30" name="Freeform 111">
              <a:extLst>
                <a:ext uri="{FF2B5EF4-FFF2-40B4-BE49-F238E27FC236}">
                  <a16:creationId xmlns:a16="http://schemas.microsoft.com/office/drawing/2014/main" id="{734B8A85-1745-0546-9393-E098691E6722}"/>
                </a:ext>
              </a:extLst>
            </p:cNvPr>
            <p:cNvSpPr>
              <a:spLocks noEditPoints="1"/>
            </p:cNvSpPr>
            <p:nvPr/>
          </p:nvSpPr>
          <p:spPr bwMode="auto">
            <a:xfrm>
              <a:off x="3818"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31" name="Rectangle 112">
              <a:extLst>
                <a:ext uri="{FF2B5EF4-FFF2-40B4-BE49-F238E27FC236}">
                  <a16:creationId xmlns:a16="http://schemas.microsoft.com/office/drawing/2014/main" id="{0B1C8FFA-3A65-CA40-C7D5-C88E0169D2BC}"/>
                </a:ext>
              </a:extLst>
            </p:cNvPr>
            <p:cNvSpPr>
              <a:spLocks noChangeArrowheads="1"/>
            </p:cNvSpPr>
            <p:nvPr/>
          </p:nvSpPr>
          <p:spPr bwMode="auto">
            <a:xfrm>
              <a:off x="2496" y="1746"/>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32" name="Rectangle 113">
              <a:extLst>
                <a:ext uri="{FF2B5EF4-FFF2-40B4-BE49-F238E27FC236}">
                  <a16:creationId xmlns:a16="http://schemas.microsoft.com/office/drawing/2014/main" id="{0784C3E5-5880-B5A4-D77A-1EB2D214BCEE}"/>
                </a:ext>
              </a:extLst>
            </p:cNvPr>
            <p:cNvSpPr>
              <a:spLocks noChangeArrowheads="1"/>
            </p:cNvSpPr>
            <p:nvPr/>
          </p:nvSpPr>
          <p:spPr bwMode="auto">
            <a:xfrm>
              <a:off x="2521" y="1722"/>
              <a:ext cx="45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dirty="0">
                  <a:solidFill>
                    <a:srgbClr val="000000"/>
                  </a:solidFill>
                  <a:latin typeface="Times" panose="02020603050405020304" pitchFamily="18" charset="0"/>
                </a:rPr>
                <a:t>空間連続性</a:t>
              </a:r>
              <a:endParaRPr kumimoji="0" lang="ja-JP" altLang="ja-JP" b="0" i="0" u="none" strike="noStrike" cap="none" normalizeH="0" baseline="0" dirty="0">
                <a:ln>
                  <a:noFill/>
                </a:ln>
                <a:solidFill>
                  <a:schemeClr val="tx1"/>
                </a:solidFill>
                <a:effectLst/>
              </a:endParaRPr>
            </a:p>
          </p:txBody>
        </p:sp>
        <p:sp>
          <p:nvSpPr>
            <p:cNvPr id="133" name="Freeform 114">
              <a:extLst>
                <a:ext uri="{FF2B5EF4-FFF2-40B4-BE49-F238E27FC236}">
                  <a16:creationId xmlns:a16="http://schemas.microsoft.com/office/drawing/2014/main" id="{3C3E3C8F-B2A9-E1FD-C172-AE004136966E}"/>
                </a:ext>
              </a:extLst>
            </p:cNvPr>
            <p:cNvSpPr>
              <a:spLocks/>
            </p:cNvSpPr>
            <p:nvPr/>
          </p:nvSpPr>
          <p:spPr bwMode="auto">
            <a:xfrm>
              <a:off x="2974" y="1711"/>
              <a:ext cx="60" cy="153"/>
            </a:xfrm>
            <a:custGeom>
              <a:avLst/>
              <a:gdLst>
                <a:gd name="T0" fmla="*/ 2960 w 2960"/>
                <a:gd name="T1" fmla="*/ 7632 h 7632"/>
                <a:gd name="T2" fmla="*/ 1480 w 2960"/>
                <a:gd name="T3" fmla="*/ 7386 h 7632"/>
                <a:gd name="T4" fmla="*/ 1480 w 2960"/>
                <a:gd name="T5" fmla="*/ 4306 h 7632"/>
                <a:gd name="T6" fmla="*/ 0 w 2960"/>
                <a:gd name="T7" fmla="*/ 4059 h 7632"/>
                <a:gd name="T8" fmla="*/ 1480 w 2960"/>
                <a:gd name="T9" fmla="*/ 3813 h 7632"/>
                <a:gd name="T10" fmla="*/ 1480 w 2960"/>
                <a:gd name="T11" fmla="*/ 247 h 7632"/>
                <a:gd name="T12" fmla="*/ 2960 w 2960"/>
                <a:gd name="T13" fmla="*/ 0 h 7632"/>
              </a:gdLst>
              <a:ahLst/>
              <a:cxnLst>
                <a:cxn ang="0">
                  <a:pos x="T0" y="T1"/>
                </a:cxn>
                <a:cxn ang="0">
                  <a:pos x="T2" y="T3"/>
                </a:cxn>
                <a:cxn ang="0">
                  <a:pos x="T4" y="T5"/>
                </a:cxn>
                <a:cxn ang="0">
                  <a:pos x="T6" y="T7"/>
                </a:cxn>
                <a:cxn ang="0">
                  <a:pos x="T8" y="T9"/>
                </a:cxn>
                <a:cxn ang="0">
                  <a:pos x="T10" y="T11"/>
                </a:cxn>
                <a:cxn ang="0">
                  <a:pos x="T12" y="T13"/>
                </a:cxn>
              </a:cxnLst>
              <a:rect l="0" t="0" r="r" b="b"/>
              <a:pathLst>
                <a:path w="2960" h="7632">
                  <a:moveTo>
                    <a:pt x="2960" y="7632"/>
                  </a:moveTo>
                  <a:cubicBezTo>
                    <a:pt x="2143" y="7632"/>
                    <a:pt x="1480" y="7522"/>
                    <a:pt x="1480" y="7386"/>
                  </a:cubicBezTo>
                  <a:lnTo>
                    <a:pt x="1480" y="4306"/>
                  </a:lnTo>
                  <a:cubicBezTo>
                    <a:pt x="1480" y="4170"/>
                    <a:pt x="818" y="4059"/>
                    <a:pt x="0" y="4059"/>
                  </a:cubicBezTo>
                  <a:cubicBezTo>
                    <a:pt x="818" y="4059"/>
                    <a:pt x="1480" y="3949"/>
                    <a:pt x="1480" y="3813"/>
                  </a:cubicBezTo>
                  <a:lnTo>
                    <a:pt x="1480" y="247"/>
                  </a:lnTo>
                  <a:cubicBezTo>
                    <a:pt x="1480" y="111"/>
                    <a:pt x="2143" y="0"/>
                    <a:pt x="2960" y="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4" name="Freeform 115">
              <a:extLst>
                <a:ext uri="{FF2B5EF4-FFF2-40B4-BE49-F238E27FC236}">
                  <a16:creationId xmlns:a16="http://schemas.microsoft.com/office/drawing/2014/main" id="{7032D472-AF3B-C69D-C73C-3C901A268933}"/>
                </a:ext>
              </a:extLst>
            </p:cNvPr>
            <p:cNvSpPr>
              <a:spLocks/>
            </p:cNvSpPr>
            <p:nvPr/>
          </p:nvSpPr>
          <p:spPr bwMode="auto">
            <a:xfrm>
              <a:off x="3178" y="1594"/>
              <a:ext cx="154" cy="60"/>
            </a:xfrm>
            <a:custGeom>
              <a:avLst/>
              <a:gdLst>
                <a:gd name="T0" fmla="*/ 0 w 3824"/>
                <a:gd name="T1" fmla="*/ 1480 h 1480"/>
                <a:gd name="T2" fmla="*/ 124 w 3824"/>
                <a:gd name="T3" fmla="*/ 740 h 1480"/>
                <a:gd name="T4" fmla="*/ 1668 w 3824"/>
                <a:gd name="T5" fmla="*/ 740 h 1480"/>
                <a:gd name="T6" fmla="*/ 1791 w 3824"/>
                <a:gd name="T7" fmla="*/ 0 h 1480"/>
                <a:gd name="T8" fmla="*/ 1914 w 3824"/>
                <a:gd name="T9" fmla="*/ 740 h 1480"/>
                <a:gd name="T10" fmla="*/ 3701 w 3824"/>
                <a:gd name="T11" fmla="*/ 740 h 1480"/>
                <a:gd name="T12" fmla="*/ 3824 w 3824"/>
                <a:gd name="T13" fmla="*/ 1480 h 1480"/>
              </a:gdLst>
              <a:ahLst/>
              <a:cxnLst>
                <a:cxn ang="0">
                  <a:pos x="T0" y="T1"/>
                </a:cxn>
                <a:cxn ang="0">
                  <a:pos x="T2" y="T3"/>
                </a:cxn>
                <a:cxn ang="0">
                  <a:pos x="T4" y="T5"/>
                </a:cxn>
                <a:cxn ang="0">
                  <a:pos x="T6" y="T7"/>
                </a:cxn>
                <a:cxn ang="0">
                  <a:pos x="T8" y="T9"/>
                </a:cxn>
                <a:cxn ang="0">
                  <a:pos x="T10" y="T11"/>
                </a:cxn>
                <a:cxn ang="0">
                  <a:pos x="T12" y="T13"/>
                </a:cxn>
              </a:cxnLst>
              <a:rect l="0" t="0" r="r" b="b"/>
              <a:pathLst>
                <a:path w="3824" h="1480">
                  <a:moveTo>
                    <a:pt x="0" y="1480"/>
                  </a:moveTo>
                  <a:cubicBezTo>
                    <a:pt x="0" y="1072"/>
                    <a:pt x="56" y="740"/>
                    <a:pt x="124" y="740"/>
                  </a:cubicBezTo>
                  <a:lnTo>
                    <a:pt x="1668" y="740"/>
                  </a:lnTo>
                  <a:cubicBezTo>
                    <a:pt x="1736" y="740"/>
                    <a:pt x="1791" y="409"/>
                    <a:pt x="1791" y="0"/>
                  </a:cubicBezTo>
                  <a:cubicBezTo>
                    <a:pt x="1791" y="409"/>
                    <a:pt x="1846" y="740"/>
                    <a:pt x="1914" y="740"/>
                  </a:cubicBezTo>
                  <a:lnTo>
                    <a:pt x="3701" y="740"/>
                  </a:lnTo>
                  <a:cubicBezTo>
                    <a:pt x="3769" y="740"/>
                    <a:pt x="3824" y="1072"/>
                    <a:pt x="3824" y="148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5" name="Rectangle 116">
              <a:extLst>
                <a:ext uri="{FF2B5EF4-FFF2-40B4-BE49-F238E27FC236}">
                  <a16:creationId xmlns:a16="http://schemas.microsoft.com/office/drawing/2014/main" id="{FA566AEB-7C59-61F7-4613-EC2F0A4AE637}"/>
                </a:ext>
              </a:extLst>
            </p:cNvPr>
            <p:cNvSpPr>
              <a:spLocks noChangeArrowheads="1"/>
            </p:cNvSpPr>
            <p:nvPr/>
          </p:nvSpPr>
          <p:spPr bwMode="auto">
            <a:xfrm>
              <a:off x="3030" y="1472"/>
              <a:ext cx="45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FF0000"/>
                  </a:solidFill>
                  <a:effectLst/>
                  <a:latin typeface="ＭＳ ゴシック" panose="020B0609070205080204" pitchFamily="49" charset="-128"/>
                  <a:ea typeface="ＭＳ ゴシック" panose="020B0609070205080204" pitchFamily="49" charset="-128"/>
                </a:rPr>
                <a:t>時間連続性</a:t>
              </a:r>
              <a:endParaRPr kumimoji="0" lang="ja-JP" altLang="ja-JP" b="0" i="0" u="none" strike="noStrike" cap="none" normalizeH="0" baseline="0" dirty="0">
                <a:ln>
                  <a:noFill/>
                </a:ln>
                <a:solidFill>
                  <a:srgbClr val="FF0000"/>
                </a:solidFill>
                <a:effectLst/>
                <a:latin typeface="ＭＳ ゴシック" panose="020B0609070205080204" pitchFamily="49" charset="-128"/>
                <a:ea typeface="ＭＳ ゴシック" panose="020B0609070205080204" pitchFamily="49" charset="-128"/>
              </a:endParaRPr>
            </a:p>
          </p:txBody>
        </p:sp>
        <p:sp>
          <p:nvSpPr>
            <p:cNvPr id="136" name="Rectangle 118">
              <a:extLst>
                <a:ext uri="{FF2B5EF4-FFF2-40B4-BE49-F238E27FC236}">
                  <a16:creationId xmlns:a16="http://schemas.microsoft.com/office/drawing/2014/main" id="{65387B3C-2989-FE86-A06E-00DF6239DE26}"/>
                </a:ext>
              </a:extLst>
            </p:cNvPr>
            <p:cNvSpPr>
              <a:spLocks noChangeArrowheads="1"/>
            </p:cNvSpPr>
            <p:nvPr/>
          </p:nvSpPr>
          <p:spPr bwMode="auto">
            <a:xfrm>
              <a:off x="2779" y="2495"/>
              <a:ext cx="59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dirty="0">
                  <a:solidFill>
                    <a:srgbClr val="000000"/>
                  </a:solidFill>
                  <a:latin typeface="Times" panose="02020603050405020304" pitchFamily="18" charset="0"/>
                </a:rPr>
                <a:t>観測画像マップ</a:t>
              </a:r>
              <a:endParaRPr kumimoji="0" lang="ja-JP" altLang="ja-JP" b="0" i="0" u="none" strike="noStrike" cap="none" normalizeH="0" baseline="0" dirty="0">
                <a:ln>
                  <a:noFill/>
                </a:ln>
                <a:solidFill>
                  <a:schemeClr val="tx1"/>
                </a:solidFill>
                <a:effectLst/>
              </a:endParaRPr>
            </a:p>
          </p:txBody>
        </p:sp>
        <p:sp>
          <p:nvSpPr>
            <p:cNvPr id="137" name="Freeform 119">
              <a:extLst>
                <a:ext uri="{FF2B5EF4-FFF2-40B4-BE49-F238E27FC236}">
                  <a16:creationId xmlns:a16="http://schemas.microsoft.com/office/drawing/2014/main" id="{6ACA4043-D977-80B2-92DB-F61A421BDF2A}"/>
                </a:ext>
              </a:extLst>
            </p:cNvPr>
            <p:cNvSpPr>
              <a:spLocks noEditPoints="1"/>
            </p:cNvSpPr>
            <p:nvPr/>
          </p:nvSpPr>
          <p:spPr bwMode="auto">
            <a:xfrm>
              <a:off x="3044" y="2369"/>
              <a:ext cx="171" cy="116"/>
            </a:xfrm>
            <a:custGeom>
              <a:avLst/>
              <a:gdLst>
                <a:gd name="T0" fmla="*/ 1 w 171"/>
                <a:gd name="T1" fmla="*/ 116 h 116"/>
                <a:gd name="T2" fmla="*/ 161 w 171"/>
                <a:gd name="T3" fmla="*/ 8 h 116"/>
                <a:gd name="T4" fmla="*/ 160 w 171"/>
                <a:gd name="T5" fmla="*/ 7 h 116"/>
                <a:gd name="T6" fmla="*/ 0 w 171"/>
                <a:gd name="T7" fmla="*/ 115 h 116"/>
                <a:gd name="T8" fmla="*/ 1 w 171"/>
                <a:gd name="T9" fmla="*/ 116 h 116"/>
                <a:gd name="T10" fmla="*/ 162 w 171"/>
                <a:gd name="T11" fmla="*/ 16 h 116"/>
                <a:gd name="T12" fmla="*/ 171 w 171"/>
                <a:gd name="T13" fmla="*/ 0 h 116"/>
                <a:gd name="T14" fmla="*/ 153 w 171"/>
                <a:gd name="T15" fmla="*/ 3 h 116"/>
                <a:gd name="T16" fmla="*/ 162 w 171"/>
                <a:gd name="T1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6">
                  <a:moveTo>
                    <a:pt x="1" y="116"/>
                  </a:moveTo>
                  <a:lnTo>
                    <a:pt x="161" y="8"/>
                  </a:lnTo>
                  <a:lnTo>
                    <a:pt x="160" y="7"/>
                  </a:lnTo>
                  <a:lnTo>
                    <a:pt x="0" y="115"/>
                  </a:lnTo>
                  <a:lnTo>
                    <a:pt x="1" y="116"/>
                  </a:lnTo>
                  <a:close/>
                  <a:moveTo>
                    <a:pt x="162" y="16"/>
                  </a:moveTo>
                  <a:lnTo>
                    <a:pt x="171" y="0"/>
                  </a:lnTo>
                  <a:lnTo>
                    <a:pt x="153" y="3"/>
                  </a:lnTo>
                  <a:lnTo>
                    <a:pt x="162"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grpSp>
      <p:sp>
        <p:nvSpPr>
          <p:cNvPr id="5" name="四角形: 角を丸くする 4">
            <a:extLst>
              <a:ext uri="{FF2B5EF4-FFF2-40B4-BE49-F238E27FC236}">
                <a16:creationId xmlns:a16="http://schemas.microsoft.com/office/drawing/2014/main" id="{3A03171C-169D-AD6C-9573-597F7E4EBDBC}"/>
              </a:ext>
            </a:extLst>
          </p:cNvPr>
          <p:cNvSpPr/>
          <p:nvPr/>
        </p:nvSpPr>
        <p:spPr>
          <a:xfrm>
            <a:off x="982201" y="1471725"/>
            <a:ext cx="10178218" cy="840860"/>
          </a:xfrm>
          <a:prstGeom prst="roundRect">
            <a:avLst/>
          </a:prstGeom>
          <a:solidFill>
            <a:srgbClr val="FFFFFF"/>
          </a:solidFill>
          <a:ln w="5715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849BEB9-28B1-DA94-1E47-B36D8437574F}"/>
              </a:ext>
            </a:extLst>
          </p:cNvPr>
          <p:cNvSpPr>
            <a:spLocks noGrp="1"/>
          </p:cNvSpPr>
          <p:nvPr>
            <p:ph type="title"/>
          </p:nvPr>
        </p:nvSpPr>
        <p:spPr/>
        <p:txBody>
          <a:bodyPr/>
          <a:lstStyle/>
          <a:p>
            <a:r>
              <a:rPr lang="ja-JP" altLang="en-US" dirty="0">
                <a:latin typeface="+mn-lt"/>
              </a:rPr>
              <a:t>時間連続性について</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C86BBE0E-C8AB-01F0-4354-B73737541CFF}"/>
              </a:ext>
            </a:extLst>
          </p:cNvPr>
          <p:cNvSpPr>
            <a:spLocks noGrp="1"/>
          </p:cNvSpPr>
          <p:nvPr>
            <p:ph idx="1"/>
          </p:nvPr>
        </p:nvSpPr>
        <p:spPr>
          <a:xfrm>
            <a:off x="1097280" y="1442706"/>
            <a:ext cx="10058400" cy="1086460"/>
          </a:xfrm>
        </p:spPr>
        <p:txBody>
          <a:bodyPr>
            <a:normAutofit/>
          </a:bodyPr>
          <a:lstStyle/>
          <a:p>
            <a:pPr marL="449263" indent="-449263">
              <a:lnSpc>
                <a:spcPct val="100000"/>
              </a:lnSpc>
              <a:buFont typeface="Wingdings" panose="05000000000000000000" pitchFamily="2" charset="2"/>
              <a:buChar char="Ø"/>
            </a:pPr>
            <a:r>
              <a:rPr lang="ja-JP" altLang="en-US" sz="2400" dirty="0">
                <a:solidFill>
                  <a:srgbClr val="FF0000"/>
                </a:solidFill>
                <a:latin typeface="+mn-ea"/>
              </a:rPr>
              <a:t>時間連続性</a:t>
            </a:r>
            <a:r>
              <a:rPr lang="ja-JP" altLang="en-US" sz="2400" dirty="0">
                <a:latin typeface="+mn-ea"/>
              </a:rPr>
              <a:t>：ある地点の時間経過による観測データの変化を類似度から信頼性があるかどうかを算出する</a:t>
            </a:r>
            <a:endParaRPr lang="en-US" altLang="ja-JP" sz="2400" dirty="0">
              <a:latin typeface="+mn-ea"/>
            </a:endParaRPr>
          </a:p>
        </p:txBody>
      </p:sp>
      <p:sp>
        <p:nvSpPr>
          <p:cNvPr id="4" name="スライド番号プレースホルダー 3">
            <a:extLst>
              <a:ext uri="{FF2B5EF4-FFF2-40B4-BE49-F238E27FC236}">
                <a16:creationId xmlns:a16="http://schemas.microsoft.com/office/drawing/2014/main" id="{B2AE341B-F51F-086B-73C1-EF5B8970E839}"/>
              </a:ext>
            </a:extLst>
          </p:cNvPr>
          <p:cNvSpPr>
            <a:spLocks noGrp="1"/>
          </p:cNvSpPr>
          <p:nvPr>
            <p:ph type="sldNum" sz="quarter" idx="12"/>
          </p:nvPr>
        </p:nvSpPr>
        <p:spPr/>
        <p:txBody>
          <a:bodyPr/>
          <a:lstStyle/>
          <a:p>
            <a:fld id="{025BF1CB-AC46-4392-AACF-5E1B0FBAF5D6}" type="slidenum">
              <a:rPr kumimoji="1" lang="ja-JP" altLang="en-US" smtClean="0"/>
              <a:t>8</a:t>
            </a:fld>
            <a:endParaRPr kumimoji="1" lang="ja-JP" altLang="en-US"/>
          </a:p>
        </p:txBody>
      </p:sp>
      <p:pic>
        <p:nvPicPr>
          <p:cNvPr id="23" name="図 22" descr="山に囲まれた建物&#10;&#10;AI によって生成されたコンテンツは間違っている可能性があります。">
            <a:extLst>
              <a:ext uri="{FF2B5EF4-FFF2-40B4-BE49-F238E27FC236}">
                <a16:creationId xmlns:a16="http://schemas.microsoft.com/office/drawing/2014/main" id="{B55CAD80-8960-C50F-3318-3C6FB4EEBB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1103" y="4355191"/>
            <a:ext cx="914399" cy="914399"/>
          </a:xfrm>
          <a:prstGeom prst="rect">
            <a:avLst/>
          </a:prstGeom>
        </p:spPr>
      </p:pic>
      <p:sp>
        <p:nvSpPr>
          <p:cNvPr id="28" name="テキスト ボックス 27">
            <a:extLst>
              <a:ext uri="{FF2B5EF4-FFF2-40B4-BE49-F238E27FC236}">
                <a16:creationId xmlns:a16="http://schemas.microsoft.com/office/drawing/2014/main" id="{AB3D190C-9288-F74E-486D-22EDCBCAEF1C}"/>
              </a:ext>
            </a:extLst>
          </p:cNvPr>
          <p:cNvSpPr txBox="1"/>
          <p:nvPr/>
        </p:nvSpPr>
        <p:spPr>
          <a:xfrm>
            <a:off x="8939943" y="5862151"/>
            <a:ext cx="1258678" cy="461665"/>
          </a:xfrm>
          <a:prstGeom prst="rect">
            <a:avLst/>
          </a:prstGeom>
          <a:noFill/>
        </p:spPr>
        <p:txBody>
          <a:bodyPr wrap="none" rtlCol="0">
            <a:spAutoFit/>
          </a:bodyPr>
          <a:lstStyle/>
          <a:p>
            <a:r>
              <a:rPr kumimoji="1" lang="ja-JP" altLang="en-US" sz="2400" dirty="0"/>
              <a:t>エリア</a:t>
            </a:r>
            <a:r>
              <a:rPr kumimoji="1" lang="en-US" altLang="ja-JP" sz="2400" i="1" dirty="0">
                <a:latin typeface="Times New Roman" panose="02020603050405020304" pitchFamily="18" charset="0"/>
                <a:cs typeface="Times New Roman" panose="02020603050405020304" pitchFamily="18" charset="0"/>
              </a:rPr>
              <a:t>a</a:t>
            </a:r>
            <a:r>
              <a:rPr kumimoji="1" lang="en-US" altLang="ja-JP" sz="2400" i="1" baseline="-25000" dirty="0">
                <a:latin typeface="Times New Roman" panose="02020603050405020304" pitchFamily="18" charset="0"/>
                <a:cs typeface="Times New Roman" panose="02020603050405020304" pitchFamily="18" charset="0"/>
              </a:rPr>
              <a:t>x</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C99328C6-F093-3CA9-110B-91C647A3E998}"/>
              </a:ext>
            </a:extLst>
          </p:cNvPr>
          <p:cNvSpPr txBox="1"/>
          <p:nvPr/>
        </p:nvSpPr>
        <p:spPr>
          <a:xfrm>
            <a:off x="7996589" y="5540312"/>
            <a:ext cx="803425" cy="369332"/>
          </a:xfrm>
          <a:prstGeom prst="rect">
            <a:avLst/>
          </a:prstGeom>
          <a:noFill/>
        </p:spPr>
        <p:txBody>
          <a:bodyPr wrap="none" rtlCol="0">
            <a:spAutoFit/>
          </a:bodyPr>
          <a:lstStyle/>
          <a:p>
            <a:r>
              <a:rPr kumimoji="1" lang="ja-JP" altLang="en-US" dirty="0"/>
              <a:t>１日後</a:t>
            </a:r>
          </a:p>
        </p:txBody>
      </p:sp>
      <p:sp>
        <p:nvSpPr>
          <p:cNvPr id="53" name="テキスト ボックス 52">
            <a:extLst>
              <a:ext uri="{FF2B5EF4-FFF2-40B4-BE49-F238E27FC236}">
                <a16:creationId xmlns:a16="http://schemas.microsoft.com/office/drawing/2014/main" id="{BD7AC3DC-8C08-6F35-7120-25914E9C1683}"/>
              </a:ext>
            </a:extLst>
          </p:cNvPr>
          <p:cNvSpPr txBox="1"/>
          <p:nvPr/>
        </p:nvSpPr>
        <p:spPr>
          <a:xfrm>
            <a:off x="9049703" y="5543819"/>
            <a:ext cx="803425" cy="369332"/>
          </a:xfrm>
          <a:prstGeom prst="rect">
            <a:avLst/>
          </a:prstGeom>
          <a:noFill/>
        </p:spPr>
        <p:txBody>
          <a:bodyPr wrap="none" rtlCol="0">
            <a:spAutoFit/>
          </a:bodyPr>
          <a:lstStyle/>
          <a:p>
            <a:r>
              <a:rPr kumimoji="1" lang="ja-JP" altLang="en-US" dirty="0"/>
              <a:t>２日後</a:t>
            </a:r>
          </a:p>
        </p:txBody>
      </p:sp>
      <p:sp>
        <p:nvSpPr>
          <p:cNvPr id="54" name="テキスト ボックス 53">
            <a:extLst>
              <a:ext uri="{FF2B5EF4-FFF2-40B4-BE49-F238E27FC236}">
                <a16:creationId xmlns:a16="http://schemas.microsoft.com/office/drawing/2014/main" id="{1468B49C-DB50-AB56-DCD0-48A133740BBC}"/>
              </a:ext>
            </a:extLst>
          </p:cNvPr>
          <p:cNvSpPr txBox="1"/>
          <p:nvPr/>
        </p:nvSpPr>
        <p:spPr>
          <a:xfrm>
            <a:off x="10065572" y="5540311"/>
            <a:ext cx="803425" cy="369332"/>
          </a:xfrm>
          <a:prstGeom prst="rect">
            <a:avLst/>
          </a:prstGeom>
          <a:noFill/>
        </p:spPr>
        <p:txBody>
          <a:bodyPr wrap="none" rtlCol="0">
            <a:spAutoFit/>
          </a:bodyPr>
          <a:lstStyle/>
          <a:p>
            <a:r>
              <a:rPr kumimoji="1" lang="ja-JP" altLang="en-US" dirty="0"/>
              <a:t>３日後</a:t>
            </a:r>
          </a:p>
        </p:txBody>
      </p:sp>
      <p:cxnSp>
        <p:nvCxnSpPr>
          <p:cNvPr id="139" name="直線矢印コネクタ 138">
            <a:extLst>
              <a:ext uri="{FF2B5EF4-FFF2-40B4-BE49-F238E27FC236}">
                <a16:creationId xmlns:a16="http://schemas.microsoft.com/office/drawing/2014/main" id="{0AFFC895-898E-CD47-B391-94FD09E4BD62}"/>
              </a:ext>
            </a:extLst>
          </p:cNvPr>
          <p:cNvCxnSpPr>
            <a:cxnSpLocks/>
          </p:cNvCxnSpPr>
          <p:nvPr/>
        </p:nvCxnSpPr>
        <p:spPr>
          <a:xfrm>
            <a:off x="7907928" y="5540312"/>
            <a:ext cx="3341598"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135F8365-E5B0-85EE-629A-C72295F73D42}"/>
              </a:ext>
            </a:extLst>
          </p:cNvPr>
          <p:cNvCxnSpPr>
            <a:cxnSpLocks/>
            <a:stCxn id="52" idx="0"/>
            <a:endCxn id="23" idx="2"/>
          </p:cNvCxnSpPr>
          <p:nvPr/>
        </p:nvCxnSpPr>
        <p:spPr>
          <a:xfrm flipV="1">
            <a:off x="8398302" y="5269590"/>
            <a:ext cx="1" cy="2707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06531A2-4BC7-5747-E129-60FA16F49312}"/>
              </a:ext>
            </a:extLst>
          </p:cNvPr>
          <p:cNvCxnSpPr>
            <a:cxnSpLocks/>
            <a:stCxn id="53" idx="0"/>
            <a:endCxn id="27" idx="2"/>
          </p:cNvCxnSpPr>
          <p:nvPr/>
        </p:nvCxnSpPr>
        <p:spPr>
          <a:xfrm flipV="1">
            <a:off x="9451416" y="4947752"/>
            <a:ext cx="1" cy="596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2AE3469-583C-6997-C855-DD906529F5D6}"/>
              </a:ext>
            </a:extLst>
          </p:cNvPr>
          <p:cNvCxnSpPr>
            <a:cxnSpLocks/>
            <a:stCxn id="54" idx="0"/>
            <a:endCxn id="25" idx="2"/>
          </p:cNvCxnSpPr>
          <p:nvPr/>
        </p:nvCxnSpPr>
        <p:spPr>
          <a:xfrm flipV="1">
            <a:off x="10467285" y="4645216"/>
            <a:ext cx="15569" cy="895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a:extLst>
              <a:ext uri="{FF2B5EF4-FFF2-40B4-BE49-F238E27FC236}">
                <a16:creationId xmlns:a16="http://schemas.microsoft.com/office/drawing/2014/main" id="{F5EA9D20-3838-8DCE-F08C-45B000B13A06}"/>
              </a:ext>
            </a:extLst>
          </p:cNvPr>
          <p:cNvSpPr txBox="1"/>
          <p:nvPr/>
        </p:nvSpPr>
        <p:spPr>
          <a:xfrm>
            <a:off x="11118868" y="5540311"/>
            <a:ext cx="325730" cy="369332"/>
          </a:xfrm>
          <a:prstGeom prst="rect">
            <a:avLst/>
          </a:prstGeom>
          <a:noFill/>
        </p:spPr>
        <p:txBody>
          <a:bodyPr wrap="none" rtlCol="0">
            <a:spAutoFit/>
          </a:bodyPr>
          <a:lstStyle/>
          <a:p>
            <a:r>
              <a:rPr kumimoji="1" lang="en-US" altLang="ja-JP" b="1" i="1" dirty="0">
                <a:latin typeface="Times New Roman" panose="02020603050405020304" pitchFamily="18" charset="0"/>
                <a:cs typeface="Times New Roman" panose="02020603050405020304" pitchFamily="18" charset="0"/>
              </a:rPr>
              <a:t>T</a:t>
            </a:r>
            <a:endParaRPr kumimoji="1" lang="ja-JP" altLang="en-US" b="1" i="1" dirty="0">
              <a:latin typeface="Times New Roman" panose="02020603050405020304" pitchFamily="18" charset="0"/>
              <a:cs typeface="Times New Roman" panose="02020603050405020304" pitchFamily="18" charset="0"/>
            </a:endParaRPr>
          </a:p>
        </p:txBody>
      </p:sp>
      <p:sp>
        <p:nvSpPr>
          <p:cNvPr id="160" name="左中かっこ 159">
            <a:extLst>
              <a:ext uri="{FF2B5EF4-FFF2-40B4-BE49-F238E27FC236}">
                <a16:creationId xmlns:a16="http://schemas.microsoft.com/office/drawing/2014/main" id="{A2A58E07-051F-E03B-DAF9-D59B22726A65}"/>
              </a:ext>
            </a:extLst>
          </p:cNvPr>
          <p:cNvSpPr/>
          <p:nvPr/>
        </p:nvSpPr>
        <p:spPr>
          <a:xfrm rot="5400000">
            <a:off x="9252561" y="1947558"/>
            <a:ext cx="381559" cy="301937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1" name="テキスト ボックス 160">
            <a:extLst>
              <a:ext uri="{FF2B5EF4-FFF2-40B4-BE49-F238E27FC236}">
                <a16:creationId xmlns:a16="http://schemas.microsoft.com/office/drawing/2014/main" id="{D71D0983-61C7-0350-D498-25ABD5A8DCBE}"/>
              </a:ext>
            </a:extLst>
          </p:cNvPr>
          <p:cNvSpPr txBox="1"/>
          <p:nvPr/>
        </p:nvSpPr>
        <p:spPr>
          <a:xfrm>
            <a:off x="8581565" y="2819052"/>
            <a:ext cx="1723549" cy="461665"/>
          </a:xfrm>
          <a:prstGeom prst="rect">
            <a:avLst/>
          </a:prstGeom>
          <a:noFill/>
        </p:spPr>
        <p:txBody>
          <a:bodyPr wrap="none" rtlCol="0">
            <a:spAutoFit/>
          </a:bodyPr>
          <a:lstStyle/>
          <a:p>
            <a:r>
              <a:rPr kumimoji="1" lang="ja-JP" altLang="en-US" sz="2400" dirty="0"/>
              <a:t>時間連続性</a:t>
            </a:r>
          </a:p>
        </p:txBody>
      </p:sp>
      <p:cxnSp>
        <p:nvCxnSpPr>
          <p:cNvPr id="163" name="直線コネクタ 162">
            <a:extLst>
              <a:ext uri="{FF2B5EF4-FFF2-40B4-BE49-F238E27FC236}">
                <a16:creationId xmlns:a16="http://schemas.microsoft.com/office/drawing/2014/main" id="{C0CAA600-A1F7-42B3-1B20-6051D46B73B0}"/>
              </a:ext>
            </a:extLst>
          </p:cNvPr>
          <p:cNvCxnSpPr>
            <a:cxnSpLocks/>
          </p:cNvCxnSpPr>
          <p:nvPr/>
        </p:nvCxnSpPr>
        <p:spPr>
          <a:xfrm>
            <a:off x="7597303" y="2613927"/>
            <a:ext cx="0" cy="3482528"/>
          </a:xfrm>
          <a:prstGeom prst="line">
            <a:avLst/>
          </a:prstGeom>
          <a:ln w="28575">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192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616A-12D8-16CA-1E07-BE482A3C599E}"/>
            </a:ext>
          </a:extLst>
        </p:cNvPr>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7EFAAB3E-5C7A-B58D-CE1C-BE41EA93D240}"/>
              </a:ext>
            </a:extLst>
          </p:cNvPr>
          <p:cNvSpPr/>
          <p:nvPr/>
        </p:nvSpPr>
        <p:spPr>
          <a:xfrm>
            <a:off x="933019" y="1877528"/>
            <a:ext cx="10413242" cy="1066279"/>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38F80F9-9EC3-8846-559D-5704612D51DF}"/>
              </a:ext>
            </a:extLst>
          </p:cNvPr>
          <p:cNvSpPr>
            <a:spLocks noGrp="1"/>
          </p:cNvSpPr>
          <p:nvPr>
            <p:ph type="title"/>
          </p:nvPr>
        </p:nvSpPr>
        <p:spPr/>
        <p:txBody>
          <a:bodyPr/>
          <a:lstStyle/>
          <a:p>
            <a:r>
              <a:rPr lang="ja-JP" altLang="en-US" dirty="0">
                <a:latin typeface="+mn-lt"/>
              </a:rPr>
              <a:t>時間連続性の算出方法</a:t>
            </a:r>
            <a:endParaRPr kumimoji="1" lang="ja-JP" altLang="en-US" dirty="0"/>
          </a:p>
        </p:txBody>
      </p:sp>
      <p:sp>
        <p:nvSpPr>
          <p:cNvPr id="12" name="スライド番号プレースホルダー 11">
            <a:extLst>
              <a:ext uri="{FF2B5EF4-FFF2-40B4-BE49-F238E27FC236}">
                <a16:creationId xmlns:a16="http://schemas.microsoft.com/office/drawing/2014/main" id="{4C0A5031-A0CE-095A-DD77-464E25591D2C}"/>
              </a:ext>
            </a:extLst>
          </p:cNvPr>
          <p:cNvSpPr>
            <a:spLocks noGrp="1"/>
          </p:cNvSpPr>
          <p:nvPr>
            <p:ph type="sldNum" sz="quarter" idx="12"/>
          </p:nvPr>
        </p:nvSpPr>
        <p:spPr/>
        <p:txBody>
          <a:bodyPr/>
          <a:lstStyle/>
          <a:p>
            <a:fld id="{025BF1CB-AC46-4392-AACF-5E1B0FBAF5D6}" type="slidenum">
              <a:rPr kumimoji="1" lang="ja-JP" altLang="en-US" smtClean="0"/>
              <a:t>9</a:t>
            </a:fld>
            <a:endParaRPr kumimoji="1" lang="ja-JP" altLang="en-US"/>
          </a:p>
        </p:txBody>
      </p:sp>
      <p:sp>
        <p:nvSpPr>
          <p:cNvPr id="9" name="コンテンツ プレースホルダー 2">
            <a:extLst>
              <a:ext uri="{FF2B5EF4-FFF2-40B4-BE49-F238E27FC236}">
                <a16:creationId xmlns:a16="http://schemas.microsoft.com/office/drawing/2014/main" id="{711DD138-0FEE-DEA3-E5E0-80C05535210D}"/>
              </a:ext>
            </a:extLst>
          </p:cNvPr>
          <p:cNvSpPr txBox="1">
            <a:spLocks/>
          </p:cNvSpPr>
          <p:nvPr/>
        </p:nvSpPr>
        <p:spPr>
          <a:xfrm>
            <a:off x="1066799" y="1319939"/>
            <a:ext cx="10145683" cy="5126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10000"/>
              </a:lnSpc>
              <a:buNone/>
            </a:pPr>
            <a:r>
              <a:rPr lang="ja-JP" altLang="en-US" sz="2400" dirty="0"/>
              <a:t>時間連続性からの信頼性スコア</a:t>
            </a:r>
            <a:endParaRPr lang="en-US" altLang="ja-JP" sz="2400" dirty="0"/>
          </a:p>
        </p:txBody>
      </p:sp>
      <p:sp>
        <p:nvSpPr>
          <p:cNvPr id="4" name="コンテンツ プレースホルダー 2">
            <a:extLst>
              <a:ext uri="{FF2B5EF4-FFF2-40B4-BE49-F238E27FC236}">
                <a16:creationId xmlns:a16="http://schemas.microsoft.com/office/drawing/2014/main" id="{5C9C0B10-5337-5379-3C57-5685770B93DD}"/>
              </a:ext>
            </a:extLst>
          </p:cNvPr>
          <p:cNvSpPr txBox="1">
            <a:spLocks/>
          </p:cNvSpPr>
          <p:nvPr/>
        </p:nvSpPr>
        <p:spPr>
          <a:xfrm>
            <a:off x="1048178" y="1905548"/>
            <a:ext cx="10298083" cy="10382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ja-JP" altLang="en-US" sz="2400" dirty="0">
                <a:latin typeface="+mn-ea"/>
              </a:rPr>
              <a:t>画像から特徴ベクトルを抽出し、時間連続性から類似度を算出する</a:t>
            </a:r>
            <a:endParaRPr lang="en-US" altLang="ja-JP" sz="2400" dirty="0">
              <a:latin typeface="+mn-ea"/>
            </a:endParaRPr>
          </a:p>
          <a:p>
            <a:pPr lvl="1">
              <a:lnSpc>
                <a:spcPct val="110000"/>
              </a:lnSpc>
              <a:buFont typeface="Wingdings" panose="05000000000000000000" pitchFamily="2" charset="2"/>
              <a:buChar char="Ø"/>
            </a:pPr>
            <a:r>
              <a:rPr lang="ja-JP" altLang="en-US" sz="2200" dirty="0">
                <a:latin typeface="+mn-ea"/>
              </a:rPr>
              <a:t>ニューラルネットワークモデルによる特徴抽出</a:t>
            </a:r>
            <a:endParaRPr lang="en-US" altLang="ja-JP" sz="2200" dirty="0">
              <a:latin typeface="+mn-ea"/>
            </a:endParaRPr>
          </a:p>
        </p:txBody>
      </p:sp>
      <p:sp>
        <p:nvSpPr>
          <p:cNvPr id="5" name="台形 4">
            <a:extLst>
              <a:ext uri="{FF2B5EF4-FFF2-40B4-BE49-F238E27FC236}">
                <a16:creationId xmlns:a16="http://schemas.microsoft.com/office/drawing/2014/main" id="{5C5F370F-237C-8FCD-13BD-247B80860CBD}"/>
              </a:ext>
            </a:extLst>
          </p:cNvPr>
          <p:cNvSpPr/>
          <p:nvPr/>
        </p:nvSpPr>
        <p:spPr>
          <a:xfrm rot="5400000">
            <a:off x="4454342" y="4105823"/>
            <a:ext cx="1776900" cy="882809"/>
          </a:xfrm>
          <a:prstGeom prst="trapezoid">
            <a:avLst>
              <a:gd name="adj" fmla="val 3766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2F7C066-F33A-AEB2-81A8-B161881C5E0D}"/>
              </a:ext>
            </a:extLst>
          </p:cNvPr>
          <p:cNvSpPr txBox="1"/>
          <p:nvPr/>
        </p:nvSpPr>
        <p:spPr>
          <a:xfrm>
            <a:off x="5121082" y="3968565"/>
            <a:ext cx="430887" cy="1192312"/>
          </a:xfrm>
          <a:prstGeom prst="rect">
            <a:avLst/>
          </a:prstGeom>
          <a:solidFill>
            <a:schemeClr val="bg1"/>
          </a:solidFill>
          <a:ln>
            <a:noFill/>
          </a:ln>
        </p:spPr>
        <p:txBody>
          <a:bodyPr vert="eaVert" wrap="square" rtlCol="0">
            <a:spAutoFit/>
          </a:bodyPr>
          <a:lstStyle/>
          <a:p>
            <a:r>
              <a:rPr kumimoji="1" lang="ja-JP" altLang="en-US" sz="1600" dirty="0">
                <a:solidFill>
                  <a:schemeClr val="tx1">
                    <a:lumMod val="75000"/>
                    <a:lumOff val="25000"/>
                  </a:schemeClr>
                </a:solidFill>
                <a:latin typeface="ＭＳ ゴシック" panose="020B0609070205080204" pitchFamily="49" charset="-128"/>
                <a:ea typeface="ＭＳ ゴシック" panose="020B0609070205080204" pitchFamily="49" charset="-128"/>
              </a:rPr>
              <a:t>エンコーダ</a:t>
            </a:r>
          </a:p>
        </p:txBody>
      </p:sp>
      <p:sp>
        <p:nvSpPr>
          <p:cNvPr id="21" name="矢印: 右 20">
            <a:extLst>
              <a:ext uri="{FF2B5EF4-FFF2-40B4-BE49-F238E27FC236}">
                <a16:creationId xmlns:a16="http://schemas.microsoft.com/office/drawing/2014/main" id="{2DC251BC-1E6A-4462-6D12-1C8484B72CCA}"/>
              </a:ext>
            </a:extLst>
          </p:cNvPr>
          <p:cNvSpPr/>
          <p:nvPr/>
        </p:nvSpPr>
        <p:spPr>
          <a:xfrm>
            <a:off x="4247860" y="4247592"/>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4" name="表 24">
            <a:extLst>
              <a:ext uri="{FF2B5EF4-FFF2-40B4-BE49-F238E27FC236}">
                <a16:creationId xmlns:a16="http://schemas.microsoft.com/office/drawing/2014/main" id="{B685E121-C487-49D2-9353-7B04C7A3D623}"/>
              </a:ext>
            </a:extLst>
          </p:cNvPr>
          <p:cNvGraphicFramePr>
            <a:graphicFrameLocks noGrp="1"/>
          </p:cNvGraphicFramePr>
          <p:nvPr>
            <p:extLst>
              <p:ext uri="{D42A27DB-BD31-4B8C-83A1-F6EECF244321}">
                <p14:modId xmlns:p14="http://schemas.microsoft.com/office/powerpoint/2010/main" val="82261679"/>
              </p:ext>
            </p:extLst>
          </p:nvPr>
        </p:nvGraphicFramePr>
        <p:xfrm>
          <a:off x="7079799" y="3728653"/>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25" name="表 24">
            <a:extLst>
              <a:ext uri="{FF2B5EF4-FFF2-40B4-BE49-F238E27FC236}">
                <a16:creationId xmlns:a16="http://schemas.microsoft.com/office/drawing/2014/main" id="{AD72D6F8-2B7B-00F2-156B-FDD8D63FC653}"/>
              </a:ext>
            </a:extLst>
          </p:cNvPr>
          <p:cNvGraphicFramePr>
            <a:graphicFrameLocks noGrp="1"/>
          </p:cNvGraphicFramePr>
          <p:nvPr>
            <p:extLst>
              <p:ext uri="{D42A27DB-BD31-4B8C-83A1-F6EECF244321}">
                <p14:modId xmlns:p14="http://schemas.microsoft.com/office/powerpoint/2010/main" val="3325480758"/>
              </p:ext>
            </p:extLst>
          </p:nvPr>
        </p:nvGraphicFramePr>
        <p:xfrm>
          <a:off x="7005304" y="3884755"/>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26" name="表 24">
            <a:extLst>
              <a:ext uri="{FF2B5EF4-FFF2-40B4-BE49-F238E27FC236}">
                <a16:creationId xmlns:a16="http://schemas.microsoft.com/office/drawing/2014/main" id="{6F407E58-7F53-7261-BD2C-115CC9D51517}"/>
              </a:ext>
            </a:extLst>
          </p:cNvPr>
          <p:cNvGraphicFramePr>
            <a:graphicFrameLocks noGrp="1"/>
          </p:cNvGraphicFramePr>
          <p:nvPr>
            <p:extLst>
              <p:ext uri="{D42A27DB-BD31-4B8C-83A1-F6EECF244321}">
                <p14:modId xmlns:p14="http://schemas.microsoft.com/office/powerpoint/2010/main" val="478981166"/>
              </p:ext>
            </p:extLst>
          </p:nvPr>
        </p:nvGraphicFramePr>
        <p:xfrm>
          <a:off x="6917652" y="4046030"/>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cxnSp>
        <p:nvCxnSpPr>
          <p:cNvPr id="54" name="直線矢印コネクタ 53">
            <a:extLst>
              <a:ext uri="{FF2B5EF4-FFF2-40B4-BE49-F238E27FC236}">
                <a16:creationId xmlns:a16="http://schemas.microsoft.com/office/drawing/2014/main" id="{E33602B4-C98D-12C7-F44F-1A40AD0DA957}"/>
              </a:ext>
            </a:extLst>
          </p:cNvPr>
          <p:cNvCxnSpPr/>
          <p:nvPr/>
        </p:nvCxnSpPr>
        <p:spPr>
          <a:xfrm>
            <a:off x="9145300" y="4582411"/>
            <a:ext cx="54864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24AB8914-1ED2-67E0-92A8-5133AD79BAF2}"/>
              </a:ext>
            </a:extLst>
          </p:cNvPr>
          <p:cNvSpPr txBox="1"/>
          <p:nvPr/>
        </p:nvSpPr>
        <p:spPr>
          <a:xfrm>
            <a:off x="8412934" y="5657248"/>
            <a:ext cx="2143536" cy="369332"/>
          </a:xfrm>
          <a:prstGeom prst="rect">
            <a:avLst/>
          </a:prstGeom>
          <a:noFill/>
        </p:spPr>
        <p:txBody>
          <a:bodyPr wrap="none" rtlCol="0">
            <a:spAutoFit/>
          </a:bodyPr>
          <a:lstStyle/>
          <a:p>
            <a:r>
              <a:rPr kumimoji="1" lang="ja-JP" altLang="en-US" dirty="0"/>
              <a:t>コサイン類似度比較</a:t>
            </a:r>
          </a:p>
        </p:txBody>
      </p:sp>
      <p:pic>
        <p:nvPicPr>
          <p:cNvPr id="18" name="図 17" descr="山の町&#10;&#10;中程度の精度で自動的に生成された説明">
            <a:extLst>
              <a:ext uri="{FF2B5EF4-FFF2-40B4-BE49-F238E27FC236}">
                <a16:creationId xmlns:a16="http://schemas.microsoft.com/office/drawing/2014/main" id="{DBF62A99-8B67-A02A-2C85-2182F06FD0ED}"/>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47533" y="3643069"/>
            <a:ext cx="1342884" cy="1342884"/>
          </a:xfrm>
          <a:prstGeom prst="rect">
            <a:avLst/>
          </a:prstGeom>
          <a:noFill/>
          <a:ln w="28575">
            <a:solidFill>
              <a:schemeClr val="tx1"/>
            </a:solidFill>
          </a:ln>
        </p:spPr>
      </p:pic>
      <p:pic>
        <p:nvPicPr>
          <p:cNvPr id="23" name="図 22" descr="山の町&#10;&#10;中程度の精度で自動的に生成された説明">
            <a:extLst>
              <a:ext uri="{FF2B5EF4-FFF2-40B4-BE49-F238E27FC236}">
                <a16:creationId xmlns:a16="http://schemas.microsoft.com/office/drawing/2014/main" id="{681C0FDF-17AB-AF60-DBC0-9E75838105D8}"/>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85618" y="3854141"/>
            <a:ext cx="1342884" cy="1342884"/>
          </a:xfrm>
          <a:prstGeom prst="rect">
            <a:avLst/>
          </a:prstGeom>
          <a:noFill/>
          <a:ln w="28575">
            <a:solidFill>
              <a:schemeClr val="tx1"/>
            </a:solidFill>
          </a:ln>
        </p:spPr>
      </p:pic>
      <p:pic>
        <p:nvPicPr>
          <p:cNvPr id="28" name="図 27" descr="山の町&#10;&#10;中程度の精度で自動的に生成された説明">
            <a:extLst>
              <a:ext uri="{FF2B5EF4-FFF2-40B4-BE49-F238E27FC236}">
                <a16:creationId xmlns:a16="http://schemas.microsoft.com/office/drawing/2014/main" id="{F2D43295-5DCA-E093-1735-F49BEAE805B1}"/>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103647" y="4095996"/>
            <a:ext cx="1342884" cy="1342884"/>
          </a:xfrm>
          <a:prstGeom prst="rect">
            <a:avLst/>
          </a:prstGeom>
          <a:noFill/>
          <a:ln w="28575">
            <a:solidFill>
              <a:schemeClr val="tx1"/>
            </a:solidFill>
          </a:ln>
        </p:spPr>
      </p:pic>
      <p:sp>
        <p:nvSpPr>
          <p:cNvPr id="29" name="矢印: 右 28">
            <a:extLst>
              <a:ext uri="{FF2B5EF4-FFF2-40B4-BE49-F238E27FC236}">
                <a16:creationId xmlns:a16="http://schemas.microsoft.com/office/drawing/2014/main" id="{E1D8C2F1-300D-6D45-3922-0A88C23820BC}"/>
              </a:ext>
            </a:extLst>
          </p:cNvPr>
          <p:cNvSpPr/>
          <p:nvPr/>
        </p:nvSpPr>
        <p:spPr>
          <a:xfrm>
            <a:off x="7753503" y="4209865"/>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057B88C3-5547-1457-AF40-67569CBD55F4}"/>
              </a:ext>
            </a:extLst>
          </p:cNvPr>
          <p:cNvSpPr/>
          <p:nvPr/>
        </p:nvSpPr>
        <p:spPr>
          <a:xfrm>
            <a:off x="6061818" y="4228996"/>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30FB860A-E32C-7B00-D215-B3DD93307D37}"/>
              </a:ext>
            </a:extLst>
          </p:cNvPr>
          <p:cNvSpPr txBox="1"/>
          <p:nvPr/>
        </p:nvSpPr>
        <p:spPr>
          <a:xfrm rot="19137917">
            <a:off x="7129139" y="3822277"/>
            <a:ext cx="538930" cy="707886"/>
          </a:xfrm>
          <a:prstGeom prst="rect">
            <a:avLst/>
          </a:prstGeom>
          <a:noFill/>
        </p:spPr>
        <p:txBody>
          <a:bodyPr wrap="none" rtlCol="0">
            <a:spAutoFit/>
          </a:bodyPr>
          <a:lstStyle/>
          <a:p>
            <a:r>
              <a:rPr kumimoji="1" lang="en-US" altLang="ja-JP" sz="4000" dirty="0"/>
              <a:t>…</a:t>
            </a:r>
            <a:endParaRPr kumimoji="1" lang="ja-JP" altLang="en-US" sz="4000" dirty="0"/>
          </a:p>
        </p:txBody>
      </p:sp>
      <p:sp>
        <p:nvSpPr>
          <p:cNvPr id="33" name="テキスト ボックス 32">
            <a:extLst>
              <a:ext uri="{FF2B5EF4-FFF2-40B4-BE49-F238E27FC236}">
                <a16:creationId xmlns:a16="http://schemas.microsoft.com/office/drawing/2014/main" id="{FC37C6B4-08AE-7315-2D3A-8F69F3FDCFBF}"/>
              </a:ext>
            </a:extLst>
          </p:cNvPr>
          <p:cNvSpPr txBox="1"/>
          <p:nvPr/>
        </p:nvSpPr>
        <p:spPr>
          <a:xfrm rot="19421358">
            <a:off x="3676758" y="3682577"/>
            <a:ext cx="538930" cy="707886"/>
          </a:xfrm>
          <a:prstGeom prst="rect">
            <a:avLst/>
          </a:prstGeom>
          <a:noFill/>
        </p:spPr>
        <p:txBody>
          <a:bodyPr wrap="none" rtlCol="0">
            <a:spAutoFit/>
          </a:bodyPr>
          <a:lstStyle/>
          <a:p>
            <a:r>
              <a:rPr kumimoji="1" lang="en-US" altLang="ja-JP" sz="4000" dirty="0"/>
              <a:t>…</a:t>
            </a:r>
            <a:endParaRPr kumimoji="1" lang="ja-JP" altLang="en-US" sz="4000" dirty="0"/>
          </a:p>
        </p:txBody>
      </p:sp>
      <p:graphicFrame>
        <p:nvGraphicFramePr>
          <p:cNvPr id="35" name="表 24">
            <a:extLst>
              <a:ext uri="{FF2B5EF4-FFF2-40B4-BE49-F238E27FC236}">
                <a16:creationId xmlns:a16="http://schemas.microsoft.com/office/drawing/2014/main" id="{6E30A67B-322B-8E4D-3169-CDEF2EE8F8FF}"/>
              </a:ext>
            </a:extLst>
          </p:cNvPr>
          <p:cNvGraphicFramePr>
            <a:graphicFrameLocks noGrp="1"/>
          </p:cNvGraphicFramePr>
          <p:nvPr>
            <p:extLst>
              <p:ext uri="{D42A27DB-BD31-4B8C-83A1-F6EECF244321}">
                <p14:modId xmlns:p14="http://schemas.microsoft.com/office/powerpoint/2010/main" val="2576767988"/>
              </p:ext>
            </p:extLst>
          </p:nvPr>
        </p:nvGraphicFramePr>
        <p:xfrm>
          <a:off x="8908659" y="3933991"/>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36" name="表 24">
            <a:extLst>
              <a:ext uri="{FF2B5EF4-FFF2-40B4-BE49-F238E27FC236}">
                <a16:creationId xmlns:a16="http://schemas.microsoft.com/office/drawing/2014/main" id="{828893E1-82BC-0AEC-894D-85183725DA6A}"/>
              </a:ext>
            </a:extLst>
          </p:cNvPr>
          <p:cNvGraphicFramePr>
            <a:graphicFrameLocks noGrp="1"/>
          </p:cNvGraphicFramePr>
          <p:nvPr>
            <p:extLst>
              <p:ext uri="{D42A27DB-BD31-4B8C-83A1-F6EECF244321}">
                <p14:modId xmlns:p14="http://schemas.microsoft.com/office/powerpoint/2010/main" val="2137859283"/>
              </p:ext>
            </p:extLst>
          </p:nvPr>
        </p:nvGraphicFramePr>
        <p:xfrm>
          <a:off x="9692019" y="3933991"/>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sp>
        <p:nvSpPr>
          <p:cNvPr id="37" name="テキスト ボックス 36">
            <a:extLst>
              <a:ext uri="{FF2B5EF4-FFF2-40B4-BE49-F238E27FC236}">
                <a16:creationId xmlns:a16="http://schemas.microsoft.com/office/drawing/2014/main" id="{AF684E4D-FE9F-897E-E37C-32C770D2758F}"/>
              </a:ext>
            </a:extLst>
          </p:cNvPr>
          <p:cNvSpPr txBox="1"/>
          <p:nvPr/>
        </p:nvSpPr>
        <p:spPr>
          <a:xfrm>
            <a:off x="6483019" y="5657248"/>
            <a:ext cx="1430200" cy="369332"/>
          </a:xfrm>
          <a:prstGeom prst="rect">
            <a:avLst/>
          </a:prstGeom>
          <a:noFill/>
        </p:spPr>
        <p:txBody>
          <a:bodyPr wrap="none" rtlCol="0">
            <a:spAutoFit/>
          </a:bodyPr>
          <a:lstStyle/>
          <a:p>
            <a:r>
              <a:rPr kumimoji="1" lang="ja-JP" altLang="en-US" dirty="0"/>
              <a:t>特徴ベクトル</a:t>
            </a:r>
          </a:p>
        </p:txBody>
      </p:sp>
      <p:sp>
        <p:nvSpPr>
          <p:cNvPr id="38" name="テキスト ボックス 37">
            <a:extLst>
              <a:ext uri="{FF2B5EF4-FFF2-40B4-BE49-F238E27FC236}">
                <a16:creationId xmlns:a16="http://schemas.microsoft.com/office/drawing/2014/main" id="{7C31EEF0-470C-C622-B8F1-7EB734774E7A}"/>
              </a:ext>
            </a:extLst>
          </p:cNvPr>
          <p:cNvSpPr txBox="1"/>
          <p:nvPr/>
        </p:nvSpPr>
        <p:spPr>
          <a:xfrm>
            <a:off x="2520506" y="5657248"/>
            <a:ext cx="1107996" cy="369332"/>
          </a:xfrm>
          <a:prstGeom prst="rect">
            <a:avLst/>
          </a:prstGeom>
          <a:noFill/>
        </p:spPr>
        <p:txBody>
          <a:bodyPr wrap="none" rtlCol="0">
            <a:spAutoFit/>
          </a:bodyPr>
          <a:lstStyle/>
          <a:p>
            <a:r>
              <a:rPr kumimoji="1" lang="ja-JP" altLang="en-US" dirty="0"/>
              <a:t>観測画像</a:t>
            </a:r>
          </a:p>
        </p:txBody>
      </p:sp>
      <p:sp>
        <p:nvSpPr>
          <p:cNvPr id="7" name="テキスト ボックス 6">
            <a:extLst>
              <a:ext uri="{FF2B5EF4-FFF2-40B4-BE49-F238E27FC236}">
                <a16:creationId xmlns:a16="http://schemas.microsoft.com/office/drawing/2014/main" id="{C642A145-F033-E28F-2322-36831AB7D360}"/>
              </a:ext>
            </a:extLst>
          </p:cNvPr>
          <p:cNvSpPr txBox="1"/>
          <p:nvPr/>
        </p:nvSpPr>
        <p:spPr>
          <a:xfrm>
            <a:off x="4313347" y="5538061"/>
            <a:ext cx="2002471" cy="646331"/>
          </a:xfrm>
          <a:prstGeom prst="rect">
            <a:avLst/>
          </a:prstGeom>
          <a:noFill/>
        </p:spPr>
        <p:txBody>
          <a:bodyPr wrap="none" rtlCol="0">
            <a:spAutoFit/>
          </a:bodyPr>
          <a:lstStyle/>
          <a:p>
            <a:pPr algn="ctr"/>
            <a:r>
              <a:rPr kumimoji="1" lang="ja-JP" altLang="en-US" dirty="0"/>
              <a:t>ニューラル</a:t>
            </a:r>
            <a:endParaRPr kumimoji="1" lang="en-US" altLang="ja-JP" dirty="0"/>
          </a:p>
          <a:p>
            <a:pPr algn="ctr"/>
            <a:r>
              <a:rPr kumimoji="1" lang="ja-JP" altLang="en-US" dirty="0"/>
              <a:t>ネットワークモデル</a:t>
            </a:r>
          </a:p>
        </p:txBody>
      </p:sp>
      <p:sp>
        <p:nvSpPr>
          <p:cNvPr id="8" name="左中かっこ 7">
            <a:extLst>
              <a:ext uri="{FF2B5EF4-FFF2-40B4-BE49-F238E27FC236}">
                <a16:creationId xmlns:a16="http://schemas.microsoft.com/office/drawing/2014/main" id="{992BDEF4-7D95-2DBC-FC52-757A2DA9C89F}"/>
              </a:ext>
            </a:extLst>
          </p:cNvPr>
          <p:cNvSpPr/>
          <p:nvPr/>
        </p:nvSpPr>
        <p:spPr>
          <a:xfrm rot="5400000">
            <a:off x="9284425" y="3059240"/>
            <a:ext cx="314422" cy="133882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F6F3584-27C3-EBBB-642D-CFBD395CF6FA}"/>
              </a:ext>
            </a:extLst>
          </p:cNvPr>
          <p:cNvSpPr txBox="1"/>
          <p:nvPr/>
        </p:nvSpPr>
        <p:spPr>
          <a:xfrm>
            <a:off x="8772222" y="3178047"/>
            <a:ext cx="1338828" cy="369332"/>
          </a:xfrm>
          <a:prstGeom prst="rect">
            <a:avLst/>
          </a:prstGeom>
          <a:noFill/>
        </p:spPr>
        <p:txBody>
          <a:bodyPr wrap="none" rtlCol="0">
            <a:spAutoFit/>
          </a:bodyPr>
          <a:lstStyle/>
          <a:p>
            <a:r>
              <a:rPr kumimoji="1" lang="ja-JP" altLang="en-US" dirty="0"/>
              <a:t>時間連続性</a:t>
            </a:r>
          </a:p>
        </p:txBody>
      </p:sp>
    </p:spTree>
    <p:extLst>
      <p:ext uri="{BB962C8B-B14F-4D97-AF65-F5344CB8AC3E}">
        <p14:creationId xmlns:p14="http://schemas.microsoft.com/office/powerpoint/2010/main" val="3226712367"/>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23162</TotalTime>
  <Words>3249</Words>
  <Application>Microsoft Office PowerPoint</Application>
  <PresentationFormat>ワイド画面</PresentationFormat>
  <Paragraphs>436</Paragraphs>
  <Slides>26</Slides>
  <Notes>13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inherit</vt:lpstr>
      <vt:lpstr>ＭＳ ゴシック</vt:lpstr>
      <vt:lpstr>游ゴシック</vt:lpstr>
      <vt:lpstr>Arial</vt:lpstr>
      <vt:lpstr>Calibri</vt:lpstr>
      <vt:lpstr>Calibri Light</vt:lpstr>
      <vt:lpstr>Times</vt:lpstr>
      <vt:lpstr>Times New Roman</vt:lpstr>
      <vt:lpstr>Wingdings</vt:lpstr>
      <vt:lpstr>レトロスペクト</vt:lpstr>
      <vt:lpstr>自然環境における移動観測画像を 対象とした信頼性算出手法</vt:lpstr>
      <vt:lpstr>研究背景</vt:lpstr>
      <vt:lpstr>先行研究</vt:lpstr>
      <vt:lpstr>観測データの品質と信頼性</vt:lpstr>
      <vt:lpstr>研究課題</vt:lpstr>
      <vt:lpstr>提案手法</vt:lpstr>
      <vt:lpstr>本研究でのアプローチ</vt:lpstr>
      <vt:lpstr>時間連続性について</vt:lpstr>
      <vt:lpstr>時間連続性の算出方法</vt:lpstr>
      <vt:lpstr>空間連続性について</vt:lpstr>
      <vt:lpstr>画像シーケンスの例</vt:lpstr>
      <vt:lpstr>空間連続性の算出方法</vt:lpstr>
      <vt:lpstr>物体検知の妥当性</vt:lpstr>
      <vt:lpstr>実験</vt:lpstr>
      <vt:lpstr>実験</vt:lpstr>
      <vt:lpstr>時間連続性の実験結果</vt:lpstr>
      <vt:lpstr>空間連続性の実験結果</vt:lpstr>
      <vt:lpstr>物体検知の妥当性からの実験結果</vt:lpstr>
      <vt:lpstr>物体検知の妥当性からの実験結果</vt:lpstr>
      <vt:lpstr>まとめ</vt:lpstr>
      <vt:lpstr>ご清聴ありがとうございました。</vt:lpstr>
      <vt:lpstr>参考文献</vt:lpstr>
      <vt:lpstr>参考文献</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ドローン飛行ルート支援のための センサーを活用した3D風速マップ作製</dc:title>
  <dc:creator>幸斗 瀬尾</dc:creator>
  <cp:lastModifiedBy>瀬尾　幸斗</cp:lastModifiedBy>
  <cp:revision>175</cp:revision>
  <dcterms:created xsi:type="dcterms:W3CDTF">2024-04-14T13:38:50Z</dcterms:created>
  <dcterms:modified xsi:type="dcterms:W3CDTF">2025-03-30T15:39:33Z</dcterms:modified>
</cp:coreProperties>
</file>