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2cbc7d9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2cbc7d9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c140bbe64a_5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2c140bbe64a_5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c140bbe64a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c140bbe64a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140bbe64a_2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g2c140bbe64a_2_1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c140bbe64a_2_1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c140bbe64a_2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2c140bbe64a_2_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c140bbe64a_2_8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140bbe64a_7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2c140bbe64a_7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c140bbe64a_7_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c140bbe64a_9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2c140bbe64a_9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c140bbe64a_9_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c140bbe64a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2c140bbe64a_4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c140bbe64a_4_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c140bbe64a_13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2c140bbe64a_1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140bbe64a_15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2c140bbe64a_15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2860"/>
            <a:ext cx="9144000" cy="518922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/>
          <p:nvPr/>
        </p:nvSpPr>
        <p:spPr>
          <a:xfrm>
            <a:off x="272005" y="651076"/>
            <a:ext cx="8599991" cy="42753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3090491" y="201753"/>
            <a:ext cx="296301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Click to enter title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6" name="Google Shape;106;p22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7" name="Google Shape;107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3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4" name="Google Shape;114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页-1">
  <p:cSld name="内页-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标题和内容">
  <p:cSld name="1_标题和内容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2860"/>
            <a:ext cx="9144000" cy="518922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7"/>
          <p:cNvSpPr/>
          <p:nvPr/>
        </p:nvSpPr>
        <p:spPr>
          <a:xfrm>
            <a:off x="272005" y="651076"/>
            <a:ext cx="8599991" cy="42753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仅标题">
  <p:cSld name="1_仅标题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Yukitoshi12345/Lets-Brag.git" TargetMode="External"/><Relationship Id="rId4" Type="http://schemas.openxmlformats.org/officeDocument/2006/relationships/hyperlink" Target="https://lets-brag-b258984e3793.herokuapp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5.jpg"/><Relationship Id="rId5" Type="http://schemas.openxmlformats.org/officeDocument/2006/relationships/image" Target="../media/image3.jpg"/><Relationship Id="rId6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136175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500">
                <a:solidFill>
                  <a:schemeClr val="lt1"/>
                </a:solidFill>
              </a:rPr>
              <a:t>Group 2: </a:t>
            </a:r>
            <a:r>
              <a:rPr lang="en" sz="3500">
                <a:solidFill>
                  <a:schemeClr val="lt1"/>
                </a:solidFill>
              </a:rPr>
              <a:t>LET'S</a:t>
            </a:r>
            <a:r>
              <a:rPr lang="en" sz="3500">
                <a:solidFill>
                  <a:schemeClr val="lt1"/>
                </a:solidFill>
              </a:rPr>
              <a:t> BRAG</a:t>
            </a:r>
            <a:endParaRPr sz="3500">
              <a:solidFill>
                <a:schemeClr val="lt1"/>
              </a:solidFill>
            </a:endParaRPr>
          </a:p>
        </p:txBody>
      </p:sp>
      <p:sp>
        <p:nvSpPr>
          <p:cNvPr id="143" name="Google Shape;143;p29"/>
          <p:cNvSpPr txBox="1"/>
          <p:nvPr/>
        </p:nvSpPr>
        <p:spPr>
          <a:xfrm>
            <a:off x="5110300" y="4437150"/>
            <a:ext cx="380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Andrii, Jonathan, Suyash, Yukitoshi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/>
          <p:nvPr/>
        </p:nvSpPr>
        <p:spPr>
          <a:xfrm>
            <a:off x="3014375" y="198425"/>
            <a:ext cx="2167200" cy="320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8"/>
          <p:cNvSpPr txBox="1"/>
          <p:nvPr/>
        </p:nvSpPr>
        <p:spPr>
          <a:xfrm>
            <a:off x="2374200" y="104675"/>
            <a:ext cx="4395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Github Repo and Heroku Link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264" name="Google Shape;264;p38"/>
          <p:cNvSpPr txBox="1"/>
          <p:nvPr>
            <p:ph idx="4294967295" type="body"/>
          </p:nvPr>
        </p:nvSpPr>
        <p:spPr>
          <a:xfrm>
            <a:off x="311700" y="1190625"/>
            <a:ext cx="8520600" cy="3647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Repo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https://github.com/Yukitoshi12345/Lets-Brag.git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Heroku link: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https://lets-brag-b258984e3793.herokuapp.com/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idx="1" type="body"/>
          </p:nvPr>
        </p:nvSpPr>
        <p:spPr>
          <a:xfrm>
            <a:off x="2617650" y="1902225"/>
            <a:ext cx="3908700" cy="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THANK YOU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/>
          <p:nvPr/>
        </p:nvSpPr>
        <p:spPr>
          <a:xfrm>
            <a:off x="3086400" y="1060800"/>
            <a:ext cx="2971200" cy="30219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0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Elevator Pitch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/>
          <p:nvPr/>
        </p:nvSpPr>
        <p:spPr>
          <a:xfrm>
            <a:off x="1946275" y="1349375"/>
            <a:ext cx="5959800" cy="484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50" lIns="68525" spcFirstLastPara="1" rIns="68525" wrap="square" tIns="342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1"/>
          <p:cNvSpPr txBox="1"/>
          <p:nvPr/>
        </p:nvSpPr>
        <p:spPr>
          <a:xfrm>
            <a:off x="2330449" y="1449350"/>
            <a:ext cx="54153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25" spcFirstLastPara="1" rIns="68525" wrap="square" tIns="34250">
            <a:normAutofit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To create a platform for high achievers to brag about their achievements</a:t>
            </a:r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1"/>
          <p:cNvSpPr/>
          <p:nvPr/>
        </p:nvSpPr>
        <p:spPr>
          <a:xfrm>
            <a:off x="1357313" y="1349377"/>
            <a:ext cx="420687" cy="422275"/>
          </a:xfrm>
          <a:custGeom>
            <a:rect b="b" l="l" r="r" t="t"/>
            <a:pathLst>
              <a:path extrusionOk="0" h="85" w="85">
                <a:moveTo>
                  <a:pt x="80" y="53"/>
                </a:moveTo>
                <a:cubicBezTo>
                  <a:pt x="80" y="80"/>
                  <a:pt x="80" y="80"/>
                  <a:pt x="80" y="80"/>
                </a:cubicBezTo>
                <a:cubicBezTo>
                  <a:pt x="80" y="83"/>
                  <a:pt x="78" y="85"/>
                  <a:pt x="74" y="85"/>
                </a:cubicBezTo>
                <a:cubicBezTo>
                  <a:pt x="10" y="85"/>
                  <a:pt x="10" y="85"/>
                  <a:pt x="10" y="85"/>
                </a:cubicBezTo>
                <a:cubicBezTo>
                  <a:pt x="7" y="85"/>
                  <a:pt x="5" y="83"/>
                  <a:pt x="5" y="80"/>
                </a:cubicBezTo>
                <a:cubicBezTo>
                  <a:pt x="5" y="53"/>
                  <a:pt x="5" y="53"/>
                  <a:pt x="5" y="53"/>
                </a:cubicBezTo>
                <a:cubicBezTo>
                  <a:pt x="9" y="54"/>
                  <a:pt x="13" y="55"/>
                  <a:pt x="17" y="56"/>
                </a:cubicBezTo>
                <a:cubicBezTo>
                  <a:pt x="17" y="60"/>
                  <a:pt x="17" y="60"/>
                  <a:pt x="17" y="60"/>
                </a:cubicBezTo>
                <a:cubicBezTo>
                  <a:pt x="20" y="60"/>
                  <a:pt x="20" y="60"/>
                  <a:pt x="20" y="60"/>
                </a:cubicBezTo>
                <a:cubicBezTo>
                  <a:pt x="20" y="68"/>
                  <a:pt x="20" y="68"/>
                  <a:pt x="20" y="68"/>
                </a:cubicBezTo>
                <a:cubicBezTo>
                  <a:pt x="27" y="68"/>
                  <a:pt x="27" y="68"/>
                  <a:pt x="27" y="68"/>
                </a:cubicBezTo>
                <a:cubicBezTo>
                  <a:pt x="27" y="60"/>
                  <a:pt x="27" y="60"/>
                  <a:pt x="27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57"/>
                  <a:pt x="30" y="57"/>
                  <a:pt x="30" y="57"/>
                </a:cubicBezTo>
                <a:cubicBezTo>
                  <a:pt x="38" y="58"/>
                  <a:pt x="46" y="58"/>
                  <a:pt x="54" y="57"/>
                </a:cubicBezTo>
                <a:cubicBezTo>
                  <a:pt x="54" y="60"/>
                  <a:pt x="54" y="60"/>
                  <a:pt x="54" y="60"/>
                </a:cubicBezTo>
                <a:cubicBezTo>
                  <a:pt x="57" y="60"/>
                  <a:pt x="57" y="60"/>
                  <a:pt x="57" y="60"/>
                </a:cubicBezTo>
                <a:cubicBezTo>
                  <a:pt x="57" y="68"/>
                  <a:pt x="57" y="68"/>
                  <a:pt x="57" y="68"/>
                </a:cubicBezTo>
                <a:cubicBezTo>
                  <a:pt x="63" y="68"/>
                  <a:pt x="63" y="68"/>
                  <a:pt x="63" y="68"/>
                </a:cubicBezTo>
                <a:cubicBezTo>
                  <a:pt x="63" y="60"/>
                  <a:pt x="63" y="60"/>
                  <a:pt x="63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56"/>
                  <a:pt x="66" y="56"/>
                  <a:pt x="66" y="56"/>
                </a:cubicBezTo>
                <a:cubicBezTo>
                  <a:pt x="71" y="55"/>
                  <a:pt x="75" y="54"/>
                  <a:pt x="80" y="53"/>
                </a:cubicBezTo>
                <a:close/>
                <a:moveTo>
                  <a:pt x="31" y="0"/>
                </a:moveTo>
                <a:cubicBezTo>
                  <a:pt x="54" y="0"/>
                  <a:pt x="54" y="0"/>
                  <a:pt x="54" y="0"/>
                </a:cubicBezTo>
                <a:cubicBezTo>
                  <a:pt x="58" y="0"/>
                  <a:pt x="61" y="3"/>
                  <a:pt x="61" y="7"/>
                </a:cubicBezTo>
                <a:cubicBezTo>
                  <a:pt x="61" y="16"/>
                  <a:pt x="61" y="16"/>
                  <a:pt x="61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8"/>
                  <a:pt x="53" y="8"/>
                  <a:pt x="53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3"/>
                  <a:pt x="27" y="0"/>
                  <a:pt x="31" y="0"/>
                </a:cubicBezTo>
                <a:close/>
                <a:moveTo>
                  <a:pt x="0" y="20"/>
                </a:moveTo>
                <a:cubicBezTo>
                  <a:pt x="0" y="48"/>
                  <a:pt x="0" y="48"/>
                  <a:pt x="0" y="48"/>
                </a:cubicBezTo>
                <a:cubicBezTo>
                  <a:pt x="27" y="55"/>
                  <a:pt x="56" y="55"/>
                  <a:pt x="85" y="48"/>
                </a:cubicBezTo>
                <a:cubicBezTo>
                  <a:pt x="85" y="20"/>
                  <a:pt x="85" y="20"/>
                  <a:pt x="85" y="20"/>
                </a:cubicBezTo>
                <a:lnTo>
                  <a:pt x="0" y="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50" lIns="68525" spcFirstLastPara="1" rIns="68525" wrap="square" tIns="342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1"/>
          <p:cNvSpPr/>
          <p:nvPr/>
        </p:nvSpPr>
        <p:spPr>
          <a:xfrm>
            <a:off x="1981200" y="2198700"/>
            <a:ext cx="5959800" cy="507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50" lIns="68525" spcFirstLastPara="1" rIns="68525" wrap="square" tIns="342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1"/>
          <p:cNvSpPr/>
          <p:nvPr/>
        </p:nvSpPr>
        <p:spPr>
          <a:xfrm>
            <a:off x="1344614" y="2192339"/>
            <a:ext cx="444500" cy="446087"/>
          </a:xfrm>
          <a:custGeom>
            <a:rect b="b" l="l" r="r" t="t"/>
            <a:pathLst>
              <a:path extrusionOk="0" h="104" w="104">
                <a:moveTo>
                  <a:pt x="45" y="50"/>
                </a:moveTo>
                <a:cubicBezTo>
                  <a:pt x="43" y="27"/>
                  <a:pt x="43" y="27"/>
                  <a:pt x="43" y="27"/>
                </a:cubicBezTo>
                <a:cubicBezTo>
                  <a:pt x="55" y="46"/>
                  <a:pt x="55" y="46"/>
                  <a:pt x="55" y="46"/>
                </a:cubicBezTo>
                <a:cubicBezTo>
                  <a:pt x="60" y="47"/>
                  <a:pt x="63" y="51"/>
                  <a:pt x="63" y="56"/>
                </a:cubicBezTo>
                <a:cubicBezTo>
                  <a:pt x="63" y="62"/>
                  <a:pt x="59" y="67"/>
                  <a:pt x="53" y="67"/>
                </a:cubicBezTo>
                <a:cubicBezTo>
                  <a:pt x="48" y="67"/>
                  <a:pt x="43" y="62"/>
                  <a:pt x="43" y="56"/>
                </a:cubicBezTo>
                <a:cubicBezTo>
                  <a:pt x="43" y="54"/>
                  <a:pt x="44" y="52"/>
                  <a:pt x="45" y="50"/>
                </a:cubicBezTo>
                <a:close/>
                <a:moveTo>
                  <a:pt x="52" y="0"/>
                </a:moveTo>
                <a:cubicBezTo>
                  <a:pt x="38" y="0"/>
                  <a:pt x="25" y="6"/>
                  <a:pt x="15" y="15"/>
                </a:cubicBezTo>
                <a:cubicBezTo>
                  <a:pt x="6" y="25"/>
                  <a:pt x="0" y="38"/>
                  <a:pt x="0" y="52"/>
                </a:cubicBezTo>
                <a:cubicBezTo>
                  <a:pt x="0" y="66"/>
                  <a:pt x="6" y="79"/>
                  <a:pt x="15" y="89"/>
                </a:cubicBezTo>
                <a:cubicBezTo>
                  <a:pt x="25" y="98"/>
                  <a:pt x="38" y="104"/>
                  <a:pt x="52" y="104"/>
                </a:cubicBezTo>
                <a:cubicBezTo>
                  <a:pt x="67" y="104"/>
                  <a:pt x="80" y="98"/>
                  <a:pt x="89" y="89"/>
                </a:cubicBezTo>
                <a:cubicBezTo>
                  <a:pt x="98" y="79"/>
                  <a:pt x="104" y="66"/>
                  <a:pt x="104" y="52"/>
                </a:cubicBezTo>
                <a:cubicBezTo>
                  <a:pt x="104" y="38"/>
                  <a:pt x="98" y="25"/>
                  <a:pt x="89" y="15"/>
                </a:cubicBezTo>
                <a:cubicBezTo>
                  <a:pt x="80" y="6"/>
                  <a:pt x="67" y="0"/>
                  <a:pt x="52" y="0"/>
                </a:cubicBezTo>
                <a:close/>
                <a:moveTo>
                  <a:pt x="83" y="22"/>
                </a:moveTo>
                <a:cubicBezTo>
                  <a:pt x="75" y="14"/>
                  <a:pt x="64" y="9"/>
                  <a:pt x="52" y="9"/>
                </a:cubicBezTo>
                <a:cubicBezTo>
                  <a:pt x="40" y="9"/>
                  <a:pt x="30" y="14"/>
                  <a:pt x="22" y="22"/>
                </a:cubicBezTo>
                <a:cubicBezTo>
                  <a:pt x="14" y="30"/>
                  <a:pt x="9" y="40"/>
                  <a:pt x="9" y="52"/>
                </a:cubicBezTo>
                <a:cubicBezTo>
                  <a:pt x="9" y="64"/>
                  <a:pt x="14" y="75"/>
                  <a:pt x="22" y="82"/>
                </a:cubicBezTo>
                <a:cubicBezTo>
                  <a:pt x="30" y="90"/>
                  <a:pt x="40" y="95"/>
                  <a:pt x="52" y="95"/>
                </a:cubicBezTo>
                <a:cubicBezTo>
                  <a:pt x="64" y="95"/>
                  <a:pt x="75" y="90"/>
                  <a:pt x="83" y="82"/>
                </a:cubicBezTo>
                <a:cubicBezTo>
                  <a:pt x="90" y="75"/>
                  <a:pt x="95" y="64"/>
                  <a:pt x="95" y="52"/>
                </a:cubicBezTo>
                <a:cubicBezTo>
                  <a:pt x="95" y="40"/>
                  <a:pt x="90" y="30"/>
                  <a:pt x="83" y="22"/>
                </a:cubicBezTo>
                <a:close/>
                <a:moveTo>
                  <a:pt x="24" y="64"/>
                </a:moveTo>
                <a:cubicBezTo>
                  <a:pt x="23" y="62"/>
                  <a:pt x="22" y="58"/>
                  <a:pt x="22" y="55"/>
                </a:cubicBezTo>
                <a:cubicBezTo>
                  <a:pt x="28" y="55"/>
                  <a:pt x="28" y="55"/>
                  <a:pt x="28" y="55"/>
                </a:cubicBezTo>
                <a:cubicBezTo>
                  <a:pt x="28" y="49"/>
                  <a:pt x="28" y="49"/>
                  <a:pt x="28" y="49"/>
                </a:cubicBezTo>
                <a:cubicBezTo>
                  <a:pt x="22" y="49"/>
                  <a:pt x="22" y="49"/>
                  <a:pt x="22" y="49"/>
                </a:cubicBezTo>
                <a:cubicBezTo>
                  <a:pt x="22" y="46"/>
                  <a:pt x="23" y="43"/>
                  <a:pt x="24" y="40"/>
                </a:cubicBezTo>
                <a:cubicBezTo>
                  <a:pt x="28" y="43"/>
                  <a:pt x="28" y="43"/>
                  <a:pt x="28" y="43"/>
                </a:cubicBezTo>
                <a:cubicBezTo>
                  <a:pt x="32" y="37"/>
                  <a:pt x="32" y="37"/>
                  <a:pt x="32" y="37"/>
                </a:cubicBezTo>
                <a:cubicBezTo>
                  <a:pt x="27" y="34"/>
                  <a:pt x="27" y="34"/>
                  <a:pt x="27" y="34"/>
                </a:cubicBezTo>
                <a:cubicBezTo>
                  <a:pt x="28" y="33"/>
                  <a:pt x="29" y="32"/>
                  <a:pt x="31" y="30"/>
                </a:cubicBezTo>
                <a:cubicBezTo>
                  <a:pt x="31" y="30"/>
                  <a:pt x="32" y="29"/>
                  <a:pt x="33" y="28"/>
                </a:cubicBezTo>
                <a:cubicBezTo>
                  <a:pt x="35" y="32"/>
                  <a:pt x="35" y="32"/>
                  <a:pt x="35" y="32"/>
                </a:cubicBezTo>
                <a:cubicBezTo>
                  <a:pt x="41" y="29"/>
                  <a:pt x="41" y="29"/>
                  <a:pt x="41" y="29"/>
                </a:cubicBezTo>
                <a:cubicBezTo>
                  <a:pt x="39" y="24"/>
                  <a:pt x="39" y="24"/>
                  <a:pt x="39" y="24"/>
                </a:cubicBezTo>
                <a:cubicBezTo>
                  <a:pt x="42" y="23"/>
                  <a:pt x="44" y="22"/>
                  <a:pt x="47" y="22"/>
                </a:cubicBezTo>
                <a:cubicBezTo>
                  <a:pt x="47" y="26"/>
                  <a:pt x="47" y="26"/>
                  <a:pt x="47" y="26"/>
                </a:cubicBezTo>
                <a:cubicBezTo>
                  <a:pt x="54" y="26"/>
                  <a:pt x="54" y="26"/>
                  <a:pt x="54" y="26"/>
                </a:cubicBezTo>
                <a:cubicBezTo>
                  <a:pt x="54" y="21"/>
                  <a:pt x="54" y="21"/>
                  <a:pt x="54" y="21"/>
                </a:cubicBezTo>
                <a:cubicBezTo>
                  <a:pt x="57" y="22"/>
                  <a:pt x="59" y="22"/>
                  <a:pt x="62" y="23"/>
                </a:cubicBezTo>
                <a:cubicBezTo>
                  <a:pt x="60" y="27"/>
                  <a:pt x="60" y="27"/>
                  <a:pt x="60" y="27"/>
                </a:cubicBezTo>
                <a:cubicBezTo>
                  <a:pt x="66" y="30"/>
                  <a:pt x="66" y="30"/>
                  <a:pt x="66" y="30"/>
                </a:cubicBezTo>
                <a:cubicBezTo>
                  <a:pt x="68" y="26"/>
                  <a:pt x="68" y="26"/>
                  <a:pt x="68" y="26"/>
                </a:cubicBezTo>
                <a:cubicBezTo>
                  <a:pt x="70" y="27"/>
                  <a:pt x="72" y="29"/>
                  <a:pt x="74" y="30"/>
                </a:cubicBezTo>
                <a:cubicBezTo>
                  <a:pt x="74" y="31"/>
                  <a:pt x="75" y="31"/>
                  <a:pt x="75" y="32"/>
                </a:cubicBezTo>
                <a:cubicBezTo>
                  <a:pt x="70" y="34"/>
                  <a:pt x="70" y="34"/>
                  <a:pt x="70" y="34"/>
                </a:cubicBezTo>
                <a:cubicBezTo>
                  <a:pt x="74" y="40"/>
                  <a:pt x="74" y="40"/>
                  <a:pt x="74" y="40"/>
                </a:cubicBezTo>
                <a:cubicBezTo>
                  <a:pt x="79" y="37"/>
                  <a:pt x="79" y="37"/>
                  <a:pt x="79" y="37"/>
                </a:cubicBezTo>
                <a:cubicBezTo>
                  <a:pt x="80" y="40"/>
                  <a:pt x="82" y="43"/>
                  <a:pt x="82" y="46"/>
                </a:cubicBezTo>
                <a:cubicBezTo>
                  <a:pt x="76" y="46"/>
                  <a:pt x="76" y="46"/>
                  <a:pt x="76" y="46"/>
                </a:cubicBezTo>
                <a:cubicBezTo>
                  <a:pt x="76" y="52"/>
                  <a:pt x="76" y="52"/>
                  <a:pt x="76" y="52"/>
                </a:cubicBezTo>
                <a:cubicBezTo>
                  <a:pt x="83" y="52"/>
                  <a:pt x="83" y="52"/>
                  <a:pt x="83" y="52"/>
                </a:cubicBezTo>
                <a:cubicBezTo>
                  <a:pt x="83" y="55"/>
                  <a:pt x="82" y="59"/>
                  <a:pt x="81" y="62"/>
                </a:cubicBezTo>
                <a:cubicBezTo>
                  <a:pt x="75" y="58"/>
                  <a:pt x="75" y="58"/>
                  <a:pt x="75" y="58"/>
                </a:cubicBezTo>
                <a:cubicBezTo>
                  <a:pt x="72" y="64"/>
                  <a:pt x="72" y="64"/>
                  <a:pt x="72" y="64"/>
                </a:cubicBezTo>
                <a:cubicBezTo>
                  <a:pt x="78" y="68"/>
                  <a:pt x="78" y="68"/>
                  <a:pt x="78" y="68"/>
                </a:cubicBezTo>
                <a:cubicBezTo>
                  <a:pt x="84" y="71"/>
                  <a:pt x="84" y="71"/>
                  <a:pt x="84" y="71"/>
                </a:cubicBezTo>
                <a:cubicBezTo>
                  <a:pt x="87" y="66"/>
                  <a:pt x="90" y="58"/>
                  <a:pt x="90" y="52"/>
                </a:cubicBezTo>
                <a:cubicBezTo>
                  <a:pt x="90" y="42"/>
                  <a:pt x="85" y="32"/>
                  <a:pt x="79" y="26"/>
                </a:cubicBezTo>
                <a:cubicBezTo>
                  <a:pt x="72" y="19"/>
                  <a:pt x="63" y="15"/>
                  <a:pt x="52" y="15"/>
                </a:cubicBezTo>
                <a:cubicBezTo>
                  <a:pt x="42" y="15"/>
                  <a:pt x="33" y="19"/>
                  <a:pt x="26" y="26"/>
                </a:cubicBezTo>
                <a:cubicBezTo>
                  <a:pt x="19" y="32"/>
                  <a:pt x="15" y="42"/>
                  <a:pt x="15" y="52"/>
                </a:cubicBezTo>
                <a:cubicBezTo>
                  <a:pt x="15" y="60"/>
                  <a:pt x="18" y="68"/>
                  <a:pt x="22" y="74"/>
                </a:cubicBezTo>
                <a:cubicBezTo>
                  <a:pt x="27" y="70"/>
                  <a:pt x="27" y="70"/>
                  <a:pt x="27" y="70"/>
                </a:cubicBezTo>
                <a:cubicBezTo>
                  <a:pt x="27" y="70"/>
                  <a:pt x="27" y="70"/>
                  <a:pt x="27" y="70"/>
                </a:cubicBezTo>
                <a:cubicBezTo>
                  <a:pt x="33" y="67"/>
                  <a:pt x="33" y="67"/>
                  <a:pt x="33" y="67"/>
                </a:cubicBezTo>
                <a:cubicBezTo>
                  <a:pt x="30" y="61"/>
                  <a:pt x="30" y="61"/>
                  <a:pt x="30" y="61"/>
                </a:cubicBezTo>
                <a:cubicBezTo>
                  <a:pt x="24" y="64"/>
                  <a:pt x="24" y="64"/>
                  <a:pt x="24" y="64"/>
                </a:cubicBezTo>
                <a:close/>
                <a:moveTo>
                  <a:pt x="53" y="51"/>
                </a:moveTo>
                <a:cubicBezTo>
                  <a:pt x="50" y="51"/>
                  <a:pt x="48" y="53"/>
                  <a:pt x="48" y="56"/>
                </a:cubicBezTo>
                <a:cubicBezTo>
                  <a:pt x="48" y="59"/>
                  <a:pt x="50" y="61"/>
                  <a:pt x="53" y="61"/>
                </a:cubicBezTo>
                <a:cubicBezTo>
                  <a:pt x="56" y="61"/>
                  <a:pt x="58" y="59"/>
                  <a:pt x="58" y="56"/>
                </a:cubicBezTo>
                <a:cubicBezTo>
                  <a:pt x="58" y="53"/>
                  <a:pt x="56" y="51"/>
                  <a:pt x="53" y="5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50" lIns="68525" spcFirstLastPara="1" rIns="68525" wrap="square" tIns="342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1"/>
          <p:cNvSpPr/>
          <p:nvPr/>
        </p:nvSpPr>
        <p:spPr>
          <a:xfrm>
            <a:off x="1990725" y="3041650"/>
            <a:ext cx="5959800" cy="482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34250" lIns="68525" spcFirstLastPara="1" rIns="68525" wrap="square" tIns="342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1"/>
          <p:cNvSpPr/>
          <p:nvPr/>
        </p:nvSpPr>
        <p:spPr>
          <a:xfrm>
            <a:off x="1336675" y="3082925"/>
            <a:ext cx="482600" cy="390525"/>
          </a:xfrm>
          <a:custGeom>
            <a:rect b="b" l="l" r="r" t="t"/>
            <a:pathLst>
              <a:path extrusionOk="0" h="88" w="109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50" lIns="68525" spcFirstLastPara="1" rIns="68525" wrap="square" tIns="342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1"/>
          <p:cNvSpPr/>
          <p:nvPr/>
        </p:nvSpPr>
        <p:spPr>
          <a:xfrm>
            <a:off x="1990725" y="3883100"/>
            <a:ext cx="5959800" cy="4857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34250" lIns="68525" spcFirstLastPara="1" rIns="68525" wrap="square" tIns="342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1"/>
          <p:cNvSpPr/>
          <p:nvPr/>
        </p:nvSpPr>
        <p:spPr>
          <a:xfrm>
            <a:off x="1331915" y="3884613"/>
            <a:ext cx="471487" cy="487362"/>
          </a:xfrm>
          <a:custGeom>
            <a:rect b="b" l="l" r="r" t="t"/>
            <a:pathLst>
              <a:path extrusionOk="0" h="92" w="89">
                <a:moveTo>
                  <a:pt x="45" y="0"/>
                </a:moveTo>
                <a:cubicBezTo>
                  <a:pt x="40" y="0"/>
                  <a:pt x="35" y="5"/>
                  <a:pt x="35" y="11"/>
                </a:cubicBezTo>
                <a:cubicBezTo>
                  <a:pt x="35" y="16"/>
                  <a:pt x="40" y="21"/>
                  <a:pt x="45" y="21"/>
                </a:cubicBezTo>
                <a:cubicBezTo>
                  <a:pt x="51" y="21"/>
                  <a:pt x="56" y="16"/>
                  <a:pt x="56" y="11"/>
                </a:cubicBezTo>
                <a:cubicBezTo>
                  <a:pt x="56" y="5"/>
                  <a:pt x="51" y="0"/>
                  <a:pt x="45" y="0"/>
                </a:cubicBezTo>
                <a:close/>
                <a:moveTo>
                  <a:pt x="70" y="10"/>
                </a:moveTo>
                <a:cubicBezTo>
                  <a:pt x="65" y="10"/>
                  <a:pt x="61" y="14"/>
                  <a:pt x="61" y="18"/>
                </a:cubicBezTo>
                <a:cubicBezTo>
                  <a:pt x="61" y="23"/>
                  <a:pt x="65" y="27"/>
                  <a:pt x="70" y="27"/>
                </a:cubicBezTo>
                <a:cubicBezTo>
                  <a:pt x="74" y="27"/>
                  <a:pt x="78" y="23"/>
                  <a:pt x="78" y="18"/>
                </a:cubicBezTo>
                <a:cubicBezTo>
                  <a:pt x="78" y="14"/>
                  <a:pt x="74" y="10"/>
                  <a:pt x="70" y="10"/>
                </a:cubicBezTo>
                <a:close/>
                <a:moveTo>
                  <a:pt x="30" y="52"/>
                </a:moveTo>
                <a:cubicBezTo>
                  <a:pt x="30" y="55"/>
                  <a:pt x="30" y="55"/>
                  <a:pt x="30" y="55"/>
                </a:cubicBezTo>
                <a:cubicBezTo>
                  <a:pt x="30" y="55"/>
                  <a:pt x="30" y="55"/>
                  <a:pt x="30" y="55"/>
                </a:cubicBezTo>
                <a:cubicBezTo>
                  <a:pt x="32" y="85"/>
                  <a:pt x="32" y="85"/>
                  <a:pt x="32" y="85"/>
                </a:cubicBezTo>
                <a:cubicBezTo>
                  <a:pt x="24" y="85"/>
                  <a:pt x="24" y="85"/>
                  <a:pt x="24" y="85"/>
                </a:cubicBezTo>
                <a:cubicBezTo>
                  <a:pt x="22" y="59"/>
                  <a:pt x="22" y="59"/>
                  <a:pt x="22" y="59"/>
                </a:cubicBezTo>
                <a:cubicBezTo>
                  <a:pt x="19" y="59"/>
                  <a:pt x="19" y="59"/>
                  <a:pt x="19" y="59"/>
                </a:cubicBezTo>
                <a:cubicBezTo>
                  <a:pt x="17" y="85"/>
                  <a:pt x="17" y="85"/>
                  <a:pt x="17" y="85"/>
                </a:cubicBezTo>
                <a:cubicBezTo>
                  <a:pt x="10" y="85"/>
                  <a:pt x="10" y="85"/>
                  <a:pt x="10" y="85"/>
                </a:cubicBezTo>
                <a:cubicBezTo>
                  <a:pt x="11" y="55"/>
                  <a:pt x="11" y="55"/>
                  <a:pt x="11" y="55"/>
                </a:cubicBezTo>
                <a:cubicBezTo>
                  <a:pt x="10" y="43"/>
                  <a:pt x="10" y="43"/>
                  <a:pt x="10" y="43"/>
                </a:cubicBezTo>
                <a:cubicBezTo>
                  <a:pt x="4" y="53"/>
                  <a:pt x="4" y="53"/>
                  <a:pt x="4" y="53"/>
                </a:cubicBezTo>
                <a:cubicBezTo>
                  <a:pt x="0" y="50"/>
                  <a:pt x="0" y="50"/>
                  <a:pt x="0" y="50"/>
                </a:cubicBezTo>
                <a:cubicBezTo>
                  <a:pt x="10" y="28"/>
                  <a:pt x="10" y="28"/>
                  <a:pt x="10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21" y="35"/>
                  <a:pt x="21" y="35"/>
                  <a:pt x="21" y="35"/>
                </a:cubicBezTo>
                <a:cubicBezTo>
                  <a:pt x="26" y="28"/>
                  <a:pt x="26" y="28"/>
                  <a:pt x="26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3" y="24"/>
                  <a:pt x="33" y="24"/>
                  <a:pt x="33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43" y="25"/>
                  <a:pt x="43" y="25"/>
                  <a:pt x="43" y="25"/>
                </a:cubicBezTo>
                <a:cubicBezTo>
                  <a:pt x="44" y="27"/>
                  <a:pt x="44" y="27"/>
                  <a:pt x="44" y="27"/>
                </a:cubicBezTo>
                <a:cubicBezTo>
                  <a:pt x="41" y="44"/>
                  <a:pt x="41" y="44"/>
                  <a:pt x="41" y="44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9" y="44"/>
                  <a:pt x="49" y="44"/>
                  <a:pt x="49" y="44"/>
                </a:cubicBezTo>
                <a:cubicBezTo>
                  <a:pt x="47" y="27"/>
                  <a:pt x="47" y="27"/>
                  <a:pt x="47" y="27"/>
                </a:cubicBezTo>
                <a:cubicBezTo>
                  <a:pt x="48" y="25"/>
                  <a:pt x="48" y="25"/>
                  <a:pt x="48" y="25"/>
                </a:cubicBezTo>
                <a:cubicBezTo>
                  <a:pt x="47" y="24"/>
                  <a:pt x="47" y="24"/>
                  <a:pt x="47" y="24"/>
                </a:cubicBezTo>
                <a:cubicBezTo>
                  <a:pt x="58" y="24"/>
                  <a:pt x="58" y="24"/>
                  <a:pt x="58" y="24"/>
                </a:cubicBezTo>
                <a:cubicBezTo>
                  <a:pt x="59" y="28"/>
                  <a:pt x="59" y="28"/>
                  <a:pt x="59" y="28"/>
                </a:cubicBezTo>
                <a:cubicBezTo>
                  <a:pt x="64" y="28"/>
                  <a:pt x="64" y="28"/>
                  <a:pt x="64" y="28"/>
                </a:cubicBezTo>
                <a:cubicBezTo>
                  <a:pt x="70" y="35"/>
                  <a:pt x="70" y="35"/>
                  <a:pt x="70" y="35"/>
                </a:cubicBezTo>
                <a:cubicBezTo>
                  <a:pt x="75" y="28"/>
                  <a:pt x="75" y="28"/>
                  <a:pt x="75" y="28"/>
                </a:cubicBezTo>
                <a:cubicBezTo>
                  <a:pt x="80" y="28"/>
                  <a:pt x="80" y="28"/>
                  <a:pt x="80" y="28"/>
                </a:cubicBezTo>
                <a:cubicBezTo>
                  <a:pt x="89" y="48"/>
                  <a:pt x="89" y="48"/>
                  <a:pt x="89" y="48"/>
                </a:cubicBezTo>
                <a:cubicBezTo>
                  <a:pt x="85" y="51"/>
                  <a:pt x="85" y="51"/>
                  <a:pt x="85" y="51"/>
                </a:cubicBezTo>
                <a:cubicBezTo>
                  <a:pt x="79" y="41"/>
                  <a:pt x="79" y="41"/>
                  <a:pt x="79" y="41"/>
                </a:cubicBezTo>
                <a:cubicBezTo>
                  <a:pt x="79" y="55"/>
                  <a:pt x="79" y="55"/>
                  <a:pt x="79" y="55"/>
                </a:cubicBezTo>
                <a:cubicBezTo>
                  <a:pt x="79" y="55"/>
                  <a:pt x="79" y="55"/>
                  <a:pt x="79" y="55"/>
                </a:cubicBezTo>
                <a:cubicBezTo>
                  <a:pt x="80" y="85"/>
                  <a:pt x="80" y="85"/>
                  <a:pt x="80" y="85"/>
                </a:cubicBezTo>
                <a:cubicBezTo>
                  <a:pt x="72" y="85"/>
                  <a:pt x="72" y="85"/>
                  <a:pt x="72" y="85"/>
                </a:cubicBezTo>
                <a:cubicBezTo>
                  <a:pt x="71" y="59"/>
                  <a:pt x="71" y="59"/>
                  <a:pt x="71" y="59"/>
                </a:cubicBezTo>
                <a:cubicBezTo>
                  <a:pt x="68" y="59"/>
                  <a:pt x="68" y="59"/>
                  <a:pt x="68" y="59"/>
                </a:cubicBezTo>
                <a:cubicBezTo>
                  <a:pt x="66" y="85"/>
                  <a:pt x="66" y="85"/>
                  <a:pt x="66" y="85"/>
                </a:cubicBezTo>
                <a:cubicBezTo>
                  <a:pt x="59" y="85"/>
                  <a:pt x="59" y="85"/>
                  <a:pt x="59" y="85"/>
                </a:cubicBezTo>
                <a:cubicBezTo>
                  <a:pt x="60" y="55"/>
                  <a:pt x="60" y="55"/>
                  <a:pt x="60" y="55"/>
                </a:cubicBezTo>
                <a:cubicBezTo>
                  <a:pt x="60" y="53"/>
                  <a:pt x="60" y="53"/>
                  <a:pt x="60" y="53"/>
                </a:cubicBezTo>
                <a:cubicBezTo>
                  <a:pt x="57" y="55"/>
                  <a:pt x="57" y="55"/>
                  <a:pt x="57" y="55"/>
                </a:cubicBezTo>
                <a:cubicBezTo>
                  <a:pt x="58" y="92"/>
                  <a:pt x="58" y="92"/>
                  <a:pt x="58" y="92"/>
                </a:cubicBezTo>
                <a:cubicBezTo>
                  <a:pt x="49" y="92"/>
                  <a:pt x="49" y="92"/>
                  <a:pt x="49" y="92"/>
                </a:cubicBezTo>
                <a:cubicBezTo>
                  <a:pt x="47" y="61"/>
                  <a:pt x="47" y="61"/>
                  <a:pt x="47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2" y="92"/>
                  <a:pt x="42" y="92"/>
                  <a:pt x="42" y="92"/>
                </a:cubicBezTo>
                <a:cubicBezTo>
                  <a:pt x="32" y="92"/>
                  <a:pt x="32" y="92"/>
                  <a:pt x="32" y="92"/>
                </a:cubicBezTo>
                <a:cubicBezTo>
                  <a:pt x="34" y="55"/>
                  <a:pt x="34" y="55"/>
                  <a:pt x="34" y="55"/>
                </a:cubicBezTo>
                <a:cubicBezTo>
                  <a:pt x="30" y="52"/>
                  <a:pt x="30" y="52"/>
                  <a:pt x="30" y="52"/>
                </a:cubicBezTo>
                <a:close/>
                <a:moveTo>
                  <a:pt x="21" y="10"/>
                </a:moveTo>
                <a:cubicBezTo>
                  <a:pt x="16" y="10"/>
                  <a:pt x="13" y="14"/>
                  <a:pt x="13" y="18"/>
                </a:cubicBezTo>
                <a:cubicBezTo>
                  <a:pt x="13" y="23"/>
                  <a:pt x="16" y="27"/>
                  <a:pt x="21" y="27"/>
                </a:cubicBezTo>
                <a:cubicBezTo>
                  <a:pt x="25" y="27"/>
                  <a:pt x="29" y="23"/>
                  <a:pt x="29" y="18"/>
                </a:cubicBezTo>
                <a:cubicBezTo>
                  <a:pt x="29" y="14"/>
                  <a:pt x="25" y="10"/>
                  <a:pt x="21" y="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50" lIns="68525" spcFirstLastPara="1" rIns="68525" wrap="square" tIns="342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1"/>
          <p:cNvSpPr txBox="1"/>
          <p:nvPr/>
        </p:nvSpPr>
        <p:spPr>
          <a:xfrm>
            <a:off x="2330449" y="2245500"/>
            <a:ext cx="54153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25" spcFirstLastPara="1" rIns="68525" wrap="square" tIns="342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Bragging is usually considered to be rude, we want to change that </a:t>
            </a:r>
            <a:r>
              <a:rPr b="1" lang="en" sz="1200">
                <a:solidFill>
                  <a:srgbClr val="FFFFFF"/>
                </a:solidFill>
              </a:rPr>
              <a:t>perspective</a:t>
            </a:r>
            <a:endParaRPr b="1"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1"/>
          <p:cNvSpPr txBox="1"/>
          <p:nvPr/>
        </p:nvSpPr>
        <p:spPr>
          <a:xfrm>
            <a:off x="2330450" y="3064300"/>
            <a:ext cx="54153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25" spcFirstLastPara="1" rIns="68525" wrap="square" tIns="342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10">
                <a:solidFill>
                  <a:srgbClr val="FFFFFF"/>
                </a:solidFill>
              </a:rPr>
              <a:t>Providing safe space to brag without fear of being judged as rude by others</a:t>
            </a:r>
            <a:endParaRPr b="1" sz="121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1"/>
          <p:cNvSpPr txBox="1"/>
          <p:nvPr/>
        </p:nvSpPr>
        <p:spPr>
          <a:xfrm>
            <a:off x="2330449" y="3883100"/>
            <a:ext cx="54153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25" spcFirstLastPara="1" rIns="68525" wrap="square" tIns="342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17">
                <a:solidFill>
                  <a:srgbClr val="FFFFFF"/>
                </a:solidFill>
              </a:rPr>
              <a:t>Not many social media use bragging as the main traction of use for </a:t>
            </a:r>
            <a:r>
              <a:rPr b="1" lang="en" sz="1217">
                <a:solidFill>
                  <a:srgbClr val="FFFFFF"/>
                </a:solidFill>
              </a:rPr>
              <a:t>their</a:t>
            </a:r>
            <a:r>
              <a:rPr b="1" lang="en" sz="1217">
                <a:solidFill>
                  <a:srgbClr val="FFFFFF"/>
                </a:solidFill>
              </a:rPr>
              <a:t> application</a:t>
            </a:r>
            <a:endParaRPr b="1" sz="131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1"/>
          <p:cNvSpPr/>
          <p:nvPr/>
        </p:nvSpPr>
        <p:spPr>
          <a:xfrm>
            <a:off x="3014375" y="198425"/>
            <a:ext cx="2167200" cy="320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1"/>
          <p:cNvSpPr txBox="1"/>
          <p:nvPr/>
        </p:nvSpPr>
        <p:spPr>
          <a:xfrm>
            <a:off x="2374200" y="104675"/>
            <a:ext cx="4395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Motivation for Development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32"/>
          <p:cNvGrpSpPr/>
          <p:nvPr/>
        </p:nvGrpSpPr>
        <p:grpSpPr>
          <a:xfrm>
            <a:off x="794758" y="1626784"/>
            <a:ext cx="3564486" cy="2870822"/>
            <a:chOff x="1059677" y="2169045"/>
            <a:chExt cx="4752648" cy="3827763"/>
          </a:xfrm>
        </p:grpSpPr>
        <p:grpSp>
          <p:nvGrpSpPr>
            <p:cNvPr id="175" name="Google Shape;175;p32"/>
            <p:cNvGrpSpPr/>
            <p:nvPr/>
          </p:nvGrpSpPr>
          <p:grpSpPr>
            <a:xfrm>
              <a:off x="1059677" y="2169045"/>
              <a:ext cx="4752648" cy="3827763"/>
              <a:chOff x="4300539" y="1984376"/>
              <a:chExt cx="3589338" cy="2890838"/>
            </a:xfrm>
          </p:grpSpPr>
          <p:sp>
            <p:nvSpPr>
              <p:cNvPr id="176" name="Google Shape;176;p32"/>
              <p:cNvSpPr/>
              <p:nvPr/>
            </p:nvSpPr>
            <p:spPr>
              <a:xfrm>
                <a:off x="4300539" y="1984376"/>
                <a:ext cx="3589338" cy="2170113"/>
              </a:xfrm>
              <a:custGeom>
                <a:rect b="b" l="l" r="r" t="t"/>
                <a:pathLst>
                  <a:path extrusionOk="0" h="1533" w="2537">
                    <a:moveTo>
                      <a:pt x="2537" y="1533"/>
                    </a:moveTo>
                    <a:cubicBezTo>
                      <a:pt x="2537" y="71"/>
                      <a:pt x="2537" y="71"/>
                      <a:pt x="2537" y="71"/>
                    </a:cubicBezTo>
                    <a:cubicBezTo>
                      <a:pt x="2537" y="32"/>
                      <a:pt x="2506" y="0"/>
                      <a:pt x="2467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533"/>
                      <a:pt x="0" y="1533"/>
                      <a:pt x="0" y="1533"/>
                    </a:cubicBezTo>
                    <a:lnTo>
                      <a:pt x="2537" y="1533"/>
                    </a:lnTo>
                    <a:close/>
                  </a:path>
                </a:pathLst>
              </a:custGeom>
              <a:solidFill>
                <a:srgbClr val="18181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393A3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32"/>
              <p:cNvSpPr/>
              <p:nvPr/>
            </p:nvSpPr>
            <p:spPr>
              <a:xfrm>
                <a:off x="4440239" y="2132014"/>
                <a:ext cx="3309938" cy="1873250"/>
              </a:xfrm>
              <a:custGeom>
                <a:rect b="b" l="l" r="r" t="t"/>
                <a:pathLst>
                  <a:path extrusionOk="0" h="1180" w="2085">
                    <a:moveTo>
                      <a:pt x="2075" y="10"/>
                    </a:moveTo>
                    <a:lnTo>
                      <a:pt x="2075" y="1170"/>
                    </a:lnTo>
                    <a:lnTo>
                      <a:pt x="10" y="1170"/>
                    </a:lnTo>
                    <a:lnTo>
                      <a:pt x="10" y="10"/>
                    </a:lnTo>
                    <a:lnTo>
                      <a:pt x="2075" y="10"/>
                    </a:lnTo>
                    <a:close/>
                    <a:moveTo>
                      <a:pt x="2085" y="0"/>
                    </a:moveTo>
                    <a:lnTo>
                      <a:pt x="2075" y="0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0" y="1170"/>
                    </a:lnTo>
                    <a:lnTo>
                      <a:pt x="0" y="1180"/>
                    </a:lnTo>
                    <a:lnTo>
                      <a:pt x="10" y="1180"/>
                    </a:lnTo>
                    <a:lnTo>
                      <a:pt x="2075" y="1180"/>
                    </a:lnTo>
                    <a:lnTo>
                      <a:pt x="2085" y="1180"/>
                    </a:lnTo>
                    <a:lnTo>
                      <a:pt x="2085" y="1170"/>
                    </a:lnTo>
                    <a:lnTo>
                      <a:pt x="2085" y="10"/>
                    </a:lnTo>
                    <a:lnTo>
                      <a:pt x="2085" y="0"/>
                    </a:lnTo>
                    <a:lnTo>
                      <a:pt x="2085" y="0"/>
                    </a:lnTo>
                    <a:close/>
                  </a:path>
                </a:pathLst>
              </a:custGeom>
              <a:solidFill>
                <a:srgbClr val="0C0D1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393A3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32"/>
              <p:cNvSpPr/>
              <p:nvPr/>
            </p:nvSpPr>
            <p:spPr>
              <a:xfrm>
                <a:off x="4440239" y="2132014"/>
                <a:ext cx="3309938" cy="1873250"/>
              </a:xfrm>
              <a:custGeom>
                <a:rect b="b" l="l" r="r" t="t"/>
                <a:pathLst>
                  <a:path extrusionOk="0" h="1180" w="2085">
                    <a:moveTo>
                      <a:pt x="2075" y="10"/>
                    </a:moveTo>
                    <a:lnTo>
                      <a:pt x="2075" y="1170"/>
                    </a:lnTo>
                    <a:lnTo>
                      <a:pt x="10" y="1170"/>
                    </a:lnTo>
                    <a:lnTo>
                      <a:pt x="10" y="10"/>
                    </a:lnTo>
                    <a:lnTo>
                      <a:pt x="2075" y="10"/>
                    </a:lnTo>
                    <a:moveTo>
                      <a:pt x="2085" y="0"/>
                    </a:moveTo>
                    <a:lnTo>
                      <a:pt x="2075" y="0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0" y="1170"/>
                    </a:lnTo>
                    <a:lnTo>
                      <a:pt x="0" y="1180"/>
                    </a:lnTo>
                    <a:lnTo>
                      <a:pt x="10" y="1180"/>
                    </a:lnTo>
                    <a:lnTo>
                      <a:pt x="2075" y="1180"/>
                    </a:lnTo>
                    <a:lnTo>
                      <a:pt x="2085" y="1180"/>
                    </a:lnTo>
                    <a:lnTo>
                      <a:pt x="2085" y="1170"/>
                    </a:lnTo>
                    <a:lnTo>
                      <a:pt x="2085" y="10"/>
                    </a:lnTo>
                    <a:lnTo>
                      <a:pt x="2085" y="0"/>
                    </a:lnTo>
                    <a:lnTo>
                      <a:pt x="208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393A3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32"/>
              <p:cNvSpPr/>
              <p:nvPr/>
            </p:nvSpPr>
            <p:spPr>
              <a:xfrm>
                <a:off x="4456114" y="2147889"/>
                <a:ext cx="3278188" cy="1841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393A3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32"/>
              <p:cNvSpPr/>
              <p:nvPr/>
            </p:nvSpPr>
            <p:spPr>
              <a:xfrm>
                <a:off x="5484814" y="4826001"/>
                <a:ext cx="1208088" cy="49213"/>
              </a:xfrm>
              <a:custGeom>
                <a:rect b="b" l="l" r="r" t="t"/>
                <a:pathLst>
                  <a:path extrusionOk="0" h="35" w="854">
                    <a:moveTo>
                      <a:pt x="852" y="24"/>
                    </a:moveTo>
                    <a:cubicBezTo>
                      <a:pt x="478" y="5"/>
                      <a:pt x="478" y="5"/>
                      <a:pt x="478" y="5"/>
                    </a:cubicBezTo>
                    <a:cubicBezTo>
                      <a:pt x="478" y="0"/>
                      <a:pt x="478" y="0"/>
                      <a:pt x="478" y="0"/>
                    </a:cubicBezTo>
                    <a:cubicBezTo>
                      <a:pt x="427" y="3"/>
                      <a:pt x="427" y="3"/>
                      <a:pt x="427" y="3"/>
                    </a:cubicBez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5"/>
                      <a:pt x="375" y="5"/>
                      <a:pt x="375" y="5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0" y="35"/>
                      <a:pt x="24" y="35"/>
                    </a:cubicBezTo>
                    <a:cubicBezTo>
                      <a:pt x="41" y="35"/>
                      <a:pt x="247" y="35"/>
                      <a:pt x="375" y="35"/>
                    </a:cubicBezTo>
                    <a:cubicBezTo>
                      <a:pt x="435" y="35"/>
                      <a:pt x="478" y="35"/>
                      <a:pt x="478" y="35"/>
                    </a:cubicBezTo>
                    <a:cubicBezTo>
                      <a:pt x="606" y="35"/>
                      <a:pt x="812" y="35"/>
                      <a:pt x="829" y="35"/>
                    </a:cubicBezTo>
                    <a:cubicBezTo>
                      <a:pt x="854" y="35"/>
                      <a:pt x="852" y="24"/>
                      <a:pt x="852" y="24"/>
                    </a:cubicBezTo>
                    <a:close/>
                  </a:path>
                </a:pathLst>
              </a:custGeom>
              <a:solidFill>
                <a:srgbClr val="18181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393A3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32"/>
              <p:cNvSpPr/>
              <p:nvPr/>
            </p:nvSpPr>
            <p:spPr>
              <a:xfrm>
                <a:off x="5478464" y="4446589"/>
                <a:ext cx="1219200" cy="417513"/>
              </a:xfrm>
              <a:custGeom>
                <a:rect b="b" l="l" r="r" t="t"/>
                <a:pathLst>
                  <a:path extrusionOk="0" h="295" w="861">
                    <a:moveTo>
                      <a:pt x="790" y="274"/>
                    </a:moveTo>
                    <a:cubicBezTo>
                      <a:pt x="760" y="268"/>
                      <a:pt x="744" y="271"/>
                      <a:pt x="738" y="224"/>
                    </a:cubicBezTo>
                    <a:cubicBezTo>
                      <a:pt x="731" y="177"/>
                      <a:pt x="714" y="0"/>
                      <a:pt x="714" y="0"/>
                    </a:cubicBezTo>
                    <a:cubicBezTo>
                      <a:pt x="431" y="4"/>
                      <a:pt x="431" y="4"/>
                      <a:pt x="431" y="4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47" y="0"/>
                      <a:pt x="130" y="177"/>
                      <a:pt x="124" y="224"/>
                    </a:cubicBezTo>
                    <a:cubicBezTo>
                      <a:pt x="117" y="271"/>
                      <a:pt x="102" y="268"/>
                      <a:pt x="72" y="274"/>
                    </a:cubicBezTo>
                    <a:cubicBezTo>
                      <a:pt x="42" y="280"/>
                      <a:pt x="0" y="287"/>
                      <a:pt x="0" y="291"/>
                    </a:cubicBezTo>
                    <a:cubicBezTo>
                      <a:pt x="0" y="295"/>
                      <a:pt x="0" y="295"/>
                      <a:pt x="0" y="295"/>
                    </a:cubicBezTo>
                    <a:cubicBezTo>
                      <a:pt x="379" y="295"/>
                      <a:pt x="379" y="295"/>
                      <a:pt x="379" y="295"/>
                    </a:cubicBezTo>
                    <a:cubicBezTo>
                      <a:pt x="482" y="295"/>
                      <a:pt x="482" y="295"/>
                      <a:pt x="482" y="295"/>
                    </a:cubicBezTo>
                    <a:cubicBezTo>
                      <a:pt x="861" y="295"/>
                      <a:pt x="861" y="295"/>
                      <a:pt x="861" y="295"/>
                    </a:cubicBezTo>
                    <a:cubicBezTo>
                      <a:pt x="861" y="295"/>
                      <a:pt x="861" y="295"/>
                      <a:pt x="861" y="291"/>
                    </a:cubicBezTo>
                    <a:cubicBezTo>
                      <a:pt x="861" y="287"/>
                      <a:pt x="820" y="280"/>
                      <a:pt x="790" y="274"/>
                    </a:cubicBezTo>
                    <a:close/>
                  </a:path>
                </a:pathLst>
              </a:custGeom>
              <a:solidFill>
                <a:srgbClr val="D2D3D5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393A3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32"/>
              <p:cNvSpPr/>
              <p:nvPr/>
            </p:nvSpPr>
            <p:spPr>
              <a:xfrm>
                <a:off x="6070602" y="2044701"/>
                <a:ext cx="49213" cy="49213"/>
              </a:xfrm>
              <a:prstGeom prst="ellipse">
                <a:avLst/>
              </a:prstGeom>
              <a:solidFill>
                <a:srgbClr val="2C2C2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393A3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32"/>
              <p:cNvSpPr/>
              <p:nvPr/>
            </p:nvSpPr>
            <p:spPr>
              <a:xfrm>
                <a:off x="6070602" y="2041526"/>
                <a:ext cx="49213" cy="49213"/>
              </a:xfrm>
              <a:prstGeom prst="ellipse">
                <a:avLst/>
              </a:prstGeom>
              <a:solidFill>
                <a:srgbClr val="0A0A0A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393A3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32"/>
              <p:cNvSpPr/>
              <p:nvPr/>
            </p:nvSpPr>
            <p:spPr>
              <a:xfrm>
                <a:off x="6078539" y="2049464"/>
                <a:ext cx="33338" cy="3175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393A3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32"/>
              <p:cNvSpPr/>
              <p:nvPr/>
            </p:nvSpPr>
            <p:spPr>
              <a:xfrm>
                <a:off x="6088064" y="2055814"/>
                <a:ext cx="15875" cy="19050"/>
              </a:xfrm>
              <a:prstGeom prst="ellipse">
                <a:avLst/>
              </a:prstGeom>
              <a:solidFill>
                <a:srgbClr val="2C99B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393A3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32"/>
              <p:cNvSpPr/>
              <p:nvPr/>
            </p:nvSpPr>
            <p:spPr>
              <a:xfrm>
                <a:off x="6092827" y="2063751"/>
                <a:ext cx="4763" cy="47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393A3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32"/>
              <p:cNvSpPr/>
              <p:nvPr/>
            </p:nvSpPr>
            <p:spPr>
              <a:xfrm>
                <a:off x="5478464" y="4446589"/>
                <a:ext cx="985838" cy="417513"/>
              </a:xfrm>
              <a:custGeom>
                <a:rect b="b" l="l" r="r" t="t"/>
                <a:pathLst>
                  <a:path extrusionOk="0" h="295" w="696">
                    <a:moveTo>
                      <a:pt x="696" y="10"/>
                    </a:moveTo>
                    <a:cubicBezTo>
                      <a:pt x="573" y="2"/>
                      <a:pt x="573" y="2"/>
                      <a:pt x="573" y="2"/>
                    </a:cubicBezTo>
                    <a:cubicBezTo>
                      <a:pt x="431" y="4"/>
                      <a:pt x="431" y="4"/>
                      <a:pt x="431" y="4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47" y="0"/>
                      <a:pt x="130" y="177"/>
                      <a:pt x="124" y="224"/>
                    </a:cubicBezTo>
                    <a:cubicBezTo>
                      <a:pt x="117" y="271"/>
                      <a:pt x="102" y="268"/>
                      <a:pt x="72" y="274"/>
                    </a:cubicBezTo>
                    <a:cubicBezTo>
                      <a:pt x="42" y="280"/>
                      <a:pt x="0" y="287"/>
                      <a:pt x="0" y="291"/>
                    </a:cubicBezTo>
                    <a:cubicBezTo>
                      <a:pt x="0" y="295"/>
                      <a:pt x="0" y="295"/>
                      <a:pt x="0" y="295"/>
                    </a:cubicBezTo>
                    <a:cubicBezTo>
                      <a:pt x="379" y="295"/>
                      <a:pt x="379" y="295"/>
                      <a:pt x="379" y="295"/>
                    </a:cubicBezTo>
                    <a:cubicBezTo>
                      <a:pt x="432" y="295"/>
                      <a:pt x="432" y="295"/>
                      <a:pt x="432" y="295"/>
                    </a:cubicBezTo>
                    <a:lnTo>
                      <a:pt x="696" y="10"/>
                    </a:lnTo>
                    <a:close/>
                  </a:path>
                </a:pathLst>
              </a:custGeom>
              <a:solidFill>
                <a:srgbClr val="A8A9AA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393A3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32"/>
              <p:cNvSpPr/>
              <p:nvPr/>
            </p:nvSpPr>
            <p:spPr>
              <a:xfrm>
                <a:off x="4300539" y="4154489"/>
                <a:ext cx="3589338" cy="341313"/>
              </a:xfrm>
              <a:custGeom>
                <a:rect b="b" l="l" r="r" t="t"/>
                <a:pathLst>
                  <a:path extrusionOk="0" h="241" w="2537">
                    <a:moveTo>
                      <a:pt x="0" y="0"/>
                    </a:moveTo>
                    <a:cubicBezTo>
                      <a:pt x="0" y="170"/>
                      <a:pt x="0" y="170"/>
                      <a:pt x="0" y="170"/>
                    </a:cubicBezTo>
                    <a:cubicBezTo>
                      <a:pt x="0" y="209"/>
                      <a:pt x="32" y="241"/>
                      <a:pt x="71" y="241"/>
                    </a:cubicBezTo>
                    <a:cubicBezTo>
                      <a:pt x="2467" y="241"/>
                      <a:pt x="2467" y="241"/>
                      <a:pt x="2467" y="241"/>
                    </a:cubicBezTo>
                    <a:cubicBezTo>
                      <a:pt x="2506" y="241"/>
                      <a:pt x="2537" y="209"/>
                      <a:pt x="2537" y="170"/>
                    </a:cubicBezTo>
                    <a:cubicBezTo>
                      <a:pt x="2537" y="0"/>
                      <a:pt x="2537" y="0"/>
                      <a:pt x="253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2D3D5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393A3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89" name="Google Shape;189;p32"/>
            <p:cNvPicPr preferRelativeResize="0"/>
            <p:nvPr/>
          </p:nvPicPr>
          <p:blipFill rotWithShape="1">
            <a:blip r:embed="rId3">
              <a:alphaModFix/>
            </a:blip>
            <a:srcRect b="2051" l="0" r="0" t="2052"/>
            <a:stretch/>
          </p:blipFill>
          <p:spPr>
            <a:xfrm>
              <a:off x="1259399" y="2322492"/>
              <a:ext cx="4367950" cy="264654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pic>
      </p:grpSp>
      <p:sp>
        <p:nvSpPr>
          <p:cNvPr id="190" name="Google Shape;190;p32"/>
          <p:cNvSpPr/>
          <p:nvPr/>
        </p:nvSpPr>
        <p:spPr>
          <a:xfrm>
            <a:off x="3014375" y="198425"/>
            <a:ext cx="2167200" cy="320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2"/>
          <p:cNvSpPr txBox="1"/>
          <p:nvPr/>
        </p:nvSpPr>
        <p:spPr>
          <a:xfrm>
            <a:off x="2374200" y="104675"/>
            <a:ext cx="4395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User Story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192" name="Google Shape;192;p32"/>
          <p:cNvSpPr/>
          <p:nvPr/>
        </p:nvSpPr>
        <p:spPr>
          <a:xfrm>
            <a:off x="4892400" y="3692660"/>
            <a:ext cx="443394" cy="441945"/>
          </a:xfrm>
          <a:custGeom>
            <a:rect b="b" l="l" r="r" t="t"/>
            <a:pathLst>
              <a:path extrusionOk="0" h="1098000" w="1101600">
                <a:moveTo>
                  <a:pt x="183004" y="0"/>
                </a:moveTo>
                <a:lnTo>
                  <a:pt x="918596" y="0"/>
                </a:lnTo>
                <a:cubicBezTo>
                  <a:pt x="1019666" y="0"/>
                  <a:pt x="1101600" y="81934"/>
                  <a:pt x="1101600" y="183004"/>
                </a:cubicBezTo>
                <a:lnTo>
                  <a:pt x="1101600" y="914996"/>
                </a:lnTo>
                <a:cubicBezTo>
                  <a:pt x="1101600" y="1016066"/>
                  <a:pt x="1019666" y="1098000"/>
                  <a:pt x="918596" y="1098000"/>
                </a:cubicBezTo>
                <a:lnTo>
                  <a:pt x="183004" y="1098000"/>
                </a:lnTo>
                <a:cubicBezTo>
                  <a:pt x="81934" y="1098000"/>
                  <a:pt x="0" y="1016066"/>
                  <a:pt x="0" y="914996"/>
                </a:cubicBezTo>
                <a:lnTo>
                  <a:pt x="0" y="183004"/>
                </a:lnTo>
                <a:cubicBezTo>
                  <a:pt x="0" y="81934"/>
                  <a:pt x="81934" y="0"/>
                  <a:pt x="1830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93A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2"/>
          <p:cNvSpPr/>
          <p:nvPr/>
        </p:nvSpPr>
        <p:spPr>
          <a:xfrm>
            <a:off x="4881176" y="2675591"/>
            <a:ext cx="443394" cy="441945"/>
          </a:xfrm>
          <a:custGeom>
            <a:rect b="b" l="l" r="r" t="t"/>
            <a:pathLst>
              <a:path extrusionOk="0" h="1098000" w="1101600">
                <a:moveTo>
                  <a:pt x="183004" y="0"/>
                </a:moveTo>
                <a:lnTo>
                  <a:pt x="918596" y="0"/>
                </a:lnTo>
                <a:cubicBezTo>
                  <a:pt x="1019666" y="0"/>
                  <a:pt x="1101600" y="81934"/>
                  <a:pt x="1101600" y="183004"/>
                </a:cubicBezTo>
                <a:lnTo>
                  <a:pt x="1101600" y="914996"/>
                </a:lnTo>
                <a:cubicBezTo>
                  <a:pt x="1101600" y="1016066"/>
                  <a:pt x="1019666" y="1098000"/>
                  <a:pt x="918596" y="1098000"/>
                </a:cubicBezTo>
                <a:lnTo>
                  <a:pt x="183004" y="1098000"/>
                </a:lnTo>
                <a:cubicBezTo>
                  <a:pt x="81934" y="1098000"/>
                  <a:pt x="0" y="1016066"/>
                  <a:pt x="0" y="914996"/>
                </a:cubicBezTo>
                <a:lnTo>
                  <a:pt x="0" y="183004"/>
                </a:lnTo>
                <a:cubicBezTo>
                  <a:pt x="0" y="81934"/>
                  <a:pt x="81934" y="0"/>
                  <a:pt x="1830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93A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2"/>
          <p:cNvSpPr/>
          <p:nvPr/>
        </p:nvSpPr>
        <p:spPr>
          <a:xfrm>
            <a:off x="4892407" y="1732422"/>
            <a:ext cx="443394" cy="441945"/>
          </a:xfrm>
          <a:custGeom>
            <a:rect b="b" l="l" r="r" t="t"/>
            <a:pathLst>
              <a:path extrusionOk="0" h="1098000" w="1101600">
                <a:moveTo>
                  <a:pt x="183004" y="0"/>
                </a:moveTo>
                <a:lnTo>
                  <a:pt x="918596" y="0"/>
                </a:lnTo>
                <a:cubicBezTo>
                  <a:pt x="1019666" y="0"/>
                  <a:pt x="1101600" y="81934"/>
                  <a:pt x="1101600" y="183004"/>
                </a:cubicBezTo>
                <a:lnTo>
                  <a:pt x="1101600" y="914996"/>
                </a:lnTo>
                <a:cubicBezTo>
                  <a:pt x="1101600" y="1016066"/>
                  <a:pt x="1019666" y="1098000"/>
                  <a:pt x="918596" y="1098000"/>
                </a:cubicBezTo>
                <a:lnTo>
                  <a:pt x="183004" y="1098000"/>
                </a:lnTo>
                <a:cubicBezTo>
                  <a:pt x="81934" y="1098000"/>
                  <a:pt x="0" y="1016066"/>
                  <a:pt x="0" y="914996"/>
                </a:cubicBezTo>
                <a:lnTo>
                  <a:pt x="0" y="183004"/>
                </a:lnTo>
                <a:cubicBezTo>
                  <a:pt x="0" y="81934"/>
                  <a:pt x="81934" y="0"/>
                  <a:pt x="1830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93A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2"/>
          <p:cNvSpPr/>
          <p:nvPr/>
        </p:nvSpPr>
        <p:spPr>
          <a:xfrm>
            <a:off x="5649697" y="1734447"/>
            <a:ext cx="27243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2328"/>
                </a:solidFill>
                <a:highlight>
                  <a:schemeClr val="lt1"/>
                </a:highlight>
              </a:rPr>
              <a:t>As a driven individual who thrives on recognition</a:t>
            </a:r>
            <a:endParaRPr sz="1200">
              <a:solidFill>
                <a:srgbClr val="1F2328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62626"/>
              </a:solidFill>
            </a:endParaRPr>
          </a:p>
        </p:txBody>
      </p:sp>
      <p:sp>
        <p:nvSpPr>
          <p:cNvPr id="196" name="Google Shape;196;p32"/>
          <p:cNvSpPr/>
          <p:nvPr/>
        </p:nvSpPr>
        <p:spPr>
          <a:xfrm>
            <a:off x="4984544" y="1847728"/>
            <a:ext cx="259103" cy="211328"/>
          </a:xfrm>
          <a:custGeom>
            <a:rect b="b" l="l" r="r" t="t"/>
            <a:pathLst>
              <a:path extrusionOk="0" h="156" w="192">
                <a:moveTo>
                  <a:pt x="64" y="38"/>
                </a:moveTo>
                <a:cubicBezTo>
                  <a:pt x="92" y="66"/>
                  <a:pt x="92" y="66"/>
                  <a:pt x="92" y="66"/>
                </a:cubicBezTo>
                <a:cubicBezTo>
                  <a:pt x="84" y="74"/>
                  <a:pt x="84" y="74"/>
                  <a:pt x="84" y="74"/>
                </a:cubicBezTo>
                <a:cubicBezTo>
                  <a:pt x="56" y="46"/>
                  <a:pt x="56" y="46"/>
                  <a:pt x="56" y="46"/>
                </a:cubicBezTo>
                <a:cubicBezTo>
                  <a:pt x="45" y="57"/>
                  <a:pt x="45" y="57"/>
                  <a:pt x="45" y="57"/>
                </a:cubicBezTo>
                <a:cubicBezTo>
                  <a:pt x="45" y="28"/>
                  <a:pt x="45" y="28"/>
                  <a:pt x="45" y="28"/>
                </a:cubicBezTo>
                <a:cubicBezTo>
                  <a:pt x="75" y="28"/>
                  <a:pt x="75" y="28"/>
                  <a:pt x="75" y="28"/>
                </a:cubicBezTo>
                <a:lnTo>
                  <a:pt x="64" y="38"/>
                </a:lnTo>
                <a:close/>
                <a:moveTo>
                  <a:pt x="84" y="83"/>
                </a:moveTo>
                <a:cubicBezTo>
                  <a:pt x="56" y="110"/>
                  <a:pt x="56" y="110"/>
                  <a:pt x="56" y="110"/>
                </a:cubicBezTo>
                <a:cubicBezTo>
                  <a:pt x="45" y="99"/>
                  <a:pt x="45" y="99"/>
                  <a:pt x="45" y="99"/>
                </a:cubicBezTo>
                <a:cubicBezTo>
                  <a:pt x="45" y="129"/>
                  <a:pt x="45" y="129"/>
                  <a:pt x="45" y="129"/>
                </a:cubicBezTo>
                <a:cubicBezTo>
                  <a:pt x="75" y="129"/>
                  <a:pt x="75" y="129"/>
                  <a:pt x="75" y="129"/>
                </a:cubicBezTo>
                <a:cubicBezTo>
                  <a:pt x="64" y="118"/>
                  <a:pt x="64" y="118"/>
                  <a:pt x="64" y="118"/>
                </a:cubicBezTo>
                <a:cubicBezTo>
                  <a:pt x="92" y="91"/>
                  <a:pt x="92" y="91"/>
                  <a:pt x="92" y="91"/>
                </a:cubicBezTo>
                <a:lnTo>
                  <a:pt x="84" y="83"/>
                </a:lnTo>
                <a:close/>
                <a:moveTo>
                  <a:pt x="109" y="74"/>
                </a:moveTo>
                <a:cubicBezTo>
                  <a:pt x="136" y="46"/>
                  <a:pt x="136" y="46"/>
                  <a:pt x="136" y="46"/>
                </a:cubicBezTo>
                <a:cubicBezTo>
                  <a:pt x="147" y="57"/>
                  <a:pt x="147" y="57"/>
                  <a:pt x="147" y="57"/>
                </a:cubicBezTo>
                <a:cubicBezTo>
                  <a:pt x="147" y="28"/>
                  <a:pt x="147" y="28"/>
                  <a:pt x="147" y="28"/>
                </a:cubicBezTo>
                <a:cubicBezTo>
                  <a:pt x="117" y="28"/>
                  <a:pt x="117" y="28"/>
                  <a:pt x="117" y="28"/>
                </a:cubicBezTo>
                <a:cubicBezTo>
                  <a:pt x="128" y="38"/>
                  <a:pt x="128" y="38"/>
                  <a:pt x="128" y="38"/>
                </a:cubicBezTo>
                <a:cubicBezTo>
                  <a:pt x="101" y="66"/>
                  <a:pt x="101" y="66"/>
                  <a:pt x="101" y="66"/>
                </a:cubicBezTo>
                <a:lnTo>
                  <a:pt x="109" y="74"/>
                </a:lnTo>
                <a:close/>
                <a:moveTo>
                  <a:pt x="147" y="129"/>
                </a:moveTo>
                <a:cubicBezTo>
                  <a:pt x="147" y="99"/>
                  <a:pt x="147" y="99"/>
                  <a:pt x="147" y="99"/>
                </a:cubicBezTo>
                <a:cubicBezTo>
                  <a:pt x="136" y="110"/>
                  <a:pt x="136" y="110"/>
                  <a:pt x="136" y="11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01" y="91"/>
                  <a:pt x="101" y="91"/>
                  <a:pt x="101" y="91"/>
                </a:cubicBezTo>
                <a:cubicBezTo>
                  <a:pt x="128" y="118"/>
                  <a:pt x="128" y="118"/>
                  <a:pt x="128" y="118"/>
                </a:cubicBezTo>
                <a:cubicBezTo>
                  <a:pt x="117" y="129"/>
                  <a:pt x="117" y="129"/>
                  <a:pt x="117" y="129"/>
                </a:cubicBezTo>
                <a:lnTo>
                  <a:pt x="147" y="129"/>
                </a:lnTo>
                <a:close/>
                <a:moveTo>
                  <a:pt x="16" y="18"/>
                </a:moveTo>
                <a:cubicBezTo>
                  <a:pt x="16" y="17"/>
                  <a:pt x="17" y="16"/>
                  <a:pt x="18" y="16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0"/>
                  <a:pt x="51" y="0"/>
                  <a:pt x="51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8"/>
                  <a:pt x="0" y="18"/>
                </a:cubicBezTo>
                <a:cubicBezTo>
                  <a:pt x="0" y="44"/>
                  <a:pt x="0" y="44"/>
                  <a:pt x="0" y="44"/>
                </a:cubicBezTo>
                <a:cubicBezTo>
                  <a:pt x="16" y="44"/>
                  <a:pt x="16" y="44"/>
                  <a:pt x="16" y="44"/>
                </a:cubicBezTo>
                <a:lnTo>
                  <a:pt x="16" y="18"/>
                </a:lnTo>
                <a:close/>
                <a:moveTo>
                  <a:pt x="174" y="0"/>
                </a:moveTo>
                <a:cubicBezTo>
                  <a:pt x="142" y="0"/>
                  <a:pt x="142" y="0"/>
                  <a:pt x="142" y="0"/>
                </a:cubicBezTo>
                <a:cubicBezTo>
                  <a:pt x="142" y="16"/>
                  <a:pt x="142" y="16"/>
                  <a:pt x="142" y="16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16"/>
                  <a:pt x="176" y="17"/>
                  <a:pt x="176" y="18"/>
                </a:cubicBezTo>
                <a:cubicBezTo>
                  <a:pt x="176" y="44"/>
                  <a:pt x="176" y="44"/>
                  <a:pt x="176" y="44"/>
                </a:cubicBezTo>
                <a:cubicBezTo>
                  <a:pt x="192" y="44"/>
                  <a:pt x="192" y="44"/>
                  <a:pt x="192" y="44"/>
                </a:cubicBezTo>
                <a:cubicBezTo>
                  <a:pt x="192" y="18"/>
                  <a:pt x="192" y="18"/>
                  <a:pt x="192" y="18"/>
                </a:cubicBezTo>
                <a:cubicBezTo>
                  <a:pt x="192" y="8"/>
                  <a:pt x="184" y="0"/>
                  <a:pt x="174" y="0"/>
                </a:cubicBezTo>
                <a:moveTo>
                  <a:pt x="176" y="139"/>
                </a:moveTo>
                <a:cubicBezTo>
                  <a:pt x="176" y="140"/>
                  <a:pt x="175" y="140"/>
                  <a:pt x="174" y="140"/>
                </a:cubicBezTo>
                <a:cubicBezTo>
                  <a:pt x="142" y="140"/>
                  <a:pt x="142" y="140"/>
                  <a:pt x="142" y="140"/>
                </a:cubicBezTo>
                <a:cubicBezTo>
                  <a:pt x="142" y="156"/>
                  <a:pt x="142" y="156"/>
                  <a:pt x="142" y="156"/>
                </a:cubicBezTo>
                <a:cubicBezTo>
                  <a:pt x="174" y="156"/>
                  <a:pt x="174" y="156"/>
                  <a:pt x="174" y="156"/>
                </a:cubicBezTo>
                <a:cubicBezTo>
                  <a:pt x="184" y="156"/>
                  <a:pt x="192" y="148"/>
                  <a:pt x="192" y="139"/>
                </a:cubicBezTo>
                <a:cubicBezTo>
                  <a:pt x="192" y="113"/>
                  <a:pt x="192" y="113"/>
                  <a:pt x="192" y="113"/>
                </a:cubicBezTo>
                <a:cubicBezTo>
                  <a:pt x="176" y="113"/>
                  <a:pt x="176" y="113"/>
                  <a:pt x="176" y="113"/>
                </a:cubicBezTo>
                <a:lnTo>
                  <a:pt x="176" y="139"/>
                </a:lnTo>
                <a:close/>
                <a:moveTo>
                  <a:pt x="16" y="139"/>
                </a:moveTo>
                <a:cubicBezTo>
                  <a:pt x="16" y="113"/>
                  <a:pt x="16" y="113"/>
                  <a:pt x="16" y="113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39"/>
                  <a:pt x="0" y="139"/>
                  <a:pt x="0" y="139"/>
                </a:cubicBezTo>
                <a:cubicBezTo>
                  <a:pt x="0" y="148"/>
                  <a:pt x="8" y="156"/>
                  <a:pt x="18" y="156"/>
                </a:cubicBezTo>
                <a:cubicBezTo>
                  <a:pt x="51" y="156"/>
                  <a:pt x="51" y="156"/>
                  <a:pt x="51" y="156"/>
                </a:cubicBezTo>
                <a:cubicBezTo>
                  <a:pt x="51" y="140"/>
                  <a:pt x="51" y="140"/>
                  <a:pt x="51" y="140"/>
                </a:cubicBezTo>
                <a:cubicBezTo>
                  <a:pt x="18" y="140"/>
                  <a:pt x="18" y="140"/>
                  <a:pt x="18" y="140"/>
                </a:cubicBezTo>
                <a:cubicBezTo>
                  <a:pt x="17" y="140"/>
                  <a:pt x="16" y="140"/>
                  <a:pt x="16" y="139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93A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2"/>
          <p:cNvSpPr/>
          <p:nvPr/>
        </p:nvSpPr>
        <p:spPr>
          <a:xfrm>
            <a:off x="5010118" y="2782853"/>
            <a:ext cx="207956" cy="254606"/>
          </a:xfrm>
          <a:custGeom>
            <a:rect b="b" l="l" r="r" t="t"/>
            <a:pathLst>
              <a:path extrusionOk="0" h="189" w="154">
                <a:moveTo>
                  <a:pt x="21" y="73"/>
                </a:moveTo>
                <a:cubicBezTo>
                  <a:pt x="21" y="12"/>
                  <a:pt x="21" y="12"/>
                  <a:pt x="21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7" y="12"/>
                  <a:pt x="29" y="9"/>
                  <a:pt x="29" y="6"/>
                </a:cubicBezTo>
                <a:cubicBezTo>
                  <a:pt x="29" y="3"/>
                  <a:pt x="27" y="0"/>
                  <a:pt x="23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9"/>
                  <a:pt x="3" y="12"/>
                  <a:pt x="6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73"/>
                  <a:pt x="9" y="73"/>
                  <a:pt x="9" y="73"/>
                </a:cubicBezTo>
                <a:cubicBezTo>
                  <a:pt x="3" y="75"/>
                  <a:pt x="0" y="81"/>
                  <a:pt x="0" y="88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102"/>
                  <a:pt x="3" y="108"/>
                  <a:pt x="9" y="110"/>
                </a:cubicBezTo>
                <a:cubicBezTo>
                  <a:pt x="9" y="177"/>
                  <a:pt x="9" y="177"/>
                  <a:pt x="9" y="177"/>
                </a:cubicBezTo>
                <a:cubicBezTo>
                  <a:pt x="6" y="177"/>
                  <a:pt x="6" y="177"/>
                  <a:pt x="6" y="177"/>
                </a:cubicBezTo>
                <a:cubicBezTo>
                  <a:pt x="3" y="177"/>
                  <a:pt x="0" y="179"/>
                  <a:pt x="0" y="183"/>
                </a:cubicBezTo>
                <a:cubicBezTo>
                  <a:pt x="0" y="186"/>
                  <a:pt x="3" y="189"/>
                  <a:pt x="6" y="189"/>
                </a:cubicBezTo>
                <a:cubicBezTo>
                  <a:pt x="13" y="189"/>
                  <a:pt x="13" y="189"/>
                  <a:pt x="13" y="189"/>
                </a:cubicBezTo>
                <a:cubicBezTo>
                  <a:pt x="14" y="189"/>
                  <a:pt x="14" y="189"/>
                  <a:pt x="15" y="189"/>
                </a:cubicBezTo>
                <a:cubicBezTo>
                  <a:pt x="15" y="189"/>
                  <a:pt x="16" y="189"/>
                  <a:pt x="17" y="189"/>
                </a:cubicBezTo>
                <a:cubicBezTo>
                  <a:pt x="23" y="189"/>
                  <a:pt x="23" y="189"/>
                  <a:pt x="23" y="189"/>
                </a:cubicBezTo>
                <a:cubicBezTo>
                  <a:pt x="27" y="189"/>
                  <a:pt x="29" y="186"/>
                  <a:pt x="29" y="183"/>
                </a:cubicBezTo>
                <a:cubicBezTo>
                  <a:pt x="29" y="179"/>
                  <a:pt x="27" y="177"/>
                  <a:pt x="23" y="177"/>
                </a:cubicBezTo>
                <a:cubicBezTo>
                  <a:pt x="21" y="177"/>
                  <a:pt x="21" y="177"/>
                  <a:pt x="21" y="177"/>
                </a:cubicBezTo>
                <a:cubicBezTo>
                  <a:pt x="21" y="110"/>
                  <a:pt x="21" y="110"/>
                  <a:pt x="21" y="110"/>
                </a:cubicBezTo>
                <a:cubicBezTo>
                  <a:pt x="26" y="108"/>
                  <a:pt x="30" y="102"/>
                  <a:pt x="30" y="96"/>
                </a:cubicBezTo>
                <a:cubicBezTo>
                  <a:pt x="30" y="88"/>
                  <a:pt x="30" y="88"/>
                  <a:pt x="30" y="88"/>
                </a:cubicBezTo>
                <a:cubicBezTo>
                  <a:pt x="30" y="81"/>
                  <a:pt x="26" y="75"/>
                  <a:pt x="21" y="73"/>
                </a:cubicBezTo>
                <a:moveTo>
                  <a:pt x="22" y="96"/>
                </a:moveTo>
                <a:cubicBezTo>
                  <a:pt x="22" y="100"/>
                  <a:pt x="19" y="104"/>
                  <a:pt x="15" y="104"/>
                </a:cubicBezTo>
                <a:cubicBezTo>
                  <a:pt x="11" y="104"/>
                  <a:pt x="8" y="100"/>
                  <a:pt x="8" y="96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3"/>
                  <a:pt x="11" y="80"/>
                  <a:pt x="15" y="80"/>
                </a:cubicBezTo>
                <a:cubicBezTo>
                  <a:pt x="19" y="80"/>
                  <a:pt x="22" y="83"/>
                  <a:pt x="22" y="88"/>
                </a:cubicBezTo>
                <a:lnTo>
                  <a:pt x="22" y="96"/>
                </a:lnTo>
                <a:close/>
                <a:moveTo>
                  <a:pt x="154" y="41"/>
                </a:moveTo>
                <a:cubicBezTo>
                  <a:pt x="154" y="33"/>
                  <a:pt x="154" y="33"/>
                  <a:pt x="154" y="33"/>
                </a:cubicBezTo>
                <a:cubicBezTo>
                  <a:pt x="154" y="27"/>
                  <a:pt x="151" y="21"/>
                  <a:pt x="145" y="19"/>
                </a:cubicBezTo>
                <a:cubicBezTo>
                  <a:pt x="145" y="12"/>
                  <a:pt x="145" y="12"/>
                  <a:pt x="145" y="12"/>
                </a:cubicBezTo>
                <a:cubicBezTo>
                  <a:pt x="148" y="12"/>
                  <a:pt x="148" y="12"/>
                  <a:pt x="148" y="12"/>
                </a:cubicBezTo>
                <a:cubicBezTo>
                  <a:pt x="151" y="12"/>
                  <a:pt x="154" y="9"/>
                  <a:pt x="154" y="6"/>
                </a:cubicBezTo>
                <a:cubicBezTo>
                  <a:pt x="154" y="3"/>
                  <a:pt x="151" y="0"/>
                  <a:pt x="148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28" y="0"/>
                  <a:pt x="125" y="3"/>
                  <a:pt x="125" y="6"/>
                </a:cubicBezTo>
                <a:cubicBezTo>
                  <a:pt x="125" y="9"/>
                  <a:pt x="128" y="12"/>
                  <a:pt x="131" y="12"/>
                </a:cubicBezTo>
                <a:cubicBezTo>
                  <a:pt x="133" y="12"/>
                  <a:pt x="133" y="12"/>
                  <a:pt x="133" y="12"/>
                </a:cubicBezTo>
                <a:cubicBezTo>
                  <a:pt x="133" y="19"/>
                  <a:pt x="133" y="19"/>
                  <a:pt x="133" y="19"/>
                </a:cubicBezTo>
                <a:cubicBezTo>
                  <a:pt x="128" y="21"/>
                  <a:pt x="124" y="27"/>
                  <a:pt x="124" y="33"/>
                </a:cubicBezTo>
                <a:cubicBezTo>
                  <a:pt x="124" y="41"/>
                  <a:pt x="124" y="41"/>
                  <a:pt x="124" y="41"/>
                </a:cubicBezTo>
                <a:cubicBezTo>
                  <a:pt x="124" y="48"/>
                  <a:pt x="128" y="53"/>
                  <a:pt x="133" y="56"/>
                </a:cubicBezTo>
                <a:cubicBezTo>
                  <a:pt x="133" y="177"/>
                  <a:pt x="133" y="177"/>
                  <a:pt x="133" y="177"/>
                </a:cubicBezTo>
                <a:cubicBezTo>
                  <a:pt x="131" y="177"/>
                  <a:pt x="131" y="177"/>
                  <a:pt x="131" y="177"/>
                </a:cubicBezTo>
                <a:cubicBezTo>
                  <a:pt x="128" y="177"/>
                  <a:pt x="125" y="179"/>
                  <a:pt x="125" y="183"/>
                </a:cubicBezTo>
                <a:cubicBezTo>
                  <a:pt x="125" y="186"/>
                  <a:pt x="128" y="189"/>
                  <a:pt x="131" y="189"/>
                </a:cubicBezTo>
                <a:cubicBezTo>
                  <a:pt x="138" y="189"/>
                  <a:pt x="138" y="189"/>
                  <a:pt x="138" y="189"/>
                </a:cubicBezTo>
                <a:cubicBezTo>
                  <a:pt x="138" y="189"/>
                  <a:pt x="139" y="189"/>
                  <a:pt x="139" y="189"/>
                </a:cubicBezTo>
                <a:cubicBezTo>
                  <a:pt x="140" y="189"/>
                  <a:pt x="141" y="189"/>
                  <a:pt x="141" y="189"/>
                </a:cubicBezTo>
                <a:cubicBezTo>
                  <a:pt x="148" y="189"/>
                  <a:pt x="148" y="189"/>
                  <a:pt x="148" y="189"/>
                </a:cubicBezTo>
                <a:cubicBezTo>
                  <a:pt x="151" y="189"/>
                  <a:pt x="154" y="186"/>
                  <a:pt x="154" y="183"/>
                </a:cubicBezTo>
                <a:cubicBezTo>
                  <a:pt x="154" y="179"/>
                  <a:pt x="151" y="177"/>
                  <a:pt x="148" y="177"/>
                </a:cubicBezTo>
                <a:cubicBezTo>
                  <a:pt x="145" y="177"/>
                  <a:pt x="145" y="177"/>
                  <a:pt x="145" y="177"/>
                </a:cubicBezTo>
                <a:cubicBezTo>
                  <a:pt x="145" y="56"/>
                  <a:pt x="145" y="56"/>
                  <a:pt x="145" y="56"/>
                </a:cubicBezTo>
                <a:cubicBezTo>
                  <a:pt x="151" y="53"/>
                  <a:pt x="154" y="48"/>
                  <a:pt x="154" y="41"/>
                </a:cubicBezTo>
                <a:moveTo>
                  <a:pt x="132" y="33"/>
                </a:moveTo>
                <a:cubicBezTo>
                  <a:pt x="132" y="29"/>
                  <a:pt x="135" y="25"/>
                  <a:pt x="139" y="25"/>
                </a:cubicBezTo>
                <a:cubicBezTo>
                  <a:pt x="143" y="25"/>
                  <a:pt x="146" y="29"/>
                  <a:pt x="146" y="33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6" y="46"/>
                  <a:pt x="143" y="49"/>
                  <a:pt x="139" y="49"/>
                </a:cubicBezTo>
                <a:cubicBezTo>
                  <a:pt x="135" y="49"/>
                  <a:pt x="132" y="46"/>
                  <a:pt x="132" y="41"/>
                </a:cubicBezTo>
                <a:lnTo>
                  <a:pt x="132" y="33"/>
                </a:lnTo>
                <a:close/>
                <a:moveTo>
                  <a:pt x="83" y="129"/>
                </a:moveTo>
                <a:cubicBezTo>
                  <a:pt x="83" y="12"/>
                  <a:pt x="83" y="12"/>
                  <a:pt x="83" y="12"/>
                </a:cubicBezTo>
                <a:cubicBezTo>
                  <a:pt x="86" y="12"/>
                  <a:pt x="86" y="12"/>
                  <a:pt x="86" y="12"/>
                </a:cubicBezTo>
                <a:cubicBezTo>
                  <a:pt x="89" y="12"/>
                  <a:pt x="92" y="9"/>
                  <a:pt x="92" y="6"/>
                </a:cubicBezTo>
                <a:cubicBezTo>
                  <a:pt x="92" y="3"/>
                  <a:pt x="89" y="0"/>
                  <a:pt x="86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5" y="0"/>
                  <a:pt x="63" y="3"/>
                  <a:pt x="63" y="6"/>
                </a:cubicBezTo>
                <a:cubicBezTo>
                  <a:pt x="63" y="9"/>
                  <a:pt x="65" y="12"/>
                  <a:pt x="69" y="12"/>
                </a:cubicBezTo>
                <a:cubicBezTo>
                  <a:pt x="71" y="12"/>
                  <a:pt x="71" y="12"/>
                  <a:pt x="71" y="12"/>
                </a:cubicBezTo>
                <a:cubicBezTo>
                  <a:pt x="71" y="129"/>
                  <a:pt x="71" y="129"/>
                  <a:pt x="71" y="129"/>
                </a:cubicBezTo>
                <a:cubicBezTo>
                  <a:pt x="66" y="131"/>
                  <a:pt x="62" y="137"/>
                  <a:pt x="62" y="144"/>
                </a:cubicBezTo>
                <a:cubicBezTo>
                  <a:pt x="62" y="151"/>
                  <a:pt x="62" y="151"/>
                  <a:pt x="62" y="151"/>
                </a:cubicBezTo>
                <a:cubicBezTo>
                  <a:pt x="62" y="158"/>
                  <a:pt x="66" y="164"/>
                  <a:pt x="71" y="166"/>
                </a:cubicBezTo>
                <a:cubicBezTo>
                  <a:pt x="71" y="177"/>
                  <a:pt x="71" y="177"/>
                  <a:pt x="71" y="177"/>
                </a:cubicBezTo>
                <a:cubicBezTo>
                  <a:pt x="69" y="177"/>
                  <a:pt x="69" y="177"/>
                  <a:pt x="69" y="177"/>
                </a:cubicBezTo>
                <a:cubicBezTo>
                  <a:pt x="65" y="177"/>
                  <a:pt x="63" y="179"/>
                  <a:pt x="63" y="183"/>
                </a:cubicBezTo>
                <a:cubicBezTo>
                  <a:pt x="63" y="186"/>
                  <a:pt x="65" y="189"/>
                  <a:pt x="69" y="189"/>
                </a:cubicBezTo>
                <a:cubicBezTo>
                  <a:pt x="75" y="189"/>
                  <a:pt x="75" y="189"/>
                  <a:pt x="75" y="189"/>
                </a:cubicBezTo>
                <a:cubicBezTo>
                  <a:pt x="76" y="189"/>
                  <a:pt x="76" y="189"/>
                  <a:pt x="77" y="189"/>
                </a:cubicBezTo>
                <a:cubicBezTo>
                  <a:pt x="78" y="189"/>
                  <a:pt x="78" y="189"/>
                  <a:pt x="79" y="189"/>
                </a:cubicBezTo>
                <a:cubicBezTo>
                  <a:pt x="86" y="189"/>
                  <a:pt x="86" y="189"/>
                  <a:pt x="86" y="189"/>
                </a:cubicBezTo>
                <a:cubicBezTo>
                  <a:pt x="89" y="189"/>
                  <a:pt x="92" y="186"/>
                  <a:pt x="92" y="183"/>
                </a:cubicBezTo>
                <a:cubicBezTo>
                  <a:pt x="92" y="179"/>
                  <a:pt x="89" y="177"/>
                  <a:pt x="86" y="177"/>
                </a:cubicBezTo>
                <a:cubicBezTo>
                  <a:pt x="83" y="177"/>
                  <a:pt x="83" y="177"/>
                  <a:pt x="83" y="177"/>
                </a:cubicBezTo>
                <a:cubicBezTo>
                  <a:pt x="83" y="166"/>
                  <a:pt x="83" y="166"/>
                  <a:pt x="83" y="166"/>
                </a:cubicBezTo>
                <a:cubicBezTo>
                  <a:pt x="88" y="164"/>
                  <a:pt x="92" y="158"/>
                  <a:pt x="92" y="151"/>
                </a:cubicBezTo>
                <a:cubicBezTo>
                  <a:pt x="92" y="144"/>
                  <a:pt x="92" y="144"/>
                  <a:pt x="92" y="144"/>
                </a:cubicBezTo>
                <a:cubicBezTo>
                  <a:pt x="92" y="137"/>
                  <a:pt x="88" y="131"/>
                  <a:pt x="83" y="129"/>
                </a:cubicBezTo>
                <a:moveTo>
                  <a:pt x="84" y="151"/>
                </a:moveTo>
                <a:cubicBezTo>
                  <a:pt x="84" y="156"/>
                  <a:pt x="81" y="159"/>
                  <a:pt x="77" y="159"/>
                </a:cubicBezTo>
                <a:cubicBezTo>
                  <a:pt x="73" y="159"/>
                  <a:pt x="70" y="156"/>
                  <a:pt x="70" y="151"/>
                </a:cubicBezTo>
                <a:cubicBezTo>
                  <a:pt x="70" y="144"/>
                  <a:pt x="70" y="144"/>
                  <a:pt x="70" y="144"/>
                </a:cubicBezTo>
                <a:cubicBezTo>
                  <a:pt x="70" y="139"/>
                  <a:pt x="73" y="136"/>
                  <a:pt x="77" y="136"/>
                </a:cubicBezTo>
                <a:cubicBezTo>
                  <a:pt x="81" y="136"/>
                  <a:pt x="84" y="139"/>
                  <a:pt x="84" y="144"/>
                </a:cubicBezTo>
                <a:lnTo>
                  <a:pt x="84" y="1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93A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2"/>
          <p:cNvSpPr/>
          <p:nvPr/>
        </p:nvSpPr>
        <p:spPr>
          <a:xfrm>
            <a:off x="4998315" y="3798158"/>
            <a:ext cx="231562" cy="230924"/>
          </a:xfrm>
          <a:custGeom>
            <a:rect b="b" l="l" r="r" t="t"/>
            <a:pathLst>
              <a:path extrusionOk="0" h="150" w="150">
                <a:moveTo>
                  <a:pt x="131" y="19"/>
                </a:moveTo>
                <a:cubicBezTo>
                  <a:pt x="112" y="0"/>
                  <a:pt x="81" y="0"/>
                  <a:pt x="62" y="19"/>
                </a:cubicBezTo>
                <a:cubicBezTo>
                  <a:pt x="49" y="32"/>
                  <a:pt x="45" y="49"/>
                  <a:pt x="49" y="66"/>
                </a:cubicBezTo>
                <a:cubicBezTo>
                  <a:pt x="36" y="79"/>
                  <a:pt x="36" y="79"/>
                  <a:pt x="36" y="79"/>
                </a:cubicBezTo>
                <a:cubicBezTo>
                  <a:pt x="40" y="82"/>
                  <a:pt x="40" y="82"/>
                  <a:pt x="40" y="82"/>
                </a:cubicBezTo>
                <a:cubicBezTo>
                  <a:pt x="37" y="85"/>
                  <a:pt x="37" y="85"/>
                  <a:pt x="37" y="85"/>
                </a:cubicBezTo>
                <a:cubicBezTo>
                  <a:pt x="41" y="88"/>
                  <a:pt x="41" y="88"/>
                  <a:pt x="41" y="88"/>
                </a:cubicBezTo>
                <a:cubicBezTo>
                  <a:pt x="34" y="95"/>
                  <a:pt x="34" y="95"/>
                  <a:pt x="34" y="95"/>
                </a:cubicBezTo>
                <a:cubicBezTo>
                  <a:pt x="30" y="92"/>
                  <a:pt x="30" y="92"/>
                  <a:pt x="30" y="92"/>
                </a:cubicBezTo>
                <a:cubicBezTo>
                  <a:pt x="16" y="106"/>
                  <a:pt x="16" y="106"/>
                  <a:pt x="16" y="106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3" y="117"/>
                  <a:pt x="13" y="117"/>
                  <a:pt x="13" y="117"/>
                </a:cubicBezTo>
                <a:cubicBezTo>
                  <a:pt x="9" y="113"/>
                  <a:pt x="9" y="113"/>
                  <a:pt x="9" y="113"/>
                </a:cubicBezTo>
                <a:cubicBezTo>
                  <a:pt x="2" y="120"/>
                  <a:pt x="2" y="120"/>
                  <a:pt x="2" y="120"/>
                </a:cubicBezTo>
                <a:cubicBezTo>
                  <a:pt x="0" y="144"/>
                  <a:pt x="0" y="144"/>
                  <a:pt x="0" y="144"/>
                </a:cubicBezTo>
                <a:cubicBezTo>
                  <a:pt x="6" y="150"/>
                  <a:pt x="6" y="150"/>
                  <a:pt x="6" y="150"/>
                </a:cubicBezTo>
                <a:cubicBezTo>
                  <a:pt x="30" y="148"/>
                  <a:pt x="30" y="148"/>
                  <a:pt x="30" y="148"/>
                </a:cubicBezTo>
                <a:cubicBezTo>
                  <a:pt x="44" y="134"/>
                  <a:pt x="44" y="134"/>
                  <a:pt x="44" y="134"/>
                </a:cubicBezTo>
                <a:cubicBezTo>
                  <a:pt x="40" y="130"/>
                  <a:pt x="40" y="130"/>
                  <a:pt x="40" y="130"/>
                </a:cubicBezTo>
                <a:cubicBezTo>
                  <a:pt x="54" y="116"/>
                  <a:pt x="54" y="116"/>
                  <a:pt x="54" y="116"/>
                </a:cubicBezTo>
                <a:cubicBezTo>
                  <a:pt x="58" y="120"/>
                  <a:pt x="58" y="120"/>
                  <a:pt x="58" y="120"/>
                </a:cubicBezTo>
                <a:cubicBezTo>
                  <a:pt x="68" y="110"/>
                  <a:pt x="68" y="110"/>
                  <a:pt x="68" y="110"/>
                </a:cubicBezTo>
                <a:cubicBezTo>
                  <a:pt x="72" y="114"/>
                  <a:pt x="72" y="114"/>
                  <a:pt x="72" y="114"/>
                </a:cubicBezTo>
                <a:cubicBezTo>
                  <a:pt x="85" y="101"/>
                  <a:pt x="85" y="101"/>
                  <a:pt x="85" y="101"/>
                </a:cubicBezTo>
                <a:cubicBezTo>
                  <a:pt x="101" y="105"/>
                  <a:pt x="118" y="101"/>
                  <a:pt x="131" y="88"/>
                </a:cubicBezTo>
                <a:cubicBezTo>
                  <a:pt x="150" y="69"/>
                  <a:pt x="150" y="38"/>
                  <a:pt x="131" y="19"/>
                </a:cubicBezTo>
                <a:close/>
                <a:moveTo>
                  <a:pt x="17" y="135"/>
                </a:moveTo>
                <a:cubicBezTo>
                  <a:pt x="15" y="133"/>
                  <a:pt x="15" y="133"/>
                  <a:pt x="15" y="133"/>
                </a:cubicBezTo>
                <a:cubicBezTo>
                  <a:pt x="53" y="95"/>
                  <a:pt x="53" y="95"/>
                  <a:pt x="53" y="95"/>
                </a:cubicBezTo>
                <a:cubicBezTo>
                  <a:pt x="55" y="97"/>
                  <a:pt x="55" y="97"/>
                  <a:pt x="55" y="97"/>
                </a:cubicBezTo>
                <a:lnTo>
                  <a:pt x="17" y="135"/>
                </a:lnTo>
                <a:close/>
                <a:moveTo>
                  <a:pt x="117" y="49"/>
                </a:moveTo>
                <a:cubicBezTo>
                  <a:pt x="112" y="53"/>
                  <a:pt x="105" y="53"/>
                  <a:pt x="101" y="49"/>
                </a:cubicBezTo>
                <a:cubicBezTo>
                  <a:pt x="97" y="45"/>
                  <a:pt x="97" y="38"/>
                  <a:pt x="101" y="33"/>
                </a:cubicBezTo>
                <a:cubicBezTo>
                  <a:pt x="105" y="29"/>
                  <a:pt x="112" y="29"/>
                  <a:pt x="117" y="33"/>
                </a:cubicBezTo>
                <a:cubicBezTo>
                  <a:pt x="121" y="38"/>
                  <a:pt x="121" y="45"/>
                  <a:pt x="117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93A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2"/>
          <p:cNvSpPr/>
          <p:nvPr/>
        </p:nvSpPr>
        <p:spPr>
          <a:xfrm>
            <a:off x="5649700" y="2350804"/>
            <a:ext cx="2724300" cy="1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2328"/>
                </a:solidFill>
                <a:highlight>
                  <a:schemeClr val="lt1"/>
                </a:highlight>
              </a:rPr>
              <a:t>I want a user-friendly social media platform dedicated to celebrating achievements, where I can share my successes and experiences with a supportive community,</a:t>
            </a:r>
            <a:endParaRPr sz="1200">
              <a:solidFill>
                <a:srgbClr val="1F2328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62626"/>
              </a:solidFill>
              <a:highlight>
                <a:schemeClr val="lt1"/>
              </a:highlight>
            </a:endParaRPr>
          </a:p>
        </p:txBody>
      </p:sp>
      <p:sp>
        <p:nvSpPr>
          <p:cNvPr id="200" name="Google Shape;200;p32"/>
          <p:cNvSpPr/>
          <p:nvPr/>
        </p:nvSpPr>
        <p:spPr>
          <a:xfrm>
            <a:off x="5649700" y="3584231"/>
            <a:ext cx="27243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2328"/>
                </a:solidFill>
                <a:highlight>
                  <a:schemeClr val="lt1"/>
                </a:highlight>
              </a:rPr>
              <a:t>So that I can receive positive feedback, inspire others, and feel a sense of belonging.</a:t>
            </a:r>
            <a:endParaRPr sz="1200">
              <a:solidFill>
                <a:srgbClr val="1F2328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7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idx="4294967295" type="sldNum"/>
          </p:nvPr>
        </p:nvSpPr>
        <p:spPr>
          <a:xfrm>
            <a:off x="70866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207" name="Google Shape;207;p33"/>
          <p:cNvSpPr txBox="1"/>
          <p:nvPr/>
        </p:nvSpPr>
        <p:spPr>
          <a:xfrm>
            <a:off x="2128150" y="1236725"/>
            <a:ext cx="17631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2626"/>
                </a:solidFill>
              </a:rPr>
              <a:t>Andrii Medvediev</a:t>
            </a:r>
            <a:endParaRPr b="1" sz="1300">
              <a:solidFill>
                <a:srgbClr val="262626"/>
              </a:solidFill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6670004" y="1236725"/>
            <a:ext cx="16560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62626"/>
                </a:solidFill>
              </a:rPr>
              <a:t>Jonathan Santoso</a:t>
            </a:r>
            <a:endParaRPr b="1" sz="1200">
              <a:solidFill>
                <a:srgbClr val="262626"/>
              </a:solidFill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2128147" y="3289025"/>
            <a:ext cx="17631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62626"/>
                </a:solidFill>
              </a:rPr>
              <a:t>Suyash Maharjan</a:t>
            </a:r>
            <a:endParaRPr b="1" sz="1200">
              <a:solidFill>
                <a:srgbClr val="262626"/>
              </a:solidFill>
            </a:endParaRPr>
          </a:p>
        </p:txBody>
      </p:sp>
      <p:sp>
        <p:nvSpPr>
          <p:cNvPr id="210" name="Google Shape;210;p33"/>
          <p:cNvSpPr txBox="1"/>
          <p:nvPr/>
        </p:nvSpPr>
        <p:spPr>
          <a:xfrm>
            <a:off x="6726550" y="3289025"/>
            <a:ext cx="15429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62626"/>
                </a:solidFill>
              </a:rPr>
              <a:t>Yukitoshi Imaizumi-Zhou</a:t>
            </a:r>
            <a:endParaRPr b="1" sz="1200">
              <a:solidFill>
                <a:srgbClr val="262626"/>
              </a:solidFill>
            </a:endParaRPr>
          </a:p>
        </p:txBody>
      </p:sp>
      <p:sp>
        <p:nvSpPr>
          <p:cNvPr id="211" name="Google Shape;211;p33"/>
          <p:cNvSpPr/>
          <p:nvPr/>
        </p:nvSpPr>
        <p:spPr>
          <a:xfrm>
            <a:off x="2183800" y="1479125"/>
            <a:ext cx="20574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857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Char char="-"/>
            </a:pPr>
            <a:r>
              <a:rPr b="1" lang="en" sz="900">
                <a:solidFill>
                  <a:srgbClr val="262626"/>
                </a:solidFill>
              </a:rPr>
              <a:t>Contributed Models and Controllers</a:t>
            </a:r>
            <a:endParaRPr b="1" sz="900">
              <a:solidFill>
                <a:srgbClr val="262626"/>
              </a:solidFill>
            </a:endParaRPr>
          </a:p>
          <a:p>
            <a:pPr indent="-2857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00"/>
              <a:buChar char="-"/>
            </a:pPr>
            <a:r>
              <a:rPr b="1" lang="en" sz="900">
                <a:solidFill>
                  <a:srgbClr val="262626"/>
                </a:solidFill>
              </a:rPr>
              <a:t>Assisted with Seeds file</a:t>
            </a:r>
            <a:endParaRPr b="1" sz="900">
              <a:solidFill>
                <a:srgbClr val="262626"/>
              </a:solidFill>
            </a:endParaRPr>
          </a:p>
          <a:p>
            <a:pPr indent="-2857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00"/>
              <a:buChar char="-"/>
            </a:pPr>
            <a:r>
              <a:rPr b="1" lang="en" sz="900">
                <a:solidFill>
                  <a:srgbClr val="262626"/>
                </a:solidFill>
              </a:rPr>
              <a:t>Completed Utilities Section</a:t>
            </a:r>
            <a:endParaRPr b="1" sz="900">
              <a:solidFill>
                <a:srgbClr val="262626"/>
              </a:solidFill>
            </a:endParaRPr>
          </a:p>
          <a:p>
            <a:pPr indent="-2857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00"/>
              <a:buChar char="-"/>
            </a:pPr>
            <a:r>
              <a:rPr b="1" lang="en" sz="900">
                <a:solidFill>
                  <a:srgbClr val="262626"/>
                </a:solidFill>
              </a:rPr>
              <a:t>Completed Configuration</a:t>
            </a:r>
            <a:endParaRPr b="1" sz="900">
              <a:solidFill>
                <a:srgbClr val="262626"/>
              </a:solidFill>
            </a:endParaRPr>
          </a:p>
        </p:txBody>
      </p:sp>
      <p:sp>
        <p:nvSpPr>
          <p:cNvPr id="212" name="Google Shape;212;p33"/>
          <p:cNvSpPr/>
          <p:nvPr/>
        </p:nvSpPr>
        <p:spPr>
          <a:xfrm>
            <a:off x="6518467" y="1479116"/>
            <a:ext cx="21687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857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Char char="-"/>
            </a:pPr>
            <a:r>
              <a:rPr b="1" lang="en" sz="900">
                <a:solidFill>
                  <a:srgbClr val="262626"/>
                </a:solidFill>
              </a:rPr>
              <a:t>Contributed Models and Controllers</a:t>
            </a:r>
            <a:endParaRPr b="1" sz="900">
              <a:solidFill>
                <a:srgbClr val="262626"/>
              </a:solidFill>
            </a:endParaRPr>
          </a:p>
          <a:p>
            <a:pPr indent="-2857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00"/>
              <a:buChar char="-"/>
            </a:pPr>
            <a:r>
              <a:rPr b="1" lang="en" sz="900">
                <a:solidFill>
                  <a:srgbClr val="262626"/>
                </a:solidFill>
              </a:rPr>
              <a:t>Multer Implementation</a:t>
            </a:r>
            <a:endParaRPr b="1" sz="900">
              <a:solidFill>
                <a:srgbClr val="262626"/>
              </a:solidFill>
            </a:endParaRPr>
          </a:p>
          <a:p>
            <a:pPr indent="-2857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00"/>
              <a:buChar char="-"/>
            </a:pPr>
            <a:r>
              <a:rPr b="1" lang="en" sz="900">
                <a:solidFill>
                  <a:srgbClr val="262626"/>
                </a:solidFill>
              </a:rPr>
              <a:t>Assisted Completing README</a:t>
            </a:r>
            <a:endParaRPr b="1" sz="900">
              <a:solidFill>
                <a:srgbClr val="262626"/>
              </a:solidFill>
            </a:endParaRPr>
          </a:p>
          <a:p>
            <a:pPr indent="-2857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00"/>
              <a:buChar char="-"/>
            </a:pPr>
            <a:r>
              <a:rPr b="1" lang="en" sz="900">
                <a:solidFill>
                  <a:srgbClr val="262626"/>
                </a:solidFill>
              </a:rPr>
              <a:t>Assisted Scripts</a:t>
            </a:r>
            <a:endParaRPr b="1" sz="900">
              <a:solidFill>
                <a:srgbClr val="262626"/>
              </a:solidFill>
            </a:endParaRPr>
          </a:p>
          <a:p>
            <a:pPr indent="-2857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00"/>
              <a:buChar char="-"/>
            </a:pPr>
            <a:r>
              <a:rPr b="1" lang="en" sz="900">
                <a:solidFill>
                  <a:srgbClr val="262626"/>
                </a:solidFill>
              </a:rPr>
              <a:t>Prepared Presentation Slideshow</a:t>
            </a:r>
            <a:endParaRPr b="1" sz="900">
              <a:solidFill>
                <a:srgbClr val="262626"/>
              </a:solidFill>
            </a:endParaRPr>
          </a:p>
        </p:txBody>
      </p:sp>
      <p:sp>
        <p:nvSpPr>
          <p:cNvPr id="213" name="Google Shape;213;p33"/>
          <p:cNvSpPr/>
          <p:nvPr/>
        </p:nvSpPr>
        <p:spPr>
          <a:xfrm>
            <a:off x="2128157" y="3531425"/>
            <a:ext cx="21687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857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00"/>
              <a:buChar char="-"/>
            </a:pPr>
            <a:r>
              <a:rPr b="1" lang="en" sz="900">
                <a:solidFill>
                  <a:srgbClr val="262626"/>
                </a:solidFill>
              </a:rPr>
              <a:t>Lead Coding Team</a:t>
            </a:r>
            <a:endParaRPr b="1" sz="900">
              <a:solidFill>
                <a:srgbClr val="262626"/>
              </a:solidFill>
            </a:endParaRPr>
          </a:p>
          <a:p>
            <a:pPr indent="-2857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00"/>
              <a:buChar char="-"/>
            </a:pPr>
            <a:r>
              <a:rPr b="1" lang="en" sz="900">
                <a:solidFill>
                  <a:srgbClr val="262626"/>
                </a:solidFill>
              </a:rPr>
              <a:t>Developed User Interface</a:t>
            </a:r>
            <a:endParaRPr b="1" sz="900">
              <a:solidFill>
                <a:srgbClr val="262626"/>
              </a:solidFill>
            </a:endParaRPr>
          </a:p>
          <a:p>
            <a:pPr indent="-2857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00"/>
              <a:buChar char="-"/>
            </a:pPr>
            <a:r>
              <a:rPr b="1" lang="en" sz="900">
                <a:solidFill>
                  <a:srgbClr val="262626"/>
                </a:solidFill>
              </a:rPr>
              <a:t>Contributed Models and Controllers</a:t>
            </a:r>
            <a:endParaRPr b="1" sz="900">
              <a:solidFill>
                <a:srgbClr val="262626"/>
              </a:solidFill>
            </a:endParaRPr>
          </a:p>
          <a:p>
            <a:pPr indent="-2857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00"/>
              <a:buChar char="-"/>
            </a:pPr>
            <a:r>
              <a:rPr b="1" lang="en" sz="900">
                <a:solidFill>
                  <a:srgbClr val="262626"/>
                </a:solidFill>
              </a:rPr>
              <a:t>Views Completed and Functioning</a:t>
            </a:r>
            <a:endParaRPr b="1" sz="900">
              <a:solidFill>
                <a:srgbClr val="262626"/>
              </a:solidFill>
            </a:endParaRPr>
          </a:p>
          <a:p>
            <a:pPr indent="-2857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00"/>
              <a:buChar char="-"/>
            </a:pPr>
            <a:r>
              <a:rPr b="1" lang="en" sz="900">
                <a:solidFill>
                  <a:srgbClr val="262626"/>
                </a:solidFill>
              </a:rPr>
              <a:t>Scripts Completed</a:t>
            </a:r>
            <a:endParaRPr b="1" sz="900">
              <a:solidFill>
                <a:srgbClr val="262626"/>
              </a:solidFill>
            </a:endParaRPr>
          </a:p>
          <a:p>
            <a:pPr indent="-2857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00"/>
              <a:buChar char="-"/>
            </a:pPr>
            <a:r>
              <a:rPr b="1" lang="en" sz="900">
                <a:solidFill>
                  <a:srgbClr val="262626"/>
                </a:solidFill>
              </a:rPr>
              <a:t>Resolving Errors and Issues</a:t>
            </a:r>
            <a:endParaRPr b="1" sz="900">
              <a:solidFill>
                <a:srgbClr val="262626"/>
              </a:solidFill>
            </a:endParaRPr>
          </a:p>
        </p:txBody>
      </p:sp>
      <p:sp>
        <p:nvSpPr>
          <p:cNvPr id="214" name="Google Shape;214;p33"/>
          <p:cNvSpPr/>
          <p:nvPr/>
        </p:nvSpPr>
        <p:spPr>
          <a:xfrm>
            <a:off x="6589067" y="3531417"/>
            <a:ext cx="21687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857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Char char="-"/>
            </a:pPr>
            <a:r>
              <a:rPr b="1" lang="en" sz="900">
                <a:solidFill>
                  <a:srgbClr val="262626"/>
                </a:solidFill>
              </a:rPr>
              <a:t>Assigned tasks and Managed Progress</a:t>
            </a:r>
            <a:endParaRPr b="1" sz="900">
              <a:solidFill>
                <a:srgbClr val="262626"/>
              </a:solidFill>
            </a:endParaRPr>
          </a:p>
          <a:p>
            <a:pPr indent="-2857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00"/>
              <a:buChar char="-"/>
            </a:pPr>
            <a:r>
              <a:rPr b="1" lang="en" sz="900">
                <a:solidFill>
                  <a:srgbClr val="262626"/>
                </a:solidFill>
              </a:rPr>
              <a:t>Contributed Models and Controllers</a:t>
            </a:r>
            <a:endParaRPr b="1" sz="900">
              <a:solidFill>
                <a:srgbClr val="262626"/>
              </a:solidFill>
            </a:endParaRPr>
          </a:p>
          <a:p>
            <a:pPr indent="-2857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00"/>
              <a:buChar char="-"/>
            </a:pPr>
            <a:r>
              <a:rPr b="1" lang="en" sz="900">
                <a:solidFill>
                  <a:srgbClr val="262626"/>
                </a:solidFill>
              </a:rPr>
              <a:t>Completed server.js</a:t>
            </a:r>
            <a:endParaRPr b="1" sz="900">
              <a:solidFill>
                <a:srgbClr val="262626"/>
              </a:solidFill>
            </a:endParaRPr>
          </a:p>
          <a:p>
            <a:pPr indent="-2857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00"/>
              <a:buChar char="-"/>
            </a:pPr>
            <a:r>
              <a:rPr b="1" lang="en" sz="900">
                <a:solidFill>
                  <a:srgbClr val="262626"/>
                </a:solidFill>
              </a:rPr>
              <a:t>Completed Seeds file</a:t>
            </a:r>
            <a:endParaRPr b="1" sz="900">
              <a:solidFill>
                <a:srgbClr val="262626"/>
              </a:solidFill>
            </a:endParaRPr>
          </a:p>
          <a:p>
            <a:pPr indent="-2857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00"/>
              <a:buChar char="-"/>
            </a:pPr>
            <a:r>
              <a:rPr b="1" lang="en" sz="900">
                <a:solidFill>
                  <a:srgbClr val="262626"/>
                </a:solidFill>
              </a:rPr>
              <a:t>Developing some handlebars</a:t>
            </a:r>
            <a:endParaRPr b="1" sz="900">
              <a:solidFill>
                <a:srgbClr val="262626"/>
              </a:solidFill>
            </a:endParaRPr>
          </a:p>
        </p:txBody>
      </p:sp>
      <p:sp>
        <p:nvSpPr>
          <p:cNvPr id="215" name="Google Shape;215;p33"/>
          <p:cNvSpPr/>
          <p:nvPr/>
        </p:nvSpPr>
        <p:spPr>
          <a:xfrm>
            <a:off x="3014375" y="198425"/>
            <a:ext cx="2167200" cy="320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3"/>
          <p:cNvSpPr txBox="1"/>
          <p:nvPr/>
        </p:nvSpPr>
        <p:spPr>
          <a:xfrm>
            <a:off x="2330938" y="104675"/>
            <a:ext cx="4395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Tasks</a:t>
            </a:r>
            <a:endParaRPr sz="2100">
              <a:solidFill>
                <a:schemeClr val="lt1"/>
              </a:solidFill>
            </a:endParaRPr>
          </a:p>
        </p:txBody>
      </p:sp>
      <p:pic>
        <p:nvPicPr>
          <p:cNvPr id="217" name="Google Shape;217;p33"/>
          <p:cNvPicPr preferRelativeResize="0"/>
          <p:nvPr/>
        </p:nvPicPr>
        <p:blipFill rotWithShape="1">
          <a:blip r:embed="rId3">
            <a:alphaModFix/>
          </a:blip>
          <a:srcRect b="16329" l="13353" r="16253" t="12364"/>
          <a:stretch/>
        </p:blipFill>
        <p:spPr>
          <a:xfrm>
            <a:off x="5329450" y="3289013"/>
            <a:ext cx="1086000" cy="1375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18" name="Google Shape;21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8512" y="1236724"/>
            <a:ext cx="1123500" cy="1444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19" name="Google Shape;219;p33"/>
          <p:cNvPicPr preferRelativeResize="0"/>
          <p:nvPr/>
        </p:nvPicPr>
        <p:blipFill rotWithShape="1">
          <a:blip r:embed="rId5">
            <a:alphaModFix/>
          </a:blip>
          <a:srcRect b="0" l="12244" r="8810" t="0"/>
          <a:stretch/>
        </p:blipFill>
        <p:spPr>
          <a:xfrm>
            <a:off x="882963" y="3289013"/>
            <a:ext cx="1086000" cy="1375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20" name="Google Shape;220;p33"/>
          <p:cNvPicPr preferRelativeResize="0"/>
          <p:nvPr/>
        </p:nvPicPr>
        <p:blipFill rotWithShape="1">
          <a:blip r:embed="rId6">
            <a:alphaModFix/>
          </a:blip>
          <a:srcRect b="0" l="10042" r="12707" t="0"/>
          <a:stretch/>
        </p:blipFill>
        <p:spPr>
          <a:xfrm>
            <a:off x="5390050" y="1263050"/>
            <a:ext cx="964800" cy="1375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34"/>
          <p:cNvCxnSpPr/>
          <p:nvPr/>
        </p:nvCxnSpPr>
        <p:spPr>
          <a:xfrm rot="5400000">
            <a:off x="3233089" y="2776850"/>
            <a:ext cx="26778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7" name="Google Shape;227;p34"/>
          <p:cNvSpPr/>
          <p:nvPr/>
        </p:nvSpPr>
        <p:spPr>
          <a:xfrm>
            <a:off x="1350475" y="1437900"/>
            <a:ext cx="2457600" cy="29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Challenges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4"/>
          <p:cNvSpPr/>
          <p:nvPr/>
        </p:nvSpPr>
        <p:spPr>
          <a:xfrm>
            <a:off x="5335925" y="1437750"/>
            <a:ext cx="2373000" cy="29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Successes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4"/>
          <p:cNvSpPr/>
          <p:nvPr/>
        </p:nvSpPr>
        <p:spPr>
          <a:xfrm>
            <a:off x="1350475" y="1735000"/>
            <a:ext cx="2457600" cy="23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Merge conflict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Time limit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Multer issue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Availability issues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0" name="Google Shape;230;p34"/>
          <p:cNvSpPr/>
          <p:nvPr/>
        </p:nvSpPr>
        <p:spPr>
          <a:xfrm>
            <a:off x="5335925" y="1735000"/>
            <a:ext cx="2373000" cy="23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Better understanding of MVC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Overcoming slow start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Gain confidence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1" name="Google Shape;231;p34"/>
          <p:cNvSpPr/>
          <p:nvPr/>
        </p:nvSpPr>
        <p:spPr>
          <a:xfrm>
            <a:off x="3014375" y="198425"/>
            <a:ext cx="2167200" cy="320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4"/>
          <p:cNvSpPr txBox="1"/>
          <p:nvPr/>
        </p:nvSpPr>
        <p:spPr>
          <a:xfrm>
            <a:off x="2374200" y="104675"/>
            <a:ext cx="4395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Challenges and Successes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/>
          <p:nvPr/>
        </p:nvSpPr>
        <p:spPr>
          <a:xfrm>
            <a:off x="3014375" y="198425"/>
            <a:ext cx="2167200" cy="320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5"/>
          <p:cNvSpPr txBox="1"/>
          <p:nvPr/>
        </p:nvSpPr>
        <p:spPr>
          <a:xfrm>
            <a:off x="2374913" y="104675"/>
            <a:ext cx="4395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Technologies Used</a:t>
            </a:r>
            <a:endParaRPr sz="2100">
              <a:solidFill>
                <a:schemeClr val="lt1"/>
              </a:solidFill>
            </a:endParaRPr>
          </a:p>
        </p:txBody>
      </p:sp>
      <p:grpSp>
        <p:nvGrpSpPr>
          <p:cNvPr id="240" name="Google Shape;240;p35"/>
          <p:cNvGrpSpPr/>
          <p:nvPr/>
        </p:nvGrpSpPr>
        <p:grpSpPr>
          <a:xfrm flipH="1">
            <a:off x="771332" y="1082096"/>
            <a:ext cx="7602661" cy="3376972"/>
            <a:chOff x="564871" y="958053"/>
            <a:chExt cx="8016302" cy="3560704"/>
          </a:xfrm>
        </p:grpSpPr>
        <p:sp>
          <p:nvSpPr>
            <p:cNvPr id="241" name="Google Shape;241;p35"/>
            <p:cNvSpPr/>
            <p:nvPr/>
          </p:nvSpPr>
          <p:spPr>
            <a:xfrm>
              <a:off x="4747260" y="958053"/>
              <a:ext cx="3833700" cy="3560700"/>
            </a:xfrm>
            <a:prstGeom prst="rect">
              <a:avLst/>
            </a:pr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5"/>
            <p:cNvSpPr/>
            <p:nvPr/>
          </p:nvSpPr>
          <p:spPr>
            <a:xfrm>
              <a:off x="564871" y="958053"/>
              <a:ext cx="4070700" cy="35607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-3818" r="-24939" t="0"/>
              </a:stretch>
            </a:blip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5"/>
            <p:cNvSpPr txBox="1"/>
            <p:nvPr/>
          </p:nvSpPr>
          <p:spPr>
            <a:xfrm>
              <a:off x="6642573" y="958057"/>
              <a:ext cx="1938600" cy="35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lang="en" sz="1100">
                  <a:solidFill>
                    <a:schemeClr val="dk1"/>
                  </a:solidFill>
                </a:rPr>
                <a:t>CSS</a:t>
              </a:r>
              <a:endParaRPr sz="1100">
                <a:solidFill>
                  <a:schemeClr val="dk1"/>
                </a:solidFill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lang="en" sz="1100">
                  <a:solidFill>
                    <a:schemeClr val="dk1"/>
                  </a:solidFill>
                </a:rPr>
                <a:t>Tailwind</a:t>
              </a:r>
              <a:endParaRPr sz="1100">
                <a:solidFill>
                  <a:schemeClr val="dk1"/>
                </a:solidFill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lang="en" sz="1100">
                  <a:solidFill>
                    <a:schemeClr val="dk1"/>
                  </a:solidFill>
                </a:rPr>
                <a:t>Daisy UI</a:t>
              </a:r>
              <a:endParaRPr sz="1100">
                <a:solidFill>
                  <a:schemeClr val="dk1"/>
                </a:solidFill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lang="en" sz="1100">
                  <a:solidFill>
                    <a:schemeClr val="dk1"/>
                  </a:solidFill>
                </a:rPr>
                <a:t>Javascript</a:t>
              </a:r>
              <a:endParaRPr sz="1100">
                <a:solidFill>
                  <a:schemeClr val="dk1"/>
                </a:solidFill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lang="en" sz="1100">
                  <a:solidFill>
                    <a:schemeClr val="dk1"/>
                  </a:solidFill>
                </a:rPr>
                <a:t>Node.js</a:t>
              </a:r>
              <a:endParaRPr sz="1100">
                <a:solidFill>
                  <a:schemeClr val="dk1"/>
                </a:solidFill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lang="en" sz="1100">
                  <a:solidFill>
                    <a:schemeClr val="dk1"/>
                  </a:solidFill>
                </a:rPr>
                <a:t>Bcrypt</a:t>
              </a:r>
              <a:endParaRPr sz="1100">
                <a:solidFill>
                  <a:schemeClr val="dk1"/>
                </a:solidFill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lang="en" sz="1100">
                  <a:solidFill>
                    <a:schemeClr val="dk1"/>
                  </a:solidFill>
                </a:rPr>
                <a:t>Express</a:t>
              </a:r>
              <a:endParaRPr sz="1100">
                <a:solidFill>
                  <a:schemeClr val="dk1"/>
                </a:solidFill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lang="en" sz="1100">
                  <a:solidFill>
                    <a:schemeClr val="dk1"/>
                  </a:solidFill>
                </a:rPr>
                <a:t>MySQL2</a:t>
              </a:r>
              <a:endParaRPr sz="1100">
                <a:solidFill>
                  <a:schemeClr val="dk1"/>
                </a:solidFill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lang="en" sz="1100">
                  <a:solidFill>
                    <a:schemeClr val="dk1"/>
                  </a:solidFill>
                </a:rPr>
                <a:t>Sequelize</a:t>
              </a:r>
              <a:endParaRPr sz="1100">
                <a:solidFill>
                  <a:schemeClr val="dk1"/>
                </a:solidFill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lang="en" sz="1100">
                  <a:solidFill>
                    <a:schemeClr val="dk1"/>
                  </a:solidFill>
                </a:rPr>
                <a:t>DotEnv</a:t>
              </a:r>
              <a:endParaRPr sz="1100">
                <a:solidFill>
                  <a:schemeClr val="dk1"/>
                </a:solidFill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lang="en" sz="1100">
                  <a:solidFill>
                    <a:schemeClr val="dk1"/>
                  </a:solidFill>
                </a:rPr>
                <a:t>Multer</a:t>
              </a:r>
              <a:endParaRPr sz="1100">
                <a:solidFill>
                  <a:schemeClr val="dk1"/>
                </a:solidFill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lang="en" sz="1100">
                  <a:solidFill>
                    <a:schemeClr val="dk1"/>
                  </a:solidFill>
                </a:rPr>
                <a:t>Nodemon</a:t>
              </a:r>
              <a:endParaRPr sz="1100">
                <a:solidFill>
                  <a:schemeClr val="dk1"/>
                </a:solidFill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lang="en" sz="1100">
                  <a:solidFill>
                    <a:schemeClr val="dk1"/>
                  </a:solidFill>
                </a:rPr>
                <a:t>Eslint</a:t>
              </a:r>
              <a:endParaRPr sz="1100">
                <a:solidFill>
                  <a:schemeClr val="dk1"/>
                </a:solidFill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lang="en" sz="1100">
                  <a:solidFill>
                    <a:schemeClr val="dk1"/>
                  </a:solidFill>
                </a:rPr>
                <a:t>Prettier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3F3F3F"/>
                </a:solidFill>
              </a:endParaRPr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p35"/>
          <p:cNvSpPr txBox="1"/>
          <p:nvPr/>
        </p:nvSpPr>
        <p:spPr>
          <a:xfrm flipH="1">
            <a:off x="1969025" y="892975"/>
            <a:ext cx="23577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DayJs (to get the date and time)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Express-Session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Express-Handlebars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Connect-Session-Sequelize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Eslint-config-prettier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6"/>
          <p:cNvSpPr/>
          <p:nvPr/>
        </p:nvSpPr>
        <p:spPr>
          <a:xfrm>
            <a:off x="3358650" y="1947225"/>
            <a:ext cx="24267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DEMO</a:t>
            </a:r>
            <a:endParaRPr sz="6200"/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/>
          <p:nvPr/>
        </p:nvSpPr>
        <p:spPr>
          <a:xfrm>
            <a:off x="3014375" y="198425"/>
            <a:ext cx="2167200" cy="320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7"/>
          <p:cNvSpPr txBox="1"/>
          <p:nvPr/>
        </p:nvSpPr>
        <p:spPr>
          <a:xfrm>
            <a:off x="2374200" y="104675"/>
            <a:ext cx="4395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Direction for Future Development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257" name="Google Shape;257;p37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550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450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-385762" lvl="0" marL="457200" rtl="0" algn="l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 sz="4500">
                <a:highlight>
                  <a:srgbClr val="FFFFFF"/>
                </a:highlight>
              </a:rPr>
              <a:t>Expanding categories</a:t>
            </a:r>
            <a:endParaRPr sz="4500">
              <a:highlight>
                <a:srgbClr val="FFFFFF"/>
              </a:highlight>
            </a:endParaRPr>
          </a:p>
          <a:p>
            <a:pPr indent="-385762" lvl="0" marL="457200" rtl="0" algn="l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 sz="4500">
                <a:highlight>
                  <a:srgbClr val="FFFFFF"/>
                </a:highlight>
              </a:rPr>
              <a:t>Introducing </a:t>
            </a:r>
            <a:r>
              <a:rPr lang="en" sz="4500">
                <a:highlight>
                  <a:srgbClr val="FFFFFF"/>
                </a:highlight>
              </a:rPr>
              <a:t>Let's</a:t>
            </a:r>
            <a:r>
              <a:rPr lang="en" sz="4500">
                <a:highlight>
                  <a:srgbClr val="FFFFFF"/>
                </a:highlight>
              </a:rPr>
              <a:t> Brag tags</a:t>
            </a:r>
            <a:endParaRPr sz="4500">
              <a:highlight>
                <a:srgbClr val="FFFFFF"/>
              </a:highlight>
            </a:endParaRPr>
          </a:p>
          <a:p>
            <a:pPr indent="-385762" lvl="0" marL="457200" rtl="0" algn="l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 sz="4500">
                <a:highlight>
                  <a:srgbClr val="FFFFFF"/>
                </a:highlight>
              </a:rPr>
              <a:t>Supercharged search</a:t>
            </a:r>
            <a:endParaRPr sz="4500">
              <a:highlight>
                <a:srgbClr val="FFFFFF"/>
              </a:highlight>
            </a:endParaRPr>
          </a:p>
          <a:p>
            <a:pPr indent="-385762" lvl="0" marL="457200" rtl="0" algn="l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 sz="4500">
                <a:highlight>
                  <a:srgbClr val="FFFFFF"/>
                </a:highlight>
              </a:rPr>
              <a:t>Live chat</a:t>
            </a:r>
            <a:endParaRPr sz="4500">
              <a:highlight>
                <a:srgbClr val="FFFFFF"/>
              </a:highlight>
            </a:endParaRPr>
          </a:p>
          <a:p>
            <a:pPr indent="-385762" lvl="0" marL="457200" rtl="0" algn="l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 sz="4500">
                <a:highlight>
                  <a:srgbClr val="FFFFFF"/>
                </a:highlight>
              </a:rPr>
              <a:t>Collecting more user data</a:t>
            </a:r>
            <a:endParaRPr sz="4500">
              <a:highlight>
                <a:srgbClr val="FFFFFF"/>
              </a:highlight>
            </a:endParaRPr>
          </a:p>
          <a:p>
            <a:pPr indent="-385762" lvl="0" marL="457200" rtl="0" algn="l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 sz="4500">
                <a:highlight>
                  <a:srgbClr val="FFFFFF"/>
                </a:highlight>
              </a:rPr>
              <a:t>More features</a:t>
            </a:r>
            <a:endParaRPr sz="4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1D1C1D"/>
                </a:solidFill>
                <a:highlight>
                  <a:srgbClr val="FFFFFF"/>
                </a:highlight>
              </a:rPr>
              <a:t> </a:t>
            </a:r>
            <a:endParaRPr sz="450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千图网海量PPT模板www.58pic.com​​">
  <a:themeElements>
    <a:clrScheme name="自定义 1033">
      <a:dk1>
        <a:srgbClr val="000000"/>
      </a:dk1>
      <a:lt1>
        <a:srgbClr val="FFFFFF"/>
      </a:lt1>
      <a:dk2>
        <a:srgbClr val="5A6378"/>
      </a:dk2>
      <a:lt2>
        <a:srgbClr val="7F7F7F"/>
      </a:lt2>
      <a:accent1>
        <a:srgbClr val="C9934B"/>
      </a:accent1>
      <a:accent2>
        <a:srgbClr val="2F2F2F"/>
      </a:accent2>
      <a:accent3>
        <a:srgbClr val="C9934B"/>
      </a:accent3>
      <a:accent4>
        <a:srgbClr val="2F2F2F"/>
      </a:accent4>
      <a:accent5>
        <a:srgbClr val="C9934B"/>
      </a:accent5>
      <a:accent6>
        <a:srgbClr val="2F2F2F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