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7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3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9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9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54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0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83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741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62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6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5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01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6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0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702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60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itios.inai.org.mx/gobiernoabierto/en/?page_id=80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Iris Dataset Data Visualization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717199"/>
            <a:ext cx="5308866" cy="137765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By: Yukttam Shrivastava</a:t>
            </a:r>
          </a:p>
          <a:p>
            <a:r>
              <a:rPr lang="en-IN" dirty="0"/>
              <a:t>Course: BBA DA&amp;AI</a:t>
            </a:r>
          </a:p>
          <a:p>
            <a:r>
              <a:rPr lang="en-IN" dirty="0"/>
              <a:t>SEM: IV</a:t>
            </a:r>
          </a:p>
          <a:p>
            <a:r>
              <a:rPr lang="en-IN" dirty="0"/>
              <a:t>YEAR: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F46EC-8F63-1A6D-BAD7-8098F71B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6" y="1465976"/>
            <a:ext cx="7562087" cy="4719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E8018A-9FE4-D0BA-5C04-C9BFA509FB64}"/>
              </a:ext>
            </a:extLst>
          </p:cNvPr>
          <p:cNvSpPr txBox="1"/>
          <p:nvPr/>
        </p:nvSpPr>
        <p:spPr>
          <a:xfrm>
            <a:off x="813816" y="672766"/>
            <a:ext cx="734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304485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 CHART </a:t>
            </a:r>
            <a:r>
              <a:rPr dirty="0"/>
              <a:t>Code Explanation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9D4C11-FEA7-1FB3-FACB-71AEC6838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28" y="2918298"/>
            <a:ext cx="7331456" cy="2155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A78F9-D8DA-F13D-EE06-C308A0AE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302" y="1458232"/>
            <a:ext cx="5981659" cy="4443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5EE72D-57AF-2CD4-E84F-4BF3612464F2}"/>
              </a:ext>
            </a:extLst>
          </p:cNvPr>
          <p:cNvSpPr txBox="1"/>
          <p:nvPr/>
        </p:nvSpPr>
        <p:spPr>
          <a:xfrm>
            <a:off x="813816" y="578304"/>
            <a:ext cx="734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66764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dataset used is the famous Iris dataset, which includes:</a:t>
            </a:r>
          </a:p>
          <a:p>
            <a:r>
              <a:rPr sz="2400" dirty="0"/>
              <a:t>150 samples of iris flowers</a:t>
            </a:r>
          </a:p>
          <a:p>
            <a:r>
              <a:rPr sz="2400" dirty="0"/>
              <a:t>4 features: Sepal Length, Sepal Width, Petal Length, Petal Width</a:t>
            </a:r>
          </a:p>
          <a:p>
            <a:r>
              <a:rPr sz="2400" dirty="0"/>
              <a:t>3 classes: Iris-</a:t>
            </a:r>
            <a:r>
              <a:rPr sz="2400" dirty="0" err="1"/>
              <a:t>setosa</a:t>
            </a:r>
            <a:r>
              <a:rPr sz="2400" dirty="0"/>
              <a:t>, Iris-versicolor, Iris-virginica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6000" dirty="0"/>
              <a:t>Iris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D492B-4FC3-1098-4C13-A84C7A71A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91456" y="2905811"/>
            <a:ext cx="2487168" cy="2856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IN" dirty="0"/>
              <a:t>IMPORTS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pandas as pd </a:t>
            </a:r>
          </a:p>
          <a:p>
            <a:r>
              <a:t>import matplotlib.pyplot as plt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3BCDB-8B31-A409-7443-412147FDC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98" y="3756926"/>
            <a:ext cx="6917002" cy="2076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 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load the dataset</a:t>
            </a:r>
          </a:p>
          <a:p>
            <a:r>
              <a:t>df = pd.read_csv("Iris.csv")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31323-4914-5C3E-8CE6-CA82A0510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33" y="3950208"/>
            <a:ext cx="6844734" cy="11828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ID COLUMN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 Remove the 'Id' column</a:t>
            </a:r>
          </a:p>
          <a:p>
            <a:r>
              <a:t>df.drop(columns=['Id'], inplace=True)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F3D20-40B3-D739-9BE9-43650A95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82" y="4141419"/>
            <a:ext cx="702343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624" y="356616"/>
            <a:ext cx="6464808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Scatter Plot </a:t>
            </a:r>
            <a:r>
              <a:rPr sz="4000" dirty="0"/>
              <a:t>Code Explanation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4D163-8513-0B89-C6CA-486841CF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26" y="1865376"/>
            <a:ext cx="7595748" cy="35844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B8B5D01-FE9D-ED8D-CE84-E4867B840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358133"/>
            <a:ext cx="6787238" cy="4141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BDAD6D-AE1B-4E61-6C7B-E00C93EBFE3E}"/>
              </a:ext>
            </a:extLst>
          </p:cNvPr>
          <p:cNvSpPr txBox="1"/>
          <p:nvPr/>
        </p:nvSpPr>
        <p:spPr>
          <a:xfrm>
            <a:off x="813816" y="578304"/>
            <a:ext cx="7342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SCATTER PLOT </a:t>
            </a:r>
          </a:p>
        </p:txBody>
      </p:sp>
    </p:spTree>
    <p:extLst>
      <p:ext uri="{BB962C8B-B14F-4D97-AF65-F5344CB8AC3E}">
        <p14:creationId xmlns:p14="http://schemas.microsoft.com/office/powerpoint/2010/main" val="1118228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 </a:t>
            </a:r>
            <a:r>
              <a:rPr dirty="0"/>
              <a:t>Code Explanation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55D94F-C158-34A9-A278-2E6CF07A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31" y="2785708"/>
            <a:ext cx="7508738" cy="253233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132</Words>
  <Application>Microsoft Office PowerPoint</Application>
  <PresentationFormat>On-screen Show (4:3)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Iris Dataset Data Visualization Project</vt:lpstr>
      <vt:lpstr>Dataset Overview</vt:lpstr>
      <vt:lpstr>DATASET</vt:lpstr>
      <vt:lpstr> IMPORTS</vt:lpstr>
      <vt:lpstr>LOAD DATASET</vt:lpstr>
      <vt:lpstr>REMOVE ID COLUMN</vt:lpstr>
      <vt:lpstr>Scatter Plot Code Explanation</vt:lpstr>
      <vt:lpstr>PowerPoint Presentation</vt:lpstr>
      <vt:lpstr>Histogram Code Explanation</vt:lpstr>
      <vt:lpstr>PowerPoint Presentation</vt:lpstr>
      <vt:lpstr>PIE CHART Code Explanation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yukttam shrivastava</dc:creator>
  <cp:keywords/>
  <dc:description>generated using python-pptx</dc:description>
  <cp:lastModifiedBy>yukttam shrivastava</cp:lastModifiedBy>
  <cp:revision>2</cp:revision>
  <dcterms:created xsi:type="dcterms:W3CDTF">2013-01-27T09:14:16Z</dcterms:created>
  <dcterms:modified xsi:type="dcterms:W3CDTF">2025-06-06T10:28:52Z</dcterms:modified>
  <cp:category/>
</cp:coreProperties>
</file>