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6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2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0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8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13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0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0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6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9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3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74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brunoripa/apache-beam-a-python-example-5644ca4ed581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johnsamuel.info/en/teaching/courses/2017/DataMining/class1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-craft.org/r-news/top-8-resources-for-learning-data-analysis-with-panda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tempkaew.blogspot.com/2014/09/simple-im-script-csv-file.html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D3B3-DE2C-5E81-0F6F-84BED419E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ETL PIPELINE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10F5F-4BE4-8F45-3EA1-4A11199FB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686050" cy="1463040"/>
          </a:xfrm>
        </p:spPr>
        <p:txBody>
          <a:bodyPr/>
          <a:lstStyle/>
          <a:p>
            <a:r>
              <a:rPr lang="en-IN" dirty="0"/>
              <a:t>BY- YUKTTAM SHRIVASTAVA</a:t>
            </a:r>
          </a:p>
          <a:p>
            <a:r>
              <a:rPr lang="en-IN" dirty="0"/>
              <a:t>COURSE: BBA DA&amp;AI </a:t>
            </a:r>
          </a:p>
          <a:p>
            <a:r>
              <a:rPr lang="en-IN" dirty="0"/>
              <a:t>SEM: IV</a:t>
            </a:r>
          </a:p>
          <a:p>
            <a:r>
              <a:rPr lang="en-IN" dirty="0"/>
              <a:t>YEAR: II</a:t>
            </a:r>
          </a:p>
        </p:txBody>
      </p:sp>
    </p:spTree>
    <p:extLst>
      <p:ext uri="{BB962C8B-B14F-4D97-AF65-F5344CB8AC3E}">
        <p14:creationId xmlns:p14="http://schemas.microsoft.com/office/powerpoint/2010/main" val="417873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ETL Pipeline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demonstration of Extract, Transform, Load process using Python.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28678C0-6201-6CAD-5724-DAF8DA04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38350" y="2908300"/>
            <a:ext cx="5067300" cy="3400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87E2F0-7384-4169-AF11-FBF624C8D8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68942" y="227598"/>
            <a:ext cx="2035260" cy="17472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Extract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Extract data from a CSV file using pandas.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6732C-5288-6A95-07FC-B3BEA9866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1225" r="50980"/>
          <a:stretch>
            <a:fillRect/>
          </a:stretch>
        </p:blipFill>
        <p:spPr>
          <a:xfrm>
            <a:off x="7074211" y="3388123"/>
            <a:ext cx="1597168" cy="1527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3BE83B-8FA7-4B62-3EFB-882EBC49E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2221" y="3318019"/>
            <a:ext cx="1667256" cy="1667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C74981-FE15-44FA-47F1-476E116E9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9057" y="3575304"/>
            <a:ext cx="4572638" cy="11526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 data, format dates, remove duplicates, and compute total price.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19AAC-51D4-F4C2-BF57-710A7FF1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29" y="3428999"/>
            <a:ext cx="7887342" cy="23042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Load the cleaned data to a new CSV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4A572-C7BE-6FC0-0F91-D5C76808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33" y="2995552"/>
            <a:ext cx="6920803" cy="15398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ETL pipeline showcases basic data processing using Python and pandas.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85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ETL PIPELINE PROJECT</vt:lpstr>
      <vt:lpstr>ETL Pipeline Project</vt:lpstr>
      <vt:lpstr>Extract Phase</vt:lpstr>
      <vt:lpstr>Transform Phase</vt:lpstr>
      <vt:lpstr>Load Phase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yukttam shrivastava</dc:creator>
  <cp:keywords/>
  <dc:description>generated using python-pptx</dc:description>
  <cp:lastModifiedBy>yukttam shrivastava</cp:lastModifiedBy>
  <cp:revision>2</cp:revision>
  <dcterms:created xsi:type="dcterms:W3CDTF">2013-01-27T09:14:16Z</dcterms:created>
  <dcterms:modified xsi:type="dcterms:W3CDTF">2025-06-06T09:40:31Z</dcterms:modified>
  <cp:category/>
</cp:coreProperties>
</file>