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Superstore Sales Dashboard Explanation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sz="2800" dirty="0">
                <a:solidFill>
                  <a:srgbClr val="FF0000"/>
                </a:solidFill>
              </a:rPr>
              <a:t>Power BI Report Summary </a:t>
            </a:r>
            <a:endParaRPr lang="en-IN" sz="2800" dirty="0">
              <a:solidFill>
                <a:srgbClr val="FF0000"/>
              </a:solidFill>
            </a:endParaRPr>
          </a:p>
          <a:p>
            <a:pPr algn="just"/>
            <a:r>
              <a:rPr lang="en-IN" sz="2800" dirty="0">
                <a:solidFill>
                  <a:schemeClr val="tx1"/>
                </a:solidFill>
              </a:rPr>
              <a:t>By: Yukttam Shrivastava</a:t>
            </a:r>
          </a:p>
          <a:p>
            <a:pPr algn="just"/>
            <a:r>
              <a:rPr lang="en-IN" sz="2800" dirty="0">
                <a:solidFill>
                  <a:schemeClr val="tx1"/>
                </a:solidFill>
              </a:rPr>
              <a:t>COURSE: BBA DA&amp;AI</a:t>
            </a:r>
          </a:p>
          <a:p>
            <a:pPr algn="just"/>
            <a:r>
              <a:rPr lang="en-IN" sz="2800" dirty="0">
                <a:solidFill>
                  <a:schemeClr val="tx1"/>
                </a:solidFill>
              </a:rPr>
              <a:t>SEM: IV</a:t>
            </a:r>
          </a:p>
          <a:p>
            <a:pPr algn="just"/>
            <a:r>
              <a:rPr lang="en-IN" sz="2800" dirty="0">
                <a:solidFill>
                  <a:schemeClr val="tx1"/>
                </a:solidFill>
              </a:rPr>
              <a:t>YEAR: II </a:t>
            </a:r>
            <a:endParaRPr sz="28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864DCA-E4AC-DC98-B2EB-82CE5462D2BD}"/>
              </a:ext>
            </a:extLst>
          </p:cNvPr>
          <p:cNvSpPr/>
          <p:nvPr/>
        </p:nvSpPr>
        <p:spPr>
          <a:xfrm>
            <a:off x="0" y="0"/>
            <a:ext cx="9144000" cy="106070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9304"/>
            <a:ext cx="8229600" cy="4525963"/>
          </a:xfrm>
        </p:spPr>
        <p:txBody>
          <a:bodyPr>
            <a:normAutofit/>
          </a:bodyPr>
          <a:lstStyle/>
          <a:p>
            <a:r>
              <a:rPr sz="2400" dirty="0"/>
              <a:t>This Power BI report is built on the Superstore US 2015 data and includes:</a:t>
            </a:r>
          </a:p>
          <a:p>
            <a:r>
              <a:rPr sz="2400" dirty="0"/>
              <a:t> Order information (date, ID, priority, shipping mode)</a:t>
            </a:r>
          </a:p>
          <a:p>
            <a:r>
              <a:rPr sz="2400" dirty="0"/>
              <a:t>Customer and geographic details</a:t>
            </a:r>
          </a:p>
          <a:p>
            <a:r>
              <a:rPr sz="2400" dirty="0"/>
              <a:t>Product category and sub-category</a:t>
            </a:r>
          </a:p>
          <a:p>
            <a:r>
              <a:rPr sz="2400" dirty="0"/>
              <a:t>Sales, profit, discount, and quantity metrics</a:t>
            </a:r>
          </a:p>
          <a:p>
            <a:r>
              <a:rPr sz="2400" dirty="0"/>
              <a:t>The goal is to identify trends, best performing regions, products, and profit drivers.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B60E28-CF8C-3AAB-8681-C317BF14933B}"/>
              </a:ext>
            </a:extLst>
          </p:cNvPr>
          <p:cNvSpPr/>
          <p:nvPr/>
        </p:nvSpPr>
        <p:spPr>
          <a:xfrm>
            <a:off x="0" y="5815267"/>
            <a:ext cx="9144000" cy="106070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by Region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0405" y="4946585"/>
            <a:ext cx="707460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sz="2000" dirty="0"/>
              <a:t>This bar chart shows total sales for each region. </a:t>
            </a: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sz="2000" dirty="0"/>
              <a:t>The </a:t>
            </a:r>
            <a:r>
              <a:rPr lang="en-IN" sz="2000" dirty="0"/>
              <a:t>West</a:t>
            </a:r>
            <a:r>
              <a:rPr sz="2000" dirty="0"/>
              <a:t> region has the highest sales followed by the East.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2BAAF3-291F-FE7E-0859-895F568C3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405" y="1332841"/>
            <a:ext cx="7163190" cy="338764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841F26D-4EDB-9F88-58E4-698B3533743B}"/>
              </a:ext>
            </a:extLst>
          </p:cNvPr>
          <p:cNvSpPr/>
          <p:nvPr/>
        </p:nvSpPr>
        <p:spPr>
          <a:xfrm>
            <a:off x="0" y="5797296"/>
            <a:ext cx="9144000" cy="106070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108" y="337521"/>
            <a:ext cx="7415784" cy="831786"/>
          </a:xfrm>
        </p:spPr>
        <p:txBody>
          <a:bodyPr/>
          <a:lstStyle/>
          <a:p>
            <a:r>
              <a:rPr dirty="0"/>
              <a:t>Sales by Product Category</a:t>
            </a:r>
          </a:p>
        </p:txBody>
      </p:sp>
      <p:pic>
        <p:nvPicPr>
          <p:cNvPr id="3" name="Picture 2" descr="sales_by_catego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096" y="1243584"/>
            <a:ext cx="5321808" cy="354787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9612" y="4944231"/>
            <a:ext cx="7078413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sz="2000" dirty="0"/>
              <a:t>Furniture and Technology categories drive the majority of sales</a:t>
            </a: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sz="2000" dirty="0"/>
              <a:t>Office Supplies has relatively lower revenue.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F968CC-AD55-8DAA-9C01-67400B6D21DF}"/>
              </a:ext>
            </a:extLst>
          </p:cNvPr>
          <p:cNvSpPr/>
          <p:nvPr/>
        </p:nvSpPr>
        <p:spPr>
          <a:xfrm>
            <a:off x="0" y="5797296"/>
            <a:ext cx="9144000" cy="106070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Monthly Sales Trend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370" y="4601961"/>
            <a:ext cx="58410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sz="2000" dirty="0"/>
              <a:t>Sales peak around March and </a:t>
            </a:r>
            <a:r>
              <a:rPr lang="en-IN" sz="2000" dirty="0"/>
              <a:t>June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sz="2000" dirty="0"/>
              <a:t>showing potential promotional or seasonal impact.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578DF4-1EF1-16A6-028F-751D6A2EA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370" y="1417638"/>
            <a:ext cx="7439260" cy="26968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6641A58-1AE1-4193-91E9-0AF468371F51}"/>
              </a:ext>
            </a:extLst>
          </p:cNvPr>
          <p:cNvSpPr/>
          <p:nvPr/>
        </p:nvSpPr>
        <p:spPr>
          <a:xfrm>
            <a:off x="0" y="5797296"/>
            <a:ext cx="9144000" cy="106070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Top 10 States by Profit</a:t>
            </a:r>
          </a:p>
        </p:txBody>
      </p:sp>
      <p:pic>
        <p:nvPicPr>
          <p:cNvPr id="3" name="Picture 2" descr="profit_by_st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402" y="1417638"/>
            <a:ext cx="4997196" cy="33314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5414" y="4749102"/>
            <a:ext cx="80182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sz="2000" dirty="0"/>
              <a:t>This bar chart identifies the most profitable states.</a:t>
            </a: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sz="2000" dirty="0"/>
              <a:t>California is the leader, while some states show negative profit.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E7021A-6E8C-B34A-F6EB-9A7872BB3B50}"/>
              </a:ext>
            </a:extLst>
          </p:cNvPr>
          <p:cNvSpPr/>
          <p:nvPr/>
        </p:nvSpPr>
        <p:spPr>
          <a:xfrm>
            <a:off x="0" y="5797296"/>
            <a:ext cx="9144000" cy="106070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Shipping Mode Usage</a:t>
            </a:r>
          </a:p>
        </p:txBody>
      </p:sp>
      <p:pic>
        <p:nvPicPr>
          <p:cNvPr id="3" name="Picture 2" descr="shipping_mo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220" y="1434048"/>
            <a:ext cx="5623560" cy="37490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0085" y="5201376"/>
            <a:ext cx="860383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 b="1" dirty="0"/>
              <a:t>The pie chart shows Regular Air and Delivery Truck are the most used shipping modes, indicating their popularity.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D1359C-21A4-C45B-9825-22F32B29E0C6}"/>
              </a:ext>
            </a:extLst>
          </p:cNvPr>
          <p:cNvSpPr/>
          <p:nvPr/>
        </p:nvSpPr>
        <p:spPr>
          <a:xfrm>
            <a:off x="0" y="5797296"/>
            <a:ext cx="9144000" cy="106070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Key Insights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West region and California are top performers in terms of sales and profit.</a:t>
            </a:r>
          </a:p>
          <a:p>
            <a:r>
              <a:rPr sz="2400" dirty="0"/>
              <a:t>Furniture and Technology lead product sales.</a:t>
            </a:r>
          </a:p>
          <a:p>
            <a:r>
              <a:rPr sz="2400" dirty="0"/>
              <a:t>Regular Air and Delivery Truck dominate shipping modes.</a:t>
            </a:r>
          </a:p>
          <a:p>
            <a:r>
              <a:rPr sz="2400" dirty="0"/>
              <a:t>Discounts can negatively affect profitability.</a:t>
            </a:r>
          </a:p>
          <a:p>
            <a:r>
              <a:rPr sz="2400" dirty="0"/>
              <a:t>March and November show strong seasonal sales trends.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073708-632E-FD90-F838-CB984179851A}"/>
              </a:ext>
            </a:extLst>
          </p:cNvPr>
          <p:cNvSpPr/>
          <p:nvPr/>
        </p:nvSpPr>
        <p:spPr>
          <a:xfrm>
            <a:off x="0" y="5797296"/>
            <a:ext cx="9144000" cy="106070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246</Words>
  <Application>Microsoft Office PowerPoint</Application>
  <PresentationFormat>On-screen Show (4:3)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Superstore Sales Dashboard Explanation</vt:lpstr>
      <vt:lpstr>Dataset Overview</vt:lpstr>
      <vt:lpstr>Sales by Region</vt:lpstr>
      <vt:lpstr>Sales by Product Category</vt:lpstr>
      <vt:lpstr>Monthly Sales Trend</vt:lpstr>
      <vt:lpstr>Top 10 States by Profit</vt:lpstr>
      <vt:lpstr>Shipping Mode Usage</vt:lpstr>
      <vt:lpstr>Key Insights 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yukttam shrivastava</dc:creator>
  <cp:keywords/>
  <dc:description>generated using python-pptx</dc:description>
  <cp:lastModifiedBy>yukttam shrivastava</cp:lastModifiedBy>
  <cp:revision>2</cp:revision>
  <dcterms:created xsi:type="dcterms:W3CDTF">2013-01-27T09:14:16Z</dcterms:created>
  <dcterms:modified xsi:type="dcterms:W3CDTF">2025-06-06T09:24:08Z</dcterms:modified>
  <cp:category/>
</cp:coreProperties>
</file>