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FCF"/>
    <a:srgbClr val="FFEFDB"/>
    <a:srgbClr val="F9E5B3"/>
    <a:srgbClr val="E5E5E5"/>
    <a:srgbClr val="FAADC5"/>
    <a:srgbClr val="81552F"/>
    <a:srgbClr val="F2F2F2"/>
    <a:srgbClr val="FEC68B"/>
    <a:srgbClr val="8C5F37"/>
    <a:srgbClr val="A375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78"/>
    <p:restoredTop sz="94718"/>
  </p:normalViewPr>
  <p:slideViewPr>
    <p:cSldViewPr snapToGrid="0">
      <p:cViewPr>
        <p:scale>
          <a:sx n="62" d="100"/>
          <a:sy n="62" d="100"/>
        </p:scale>
        <p:origin x="1728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880DA-9BF8-0C4E-A1A8-10A9BF8FFA5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0A339-FAA0-CD4B-A32A-20A502E54C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116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0A339-FAA0-CD4B-A32A-20A502E54C4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218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E467F9-2F73-E0C6-17B4-4597F6B4E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CD03D5-21CD-2ACE-9F6A-37EAA9061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A5FE62-03FF-1F48-C47F-F6D2B42F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1BB259-1B0B-5D35-DB70-A264EEE9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8A50-47FB-2168-5FD0-DC6DC1B8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62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29262-4044-348C-43E0-52B751941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6250E7-55A5-D165-C8AE-CA17F5E1E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44697E-53CC-3E94-F15E-6047A3651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50951F-597C-D9B3-C2A5-6CE5C868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AE606E-2EA8-6B4E-49B9-EFD4A354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67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7A7529-BFF1-E6B4-CC6B-9EE999A6A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2D6CD9-26DD-6A44-DD4E-3A79BFC39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BF44A8-79AB-103A-7F60-3C61CC9D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6D2FFE-B57B-823E-C6D1-01A83B4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3B06E9-4151-04D9-E1C9-3750E769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31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196C1C-89E5-E471-BDDA-71EAEB32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6482A3-EF4C-B268-F00E-1DE1ABB4B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4C11F-039E-26BB-4817-4465B846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1C5F95-152F-713C-43BF-5457339B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C4D52-E95B-7C8A-BFD0-3DA48BDE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069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3B7E0-3CBB-E468-00AF-84C8AFFCC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ED573D-B030-0C60-8409-8571B8451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FE21E1-E4A4-E44B-9D35-770A5800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932D5-7DCE-24B9-CB68-BD393FE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ADDFD9-432D-646D-9B17-C5CF0112D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14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B0444-E725-EAED-013F-A10FF46F3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6C80D8-AB0E-11C1-FC40-459919783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F886C8-40AA-65C4-70EB-D48D80255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CEA97-E434-FC2A-0E16-D1CA313C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05A6F6-6229-5C6F-6BEB-23F8A537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84A3D-83E3-2232-0569-ACF1E5BF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3098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9B10F-3435-A693-59A4-AB788CDF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3C50CE-979D-80E5-17D8-D2494EE4B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BC91AC-D74E-96E7-6973-CE249E244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53B04F-8C55-3D0F-72E5-7714F34374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C8DDF9-2414-541B-AB56-97C87B5FA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9F6F9D-6557-F169-187A-7A3716BC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241D25-A76C-33BF-ACF3-0C4956E3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7620F30-E9FC-206B-AD73-28374CD0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422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8C5045-502F-E2DA-0024-33952FFEF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CE964A4-C0CC-2A8D-1840-63A79692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0C928D-DFC8-1AE6-DACD-BFF05AFA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7766C8-6EFB-D145-F310-C482D1D1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1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A1FF3D-CB93-CADD-E8AB-3F99071D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02BC80-CDFE-97EA-F346-4CAD65A6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32A723-C181-10C6-1E0B-911A3951B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674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33426-47BD-7041-07FD-B4A3F751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EA0FFB-F2DA-000F-808F-FF6A8F7AE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7DC44E-1051-71BE-335E-C372F35CF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DEC7F2-FC95-9B39-E557-4B742405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1035FDF-AC4C-FD89-397A-B55B716D5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39D10B-0C10-72A2-C081-BBCDC17B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92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50B9B-2DD2-BCC2-AC82-FF6F7483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8A1BC3-52A3-46C0-D56B-22470AD3F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FCBF52-CE21-4F85-B979-F3406D27F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A965DF-8D8A-5F5C-6716-6D200372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3A16B7-AED9-3390-E9B3-4F4039C1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99E057-37F1-8152-F6FD-A4DCFFD0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21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23A036D-7F9A-7C14-A0EB-C1C2521F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DBB632-C3F2-D92F-2869-CE6C39BD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2D03E6-FBF6-1B6D-594F-BFBD91B66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7B90-2A4F-DF4D-A348-8DBB6B983600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EF9C05-3A44-9313-2638-0B9F8DAFA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C824F-519C-8CC7-8524-A4D725C73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C8F50-3A34-2F43-89D1-17F0294DFD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41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正方形/長方形 681">
            <a:extLst>
              <a:ext uri="{FF2B5EF4-FFF2-40B4-BE49-F238E27FC236}">
                <a16:creationId xmlns:a16="http://schemas.microsoft.com/office/drawing/2014/main" id="{450982A8-D96C-F95A-1C44-6FD7C86D7181}"/>
              </a:ext>
            </a:extLst>
          </p:cNvPr>
          <p:cNvSpPr/>
          <p:nvPr/>
        </p:nvSpPr>
        <p:spPr>
          <a:xfrm>
            <a:off x="1580519" y="5686237"/>
            <a:ext cx="327004" cy="551062"/>
          </a:xfrm>
          <a:prstGeom prst="rect">
            <a:avLst/>
          </a:prstGeom>
          <a:solidFill>
            <a:srgbClr val="E5E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6" name="円/楕円 565">
            <a:extLst>
              <a:ext uri="{FF2B5EF4-FFF2-40B4-BE49-F238E27FC236}">
                <a16:creationId xmlns:a16="http://schemas.microsoft.com/office/drawing/2014/main" id="{6B2E304C-9DA1-C285-31DB-48CE3CC095A1}"/>
              </a:ext>
            </a:extLst>
          </p:cNvPr>
          <p:cNvSpPr/>
          <p:nvPr/>
        </p:nvSpPr>
        <p:spPr>
          <a:xfrm rot="20686632">
            <a:off x="549564" y="4812145"/>
            <a:ext cx="304800" cy="591128"/>
          </a:xfrm>
          <a:prstGeom prst="ellipse">
            <a:avLst/>
          </a:pr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9" name="フリーフォーム 468">
            <a:extLst>
              <a:ext uri="{FF2B5EF4-FFF2-40B4-BE49-F238E27FC236}">
                <a16:creationId xmlns:a16="http://schemas.microsoft.com/office/drawing/2014/main" id="{D2388BA8-79D6-2243-77B4-25453B722BE4}"/>
              </a:ext>
            </a:extLst>
          </p:cNvPr>
          <p:cNvSpPr/>
          <p:nvPr/>
        </p:nvSpPr>
        <p:spPr>
          <a:xfrm rot="11134493" flipH="1">
            <a:off x="9983794" y="4001487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0" name="フリーフォーム 469">
            <a:extLst>
              <a:ext uri="{FF2B5EF4-FFF2-40B4-BE49-F238E27FC236}">
                <a16:creationId xmlns:a16="http://schemas.microsoft.com/office/drawing/2014/main" id="{D742D435-B66D-9AF9-6E87-23F5869A503B}"/>
              </a:ext>
            </a:extLst>
          </p:cNvPr>
          <p:cNvSpPr/>
          <p:nvPr/>
        </p:nvSpPr>
        <p:spPr>
          <a:xfrm rot="10486109">
            <a:off x="10115206" y="3997137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7" name="フリーフォーム 466">
            <a:extLst>
              <a:ext uri="{FF2B5EF4-FFF2-40B4-BE49-F238E27FC236}">
                <a16:creationId xmlns:a16="http://schemas.microsoft.com/office/drawing/2014/main" id="{E9F995D2-4712-C93B-B6C9-C6F9DA6CC461}"/>
              </a:ext>
            </a:extLst>
          </p:cNvPr>
          <p:cNvSpPr/>
          <p:nvPr/>
        </p:nvSpPr>
        <p:spPr>
          <a:xfrm rot="11134493" flipH="1">
            <a:off x="8714068" y="4007704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8" name="フリーフォーム 467">
            <a:extLst>
              <a:ext uri="{FF2B5EF4-FFF2-40B4-BE49-F238E27FC236}">
                <a16:creationId xmlns:a16="http://schemas.microsoft.com/office/drawing/2014/main" id="{65926D9D-E3B6-2327-E918-D6344BC301FA}"/>
              </a:ext>
            </a:extLst>
          </p:cNvPr>
          <p:cNvSpPr/>
          <p:nvPr/>
        </p:nvSpPr>
        <p:spPr>
          <a:xfrm rot="10486109">
            <a:off x="8839217" y="4003354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5" name="フリーフォーム 464">
            <a:extLst>
              <a:ext uri="{FF2B5EF4-FFF2-40B4-BE49-F238E27FC236}">
                <a16:creationId xmlns:a16="http://schemas.microsoft.com/office/drawing/2014/main" id="{B4E6FEFF-9340-879A-2AD4-F11FAA0D4950}"/>
              </a:ext>
            </a:extLst>
          </p:cNvPr>
          <p:cNvSpPr/>
          <p:nvPr/>
        </p:nvSpPr>
        <p:spPr>
          <a:xfrm rot="11134493" flipH="1">
            <a:off x="7377180" y="4024679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6" name="フリーフォーム 465">
            <a:extLst>
              <a:ext uri="{FF2B5EF4-FFF2-40B4-BE49-F238E27FC236}">
                <a16:creationId xmlns:a16="http://schemas.microsoft.com/office/drawing/2014/main" id="{B6385A6A-CE53-0725-A307-45C503843D5D}"/>
              </a:ext>
            </a:extLst>
          </p:cNvPr>
          <p:cNvSpPr/>
          <p:nvPr/>
        </p:nvSpPr>
        <p:spPr>
          <a:xfrm rot="10486109">
            <a:off x="7515849" y="4020329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3" name="フリーフォーム 462">
            <a:extLst>
              <a:ext uri="{FF2B5EF4-FFF2-40B4-BE49-F238E27FC236}">
                <a16:creationId xmlns:a16="http://schemas.microsoft.com/office/drawing/2014/main" id="{F46F2187-1095-CD1F-5E99-0A6F32475D9B}"/>
              </a:ext>
            </a:extLst>
          </p:cNvPr>
          <p:cNvSpPr/>
          <p:nvPr/>
        </p:nvSpPr>
        <p:spPr>
          <a:xfrm rot="11134493" flipH="1">
            <a:off x="6054747" y="4036015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64" name="フリーフォーム 463">
            <a:extLst>
              <a:ext uri="{FF2B5EF4-FFF2-40B4-BE49-F238E27FC236}">
                <a16:creationId xmlns:a16="http://schemas.microsoft.com/office/drawing/2014/main" id="{2CC8BCB0-492B-A40E-CC3F-C258F6EB08F5}"/>
              </a:ext>
            </a:extLst>
          </p:cNvPr>
          <p:cNvSpPr/>
          <p:nvPr/>
        </p:nvSpPr>
        <p:spPr>
          <a:xfrm rot="10486109">
            <a:off x="6201165" y="4031665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21" name="グループ化 420">
            <a:extLst>
              <a:ext uri="{FF2B5EF4-FFF2-40B4-BE49-F238E27FC236}">
                <a16:creationId xmlns:a16="http://schemas.microsoft.com/office/drawing/2014/main" id="{86A39E00-20AB-3A66-42D1-EB48402E65B1}"/>
              </a:ext>
            </a:extLst>
          </p:cNvPr>
          <p:cNvGrpSpPr/>
          <p:nvPr/>
        </p:nvGrpSpPr>
        <p:grpSpPr>
          <a:xfrm>
            <a:off x="4250927" y="1862565"/>
            <a:ext cx="1679873" cy="1693983"/>
            <a:chOff x="425120" y="2002509"/>
            <a:chExt cx="1679873" cy="1693983"/>
          </a:xfrm>
        </p:grpSpPr>
        <p:sp>
          <p:nvSpPr>
            <p:cNvPr id="399" name="フローチャート: 照合 398">
              <a:extLst>
                <a:ext uri="{FF2B5EF4-FFF2-40B4-BE49-F238E27FC236}">
                  <a16:creationId xmlns:a16="http://schemas.microsoft.com/office/drawing/2014/main" id="{2608748D-40A1-3DCC-6372-4F3F09DA7045}"/>
                </a:ext>
              </a:extLst>
            </p:cNvPr>
            <p:cNvSpPr/>
            <p:nvPr/>
          </p:nvSpPr>
          <p:spPr>
            <a:xfrm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2" name="フローチャート: 照合 401">
              <a:extLst>
                <a:ext uri="{FF2B5EF4-FFF2-40B4-BE49-F238E27FC236}">
                  <a16:creationId xmlns:a16="http://schemas.microsoft.com/office/drawing/2014/main" id="{26290EE6-67DA-020B-7790-80D1EDF26867}"/>
                </a:ext>
              </a:extLst>
            </p:cNvPr>
            <p:cNvSpPr/>
            <p:nvPr/>
          </p:nvSpPr>
          <p:spPr>
            <a:xfrm rot="600000"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3" name="フローチャート: 照合 402">
              <a:extLst>
                <a:ext uri="{FF2B5EF4-FFF2-40B4-BE49-F238E27FC236}">
                  <a16:creationId xmlns:a16="http://schemas.microsoft.com/office/drawing/2014/main" id="{160EFC24-5404-A3CC-0BA3-567016C2BECA}"/>
                </a:ext>
              </a:extLst>
            </p:cNvPr>
            <p:cNvSpPr/>
            <p:nvPr/>
          </p:nvSpPr>
          <p:spPr>
            <a:xfrm rot="1200000"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4" name="フローチャート: 照合 403">
              <a:extLst>
                <a:ext uri="{FF2B5EF4-FFF2-40B4-BE49-F238E27FC236}">
                  <a16:creationId xmlns:a16="http://schemas.microsoft.com/office/drawing/2014/main" id="{9237FBA5-DC16-87F7-A310-DBCE661E56AE}"/>
                </a:ext>
              </a:extLst>
            </p:cNvPr>
            <p:cNvSpPr/>
            <p:nvPr/>
          </p:nvSpPr>
          <p:spPr>
            <a:xfrm rot="1800000"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5" name="フローチャート: 照合 404">
              <a:extLst>
                <a:ext uri="{FF2B5EF4-FFF2-40B4-BE49-F238E27FC236}">
                  <a16:creationId xmlns:a16="http://schemas.microsoft.com/office/drawing/2014/main" id="{9AC28554-167B-39D2-BA6F-D763740B6939}"/>
                </a:ext>
              </a:extLst>
            </p:cNvPr>
            <p:cNvSpPr/>
            <p:nvPr/>
          </p:nvSpPr>
          <p:spPr>
            <a:xfrm rot="2400000"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6" name="フローチャート: 照合 405">
              <a:extLst>
                <a:ext uri="{FF2B5EF4-FFF2-40B4-BE49-F238E27FC236}">
                  <a16:creationId xmlns:a16="http://schemas.microsoft.com/office/drawing/2014/main" id="{0C25F696-9877-9E89-3F7C-EDA11304D5A3}"/>
                </a:ext>
              </a:extLst>
            </p:cNvPr>
            <p:cNvSpPr/>
            <p:nvPr/>
          </p:nvSpPr>
          <p:spPr>
            <a:xfrm rot="3000000"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7" name="フローチャート: 照合 406">
              <a:extLst>
                <a:ext uri="{FF2B5EF4-FFF2-40B4-BE49-F238E27FC236}">
                  <a16:creationId xmlns:a16="http://schemas.microsoft.com/office/drawing/2014/main" id="{C0D85060-3515-B294-E307-1CC559CF7014}"/>
                </a:ext>
              </a:extLst>
            </p:cNvPr>
            <p:cNvSpPr/>
            <p:nvPr/>
          </p:nvSpPr>
          <p:spPr>
            <a:xfrm rot="3600000"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8" name="フローチャート: 照合 407">
              <a:extLst>
                <a:ext uri="{FF2B5EF4-FFF2-40B4-BE49-F238E27FC236}">
                  <a16:creationId xmlns:a16="http://schemas.microsoft.com/office/drawing/2014/main" id="{B3E61FC1-F748-EF4C-ED72-15A42F41722A}"/>
                </a:ext>
              </a:extLst>
            </p:cNvPr>
            <p:cNvSpPr/>
            <p:nvPr/>
          </p:nvSpPr>
          <p:spPr>
            <a:xfrm rot="4200000"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09" name="フローチャート: 照合 408">
              <a:extLst>
                <a:ext uri="{FF2B5EF4-FFF2-40B4-BE49-F238E27FC236}">
                  <a16:creationId xmlns:a16="http://schemas.microsoft.com/office/drawing/2014/main" id="{282D71D2-3298-B997-2EE8-C8040A6A33BA}"/>
                </a:ext>
              </a:extLst>
            </p:cNvPr>
            <p:cNvSpPr/>
            <p:nvPr/>
          </p:nvSpPr>
          <p:spPr>
            <a:xfrm rot="4800000"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0" name="フローチャート: 照合 409">
              <a:extLst>
                <a:ext uri="{FF2B5EF4-FFF2-40B4-BE49-F238E27FC236}">
                  <a16:creationId xmlns:a16="http://schemas.microsoft.com/office/drawing/2014/main" id="{933B21A5-AE85-C472-7B81-E9599AC77225}"/>
                </a:ext>
              </a:extLst>
            </p:cNvPr>
            <p:cNvSpPr/>
            <p:nvPr/>
          </p:nvSpPr>
          <p:spPr>
            <a:xfrm rot="5400000">
              <a:off x="1242197" y="201661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1" name="フローチャート: 照合 410">
              <a:extLst>
                <a:ext uri="{FF2B5EF4-FFF2-40B4-BE49-F238E27FC236}">
                  <a16:creationId xmlns:a16="http://schemas.microsoft.com/office/drawing/2014/main" id="{CD379E87-AB4B-FAB9-F650-DD956FAFD4F9}"/>
                </a:ext>
              </a:extLst>
            </p:cNvPr>
            <p:cNvSpPr/>
            <p:nvPr/>
          </p:nvSpPr>
          <p:spPr>
            <a:xfrm rot="16200000"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2" name="フローチャート: 照合 411">
              <a:extLst>
                <a:ext uri="{FF2B5EF4-FFF2-40B4-BE49-F238E27FC236}">
                  <a16:creationId xmlns:a16="http://schemas.microsoft.com/office/drawing/2014/main" id="{F22616F2-8D94-A1FB-5138-9B9B275ABF13}"/>
                </a:ext>
              </a:extLst>
            </p:cNvPr>
            <p:cNvSpPr/>
            <p:nvPr/>
          </p:nvSpPr>
          <p:spPr>
            <a:xfrm rot="16800000"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3" name="フローチャート: 照合 412">
              <a:extLst>
                <a:ext uri="{FF2B5EF4-FFF2-40B4-BE49-F238E27FC236}">
                  <a16:creationId xmlns:a16="http://schemas.microsoft.com/office/drawing/2014/main" id="{46CEC47B-3FF8-AE54-8170-D08F743BA861}"/>
                </a:ext>
              </a:extLst>
            </p:cNvPr>
            <p:cNvSpPr/>
            <p:nvPr/>
          </p:nvSpPr>
          <p:spPr>
            <a:xfrm rot="17400000"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4" name="フローチャート: 照合 413">
              <a:extLst>
                <a:ext uri="{FF2B5EF4-FFF2-40B4-BE49-F238E27FC236}">
                  <a16:creationId xmlns:a16="http://schemas.microsoft.com/office/drawing/2014/main" id="{416B5741-6A45-3DD9-AE7F-D2FCAE87E37C}"/>
                </a:ext>
              </a:extLst>
            </p:cNvPr>
            <p:cNvSpPr/>
            <p:nvPr/>
          </p:nvSpPr>
          <p:spPr>
            <a:xfrm rot="18000000"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5" name="フローチャート: 照合 414">
              <a:extLst>
                <a:ext uri="{FF2B5EF4-FFF2-40B4-BE49-F238E27FC236}">
                  <a16:creationId xmlns:a16="http://schemas.microsoft.com/office/drawing/2014/main" id="{90D09E7C-08D3-0263-202A-E571A88C7986}"/>
                </a:ext>
              </a:extLst>
            </p:cNvPr>
            <p:cNvSpPr/>
            <p:nvPr/>
          </p:nvSpPr>
          <p:spPr>
            <a:xfrm rot="18600000"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6" name="フローチャート: 照合 415">
              <a:extLst>
                <a:ext uri="{FF2B5EF4-FFF2-40B4-BE49-F238E27FC236}">
                  <a16:creationId xmlns:a16="http://schemas.microsoft.com/office/drawing/2014/main" id="{B5A600FD-0AF3-A88C-C125-5825737E068B}"/>
                </a:ext>
              </a:extLst>
            </p:cNvPr>
            <p:cNvSpPr/>
            <p:nvPr/>
          </p:nvSpPr>
          <p:spPr>
            <a:xfrm rot="19200000"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7" name="フローチャート: 照合 416">
              <a:extLst>
                <a:ext uri="{FF2B5EF4-FFF2-40B4-BE49-F238E27FC236}">
                  <a16:creationId xmlns:a16="http://schemas.microsoft.com/office/drawing/2014/main" id="{B310AC49-0AE3-DCF2-1AF8-BA833D95BC91}"/>
                </a:ext>
              </a:extLst>
            </p:cNvPr>
            <p:cNvSpPr/>
            <p:nvPr/>
          </p:nvSpPr>
          <p:spPr>
            <a:xfrm rot="19800000"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8" name="フローチャート: 照合 417">
              <a:extLst>
                <a:ext uri="{FF2B5EF4-FFF2-40B4-BE49-F238E27FC236}">
                  <a16:creationId xmlns:a16="http://schemas.microsoft.com/office/drawing/2014/main" id="{9536982C-D4CF-459F-30A5-32FCC85B0EC0}"/>
                </a:ext>
              </a:extLst>
            </p:cNvPr>
            <p:cNvSpPr/>
            <p:nvPr/>
          </p:nvSpPr>
          <p:spPr>
            <a:xfrm rot="20400000"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19" name="フローチャート: 照合 418">
              <a:extLst>
                <a:ext uri="{FF2B5EF4-FFF2-40B4-BE49-F238E27FC236}">
                  <a16:creationId xmlns:a16="http://schemas.microsoft.com/office/drawing/2014/main" id="{7737545A-BDBC-119B-9A2A-2CB806AAB45D}"/>
                </a:ext>
              </a:extLst>
            </p:cNvPr>
            <p:cNvSpPr/>
            <p:nvPr/>
          </p:nvSpPr>
          <p:spPr>
            <a:xfrm rot="21000000"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0" name="フローチャート: 照合 419">
              <a:extLst>
                <a:ext uri="{FF2B5EF4-FFF2-40B4-BE49-F238E27FC236}">
                  <a16:creationId xmlns:a16="http://schemas.microsoft.com/office/drawing/2014/main" id="{1E3B58D5-A144-1E36-2429-592072B322AC}"/>
                </a:ext>
              </a:extLst>
            </p:cNvPr>
            <p:cNvSpPr/>
            <p:nvPr/>
          </p:nvSpPr>
          <p:spPr>
            <a:xfrm>
              <a:off x="1242197" y="2002509"/>
              <a:ext cx="45719" cy="1679873"/>
            </a:xfrm>
            <a:prstGeom prst="flowChartCollate">
              <a:avLst/>
            </a:prstGeom>
            <a:solidFill>
              <a:srgbClr val="FFFF00"/>
            </a:solidFill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フレーム (半分) 44">
            <a:extLst>
              <a:ext uri="{FF2B5EF4-FFF2-40B4-BE49-F238E27FC236}">
                <a16:creationId xmlns:a16="http://schemas.microsoft.com/office/drawing/2014/main" id="{FC6B9AFC-13F0-743B-1DF2-8D865C76651A}"/>
              </a:ext>
            </a:extLst>
          </p:cNvPr>
          <p:cNvSpPr/>
          <p:nvPr/>
        </p:nvSpPr>
        <p:spPr>
          <a:xfrm rot="13443005">
            <a:off x="6458305" y="2092406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フレーム (半分) 45">
            <a:extLst>
              <a:ext uri="{FF2B5EF4-FFF2-40B4-BE49-F238E27FC236}">
                <a16:creationId xmlns:a16="http://schemas.microsoft.com/office/drawing/2014/main" id="{80BD047A-CB07-55B8-4A3C-CDC29FBB8E33}"/>
              </a:ext>
            </a:extLst>
          </p:cNvPr>
          <p:cNvSpPr/>
          <p:nvPr/>
        </p:nvSpPr>
        <p:spPr>
          <a:xfrm rot="16200000">
            <a:off x="6487838" y="2122881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5AE1FD94-3110-902D-9EDF-0E2B28C28EA1}"/>
              </a:ext>
            </a:extLst>
          </p:cNvPr>
          <p:cNvGrpSpPr/>
          <p:nvPr/>
        </p:nvGrpSpPr>
        <p:grpSpPr>
          <a:xfrm>
            <a:off x="4578567" y="2065787"/>
            <a:ext cx="1041237" cy="1306533"/>
            <a:chOff x="2794506" y="2928100"/>
            <a:chExt cx="1041237" cy="1306533"/>
          </a:xfrm>
        </p:grpSpPr>
        <p:sp>
          <p:nvSpPr>
            <p:cNvPr id="28" name="フレーム (半分) 27">
              <a:extLst>
                <a:ext uri="{FF2B5EF4-FFF2-40B4-BE49-F238E27FC236}">
                  <a16:creationId xmlns:a16="http://schemas.microsoft.com/office/drawing/2014/main" id="{C96D1661-EA9F-804F-9C7F-2F492947C60B}"/>
                </a:ext>
              </a:extLst>
            </p:cNvPr>
            <p:cNvSpPr/>
            <p:nvPr/>
          </p:nvSpPr>
          <p:spPr>
            <a:xfrm rot="2857347">
              <a:off x="3369338" y="4165353"/>
              <a:ext cx="70750" cy="67809"/>
            </a:xfrm>
            <a:prstGeom prst="halfFrame">
              <a:avLst>
                <a:gd name="adj1" fmla="val 10692"/>
                <a:gd name="adj2" fmla="val 100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フレーム (半分) 28">
              <a:extLst>
                <a:ext uri="{FF2B5EF4-FFF2-40B4-BE49-F238E27FC236}">
                  <a16:creationId xmlns:a16="http://schemas.microsoft.com/office/drawing/2014/main" id="{33BDFC6C-4BE9-7175-3232-1BC02DD6665A}"/>
                </a:ext>
              </a:extLst>
            </p:cNvPr>
            <p:cNvSpPr/>
            <p:nvPr/>
          </p:nvSpPr>
          <p:spPr>
            <a:xfrm rot="5400000">
              <a:off x="3337167" y="4141877"/>
              <a:ext cx="70750" cy="67809"/>
            </a:xfrm>
            <a:prstGeom prst="halfFrame">
              <a:avLst>
                <a:gd name="adj1" fmla="val 10692"/>
                <a:gd name="adj2" fmla="val 100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フレーム (半分) 25">
              <a:extLst>
                <a:ext uri="{FF2B5EF4-FFF2-40B4-BE49-F238E27FC236}">
                  <a16:creationId xmlns:a16="http://schemas.microsoft.com/office/drawing/2014/main" id="{C49969D6-7CA0-BA8C-C5B8-C354308DF966}"/>
                </a:ext>
              </a:extLst>
            </p:cNvPr>
            <p:cNvSpPr/>
            <p:nvPr/>
          </p:nvSpPr>
          <p:spPr>
            <a:xfrm rot="2857347">
              <a:off x="3206687" y="4165353"/>
              <a:ext cx="70750" cy="67809"/>
            </a:xfrm>
            <a:prstGeom prst="halfFrame">
              <a:avLst>
                <a:gd name="adj1" fmla="val 10692"/>
                <a:gd name="adj2" fmla="val 100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フレーム (半分) 26">
              <a:extLst>
                <a:ext uri="{FF2B5EF4-FFF2-40B4-BE49-F238E27FC236}">
                  <a16:creationId xmlns:a16="http://schemas.microsoft.com/office/drawing/2014/main" id="{88FB5010-5BE7-1CB2-8087-550E758E885F}"/>
                </a:ext>
              </a:extLst>
            </p:cNvPr>
            <p:cNvSpPr/>
            <p:nvPr/>
          </p:nvSpPr>
          <p:spPr>
            <a:xfrm rot="16200000" flipH="1">
              <a:off x="3240343" y="4141877"/>
              <a:ext cx="70750" cy="67809"/>
            </a:xfrm>
            <a:prstGeom prst="halfFrame">
              <a:avLst>
                <a:gd name="adj1" fmla="val 10692"/>
                <a:gd name="adj2" fmla="val 100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86A3C57E-95ED-B188-2635-E6960F93DD2B}"/>
                </a:ext>
              </a:extLst>
            </p:cNvPr>
            <p:cNvSpPr/>
            <p:nvPr/>
          </p:nvSpPr>
          <p:spPr>
            <a:xfrm>
              <a:off x="2859953" y="3088889"/>
              <a:ext cx="914400" cy="10666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4F58C724-14FE-94F0-A7FA-413873CFC375}"/>
                </a:ext>
              </a:extLst>
            </p:cNvPr>
            <p:cNvSpPr/>
            <p:nvPr/>
          </p:nvSpPr>
          <p:spPr>
            <a:xfrm>
              <a:off x="3108804" y="3466465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DC207367-C02F-CF1F-04D6-55B111637F7F}"/>
                </a:ext>
              </a:extLst>
            </p:cNvPr>
            <p:cNvSpPr/>
            <p:nvPr/>
          </p:nvSpPr>
          <p:spPr>
            <a:xfrm>
              <a:off x="3474425" y="346715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>
              <a:extLst>
                <a:ext uri="{FF2B5EF4-FFF2-40B4-BE49-F238E27FC236}">
                  <a16:creationId xmlns:a16="http://schemas.microsoft.com/office/drawing/2014/main" id="{3F83903F-441F-FFE1-0B29-9EAC9662E26F}"/>
                </a:ext>
              </a:extLst>
            </p:cNvPr>
            <p:cNvSpPr/>
            <p:nvPr/>
          </p:nvSpPr>
          <p:spPr>
            <a:xfrm rot="4663045">
              <a:off x="3097508" y="2988195"/>
              <a:ext cx="224913" cy="130890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>
              <a:extLst>
                <a:ext uri="{FF2B5EF4-FFF2-40B4-BE49-F238E27FC236}">
                  <a16:creationId xmlns:a16="http://schemas.microsoft.com/office/drawing/2014/main" id="{5CEF6795-A762-439D-4B62-43D3DD4A21F4}"/>
                </a:ext>
              </a:extLst>
            </p:cNvPr>
            <p:cNvSpPr/>
            <p:nvPr/>
          </p:nvSpPr>
          <p:spPr>
            <a:xfrm rot="16936955" flipH="1">
              <a:off x="3329795" y="2988195"/>
              <a:ext cx="224913" cy="130890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涙形 14">
              <a:extLst>
                <a:ext uri="{FF2B5EF4-FFF2-40B4-BE49-F238E27FC236}">
                  <a16:creationId xmlns:a16="http://schemas.microsoft.com/office/drawing/2014/main" id="{237FE006-6953-7873-193C-2DB70DB7C70F}"/>
                </a:ext>
              </a:extLst>
            </p:cNvPr>
            <p:cNvSpPr/>
            <p:nvPr/>
          </p:nvSpPr>
          <p:spPr>
            <a:xfrm rot="16200000" flipH="1">
              <a:off x="3227124" y="2975112"/>
              <a:ext cx="224913" cy="130890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>
              <a:extLst>
                <a:ext uri="{FF2B5EF4-FFF2-40B4-BE49-F238E27FC236}">
                  <a16:creationId xmlns:a16="http://schemas.microsoft.com/office/drawing/2014/main" id="{112BD887-D898-1CA0-F79D-354657B1CB4F}"/>
                </a:ext>
              </a:extLst>
            </p:cNvPr>
            <p:cNvSpPr/>
            <p:nvPr/>
          </p:nvSpPr>
          <p:spPr>
            <a:xfrm rot="15958927">
              <a:off x="3552966" y="3730133"/>
              <a:ext cx="434663" cy="13089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>
              <a:extLst>
                <a:ext uri="{FF2B5EF4-FFF2-40B4-BE49-F238E27FC236}">
                  <a16:creationId xmlns:a16="http://schemas.microsoft.com/office/drawing/2014/main" id="{A53932F6-2E0B-8905-3959-55A1640F7BE0}"/>
                </a:ext>
              </a:extLst>
            </p:cNvPr>
            <p:cNvSpPr/>
            <p:nvPr/>
          </p:nvSpPr>
          <p:spPr>
            <a:xfrm rot="5728620" flipH="1">
              <a:off x="2642619" y="3727841"/>
              <a:ext cx="434663" cy="13089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涙形 29">
              <a:extLst>
                <a:ext uri="{FF2B5EF4-FFF2-40B4-BE49-F238E27FC236}">
                  <a16:creationId xmlns:a16="http://schemas.microsoft.com/office/drawing/2014/main" id="{95FCA0D6-439C-0AED-5F33-54A0440860A2}"/>
                </a:ext>
              </a:extLst>
            </p:cNvPr>
            <p:cNvSpPr/>
            <p:nvPr/>
          </p:nvSpPr>
          <p:spPr>
            <a:xfrm rot="5400000" flipH="1">
              <a:off x="3228816" y="3570880"/>
              <a:ext cx="190495" cy="102674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ひし形 7">
              <a:extLst>
                <a:ext uri="{FF2B5EF4-FFF2-40B4-BE49-F238E27FC236}">
                  <a16:creationId xmlns:a16="http://schemas.microsoft.com/office/drawing/2014/main" id="{CAE97BDD-AC5B-620E-71D3-23A072DEF8BE}"/>
                </a:ext>
              </a:extLst>
            </p:cNvPr>
            <p:cNvSpPr/>
            <p:nvPr/>
          </p:nvSpPr>
          <p:spPr>
            <a:xfrm>
              <a:off x="3192052" y="3477985"/>
              <a:ext cx="250200" cy="97970"/>
            </a:xfrm>
            <a:prstGeom prst="diamon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1" name="フレーム (半分) 30">
            <a:extLst>
              <a:ext uri="{FF2B5EF4-FFF2-40B4-BE49-F238E27FC236}">
                <a16:creationId xmlns:a16="http://schemas.microsoft.com/office/drawing/2014/main" id="{B174F760-EF84-EFC0-4020-A0BD5F356858}"/>
              </a:ext>
            </a:extLst>
          </p:cNvPr>
          <p:cNvSpPr/>
          <p:nvPr/>
        </p:nvSpPr>
        <p:spPr>
          <a:xfrm rot="2857347">
            <a:off x="6545867" y="3251520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フレーム (半分) 31">
            <a:extLst>
              <a:ext uri="{FF2B5EF4-FFF2-40B4-BE49-F238E27FC236}">
                <a16:creationId xmlns:a16="http://schemas.microsoft.com/office/drawing/2014/main" id="{ED0794A6-CCD7-5AA5-8F4D-62C2E2475E91}"/>
              </a:ext>
            </a:extLst>
          </p:cNvPr>
          <p:cNvSpPr/>
          <p:nvPr/>
        </p:nvSpPr>
        <p:spPr>
          <a:xfrm rot="5400000">
            <a:off x="6513696" y="3228044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フレーム (半分) 32">
            <a:extLst>
              <a:ext uri="{FF2B5EF4-FFF2-40B4-BE49-F238E27FC236}">
                <a16:creationId xmlns:a16="http://schemas.microsoft.com/office/drawing/2014/main" id="{6A4DE93C-A65C-7B02-DDA8-EAA7D6572BD8}"/>
              </a:ext>
            </a:extLst>
          </p:cNvPr>
          <p:cNvSpPr/>
          <p:nvPr/>
        </p:nvSpPr>
        <p:spPr>
          <a:xfrm rot="2857347">
            <a:off x="6383216" y="3251520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フレーム (半分) 33">
            <a:extLst>
              <a:ext uri="{FF2B5EF4-FFF2-40B4-BE49-F238E27FC236}">
                <a16:creationId xmlns:a16="http://schemas.microsoft.com/office/drawing/2014/main" id="{BE36748F-5098-2CD1-49BF-A068FFD14438}"/>
              </a:ext>
            </a:extLst>
          </p:cNvPr>
          <p:cNvSpPr/>
          <p:nvPr/>
        </p:nvSpPr>
        <p:spPr>
          <a:xfrm rot="16200000" flipH="1">
            <a:off x="6416872" y="3228044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A87A214B-75D8-8C00-DD08-5C26DF3D0FFB}"/>
              </a:ext>
            </a:extLst>
          </p:cNvPr>
          <p:cNvSpPr/>
          <p:nvPr/>
        </p:nvSpPr>
        <p:spPr>
          <a:xfrm>
            <a:off x="6036482" y="2175056"/>
            <a:ext cx="914400" cy="10666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70970E5-CA55-46C9-7396-80A2ED8CD831}"/>
              </a:ext>
            </a:extLst>
          </p:cNvPr>
          <p:cNvSpPr/>
          <p:nvPr/>
        </p:nvSpPr>
        <p:spPr>
          <a:xfrm>
            <a:off x="6285333" y="255263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3C7342B4-73C1-B031-6EE7-4E6146181D9A}"/>
              </a:ext>
            </a:extLst>
          </p:cNvPr>
          <p:cNvSpPr/>
          <p:nvPr/>
        </p:nvSpPr>
        <p:spPr>
          <a:xfrm>
            <a:off x="6650954" y="255332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涙形 40">
            <a:extLst>
              <a:ext uri="{FF2B5EF4-FFF2-40B4-BE49-F238E27FC236}">
                <a16:creationId xmlns:a16="http://schemas.microsoft.com/office/drawing/2014/main" id="{0883FE2C-4109-3EFF-3D52-6C60DE24C78F}"/>
              </a:ext>
            </a:extLst>
          </p:cNvPr>
          <p:cNvSpPr/>
          <p:nvPr/>
        </p:nvSpPr>
        <p:spPr>
          <a:xfrm rot="15958927">
            <a:off x="6729495" y="2816300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涙形 41">
            <a:extLst>
              <a:ext uri="{FF2B5EF4-FFF2-40B4-BE49-F238E27FC236}">
                <a16:creationId xmlns:a16="http://schemas.microsoft.com/office/drawing/2014/main" id="{D595F381-3E3E-E64B-BA70-23CAB7D716DD}"/>
              </a:ext>
            </a:extLst>
          </p:cNvPr>
          <p:cNvSpPr/>
          <p:nvPr/>
        </p:nvSpPr>
        <p:spPr>
          <a:xfrm rot="5728620" flipH="1">
            <a:off x="5819148" y="2814008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ひし形 43">
            <a:extLst>
              <a:ext uri="{FF2B5EF4-FFF2-40B4-BE49-F238E27FC236}">
                <a16:creationId xmlns:a16="http://schemas.microsoft.com/office/drawing/2014/main" id="{F8D5CE63-7390-F8D8-FECC-CD42E3B2B20C}"/>
              </a:ext>
            </a:extLst>
          </p:cNvPr>
          <p:cNvSpPr/>
          <p:nvPr/>
        </p:nvSpPr>
        <p:spPr>
          <a:xfrm>
            <a:off x="6368581" y="2564152"/>
            <a:ext cx="250200" cy="9797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フレーム (半分) 48">
            <a:extLst>
              <a:ext uri="{FF2B5EF4-FFF2-40B4-BE49-F238E27FC236}">
                <a16:creationId xmlns:a16="http://schemas.microsoft.com/office/drawing/2014/main" id="{5B0EEC34-F5DE-08F4-0535-2C9483891BB8}"/>
              </a:ext>
            </a:extLst>
          </p:cNvPr>
          <p:cNvSpPr/>
          <p:nvPr/>
        </p:nvSpPr>
        <p:spPr>
          <a:xfrm rot="2857347">
            <a:off x="7770695" y="3251520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フレーム (半分) 49">
            <a:extLst>
              <a:ext uri="{FF2B5EF4-FFF2-40B4-BE49-F238E27FC236}">
                <a16:creationId xmlns:a16="http://schemas.microsoft.com/office/drawing/2014/main" id="{127DC37E-027D-F51B-620F-E6C86FE5BDF4}"/>
              </a:ext>
            </a:extLst>
          </p:cNvPr>
          <p:cNvSpPr/>
          <p:nvPr/>
        </p:nvSpPr>
        <p:spPr>
          <a:xfrm rot="5400000">
            <a:off x="7738524" y="3228044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フレーム (半分) 50">
            <a:extLst>
              <a:ext uri="{FF2B5EF4-FFF2-40B4-BE49-F238E27FC236}">
                <a16:creationId xmlns:a16="http://schemas.microsoft.com/office/drawing/2014/main" id="{FD6AFEB1-7084-776B-A2A3-C3254233F26F}"/>
              </a:ext>
            </a:extLst>
          </p:cNvPr>
          <p:cNvSpPr/>
          <p:nvPr/>
        </p:nvSpPr>
        <p:spPr>
          <a:xfrm rot="2857347">
            <a:off x="7608044" y="3251520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フレーム (半分) 51">
            <a:extLst>
              <a:ext uri="{FF2B5EF4-FFF2-40B4-BE49-F238E27FC236}">
                <a16:creationId xmlns:a16="http://schemas.microsoft.com/office/drawing/2014/main" id="{08B91D8A-F9CF-4894-7A0A-2FB21E43B16D}"/>
              </a:ext>
            </a:extLst>
          </p:cNvPr>
          <p:cNvSpPr/>
          <p:nvPr/>
        </p:nvSpPr>
        <p:spPr>
          <a:xfrm rot="16200000" flipH="1">
            <a:off x="7641700" y="3228044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C1673518-D5D0-90C8-8C26-F71482929CC4}"/>
              </a:ext>
            </a:extLst>
          </p:cNvPr>
          <p:cNvSpPr/>
          <p:nvPr/>
        </p:nvSpPr>
        <p:spPr>
          <a:xfrm>
            <a:off x="7261310" y="2175056"/>
            <a:ext cx="914400" cy="10666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6561E273-9496-54B0-91AF-1C4926E459EA}"/>
              </a:ext>
            </a:extLst>
          </p:cNvPr>
          <p:cNvSpPr/>
          <p:nvPr/>
        </p:nvSpPr>
        <p:spPr>
          <a:xfrm>
            <a:off x="7510161" y="255263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2B3CB263-10DF-F040-D636-CF6E376551A4}"/>
              </a:ext>
            </a:extLst>
          </p:cNvPr>
          <p:cNvSpPr/>
          <p:nvPr/>
        </p:nvSpPr>
        <p:spPr>
          <a:xfrm>
            <a:off x="7875782" y="255332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涙形 55">
            <a:extLst>
              <a:ext uri="{FF2B5EF4-FFF2-40B4-BE49-F238E27FC236}">
                <a16:creationId xmlns:a16="http://schemas.microsoft.com/office/drawing/2014/main" id="{51701761-51BA-9663-047F-9099D8EC047D}"/>
              </a:ext>
            </a:extLst>
          </p:cNvPr>
          <p:cNvSpPr/>
          <p:nvPr/>
        </p:nvSpPr>
        <p:spPr>
          <a:xfrm rot="15958927">
            <a:off x="7954323" y="2816300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涙形 56">
            <a:extLst>
              <a:ext uri="{FF2B5EF4-FFF2-40B4-BE49-F238E27FC236}">
                <a16:creationId xmlns:a16="http://schemas.microsoft.com/office/drawing/2014/main" id="{D4195B05-9C41-89B3-6CD1-DDB52F76AC18}"/>
              </a:ext>
            </a:extLst>
          </p:cNvPr>
          <p:cNvSpPr/>
          <p:nvPr/>
        </p:nvSpPr>
        <p:spPr>
          <a:xfrm rot="5728620" flipH="1">
            <a:off x="7043976" y="2814008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ひし形 57">
            <a:extLst>
              <a:ext uri="{FF2B5EF4-FFF2-40B4-BE49-F238E27FC236}">
                <a16:creationId xmlns:a16="http://schemas.microsoft.com/office/drawing/2014/main" id="{1FA89C58-C6FE-ED72-9BE3-4201EC801977}"/>
              </a:ext>
            </a:extLst>
          </p:cNvPr>
          <p:cNvSpPr/>
          <p:nvPr/>
        </p:nvSpPr>
        <p:spPr>
          <a:xfrm>
            <a:off x="7593409" y="2564152"/>
            <a:ext cx="250200" cy="9797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弦 60">
            <a:extLst>
              <a:ext uri="{FF2B5EF4-FFF2-40B4-BE49-F238E27FC236}">
                <a16:creationId xmlns:a16="http://schemas.microsoft.com/office/drawing/2014/main" id="{03E57E8E-716D-466E-9FC4-9A1140430F3B}"/>
              </a:ext>
            </a:extLst>
          </p:cNvPr>
          <p:cNvSpPr/>
          <p:nvPr/>
        </p:nvSpPr>
        <p:spPr>
          <a:xfrm rot="6935244">
            <a:off x="7452972" y="2049530"/>
            <a:ext cx="647286" cy="744574"/>
          </a:xfrm>
          <a:prstGeom prst="chord">
            <a:avLst>
              <a:gd name="adj1" fmla="val 6085023"/>
              <a:gd name="adj2" fmla="val 14780102"/>
            </a:avLst>
          </a:prstGeom>
          <a:gradFill>
            <a:gsLst>
              <a:gs pos="0">
                <a:srgbClr val="FFFF00"/>
              </a:gs>
              <a:gs pos="31000">
                <a:schemeClr val="bg1"/>
              </a:gs>
              <a:gs pos="100000">
                <a:srgbClr val="FFFF00"/>
              </a:gs>
              <a:gs pos="85000">
                <a:schemeClr val="bg1"/>
              </a:gs>
              <a:gs pos="60000">
                <a:srgbClr val="FFFF00"/>
              </a:gs>
            </a:gsLst>
            <a:lin ang="189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フレーム (半分) 71">
            <a:extLst>
              <a:ext uri="{FF2B5EF4-FFF2-40B4-BE49-F238E27FC236}">
                <a16:creationId xmlns:a16="http://schemas.microsoft.com/office/drawing/2014/main" id="{187974EF-7083-D49F-40AA-DC6604607E37}"/>
              </a:ext>
            </a:extLst>
          </p:cNvPr>
          <p:cNvSpPr/>
          <p:nvPr/>
        </p:nvSpPr>
        <p:spPr>
          <a:xfrm rot="2857347">
            <a:off x="9081415" y="3236172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3" name="フレーム (半分) 72">
            <a:extLst>
              <a:ext uri="{FF2B5EF4-FFF2-40B4-BE49-F238E27FC236}">
                <a16:creationId xmlns:a16="http://schemas.microsoft.com/office/drawing/2014/main" id="{F4103F69-643A-BA76-8901-585D9757873F}"/>
              </a:ext>
            </a:extLst>
          </p:cNvPr>
          <p:cNvSpPr/>
          <p:nvPr/>
        </p:nvSpPr>
        <p:spPr>
          <a:xfrm rot="5400000">
            <a:off x="9049244" y="3212696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フレーム (半分) 73">
            <a:extLst>
              <a:ext uri="{FF2B5EF4-FFF2-40B4-BE49-F238E27FC236}">
                <a16:creationId xmlns:a16="http://schemas.microsoft.com/office/drawing/2014/main" id="{F3AA2CC6-9F4F-E3A2-FB59-3D5A3A1A21F5}"/>
              </a:ext>
            </a:extLst>
          </p:cNvPr>
          <p:cNvSpPr/>
          <p:nvPr/>
        </p:nvSpPr>
        <p:spPr>
          <a:xfrm rot="2857347">
            <a:off x="8918764" y="3236172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フレーム (半分) 74">
            <a:extLst>
              <a:ext uri="{FF2B5EF4-FFF2-40B4-BE49-F238E27FC236}">
                <a16:creationId xmlns:a16="http://schemas.microsoft.com/office/drawing/2014/main" id="{303F4B40-0796-97A3-5565-4B250F4425EA}"/>
              </a:ext>
            </a:extLst>
          </p:cNvPr>
          <p:cNvSpPr/>
          <p:nvPr/>
        </p:nvSpPr>
        <p:spPr>
          <a:xfrm rot="16200000" flipH="1">
            <a:off x="8952420" y="3212696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4FD5B48C-DCB9-10F1-EDFC-F51BDDE9EA1B}"/>
              </a:ext>
            </a:extLst>
          </p:cNvPr>
          <p:cNvSpPr/>
          <p:nvPr/>
        </p:nvSpPr>
        <p:spPr>
          <a:xfrm>
            <a:off x="8572030" y="2159708"/>
            <a:ext cx="914400" cy="10666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505DE1DF-9F96-D8AC-077A-A54D7F8AB336}"/>
              </a:ext>
            </a:extLst>
          </p:cNvPr>
          <p:cNvSpPr/>
          <p:nvPr/>
        </p:nvSpPr>
        <p:spPr>
          <a:xfrm>
            <a:off x="8820881" y="2537284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00A2B206-F6C4-E2EA-715A-CB44CE388249}"/>
              </a:ext>
            </a:extLst>
          </p:cNvPr>
          <p:cNvSpPr/>
          <p:nvPr/>
        </p:nvSpPr>
        <p:spPr>
          <a:xfrm>
            <a:off x="9186502" y="2537973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涙形 78">
            <a:extLst>
              <a:ext uri="{FF2B5EF4-FFF2-40B4-BE49-F238E27FC236}">
                <a16:creationId xmlns:a16="http://schemas.microsoft.com/office/drawing/2014/main" id="{94392E06-33B9-1E5A-3DEC-BEFAF9DBF5FF}"/>
              </a:ext>
            </a:extLst>
          </p:cNvPr>
          <p:cNvSpPr/>
          <p:nvPr/>
        </p:nvSpPr>
        <p:spPr>
          <a:xfrm rot="15958927">
            <a:off x="9265043" y="2800952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涙形 79">
            <a:extLst>
              <a:ext uri="{FF2B5EF4-FFF2-40B4-BE49-F238E27FC236}">
                <a16:creationId xmlns:a16="http://schemas.microsoft.com/office/drawing/2014/main" id="{52FF1210-1CC6-F9C1-0020-35C284F814A4}"/>
              </a:ext>
            </a:extLst>
          </p:cNvPr>
          <p:cNvSpPr/>
          <p:nvPr/>
        </p:nvSpPr>
        <p:spPr>
          <a:xfrm rot="5728620" flipH="1">
            <a:off x="8354696" y="2798660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ひし形 80">
            <a:extLst>
              <a:ext uri="{FF2B5EF4-FFF2-40B4-BE49-F238E27FC236}">
                <a16:creationId xmlns:a16="http://schemas.microsoft.com/office/drawing/2014/main" id="{81701011-8CAF-4B5D-8558-9C5E8E2341BB}"/>
              </a:ext>
            </a:extLst>
          </p:cNvPr>
          <p:cNvSpPr/>
          <p:nvPr/>
        </p:nvSpPr>
        <p:spPr>
          <a:xfrm>
            <a:off x="8904129" y="2548804"/>
            <a:ext cx="250200" cy="9797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弦 81">
            <a:extLst>
              <a:ext uri="{FF2B5EF4-FFF2-40B4-BE49-F238E27FC236}">
                <a16:creationId xmlns:a16="http://schemas.microsoft.com/office/drawing/2014/main" id="{1525BA90-D92A-E4B3-35DE-F80F5F709217}"/>
              </a:ext>
            </a:extLst>
          </p:cNvPr>
          <p:cNvSpPr/>
          <p:nvPr/>
        </p:nvSpPr>
        <p:spPr>
          <a:xfrm rot="6935244">
            <a:off x="8763692" y="2034182"/>
            <a:ext cx="647286" cy="744574"/>
          </a:xfrm>
          <a:prstGeom prst="chord">
            <a:avLst>
              <a:gd name="adj1" fmla="val 6085023"/>
              <a:gd name="adj2" fmla="val 14780102"/>
            </a:avLst>
          </a:prstGeom>
          <a:gradFill flip="none" rotWithShape="1">
            <a:gsLst>
              <a:gs pos="0">
                <a:srgbClr val="FFFF00"/>
              </a:gs>
              <a:gs pos="31000">
                <a:schemeClr val="bg1"/>
              </a:gs>
              <a:gs pos="100000">
                <a:srgbClr val="FFFF00"/>
              </a:gs>
              <a:gs pos="85000">
                <a:schemeClr val="bg1"/>
              </a:gs>
              <a:gs pos="60000">
                <a:srgbClr val="FFFF00"/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弦 61">
            <a:extLst>
              <a:ext uri="{FF2B5EF4-FFF2-40B4-BE49-F238E27FC236}">
                <a16:creationId xmlns:a16="http://schemas.microsoft.com/office/drawing/2014/main" id="{BB74CE29-1D06-7FB0-1776-F17C1D95C0EF}"/>
              </a:ext>
            </a:extLst>
          </p:cNvPr>
          <p:cNvSpPr/>
          <p:nvPr/>
        </p:nvSpPr>
        <p:spPr>
          <a:xfrm rot="16200000">
            <a:off x="8448793" y="2173020"/>
            <a:ext cx="1175237" cy="1211851"/>
          </a:xfrm>
          <a:prstGeom prst="chord">
            <a:avLst>
              <a:gd name="adj1" fmla="val 6085023"/>
              <a:gd name="adj2" fmla="val 15520938"/>
            </a:avLst>
          </a:prstGeom>
          <a:gradFill flip="none" rotWithShape="1">
            <a:gsLst>
              <a:gs pos="0">
                <a:srgbClr val="FFFF00"/>
              </a:gs>
              <a:gs pos="31000">
                <a:schemeClr val="bg1"/>
              </a:gs>
              <a:gs pos="100000">
                <a:srgbClr val="FFFF00"/>
              </a:gs>
              <a:gs pos="85000">
                <a:schemeClr val="bg1"/>
              </a:gs>
              <a:gs pos="60000">
                <a:srgbClr val="FFFF00"/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356F1FE1-01C3-2350-436C-9EDE8316811C}"/>
              </a:ext>
            </a:extLst>
          </p:cNvPr>
          <p:cNvSpPr/>
          <p:nvPr/>
        </p:nvSpPr>
        <p:spPr>
          <a:xfrm>
            <a:off x="6232867" y="2740037"/>
            <a:ext cx="522949" cy="449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1C785F7F-D21E-57FA-6A82-19038BAFDECF}"/>
              </a:ext>
            </a:extLst>
          </p:cNvPr>
          <p:cNvSpPr/>
          <p:nvPr/>
        </p:nvSpPr>
        <p:spPr>
          <a:xfrm>
            <a:off x="9934685" y="2013154"/>
            <a:ext cx="994938" cy="1372775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31000">
                <a:schemeClr val="bg1"/>
              </a:gs>
              <a:gs pos="100000">
                <a:srgbClr val="FFFF00"/>
              </a:gs>
              <a:gs pos="85000">
                <a:schemeClr val="bg1"/>
              </a:gs>
              <a:gs pos="60000">
                <a:srgbClr val="FFFF00"/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フリーフォーム 211">
            <a:extLst>
              <a:ext uri="{FF2B5EF4-FFF2-40B4-BE49-F238E27FC236}">
                <a16:creationId xmlns:a16="http://schemas.microsoft.com/office/drawing/2014/main" id="{8A4789D4-0181-22D3-A04A-7C43C3B09879}"/>
              </a:ext>
            </a:extLst>
          </p:cNvPr>
          <p:cNvSpPr/>
          <p:nvPr/>
        </p:nvSpPr>
        <p:spPr>
          <a:xfrm rot="5400000">
            <a:off x="6339410" y="1855817"/>
            <a:ext cx="284559" cy="624406"/>
          </a:xfrm>
          <a:custGeom>
            <a:avLst/>
            <a:gdLst>
              <a:gd name="connsiteX0" fmla="*/ 0 w 667393"/>
              <a:gd name="connsiteY0" fmla="*/ 477039 h 958627"/>
              <a:gd name="connsiteX1" fmla="*/ 378118 w 667393"/>
              <a:gd name="connsiteY1" fmla="*/ 265000 h 958627"/>
              <a:gd name="connsiteX2" fmla="*/ 176546 w 667393"/>
              <a:gd name="connsiteY2" fmla="*/ 0 h 958627"/>
              <a:gd name="connsiteX3" fmla="*/ 667393 w 667393"/>
              <a:gd name="connsiteY3" fmla="*/ 0 h 958627"/>
              <a:gd name="connsiteX4" fmla="*/ 550164 w 667393"/>
              <a:gd name="connsiteY4" fmla="*/ 479314 h 958627"/>
              <a:gd name="connsiteX5" fmla="*/ 667393 w 667393"/>
              <a:gd name="connsiteY5" fmla="*/ 958627 h 958627"/>
              <a:gd name="connsiteX6" fmla="*/ 131806 w 667393"/>
              <a:gd name="connsiteY6" fmla="*/ 958627 h 958627"/>
              <a:gd name="connsiteX7" fmla="*/ 382346 w 667393"/>
              <a:gd name="connsiteY7" fmla="*/ 666925 h 95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393" h="958627">
                <a:moveTo>
                  <a:pt x="0" y="477039"/>
                </a:moveTo>
                <a:lnTo>
                  <a:pt x="378118" y="265000"/>
                </a:lnTo>
                <a:lnTo>
                  <a:pt x="176546" y="0"/>
                </a:lnTo>
                <a:lnTo>
                  <a:pt x="667393" y="0"/>
                </a:lnTo>
                <a:cubicBezTo>
                  <a:pt x="602625" y="0"/>
                  <a:pt x="550164" y="214637"/>
                  <a:pt x="550164" y="479314"/>
                </a:cubicBezTo>
                <a:cubicBezTo>
                  <a:pt x="550164" y="743991"/>
                  <a:pt x="602625" y="958627"/>
                  <a:pt x="667393" y="958627"/>
                </a:cubicBezTo>
                <a:lnTo>
                  <a:pt x="131806" y="958627"/>
                </a:lnTo>
                <a:lnTo>
                  <a:pt x="382346" y="666925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5" name="フレーム (半分) 264">
            <a:extLst>
              <a:ext uri="{FF2B5EF4-FFF2-40B4-BE49-F238E27FC236}">
                <a16:creationId xmlns:a16="http://schemas.microsoft.com/office/drawing/2014/main" id="{120BECFE-79E6-BAC8-3372-ACB604CFA818}"/>
              </a:ext>
            </a:extLst>
          </p:cNvPr>
          <p:cNvSpPr/>
          <p:nvPr/>
        </p:nvSpPr>
        <p:spPr>
          <a:xfrm rot="13443005">
            <a:off x="6333934" y="249466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6" name="フレーム (半分) 265">
            <a:extLst>
              <a:ext uri="{FF2B5EF4-FFF2-40B4-BE49-F238E27FC236}">
                <a16:creationId xmlns:a16="http://schemas.microsoft.com/office/drawing/2014/main" id="{CCD45EF8-6EED-65FE-73E5-6D75A1C5BDC6}"/>
              </a:ext>
            </a:extLst>
          </p:cNvPr>
          <p:cNvSpPr/>
          <p:nvPr/>
        </p:nvSpPr>
        <p:spPr>
          <a:xfrm rot="16200000">
            <a:off x="6363467" y="279941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D20B4476-D0D1-521C-6D07-94C56B587F7D}"/>
              </a:ext>
            </a:extLst>
          </p:cNvPr>
          <p:cNvGrpSpPr/>
          <p:nvPr/>
        </p:nvGrpSpPr>
        <p:grpSpPr>
          <a:xfrm>
            <a:off x="4621836" y="222847"/>
            <a:ext cx="1041237" cy="1306533"/>
            <a:chOff x="2794506" y="2928100"/>
            <a:chExt cx="1041237" cy="1306533"/>
          </a:xfrm>
        </p:grpSpPr>
        <p:sp>
          <p:nvSpPr>
            <p:cNvPr id="268" name="フレーム (半分) 267">
              <a:extLst>
                <a:ext uri="{FF2B5EF4-FFF2-40B4-BE49-F238E27FC236}">
                  <a16:creationId xmlns:a16="http://schemas.microsoft.com/office/drawing/2014/main" id="{24490CDA-61EE-7525-B67D-AFA4A5935C71}"/>
                </a:ext>
              </a:extLst>
            </p:cNvPr>
            <p:cNvSpPr/>
            <p:nvPr/>
          </p:nvSpPr>
          <p:spPr>
            <a:xfrm rot="2857347">
              <a:off x="3369338" y="4165353"/>
              <a:ext cx="70750" cy="67809"/>
            </a:xfrm>
            <a:prstGeom prst="halfFrame">
              <a:avLst>
                <a:gd name="adj1" fmla="val 10692"/>
                <a:gd name="adj2" fmla="val 100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フレーム (半分) 268">
              <a:extLst>
                <a:ext uri="{FF2B5EF4-FFF2-40B4-BE49-F238E27FC236}">
                  <a16:creationId xmlns:a16="http://schemas.microsoft.com/office/drawing/2014/main" id="{D16B59CD-2130-0FE4-DEE6-45A07784F806}"/>
                </a:ext>
              </a:extLst>
            </p:cNvPr>
            <p:cNvSpPr/>
            <p:nvPr/>
          </p:nvSpPr>
          <p:spPr>
            <a:xfrm rot="5400000">
              <a:off x="3337167" y="4141877"/>
              <a:ext cx="70750" cy="67809"/>
            </a:xfrm>
            <a:prstGeom prst="halfFrame">
              <a:avLst>
                <a:gd name="adj1" fmla="val 10692"/>
                <a:gd name="adj2" fmla="val 100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0" name="フレーム (半分) 269">
              <a:extLst>
                <a:ext uri="{FF2B5EF4-FFF2-40B4-BE49-F238E27FC236}">
                  <a16:creationId xmlns:a16="http://schemas.microsoft.com/office/drawing/2014/main" id="{E3D0E15D-8C33-13F0-D966-03678BCB5730}"/>
                </a:ext>
              </a:extLst>
            </p:cNvPr>
            <p:cNvSpPr/>
            <p:nvPr/>
          </p:nvSpPr>
          <p:spPr>
            <a:xfrm rot="2857347">
              <a:off x="3206687" y="4165353"/>
              <a:ext cx="70750" cy="67809"/>
            </a:xfrm>
            <a:prstGeom prst="halfFrame">
              <a:avLst>
                <a:gd name="adj1" fmla="val 10692"/>
                <a:gd name="adj2" fmla="val 100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1" name="フレーム (半分) 270">
              <a:extLst>
                <a:ext uri="{FF2B5EF4-FFF2-40B4-BE49-F238E27FC236}">
                  <a16:creationId xmlns:a16="http://schemas.microsoft.com/office/drawing/2014/main" id="{CE85410D-BDBB-302A-720A-D824AB85D8BF}"/>
                </a:ext>
              </a:extLst>
            </p:cNvPr>
            <p:cNvSpPr/>
            <p:nvPr/>
          </p:nvSpPr>
          <p:spPr>
            <a:xfrm rot="16200000" flipH="1">
              <a:off x="3240343" y="4141877"/>
              <a:ext cx="70750" cy="67809"/>
            </a:xfrm>
            <a:prstGeom prst="halfFrame">
              <a:avLst>
                <a:gd name="adj1" fmla="val 10692"/>
                <a:gd name="adj2" fmla="val 100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72" name="円/楕円 271">
              <a:extLst>
                <a:ext uri="{FF2B5EF4-FFF2-40B4-BE49-F238E27FC236}">
                  <a16:creationId xmlns:a16="http://schemas.microsoft.com/office/drawing/2014/main" id="{052D20AD-371E-16B7-0D8E-4CE7E460A0E3}"/>
                </a:ext>
              </a:extLst>
            </p:cNvPr>
            <p:cNvSpPr/>
            <p:nvPr/>
          </p:nvSpPr>
          <p:spPr>
            <a:xfrm>
              <a:off x="2859953" y="3088889"/>
              <a:ext cx="914400" cy="106666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3" name="円/楕円 272">
              <a:extLst>
                <a:ext uri="{FF2B5EF4-FFF2-40B4-BE49-F238E27FC236}">
                  <a16:creationId xmlns:a16="http://schemas.microsoft.com/office/drawing/2014/main" id="{6DD04E45-0F34-E6E1-23F2-119D028CB05A}"/>
                </a:ext>
              </a:extLst>
            </p:cNvPr>
            <p:cNvSpPr/>
            <p:nvPr/>
          </p:nvSpPr>
          <p:spPr>
            <a:xfrm>
              <a:off x="3108804" y="3466465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4" name="円/楕円 273">
              <a:extLst>
                <a:ext uri="{FF2B5EF4-FFF2-40B4-BE49-F238E27FC236}">
                  <a16:creationId xmlns:a16="http://schemas.microsoft.com/office/drawing/2014/main" id="{417FCC55-1341-C2F8-1FEC-F1B81E311137}"/>
                </a:ext>
              </a:extLst>
            </p:cNvPr>
            <p:cNvSpPr/>
            <p:nvPr/>
          </p:nvSpPr>
          <p:spPr>
            <a:xfrm>
              <a:off x="3474425" y="3467154"/>
              <a:ext cx="45719" cy="4571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涙形 274">
              <a:extLst>
                <a:ext uri="{FF2B5EF4-FFF2-40B4-BE49-F238E27FC236}">
                  <a16:creationId xmlns:a16="http://schemas.microsoft.com/office/drawing/2014/main" id="{FFD21A90-A19B-F1AD-DD4C-33804063E0AC}"/>
                </a:ext>
              </a:extLst>
            </p:cNvPr>
            <p:cNvSpPr/>
            <p:nvPr/>
          </p:nvSpPr>
          <p:spPr>
            <a:xfrm rot="4663045">
              <a:off x="3097508" y="2988195"/>
              <a:ext cx="224913" cy="130890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涙形 275">
              <a:extLst>
                <a:ext uri="{FF2B5EF4-FFF2-40B4-BE49-F238E27FC236}">
                  <a16:creationId xmlns:a16="http://schemas.microsoft.com/office/drawing/2014/main" id="{E622DF1F-63B3-8093-C612-4B87CB2E85C2}"/>
                </a:ext>
              </a:extLst>
            </p:cNvPr>
            <p:cNvSpPr/>
            <p:nvPr/>
          </p:nvSpPr>
          <p:spPr>
            <a:xfrm rot="16936955" flipH="1">
              <a:off x="3329795" y="2988195"/>
              <a:ext cx="224913" cy="130890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7" name="涙形 276">
              <a:extLst>
                <a:ext uri="{FF2B5EF4-FFF2-40B4-BE49-F238E27FC236}">
                  <a16:creationId xmlns:a16="http://schemas.microsoft.com/office/drawing/2014/main" id="{145B0D24-5F4C-936F-D809-096C66D047A7}"/>
                </a:ext>
              </a:extLst>
            </p:cNvPr>
            <p:cNvSpPr/>
            <p:nvPr/>
          </p:nvSpPr>
          <p:spPr>
            <a:xfrm rot="16200000" flipH="1">
              <a:off x="3227124" y="2975112"/>
              <a:ext cx="224913" cy="130890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8" name="涙形 277">
              <a:extLst>
                <a:ext uri="{FF2B5EF4-FFF2-40B4-BE49-F238E27FC236}">
                  <a16:creationId xmlns:a16="http://schemas.microsoft.com/office/drawing/2014/main" id="{AEA350FE-782B-C7CB-7C19-11F50A1F8A31}"/>
                </a:ext>
              </a:extLst>
            </p:cNvPr>
            <p:cNvSpPr/>
            <p:nvPr/>
          </p:nvSpPr>
          <p:spPr>
            <a:xfrm rot="15958927">
              <a:off x="3552966" y="3730133"/>
              <a:ext cx="434663" cy="13089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涙形 278">
              <a:extLst>
                <a:ext uri="{FF2B5EF4-FFF2-40B4-BE49-F238E27FC236}">
                  <a16:creationId xmlns:a16="http://schemas.microsoft.com/office/drawing/2014/main" id="{0DA9B7E2-C380-CB36-1576-6C5972C15E40}"/>
                </a:ext>
              </a:extLst>
            </p:cNvPr>
            <p:cNvSpPr/>
            <p:nvPr/>
          </p:nvSpPr>
          <p:spPr>
            <a:xfrm rot="5728620" flipH="1">
              <a:off x="2642619" y="3727841"/>
              <a:ext cx="434663" cy="130890"/>
            </a:xfrm>
            <a:prstGeom prst="teardrop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涙形 279">
              <a:extLst>
                <a:ext uri="{FF2B5EF4-FFF2-40B4-BE49-F238E27FC236}">
                  <a16:creationId xmlns:a16="http://schemas.microsoft.com/office/drawing/2014/main" id="{FCFB55B2-1385-5848-8C27-8F32082EF9C0}"/>
                </a:ext>
              </a:extLst>
            </p:cNvPr>
            <p:cNvSpPr/>
            <p:nvPr/>
          </p:nvSpPr>
          <p:spPr>
            <a:xfrm rot="5400000" flipH="1">
              <a:off x="3228816" y="3570880"/>
              <a:ext cx="190495" cy="102674"/>
            </a:xfrm>
            <a:prstGeom prst="teardrop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1" name="ひし形 280">
              <a:extLst>
                <a:ext uri="{FF2B5EF4-FFF2-40B4-BE49-F238E27FC236}">
                  <a16:creationId xmlns:a16="http://schemas.microsoft.com/office/drawing/2014/main" id="{D4AB3A48-1048-480D-1B31-3FF461B0E8D9}"/>
                </a:ext>
              </a:extLst>
            </p:cNvPr>
            <p:cNvSpPr/>
            <p:nvPr/>
          </p:nvSpPr>
          <p:spPr>
            <a:xfrm>
              <a:off x="3192052" y="3477985"/>
              <a:ext cx="250200" cy="97970"/>
            </a:xfrm>
            <a:prstGeom prst="diamond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2" name="フレーム (半分) 281">
            <a:extLst>
              <a:ext uri="{FF2B5EF4-FFF2-40B4-BE49-F238E27FC236}">
                <a16:creationId xmlns:a16="http://schemas.microsoft.com/office/drawing/2014/main" id="{E8FC9984-80DF-4763-F94E-9A1DA1930093}"/>
              </a:ext>
            </a:extLst>
          </p:cNvPr>
          <p:cNvSpPr/>
          <p:nvPr/>
        </p:nvSpPr>
        <p:spPr>
          <a:xfrm rot="2857347">
            <a:off x="6421496" y="1408580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3" name="フレーム (半分) 282">
            <a:extLst>
              <a:ext uri="{FF2B5EF4-FFF2-40B4-BE49-F238E27FC236}">
                <a16:creationId xmlns:a16="http://schemas.microsoft.com/office/drawing/2014/main" id="{B0C849CD-8337-73BF-A81F-2215F5401762}"/>
              </a:ext>
            </a:extLst>
          </p:cNvPr>
          <p:cNvSpPr/>
          <p:nvPr/>
        </p:nvSpPr>
        <p:spPr>
          <a:xfrm rot="5400000">
            <a:off x="6389325" y="1385104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4" name="フレーム (半分) 283">
            <a:extLst>
              <a:ext uri="{FF2B5EF4-FFF2-40B4-BE49-F238E27FC236}">
                <a16:creationId xmlns:a16="http://schemas.microsoft.com/office/drawing/2014/main" id="{3E1EAF94-F92A-AB8E-9F8C-D94EF7E069CA}"/>
              </a:ext>
            </a:extLst>
          </p:cNvPr>
          <p:cNvSpPr/>
          <p:nvPr/>
        </p:nvSpPr>
        <p:spPr>
          <a:xfrm rot="2857347">
            <a:off x="6258845" y="1408580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5" name="フレーム (半分) 284">
            <a:extLst>
              <a:ext uri="{FF2B5EF4-FFF2-40B4-BE49-F238E27FC236}">
                <a16:creationId xmlns:a16="http://schemas.microsoft.com/office/drawing/2014/main" id="{260473EB-D7D8-7F45-12A2-253903D84F74}"/>
              </a:ext>
            </a:extLst>
          </p:cNvPr>
          <p:cNvSpPr/>
          <p:nvPr/>
        </p:nvSpPr>
        <p:spPr>
          <a:xfrm rot="16200000" flipH="1">
            <a:off x="6292501" y="1385104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6" name="円/楕円 285">
            <a:extLst>
              <a:ext uri="{FF2B5EF4-FFF2-40B4-BE49-F238E27FC236}">
                <a16:creationId xmlns:a16="http://schemas.microsoft.com/office/drawing/2014/main" id="{D0E97B52-1DE0-E4F7-289F-3E970B4B4DB0}"/>
              </a:ext>
            </a:extLst>
          </p:cNvPr>
          <p:cNvSpPr/>
          <p:nvPr/>
        </p:nvSpPr>
        <p:spPr>
          <a:xfrm>
            <a:off x="5912111" y="332116"/>
            <a:ext cx="914400" cy="10666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7" name="円/楕円 286">
            <a:extLst>
              <a:ext uri="{FF2B5EF4-FFF2-40B4-BE49-F238E27FC236}">
                <a16:creationId xmlns:a16="http://schemas.microsoft.com/office/drawing/2014/main" id="{F02F0766-75EE-39BF-D6E6-182720B3CDF8}"/>
              </a:ext>
            </a:extLst>
          </p:cNvPr>
          <p:cNvSpPr/>
          <p:nvPr/>
        </p:nvSpPr>
        <p:spPr>
          <a:xfrm>
            <a:off x="6160962" y="70969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円/楕円 287">
            <a:extLst>
              <a:ext uri="{FF2B5EF4-FFF2-40B4-BE49-F238E27FC236}">
                <a16:creationId xmlns:a16="http://schemas.microsoft.com/office/drawing/2014/main" id="{461F6617-8E5E-E0CF-D270-23A1EF81AC12}"/>
              </a:ext>
            </a:extLst>
          </p:cNvPr>
          <p:cNvSpPr/>
          <p:nvPr/>
        </p:nvSpPr>
        <p:spPr>
          <a:xfrm>
            <a:off x="6526583" y="71038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涙形 288">
            <a:extLst>
              <a:ext uri="{FF2B5EF4-FFF2-40B4-BE49-F238E27FC236}">
                <a16:creationId xmlns:a16="http://schemas.microsoft.com/office/drawing/2014/main" id="{EA74805B-EB72-7240-906B-B574D4BE3D3B}"/>
              </a:ext>
            </a:extLst>
          </p:cNvPr>
          <p:cNvSpPr/>
          <p:nvPr/>
        </p:nvSpPr>
        <p:spPr>
          <a:xfrm rot="15958927">
            <a:off x="6605124" y="973360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涙形 289">
            <a:extLst>
              <a:ext uri="{FF2B5EF4-FFF2-40B4-BE49-F238E27FC236}">
                <a16:creationId xmlns:a16="http://schemas.microsoft.com/office/drawing/2014/main" id="{39266E4C-259A-7810-7717-5050B367CA1F}"/>
              </a:ext>
            </a:extLst>
          </p:cNvPr>
          <p:cNvSpPr/>
          <p:nvPr/>
        </p:nvSpPr>
        <p:spPr>
          <a:xfrm rot="5728620" flipH="1">
            <a:off x="5694777" y="971068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1" name="ひし形 290">
            <a:extLst>
              <a:ext uri="{FF2B5EF4-FFF2-40B4-BE49-F238E27FC236}">
                <a16:creationId xmlns:a16="http://schemas.microsoft.com/office/drawing/2014/main" id="{C411CF65-35EF-DA74-02EF-9D8655361D30}"/>
              </a:ext>
            </a:extLst>
          </p:cNvPr>
          <p:cNvSpPr/>
          <p:nvPr/>
        </p:nvSpPr>
        <p:spPr>
          <a:xfrm>
            <a:off x="6244210" y="721212"/>
            <a:ext cx="250200" cy="9797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2" name="フレーム (半分) 291">
            <a:extLst>
              <a:ext uri="{FF2B5EF4-FFF2-40B4-BE49-F238E27FC236}">
                <a16:creationId xmlns:a16="http://schemas.microsoft.com/office/drawing/2014/main" id="{8EBCB295-BC21-BE65-D457-D61857F1B91C}"/>
              </a:ext>
            </a:extLst>
          </p:cNvPr>
          <p:cNvSpPr/>
          <p:nvPr/>
        </p:nvSpPr>
        <p:spPr>
          <a:xfrm rot="2857347">
            <a:off x="7646324" y="1408580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3" name="フレーム (半分) 292">
            <a:extLst>
              <a:ext uri="{FF2B5EF4-FFF2-40B4-BE49-F238E27FC236}">
                <a16:creationId xmlns:a16="http://schemas.microsoft.com/office/drawing/2014/main" id="{DC84A846-41BB-FE90-1515-387D71B4CCCB}"/>
              </a:ext>
            </a:extLst>
          </p:cNvPr>
          <p:cNvSpPr/>
          <p:nvPr/>
        </p:nvSpPr>
        <p:spPr>
          <a:xfrm rot="5400000">
            <a:off x="7614153" y="1385104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4" name="フレーム (半分) 293">
            <a:extLst>
              <a:ext uri="{FF2B5EF4-FFF2-40B4-BE49-F238E27FC236}">
                <a16:creationId xmlns:a16="http://schemas.microsoft.com/office/drawing/2014/main" id="{311E59CE-8110-222D-5850-FA80A1448E42}"/>
              </a:ext>
            </a:extLst>
          </p:cNvPr>
          <p:cNvSpPr/>
          <p:nvPr/>
        </p:nvSpPr>
        <p:spPr>
          <a:xfrm rot="2857347">
            <a:off x="7483673" y="1408580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5" name="フレーム (半分) 294">
            <a:extLst>
              <a:ext uri="{FF2B5EF4-FFF2-40B4-BE49-F238E27FC236}">
                <a16:creationId xmlns:a16="http://schemas.microsoft.com/office/drawing/2014/main" id="{4D056492-378D-6E11-636F-13807930D8A2}"/>
              </a:ext>
            </a:extLst>
          </p:cNvPr>
          <p:cNvSpPr/>
          <p:nvPr/>
        </p:nvSpPr>
        <p:spPr>
          <a:xfrm rot="16200000" flipH="1">
            <a:off x="7517329" y="1385104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6" name="円/楕円 295">
            <a:extLst>
              <a:ext uri="{FF2B5EF4-FFF2-40B4-BE49-F238E27FC236}">
                <a16:creationId xmlns:a16="http://schemas.microsoft.com/office/drawing/2014/main" id="{7DC883BE-BEAA-D57C-BA3C-F2D2B33CACB2}"/>
              </a:ext>
            </a:extLst>
          </p:cNvPr>
          <p:cNvSpPr/>
          <p:nvPr/>
        </p:nvSpPr>
        <p:spPr>
          <a:xfrm>
            <a:off x="7136939" y="332116"/>
            <a:ext cx="914400" cy="10666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7" name="円/楕円 296">
            <a:extLst>
              <a:ext uri="{FF2B5EF4-FFF2-40B4-BE49-F238E27FC236}">
                <a16:creationId xmlns:a16="http://schemas.microsoft.com/office/drawing/2014/main" id="{F62DD0A7-A040-77A2-B667-75C4629406A3}"/>
              </a:ext>
            </a:extLst>
          </p:cNvPr>
          <p:cNvSpPr/>
          <p:nvPr/>
        </p:nvSpPr>
        <p:spPr>
          <a:xfrm>
            <a:off x="7385790" y="70969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8" name="円/楕円 297">
            <a:extLst>
              <a:ext uri="{FF2B5EF4-FFF2-40B4-BE49-F238E27FC236}">
                <a16:creationId xmlns:a16="http://schemas.microsoft.com/office/drawing/2014/main" id="{FC856E9B-8621-6126-8495-7FB272709498}"/>
              </a:ext>
            </a:extLst>
          </p:cNvPr>
          <p:cNvSpPr/>
          <p:nvPr/>
        </p:nvSpPr>
        <p:spPr>
          <a:xfrm>
            <a:off x="7751411" y="710381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涙形 298">
            <a:extLst>
              <a:ext uri="{FF2B5EF4-FFF2-40B4-BE49-F238E27FC236}">
                <a16:creationId xmlns:a16="http://schemas.microsoft.com/office/drawing/2014/main" id="{82316DB3-BAC9-D827-352B-F6742D8077E8}"/>
              </a:ext>
            </a:extLst>
          </p:cNvPr>
          <p:cNvSpPr/>
          <p:nvPr/>
        </p:nvSpPr>
        <p:spPr>
          <a:xfrm rot="15958927">
            <a:off x="7829952" y="973360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涙形 299">
            <a:extLst>
              <a:ext uri="{FF2B5EF4-FFF2-40B4-BE49-F238E27FC236}">
                <a16:creationId xmlns:a16="http://schemas.microsoft.com/office/drawing/2014/main" id="{0754E975-A440-0D98-243D-3BB5693BD6FB}"/>
              </a:ext>
            </a:extLst>
          </p:cNvPr>
          <p:cNvSpPr/>
          <p:nvPr/>
        </p:nvSpPr>
        <p:spPr>
          <a:xfrm rot="5728620" flipH="1">
            <a:off x="6919605" y="971068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ひし形 300">
            <a:extLst>
              <a:ext uri="{FF2B5EF4-FFF2-40B4-BE49-F238E27FC236}">
                <a16:creationId xmlns:a16="http://schemas.microsoft.com/office/drawing/2014/main" id="{F7D54452-1300-F2C1-FC66-8183BB6AE631}"/>
              </a:ext>
            </a:extLst>
          </p:cNvPr>
          <p:cNvSpPr/>
          <p:nvPr/>
        </p:nvSpPr>
        <p:spPr>
          <a:xfrm>
            <a:off x="7469038" y="721212"/>
            <a:ext cx="250200" cy="9797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弦 301">
            <a:extLst>
              <a:ext uri="{FF2B5EF4-FFF2-40B4-BE49-F238E27FC236}">
                <a16:creationId xmlns:a16="http://schemas.microsoft.com/office/drawing/2014/main" id="{3ED36B67-9119-60ED-A6F3-D8CA1C3D3196}"/>
              </a:ext>
            </a:extLst>
          </p:cNvPr>
          <p:cNvSpPr/>
          <p:nvPr/>
        </p:nvSpPr>
        <p:spPr>
          <a:xfrm rot="6935244">
            <a:off x="7328601" y="206590"/>
            <a:ext cx="647286" cy="744574"/>
          </a:xfrm>
          <a:prstGeom prst="chord">
            <a:avLst>
              <a:gd name="adj1" fmla="val 6085023"/>
              <a:gd name="adj2" fmla="val 1478010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フレーム (半分) 302">
            <a:extLst>
              <a:ext uri="{FF2B5EF4-FFF2-40B4-BE49-F238E27FC236}">
                <a16:creationId xmlns:a16="http://schemas.microsoft.com/office/drawing/2014/main" id="{0D435FEC-4FD7-D62B-E77F-DFAA42B73DE9}"/>
              </a:ext>
            </a:extLst>
          </p:cNvPr>
          <p:cNvSpPr/>
          <p:nvPr/>
        </p:nvSpPr>
        <p:spPr>
          <a:xfrm rot="2857347">
            <a:off x="8957044" y="1393232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4" name="フレーム (半分) 303">
            <a:extLst>
              <a:ext uri="{FF2B5EF4-FFF2-40B4-BE49-F238E27FC236}">
                <a16:creationId xmlns:a16="http://schemas.microsoft.com/office/drawing/2014/main" id="{CBAF4F19-95FB-DD33-C7AA-AE98A0449FD8}"/>
              </a:ext>
            </a:extLst>
          </p:cNvPr>
          <p:cNvSpPr/>
          <p:nvPr/>
        </p:nvSpPr>
        <p:spPr>
          <a:xfrm rot="5400000">
            <a:off x="8924873" y="1369756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5" name="フレーム (半分) 304">
            <a:extLst>
              <a:ext uri="{FF2B5EF4-FFF2-40B4-BE49-F238E27FC236}">
                <a16:creationId xmlns:a16="http://schemas.microsoft.com/office/drawing/2014/main" id="{326D8C9D-DB35-F788-AEA0-CD5237B908F2}"/>
              </a:ext>
            </a:extLst>
          </p:cNvPr>
          <p:cNvSpPr/>
          <p:nvPr/>
        </p:nvSpPr>
        <p:spPr>
          <a:xfrm rot="2857347">
            <a:off x="8794393" y="1393232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6" name="フレーム (半分) 305">
            <a:extLst>
              <a:ext uri="{FF2B5EF4-FFF2-40B4-BE49-F238E27FC236}">
                <a16:creationId xmlns:a16="http://schemas.microsoft.com/office/drawing/2014/main" id="{47374CA2-27FB-2D70-3424-133CD5D3DDC5}"/>
              </a:ext>
            </a:extLst>
          </p:cNvPr>
          <p:cNvSpPr/>
          <p:nvPr/>
        </p:nvSpPr>
        <p:spPr>
          <a:xfrm rot="16200000" flipH="1">
            <a:off x="8828049" y="1369756"/>
            <a:ext cx="70750" cy="67809"/>
          </a:xfrm>
          <a:prstGeom prst="halfFrame">
            <a:avLst>
              <a:gd name="adj1" fmla="val 10692"/>
              <a:gd name="adj2" fmla="val 100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7" name="円/楕円 306">
            <a:extLst>
              <a:ext uri="{FF2B5EF4-FFF2-40B4-BE49-F238E27FC236}">
                <a16:creationId xmlns:a16="http://schemas.microsoft.com/office/drawing/2014/main" id="{F31AB7B7-44D9-1614-FDAB-D2419976D837}"/>
              </a:ext>
            </a:extLst>
          </p:cNvPr>
          <p:cNvSpPr/>
          <p:nvPr/>
        </p:nvSpPr>
        <p:spPr>
          <a:xfrm>
            <a:off x="8447659" y="316768"/>
            <a:ext cx="914400" cy="106666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8" name="円/楕円 307">
            <a:extLst>
              <a:ext uri="{FF2B5EF4-FFF2-40B4-BE49-F238E27FC236}">
                <a16:creationId xmlns:a16="http://schemas.microsoft.com/office/drawing/2014/main" id="{13CB47B3-989E-955C-D868-B56456C3603C}"/>
              </a:ext>
            </a:extLst>
          </p:cNvPr>
          <p:cNvSpPr/>
          <p:nvPr/>
        </p:nvSpPr>
        <p:spPr>
          <a:xfrm>
            <a:off x="8696510" y="694344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9" name="円/楕円 308">
            <a:extLst>
              <a:ext uri="{FF2B5EF4-FFF2-40B4-BE49-F238E27FC236}">
                <a16:creationId xmlns:a16="http://schemas.microsoft.com/office/drawing/2014/main" id="{48943A13-B4AD-2558-A32A-6FCD0446037B}"/>
              </a:ext>
            </a:extLst>
          </p:cNvPr>
          <p:cNvSpPr/>
          <p:nvPr/>
        </p:nvSpPr>
        <p:spPr>
          <a:xfrm>
            <a:off x="9062131" y="695033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0" name="涙形 309">
            <a:extLst>
              <a:ext uri="{FF2B5EF4-FFF2-40B4-BE49-F238E27FC236}">
                <a16:creationId xmlns:a16="http://schemas.microsoft.com/office/drawing/2014/main" id="{562A7F9E-CB50-D192-4311-1E816B178437}"/>
              </a:ext>
            </a:extLst>
          </p:cNvPr>
          <p:cNvSpPr/>
          <p:nvPr/>
        </p:nvSpPr>
        <p:spPr>
          <a:xfrm rot="15958927">
            <a:off x="9140672" y="958012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1" name="涙形 310">
            <a:extLst>
              <a:ext uri="{FF2B5EF4-FFF2-40B4-BE49-F238E27FC236}">
                <a16:creationId xmlns:a16="http://schemas.microsoft.com/office/drawing/2014/main" id="{A60F41DB-96CE-55B9-798E-F7DF97B3470B}"/>
              </a:ext>
            </a:extLst>
          </p:cNvPr>
          <p:cNvSpPr/>
          <p:nvPr/>
        </p:nvSpPr>
        <p:spPr>
          <a:xfrm rot="5728620" flipH="1">
            <a:off x="8230325" y="955720"/>
            <a:ext cx="434663" cy="130890"/>
          </a:xfrm>
          <a:prstGeom prst="teardrop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2" name="ひし形 311">
            <a:extLst>
              <a:ext uri="{FF2B5EF4-FFF2-40B4-BE49-F238E27FC236}">
                <a16:creationId xmlns:a16="http://schemas.microsoft.com/office/drawing/2014/main" id="{DAFB294B-4B5B-5CD8-02A9-3003E2FB5CE7}"/>
              </a:ext>
            </a:extLst>
          </p:cNvPr>
          <p:cNvSpPr/>
          <p:nvPr/>
        </p:nvSpPr>
        <p:spPr>
          <a:xfrm>
            <a:off x="8779758" y="705864"/>
            <a:ext cx="250200" cy="97970"/>
          </a:xfrm>
          <a:prstGeom prst="diamon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3" name="弦 312">
            <a:extLst>
              <a:ext uri="{FF2B5EF4-FFF2-40B4-BE49-F238E27FC236}">
                <a16:creationId xmlns:a16="http://schemas.microsoft.com/office/drawing/2014/main" id="{C27066DD-547D-5E1D-C05E-5AF6E478E2D1}"/>
              </a:ext>
            </a:extLst>
          </p:cNvPr>
          <p:cNvSpPr/>
          <p:nvPr/>
        </p:nvSpPr>
        <p:spPr>
          <a:xfrm rot="6935244">
            <a:off x="8639321" y="191242"/>
            <a:ext cx="647286" cy="744574"/>
          </a:xfrm>
          <a:prstGeom prst="chord">
            <a:avLst>
              <a:gd name="adj1" fmla="val 6085023"/>
              <a:gd name="adj2" fmla="val 1478010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4" name="弦 313">
            <a:extLst>
              <a:ext uri="{FF2B5EF4-FFF2-40B4-BE49-F238E27FC236}">
                <a16:creationId xmlns:a16="http://schemas.microsoft.com/office/drawing/2014/main" id="{06DCA0BF-CC3F-5053-9271-243003282758}"/>
              </a:ext>
            </a:extLst>
          </p:cNvPr>
          <p:cNvSpPr/>
          <p:nvPr/>
        </p:nvSpPr>
        <p:spPr>
          <a:xfrm rot="16200000">
            <a:off x="8324422" y="330080"/>
            <a:ext cx="1175237" cy="1211851"/>
          </a:xfrm>
          <a:prstGeom prst="chord">
            <a:avLst>
              <a:gd name="adj1" fmla="val 6085023"/>
              <a:gd name="adj2" fmla="val 1552093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5" name="円/楕円 314">
            <a:extLst>
              <a:ext uri="{FF2B5EF4-FFF2-40B4-BE49-F238E27FC236}">
                <a16:creationId xmlns:a16="http://schemas.microsoft.com/office/drawing/2014/main" id="{F5B732B7-AD4F-4D97-2D0A-3E85BD490D0B}"/>
              </a:ext>
            </a:extLst>
          </p:cNvPr>
          <p:cNvSpPr/>
          <p:nvPr/>
        </p:nvSpPr>
        <p:spPr>
          <a:xfrm>
            <a:off x="6108496" y="897097"/>
            <a:ext cx="522949" cy="44945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6" name="円/楕円 315">
            <a:extLst>
              <a:ext uri="{FF2B5EF4-FFF2-40B4-BE49-F238E27FC236}">
                <a16:creationId xmlns:a16="http://schemas.microsoft.com/office/drawing/2014/main" id="{3F6D99D0-FFFD-9B7A-77B3-E67E9660665B}"/>
              </a:ext>
            </a:extLst>
          </p:cNvPr>
          <p:cNvSpPr/>
          <p:nvPr/>
        </p:nvSpPr>
        <p:spPr>
          <a:xfrm>
            <a:off x="9810314" y="170214"/>
            <a:ext cx="994938" cy="13727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9" name="フローチャート: 論理積ゲート 318">
            <a:extLst>
              <a:ext uri="{FF2B5EF4-FFF2-40B4-BE49-F238E27FC236}">
                <a16:creationId xmlns:a16="http://schemas.microsoft.com/office/drawing/2014/main" id="{DCA516EB-B6C7-F219-C5BE-160E3FD13AA4}"/>
              </a:ext>
            </a:extLst>
          </p:cNvPr>
          <p:cNvSpPr/>
          <p:nvPr/>
        </p:nvSpPr>
        <p:spPr>
          <a:xfrm rot="16200000">
            <a:off x="8806859" y="4239713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0" name="フリーフォーム 319">
            <a:extLst>
              <a:ext uri="{FF2B5EF4-FFF2-40B4-BE49-F238E27FC236}">
                <a16:creationId xmlns:a16="http://schemas.microsoft.com/office/drawing/2014/main" id="{50CF7FFA-C07A-1AC4-34B8-D9E36D333015}"/>
              </a:ext>
            </a:extLst>
          </p:cNvPr>
          <p:cNvSpPr/>
          <p:nvPr/>
        </p:nvSpPr>
        <p:spPr>
          <a:xfrm>
            <a:off x="8785201" y="4367361"/>
            <a:ext cx="650686" cy="612648"/>
          </a:xfrm>
          <a:custGeom>
            <a:avLst/>
            <a:gdLst>
              <a:gd name="connsiteX0" fmla="*/ 319755 w 650686"/>
              <a:gd name="connsiteY0" fmla="*/ 0 h 612648"/>
              <a:gd name="connsiteX1" fmla="*/ 626619 w 650686"/>
              <a:gd name="connsiteY1" fmla="*/ 89720 h 612648"/>
              <a:gd name="connsiteX2" fmla="*/ 650686 w 650686"/>
              <a:gd name="connsiteY2" fmla="*/ 110310 h 612648"/>
              <a:gd name="connsiteX3" fmla="*/ 650686 w 650686"/>
              <a:gd name="connsiteY3" fmla="*/ 612648 h 612648"/>
              <a:gd name="connsiteX4" fmla="*/ 0 w 650686"/>
              <a:gd name="connsiteY4" fmla="*/ 612648 h 612648"/>
              <a:gd name="connsiteX5" fmla="*/ 0 w 650686"/>
              <a:gd name="connsiteY5" fmla="*/ 100748 h 612648"/>
              <a:gd name="connsiteX6" fmla="*/ 12890 w 650686"/>
              <a:gd name="connsiteY6" fmla="*/ 89720 h 612648"/>
              <a:gd name="connsiteX7" fmla="*/ 319755 w 650686"/>
              <a:gd name="connsiteY7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686" h="612648">
                <a:moveTo>
                  <a:pt x="319755" y="0"/>
                </a:moveTo>
                <a:cubicBezTo>
                  <a:pt x="439593" y="0"/>
                  <a:pt x="548086" y="34286"/>
                  <a:pt x="626619" y="89720"/>
                </a:cubicBezTo>
                <a:lnTo>
                  <a:pt x="650686" y="110310"/>
                </a:lnTo>
                <a:lnTo>
                  <a:pt x="650686" y="612648"/>
                </a:lnTo>
                <a:lnTo>
                  <a:pt x="0" y="612648"/>
                </a:lnTo>
                <a:lnTo>
                  <a:pt x="0" y="100748"/>
                </a:lnTo>
                <a:lnTo>
                  <a:pt x="12890" y="89720"/>
                </a:lnTo>
                <a:cubicBezTo>
                  <a:pt x="91424" y="34286"/>
                  <a:pt x="199917" y="0"/>
                  <a:pt x="31975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1" name="三角形 320">
            <a:extLst>
              <a:ext uri="{FF2B5EF4-FFF2-40B4-BE49-F238E27FC236}">
                <a16:creationId xmlns:a16="http://schemas.microsoft.com/office/drawing/2014/main" id="{85477D93-A8F7-C6DE-98FC-98A2412E0D38}"/>
              </a:ext>
            </a:extLst>
          </p:cNvPr>
          <p:cNvSpPr/>
          <p:nvPr/>
        </p:nvSpPr>
        <p:spPr>
          <a:xfrm rot="10800000">
            <a:off x="9008181" y="4443831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2" name="斜め縞 321">
            <a:extLst>
              <a:ext uri="{FF2B5EF4-FFF2-40B4-BE49-F238E27FC236}">
                <a16:creationId xmlns:a16="http://schemas.microsoft.com/office/drawing/2014/main" id="{101EB300-1824-F567-03A1-550E7FC62A4F}"/>
              </a:ext>
            </a:extLst>
          </p:cNvPr>
          <p:cNvSpPr/>
          <p:nvPr/>
        </p:nvSpPr>
        <p:spPr>
          <a:xfrm rot="20528695">
            <a:off x="8973436" y="4261441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3" name="斜め縞 322">
            <a:extLst>
              <a:ext uri="{FF2B5EF4-FFF2-40B4-BE49-F238E27FC236}">
                <a16:creationId xmlns:a16="http://schemas.microsoft.com/office/drawing/2014/main" id="{268B70C7-0935-73CE-4B2F-954C6EBC3E60}"/>
              </a:ext>
            </a:extLst>
          </p:cNvPr>
          <p:cNvSpPr/>
          <p:nvPr/>
        </p:nvSpPr>
        <p:spPr>
          <a:xfrm rot="1071305" flipH="1">
            <a:off x="8827702" y="4261256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4" name="三角形 323">
            <a:extLst>
              <a:ext uri="{FF2B5EF4-FFF2-40B4-BE49-F238E27FC236}">
                <a16:creationId xmlns:a16="http://schemas.microsoft.com/office/drawing/2014/main" id="{EC4E8D1C-B342-99D5-63A2-5C6CCAD1B07B}"/>
              </a:ext>
            </a:extLst>
          </p:cNvPr>
          <p:cNvSpPr/>
          <p:nvPr/>
        </p:nvSpPr>
        <p:spPr>
          <a:xfrm rot="10800000">
            <a:off x="8959503" y="4281646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5" name="グループ化 324">
            <a:extLst>
              <a:ext uri="{FF2B5EF4-FFF2-40B4-BE49-F238E27FC236}">
                <a16:creationId xmlns:a16="http://schemas.microsoft.com/office/drawing/2014/main" id="{9C975D7A-2DD2-98A0-07C7-AED33DDAEAE9}"/>
              </a:ext>
            </a:extLst>
          </p:cNvPr>
          <p:cNvGrpSpPr/>
          <p:nvPr/>
        </p:nvGrpSpPr>
        <p:grpSpPr>
          <a:xfrm>
            <a:off x="8729604" y="3663428"/>
            <a:ext cx="766111" cy="801750"/>
            <a:chOff x="3520144" y="5051490"/>
            <a:chExt cx="766111" cy="801750"/>
          </a:xfrm>
        </p:grpSpPr>
        <p:sp>
          <p:nvSpPr>
            <p:cNvPr id="326" name="円/楕円 325">
              <a:extLst>
                <a:ext uri="{FF2B5EF4-FFF2-40B4-BE49-F238E27FC236}">
                  <a16:creationId xmlns:a16="http://schemas.microsoft.com/office/drawing/2014/main" id="{3A5C0B39-2770-6488-FA55-8BD28EB5785F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フリーフォーム 326">
              <a:extLst>
                <a:ext uri="{FF2B5EF4-FFF2-40B4-BE49-F238E27FC236}">
                  <a16:creationId xmlns:a16="http://schemas.microsoft.com/office/drawing/2014/main" id="{5D892AC7-D084-9224-AB35-64ED45B27989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円/楕円 327">
              <a:extLst>
                <a:ext uri="{FF2B5EF4-FFF2-40B4-BE49-F238E27FC236}">
                  <a16:creationId xmlns:a16="http://schemas.microsoft.com/office/drawing/2014/main" id="{6446EA97-80EC-A727-E2BC-4C728EDEC9D0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9" name="円/楕円 328">
              <a:extLst>
                <a:ext uri="{FF2B5EF4-FFF2-40B4-BE49-F238E27FC236}">
                  <a16:creationId xmlns:a16="http://schemas.microsoft.com/office/drawing/2014/main" id="{BDE52460-041F-91CD-D35A-947641A3CE8A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0" name="円/楕円 329">
              <a:extLst>
                <a:ext uri="{FF2B5EF4-FFF2-40B4-BE49-F238E27FC236}">
                  <a16:creationId xmlns:a16="http://schemas.microsoft.com/office/drawing/2014/main" id="{06A1CB09-9A27-1200-14C6-1F325FE791EB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円/楕円 330">
              <a:extLst>
                <a:ext uri="{FF2B5EF4-FFF2-40B4-BE49-F238E27FC236}">
                  <a16:creationId xmlns:a16="http://schemas.microsoft.com/office/drawing/2014/main" id="{9F1F92AA-6E50-F2A8-63D3-A1360BC45B06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32" name="グループ化 331">
            <a:extLst>
              <a:ext uri="{FF2B5EF4-FFF2-40B4-BE49-F238E27FC236}">
                <a16:creationId xmlns:a16="http://schemas.microsoft.com/office/drawing/2014/main" id="{6033E18B-0138-1AB9-6953-C8D8C4B5EAC1}"/>
              </a:ext>
            </a:extLst>
          </p:cNvPr>
          <p:cNvGrpSpPr/>
          <p:nvPr/>
        </p:nvGrpSpPr>
        <p:grpSpPr>
          <a:xfrm>
            <a:off x="9247431" y="4649412"/>
            <a:ext cx="116542" cy="85432"/>
            <a:chOff x="4164624" y="5604758"/>
            <a:chExt cx="551320" cy="357564"/>
          </a:xfrm>
        </p:grpSpPr>
        <p:sp>
          <p:nvSpPr>
            <p:cNvPr id="333" name="平行四辺形 332">
              <a:extLst>
                <a:ext uri="{FF2B5EF4-FFF2-40B4-BE49-F238E27FC236}">
                  <a16:creationId xmlns:a16="http://schemas.microsoft.com/office/drawing/2014/main" id="{AEB0404E-9042-8590-B559-DF69D013506C}"/>
                </a:ext>
              </a:extLst>
            </p:cNvPr>
            <p:cNvSpPr/>
            <p:nvPr/>
          </p:nvSpPr>
          <p:spPr>
            <a:xfrm rot="19869938">
              <a:off x="4330493" y="5604758"/>
              <a:ext cx="385451" cy="356798"/>
            </a:xfrm>
            <a:prstGeom prst="parallelogram">
              <a:avLst>
                <a:gd name="adj" fmla="val 54954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008000"/>
                </a:highlight>
              </a:endParaRPr>
            </a:p>
          </p:txBody>
        </p:sp>
        <p:sp>
          <p:nvSpPr>
            <p:cNvPr id="334" name="平行四辺形 333">
              <a:extLst>
                <a:ext uri="{FF2B5EF4-FFF2-40B4-BE49-F238E27FC236}">
                  <a16:creationId xmlns:a16="http://schemas.microsoft.com/office/drawing/2014/main" id="{F5F836DA-41E6-984D-6641-98285D1286B0}"/>
                </a:ext>
              </a:extLst>
            </p:cNvPr>
            <p:cNvSpPr/>
            <p:nvPr/>
          </p:nvSpPr>
          <p:spPr>
            <a:xfrm rot="1752510" flipH="1">
              <a:off x="4164624" y="5605524"/>
              <a:ext cx="385451" cy="356798"/>
            </a:xfrm>
            <a:prstGeom prst="parallelogram">
              <a:avLst>
                <a:gd name="adj" fmla="val 5495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7" name="フローチャート: 論理積ゲート 336">
            <a:extLst>
              <a:ext uri="{FF2B5EF4-FFF2-40B4-BE49-F238E27FC236}">
                <a16:creationId xmlns:a16="http://schemas.microsoft.com/office/drawing/2014/main" id="{EAECB9AA-21DF-107A-4EDD-CE81B120BCBB}"/>
              </a:ext>
            </a:extLst>
          </p:cNvPr>
          <p:cNvSpPr/>
          <p:nvPr/>
        </p:nvSpPr>
        <p:spPr>
          <a:xfrm rot="16200000">
            <a:off x="7474197" y="4253421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フリーフォーム 337">
            <a:extLst>
              <a:ext uri="{FF2B5EF4-FFF2-40B4-BE49-F238E27FC236}">
                <a16:creationId xmlns:a16="http://schemas.microsoft.com/office/drawing/2014/main" id="{ACB8BCD3-EE7B-D403-ED80-D5C97F237FB0}"/>
              </a:ext>
            </a:extLst>
          </p:cNvPr>
          <p:cNvSpPr/>
          <p:nvPr/>
        </p:nvSpPr>
        <p:spPr>
          <a:xfrm>
            <a:off x="7452539" y="4381069"/>
            <a:ext cx="650686" cy="612648"/>
          </a:xfrm>
          <a:custGeom>
            <a:avLst/>
            <a:gdLst>
              <a:gd name="connsiteX0" fmla="*/ 319755 w 650686"/>
              <a:gd name="connsiteY0" fmla="*/ 0 h 612648"/>
              <a:gd name="connsiteX1" fmla="*/ 626619 w 650686"/>
              <a:gd name="connsiteY1" fmla="*/ 89720 h 612648"/>
              <a:gd name="connsiteX2" fmla="*/ 650686 w 650686"/>
              <a:gd name="connsiteY2" fmla="*/ 110310 h 612648"/>
              <a:gd name="connsiteX3" fmla="*/ 650686 w 650686"/>
              <a:gd name="connsiteY3" fmla="*/ 612648 h 612648"/>
              <a:gd name="connsiteX4" fmla="*/ 0 w 650686"/>
              <a:gd name="connsiteY4" fmla="*/ 612648 h 612648"/>
              <a:gd name="connsiteX5" fmla="*/ 0 w 650686"/>
              <a:gd name="connsiteY5" fmla="*/ 100748 h 612648"/>
              <a:gd name="connsiteX6" fmla="*/ 12890 w 650686"/>
              <a:gd name="connsiteY6" fmla="*/ 89720 h 612648"/>
              <a:gd name="connsiteX7" fmla="*/ 319755 w 650686"/>
              <a:gd name="connsiteY7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686" h="612648">
                <a:moveTo>
                  <a:pt x="319755" y="0"/>
                </a:moveTo>
                <a:cubicBezTo>
                  <a:pt x="439593" y="0"/>
                  <a:pt x="548086" y="34286"/>
                  <a:pt x="626619" y="89720"/>
                </a:cubicBezTo>
                <a:lnTo>
                  <a:pt x="650686" y="110310"/>
                </a:lnTo>
                <a:lnTo>
                  <a:pt x="650686" y="612648"/>
                </a:lnTo>
                <a:lnTo>
                  <a:pt x="0" y="612648"/>
                </a:lnTo>
                <a:lnTo>
                  <a:pt x="0" y="100748"/>
                </a:lnTo>
                <a:lnTo>
                  <a:pt x="12890" y="89720"/>
                </a:lnTo>
                <a:cubicBezTo>
                  <a:pt x="91424" y="34286"/>
                  <a:pt x="199917" y="0"/>
                  <a:pt x="31975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9" name="三角形 338">
            <a:extLst>
              <a:ext uri="{FF2B5EF4-FFF2-40B4-BE49-F238E27FC236}">
                <a16:creationId xmlns:a16="http://schemas.microsoft.com/office/drawing/2014/main" id="{D3D36677-9E28-A3BC-53F9-7EE0A1AD1BE6}"/>
              </a:ext>
            </a:extLst>
          </p:cNvPr>
          <p:cNvSpPr/>
          <p:nvPr/>
        </p:nvSpPr>
        <p:spPr>
          <a:xfrm rot="10800000">
            <a:off x="7675519" y="4457539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斜め縞 339">
            <a:extLst>
              <a:ext uri="{FF2B5EF4-FFF2-40B4-BE49-F238E27FC236}">
                <a16:creationId xmlns:a16="http://schemas.microsoft.com/office/drawing/2014/main" id="{4CEDEDE4-AB62-3425-4D0E-EC2518910988}"/>
              </a:ext>
            </a:extLst>
          </p:cNvPr>
          <p:cNvSpPr/>
          <p:nvPr/>
        </p:nvSpPr>
        <p:spPr>
          <a:xfrm rot="20528695">
            <a:off x="7640774" y="4275149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1" name="斜め縞 340">
            <a:extLst>
              <a:ext uri="{FF2B5EF4-FFF2-40B4-BE49-F238E27FC236}">
                <a16:creationId xmlns:a16="http://schemas.microsoft.com/office/drawing/2014/main" id="{12D5FADC-501F-7242-F4C7-8EC396BEBEDB}"/>
              </a:ext>
            </a:extLst>
          </p:cNvPr>
          <p:cNvSpPr/>
          <p:nvPr/>
        </p:nvSpPr>
        <p:spPr>
          <a:xfrm rot="1071305" flipH="1">
            <a:off x="7495040" y="4274964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2" name="三角形 341">
            <a:extLst>
              <a:ext uri="{FF2B5EF4-FFF2-40B4-BE49-F238E27FC236}">
                <a16:creationId xmlns:a16="http://schemas.microsoft.com/office/drawing/2014/main" id="{800D6403-C5B9-C77E-6269-272F849F2BC1}"/>
              </a:ext>
            </a:extLst>
          </p:cNvPr>
          <p:cNvSpPr/>
          <p:nvPr/>
        </p:nvSpPr>
        <p:spPr>
          <a:xfrm rot="10800000">
            <a:off x="7626841" y="4295354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3" name="グループ化 342">
            <a:extLst>
              <a:ext uri="{FF2B5EF4-FFF2-40B4-BE49-F238E27FC236}">
                <a16:creationId xmlns:a16="http://schemas.microsoft.com/office/drawing/2014/main" id="{E5333075-1500-6987-D252-E63B732BC0C0}"/>
              </a:ext>
            </a:extLst>
          </p:cNvPr>
          <p:cNvGrpSpPr/>
          <p:nvPr/>
        </p:nvGrpSpPr>
        <p:grpSpPr>
          <a:xfrm>
            <a:off x="7396942" y="3677136"/>
            <a:ext cx="766111" cy="801750"/>
            <a:chOff x="3520144" y="5051490"/>
            <a:chExt cx="766111" cy="801750"/>
          </a:xfrm>
        </p:grpSpPr>
        <p:sp>
          <p:nvSpPr>
            <p:cNvPr id="344" name="円/楕円 343">
              <a:extLst>
                <a:ext uri="{FF2B5EF4-FFF2-40B4-BE49-F238E27FC236}">
                  <a16:creationId xmlns:a16="http://schemas.microsoft.com/office/drawing/2014/main" id="{E20E48C7-41BE-FC4C-565B-01D74A1F1422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5" name="フリーフォーム 344">
              <a:extLst>
                <a:ext uri="{FF2B5EF4-FFF2-40B4-BE49-F238E27FC236}">
                  <a16:creationId xmlns:a16="http://schemas.microsoft.com/office/drawing/2014/main" id="{8B4002B3-A4EC-08EE-5594-41DD1FF0DB13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円/楕円 345">
              <a:extLst>
                <a:ext uri="{FF2B5EF4-FFF2-40B4-BE49-F238E27FC236}">
                  <a16:creationId xmlns:a16="http://schemas.microsoft.com/office/drawing/2014/main" id="{3F0A2262-BBDC-6361-D43B-662D3B29F03A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円/楕円 346">
              <a:extLst>
                <a:ext uri="{FF2B5EF4-FFF2-40B4-BE49-F238E27FC236}">
                  <a16:creationId xmlns:a16="http://schemas.microsoft.com/office/drawing/2014/main" id="{F915BCA3-533E-A9FE-B3ED-2D956EC46F4E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円/楕円 347">
              <a:extLst>
                <a:ext uri="{FF2B5EF4-FFF2-40B4-BE49-F238E27FC236}">
                  <a16:creationId xmlns:a16="http://schemas.microsoft.com/office/drawing/2014/main" id="{D4AB0D6E-D8B3-DBA5-9848-AC258D255FDD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円/楕円 348">
              <a:extLst>
                <a:ext uri="{FF2B5EF4-FFF2-40B4-BE49-F238E27FC236}">
                  <a16:creationId xmlns:a16="http://schemas.microsoft.com/office/drawing/2014/main" id="{30C98FE3-CDE4-9A44-CF0B-A0592140A4CD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52" name="フローチャート: 論理積ゲート 351">
            <a:extLst>
              <a:ext uri="{FF2B5EF4-FFF2-40B4-BE49-F238E27FC236}">
                <a16:creationId xmlns:a16="http://schemas.microsoft.com/office/drawing/2014/main" id="{F940A7B3-8F79-4A94-6D98-66E4F1135D53}"/>
              </a:ext>
            </a:extLst>
          </p:cNvPr>
          <p:cNvSpPr/>
          <p:nvPr/>
        </p:nvSpPr>
        <p:spPr>
          <a:xfrm rot="16200000">
            <a:off x="6156993" y="4253421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3" name="フリーフォーム 352">
            <a:extLst>
              <a:ext uri="{FF2B5EF4-FFF2-40B4-BE49-F238E27FC236}">
                <a16:creationId xmlns:a16="http://schemas.microsoft.com/office/drawing/2014/main" id="{C138748D-A145-F713-1132-13E93FC7A02A}"/>
              </a:ext>
            </a:extLst>
          </p:cNvPr>
          <p:cNvSpPr/>
          <p:nvPr/>
        </p:nvSpPr>
        <p:spPr>
          <a:xfrm>
            <a:off x="6135335" y="4381069"/>
            <a:ext cx="650686" cy="612648"/>
          </a:xfrm>
          <a:custGeom>
            <a:avLst/>
            <a:gdLst>
              <a:gd name="connsiteX0" fmla="*/ 319755 w 650686"/>
              <a:gd name="connsiteY0" fmla="*/ 0 h 612648"/>
              <a:gd name="connsiteX1" fmla="*/ 626619 w 650686"/>
              <a:gd name="connsiteY1" fmla="*/ 89720 h 612648"/>
              <a:gd name="connsiteX2" fmla="*/ 650686 w 650686"/>
              <a:gd name="connsiteY2" fmla="*/ 110310 h 612648"/>
              <a:gd name="connsiteX3" fmla="*/ 650686 w 650686"/>
              <a:gd name="connsiteY3" fmla="*/ 612648 h 612648"/>
              <a:gd name="connsiteX4" fmla="*/ 0 w 650686"/>
              <a:gd name="connsiteY4" fmla="*/ 612648 h 612648"/>
              <a:gd name="connsiteX5" fmla="*/ 0 w 650686"/>
              <a:gd name="connsiteY5" fmla="*/ 100748 h 612648"/>
              <a:gd name="connsiteX6" fmla="*/ 12890 w 650686"/>
              <a:gd name="connsiteY6" fmla="*/ 89720 h 612648"/>
              <a:gd name="connsiteX7" fmla="*/ 319755 w 650686"/>
              <a:gd name="connsiteY7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686" h="612648">
                <a:moveTo>
                  <a:pt x="319755" y="0"/>
                </a:moveTo>
                <a:cubicBezTo>
                  <a:pt x="439593" y="0"/>
                  <a:pt x="548086" y="34286"/>
                  <a:pt x="626619" y="89720"/>
                </a:cubicBezTo>
                <a:lnTo>
                  <a:pt x="650686" y="110310"/>
                </a:lnTo>
                <a:lnTo>
                  <a:pt x="650686" y="612648"/>
                </a:lnTo>
                <a:lnTo>
                  <a:pt x="0" y="612648"/>
                </a:lnTo>
                <a:lnTo>
                  <a:pt x="0" y="100748"/>
                </a:lnTo>
                <a:lnTo>
                  <a:pt x="12890" y="89720"/>
                </a:lnTo>
                <a:cubicBezTo>
                  <a:pt x="91424" y="34286"/>
                  <a:pt x="199917" y="0"/>
                  <a:pt x="319755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4" name="三角形 353">
            <a:extLst>
              <a:ext uri="{FF2B5EF4-FFF2-40B4-BE49-F238E27FC236}">
                <a16:creationId xmlns:a16="http://schemas.microsoft.com/office/drawing/2014/main" id="{BF7E8833-7500-C31E-79D6-91877FF39FB1}"/>
              </a:ext>
            </a:extLst>
          </p:cNvPr>
          <p:cNvSpPr/>
          <p:nvPr/>
        </p:nvSpPr>
        <p:spPr>
          <a:xfrm rot="10800000">
            <a:off x="6358315" y="4457539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5" name="斜め縞 354">
            <a:extLst>
              <a:ext uri="{FF2B5EF4-FFF2-40B4-BE49-F238E27FC236}">
                <a16:creationId xmlns:a16="http://schemas.microsoft.com/office/drawing/2014/main" id="{111F3294-1776-44DC-801C-8BC834BE4D5D}"/>
              </a:ext>
            </a:extLst>
          </p:cNvPr>
          <p:cNvSpPr/>
          <p:nvPr/>
        </p:nvSpPr>
        <p:spPr>
          <a:xfrm rot="20528695">
            <a:off x="6323570" y="4275149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6" name="斜め縞 355">
            <a:extLst>
              <a:ext uri="{FF2B5EF4-FFF2-40B4-BE49-F238E27FC236}">
                <a16:creationId xmlns:a16="http://schemas.microsoft.com/office/drawing/2014/main" id="{5608D423-B804-6AAA-F460-62ED6CEC435B}"/>
              </a:ext>
            </a:extLst>
          </p:cNvPr>
          <p:cNvSpPr/>
          <p:nvPr/>
        </p:nvSpPr>
        <p:spPr>
          <a:xfrm rot="1071305" flipH="1">
            <a:off x="6177836" y="4274964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7" name="三角形 356">
            <a:extLst>
              <a:ext uri="{FF2B5EF4-FFF2-40B4-BE49-F238E27FC236}">
                <a16:creationId xmlns:a16="http://schemas.microsoft.com/office/drawing/2014/main" id="{A13CE391-14EE-A080-7698-917691CC99C7}"/>
              </a:ext>
            </a:extLst>
          </p:cNvPr>
          <p:cNvSpPr/>
          <p:nvPr/>
        </p:nvSpPr>
        <p:spPr>
          <a:xfrm rot="10800000">
            <a:off x="6309637" y="4295354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58" name="グループ化 357">
            <a:extLst>
              <a:ext uri="{FF2B5EF4-FFF2-40B4-BE49-F238E27FC236}">
                <a16:creationId xmlns:a16="http://schemas.microsoft.com/office/drawing/2014/main" id="{E0722A07-8355-D95B-FED4-C355DAD46BA6}"/>
              </a:ext>
            </a:extLst>
          </p:cNvPr>
          <p:cNvGrpSpPr/>
          <p:nvPr/>
        </p:nvGrpSpPr>
        <p:grpSpPr>
          <a:xfrm>
            <a:off x="6079738" y="3677136"/>
            <a:ext cx="766111" cy="801750"/>
            <a:chOff x="3520144" y="5051490"/>
            <a:chExt cx="766111" cy="801750"/>
          </a:xfrm>
        </p:grpSpPr>
        <p:sp>
          <p:nvSpPr>
            <p:cNvPr id="359" name="円/楕円 358">
              <a:extLst>
                <a:ext uri="{FF2B5EF4-FFF2-40B4-BE49-F238E27FC236}">
                  <a16:creationId xmlns:a16="http://schemas.microsoft.com/office/drawing/2014/main" id="{0D8A76DB-A3C3-5B45-527C-6D0A5802D337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フリーフォーム 359">
              <a:extLst>
                <a:ext uri="{FF2B5EF4-FFF2-40B4-BE49-F238E27FC236}">
                  <a16:creationId xmlns:a16="http://schemas.microsoft.com/office/drawing/2014/main" id="{14403EAC-50B3-35EE-33DC-4849C54BBF1D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61" name="円/楕円 360">
              <a:extLst>
                <a:ext uri="{FF2B5EF4-FFF2-40B4-BE49-F238E27FC236}">
                  <a16:creationId xmlns:a16="http://schemas.microsoft.com/office/drawing/2014/main" id="{BCE533D1-B21C-0624-1C4E-448F609C947F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2" name="円/楕円 361">
              <a:extLst>
                <a:ext uri="{FF2B5EF4-FFF2-40B4-BE49-F238E27FC236}">
                  <a16:creationId xmlns:a16="http://schemas.microsoft.com/office/drawing/2014/main" id="{191723C3-1C19-2F4B-EF2F-172587949479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3" name="円/楕円 362">
              <a:extLst>
                <a:ext uri="{FF2B5EF4-FFF2-40B4-BE49-F238E27FC236}">
                  <a16:creationId xmlns:a16="http://schemas.microsoft.com/office/drawing/2014/main" id="{D452C5CE-2074-F0F1-58C5-FB305F7811FA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4" name="円/楕円 363">
              <a:extLst>
                <a:ext uri="{FF2B5EF4-FFF2-40B4-BE49-F238E27FC236}">
                  <a16:creationId xmlns:a16="http://schemas.microsoft.com/office/drawing/2014/main" id="{01C84775-569A-EA1E-EA76-5EB914A2490E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7" name="フローチャート: 論理積ゲート 366">
            <a:extLst>
              <a:ext uri="{FF2B5EF4-FFF2-40B4-BE49-F238E27FC236}">
                <a16:creationId xmlns:a16="http://schemas.microsoft.com/office/drawing/2014/main" id="{6A64BD44-6A54-3C5F-DB2A-AC396CEFEE70}"/>
              </a:ext>
            </a:extLst>
          </p:cNvPr>
          <p:cNvSpPr/>
          <p:nvPr/>
        </p:nvSpPr>
        <p:spPr>
          <a:xfrm rot="16200000">
            <a:off x="10076287" y="4239713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8" name="三角形 367">
            <a:extLst>
              <a:ext uri="{FF2B5EF4-FFF2-40B4-BE49-F238E27FC236}">
                <a16:creationId xmlns:a16="http://schemas.microsoft.com/office/drawing/2014/main" id="{AC9A60A7-E822-7021-D70C-052CA83FD08F}"/>
              </a:ext>
            </a:extLst>
          </p:cNvPr>
          <p:cNvSpPr/>
          <p:nvPr/>
        </p:nvSpPr>
        <p:spPr>
          <a:xfrm rot="10800000">
            <a:off x="10277609" y="4443831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9" name="斜め縞 368">
            <a:extLst>
              <a:ext uri="{FF2B5EF4-FFF2-40B4-BE49-F238E27FC236}">
                <a16:creationId xmlns:a16="http://schemas.microsoft.com/office/drawing/2014/main" id="{6B8DBC7D-BAD7-FAFC-D5FE-C7FBD8EC7C24}"/>
              </a:ext>
            </a:extLst>
          </p:cNvPr>
          <p:cNvSpPr/>
          <p:nvPr/>
        </p:nvSpPr>
        <p:spPr>
          <a:xfrm rot="20528695">
            <a:off x="10242864" y="4261441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0" name="斜め縞 369">
            <a:extLst>
              <a:ext uri="{FF2B5EF4-FFF2-40B4-BE49-F238E27FC236}">
                <a16:creationId xmlns:a16="http://schemas.microsoft.com/office/drawing/2014/main" id="{6B121125-1AE2-A99B-FD39-B93AFAA89D25}"/>
              </a:ext>
            </a:extLst>
          </p:cNvPr>
          <p:cNvSpPr/>
          <p:nvPr/>
        </p:nvSpPr>
        <p:spPr>
          <a:xfrm rot="1071305" flipH="1">
            <a:off x="10097130" y="4261256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1" name="三角形 370">
            <a:extLst>
              <a:ext uri="{FF2B5EF4-FFF2-40B4-BE49-F238E27FC236}">
                <a16:creationId xmlns:a16="http://schemas.microsoft.com/office/drawing/2014/main" id="{6AB595BD-E95A-35D3-22C4-AFA8BCBD2D9D}"/>
              </a:ext>
            </a:extLst>
          </p:cNvPr>
          <p:cNvSpPr/>
          <p:nvPr/>
        </p:nvSpPr>
        <p:spPr>
          <a:xfrm rot="10800000">
            <a:off x="10228931" y="4281646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2" name="グループ化 371">
            <a:extLst>
              <a:ext uri="{FF2B5EF4-FFF2-40B4-BE49-F238E27FC236}">
                <a16:creationId xmlns:a16="http://schemas.microsoft.com/office/drawing/2014/main" id="{DF1F26D5-B50B-15CE-A331-FBBB5CFE1780}"/>
              </a:ext>
            </a:extLst>
          </p:cNvPr>
          <p:cNvGrpSpPr/>
          <p:nvPr/>
        </p:nvGrpSpPr>
        <p:grpSpPr>
          <a:xfrm>
            <a:off x="9999032" y="3663428"/>
            <a:ext cx="766111" cy="801750"/>
            <a:chOff x="3520144" y="5051490"/>
            <a:chExt cx="766111" cy="801750"/>
          </a:xfrm>
        </p:grpSpPr>
        <p:sp>
          <p:nvSpPr>
            <p:cNvPr id="373" name="円/楕円 372">
              <a:extLst>
                <a:ext uri="{FF2B5EF4-FFF2-40B4-BE49-F238E27FC236}">
                  <a16:creationId xmlns:a16="http://schemas.microsoft.com/office/drawing/2014/main" id="{C8608357-307B-5597-DB9E-4A18C90A8335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4" name="フリーフォーム 373">
              <a:extLst>
                <a:ext uri="{FF2B5EF4-FFF2-40B4-BE49-F238E27FC236}">
                  <a16:creationId xmlns:a16="http://schemas.microsoft.com/office/drawing/2014/main" id="{FB1EED3C-F311-3CE1-F725-1701EA9F36D2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5" name="円/楕円 374">
              <a:extLst>
                <a:ext uri="{FF2B5EF4-FFF2-40B4-BE49-F238E27FC236}">
                  <a16:creationId xmlns:a16="http://schemas.microsoft.com/office/drawing/2014/main" id="{B247E440-BCD7-465A-1F49-F72D915C773F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6" name="円/楕円 375">
              <a:extLst>
                <a:ext uri="{FF2B5EF4-FFF2-40B4-BE49-F238E27FC236}">
                  <a16:creationId xmlns:a16="http://schemas.microsoft.com/office/drawing/2014/main" id="{59E577C9-665F-0760-4382-36848BFF1E2C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7" name="円/楕円 376">
              <a:extLst>
                <a:ext uri="{FF2B5EF4-FFF2-40B4-BE49-F238E27FC236}">
                  <a16:creationId xmlns:a16="http://schemas.microsoft.com/office/drawing/2014/main" id="{1A95AAE1-4DC8-D18F-70CC-5182048BA248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8" name="円/楕円 377">
              <a:extLst>
                <a:ext uri="{FF2B5EF4-FFF2-40B4-BE49-F238E27FC236}">
                  <a16:creationId xmlns:a16="http://schemas.microsoft.com/office/drawing/2014/main" id="{33D535F3-8126-F10B-A92A-289AF0AC14E9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9" name="フリーフォーム 378">
            <a:extLst>
              <a:ext uri="{FF2B5EF4-FFF2-40B4-BE49-F238E27FC236}">
                <a16:creationId xmlns:a16="http://schemas.microsoft.com/office/drawing/2014/main" id="{4C239CFA-D4F1-4E00-1BE1-CE0BEA3712E8}"/>
              </a:ext>
            </a:extLst>
          </p:cNvPr>
          <p:cNvSpPr/>
          <p:nvPr/>
        </p:nvSpPr>
        <p:spPr>
          <a:xfrm rot="11134493" flipH="1">
            <a:off x="4706893" y="4042271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0" name="フリーフォーム 379">
            <a:extLst>
              <a:ext uri="{FF2B5EF4-FFF2-40B4-BE49-F238E27FC236}">
                <a16:creationId xmlns:a16="http://schemas.microsoft.com/office/drawing/2014/main" id="{64766A8C-A5EB-0CB9-494C-F22E1343D44C}"/>
              </a:ext>
            </a:extLst>
          </p:cNvPr>
          <p:cNvSpPr/>
          <p:nvPr/>
        </p:nvSpPr>
        <p:spPr>
          <a:xfrm rot="10486109">
            <a:off x="4839544" y="4037921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1" name="フローチャート: 論理積ゲート 380">
            <a:extLst>
              <a:ext uri="{FF2B5EF4-FFF2-40B4-BE49-F238E27FC236}">
                <a16:creationId xmlns:a16="http://schemas.microsoft.com/office/drawing/2014/main" id="{8A597BEB-DB1E-F65A-C414-7DB7383AC76B}"/>
              </a:ext>
            </a:extLst>
          </p:cNvPr>
          <p:cNvSpPr/>
          <p:nvPr/>
        </p:nvSpPr>
        <p:spPr>
          <a:xfrm rot="16200000">
            <a:off x="4798767" y="4253421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2" name="フリーフォーム 381">
            <a:extLst>
              <a:ext uri="{FF2B5EF4-FFF2-40B4-BE49-F238E27FC236}">
                <a16:creationId xmlns:a16="http://schemas.microsoft.com/office/drawing/2014/main" id="{4450E711-1F90-D0BA-3C64-5B71F80F64BE}"/>
              </a:ext>
            </a:extLst>
          </p:cNvPr>
          <p:cNvSpPr/>
          <p:nvPr/>
        </p:nvSpPr>
        <p:spPr>
          <a:xfrm>
            <a:off x="4777109" y="4381069"/>
            <a:ext cx="650686" cy="612648"/>
          </a:xfrm>
          <a:custGeom>
            <a:avLst/>
            <a:gdLst>
              <a:gd name="connsiteX0" fmla="*/ 319755 w 650686"/>
              <a:gd name="connsiteY0" fmla="*/ 0 h 612648"/>
              <a:gd name="connsiteX1" fmla="*/ 626619 w 650686"/>
              <a:gd name="connsiteY1" fmla="*/ 89720 h 612648"/>
              <a:gd name="connsiteX2" fmla="*/ 650686 w 650686"/>
              <a:gd name="connsiteY2" fmla="*/ 110310 h 612648"/>
              <a:gd name="connsiteX3" fmla="*/ 650686 w 650686"/>
              <a:gd name="connsiteY3" fmla="*/ 612648 h 612648"/>
              <a:gd name="connsiteX4" fmla="*/ 0 w 650686"/>
              <a:gd name="connsiteY4" fmla="*/ 612648 h 612648"/>
              <a:gd name="connsiteX5" fmla="*/ 0 w 650686"/>
              <a:gd name="connsiteY5" fmla="*/ 100748 h 612648"/>
              <a:gd name="connsiteX6" fmla="*/ 12890 w 650686"/>
              <a:gd name="connsiteY6" fmla="*/ 89720 h 612648"/>
              <a:gd name="connsiteX7" fmla="*/ 319755 w 650686"/>
              <a:gd name="connsiteY7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686" h="612648">
                <a:moveTo>
                  <a:pt x="319755" y="0"/>
                </a:moveTo>
                <a:cubicBezTo>
                  <a:pt x="439593" y="0"/>
                  <a:pt x="548086" y="34286"/>
                  <a:pt x="626619" y="89720"/>
                </a:cubicBezTo>
                <a:lnTo>
                  <a:pt x="650686" y="110310"/>
                </a:lnTo>
                <a:lnTo>
                  <a:pt x="650686" y="612648"/>
                </a:lnTo>
                <a:lnTo>
                  <a:pt x="0" y="612648"/>
                </a:lnTo>
                <a:lnTo>
                  <a:pt x="0" y="100748"/>
                </a:lnTo>
                <a:lnTo>
                  <a:pt x="12890" y="89720"/>
                </a:lnTo>
                <a:cubicBezTo>
                  <a:pt x="91424" y="34286"/>
                  <a:pt x="199917" y="0"/>
                  <a:pt x="319755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3" name="三角形 382">
            <a:extLst>
              <a:ext uri="{FF2B5EF4-FFF2-40B4-BE49-F238E27FC236}">
                <a16:creationId xmlns:a16="http://schemas.microsoft.com/office/drawing/2014/main" id="{0B1A4B1F-0169-D15D-97F4-C226587A773C}"/>
              </a:ext>
            </a:extLst>
          </p:cNvPr>
          <p:cNvSpPr/>
          <p:nvPr/>
        </p:nvSpPr>
        <p:spPr>
          <a:xfrm rot="10800000">
            <a:off x="5000089" y="4457539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4" name="斜め縞 383">
            <a:extLst>
              <a:ext uri="{FF2B5EF4-FFF2-40B4-BE49-F238E27FC236}">
                <a16:creationId xmlns:a16="http://schemas.microsoft.com/office/drawing/2014/main" id="{19EF4B9A-8840-002E-7C56-B8CB2EC14CB7}"/>
              </a:ext>
            </a:extLst>
          </p:cNvPr>
          <p:cNvSpPr/>
          <p:nvPr/>
        </p:nvSpPr>
        <p:spPr>
          <a:xfrm rot="20528695">
            <a:off x="4965344" y="4275149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5" name="斜め縞 384">
            <a:extLst>
              <a:ext uri="{FF2B5EF4-FFF2-40B4-BE49-F238E27FC236}">
                <a16:creationId xmlns:a16="http://schemas.microsoft.com/office/drawing/2014/main" id="{5999B4F3-C295-97E3-28EC-9AE36D0B5EAE}"/>
              </a:ext>
            </a:extLst>
          </p:cNvPr>
          <p:cNvSpPr/>
          <p:nvPr/>
        </p:nvSpPr>
        <p:spPr>
          <a:xfrm rot="1071305" flipH="1">
            <a:off x="4819610" y="4274964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6" name="三角形 385">
            <a:extLst>
              <a:ext uri="{FF2B5EF4-FFF2-40B4-BE49-F238E27FC236}">
                <a16:creationId xmlns:a16="http://schemas.microsoft.com/office/drawing/2014/main" id="{E16756A4-7490-F64A-2E35-6209326EC9BB}"/>
              </a:ext>
            </a:extLst>
          </p:cNvPr>
          <p:cNvSpPr/>
          <p:nvPr/>
        </p:nvSpPr>
        <p:spPr>
          <a:xfrm rot="10800000">
            <a:off x="4951411" y="4295354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87" name="グループ化 386">
            <a:extLst>
              <a:ext uri="{FF2B5EF4-FFF2-40B4-BE49-F238E27FC236}">
                <a16:creationId xmlns:a16="http://schemas.microsoft.com/office/drawing/2014/main" id="{F8111611-5C31-5B55-673C-A5537059D320}"/>
              </a:ext>
            </a:extLst>
          </p:cNvPr>
          <p:cNvGrpSpPr/>
          <p:nvPr/>
        </p:nvGrpSpPr>
        <p:grpSpPr>
          <a:xfrm>
            <a:off x="4721512" y="3677136"/>
            <a:ext cx="766111" cy="801750"/>
            <a:chOff x="3520144" y="5051490"/>
            <a:chExt cx="766111" cy="801750"/>
          </a:xfrm>
        </p:grpSpPr>
        <p:sp>
          <p:nvSpPr>
            <p:cNvPr id="388" name="円/楕円 387">
              <a:extLst>
                <a:ext uri="{FF2B5EF4-FFF2-40B4-BE49-F238E27FC236}">
                  <a16:creationId xmlns:a16="http://schemas.microsoft.com/office/drawing/2014/main" id="{887784A2-2D69-0740-3055-A116EC00B6B3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9" name="フリーフォーム 388">
              <a:extLst>
                <a:ext uri="{FF2B5EF4-FFF2-40B4-BE49-F238E27FC236}">
                  <a16:creationId xmlns:a16="http://schemas.microsoft.com/office/drawing/2014/main" id="{931D1F3A-B684-40F3-7880-24D4AB9AED32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90" name="円/楕円 389">
              <a:extLst>
                <a:ext uri="{FF2B5EF4-FFF2-40B4-BE49-F238E27FC236}">
                  <a16:creationId xmlns:a16="http://schemas.microsoft.com/office/drawing/2014/main" id="{31790DF0-A1C5-D7AD-34D1-6BB77CFB5150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1" name="円/楕円 390">
              <a:extLst>
                <a:ext uri="{FF2B5EF4-FFF2-40B4-BE49-F238E27FC236}">
                  <a16:creationId xmlns:a16="http://schemas.microsoft.com/office/drawing/2014/main" id="{FA95A146-328B-EC1F-3B1C-9C905480131C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2" name="円/楕円 391">
              <a:extLst>
                <a:ext uri="{FF2B5EF4-FFF2-40B4-BE49-F238E27FC236}">
                  <a16:creationId xmlns:a16="http://schemas.microsoft.com/office/drawing/2014/main" id="{CFB19F7C-17E5-F4D8-0370-0C80FEE80538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3" name="円/楕円 392">
              <a:extLst>
                <a:ext uri="{FF2B5EF4-FFF2-40B4-BE49-F238E27FC236}">
                  <a16:creationId xmlns:a16="http://schemas.microsoft.com/office/drawing/2014/main" id="{388A71B8-4842-3C07-37AB-2A02BFE2D927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4" name="星 5 393">
            <a:extLst>
              <a:ext uri="{FF2B5EF4-FFF2-40B4-BE49-F238E27FC236}">
                <a16:creationId xmlns:a16="http://schemas.microsoft.com/office/drawing/2014/main" id="{4AACAC49-7CB2-DC76-74EC-3A2F105F1164}"/>
              </a:ext>
            </a:extLst>
          </p:cNvPr>
          <p:cNvSpPr/>
          <p:nvPr/>
        </p:nvSpPr>
        <p:spPr>
          <a:xfrm>
            <a:off x="6621947" y="4694394"/>
            <a:ext cx="95827" cy="10049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星 5 394">
            <a:extLst>
              <a:ext uri="{FF2B5EF4-FFF2-40B4-BE49-F238E27FC236}">
                <a16:creationId xmlns:a16="http://schemas.microsoft.com/office/drawing/2014/main" id="{F6090B4C-EB41-8372-825C-0406616456D1}"/>
              </a:ext>
            </a:extLst>
          </p:cNvPr>
          <p:cNvSpPr/>
          <p:nvPr/>
        </p:nvSpPr>
        <p:spPr>
          <a:xfrm>
            <a:off x="5212931" y="4712373"/>
            <a:ext cx="95827" cy="10049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星 5 395">
            <a:extLst>
              <a:ext uri="{FF2B5EF4-FFF2-40B4-BE49-F238E27FC236}">
                <a16:creationId xmlns:a16="http://schemas.microsoft.com/office/drawing/2014/main" id="{68DFE1AF-6183-DB42-8D12-B9E968F25001}"/>
              </a:ext>
            </a:extLst>
          </p:cNvPr>
          <p:cNvSpPr/>
          <p:nvPr/>
        </p:nvSpPr>
        <p:spPr>
          <a:xfrm>
            <a:off x="5318178" y="4712373"/>
            <a:ext cx="95827" cy="10049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フリーフォーム 396">
            <a:extLst>
              <a:ext uri="{FF2B5EF4-FFF2-40B4-BE49-F238E27FC236}">
                <a16:creationId xmlns:a16="http://schemas.microsoft.com/office/drawing/2014/main" id="{A49A8367-DF4F-AB8C-A397-46C6CDBD4A0C}"/>
              </a:ext>
            </a:extLst>
          </p:cNvPr>
          <p:cNvSpPr/>
          <p:nvPr/>
        </p:nvSpPr>
        <p:spPr>
          <a:xfrm rot="5400000">
            <a:off x="4967008" y="1907423"/>
            <a:ext cx="284559" cy="624406"/>
          </a:xfrm>
          <a:custGeom>
            <a:avLst/>
            <a:gdLst>
              <a:gd name="connsiteX0" fmla="*/ 0 w 667393"/>
              <a:gd name="connsiteY0" fmla="*/ 477039 h 958627"/>
              <a:gd name="connsiteX1" fmla="*/ 378118 w 667393"/>
              <a:gd name="connsiteY1" fmla="*/ 265000 h 958627"/>
              <a:gd name="connsiteX2" fmla="*/ 176546 w 667393"/>
              <a:gd name="connsiteY2" fmla="*/ 0 h 958627"/>
              <a:gd name="connsiteX3" fmla="*/ 667393 w 667393"/>
              <a:gd name="connsiteY3" fmla="*/ 0 h 958627"/>
              <a:gd name="connsiteX4" fmla="*/ 550164 w 667393"/>
              <a:gd name="connsiteY4" fmla="*/ 479314 h 958627"/>
              <a:gd name="connsiteX5" fmla="*/ 667393 w 667393"/>
              <a:gd name="connsiteY5" fmla="*/ 958627 h 958627"/>
              <a:gd name="connsiteX6" fmla="*/ 131806 w 667393"/>
              <a:gd name="connsiteY6" fmla="*/ 958627 h 958627"/>
              <a:gd name="connsiteX7" fmla="*/ 382346 w 667393"/>
              <a:gd name="connsiteY7" fmla="*/ 666925 h 95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393" h="958627">
                <a:moveTo>
                  <a:pt x="0" y="477039"/>
                </a:moveTo>
                <a:lnTo>
                  <a:pt x="378118" y="265000"/>
                </a:lnTo>
                <a:lnTo>
                  <a:pt x="176546" y="0"/>
                </a:lnTo>
                <a:lnTo>
                  <a:pt x="667393" y="0"/>
                </a:lnTo>
                <a:cubicBezTo>
                  <a:pt x="602625" y="0"/>
                  <a:pt x="550164" y="214637"/>
                  <a:pt x="550164" y="479314"/>
                </a:cubicBezTo>
                <a:cubicBezTo>
                  <a:pt x="550164" y="743991"/>
                  <a:pt x="602625" y="958627"/>
                  <a:pt x="667393" y="958627"/>
                </a:cubicBezTo>
                <a:lnTo>
                  <a:pt x="131806" y="958627"/>
                </a:lnTo>
                <a:lnTo>
                  <a:pt x="382346" y="666925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4" name="角丸四角形吹き出し 443">
            <a:extLst>
              <a:ext uri="{FF2B5EF4-FFF2-40B4-BE49-F238E27FC236}">
                <a16:creationId xmlns:a16="http://schemas.microsoft.com/office/drawing/2014/main" id="{FADA0787-7589-E6EC-2147-E5197C25730B}"/>
              </a:ext>
            </a:extLst>
          </p:cNvPr>
          <p:cNvSpPr/>
          <p:nvPr/>
        </p:nvSpPr>
        <p:spPr>
          <a:xfrm>
            <a:off x="2709957" y="5209272"/>
            <a:ext cx="1554480" cy="807217"/>
          </a:xfrm>
          <a:prstGeom prst="wedgeRoundRectCallout">
            <a:avLst>
              <a:gd name="adj1" fmla="val 67339"/>
              <a:gd name="adj2" fmla="val 32292"/>
              <a:gd name="adj3" fmla="val 16667"/>
            </a:avLst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おつかれさま</a:t>
            </a:r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です！</a:t>
            </a:r>
          </a:p>
        </p:txBody>
      </p:sp>
      <p:sp>
        <p:nvSpPr>
          <p:cNvPr id="445" name="角丸四角形吹き出し 444">
            <a:extLst>
              <a:ext uri="{FF2B5EF4-FFF2-40B4-BE49-F238E27FC236}">
                <a16:creationId xmlns:a16="http://schemas.microsoft.com/office/drawing/2014/main" id="{2E0D1C9A-A9E4-1C9C-2191-441D642449C2}"/>
              </a:ext>
            </a:extLst>
          </p:cNvPr>
          <p:cNvSpPr/>
          <p:nvPr/>
        </p:nvSpPr>
        <p:spPr>
          <a:xfrm>
            <a:off x="2466117" y="1953780"/>
            <a:ext cx="1569720" cy="807217"/>
          </a:xfrm>
          <a:prstGeom prst="wedgeRoundRectCallout">
            <a:avLst>
              <a:gd name="adj1" fmla="val 67339"/>
              <a:gd name="adj2" fmla="val 3229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</a:rPr>
              <a:t>私の卵を授けよう</a:t>
            </a:r>
          </a:p>
        </p:txBody>
      </p:sp>
      <p:sp>
        <p:nvSpPr>
          <p:cNvPr id="446" name="フリーフォーム 445">
            <a:extLst>
              <a:ext uri="{FF2B5EF4-FFF2-40B4-BE49-F238E27FC236}">
                <a16:creationId xmlns:a16="http://schemas.microsoft.com/office/drawing/2014/main" id="{E8D9F788-DA62-5FAA-389A-321406B05A04}"/>
              </a:ext>
            </a:extLst>
          </p:cNvPr>
          <p:cNvSpPr/>
          <p:nvPr/>
        </p:nvSpPr>
        <p:spPr>
          <a:xfrm rot="11351664" flipH="1">
            <a:off x="433572" y="3611604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7" name="フリーフォーム 446">
            <a:extLst>
              <a:ext uri="{FF2B5EF4-FFF2-40B4-BE49-F238E27FC236}">
                <a16:creationId xmlns:a16="http://schemas.microsoft.com/office/drawing/2014/main" id="{2C7FD383-0509-DDCC-B27D-BFA4EC9160FF}"/>
              </a:ext>
            </a:extLst>
          </p:cNvPr>
          <p:cNvSpPr/>
          <p:nvPr/>
        </p:nvSpPr>
        <p:spPr>
          <a:xfrm rot="10265193">
            <a:off x="210482" y="3619286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48" name="フローチャート: 論理積ゲート 447">
            <a:extLst>
              <a:ext uri="{FF2B5EF4-FFF2-40B4-BE49-F238E27FC236}">
                <a16:creationId xmlns:a16="http://schemas.microsoft.com/office/drawing/2014/main" id="{A7EB8B09-509F-EEFC-EAA0-D347FF5AE505}"/>
              </a:ext>
            </a:extLst>
          </p:cNvPr>
          <p:cNvSpPr/>
          <p:nvPr/>
        </p:nvSpPr>
        <p:spPr>
          <a:xfrm rot="16200000">
            <a:off x="351449" y="3882914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9" name="フリーフォーム 448">
            <a:extLst>
              <a:ext uri="{FF2B5EF4-FFF2-40B4-BE49-F238E27FC236}">
                <a16:creationId xmlns:a16="http://schemas.microsoft.com/office/drawing/2014/main" id="{00FCB726-4149-2CE2-6303-D260952D7EC5}"/>
              </a:ext>
            </a:extLst>
          </p:cNvPr>
          <p:cNvSpPr/>
          <p:nvPr/>
        </p:nvSpPr>
        <p:spPr>
          <a:xfrm>
            <a:off x="329791" y="4010562"/>
            <a:ext cx="650686" cy="612648"/>
          </a:xfrm>
          <a:custGeom>
            <a:avLst/>
            <a:gdLst>
              <a:gd name="connsiteX0" fmla="*/ 319755 w 650686"/>
              <a:gd name="connsiteY0" fmla="*/ 0 h 612648"/>
              <a:gd name="connsiteX1" fmla="*/ 626619 w 650686"/>
              <a:gd name="connsiteY1" fmla="*/ 89720 h 612648"/>
              <a:gd name="connsiteX2" fmla="*/ 650686 w 650686"/>
              <a:gd name="connsiteY2" fmla="*/ 110310 h 612648"/>
              <a:gd name="connsiteX3" fmla="*/ 650686 w 650686"/>
              <a:gd name="connsiteY3" fmla="*/ 612648 h 612648"/>
              <a:gd name="connsiteX4" fmla="*/ 0 w 650686"/>
              <a:gd name="connsiteY4" fmla="*/ 612648 h 612648"/>
              <a:gd name="connsiteX5" fmla="*/ 0 w 650686"/>
              <a:gd name="connsiteY5" fmla="*/ 100748 h 612648"/>
              <a:gd name="connsiteX6" fmla="*/ 12890 w 650686"/>
              <a:gd name="connsiteY6" fmla="*/ 89720 h 612648"/>
              <a:gd name="connsiteX7" fmla="*/ 319755 w 650686"/>
              <a:gd name="connsiteY7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686" h="612648">
                <a:moveTo>
                  <a:pt x="319755" y="0"/>
                </a:moveTo>
                <a:cubicBezTo>
                  <a:pt x="439593" y="0"/>
                  <a:pt x="548086" y="34286"/>
                  <a:pt x="626619" y="89720"/>
                </a:cubicBezTo>
                <a:lnTo>
                  <a:pt x="650686" y="110310"/>
                </a:lnTo>
                <a:lnTo>
                  <a:pt x="650686" y="612648"/>
                </a:lnTo>
                <a:lnTo>
                  <a:pt x="0" y="612648"/>
                </a:lnTo>
                <a:lnTo>
                  <a:pt x="0" y="100748"/>
                </a:lnTo>
                <a:lnTo>
                  <a:pt x="12890" y="89720"/>
                </a:lnTo>
                <a:cubicBezTo>
                  <a:pt x="91424" y="34286"/>
                  <a:pt x="199917" y="0"/>
                  <a:pt x="319755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51" name="斜め縞 450">
            <a:extLst>
              <a:ext uri="{FF2B5EF4-FFF2-40B4-BE49-F238E27FC236}">
                <a16:creationId xmlns:a16="http://schemas.microsoft.com/office/drawing/2014/main" id="{115E8736-4C18-36ED-73B6-A95B563A2AAC}"/>
              </a:ext>
            </a:extLst>
          </p:cNvPr>
          <p:cNvSpPr/>
          <p:nvPr/>
        </p:nvSpPr>
        <p:spPr>
          <a:xfrm rot="20528695">
            <a:off x="518026" y="3904642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2" name="斜め縞 451">
            <a:extLst>
              <a:ext uri="{FF2B5EF4-FFF2-40B4-BE49-F238E27FC236}">
                <a16:creationId xmlns:a16="http://schemas.microsoft.com/office/drawing/2014/main" id="{699CC11A-FC4D-D8B9-F773-283E1B2BB30B}"/>
              </a:ext>
            </a:extLst>
          </p:cNvPr>
          <p:cNvSpPr/>
          <p:nvPr/>
        </p:nvSpPr>
        <p:spPr>
          <a:xfrm rot="1071305" flipH="1">
            <a:off x="372292" y="3904457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3" name="三角形 452">
            <a:extLst>
              <a:ext uri="{FF2B5EF4-FFF2-40B4-BE49-F238E27FC236}">
                <a16:creationId xmlns:a16="http://schemas.microsoft.com/office/drawing/2014/main" id="{3FE800CA-544E-E50F-1EE8-5C408898EC09}"/>
              </a:ext>
            </a:extLst>
          </p:cNvPr>
          <p:cNvSpPr/>
          <p:nvPr/>
        </p:nvSpPr>
        <p:spPr>
          <a:xfrm rot="10800000">
            <a:off x="504093" y="3924847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4" name="グループ化 453">
            <a:extLst>
              <a:ext uri="{FF2B5EF4-FFF2-40B4-BE49-F238E27FC236}">
                <a16:creationId xmlns:a16="http://schemas.microsoft.com/office/drawing/2014/main" id="{42876454-D3A4-8862-03CF-2CA68D72D2BA}"/>
              </a:ext>
            </a:extLst>
          </p:cNvPr>
          <p:cNvGrpSpPr/>
          <p:nvPr/>
        </p:nvGrpSpPr>
        <p:grpSpPr>
          <a:xfrm>
            <a:off x="274194" y="3306629"/>
            <a:ext cx="766111" cy="801750"/>
            <a:chOff x="3520144" y="5051490"/>
            <a:chExt cx="766111" cy="801750"/>
          </a:xfrm>
        </p:grpSpPr>
        <p:sp>
          <p:nvSpPr>
            <p:cNvPr id="455" name="円/楕円 454">
              <a:extLst>
                <a:ext uri="{FF2B5EF4-FFF2-40B4-BE49-F238E27FC236}">
                  <a16:creationId xmlns:a16="http://schemas.microsoft.com/office/drawing/2014/main" id="{F46D7FA6-B418-EEA4-ACA1-531D930E7683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6" name="フリーフォーム 455">
              <a:extLst>
                <a:ext uri="{FF2B5EF4-FFF2-40B4-BE49-F238E27FC236}">
                  <a16:creationId xmlns:a16="http://schemas.microsoft.com/office/drawing/2014/main" id="{2BF72168-821D-FDC6-3B47-062195304007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10000">
                  <a:schemeClr val="tx1">
                    <a:lumMod val="65000"/>
                    <a:lumOff val="35000"/>
                  </a:schemeClr>
                </a:gs>
                <a:gs pos="22000">
                  <a:schemeClr val="tx1">
                    <a:lumMod val="75000"/>
                    <a:lumOff val="25000"/>
                  </a:schemeClr>
                </a:gs>
                <a:gs pos="4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57" name="円/楕円 456">
              <a:extLst>
                <a:ext uri="{FF2B5EF4-FFF2-40B4-BE49-F238E27FC236}">
                  <a16:creationId xmlns:a16="http://schemas.microsoft.com/office/drawing/2014/main" id="{8F313418-C703-2666-9C5A-A76EC8401D39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/楕円 457">
              <a:extLst>
                <a:ext uri="{FF2B5EF4-FFF2-40B4-BE49-F238E27FC236}">
                  <a16:creationId xmlns:a16="http://schemas.microsoft.com/office/drawing/2014/main" id="{BEDEC981-F25F-9C55-AB7C-8E3123FD9524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9" name="円/楕円 458">
              <a:extLst>
                <a:ext uri="{FF2B5EF4-FFF2-40B4-BE49-F238E27FC236}">
                  <a16:creationId xmlns:a16="http://schemas.microsoft.com/office/drawing/2014/main" id="{F47F3742-F8BD-C98D-F2C3-D670E801B3B4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0" name="円/楕円 459">
              <a:extLst>
                <a:ext uri="{FF2B5EF4-FFF2-40B4-BE49-F238E27FC236}">
                  <a16:creationId xmlns:a16="http://schemas.microsoft.com/office/drawing/2014/main" id="{3C6DFFF0-7D75-A2A9-9856-E1AE267040DF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71" name="フリーフォーム 470">
            <a:extLst>
              <a:ext uri="{FF2B5EF4-FFF2-40B4-BE49-F238E27FC236}">
                <a16:creationId xmlns:a16="http://schemas.microsoft.com/office/drawing/2014/main" id="{3F1CD926-0E00-1124-38C5-2EE30C0C0ED6}"/>
              </a:ext>
            </a:extLst>
          </p:cNvPr>
          <p:cNvSpPr/>
          <p:nvPr/>
        </p:nvSpPr>
        <p:spPr>
          <a:xfrm rot="11134493" flipH="1">
            <a:off x="9964466" y="5745995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2" name="フリーフォーム 471">
            <a:extLst>
              <a:ext uri="{FF2B5EF4-FFF2-40B4-BE49-F238E27FC236}">
                <a16:creationId xmlns:a16="http://schemas.microsoft.com/office/drawing/2014/main" id="{8EA948D4-D8B8-4D76-1DA3-0072B1587392}"/>
              </a:ext>
            </a:extLst>
          </p:cNvPr>
          <p:cNvSpPr/>
          <p:nvPr/>
        </p:nvSpPr>
        <p:spPr>
          <a:xfrm rot="10486109">
            <a:off x="10095878" y="5741645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3" name="フリーフォーム 472">
            <a:extLst>
              <a:ext uri="{FF2B5EF4-FFF2-40B4-BE49-F238E27FC236}">
                <a16:creationId xmlns:a16="http://schemas.microsoft.com/office/drawing/2014/main" id="{38BDEB2A-395F-097C-AA5E-A6EAFB8666EB}"/>
              </a:ext>
            </a:extLst>
          </p:cNvPr>
          <p:cNvSpPr/>
          <p:nvPr/>
        </p:nvSpPr>
        <p:spPr>
          <a:xfrm rot="11134493" flipH="1">
            <a:off x="8694740" y="5752212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4" name="フリーフォーム 473">
            <a:extLst>
              <a:ext uri="{FF2B5EF4-FFF2-40B4-BE49-F238E27FC236}">
                <a16:creationId xmlns:a16="http://schemas.microsoft.com/office/drawing/2014/main" id="{206B1415-B166-DA86-9F49-97BD355618B5}"/>
              </a:ext>
            </a:extLst>
          </p:cNvPr>
          <p:cNvSpPr/>
          <p:nvPr/>
        </p:nvSpPr>
        <p:spPr>
          <a:xfrm rot="10486109">
            <a:off x="8819889" y="5747862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5" name="フリーフォーム 474">
            <a:extLst>
              <a:ext uri="{FF2B5EF4-FFF2-40B4-BE49-F238E27FC236}">
                <a16:creationId xmlns:a16="http://schemas.microsoft.com/office/drawing/2014/main" id="{EDE4F240-DF63-E0DB-4418-18DE11B7FE7E}"/>
              </a:ext>
            </a:extLst>
          </p:cNvPr>
          <p:cNvSpPr/>
          <p:nvPr/>
        </p:nvSpPr>
        <p:spPr>
          <a:xfrm rot="11134493" flipH="1">
            <a:off x="7357852" y="5769187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6" name="フリーフォーム 475">
            <a:extLst>
              <a:ext uri="{FF2B5EF4-FFF2-40B4-BE49-F238E27FC236}">
                <a16:creationId xmlns:a16="http://schemas.microsoft.com/office/drawing/2014/main" id="{AF4E80F0-A4ED-84FB-2591-58B545BCDB9D}"/>
              </a:ext>
            </a:extLst>
          </p:cNvPr>
          <p:cNvSpPr/>
          <p:nvPr/>
        </p:nvSpPr>
        <p:spPr>
          <a:xfrm rot="10486109">
            <a:off x="7496521" y="5764837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7" name="フリーフォーム 476">
            <a:extLst>
              <a:ext uri="{FF2B5EF4-FFF2-40B4-BE49-F238E27FC236}">
                <a16:creationId xmlns:a16="http://schemas.microsoft.com/office/drawing/2014/main" id="{B8B23745-028D-783A-A3D0-61C3BF42811A}"/>
              </a:ext>
            </a:extLst>
          </p:cNvPr>
          <p:cNvSpPr/>
          <p:nvPr/>
        </p:nvSpPr>
        <p:spPr>
          <a:xfrm rot="11134493" flipH="1">
            <a:off x="6035419" y="5780523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8" name="フリーフォーム 477">
            <a:extLst>
              <a:ext uri="{FF2B5EF4-FFF2-40B4-BE49-F238E27FC236}">
                <a16:creationId xmlns:a16="http://schemas.microsoft.com/office/drawing/2014/main" id="{CE708D19-5E73-7A45-4D48-1F3470381D0D}"/>
              </a:ext>
            </a:extLst>
          </p:cNvPr>
          <p:cNvSpPr/>
          <p:nvPr/>
        </p:nvSpPr>
        <p:spPr>
          <a:xfrm rot="10486109">
            <a:off x="6181837" y="5776173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79" name="フローチャート: 論理積ゲート 478">
            <a:extLst>
              <a:ext uri="{FF2B5EF4-FFF2-40B4-BE49-F238E27FC236}">
                <a16:creationId xmlns:a16="http://schemas.microsoft.com/office/drawing/2014/main" id="{D1002F7A-9ED0-996B-38F3-6F5F19402B18}"/>
              </a:ext>
            </a:extLst>
          </p:cNvPr>
          <p:cNvSpPr/>
          <p:nvPr/>
        </p:nvSpPr>
        <p:spPr>
          <a:xfrm rot="16200000">
            <a:off x="8787531" y="5984221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0" name="フリーフォーム 479">
            <a:extLst>
              <a:ext uri="{FF2B5EF4-FFF2-40B4-BE49-F238E27FC236}">
                <a16:creationId xmlns:a16="http://schemas.microsoft.com/office/drawing/2014/main" id="{A7366707-2735-195A-B0AF-AD83AF20CB96}"/>
              </a:ext>
            </a:extLst>
          </p:cNvPr>
          <p:cNvSpPr/>
          <p:nvPr/>
        </p:nvSpPr>
        <p:spPr>
          <a:xfrm>
            <a:off x="8765873" y="6111869"/>
            <a:ext cx="650686" cy="612648"/>
          </a:xfrm>
          <a:custGeom>
            <a:avLst/>
            <a:gdLst>
              <a:gd name="connsiteX0" fmla="*/ 319755 w 650686"/>
              <a:gd name="connsiteY0" fmla="*/ 0 h 612648"/>
              <a:gd name="connsiteX1" fmla="*/ 626619 w 650686"/>
              <a:gd name="connsiteY1" fmla="*/ 89720 h 612648"/>
              <a:gd name="connsiteX2" fmla="*/ 650686 w 650686"/>
              <a:gd name="connsiteY2" fmla="*/ 110310 h 612648"/>
              <a:gd name="connsiteX3" fmla="*/ 650686 w 650686"/>
              <a:gd name="connsiteY3" fmla="*/ 612648 h 612648"/>
              <a:gd name="connsiteX4" fmla="*/ 0 w 650686"/>
              <a:gd name="connsiteY4" fmla="*/ 612648 h 612648"/>
              <a:gd name="connsiteX5" fmla="*/ 0 w 650686"/>
              <a:gd name="connsiteY5" fmla="*/ 100748 h 612648"/>
              <a:gd name="connsiteX6" fmla="*/ 12890 w 650686"/>
              <a:gd name="connsiteY6" fmla="*/ 89720 h 612648"/>
              <a:gd name="connsiteX7" fmla="*/ 319755 w 650686"/>
              <a:gd name="connsiteY7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686" h="612648">
                <a:moveTo>
                  <a:pt x="319755" y="0"/>
                </a:moveTo>
                <a:cubicBezTo>
                  <a:pt x="439593" y="0"/>
                  <a:pt x="548086" y="34286"/>
                  <a:pt x="626619" y="89720"/>
                </a:cubicBezTo>
                <a:lnTo>
                  <a:pt x="650686" y="110310"/>
                </a:lnTo>
                <a:lnTo>
                  <a:pt x="650686" y="612648"/>
                </a:lnTo>
                <a:lnTo>
                  <a:pt x="0" y="612648"/>
                </a:lnTo>
                <a:lnTo>
                  <a:pt x="0" y="100748"/>
                </a:lnTo>
                <a:lnTo>
                  <a:pt x="12890" y="89720"/>
                </a:lnTo>
                <a:cubicBezTo>
                  <a:pt x="91424" y="34286"/>
                  <a:pt x="199917" y="0"/>
                  <a:pt x="319755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1" name="三角形 480">
            <a:extLst>
              <a:ext uri="{FF2B5EF4-FFF2-40B4-BE49-F238E27FC236}">
                <a16:creationId xmlns:a16="http://schemas.microsoft.com/office/drawing/2014/main" id="{BC0A3AAC-6441-A5AC-CDA0-F7095B10A783}"/>
              </a:ext>
            </a:extLst>
          </p:cNvPr>
          <p:cNvSpPr/>
          <p:nvPr/>
        </p:nvSpPr>
        <p:spPr>
          <a:xfrm rot="10800000">
            <a:off x="8988853" y="6188339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2" name="斜め縞 481">
            <a:extLst>
              <a:ext uri="{FF2B5EF4-FFF2-40B4-BE49-F238E27FC236}">
                <a16:creationId xmlns:a16="http://schemas.microsoft.com/office/drawing/2014/main" id="{7A6ED6E0-65BF-55DE-E8E5-54DDB5291252}"/>
              </a:ext>
            </a:extLst>
          </p:cNvPr>
          <p:cNvSpPr/>
          <p:nvPr/>
        </p:nvSpPr>
        <p:spPr>
          <a:xfrm rot="20528695">
            <a:off x="8954108" y="6005949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3" name="斜め縞 482">
            <a:extLst>
              <a:ext uri="{FF2B5EF4-FFF2-40B4-BE49-F238E27FC236}">
                <a16:creationId xmlns:a16="http://schemas.microsoft.com/office/drawing/2014/main" id="{0C7CB3B5-E63B-B584-F592-EE50DD23462A}"/>
              </a:ext>
            </a:extLst>
          </p:cNvPr>
          <p:cNvSpPr/>
          <p:nvPr/>
        </p:nvSpPr>
        <p:spPr>
          <a:xfrm rot="1071305" flipH="1">
            <a:off x="8808374" y="6005764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4" name="三角形 483">
            <a:extLst>
              <a:ext uri="{FF2B5EF4-FFF2-40B4-BE49-F238E27FC236}">
                <a16:creationId xmlns:a16="http://schemas.microsoft.com/office/drawing/2014/main" id="{FE19A5CD-6D45-F5E0-699A-03A14F6E8606}"/>
              </a:ext>
            </a:extLst>
          </p:cNvPr>
          <p:cNvSpPr/>
          <p:nvPr/>
        </p:nvSpPr>
        <p:spPr>
          <a:xfrm rot="10800000">
            <a:off x="8940175" y="6026154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5" name="グループ化 484">
            <a:extLst>
              <a:ext uri="{FF2B5EF4-FFF2-40B4-BE49-F238E27FC236}">
                <a16:creationId xmlns:a16="http://schemas.microsoft.com/office/drawing/2014/main" id="{31AB4051-A469-6CB9-4D54-50CB9B6267F8}"/>
              </a:ext>
            </a:extLst>
          </p:cNvPr>
          <p:cNvGrpSpPr/>
          <p:nvPr/>
        </p:nvGrpSpPr>
        <p:grpSpPr>
          <a:xfrm>
            <a:off x="8710276" y="5407936"/>
            <a:ext cx="766111" cy="801750"/>
            <a:chOff x="3520144" y="5051490"/>
            <a:chExt cx="766111" cy="801750"/>
          </a:xfrm>
        </p:grpSpPr>
        <p:sp>
          <p:nvSpPr>
            <p:cNvPr id="486" name="円/楕円 485">
              <a:extLst>
                <a:ext uri="{FF2B5EF4-FFF2-40B4-BE49-F238E27FC236}">
                  <a16:creationId xmlns:a16="http://schemas.microsoft.com/office/drawing/2014/main" id="{01D4F2B2-52BB-C3EF-4835-4BE9F01DE1B2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7" name="フリーフォーム 486">
              <a:extLst>
                <a:ext uri="{FF2B5EF4-FFF2-40B4-BE49-F238E27FC236}">
                  <a16:creationId xmlns:a16="http://schemas.microsoft.com/office/drawing/2014/main" id="{6E529A8C-40B3-F478-FAED-670170D1888B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88" name="円/楕円 487">
              <a:extLst>
                <a:ext uri="{FF2B5EF4-FFF2-40B4-BE49-F238E27FC236}">
                  <a16:creationId xmlns:a16="http://schemas.microsoft.com/office/drawing/2014/main" id="{A32A0043-7C20-017A-ADE7-7E7EE939EDF3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9" name="円/楕円 488">
              <a:extLst>
                <a:ext uri="{FF2B5EF4-FFF2-40B4-BE49-F238E27FC236}">
                  <a16:creationId xmlns:a16="http://schemas.microsoft.com/office/drawing/2014/main" id="{340C8DED-A846-65E3-BFA1-56193A468643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0" name="円/楕円 489">
              <a:extLst>
                <a:ext uri="{FF2B5EF4-FFF2-40B4-BE49-F238E27FC236}">
                  <a16:creationId xmlns:a16="http://schemas.microsoft.com/office/drawing/2014/main" id="{4972A72B-CDC8-3684-847F-E2DD7BF67CA4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1" name="円/楕円 490">
              <a:extLst>
                <a:ext uri="{FF2B5EF4-FFF2-40B4-BE49-F238E27FC236}">
                  <a16:creationId xmlns:a16="http://schemas.microsoft.com/office/drawing/2014/main" id="{0B8E63D5-B4D4-A6B1-2328-22D197EEA526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2" name="グループ化 491">
            <a:extLst>
              <a:ext uri="{FF2B5EF4-FFF2-40B4-BE49-F238E27FC236}">
                <a16:creationId xmlns:a16="http://schemas.microsoft.com/office/drawing/2014/main" id="{AC2FE3B6-80F6-7ACB-9964-B3CD78CDFD91}"/>
              </a:ext>
            </a:extLst>
          </p:cNvPr>
          <p:cNvGrpSpPr/>
          <p:nvPr/>
        </p:nvGrpSpPr>
        <p:grpSpPr>
          <a:xfrm>
            <a:off x="9228103" y="6393920"/>
            <a:ext cx="116542" cy="85432"/>
            <a:chOff x="4164624" y="5604758"/>
            <a:chExt cx="551320" cy="357564"/>
          </a:xfrm>
        </p:grpSpPr>
        <p:sp>
          <p:nvSpPr>
            <p:cNvPr id="493" name="平行四辺形 492">
              <a:extLst>
                <a:ext uri="{FF2B5EF4-FFF2-40B4-BE49-F238E27FC236}">
                  <a16:creationId xmlns:a16="http://schemas.microsoft.com/office/drawing/2014/main" id="{CF627306-04BA-9F0A-3BBF-E402514812DE}"/>
                </a:ext>
              </a:extLst>
            </p:cNvPr>
            <p:cNvSpPr/>
            <p:nvPr/>
          </p:nvSpPr>
          <p:spPr>
            <a:xfrm rot="19869938">
              <a:off x="4330493" y="5604758"/>
              <a:ext cx="385451" cy="356798"/>
            </a:xfrm>
            <a:prstGeom prst="parallelogram">
              <a:avLst>
                <a:gd name="adj" fmla="val 54954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highlight>
                  <a:srgbClr val="008000"/>
                </a:highlight>
              </a:endParaRPr>
            </a:p>
          </p:txBody>
        </p:sp>
        <p:sp>
          <p:nvSpPr>
            <p:cNvPr id="494" name="平行四辺形 493">
              <a:extLst>
                <a:ext uri="{FF2B5EF4-FFF2-40B4-BE49-F238E27FC236}">
                  <a16:creationId xmlns:a16="http://schemas.microsoft.com/office/drawing/2014/main" id="{254EDAFD-32F3-E4AA-F181-DC13E2AB344B}"/>
                </a:ext>
              </a:extLst>
            </p:cNvPr>
            <p:cNvSpPr/>
            <p:nvPr/>
          </p:nvSpPr>
          <p:spPr>
            <a:xfrm rot="1752510" flipH="1">
              <a:off x="4164624" y="5605524"/>
              <a:ext cx="385451" cy="356798"/>
            </a:xfrm>
            <a:prstGeom prst="parallelogram">
              <a:avLst>
                <a:gd name="adj" fmla="val 54954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95" name="フローチャート: 論理積ゲート 494">
            <a:extLst>
              <a:ext uri="{FF2B5EF4-FFF2-40B4-BE49-F238E27FC236}">
                <a16:creationId xmlns:a16="http://schemas.microsoft.com/office/drawing/2014/main" id="{3C9124F9-BBEE-5847-ACAC-2460D1679C51}"/>
              </a:ext>
            </a:extLst>
          </p:cNvPr>
          <p:cNvSpPr/>
          <p:nvPr/>
        </p:nvSpPr>
        <p:spPr>
          <a:xfrm rot="16200000">
            <a:off x="7454869" y="5997929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6" name="フリーフォーム 495">
            <a:extLst>
              <a:ext uri="{FF2B5EF4-FFF2-40B4-BE49-F238E27FC236}">
                <a16:creationId xmlns:a16="http://schemas.microsoft.com/office/drawing/2014/main" id="{92A71FC5-2468-708C-2184-1B0F3F4C5F85}"/>
              </a:ext>
            </a:extLst>
          </p:cNvPr>
          <p:cNvSpPr/>
          <p:nvPr/>
        </p:nvSpPr>
        <p:spPr>
          <a:xfrm>
            <a:off x="7433211" y="6125577"/>
            <a:ext cx="650686" cy="612648"/>
          </a:xfrm>
          <a:custGeom>
            <a:avLst/>
            <a:gdLst>
              <a:gd name="connsiteX0" fmla="*/ 319755 w 650686"/>
              <a:gd name="connsiteY0" fmla="*/ 0 h 612648"/>
              <a:gd name="connsiteX1" fmla="*/ 626619 w 650686"/>
              <a:gd name="connsiteY1" fmla="*/ 89720 h 612648"/>
              <a:gd name="connsiteX2" fmla="*/ 650686 w 650686"/>
              <a:gd name="connsiteY2" fmla="*/ 110310 h 612648"/>
              <a:gd name="connsiteX3" fmla="*/ 650686 w 650686"/>
              <a:gd name="connsiteY3" fmla="*/ 612648 h 612648"/>
              <a:gd name="connsiteX4" fmla="*/ 0 w 650686"/>
              <a:gd name="connsiteY4" fmla="*/ 612648 h 612648"/>
              <a:gd name="connsiteX5" fmla="*/ 0 w 650686"/>
              <a:gd name="connsiteY5" fmla="*/ 100748 h 612648"/>
              <a:gd name="connsiteX6" fmla="*/ 12890 w 650686"/>
              <a:gd name="connsiteY6" fmla="*/ 89720 h 612648"/>
              <a:gd name="connsiteX7" fmla="*/ 319755 w 650686"/>
              <a:gd name="connsiteY7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686" h="612648">
                <a:moveTo>
                  <a:pt x="319755" y="0"/>
                </a:moveTo>
                <a:cubicBezTo>
                  <a:pt x="439593" y="0"/>
                  <a:pt x="548086" y="34286"/>
                  <a:pt x="626619" y="89720"/>
                </a:cubicBezTo>
                <a:lnTo>
                  <a:pt x="650686" y="110310"/>
                </a:lnTo>
                <a:lnTo>
                  <a:pt x="650686" y="612648"/>
                </a:lnTo>
                <a:lnTo>
                  <a:pt x="0" y="612648"/>
                </a:lnTo>
                <a:lnTo>
                  <a:pt x="0" y="100748"/>
                </a:lnTo>
                <a:lnTo>
                  <a:pt x="12890" y="89720"/>
                </a:lnTo>
                <a:cubicBezTo>
                  <a:pt x="91424" y="34286"/>
                  <a:pt x="199917" y="0"/>
                  <a:pt x="31975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97" name="三角形 496">
            <a:extLst>
              <a:ext uri="{FF2B5EF4-FFF2-40B4-BE49-F238E27FC236}">
                <a16:creationId xmlns:a16="http://schemas.microsoft.com/office/drawing/2014/main" id="{70A5B247-A464-E3F6-45C9-0D7798C96D41}"/>
              </a:ext>
            </a:extLst>
          </p:cNvPr>
          <p:cNvSpPr/>
          <p:nvPr/>
        </p:nvSpPr>
        <p:spPr>
          <a:xfrm rot="10800000">
            <a:off x="7656191" y="6202047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8" name="斜め縞 497">
            <a:extLst>
              <a:ext uri="{FF2B5EF4-FFF2-40B4-BE49-F238E27FC236}">
                <a16:creationId xmlns:a16="http://schemas.microsoft.com/office/drawing/2014/main" id="{5123836C-B0C2-DD4F-7C5B-3767601C04F6}"/>
              </a:ext>
            </a:extLst>
          </p:cNvPr>
          <p:cNvSpPr/>
          <p:nvPr/>
        </p:nvSpPr>
        <p:spPr>
          <a:xfrm rot="20528695">
            <a:off x="7621446" y="6019657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9" name="斜め縞 498">
            <a:extLst>
              <a:ext uri="{FF2B5EF4-FFF2-40B4-BE49-F238E27FC236}">
                <a16:creationId xmlns:a16="http://schemas.microsoft.com/office/drawing/2014/main" id="{4FADACC1-009B-0441-A481-AFA01E7DEDA6}"/>
              </a:ext>
            </a:extLst>
          </p:cNvPr>
          <p:cNvSpPr/>
          <p:nvPr/>
        </p:nvSpPr>
        <p:spPr>
          <a:xfrm rot="1071305" flipH="1">
            <a:off x="7475712" y="6019472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0" name="三角形 499">
            <a:extLst>
              <a:ext uri="{FF2B5EF4-FFF2-40B4-BE49-F238E27FC236}">
                <a16:creationId xmlns:a16="http://schemas.microsoft.com/office/drawing/2014/main" id="{1E7E17E5-D5FB-3298-EC28-B57640D06DE5}"/>
              </a:ext>
            </a:extLst>
          </p:cNvPr>
          <p:cNvSpPr/>
          <p:nvPr/>
        </p:nvSpPr>
        <p:spPr>
          <a:xfrm rot="10800000">
            <a:off x="7607513" y="6039862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01" name="グループ化 500">
            <a:extLst>
              <a:ext uri="{FF2B5EF4-FFF2-40B4-BE49-F238E27FC236}">
                <a16:creationId xmlns:a16="http://schemas.microsoft.com/office/drawing/2014/main" id="{DB35BC9F-129B-9C30-F5C8-57D19434E050}"/>
              </a:ext>
            </a:extLst>
          </p:cNvPr>
          <p:cNvGrpSpPr/>
          <p:nvPr/>
        </p:nvGrpSpPr>
        <p:grpSpPr>
          <a:xfrm>
            <a:off x="7377614" y="5421644"/>
            <a:ext cx="766111" cy="801750"/>
            <a:chOff x="3520144" y="5051490"/>
            <a:chExt cx="766111" cy="801750"/>
          </a:xfrm>
        </p:grpSpPr>
        <p:sp>
          <p:nvSpPr>
            <p:cNvPr id="502" name="円/楕円 501">
              <a:extLst>
                <a:ext uri="{FF2B5EF4-FFF2-40B4-BE49-F238E27FC236}">
                  <a16:creationId xmlns:a16="http://schemas.microsoft.com/office/drawing/2014/main" id="{FF38486C-0DE6-60B3-C84B-E24FB5EB773A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3" name="フリーフォーム 502">
              <a:extLst>
                <a:ext uri="{FF2B5EF4-FFF2-40B4-BE49-F238E27FC236}">
                  <a16:creationId xmlns:a16="http://schemas.microsoft.com/office/drawing/2014/main" id="{73EAEFAF-F1A1-A71F-99C2-8B2985D059C2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円/楕円 503">
              <a:extLst>
                <a:ext uri="{FF2B5EF4-FFF2-40B4-BE49-F238E27FC236}">
                  <a16:creationId xmlns:a16="http://schemas.microsoft.com/office/drawing/2014/main" id="{0974FB18-C19C-BBCB-2C08-F6F9A6B32AD5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円/楕円 504">
              <a:extLst>
                <a:ext uri="{FF2B5EF4-FFF2-40B4-BE49-F238E27FC236}">
                  <a16:creationId xmlns:a16="http://schemas.microsoft.com/office/drawing/2014/main" id="{18FC54CE-2FF8-0FA0-7C39-06E0EB18B05B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6" name="円/楕円 505">
              <a:extLst>
                <a:ext uri="{FF2B5EF4-FFF2-40B4-BE49-F238E27FC236}">
                  <a16:creationId xmlns:a16="http://schemas.microsoft.com/office/drawing/2014/main" id="{B75666BA-A942-5A6F-BF24-9B38E759A293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7" name="円/楕円 506">
              <a:extLst>
                <a:ext uri="{FF2B5EF4-FFF2-40B4-BE49-F238E27FC236}">
                  <a16:creationId xmlns:a16="http://schemas.microsoft.com/office/drawing/2014/main" id="{A06F09EF-3413-082B-1AC9-9596578E6D4E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08" name="フローチャート: 論理積ゲート 507">
            <a:extLst>
              <a:ext uri="{FF2B5EF4-FFF2-40B4-BE49-F238E27FC236}">
                <a16:creationId xmlns:a16="http://schemas.microsoft.com/office/drawing/2014/main" id="{1AD9D8D8-B337-9325-EABB-EAC5E8EC3AB0}"/>
              </a:ext>
            </a:extLst>
          </p:cNvPr>
          <p:cNvSpPr/>
          <p:nvPr/>
        </p:nvSpPr>
        <p:spPr>
          <a:xfrm rot="16200000">
            <a:off x="6137665" y="5997929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9" name="フリーフォーム 508">
            <a:extLst>
              <a:ext uri="{FF2B5EF4-FFF2-40B4-BE49-F238E27FC236}">
                <a16:creationId xmlns:a16="http://schemas.microsoft.com/office/drawing/2014/main" id="{3201A7EA-DE12-298B-2185-6F06B9574531}"/>
              </a:ext>
            </a:extLst>
          </p:cNvPr>
          <p:cNvSpPr/>
          <p:nvPr/>
        </p:nvSpPr>
        <p:spPr>
          <a:xfrm>
            <a:off x="6116007" y="6125577"/>
            <a:ext cx="650686" cy="612648"/>
          </a:xfrm>
          <a:custGeom>
            <a:avLst/>
            <a:gdLst>
              <a:gd name="connsiteX0" fmla="*/ 319755 w 650686"/>
              <a:gd name="connsiteY0" fmla="*/ 0 h 612648"/>
              <a:gd name="connsiteX1" fmla="*/ 626619 w 650686"/>
              <a:gd name="connsiteY1" fmla="*/ 89720 h 612648"/>
              <a:gd name="connsiteX2" fmla="*/ 650686 w 650686"/>
              <a:gd name="connsiteY2" fmla="*/ 110310 h 612648"/>
              <a:gd name="connsiteX3" fmla="*/ 650686 w 650686"/>
              <a:gd name="connsiteY3" fmla="*/ 612648 h 612648"/>
              <a:gd name="connsiteX4" fmla="*/ 0 w 650686"/>
              <a:gd name="connsiteY4" fmla="*/ 612648 h 612648"/>
              <a:gd name="connsiteX5" fmla="*/ 0 w 650686"/>
              <a:gd name="connsiteY5" fmla="*/ 100748 h 612648"/>
              <a:gd name="connsiteX6" fmla="*/ 12890 w 650686"/>
              <a:gd name="connsiteY6" fmla="*/ 89720 h 612648"/>
              <a:gd name="connsiteX7" fmla="*/ 319755 w 650686"/>
              <a:gd name="connsiteY7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686" h="612648">
                <a:moveTo>
                  <a:pt x="319755" y="0"/>
                </a:moveTo>
                <a:cubicBezTo>
                  <a:pt x="439593" y="0"/>
                  <a:pt x="548086" y="34286"/>
                  <a:pt x="626619" y="89720"/>
                </a:cubicBezTo>
                <a:lnTo>
                  <a:pt x="650686" y="110310"/>
                </a:lnTo>
                <a:lnTo>
                  <a:pt x="650686" y="612648"/>
                </a:lnTo>
                <a:lnTo>
                  <a:pt x="0" y="612648"/>
                </a:lnTo>
                <a:lnTo>
                  <a:pt x="0" y="100748"/>
                </a:lnTo>
                <a:lnTo>
                  <a:pt x="12890" y="89720"/>
                </a:lnTo>
                <a:cubicBezTo>
                  <a:pt x="91424" y="34286"/>
                  <a:pt x="199917" y="0"/>
                  <a:pt x="319755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0" name="三角形 509">
            <a:extLst>
              <a:ext uri="{FF2B5EF4-FFF2-40B4-BE49-F238E27FC236}">
                <a16:creationId xmlns:a16="http://schemas.microsoft.com/office/drawing/2014/main" id="{F0E5F39C-0087-9F74-395D-7790018F86B2}"/>
              </a:ext>
            </a:extLst>
          </p:cNvPr>
          <p:cNvSpPr/>
          <p:nvPr/>
        </p:nvSpPr>
        <p:spPr>
          <a:xfrm rot="10800000">
            <a:off x="6338987" y="6202047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1" name="斜め縞 510">
            <a:extLst>
              <a:ext uri="{FF2B5EF4-FFF2-40B4-BE49-F238E27FC236}">
                <a16:creationId xmlns:a16="http://schemas.microsoft.com/office/drawing/2014/main" id="{504FEC05-595A-1F70-5D67-AE65BFBA03A4}"/>
              </a:ext>
            </a:extLst>
          </p:cNvPr>
          <p:cNvSpPr/>
          <p:nvPr/>
        </p:nvSpPr>
        <p:spPr>
          <a:xfrm rot="20528695">
            <a:off x="6304242" y="6019657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2" name="斜め縞 511">
            <a:extLst>
              <a:ext uri="{FF2B5EF4-FFF2-40B4-BE49-F238E27FC236}">
                <a16:creationId xmlns:a16="http://schemas.microsoft.com/office/drawing/2014/main" id="{0B8DF0A1-6D9A-E489-75F1-3AEEFEBF1FF8}"/>
              </a:ext>
            </a:extLst>
          </p:cNvPr>
          <p:cNvSpPr/>
          <p:nvPr/>
        </p:nvSpPr>
        <p:spPr>
          <a:xfrm rot="1071305" flipH="1">
            <a:off x="6158508" y="6019472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3" name="三角形 512">
            <a:extLst>
              <a:ext uri="{FF2B5EF4-FFF2-40B4-BE49-F238E27FC236}">
                <a16:creationId xmlns:a16="http://schemas.microsoft.com/office/drawing/2014/main" id="{52C53064-6F21-CE94-E692-E58BB2A2170A}"/>
              </a:ext>
            </a:extLst>
          </p:cNvPr>
          <p:cNvSpPr/>
          <p:nvPr/>
        </p:nvSpPr>
        <p:spPr>
          <a:xfrm rot="10800000">
            <a:off x="6290309" y="6039862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14" name="グループ化 513">
            <a:extLst>
              <a:ext uri="{FF2B5EF4-FFF2-40B4-BE49-F238E27FC236}">
                <a16:creationId xmlns:a16="http://schemas.microsoft.com/office/drawing/2014/main" id="{0DAAE54B-FEDC-884F-AC9F-AF27578F7DE2}"/>
              </a:ext>
            </a:extLst>
          </p:cNvPr>
          <p:cNvGrpSpPr/>
          <p:nvPr/>
        </p:nvGrpSpPr>
        <p:grpSpPr>
          <a:xfrm>
            <a:off x="6060410" y="5421644"/>
            <a:ext cx="766111" cy="801750"/>
            <a:chOff x="3520144" y="5051490"/>
            <a:chExt cx="766111" cy="801750"/>
          </a:xfrm>
        </p:grpSpPr>
        <p:sp>
          <p:nvSpPr>
            <p:cNvPr id="515" name="円/楕円 514">
              <a:extLst>
                <a:ext uri="{FF2B5EF4-FFF2-40B4-BE49-F238E27FC236}">
                  <a16:creationId xmlns:a16="http://schemas.microsoft.com/office/drawing/2014/main" id="{F3866754-2CC8-23F3-B150-A272B60F3FA6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6" name="フリーフォーム 515">
              <a:extLst>
                <a:ext uri="{FF2B5EF4-FFF2-40B4-BE49-F238E27FC236}">
                  <a16:creationId xmlns:a16="http://schemas.microsoft.com/office/drawing/2014/main" id="{647508CF-9F2F-C6EE-D26F-E58D00CB8CF7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7" name="円/楕円 516">
              <a:extLst>
                <a:ext uri="{FF2B5EF4-FFF2-40B4-BE49-F238E27FC236}">
                  <a16:creationId xmlns:a16="http://schemas.microsoft.com/office/drawing/2014/main" id="{C03CE08A-8310-9C74-64DF-11CB617F2576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8" name="円/楕円 517">
              <a:extLst>
                <a:ext uri="{FF2B5EF4-FFF2-40B4-BE49-F238E27FC236}">
                  <a16:creationId xmlns:a16="http://schemas.microsoft.com/office/drawing/2014/main" id="{15EDB74B-142E-A2DB-2D40-6AA655A41795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9" name="円/楕円 518">
              <a:extLst>
                <a:ext uri="{FF2B5EF4-FFF2-40B4-BE49-F238E27FC236}">
                  <a16:creationId xmlns:a16="http://schemas.microsoft.com/office/drawing/2014/main" id="{9E4EBA5E-56FB-95F2-ED60-5D0D185EDC93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0" name="円/楕円 519">
              <a:extLst>
                <a:ext uri="{FF2B5EF4-FFF2-40B4-BE49-F238E27FC236}">
                  <a16:creationId xmlns:a16="http://schemas.microsoft.com/office/drawing/2014/main" id="{3B989E6A-E84D-B174-4621-9BF31143E46F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21" name="フローチャート: 論理積ゲート 520">
            <a:extLst>
              <a:ext uri="{FF2B5EF4-FFF2-40B4-BE49-F238E27FC236}">
                <a16:creationId xmlns:a16="http://schemas.microsoft.com/office/drawing/2014/main" id="{E9D57E09-F395-0899-29ED-60D15904CD54}"/>
              </a:ext>
            </a:extLst>
          </p:cNvPr>
          <p:cNvSpPr/>
          <p:nvPr/>
        </p:nvSpPr>
        <p:spPr>
          <a:xfrm rot="16200000">
            <a:off x="10056959" y="5984221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2" name="三角形 521">
            <a:extLst>
              <a:ext uri="{FF2B5EF4-FFF2-40B4-BE49-F238E27FC236}">
                <a16:creationId xmlns:a16="http://schemas.microsoft.com/office/drawing/2014/main" id="{802EE0BE-D251-68C8-231F-0EB7C215EAF3}"/>
              </a:ext>
            </a:extLst>
          </p:cNvPr>
          <p:cNvSpPr/>
          <p:nvPr/>
        </p:nvSpPr>
        <p:spPr>
          <a:xfrm rot="10800000">
            <a:off x="10258281" y="6188339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3" name="斜め縞 522">
            <a:extLst>
              <a:ext uri="{FF2B5EF4-FFF2-40B4-BE49-F238E27FC236}">
                <a16:creationId xmlns:a16="http://schemas.microsoft.com/office/drawing/2014/main" id="{EC969689-90C4-F6BD-68E3-F5D6236B8EBE}"/>
              </a:ext>
            </a:extLst>
          </p:cNvPr>
          <p:cNvSpPr/>
          <p:nvPr/>
        </p:nvSpPr>
        <p:spPr>
          <a:xfrm rot="20528695">
            <a:off x="10223536" y="6005949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4" name="斜め縞 523">
            <a:extLst>
              <a:ext uri="{FF2B5EF4-FFF2-40B4-BE49-F238E27FC236}">
                <a16:creationId xmlns:a16="http://schemas.microsoft.com/office/drawing/2014/main" id="{922C6DC0-AA9E-0BE2-B1CF-15DBAA258EF7}"/>
              </a:ext>
            </a:extLst>
          </p:cNvPr>
          <p:cNvSpPr/>
          <p:nvPr/>
        </p:nvSpPr>
        <p:spPr>
          <a:xfrm rot="1071305" flipH="1">
            <a:off x="10077802" y="6005764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5" name="三角形 524">
            <a:extLst>
              <a:ext uri="{FF2B5EF4-FFF2-40B4-BE49-F238E27FC236}">
                <a16:creationId xmlns:a16="http://schemas.microsoft.com/office/drawing/2014/main" id="{4B117868-4141-43BB-0F80-464658E7FF86}"/>
              </a:ext>
            </a:extLst>
          </p:cNvPr>
          <p:cNvSpPr/>
          <p:nvPr/>
        </p:nvSpPr>
        <p:spPr>
          <a:xfrm rot="10800000">
            <a:off x="10209603" y="6026154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8542FDE7-4853-689A-3F2D-429DEDA702C9}"/>
              </a:ext>
            </a:extLst>
          </p:cNvPr>
          <p:cNvGrpSpPr/>
          <p:nvPr/>
        </p:nvGrpSpPr>
        <p:grpSpPr>
          <a:xfrm>
            <a:off x="9979704" y="5407936"/>
            <a:ext cx="766111" cy="801750"/>
            <a:chOff x="3520144" y="5051490"/>
            <a:chExt cx="766111" cy="801750"/>
          </a:xfrm>
        </p:grpSpPr>
        <p:sp>
          <p:nvSpPr>
            <p:cNvPr id="527" name="円/楕円 526">
              <a:extLst>
                <a:ext uri="{FF2B5EF4-FFF2-40B4-BE49-F238E27FC236}">
                  <a16:creationId xmlns:a16="http://schemas.microsoft.com/office/drawing/2014/main" id="{C5186771-CF85-E1C8-A7E2-B8B5C6F11CE7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 527">
              <a:extLst>
                <a:ext uri="{FF2B5EF4-FFF2-40B4-BE49-F238E27FC236}">
                  <a16:creationId xmlns:a16="http://schemas.microsoft.com/office/drawing/2014/main" id="{8505D974-7619-AFBB-0338-F1707C0CB56F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円/楕円 528">
              <a:extLst>
                <a:ext uri="{FF2B5EF4-FFF2-40B4-BE49-F238E27FC236}">
                  <a16:creationId xmlns:a16="http://schemas.microsoft.com/office/drawing/2014/main" id="{87730779-D136-12E3-D146-D45F6C6D0891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0" name="円/楕円 529">
              <a:extLst>
                <a:ext uri="{FF2B5EF4-FFF2-40B4-BE49-F238E27FC236}">
                  <a16:creationId xmlns:a16="http://schemas.microsoft.com/office/drawing/2014/main" id="{B84CF27D-6701-BC91-6C04-4244393D80D9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1" name="円/楕円 530">
              <a:extLst>
                <a:ext uri="{FF2B5EF4-FFF2-40B4-BE49-F238E27FC236}">
                  <a16:creationId xmlns:a16="http://schemas.microsoft.com/office/drawing/2014/main" id="{38234E97-052C-48F4-06AF-70A1521468D1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2" name="円/楕円 531">
              <a:extLst>
                <a:ext uri="{FF2B5EF4-FFF2-40B4-BE49-F238E27FC236}">
                  <a16:creationId xmlns:a16="http://schemas.microsoft.com/office/drawing/2014/main" id="{6CAE8E83-66F6-E1AB-959F-81FBABB6EBEA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3" name="フリーフォーム 532">
            <a:extLst>
              <a:ext uri="{FF2B5EF4-FFF2-40B4-BE49-F238E27FC236}">
                <a16:creationId xmlns:a16="http://schemas.microsoft.com/office/drawing/2014/main" id="{D938150F-E313-AD87-A975-98403CE25A1A}"/>
              </a:ext>
            </a:extLst>
          </p:cNvPr>
          <p:cNvSpPr/>
          <p:nvPr/>
        </p:nvSpPr>
        <p:spPr>
          <a:xfrm rot="11134493" flipH="1">
            <a:off x="4687565" y="5786779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4" name="フリーフォーム 533">
            <a:extLst>
              <a:ext uri="{FF2B5EF4-FFF2-40B4-BE49-F238E27FC236}">
                <a16:creationId xmlns:a16="http://schemas.microsoft.com/office/drawing/2014/main" id="{BAF03AFB-4122-EACA-4BDD-59FABAC29C67}"/>
              </a:ext>
            </a:extLst>
          </p:cNvPr>
          <p:cNvSpPr/>
          <p:nvPr/>
        </p:nvSpPr>
        <p:spPr>
          <a:xfrm rot="10486109">
            <a:off x="4820216" y="5782429"/>
            <a:ext cx="667528" cy="438623"/>
          </a:xfrm>
          <a:custGeom>
            <a:avLst/>
            <a:gdLst>
              <a:gd name="connsiteX0" fmla="*/ 603335 w 714375"/>
              <a:gd name="connsiteY0" fmla="*/ 438623 h 438623"/>
              <a:gd name="connsiteX1" fmla="*/ 8046 w 714375"/>
              <a:gd name="connsiteY1" fmla="*/ 438623 h 438623"/>
              <a:gd name="connsiteX2" fmla="*/ 0 w 714375"/>
              <a:gd name="connsiteY2" fmla="*/ 328613 h 438623"/>
              <a:gd name="connsiteX3" fmla="*/ 119086 w 714375"/>
              <a:gd name="connsiteY3" fmla="*/ 0 h 438623"/>
              <a:gd name="connsiteX4" fmla="*/ 714375 w 714375"/>
              <a:gd name="connsiteY4" fmla="*/ 0 h 438623"/>
              <a:gd name="connsiteX5" fmla="*/ 595289 w 714375"/>
              <a:gd name="connsiteY5" fmla="*/ 328613 h 438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4375" h="438623">
                <a:moveTo>
                  <a:pt x="603335" y="438623"/>
                </a:moveTo>
                <a:lnTo>
                  <a:pt x="8046" y="438623"/>
                </a:lnTo>
                <a:lnTo>
                  <a:pt x="0" y="328613"/>
                </a:lnTo>
                <a:cubicBezTo>
                  <a:pt x="0" y="147153"/>
                  <a:pt x="53292" y="0"/>
                  <a:pt x="119086" y="0"/>
                </a:cubicBezTo>
                <a:lnTo>
                  <a:pt x="714375" y="0"/>
                </a:lnTo>
                <a:cubicBezTo>
                  <a:pt x="648581" y="0"/>
                  <a:pt x="595289" y="147153"/>
                  <a:pt x="595289" y="328613"/>
                </a:cubicBezTo>
                <a:close/>
              </a:path>
            </a:pathLst>
          </a:cu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5" name="フローチャート: 論理積ゲート 534">
            <a:extLst>
              <a:ext uri="{FF2B5EF4-FFF2-40B4-BE49-F238E27FC236}">
                <a16:creationId xmlns:a16="http://schemas.microsoft.com/office/drawing/2014/main" id="{6E3859FD-3ED1-24A8-6D68-200965718461}"/>
              </a:ext>
            </a:extLst>
          </p:cNvPr>
          <p:cNvSpPr/>
          <p:nvPr/>
        </p:nvSpPr>
        <p:spPr>
          <a:xfrm rot="16200000">
            <a:off x="4779439" y="5997929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6" name="フリーフォーム 535">
            <a:extLst>
              <a:ext uri="{FF2B5EF4-FFF2-40B4-BE49-F238E27FC236}">
                <a16:creationId xmlns:a16="http://schemas.microsoft.com/office/drawing/2014/main" id="{4D9ED07C-5919-37F9-6F2E-5A49736C78E5}"/>
              </a:ext>
            </a:extLst>
          </p:cNvPr>
          <p:cNvSpPr/>
          <p:nvPr/>
        </p:nvSpPr>
        <p:spPr>
          <a:xfrm>
            <a:off x="4757781" y="6125577"/>
            <a:ext cx="650686" cy="612648"/>
          </a:xfrm>
          <a:custGeom>
            <a:avLst/>
            <a:gdLst>
              <a:gd name="connsiteX0" fmla="*/ 319755 w 650686"/>
              <a:gd name="connsiteY0" fmla="*/ 0 h 612648"/>
              <a:gd name="connsiteX1" fmla="*/ 626619 w 650686"/>
              <a:gd name="connsiteY1" fmla="*/ 89720 h 612648"/>
              <a:gd name="connsiteX2" fmla="*/ 650686 w 650686"/>
              <a:gd name="connsiteY2" fmla="*/ 110310 h 612648"/>
              <a:gd name="connsiteX3" fmla="*/ 650686 w 650686"/>
              <a:gd name="connsiteY3" fmla="*/ 612648 h 612648"/>
              <a:gd name="connsiteX4" fmla="*/ 0 w 650686"/>
              <a:gd name="connsiteY4" fmla="*/ 612648 h 612648"/>
              <a:gd name="connsiteX5" fmla="*/ 0 w 650686"/>
              <a:gd name="connsiteY5" fmla="*/ 100748 h 612648"/>
              <a:gd name="connsiteX6" fmla="*/ 12890 w 650686"/>
              <a:gd name="connsiteY6" fmla="*/ 89720 h 612648"/>
              <a:gd name="connsiteX7" fmla="*/ 319755 w 650686"/>
              <a:gd name="connsiteY7" fmla="*/ 0 h 61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686" h="612648">
                <a:moveTo>
                  <a:pt x="319755" y="0"/>
                </a:moveTo>
                <a:cubicBezTo>
                  <a:pt x="439593" y="0"/>
                  <a:pt x="548086" y="34286"/>
                  <a:pt x="626619" y="89720"/>
                </a:cubicBezTo>
                <a:lnTo>
                  <a:pt x="650686" y="110310"/>
                </a:lnTo>
                <a:lnTo>
                  <a:pt x="650686" y="612648"/>
                </a:lnTo>
                <a:lnTo>
                  <a:pt x="0" y="612648"/>
                </a:lnTo>
                <a:lnTo>
                  <a:pt x="0" y="100748"/>
                </a:lnTo>
                <a:lnTo>
                  <a:pt x="12890" y="89720"/>
                </a:lnTo>
                <a:cubicBezTo>
                  <a:pt x="91424" y="34286"/>
                  <a:pt x="199917" y="0"/>
                  <a:pt x="319755" y="0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7" name="三角形 536">
            <a:extLst>
              <a:ext uri="{FF2B5EF4-FFF2-40B4-BE49-F238E27FC236}">
                <a16:creationId xmlns:a16="http://schemas.microsoft.com/office/drawing/2014/main" id="{5E7A4A4E-6C99-621E-833C-696835668A32}"/>
              </a:ext>
            </a:extLst>
          </p:cNvPr>
          <p:cNvSpPr/>
          <p:nvPr/>
        </p:nvSpPr>
        <p:spPr>
          <a:xfrm rot="10800000">
            <a:off x="4980761" y="6202047"/>
            <a:ext cx="222800" cy="266839"/>
          </a:xfrm>
          <a:prstGeom prst="triangle">
            <a:avLst/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8" name="斜め縞 537">
            <a:extLst>
              <a:ext uri="{FF2B5EF4-FFF2-40B4-BE49-F238E27FC236}">
                <a16:creationId xmlns:a16="http://schemas.microsoft.com/office/drawing/2014/main" id="{329A60DD-4843-F850-7CC1-C907BE11ACD0}"/>
              </a:ext>
            </a:extLst>
          </p:cNvPr>
          <p:cNvSpPr/>
          <p:nvPr/>
        </p:nvSpPr>
        <p:spPr>
          <a:xfrm rot="20528695">
            <a:off x="4946016" y="6019657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9" name="斜め縞 538">
            <a:extLst>
              <a:ext uri="{FF2B5EF4-FFF2-40B4-BE49-F238E27FC236}">
                <a16:creationId xmlns:a16="http://schemas.microsoft.com/office/drawing/2014/main" id="{41865381-9D42-D6AD-4021-B02E4AE22FC8}"/>
              </a:ext>
            </a:extLst>
          </p:cNvPr>
          <p:cNvSpPr/>
          <p:nvPr/>
        </p:nvSpPr>
        <p:spPr>
          <a:xfrm rot="1071305" flipH="1">
            <a:off x="4800282" y="6019472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0" name="三角形 539">
            <a:extLst>
              <a:ext uri="{FF2B5EF4-FFF2-40B4-BE49-F238E27FC236}">
                <a16:creationId xmlns:a16="http://schemas.microsoft.com/office/drawing/2014/main" id="{5BDF5C38-DF0B-50CA-6B14-7B104A586D84}"/>
              </a:ext>
            </a:extLst>
          </p:cNvPr>
          <p:cNvSpPr/>
          <p:nvPr/>
        </p:nvSpPr>
        <p:spPr>
          <a:xfrm rot="10800000">
            <a:off x="4932083" y="6039862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41" name="グループ化 540">
            <a:extLst>
              <a:ext uri="{FF2B5EF4-FFF2-40B4-BE49-F238E27FC236}">
                <a16:creationId xmlns:a16="http://schemas.microsoft.com/office/drawing/2014/main" id="{C3A00BD1-B09E-9423-7C98-9E533FD759FD}"/>
              </a:ext>
            </a:extLst>
          </p:cNvPr>
          <p:cNvGrpSpPr/>
          <p:nvPr/>
        </p:nvGrpSpPr>
        <p:grpSpPr>
          <a:xfrm>
            <a:off x="4702184" y="5421644"/>
            <a:ext cx="766111" cy="801750"/>
            <a:chOff x="3520144" y="5051490"/>
            <a:chExt cx="766111" cy="801750"/>
          </a:xfrm>
        </p:grpSpPr>
        <p:sp>
          <p:nvSpPr>
            <p:cNvPr id="542" name="円/楕円 541">
              <a:extLst>
                <a:ext uri="{FF2B5EF4-FFF2-40B4-BE49-F238E27FC236}">
                  <a16:creationId xmlns:a16="http://schemas.microsoft.com/office/drawing/2014/main" id="{42AC3340-3BAE-4509-35D2-0A1B3BD58A09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3" name="フリーフォーム 542">
              <a:extLst>
                <a:ext uri="{FF2B5EF4-FFF2-40B4-BE49-F238E27FC236}">
                  <a16:creationId xmlns:a16="http://schemas.microsoft.com/office/drawing/2014/main" id="{008F8147-C6AB-290C-6112-263E96898B5E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44" name="円/楕円 543">
              <a:extLst>
                <a:ext uri="{FF2B5EF4-FFF2-40B4-BE49-F238E27FC236}">
                  <a16:creationId xmlns:a16="http://schemas.microsoft.com/office/drawing/2014/main" id="{B8A6370B-AC9C-2C24-CF2F-9DB92D96E909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5" name="円/楕円 544">
              <a:extLst>
                <a:ext uri="{FF2B5EF4-FFF2-40B4-BE49-F238E27FC236}">
                  <a16:creationId xmlns:a16="http://schemas.microsoft.com/office/drawing/2014/main" id="{DB345EA5-E09D-C8F9-3540-DD1C73ED7B67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6" name="円/楕円 545">
              <a:extLst>
                <a:ext uri="{FF2B5EF4-FFF2-40B4-BE49-F238E27FC236}">
                  <a16:creationId xmlns:a16="http://schemas.microsoft.com/office/drawing/2014/main" id="{0D96BE8C-E655-2CBC-6316-3AAB6F98A9E4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7" name="円/楕円 546">
              <a:extLst>
                <a:ext uri="{FF2B5EF4-FFF2-40B4-BE49-F238E27FC236}">
                  <a16:creationId xmlns:a16="http://schemas.microsoft.com/office/drawing/2014/main" id="{C959BE20-AD4D-7C36-F104-395DEA9E6FF6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48" name="星 5 547">
            <a:extLst>
              <a:ext uri="{FF2B5EF4-FFF2-40B4-BE49-F238E27FC236}">
                <a16:creationId xmlns:a16="http://schemas.microsoft.com/office/drawing/2014/main" id="{368E4ABF-1C75-BEFE-9FD8-8487D9AFFAF5}"/>
              </a:ext>
            </a:extLst>
          </p:cNvPr>
          <p:cNvSpPr/>
          <p:nvPr/>
        </p:nvSpPr>
        <p:spPr>
          <a:xfrm>
            <a:off x="6602619" y="6438902"/>
            <a:ext cx="95827" cy="10049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9" name="星 5 548">
            <a:extLst>
              <a:ext uri="{FF2B5EF4-FFF2-40B4-BE49-F238E27FC236}">
                <a16:creationId xmlns:a16="http://schemas.microsoft.com/office/drawing/2014/main" id="{9E5F7465-F3DB-9811-32E1-F002222FA71F}"/>
              </a:ext>
            </a:extLst>
          </p:cNvPr>
          <p:cNvSpPr/>
          <p:nvPr/>
        </p:nvSpPr>
        <p:spPr>
          <a:xfrm>
            <a:off x="5193603" y="6456881"/>
            <a:ext cx="95827" cy="10049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0" name="星 5 549">
            <a:extLst>
              <a:ext uri="{FF2B5EF4-FFF2-40B4-BE49-F238E27FC236}">
                <a16:creationId xmlns:a16="http://schemas.microsoft.com/office/drawing/2014/main" id="{D31EC1A6-355D-E9BB-6BA4-97225A5FEA6C}"/>
              </a:ext>
            </a:extLst>
          </p:cNvPr>
          <p:cNvSpPr/>
          <p:nvPr/>
        </p:nvSpPr>
        <p:spPr>
          <a:xfrm>
            <a:off x="5298850" y="6456881"/>
            <a:ext cx="95827" cy="10049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3" name="フリーフォーム 442">
            <a:extLst>
              <a:ext uri="{FF2B5EF4-FFF2-40B4-BE49-F238E27FC236}">
                <a16:creationId xmlns:a16="http://schemas.microsoft.com/office/drawing/2014/main" id="{7AD06252-C7F4-FC38-BEE6-6C47AAE41EA2}"/>
              </a:ext>
            </a:extLst>
          </p:cNvPr>
          <p:cNvSpPr/>
          <p:nvPr/>
        </p:nvSpPr>
        <p:spPr>
          <a:xfrm rot="5400000">
            <a:off x="4932831" y="5127182"/>
            <a:ext cx="284559" cy="624406"/>
          </a:xfrm>
          <a:custGeom>
            <a:avLst/>
            <a:gdLst>
              <a:gd name="connsiteX0" fmla="*/ 0 w 667393"/>
              <a:gd name="connsiteY0" fmla="*/ 477039 h 958627"/>
              <a:gd name="connsiteX1" fmla="*/ 378118 w 667393"/>
              <a:gd name="connsiteY1" fmla="*/ 265000 h 958627"/>
              <a:gd name="connsiteX2" fmla="*/ 176546 w 667393"/>
              <a:gd name="connsiteY2" fmla="*/ 0 h 958627"/>
              <a:gd name="connsiteX3" fmla="*/ 667393 w 667393"/>
              <a:gd name="connsiteY3" fmla="*/ 0 h 958627"/>
              <a:gd name="connsiteX4" fmla="*/ 550164 w 667393"/>
              <a:gd name="connsiteY4" fmla="*/ 479314 h 958627"/>
              <a:gd name="connsiteX5" fmla="*/ 667393 w 667393"/>
              <a:gd name="connsiteY5" fmla="*/ 958627 h 958627"/>
              <a:gd name="connsiteX6" fmla="*/ 131806 w 667393"/>
              <a:gd name="connsiteY6" fmla="*/ 958627 h 958627"/>
              <a:gd name="connsiteX7" fmla="*/ 382346 w 667393"/>
              <a:gd name="connsiteY7" fmla="*/ 666925 h 958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393" h="958627">
                <a:moveTo>
                  <a:pt x="0" y="477039"/>
                </a:moveTo>
                <a:lnTo>
                  <a:pt x="378118" y="265000"/>
                </a:lnTo>
                <a:lnTo>
                  <a:pt x="176546" y="0"/>
                </a:lnTo>
                <a:lnTo>
                  <a:pt x="667393" y="0"/>
                </a:lnTo>
                <a:cubicBezTo>
                  <a:pt x="602625" y="0"/>
                  <a:pt x="550164" y="214637"/>
                  <a:pt x="550164" y="479314"/>
                </a:cubicBezTo>
                <a:cubicBezTo>
                  <a:pt x="550164" y="743991"/>
                  <a:pt x="602625" y="958627"/>
                  <a:pt x="667393" y="958627"/>
                </a:cubicBezTo>
                <a:lnTo>
                  <a:pt x="131806" y="958627"/>
                </a:lnTo>
                <a:lnTo>
                  <a:pt x="382346" y="666925"/>
                </a:lnTo>
                <a:close/>
              </a:path>
            </a:pathLst>
          </a:cu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53" name="フローチャート: 論理積ゲート 552">
            <a:extLst>
              <a:ext uri="{FF2B5EF4-FFF2-40B4-BE49-F238E27FC236}">
                <a16:creationId xmlns:a16="http://schemas.microsoft.com/office/drawing/2014/main" id="{61C1DEB7-C4B1-8D7B-F19E-3DF09618DCC2}"/>
              </a:ext>
            </a:extLst>
          </p:cNvPr>
          <p:cNvSpPr/>
          <p:nvPr/>
        </p:nvSpPr>
        <p:spPr>
          <a:xfrm rot="16200000">
            <a:off x="337594" y="5503896"/>
            <a:ext cx="612648" cy="867943"/>
          </a:xfrm>
          <a:prstGeom prst="flowChartDelay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8" name="三角形 557">
            <a:extLst>
              <a:ext uri="{FF2B5EF4-FFF2-40B4-BE49-F238E27FC236}">
                <a16:creationId xmlns:a16="http://schemas.microsoft.com/office/drawing/2014/main" id="{0704F663-2E3A-09F2-0BFC-B35353238E55}"/>
              </a:ext>
            </a:extLst>
          </p:cNvPr>
          <p:cNvSpPr/>
          <p:nvPr/>
        </p:nvSpPr>
        <p:spPr>
          <a:xfrm rot="10800000">
            <a:off x="490238" y="5545829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9" name="フローチャート: 論理積ゲート 608">
            <a:extLst>
              <a:ext uri="{FF2B5EF4-FFF2-40B4-BE49-F238E27FC236}">
                <a16:creationId xmlns:a16="http://schemas.microsoft.com/office/drawing/2014/main" id="{81962340-0229-DB29-955A-6A895F6F9DDA}"/>
              </a:ext>
            </a:extLst>
          </p:cNvPr>
          <p:cNvSpPr/>
          <p:nvPr/>
        </p:nvSpPr>
        <p:spPr>
          <a:xfrm rot="8890529">
            <a:off x="458691" y="5618736"/>
            <a:ext cx="134418" cy="25475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1" name="フローチャート: 論理積ゲート 610">
            <a:extLst>
              <a:ext uri="{FF2B5EF4-FFF2-40B4-BE49-F238E27FC236}">
                <a16:creationId xmlns:a16="http://schemas.microsoft.com/office/drawing/2014/main" id="{7DB4A3BF-C166-38C6-8581-C3251091CEBA}"/>
              </a:ext>
            </a:extLst>
          </p:cNvPr>
          <p:cNvSpPr/>
          <p:nvPr/>
        </p:nvSpPr>
        <p:spPr>
          <a:xfrm rot="12709471" flipH="1">
            <a:off x="707149" y="5617178"/>
            <a:ext cx="134418" cy="25475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2" name="フローチャート: 記憶データ 601">
            <a:extLst>
              <a:ext uri="{FF2B5EF4-FFF2-40B4-BE49-F238E27FC236}">
                <a16:creationId xmlns:a16="http://schemas.microsoft.com/office/drawing/2014/main" id="{48C12062-0AC0-DB13-A39B-D5E3901F26E2}"/>
              </a:ext>
            </a:extLst>
          </p:cNvPr>
          <p:cNvSpPr/>
          <p:nvPr/>
        </p:nvSpPr>
        <p:spPr>
          <a:xfrm rot="10351199">
            <a:off x="761165" y="5447526"/>
            <a:ext cx="207860" cy="451488"/>
          </a:xfrm>
          <a:prstGeom prst="flowChartOnlineStorage">
            <a:avLst/>
          </a:prstGeom>
          <a:solidFill>
            <a:srgbClr val="8155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9" name="グループ化 558">
            <a:extLst>
              <a:ext uri="{FF2B5EF4-FFF2-40B4-BE49-F238E27FC236}">
                <a16:creationId xmlns:a16="http://schemas.microsoft.com/office/drawing/2014/main" id="{7943CF69-3C67-C99E-9555-F3D33A824731}"/>
              </a:ext>
            </a:extLst>
          </p:cNvPr>
          <p:cNvGrpSpPr/>
          <p:nvPr/>
        </p:nvGrpSpPr>
        <p:grpSpPr>
          <a:xfrm>
            <a:off x="260339" y="4927611"/>
            <a:ext cx="766111" cy="801750"/>
            <a:chOff x="3520144" y="5051490"/>
            <a:chExt cx="766111" cy="801750"/>
          </a:xfrm>
        </p:grpSpPr>
        <p:sp>
          <p:nvSpPr>
            <p:cNvPr id="560" name="円/楕円 559">
              <a:extLst>
                <a:ext uri="{FF2B5EF4-FFF2-40B4-BE49-F238E27FC236}">
                  <a16:creationId xmlns:a16="http://schemas.microsoft.com/office/drawing/2014/main" id="{0C781741-8054-E737-BDA8-F8529E82046B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1" name="フリーフォーム 560">
              <a:extLst>
                <a:ext uri="{FF2B5EF4-FFF2-40B4-BE49-F238E27FC236}">
                  <a16:creationId xmlns:a16="http://schemas.microsoft.com/office/drawing/2014/main" id="{BDFD0267-84EB-3389-1E6E-4714A0505B87}"/>
                </a:ext>
              </a:extLst>
            </p:cNvPr>
            <p:cNvSpPr/>
            <p:nvPr/>
          </p:nvSpPr>
          <p:spPr>
            <a:xfrm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62" name="円/楕円 561">
              <a:extLst>
                <a:ext uri="{FF2B5EF4-FFF2-40B4-BE49-F238E27FC236}">
                  <a16:creationId xmlns:a16="http://schemas.microsoft.com/office/drawing/2014/main" id="{8738EF84-E919-FCF1-1383-A527B4289848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3" name="円/楕円 562">
              <a:extLst>
                <a:ext uri="{FF2B5EF4-FFF2-40B4-BE49-F238E27FC236}">
                  <a16:creationId xmlns:a16="http://schemas.microsoft.com/office/drawing/2014/main" id="{4C91EA59-9A2F-8E6F-615C-1EFF49B0FAB3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4" name="円/楕円 563">
              <a:extLst>
                <a:ext uri="{FF2B5EF4-FFF2-40B4-BE49-F238E27FC236}">
                  <a16:creationId xmlns:a16="http://schemas.microsoft.com/office/drawing/2014/main" id="{D3C56792-C9DF-8250-D572-7FA8C546F546}"/>
                </a:ext>
              </a:extLst>
            </p:cNvPr>
            <p:cNvSpPr/>
            <p:nvPr/>
          </p:nvSpPr>
          <p:spPr>
            <a:xfrm>
              <a:off x="3544164" y="5612264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5" name="円/楕円 564">
              <a:extLst>
                <a:ext uri="{FF2B5EF4-FFF2-40B4-BE49-F238E27FC236}">
                  <a16:creationId xmlns:a16="http://schemas.microsoft.com/office/drawing/2014/main" id="{33929777-3820-F12A-B1F9-B83F08A1ED75}"/>
                </a:ext>
              </a:extLst>
            </p:cNvPr>
            <p:cNvSpPr/>
            <p:nvPr/>
          </p:nvSpPr>
          <p:spPr>
            <a:xfrm>
              <a:off x="4108623" y="5616611"/>
              <a:ext cx="135017" cy="79868"/>
            </a:xfrm>
            <a:prstGeom prst="ellipse">
              <a:avLst/>
            </a:prstGeom>
            <a:solidFill>
              <a:srgbClr val="FAAD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0" name="グループ化 619">
            <a:extLst>
              <a:ext uri="{FF2B5EF4-FFF2-40B4-BE49-F238E27FC236}">
                <a16:creationId xmlns:a16="http://schemas.microsoft.com/office/drawing/2014/main" id="{2712C075-AE47-1DBC-CBA1-7360100B961E}"/>
              </a:ext>
            </a:extLst>
          </p:cNvPr>
          <p:cNvGrpSpPr/>
          <p:nvPr/>
        </p:nvGrpSpPr>
        <p:grpSpPr>
          <a:xfrm rot="1553653">
            <a:off x="844696" y="3529505"/>
            <a:ext cx="154269" cy="138448"/>
            <a:chOff x="673909" y="1745673"/>
            <a:chExt cx="736649" cy="728339"/>
          </a:xfrm>
        </p:grpSpPr>
        <p:sp>
          <p:nvSpPr>
            <p:cNvPr id="613" name="円/楕円 612">
              <a:extLst>
                <a:ext uri="{FF2B5EF4-FFF2-40B4-BE49-F238E27FC236}">
                  <a16:creationId xmlns:a16="http://schemas.microsoft.com/office/drawing/2014/main" id="{873CD378-A467-A737-EE35-0D64DE79CB05}"/>
                </a:ext>
              </a:extLst>
            </p:cNvPr>
            <p:cNvSpPr/>
            <p:nvPr/>
          </p:nvSpPr>
          <p:spPr>
            <a:xfrm>
              <a:off x="926624" y="1745673"/>
              <a:ext cx="249033" cy="414035"/>
            </a:xfrm>
            <a:prstGeom prst="ellipse">
              <a:avLst/>
            </a:prstGeom>
            <a:solidFill>
              <a:srgbClr val="FAAD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5" name="円/楕円 614">
              <a:extLst>
                <a:ext uri="{FF2B5EF4-FFF2-40B4-BE49-F238E27FC236}">
                  <a16:creationId xmlns:a16="http://schemas.microsoft.com/office/drawing/2014/main" id="{000C0DDF-8659-9E18-0099-A047ED18DF49}"/>
                </a:ext>
              </a:extLst>
            </p:cNvPr>
            <p:cNvSpPr/>
            <p:nvPr/>
          </p:nvSpPr>
          <p:spPr>
            <a:xfrm rot="4380000">
              <a:off x="1079024" y="1898073"/>
              <a:ext cx="249033" cy="414035"/>
            </a:xfrm>
            <a:prstGeom prst="ellipse">
              <a:avLst/>
            </a:prstGeom>
            <a:solidFill>
              <a:srgbClr val="FAAD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6" name="円/楕円 615">
              <a:extLst>
                <a:ext uri="{FF2B5EF4-FFF2-40B4-BE49-F238E27FC236}">
                  <a16:creationId xmlns:a16="http://schemas.microsoft.com/office/drawing/2014/main" id="{130FB679-DD9D-A05D-7B7A-7AFE82A0311F}"/>
                </a:ext>
              </a:extLst>
            </p:cNvPr>
            <p:cNvSpPr/>
            <p:nvPr/>
          </p:nvSpPr>
          <p:spPr>
            <a:xfrm rot="8760000">
              <a:off x="1021099" y="2059977"/>
              <a:ext cx="249033" cy="414035"/>
            </a:xfrm>
            <a:prstGeom prst="ellipse">
              <a:avLst/>
            </a:prstGeom>
            <a:solidFill>
              <a:srgbClr val="FAAD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7" name="円/楕円 616">
              <a:extLst>
                <a:ext uri="{FF2B5EF4-FFF2-40B4-BE49-F238E27FC236}">
                  <a16:creationId xmlns:a16="http://schemas.microsoft.com/office/drawing/2014/main" id="{BD03D4D5-913B-03E0-7CF3-8AEB9DE3637D}"/>
                </a:ext>
              </a:extLst>
            </p:cNvPr>
            <p:cNvSpPr/>
            <p:nvPr/>
          </p:nvSpPr>
          <p:spPr>
            <a:xfrm rot="17220000" flipH="1">
              <a:off x="756410" y="1885486"/>
              <a:ext cx="249033" cy="414035"/>
            </a:xfrm>
            <a:prstGeom prst="ellipse">
              <a:avLst/>
            </a:prstGeom>
            <a:solidFill>
              <a:srgbClr val="FAAD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8" name="円/楕円 617">
              <a:extLst>
                <a:ext uri="{FF2B5EF4-FFF2-40B4-BE49-F238E27FC236}">
                  <a16:creationId xmlns:a16="http://schemas.microsoft.com/office/drawing/2014/main" id="{58D96C3C-FDA6-45C1-47A9-0C4CFBAE6751}"/>
                </a:ext>
              </a:extLst>
            </p:cNvPr>
            <p:cNvSpPr/>
            <p:nvPr/>
          </p:nvSpPr>
          <p:spPr>
            <a:xfrm rot="12840000" flipH="1">
              <a:off x="802108" y="2059977"/>
              <a:ext cx="249033" cy="414035"/>
            </a:xfrm>
            <a:prstGeom prst="ellipse">
              <a:avLst/>
            </a:prstGeom>
            <a:solidFill>
              <a:srgbClr val="FAAD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9" name="円/楕円 618">
              <a:extLst>
                <a:ext uri="{FF2B5EF4-FFF2-40B4-BE49-F238E27FC236}">
                  <a16:creationId xmlns:a16="http://schemas.microsoft.com/office/drawing/2014/main" id="{CB18F94D-819B-17B3-97DE-C77930716D4E}"/>
                </a:ext>
              </a:extLst>
            </p:cNvPr>
            <p:cNvSpPr/>
            <p:nvPr/>
          </p:nvSpPr>
          <p:spPr>
            <a:xfrm>
              <a:off x="926624" y="2025740"/>
              <a:ext cx="213756" cy="214542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2" name="台形 621">
            <a:extLst>
              <a:ext uri="{FF2B5EF4-FFF2-40B4-BE49-F238E27FC236}">
                <a16:creationId xmlns:a16="http://schemas.microsoft.com/office/drawing/2014/main" id="{5175C442-5652-FB94-AAC2-A2D2286054A1}"/>
              </a:ext>
            </a:extLst>
          </p:cNvPr>
          <p:cNvSpPr/>
          <p:nvPr/>
        </p:nvSpPr>
        <p:spPr>
          <a:xfrm rot="10800000">
            <a:off x="1683802" y="5839449"/>
            <a:ext cx="127345" cy="98358"/>
          </a:xfrm>
          <a:prstGeom prst="trapezoi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4" name="台形 623">
            <a:extLst>
              <a:ext uri="{FF2B5EF4-FFF2-40B4-BE49-F238E27FC236}">
                <a16:creationId xmlns:a16="http://schemas.microsoft.com/office/drawing/2014/main" id="{6610814A-E083-32FB-5AB8-CF421CE6AC11}"/>
              </a:ext>
            </a:extLst>
          </p:cNvPr>
          <p:cNvSpPr/>
          <p:nvPr/>
        </p:nvSpPr>
        <p:spPr>
          <a:xfrm>
            <a:off x="1684390" y="5938891"/>
            <a:ext cx="127345" cy="299506"/>
          </a:xfrm>
          <a:prstGeom prst="trapezoid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5" name="斜め縞 584">
            <a:extLst>
              <a:ext uri="{FF2B5EF4-FFF2-40B4-BE49-F238E27FC236}">
                <a16:creationId xmlns:a16="http://schemas.microsoft.com/office/drawing/2014/main" id="{57FC8853-16AF-5227-90F0-21836A8BAF01}"/>
              </a:ext>
            </a:extLst>
          </p:cNvPr>
          <p:cNvSpPr/>
          <p:nvPr/>
        </p:nvSpPr>
        <p:spPr>
          <a:xfrm rot="20528695">
            <a:off x="1598680" y="5525624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6" name="斜め縞 585">
            <a:extLst>
              <a:ext uri="{FF2B5EF4-FFF2-40B4-BE49-F238E27FC236}">
                <a16:creationId xmlns:a16="http://schemas.microsoft.com/office/drawing/2014/main" id="{688CD69A-92F7-E4CC-3FEE-F8BB6B87EF21}"/>
              </a:ext>
            </a:extLst>
          </p:cNvPr>
          <p:cNvSpPr/>
          <p:nvPr/>
        </p:nvSpPr>
        <p:spPr>
          <a:xfrm rot="1071305" flipH="1">
            <a:off x="1452946" y="5525439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7" name="三角形 586">
            <a:extLst>
              <a:ext uri="{FF2B5EF4-FFF2-40B4-BE49-F238E27FC236}">
                <a16:creationId xmlns:a16="http://schemas.microsoft.com/office/drawing/2014/main" id="{739618DB-5641-32AB-25A3-B87DECEA765C}"/>
              </a:ext>
            </a:extLst>
          </p:cNvPr>
          <p:cNvSpPr/>
          <p:nvPr/>
        </p:nvSpPr>
        <p:spPr>
          <a:xfrm rot="10800000">
            <a:off x="1584747" y="5545829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7" name="フローチャート: 論理積ゲート 626">
            <a:extLst>
              <a:ext uri="{FF2B5EF4-FFF2-40B4-BE49-F238E27FC236}">
                <a16:creationId xmlns:a16="http://schemas.microsoft.com/office/drawing/2014/main" id="{8F0711D8-F28D-6B07-352B-F1199041C283}"/>
              </a:ext>
            </a:extLst>
          </p:cNvPr>
          <p:cNvSpPr/>
          <p:nvPr/>
        </p:nvSpPr>
        <p:spPr>
          <a:xfrm rot="16200000">
            <a:off x="1390025" y="3874496"/>
            <a:ext cx="612648" cy="867943"/>
          </a:xfrm>
          <a:prstGeom prst="flowChartDelay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8" name="台形 627">
            <a:extLst>
              <a:ext uri="{FF2B5EF4-FFF2-40B4-BE49-F238E27FC236}">
                <a16:creationId xmlns:a16="http://schemas.microsoft.com/office/drawing/2014/main" id="{2BF69E79-6770-2923-A147-DBAD3BA8A589}"/>
              </a:ext>
            </a:extLst>
          </p:cNvPr>
          <p:cNvSpPr/>
          <p:nvPr/>
        </p:nvSpPr>
        <p:spPr>
          <a:xfrm rot="10800000">
            <a:off x="1641724" y="4210049"/>
            <a:ext cx="127345" cy="98358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9" name="台形 628">
            <a:extLst>
              <a:ext uri="{FF2B5EF4-FFF2-40B4-BE49-F238E27FC236}">
                <a16:creationId xmlns:a16="http://schemas.microsoft.com/office/drawing/2014/main" id="{E0D39859-793C-FBBB-A5BC-88E3C3EA7E6E}"/>
              </a:ext>
            </a:extLst>
          </p:cNvPr>
          <p:cNvSpPr/>
          <p:nvPr/>
        </p:nvSpPr>
        <p:spPr>
          <a:xfrm>
            <a:off x="1642312" y="4309491"/>
            <a:ext cx="127345" cy="299506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0" name="斜め縞 629">
            <a:extLst>
              <a:ext uri="{FF2B5EF4-FFF2-40B4-BE49-F238E27FC236}">
                <a16:creationId xmlns:a16="http://schemas.microsoft.com/office/drawing/2014/main" id="{C1FBFA4B-1B22-BF46-0504-1D76F2C0C09E}"/>
              </a:ext>
            </a:extLst>
          </p:cNvPr>
          <p:cNvSpPr/>
          <p:nvPr/>
        </p:nvSpPr>
        <p:spPr>
          <a:xfrm rot="20528695">
            <a:off x="1556602" y="3896224"/>
            <a:ext cx="438025" cy="363009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1" name="斜め縞 630">
            <a:extLst>
              <a:ext uri="{FF2B5EF4-FFF2-40B4-BE49-F238E27FC236}">
                <a16:creationId xmlns:a16="http://schemas.microsoft.com/office/drawing/2014/main" id="{B7985C4B-99D6-710E-9B50-A8BDA05F2026}"/>
              </a:ext>
            </a:extLst>
          </p:cNvPr>
          <p:cNvSpPr/>
          <p:nvPr/>
        </p:nvSpPr>
        <p:spPr>
          <a:xfrm rot="1071305" flipH="1">
            <a:off x="1410868" y="3896039"/>
            <a:ext cx="440380" cy="355698"/>
          </a:xfrm>
          <a:prstGeom prst="diagStripe">
            <a:avLst>
              <a:gd name="adj" fmla="val 28677"/>
            </a:avLst>
          </a:prstGeom>
          <a:solidFill>
            <a:srgbClr val="F2F2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32" name="三角形 631">
            <a:extLst>
              <a:ext uri="{FF2B5EF4-FFF2-40B4-BE49-F238E27FC236}">
                <a16:creationId xmlns:a16="http://schemas.microsoft.com/office/drawing/2014/main" id="{93DE2A7F-5D42-7C50-B9BD-7E2A506CAB86}"/>
              </a:ext>
            </a:extLst>
          </p:cNvPr>
          <p:cNvSpPr/>
          <p:nvPr/>
        </p:nvSpPr>
        <p:spPr>
          <a:xfrm rot="10800000">
            <a:off x="1542669" y="3916429"/>
            <a:ext cx="320158" cy="266839"/>
          </a:xfrm>
          <a:prstGeom prst="triangle">
            <a:avLst/>
          </a:prstGeom>
          <a:solidFill>
            <a:srgbClr val="FFEF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33" name="グループ化 632">
            <a:extLst>
              <a:ext uri="{FF2B5EF4-FFF2-40B4-BE49-F238E27FC236}">
                <a16:creationId xmlns:a16="http://schemas.microsoft.com/office/drawing/2014/main" id="{91BE2238-1A87-287F-FC79-2B14D066040A}"/>
              </a:ext>
            </a:extLst>
          </p:cNvPr>
          <p:cNvGrpSpPr/>
          <p:nvPr/>
        </p:nvGrpSpPr>
        <p:grpSpPr>
          <a:xfrm>
            <a:off x="1312770" y="3298211"/>
            <a:ext cx="766111" cy="801750"/>
            <a:chOff x="3520144" y="5051490"/>
            <a:chExt cx="766111" cy="801750"/>
          </a:xfrm>
        </p:grpSpPr>
        <p:sp>
          <p:nvSpPr>
            <p:cNvPr id="634" name="円/楕円 633">
              <a:extLst>
                <a:ext uri="{FF2B5EF4-FFF2-40B4-BE49-F238E27FC236}">
                  <a16:creationId xmlns:a16="http://schemas.microsoft.com/office/drawing/2014/main" id="{F539E536-D29A-F82B-3E4B-6825C3865A32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 634">
              <a:extLst>
                <a:ext uri="{FF2B5EF4-FFF2-40B4-BE49-F238E27FC236}">
                  <a16:creationId xmlns:a16="http://schemas.microsoft.com/office/drawing/2014/main" id="{A72309DD-8C51-ADB4-3E18-2C96831C1FC6}"/>
                </a:ext>
              </a:extLst>
            </p:cNvPr>
            <p:cNvSpPr/>
            <p:nvPr/>
          </p:nvSpPr>
          <p:spPr>
            <a:xfrm flipH="1"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9000">
                  <a:schemeClr val="tx1">
                    <a:lumMod val="65000"/>
                    <a:lumOff val="35000"/>
                  </a:schemeClr>
                </a:gs>
                <a:gs pos="22000">
                  <a:schemeClr val="tx1">
                    <a:lumMod val="75000"/>
                    <a:lumOff val="25000"/>
                  </a:schemeClr>
                </a:gs>
                <a:gs pos="40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36" name="円/楕円 635">
              <a:extLst>
                <a:ext uri="{FF2B5EF4-FFF2-40B4-BE49-F238E27FC236}">
                  <a16:creationId xmlns:a16="http://schemas.microsoft.com/office/drawing/2014/main" id="{1F055FED-5F49-3FFB-0F09-087C78CFA097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7" name="円/楕円 636">
              <a:extLst>
                <a:ext uri="{FF2B5EF4-FFF2-40B4-BE49-F238E27FC236}">
                  <a16:creationId xmlns:a16="http://schemas.microsoft.com/office/drawing/2014/main" id="{1B0EB8A5-2047-50A7-A250-3FFBFCDEBAA1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81" name="フリーフォーム 680">
            <a:extLst>
              <a:ext uri="{FF2B5EF4-FFF2-40B4-BE49-F238E27FC236}">
                <a16:creationId xmlns:a16="http://schemas.microsoft.com/office/drawing/2014/main" id="{AC5D19FF-511D-A664-3CF6-E8C4102397C6}"/>
              </a:ext>
            </a:extLst>
          </p:cNvPr>
          <p:cNvSpPr/>
          <p:nvPr/>
        </p:nvSpPr>
        <p:spPr>
          <a:xfrm rot="16200000">
            <a:off x="1460716" y="5558252"/>
            <a:ext cx="567540" cy="867944"/>
          </a:xfrm>
          <a:custGeom>
            <a:avLst/>
            <a:gdLst>
              <a:gd name="connsiteX0" fmla="*/ 567540 w 567540"/>
              <a:gd name="connsiteY0" fmla="*/ 657796 h 867944"/>
              <a:gd name="connsiteX1" fmla="*/ 560332 w 567540"/>
              <a:gd name="connsiteY1" fmla="*/ 676610 h 867944"/>
              <a:gd name="connsiteX2" fmla="*/ 306324 w 567540"/>
              <a:gd name="connsiteY2" fmla="*/ 867944 h 867944"/>
              <a:gd name="connsiteX3" fmla="*/ 0 w 567540"/>
              <a:gd name="connsiteY3" fmla="*/ 867943 h 867944"/>
              <a:gd name="connsiteX4" fmla="*/ 0 w 567540"/>
              <a:gd name="connsiteY4" fmla="*/ 0 h 867944"/>
              <a:gd name="connsiteX5" fmla="*/ 306324 w 567540"/>
              <a:gd name="connsiteY5" fmla="*/ 0 h 867944"/>
              <a:gd name="connsiteX6" fmla="*/ 560332 w 567540"/>
              <a:gd name="connsiteY6" fmla="*/ 191334 h 867944"/>
              <a:gd name="connsiteX7" fmla="*/ 567235 w 567540"/>
              <a:gd name="connsiteY7" fmla="*/ 209350 h 867944"/>
              <a:gd name="connsiteX8" fmla="*/ 24911 w 567540"/>
              <a:gd name="connsiteY8" fmla="*/ 433510 h 86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540" h="867944">
                <a:moveTo>
                  <a:pt x="567540" y="657796"/>
                </a:moveTo>
                <a:lnTo>
                  <a:pt x="560332" y="676610"/>
                </a:lnTo>
                <a:cubicBezTo>
                  <a:pt x="505284" y="792047"/>
                  <a:pt x="412060" y="867944"/>
                  <a:pt x="306324" y="867944"/>
                </a:cubicBezTo>
                <a:lnTo>
                  <a:pt x="0" y="867943"/>
                </a:lnTo>
                <a:lnTo>
                  <a:pt x="0" y="0"/>
                </a:lnTo>
                <a:lnTo>
                  <a:pt x="306324" y="0"/>
                </a:lnTo>
                <a:cubicBezTo>
                  <a:pt x="412060" y="0"/>
                  <a:pt x="505284" y="75897"/>
                  <a:pt x="560332" y="191334"/>
                </a:cubicBezTo>
                <a:lnTo>
                  <a:pt x="567235" y="209350"/>
                </a:lnTo>
                <a:lnTo>
                  <a:pt x="24911" y="43351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78" name="フリーフォーム 677">
            <a:extLst>
              <a:ext uri="{FF2B5EF4-FFF2-40B4-BE49-F238E27FC236}">
                <a16:creationId xmlns:a16="http://schemas.microsoft.com/office/drawing/2014/main" id="{AEFA6D4E-6F80-6261-5CDD-69640916CA4B}"/>
              </a:ext>
            </a:extLst>
          </p:cNvPr>
          <p:cNvSpPr/>
          <p:nvPr/>
        </p:nvSpPr>
        <p:spPr>
          <a:xfrm rot="16200000">
            <a:off x="1463174" y="5685921"/>
            <a:ext cx="570122" cy="570753"/>
          </a:xfrm>
          <a:custGeom>
            <a:avLst/>
            <a:gdLst>
              <a:gd name="connsiteX0" fmla="*/ 567246 w 570122"/>
              <a:gd name="connsiteY0" fmla="*/ 439579 h 570753"/>
              <a:gd name="connsiteX1" fmla="*/ 565044 w 570122"/>
              <a:gd name="connsiteY1" fmla="*/ 449632 h 570753"/>
              <a:gd name="connsiteX2" fmla="*/ 519167 w 570122"/>
              <a:gd name="connsiteY2" fmla="*/ 556757 h 570753"/>
              <a:gd name="connsiteX3" fmla="*/ 508295 w 570122"/>
              <a:gd name="connsiteY3" fmla="*/ 570753 h 570753"/>
              <a:gd name="connsiteX4" fmla="*/ 348224 w 570122"/>
              <a:gd name="connsiteY4" fmla="*/ 460608 h 570753"/>
              <a:gd name="connsiteX5" fmla="*/ 335804 w 570122"/>
              <a:gd name="connsiteY5" fmla="*/ 531269 h 570753"/>
              <a:gd name="connsiteX6" fmla="*/ 0 w 570122"/>
              <a:gd name="connsiteY6" fmla="*/ 292901 h 570753"/>
              <a:gd name="connsiteX7" fmla="*/ 178050 w 570122"/>
              <a:gd name="connsiteY7" fmla="*/ 334904 h 570753"/>
              <a:gd name="connsiteX8" fmla="*/ 570122 w 570122"/>
              <a:gd name="connsiteY8" fmla="*/ 134965 h 570753"/>
              <a:gd name="connsiteX9" fmla="*/ 179059 w 570122"/>
              <a:gd name="connsiteY9" fmla="*/ 240142 h 570753"/>
              <a:gd name="connsiteX10" fmla="*/ 1009 w 570122"/>
              <a:gd name="connsiteY10" fmla="*/ 282146 h 570753"/>
              <a:gd name="connsiteX11" fmla="*/ 336813 w 570122"/>
              <a:gd name="connsiteY11" fmla="*/ 43777 h 570753"/>
              <a:gd name="connsiteX12" fmla="*/ 349233 w 570122"/>
              <a:gd name="connsiteY12" fmla="*/ 114440 h 570753"/>
              <a:gd name="connsiteX13" fmla="*/ 515544 w 570122"/>
              <a:gd name="connsiteY13" fmla="*/ 0 h 570753"/>
              <a:gd name="connsiteX14" fmla="*/ 519167 w 570122"/>
              <a:gd name="connsiteY14" fmla="*/ 4664 h 570753"/>
              <a:gd name="connsiteX15" fmla="*/ 565044 w 570122"/>
              <a:gd name="connsiteY15" fmla="*/ 111789 h 570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70122" h="570753">
                <a:moveTo>
                  <a:pt x="567246" y="439579"/>
                </a:moveTo>
                <a:lnTo>
                  <a:pt x="565044" y="449632"/>
                </a:lnTo>
                <a:cubicBezTo>
                  <a:pt x="553418" y="488572"/>
                  <a:pt x="537895" y="524607"/>
                  <a:pt x="519167" y="556757"/>
                </a:cubicBezTo>
                <a:lnTo>
                  <a:pt x="508295" y="570753"/>
                </a:lnTo>
                <a:lnTo>
                  <a:pt x="348224" y="460608"/>
                </a:lnTo>
                <a:lnTo>
                  <a:pt x="335804" y="531269"/>
                </a:lnTo>
                <a:lnTo>
                  <a:pt x="0" y="292901"/>
                </a:lnTo>
                <a:lnTo>
                  <a:pt x="178050" y="334904"/>
                </a:lnTo>
                <a:close/>
                <a:moveTo>
                  <a:pt x="570122" y="134965"/>
                </a:moveTo>
                <a:lnTo>
                  <a:pt x="179059" y="240142"/>
                </a:lnTo>
                <a:lnTo>
                  <a:pt x="1009" y="282146"/>
                </a:lnTo>
                <a:lnTo>
                  <a:pt x="336813" y="43777"/>
                </a:lnTo>
                <a:lnTo>
                  <a:pt x="349233" y="114440"/>
                </a:lnTo>
                <a:lnTo>
                  <a:pt x="515544" y="0"/>
                </a:lnTo>
                <a:lnTo>
                  <a:pt x="519167" y="4664"/>
                </a:lnTo>
                <a:cubicBezTo>
                  <a:pt x="537895" y="36814"/>
                  <a:pt x="553418" y="72849"/>
                  <a:pt x="565044" y="111789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588" name="グループ化 587">
            <a:extLst>
              <a:ext uri="{FF2B5EF4-FFF2-40B4-BE49-F238E27FC236}">
                <a16:creationId xmlns:a16="http://schemas.microsoft.com/office/drawing/2014/main" id="{A39E4334-AC75-AFB7-D363-507147DA1BEF}"/>
              </a:ext>
            </a:extLst>
          </p:cNvPr>
          <p:cNvGrpSpPr/>
          <p:nvPr/>
        </p:nvGrpSpPr>
        <p:grpSpPr>
          <a:xfrm>
            <a:off x="1354848" y="4927611"/>
            <a:ext cx="766111" cy="801750"/>
            <a:chOff x="3520144" y="5051490"/>
            <a:chExt cx="766111" cy="801750"/>
          </a:xfrm>
        </p:grpSpPr>
        <p:sp>
          <p:nvSpPr>
            <p:cNvPr id="589" name="円/楕円 588">
              <a:extLst>
                <a:ext uri="{FF2B5EF4-FFF2-40B4-BE49-F238E27FC236}">
                  <a16:creationId xmlns:a16="http://schemas.microsoft.com/office/drawing/2014/main" id="{A37F9EBF-C578-B421-FF98-EB4E3D24C6F0}"/>
                </a:ext>
              </a:extLst>
            </p:cNvPr>
            <p:cNvSpPr/>
            <p:nvPr/>
          </p:nvSpPr>
          <p:spPr>
            <a:xfrm>
              <a:off x="3524238" y="5051490"/>
              <a:ext cx="762017" cy="801750"/>
            </a:xfrm>
            <a:prstGeom prst="ellipse">
              <a:avLst/>
            </a:prstGeom>
            <a:gradFill flip="none" rotWithShape="1">
              <a:gsLst>
                <a:gs pos="0">
                  <a:srgbClr val="FEC68B">
                    <a:tint val="66000"/>
                    <a:satMod val="160000"/>
                  </a:srgbClr>
                </a:gs>
                <a:gs pos="100000">
                  <a:srgbClr val="FEC68B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0" name="フリーフォーム 589">
              <a:extLst>
                <a:ext uri="{FF2B5EF4-FFF2-40B4-BE49-F238E27FC236}">
                  <a16:creationId xmlns:a16="http://schemas.microsoft.com/office/drawing/2014/main" id="{8C9F7A56-9CFF-4135-881E-51EB01D65EB8}"/>
                </a:ext>
              </a:extLst>
            </p:cNvPr>
            <p:cNvSpPr/>
            <p:nvPr/>
          </p:nvSpPr>
          <p:spPr>
            <a:xfrm flipH="1">
              <a:off x="3520144" y="5051490"/>
              <a:ext cx="766111" cy="422736"/>
            </a:xfrm>
            <a:custGeom>
              <a:avLst/>
              <a:gdLst>
                <a:gd name="connsiteX0" fmla="*/ 380386 w 784221"/>
                <a:gd name="connsiteY0" fmla="*/ 0 h 422736"/>
                <a:gd name="connsiteX1" fmla="*/ 779850 w 784221"/>
                <a:gd name="connsiteY1" fmla="*/ 320085 h 422736"/>
                <a:gd name="connsiteX2" fmla="*/ 784221 w 784221"/>
                <a:gd name="connsiteY2" fmla="*/ 362709 h 422736"/>
                <a:gd name="connsiteX3" fmla="*/ 658603 w 784221"/>
                <a:gd name="connsiteY3" fmla="*/ 353669 h 422736"/>
                <a:gd name="connsiteX4" fmla="*/ 254067 w 784221"/>
                <a:gd name="connsiteY4" fmla="*/ 170046 h 422736"/>
                <a:gd name="connsiteX5" fmla="*/ 253478 w 784221"/>
                <a:gd name="connsiteY5" fmla="*/ 169314 h 422736"/>
                <a:gd name="connsiteX6" fmla="*/ 196485 w 784221"/>
                <a:gd name="connsiteY6" fmla="*/ 200142 h 422736"/>
                <a:gd name="connsiteX7" fmla="*/ 28234 w 784221"/>
                <a:gd name="connsiteY7" fmla="*/ 372011 h 422736"/>
                <a:gd name="connsiteX8" fmla="*/ 3520 w 784221"/>
                <a:gd name="connsiteY8" fmla="*/ 422736 h 422736"/>
                <a:gd name="connsiteX9" fmla="*/ 411 w 784221"/>
                <a:gd name="connsiteY9" fmla="*/ 401807 h 422736"/>
                <a:gd name="connsiteX10" fmla="*/ 164951 w 784221"/>
                <a:gd name="connsiteY10" fmla="*/ 61598 h 422736"/>
                <a:gd name="connsiteX11" fmla="*/ 188548 w 784221"/>
                <a:gd name="connsiteY11" fmla="*/ 47600 h 422736"/>
                <a:gd name="connsiteX12" fmla="*/ 189162 w 784221"/>
                <a:gd name="connsiteY12" fmla="*/ 48852 h 422736"/>
                <a:gd name="connsiteX13" fmla="*/ 221672 w 784221"/>
                <a:gd name="connsiteY13" fmla="*/ 31503 h 422736"/>
                <a:gd name="connsiteX14" fmla="*/ 380386 w 784221"/>
                <a:gd name="connsiteY14" fmla="*/ 0 h 422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4221" h="422736">
                  <a:moveTo>
                    <a:pt x="380386" y="0"/>
                  </a:moveTo>
                  <a:cubicBezTo>
                    <a:pt x="577430" y="0"/>
                    <a:pt x="741829" y="137413"/>
                    <a:pt x="779850" y="320085"/>
                  </a:cubicBezTo>
                  <a:lnTo>
                    <a:pt x="784221" y="362709"/>
                  </a:lnTo>
                  <a:lnTo>
                    <a:pt x="658603" y="353669"/>
                  </a:lnTo>
                  <a:cubicBezTo>
                    <a:pt x="493959" y="329617"/>
                    <a:pt x="351168" y="262738"/>
                    <a:pt x="254067" y="170046"/>
                  </a:cubicBezTo>
                  <a:lnTo>
                    <a:pt x="253478" y="169314"/>
                  </a:lnTo>
                  <a:lnTo>
                    <a:pt x="196485" y="200142"/>
                  </a:lnTo>
                  <a:cubicBezTo>
                    <a:pt x="128126" y="244126"/>
                    <a:pt x="70563" y="303030"/>
                    <a:pt x="28234" y="372011"/>
                  </a:cubicBezTo>
                  <a:lnTo>
                    <a:pt x="3520" y="422736"/>
                  </a:lnTo>
                  <a:lnTo>
                    <a:pt x="411" y="401807"/>
                  </a:lnTo>
                  <a:cubicBezTo>
                    <a:pt x="-5853" y="263576"/>
                    <a:pt x="59863" y="138475"/>
                    <a:pt x="164951" y="61598"/>
                  </a:cubicBezTo>
                  <a:lnTo>
                    <a:pt x="188548" y="47600"/>
                  </a:lnTo>
                  <a:lnTo>
                    <a:pt x="189162" y="48852"/>
                  </a:lnTo>
                  <a:lnTo>
                    <a:pt x="221672" y="31503"/>
                  </a:lnTo>
                  <a:cubicBezTo>
                    <a:pt x="270455" y="11218"/>
                    <a:pt x="324088" y="0"/>
                    <a:pt x="380386" y="0"/>
                  </a:cubicBezTo>
                  <a:close/>
                </a:path>
              </a:pathLst>
            </a:custGeom>
            <a:gradFill>
              <a:gsLst>
                <a:gs pos="0">
                  <a:srgbClr val="BA8F69"/>
                </a:gs>
                <a:gs pos="10000">
                  <a:srgbClr val="A37551"/>
                </a:gs>
                <a:gs pos="22000">
                  <a:srgbClr val="8C5F37"/>
                </a:gs>
                <a:gs pos="40000">
                  <a:srgbClr val="81552F"/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91" name="円/楕円 590">
              <a:extLst>
                <a:ext uri="{FF2B5EF4-FFF2-40B4-BE49-F238E27FC236}">
                  <a16:creationId xmlns:a16="http://schemas.microsoft.com/office/drawing/2014/main" id="{F7D57FC4-58B8-71B5-38D4-F82170651D04}"/>
                </a:ext>
              </a:extLst>
            </p:cNvPr>
            <p:cNvSpPr/>
            <p:nvPr/>
          </p:nvSpPr>
          <p:spPr>
            <a:xfrm flipH="1">
              <a:off x="3696933" y="5427938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2" name="円/楕円 591">
              <a:extLst>
                <a:ext uri="{FF2B5EF4-FFF2-40B4-BE49-F238E27FC236}">
                  <a16:creationId xmlns:a16="http://schemas.microsoft.com/office/drawing/2014/main" id="{257C14FD-B0CD-F6A3-3543-3CDB072AAACA}"/>
                </a:ext>
              </a:extLst>
            </p:cNvPr>
            <p:cNvSpPr/>
            <p:nvPr/>
          </p:nvSpPr>
          <p:spPr>
            <a:xfrm flipH="1">
              <a:off x="4065714" y="5430904"/>
              <a:ext cx="42721" cy="219075"/>
            </a:xfrm>
            <a:prstGeom prst="ellipse">
              <a:avLst/>
            </a:prstGeom>
            <a:solidFill>
              <a:srgbClr val="8155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2633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9</Words>
  <Application>Microsoft Macintosh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NAKAGUKIYUKO</dc:creator>
  <cp:lastModifiedBy>NAKAGUKIYUKO</cp:lastModifiedBy>
  <cp:revision>3</cp:revision>
  <dcterms:created xsi:type="dcterms:W3CDTF">2025-07-27T01:51:23Z</dcterms:created>
  <dcterms:modified xsi:type="dcterms:W3CDTF">2025-07-27T10:24:02Z</dcterms:modified>
</cp:coreProperties>
</file>