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7" r:id="rId5"/>
    <p:sldId id="258" r:id="rId6"/>
    <p:sldId id="259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65" r:id="rId17"/>
    <p:sldId id="266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0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096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6375" y="812800"/>
            <a:ext cx="8761413" cy="294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00" strike="noStrike" noProof="1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8350" y="622300"/>
            <a:ext cx="1847850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263" y="2641600"/>
            <a:ext cx="1416050" cy="137953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4063" y="6264275"/>
            <a:ext cx="13493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3563" y="6315075"/>
            <a:ext cx="5365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813" y="6316663"/>
            <a:ext cx="666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575" y="6316663"/>
            <a:ext cx="190500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2733" y="1046220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4950" b="1" spc="600" baseline="0">
                <a:latin typeface="Arial" panose="020B0604020202020204" pitchFamily="34" charset="0"/>
              </a:defRPr>
            </a:lvl1pPr>
          </a:lstStyle>
          <a:p>
            <a:pPr fontAlgn="auto"/>
            <a:r>
              <a:rPr lang="zh-CN" altLang="en-US" sz="49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2732" y="3128804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62733" y="5122890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3825"/>
            <a:ext cx="9186863" cy="38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7581" y="2175010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405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z="40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07581" y="3277722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3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7210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920" y="1626121"/>
            <a:ext cx="3962432" cy="404168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00025" y="1017588"/>
            <a:ext cx="8761413" cy="422751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4065588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413" y="612775"/>
            <a:ext cx="1849438" cy="18034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263" y="4343400"/>
            <a:ext cx="1416050" cy="137953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0599" y="2577631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4563" y="0"/>
            <a:ext cx="1849438" cy="24034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058863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075" y="304800"/>
            <a:ext cx="8705850" cy="624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913" cy="6865938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0" y="3175"/>
            <a:ext cx="1741488" cy="12747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438"/>
            <a:ext cx="731838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587" y="0"/>
            <a:ext cx="1243013" cy="90963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113" y="0"/>
            <a:ext cx="1385888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175" y="5029200"/>
            <a:ext cx="9144000" cy="18288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175" y="5905500"/>
            <a:ext cx="731838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175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816" y="258207"/>
            <a:ext cx="8278178" cy="391001"/>
          </a:xfrm>
        </p:spPr>
        <p:txBody>
          <a:bodyPr>
            <a:noAutofit/>
          </a:bodyPr>
          <a:lstStyle>
            <a:lvl1pPr>
              <a:defRPr sz="21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6375" y="1098550"/>
            <a:ext cx="8761413" cy="294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8350" y="1098550"/>
            <a:ext cx="1847850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263" y="2665413"/>
            <a:ext cx="1416050" cy="13811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4063" y="5548313"/>
            <a:ext cx="13493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3563" y="5586413"/>
            <a:ext cx="5365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813" y="5588000"/>
            <a:ext cx="666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575" y="5588000"/>
            <a:ext cx="190500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2733" y="1464095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2732" y="3120390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62733" y="4645075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5713413"/>
            <a:ext cx="9186863" cy="287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7581" y="2402068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07581" y="3184197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7210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920" y="1571631"/>
            <a:ext cx="3962432" cy="404168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00025" y="1092200"/>
            <a:ext cx="8761413" cy="4225925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3905250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413" y="1092200"/>
            <a:ext cx="1849438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263" y="3941763"/>
            <a:ext cx="1416050" cy="13811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0599" y="2639786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4563" y="857250"/>
            <a:ext cx="1849438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4967288"/>
            <a:ext cx="1058863" cy="10334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075" y="1085850"/>
            <a:ext cx="8705850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7913" cy="514985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15875" y="876300"/>
            <a:ext cx="1306513" cy="12747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292725"/>
            <a:ext cx="731838" cy="7143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663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3494" y="869156"/>
            <a:ext cx="933450" cy="90963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113" y="857250"/>
            <a:ext cx="1385888" cy="13509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175" y="4629150"/>
            <a:ext cx="9144000" cy="13716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175" y="5286375"/>
            <a:ext cx="731838" cy="7143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4075"/>
            <a:ext cx="9144000" cy="6858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816" y="1002030"/>
            <a:ext cx="8278178" cy="391001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1650" y="1189038"/>
            <a:ext cx="8140700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501650" y="1571625"/>
            <a:ext cx="8140700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1650" y="1189038"/>
            <a:ext cx="8140700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501650" y="1571625"/>
            <a:ext cx="8140700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199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0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19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192.xml"/><Relationship Id="rId2" Type="http://schemas.openxmlformats.org/officeDocument/2006/relationships/image" Target="../media/image2.png"/><Relationship Id="rId1" Type="http://schemas.openxmlformats.org/officeDocument/2006/relationships/tags" Target="../tags/tag19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9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19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19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2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1988" y="1046163"/>
            <a:ext cx="6858000" cy="1422400"/>
          </a:xfrm>
        </p:spPr>
        <p:txBody>
          <a:bodyPr vert="horz" lIns="91440" tIns="45720" rIns="91440" bIns="0" anchor="b" anchorCtr="0"/>
          <a:p>
            <a:pPr marL="0" indent="0" defTabSz="685800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900" kern="1200" normalizeH="0" baseline="0"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Hello Vue3</a:t>
            </a:r>
            <a:endParaRPr lang="en-US" altLang="zh-CN" sz="4900" kern="1200" normalizeH="0" baseline="0"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051881"/>
            <a:ext cx="8139178" cy="331473"/>
          </a:xfrm>
        </p:spPr>
        <p:txBody>
          <a:bodyPr/>
          <a:p>
            <a:r>
              <a:rPr lang="en-US" altLang="zh-CN"/>
              <a:t>setup</a:t>
            </a:r>
            <a:r>
              <a:t>替代</a:t>
            </a:r>
            <a:r>
              <a:rPr lang="en-US" altLang="zh-CN"/>
              <a:t>watch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watch()</a:t>
            </a:r>
            <a:endParaRPr lang="en-US" altLang="zh-CN"/>
          </a:p>
          <a:p>
            <a:r>
              <a:rPr lang="en-US" altLang="zh-CN"/>
              <a:t>watchEffect()</a:t>
            </a:r>
            <a:r>
              <a:t>函数</a:t>
            </a:r>
          </a:p>
          <a:p>
            <a:r>
              <a:t>并且他们的返回值可以终止这个</a:t>
            </a:r>
            <a:r>
              <a:rPr lang="en-US" altLang="zh-CN"/>
              <a:t>watch  </a:t>
            </a:r>
            <a:endParaRPr lang="en-US" altLang="zh-CN"/>
          </a:p>
          <a:p>
            <a:r>
              <a:t>像</a:t>
            </a:r>
            <a:r>
              <a:rPr lang="en-US" altLang="zh-CN"/>
              <a:t>settimeout()</a:t>
            </a:r>
            <a:r>
              <a:t>这个</a:t>
            </a:r>
            <a:r>
              <a:rPr lang="en-US" altLang="zh-CN"/>
              <a:t>api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87" y="260036"/>
            <a:ext cx="8139178" cy="331473"/>
          </a:xfrm>
        </p:spPr>
        <p:txBody>
          <a:bodyPr/>
          <a:p>
            <a:r>
              <a:rPr lang="en-US" altLang="zh-CN">
                <a:sym typeface="+mn-ea"/>
              </a:rPr>
              <a:t>setup</a:t>
            </a:r>
            <a:r>
              <a:rPr>
                <a:sym typeface="+mn-ea"/>
              </a:rPr>
              <a:t>替代生命周期钩子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9975" y="836295"/>
            <a:ext cx="4156075" cy="5871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75936"/>
            <a:ext cx="8139178" cy="331473"/>
          </a:xfrm>
        </p:spPr>
        <p:txBody>
          <a:bodyPr/>
          <a:p>
            <a:r>
              <a:rPr lang="en-US" altLang="zh-CN"/>
              <a:t>03 </a:t>
            </a:r>
            <a:r>
              <a:t>其他的特性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268736"/>
            <a:ext cx="8139178" cy="4041680"/>
          </a:xfrm>
        </p:spPr>
        <p:txBody>
          <a:bodyPr/>
          <a:p>
            <a:r>
              <a:rPr lang="en-US" altLang="zh-CN"/>
              <a:t>1.SFC</a:t>
            </a:r>
            <a:r>
              <a:t>中&lt;style&gt;</a:t>
            </a:r>
            <a:r>
              <a:rPr lang="en-US" altLang="zh-CN"/>
              <a:t> </a:t>
            </a:r>
            <a:r>
              <a:t> v-bind  CSS 函数</a:t>
            </a:r>
          </a:p>
          <a:p/>
          <a:p>
            <a:r>
              <a:rPr lang="en-US" altLang="zh-CN"/>
              <a:t>2.Fragment </a:t>
            </a:r>
            <a:r>
              <a:t>片段</a:t>
            </a:r>
            <a:r>
              <a:rPr lang="en-US" altLang="zh-CN"/>
              <a:t> </a:t>
            </a:r>
            <a:r>
              <a:t>节约性能</a:t>
            </a:r>
          </a:p>
          <a:p/>
          <a:p>
            <a:r>
              <a:rPr lang="en-US" altLang="zh-CN"/>
              <a:t>3.TreeShake </a:t>
            </a:r>
            <a:r>
              <a:t>摇树</a:t>
            </a:r>
          </a:p>
          <a:p/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75936"/>
            <a:ext cx="8139178" cy="331473"/>
          </a:xfrm>
        </p:spPr>
        <p:txBody>
          <a:bodyPr/>
          <a:p>
            <a:r>
              <a:rPr lang="en-US" altLang="zh-CN"/>
              <a:t>04 </a:t>
            </a:r>
            <a:r>
              <a:t>文档与源码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831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2557463" y="3003550"/>
            <a:ext cx="2430463" cy="722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响应式原理的变化</a:t>
            </a:r>
            <a:endParaRPr lang="zh-CN" altLang="en-US" sz="1350" noProof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2560638" y="2320925"/>
            <a:ext cx="61118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noProof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01</a:t>
            </a:r>
            <a:endParaRPr lang="en-US" altLang="zh-CN" sz="3300" b="1" noProof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2652713" y="2884488"/>
            <a:ext cx="8112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2555875" y="4563428"/>
            <a:ext cx="2430463" cy="7477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组合式</a:t>
            </a:r>
            <a:r>
              <a:rPr lang="en-US" altLang="zh-CN" sz="135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API/composition API</a:t>
            </a:r>
            <a:endParaRPr lang="en-US" altLang="zh-CN" sz="1350" noProof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2566988" y="3887788"/>
            <a:ext cx="61118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noProof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02</a:t>
            </a:r>
            <a:endParaRPr lang="en-US" altLang="zh-CN" sz="3300" b="1" noProof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2659063" y="4445000"/>
            <a:ext cx="809625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5654675" y="2997200"/>
            <a:ext cx="2430463" cy="722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其他的新特性</a:t>
            </a:r>
            <a:endParaRPr lang="zh-CN" altLang="en-US" sz="1350" noProof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5657850" y="2328863"/>
            <a:ext cx="61118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noProof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03</a:t>
            </a:r>
            <a:endParaRPr lang="en-US" altLang="zh-CN" sz="3300" b="1" noProof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5749925" y="2884488"/>
            <a:ext cx="8096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1"/>
            </p:custDataLst>
          </p:nvPr>
        </p:nvSpPr>
        <p:spPr>
          <a:xfrm>
            <a:off x="5654675" y="4564063"/>
            <a:ext cx="2430463" cy="7477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文档与源码</a:t>
            </a:r>
            <a:endParaRPr lang="zh-CN" altLang="en-US" sz="1350" noProof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2"/>
            </p:custDataLst>
          </p:nvPr>
        </p:nvSpPr>
        <p:spPr>
          <a:xfrm>
            <a:off x="5662613" y="3883025"/>
            <a:ext cx="61118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noProof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04</a:t>
            </a:r>
            <a:endParaRPr lang="en-US" altLang="zh-CN" sz="3300" b="1" noProof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3"/>
            </p:custDataLst>
          </p:nvPr>
        </p:nvCxnSpPr>
        <p:spPr>
          <a:xfrm rot="10800000">
            <a:off x="5756275" y="4445000"/>
            <a:ext cx="809625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66738" y="1379538"/>
            <a:ext cx="1409700" cy="52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rtlCol="0" anchor="ctr" anchorCtr="1">
            <a:normAutofit/>
          </a:bodyPr>
          <a:lstStyle/>
          <a:p>
            <a:pPr algn="ctr"/>
            <a:r>
              <a:rPr lang="zh-CN" altLang="en-US" sz="2400" b="1" spc="800" noProof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2400" b="1" spc="800" noProof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466725" y="331788"/>
            <a:ext cx="8140700" cy="331787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01.</a:t>
            </a:r>
            <a:r>
              <a:rPr lang="zh-CN" altLang="en-US" kern="1200" normalizeH="0" baseline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响应式原理的变化</a:t>
            </a:r>
            <a:endParaRPr lang="zh-CN" altLang="en-US" kern="1200" normalizeH="0" baseline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029335"/>
            <a:ext cx="8140700" cy="4799965"/>
          </a:xfrm>
        </p:spPr>
        <p:txBody>
          <a:bodyPr lIns="101600" tIns="0" rIns="82550" bIns="0" rtlCol="0">
            <a:noAutofit/>
          </a:bodyPr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Vue2 Object.defineProperty</a:t>
            </a:r>
            <a:endParaRPr kumimoji="0" lang="en-US" altLang="zh-CN" sz="1600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   </a:t>
            </a:r>
            <a:r>
              <a:rPr kumimoji="0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针对的是属性</a:t>
            </a:r>
            <a:endParaRPr kumimoji="0" lang="en-US" altLang="zh-CN" sz="1600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缺点</a:t>
            </a:r>
            <a:r>
              <a:rPr lang="en-US" altLang="zh-CN">
                <a:sym typeface="+mn-ea"/>
              </a:rPr>
              <a:t>: </a:t>
            </a:r>
            <a:r>
              <a:rPr>
                <a:sym typeface="+mn-ea"/>
              </a:rPr>
              <a:t>只有劫持到属性的</a:t>
            </a:r>
            <a:r>
              <a:rPr lang="en-US" altLang="zh-CN">
                <a:sym typeface="+mn-ea"/>
              </a:rPr>
              <a:t>get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set </a:t>
            </a:r>
            <a:endParaRPr lang="en-US" altLang="zh-CN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      不能监听到</a:t>
            </a:r>
            <a:r>
              <a:rPr lang="en-US" altLang="zh-CN">
                <a:sym typeface="+mn-ea"/>
              </a:rPr>
              <a:t>对象新增属性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数组下标变化</a:t>
            </a:r>
            <a:endParaRPr lang="en-US" altLang="zh-CN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1.</a:t>
            </a:r>
            <a:r>
              <a:rPr>
                <a:sym typeface="+mn-ea"/>
              </a:rPr>
              <a:t>为什么没办法监听对象新增属性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在实例初始化时遍历data所有的property，并使用Object.defineProperty把这些property全部转为getter/setter存取器来监听属性的查和改.</a:t>
            </a:r>
            <a:endParaRPr lang="en-US" altLang="zh-CN"/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932555"/>
            <a:ext cx="4404360" cy="2566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332105"/>
            <a:ext cx="8252460" cy="4448175"/>
          </a:xfrm>
        </p:spPr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>
                <a:sym typeface="+mn-ea"/>
              </a:rPr>
              <a:t>为什么没办法通过下标更新数组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>
                <a:sym typeface="+mn-ea"/>
              </a:rPr>
              <a:t>数组的更新只能通过</a:t>
            </a:r>
            <a:r>
              <a:rPr lang="en-US" altLang="zh-CN">
                <a:sym typeface="+mn-ea"/>
              </a:rPr>
              <a:t>Vue</a:t>
            </a:r>
            <a:r>
              <a:rPr>
                <a:sym typeface="+mn-ea"/>
              </a:rPr>
              <a:t>内部重写</a:t>
            </a:r>
            <a:endParaRPr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7</a:t>
            </a:r>
            <a:r>
              <a:rPr>
                <a:sym typeface="+mn-ea"/>
              </a:rPr>
              <a:t>种方法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或者是通过跟对象一样</a:t>
            </a:r>
            <a:endParaRPr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Vue.set  Vue.delete</a:t>
            </a:r>
            <a:r>
              <a:rPr>
                <a:sym typeface="+mn-ea"/>
              </a:rPr>
              <a:t>这些</a:t>
            </a:r>
            <a:r>
              <a:rPr lang="en-US" altLang="zh-CN">
                <a:sym typeface="+mn-ea"/>
              </a:rPr>
              <a:t>api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23665" y="548640"/>
            <a:ext cx="5186045" cy="5742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332105"/>
            <a:ext cx="8139430" cy="5951855"/>
          </a:xfr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Vue3  Proxy</a:t>
            </a: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</a:t>
            </a:r>
            <a:endParaRPr lang="en-US" altLang="zh-CN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代理了整个对象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可以劫持代理</a:t>
            </a:r>
            <a:r>
              <a:rPr lang="en-US" altLang="zh-CN">
                <a:sym typeface="+mn-ea"/>
              </a:rPr>
              <a:t>13</a:t>
            </a:r>
            <a:r>
              <a:rPr>
                <a:sym typeface="+mn-ea"/>
              </a:rPr>
              <a:t>种方法</a:t>
            </a: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const foo = new Proxy(target, handler)</a:t>
            </a: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r>
              <a:rPr lang="zh-CN" altLang="en-US"/>
              <a:t>Proxy对象用于创建一个对象的代理，从而实现基本操作的拦截和自定义（如属性查找、赋值、枚举、函数调用等）。</a:t>
            </a:r>
            <a:r>
              <a:rPr lang="en-US" altLang="zh-CN"/>
              <a:t>---MDN</a:t>
            </a:r>
            <a:endParaRPr lang="en-US" altLang="zh-CN"/>
          </a:p>
          <a:p>
            <a:r>
              <a:rPr lang="en-US" altLang="zh-CN">
                <a:sym typeface="+mn-ea"/>
              </a:rPr>
              <a:t>target:</a:t>
            </a:r>
            <a:r>
              <a:rPr>
                <a:sym typeface="+mn-ea"/>
              </a:rPr>
              <a:t>目标对象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handler:</a:t>
            </a:r>
            <a:r>
              <a:rPr>
                <a:sym typeface="+mn-ea"/>
              </a:rPr>
              <a:t>拦截器</a:t>
            </a:r>
            <a:r>
              <a:rPr lang="en-US" altLang="zh-CN">
                <a:sym typeface="+mn-ea"/>
              </a:rPr>
              <a:t>  </a:t>
            </a:r>
            <a:endParaRPr>
              <a:sym typeface="+mn-ea"/>
            </a:endParaRPr>
          </a:p>
          <a:p>
            <a:endParaRPr sz="1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75936"/>
            <a:ext cx="8139178" cy="331473"/>
          </a:xfrm>
        </p:spPr>
        <p:txBody>
          <a:bodyPr/>
          <a:p>
            <a:r>
              <a:rPr lang="en-US" altLang="zh-CN"/>
              <a:t>02 </a:t>
            </a:r>
            <a:r>
              <a:t>组合式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124585"/>
            <a:ext cx="8139430" cy="5168265"/>
          </a:xfrm>
        </p:spPr>
        <p:txBody>
          <a:bodyPr/>
          <a:p>
            <a:r>
              <a:rPr lang="zh-CN" altLang="en-US"/>
              <a:t>组合式api顾名思义就是把原先分散在各处的逻辑组合起来在一个地方书写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1556385"/>
            <a:ext cx="5057775" cy="4886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908371"/>
            <a:ext cx="8139178" cy="331473"/>
          </a:xfrm>
        </p:spPr>
        <p:txBody>
          <a:bodyPr/>
          <a:p>
            <a:r>
              <a:rPr lang="en-US" altLang="zh-CN"/>
              <a:t>setup() </a:t>
            </a:r>
            <a: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新的 setup 选项在组件创建之前执行，一旦 props 被解析，就将作为组合式 API 的入口。</a:t>
            </a:r>
            <a:r>
              <a:rPr lang="en-US" altLang="zh-CN"/>
              <a:t>(</a:t>
            </a:r>
            <a:r>
              <a:t>在</a:t>
            </a:r>
            <a:r>
              <a:rPr lang="en-US" altLang="zh-CN"/>
              <a:t>beforeCreat</a:t>
            </a:r>
            <a:r>
              <a:t>钩子函数之前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492375"/>
            <a:ext cx="7569200" cy="1438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4220845"/>
            <a:ext cx="8053705" cy="195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87" y="764226"/>
            <a:ext cx="8139178" cy="331473"/>
          </a:xfrm>
        </p:spPr>
        <p:txBody>
          <a:bodyPr/>
          <a:p>
            <a:r>
              <a:rPr lang="en-US" altLang="zh-CN"/>
              <a:t>setup</a:t>
            </a:r>
            <a:r>
              <a:t>替代</a:t>
            </a:r>
            <a:r>
              <a:rPr lang="en-US" altLang="zh-CN"/>
              <a:t>data</a:t>
            </a:r>
            <a:r>
              <a:t>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reactive() </a:t>
            </a:r>
            <a:r>
              <a:t>函数</a:t>
            </a:r>
          </a:p>
          <a:p>
            <a:pPr marL="0" indent="0">
              <a:buNone/>
            </a:pPr>
            <a:r>
              <a:rPr lang="en-US" altLang="zh-CN" sz="1400"/>
              <a:t>      1.</a:t>
            </a:r>
            <a:r>
              <a:rPr sz="1400"/>
              <a:t>接收一个对象</a:t>
            </a:r>
            <a:r>
              <a:rPr lang="en-US" altLang="zh-CN" sz="1400"/>
              <a:t> </a:t>
            </a:r>
            <a:r>
              <a:rPr sz="1400"/>
              <a:t>返回对象的响应式代理</a:t>
            </a:r>
            <a:r>
              <a:rPr lang="en-US" altLang="zh-CN" sz="1400"/>
              <a:t> </a:t>
            </a:r>
            <a:r>
              <a:rPr sz="1400"/>
              <a:t>用的是</a:t>
            </a:r>
            <a:r>
              <a:rPr lang="en-US" altLang="zh-CN" sz="1400"/>
              <a:t>Proxy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2.</a:t>
            </a:r>
            <a:r>
              <a:rPr sz="1400"/>
              <a:t>只能接收对象</a:t>
            </a:r>
            <a:r>
              <a:rPr lang="en-US" altLang="zh-CN" sz="1400"/>
              <a:t>,</a:t>
            </a:r>
            <a:r>
              <a:rPr sz="1400"/>
              <a:t>不可以是基本数据类型</a:t>
            </a:r>
            <a:endParaRPr sz="1400"/>
          </a:p>
          <a:p>
            <a:pPr marL="0" indent="0">
              <a:buNone/>
            </a:pPr>
            <a:r>
              <a:rPr sz="1400"/>
              <a:t> </a:t>
            </a:r>
            <a:r>
              <a:rPr lang="en-US" altLang="zh-CN" sz="1400"/>
              <a:t>     3.</a:t>
            </a:r>
            <a:r>
              <a:rPr sz="1400"/>
              <a:t>对象是响应式的</a:t>
            </a:r>
            <a:r>
              <a:rPr lang="en-US" altLang="zh-CN" sz="1400"/>
              <a:t>,</a:t>
            </a:r>
            <a:r>
              <a:rPr sz="1400"/>
              <a:t>但是不可以解构出来</a:t>
            </a:r>
            <a:r>
              <a:rPr lang="en-US" altLang="zh-CN" sz="1400"/>
              <a:t>,</a:t>
            </a:r>
            <a:r>
              <a:rPr sz="1400"/>
              <a:t>解构不是响应式的</a:t>
            </a:r>
            <a:endParaRPr sz="1400"/>
          </a:p>
          <a:p>
            <a:r>
              <a:rPr lang="en-US" altLang="zh-CN"/>
              <a:t>ref() </a:t>
            </a:r>
            <a:r>
              <a:t>函数</a:t>
            </a:r>
          </a:p>
          <a:p>
            <a:r>
              <a:rPr lang="en-US" altLang="zh-CN"/>
              <a:t> </a:t>
            </a:r>
            <a:r>
              <a:rPr lang="en-US" altLang="zh-CN" sz="1400"/>
              <a:t>  1.</a:t>
            </a:r>
            <a:r>
              <a:rPr sz="1400"/>
              <a:t>接收基本数据类型</a:t>
            </a:r>
            <a:r>
              <a:rPr lang="en-US" altLang="zh-CN" sz="1400"/>
              <a:t>,</a:t>
            </a:r>
            <a:r>
              <a:rPr sz="1400"/>
              <a:t>然后返回一个响应类的实例</a:t>
            </a:r>
            <a:r>
              <a:rPr lang="en-US" altLang="zh-CN" sz="1400"/>
              <a:t>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refImpl: {value:basicParams}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</a:t>
            </a:r>
            <a:r>
              <a:rPr sz="1400"/>
              <a:t>对这个</a:t>
            </a:r>
            <a:r>
              <a:rPr lang="en-US" altLang="zh-CN" sz="1400"/>
              <a:t>value</a:t>
            </a:r>
            <a:r>
              <a:rPr sz="1400"/>
              <a:t>定义了</a:t>
            </a:r>
            <a:r>
              <a:rPr lang="en-US" altLang="zh-CN" sz="1400"/>
              <a:t>set get </a:t>
            </a:r>
            <a:r>
              <a:rPr sz="1400"/>
              <a:t>存取器</a:t>
            </a:r>
            <a:r>
              <a:rPr lang="en-US" altLang="zh-CN" sz="1400"/>
              <a:t>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2.</a:t>
            </a:r>
            <a:r>
              <a:rPr sz="1400"/>
              <a:t>接收引用数据类型</a:t>
            </a:r>
            <a:r>
              <a:rPr lang="en-US" altLang="zh-CN" sz="1400"/>
              <a:t>  </a:t>
            </a:r>
            <a:r>
              <a:rPr sz="1400"/>
              <a:t>把这个类型用</a:t>
            </a:r>
            <a:r>
              <a:rPr lang="en-US" altLang="zh-CN" sz="1400"/>
              <a:t>reactive</a:t>
            </a:r>
            <a:r>
              <a:rPr sz="1400"/>
              <a:t>函数转化后</a:t>
            </a:r>
            <a:r>
              <a:rPr lang="en-US" altLang="zh-CN" sz="1400"/>
              <a:t> </a:t>
            </a:r>
            <a:r>
              <a:rPr sz="1400"/>
              <a:t>继续包装成</a:t>
            </a:r>
            <a:r>
              <a:rPr lang="en-US" altLang="zh-CN" sz="1400">
                <a:sym typeface="+mn-ea"/>
              </a:rPr>
              <a:t>refImpl</a:t>
            </a:r>
            <a:r>
              <a:rPr sz="1400">
                <a:sym typeface="+mn-ea"/>
              </a:rPr>
              <a:t>类的形式</a:t>
            </a:r>
            <a:endParaRPr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835981"/>
            <a:ext cx="8139178" cy="331473"/>
          </a:xfrm>
        </p:spPr>
        <p:txBody>
          <a:bodyPr/>
          <a:p>
            <a:r>
              <a:rPr lang="en-US" altLang="zh-CN">
                <a:sym typeface="+mn-ea"/>
              </a:rPr>
              <a:t>setup</a:t>
            </a:r>
            <a:r>
              <a:rPr>
                <a:sym typeface="+mn-ea"/>
              </a:rPr>
              <a:t>替代</a:t>
            </a:r>
            <a:r>
              <a:rPr lang="en-US" altLang="zh-CN">
                <a:sym typeface="+mn-ea"/>
              </a:rPr>
              <a:t>computed</a:t>
            </a:r>
            <a:r>
              <a:rPr>
                <a:sym typeface="+mn-ea"/>
              </a:rPr>
              <a:t>选项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computed()</a:t>
            </a:r>
            <a:r>
              <a:t>函数</a:t>
            </a:r>
          </a:p>
          <a:p>
            <a:r>
              <a:t>返回一个不可变的</a:t>
            </a:r>
            <a:r>
              <a:rPr lang="en-US" altLang="zh-CN"/>
              <a:t>ref</a:t>
            </a:r>
            <a:r>
              <a:t>对象</a:t>
            </a:r>
          </a:p>
          <a:p>
            <a:r>
              <a:t>和之前</a:t>
            </a:r>
            <a:r>
              <a:rPr lang="en-US" altLang="zh-CN"/>
              <a:t>computed</a:t>
            </a:r>
            <a:r>
              <a:t>一样</a:t>
            </a:r>
            <a:r>
              <a:rPr lang="en-US" altLang="zh-CN"/>
              <a:t> </a:t>
            </a:r>
            <a:r>
              <a:t>也可以设置</a:t>
            </a:r>
            <a:r>
              <a:rPr lang="en-US" altLang="zh-CN"/>
              <a:t>setter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computed( ( ) =&gt; count.value 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computed( { ( ) =&gt; c</a:t>
            </a:r>
            <a:r>
              <a:rPr lang="en-US" altLang="zh-CN">
                <a:sym typeface="+mn-ea"/>
              </a:rPr>
              <a:t>ount.value , (val) =&gt; { c</a:t>
            </a:r>
            <a:r>
              <a:rPr lang="en-US" altLang="zh-CN">
                <a:sym typeface="+mn-ea"/>
              </a:rPr>
              <a:t>ount.value = val </a:t>
            </a:r>
            <a:r>
              <a:rPr lang="en-US" altLang="zh-CN">
                <a:sym typeface="+mn-ea"/>
              </a:rPr>
              <a:t>} </a:t>
            </a:r>
            <a:r>
              <a:rPr lang="en-US" altLang="zh-CN"/>
              <a:t>} 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74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4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4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4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4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7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4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4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4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4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4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4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4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4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4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1.xml><?xml version="1.0" encoding="utf-8"?>
<p:tagLst xmlns:p="http://schemas.openxmlformats.org/presentationml/2006/main">
  <p:tag name="KSO_WM_UNIT_PLACING_PICTURE_USER_VIEWPORT" val="{&quot;height&quot;:11805,&quot;width&quot;:11145}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2.xml><?xml version="1.0" encoding="utf-8"?>
<p:tagLst xmlns:p="http://schemas.openxmlformats.org/presentationml/2006/main">
  <p:tag name="KSO_DOCER_TEMPLATE_OPEN_ONCE_MARK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演示</Application>
  <PresentationFormat/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1_Office 主题​​</vt:lpstr>
      <vt:lpstr>2_Office 主题​​</vt:lpstr>
      <vt:lpstr>Hello Vue3</vt:lpstr>
      <vt:lpstr>PowerPoint 演示文稿</vt:lpstr>
      <vt:lpstr>01.响应式原理的变化</vt:lpstr>
      <vt:lpstr>PowerPoint 演示文稿</vt:lpstr>
      <vt:lpstr>PowerPoint 演示文稿</vt:lpstr>
      <vt:lpstr>02 组合式Api</vt:lpstr>
      <vt:lpstr>setup() 函数</vt:lpstr>
      <vt:lpstr>setup替代data选项</vt:lpstr>
      <vt:lpstr>setup替代computed选项</vt:lpstr>
      <vt:lpstr>setup替代watch</vt:lpstr>
      <vt:lpstr>setup替代生命周期钩子</vt:lpstr>
      <vt:lpstr>03 其他的特性</vt:lpstr>
      <vt:lpstr>04 文档与源码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Vue</dc:title>
  <dc:creator>Yukon -</dc:creator>
  <cp:lastModifiedBy>Yukon</cp:lastModifiedBy>
  <cp:revision>11</cp:revision>
  <dcterms:created xsi:type="dcterms:W3CDTF">2022-01-02T21:50:00Z</dcterms:created>
  <dcterms:modified xsi:type="dcterms:W3CDTF">2022-01-05T14:03:40Z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0D5D066344DF4210A10629B5BFA0B330</vt:lpwstr>
  </property>
</Properties>
</file>