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2"/>
  </p:notesMasterIdLst>
  <p:handoutMasterIdLst>
    <p:handoutMasterId r:id="rId23"/>
  </p:handoutMasterIdLst>
  <p:sldIdLst>
    <p:sldId id="259" r:id="rId3"/>
    <p:sldId id="260" r:id="rId4"/>
    <p:sldId id="261" r:id="rId5"/>
    <p:sldId id="264" r:id="rId6"/>
    <p:sldId id="266" r:id="rId7"/>
    <p:sldId id="267" r:id="rId8"/>
    <p:sldId id="268" r:id="rId9"/>
    <p:sldId id="265" r:id="rId10"/>
    <p:sldId id="271" r:id="rId11"/>
    <p:sldId id="272" r:id="rId12"/>
    <p:sldId id="273" r:id="rId13"/>
    <p:sldId id="274" r:id="rId14"/>
    <p:sldId id="269" r:id="rId15"/>
    <p:sldId id="275" r:id="rId16"/>
    <p:sldId id="277" r:id="rId17"/>
    <p:sldId id="276" r:id="rId18"/>
    <p:sldId id="270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-1964058304"/>
        <c:axId val="-1964057216"/>
      </c:barChart>
      <c:catAx>
        <c:axId val="-196405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64057216"/>
        <c:crosses val="autoZero"/>
        <c:auto val="1"/>
        <c:lblAlgn val="ctr"/>
        <c:lblOffset val="100"/>
        <c:noMultiLvlLbl val="0"/>
      </c:catAx>
      <c:valAx>
        <c:axId val="-196405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6405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target3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smtClean="0"/>
            <a:t>Group A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 smtClean="0"/>
            <a:t>Group B</a:t>
          </a:r>
          <a:endParaRPr lang="en-US" dirty="0"/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 smtClean="0"/>
            <a:t>Group C</a:t>
          </a:r>
          <a:endParaRPr lang="en-US" dirty="0"/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4ABC44C3-8559-4511-8D61-D471893A9983}" type="pres">
      <dgm:prSet presAssocID="{3F442EA2-39BA-4C9A-AD59-755D4917D53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54334A-9CC5-4B7B-863F-102A3CB3FFE0}" type="pres">
      <dgm:prSet presAssocID="{4DF9FE7B-F642-4898-A360-D4E3814E1A3D}" presName="circle1" presStyleLbl="node1" presStyleIdx="0" presStyleCnt="3"/>
      <dgm:spPr/>
      <dgm:t>
        <a:bodyPr/>
        <a:lstStyle/>
        <a:p>
          <a:endParaRPr lang="en-US"/>
        </a:p>
      </dgm:t>
    </dgm:pt>
    <dgm:pt modelId="{E14F1290-2567-4417-9765-FD91C6D3F04D}" type="pres">
      <dgm:prSet presAssocID="{4DF9FE7B-F642-4898-A360-D4E3814E1A3D}" presName="space" presStyleCnt="0"/>
      <dgm:spPr/>
      <dgm:t>
        <a:bodyPr/>
        <a:lstStyle/>
        <a:p>
          <a:endParaRPr lang="en-US"/>
        </a:p>
      </dgm:t>
    </dgm:pt>
    <dgm:pt modelId="{BD6F8759-FC69-4E4C-82B5-B8C2EDAAD452}" type="pres">
      <dgm:prSet presAssocID="{4DF9FE7B-F642-4898-A360-D4E3814E1A3D}" presName="rect1" presStyleLbl="alignAcc1" presStyleIdx="0" presStyleCnt="3"/>
      <dgm:spPr/>
      <dgm:t>
        <a:bodyPr/>
        <a:lstStyle/>
        <a:p>
          <a:endParaRPr lang="en-US"/>
        </a:p>
      </dgm:t>
    </dgm:pt>
    <dgm:pt modelId="{F87A3EA1-4138-4B7A-846F-3BE2A63801C3}" type="pres">
      <dgm:prSet presAssocID="{3929B1E1-4BC4-4C73-ABE8-27CEF96A3652}" presName="vertSpace2" presStyleLbl="node1" presStyleIdx="0" presStyleCnt="3"/>
      <dgm:spPr/>
      <dgm:t>
        <a:bodyPr/>
        <a:lstStyle/>
        <a:p>
          <a:endParaRPr lang="en-US"/>
        </a:p>
      </dgm:t>
    </dgm:pt>
    <dgm:pt modelId="{72A03B38-55FD-4273-9E88-4F968E280611}" type="pres">
      <dgm:prSet presAssocID="{3929B1E1-4BC4-4C73-ABE8-27CEF96A3652}" presName="circle2" presStyleLbl="node1" presStyleIdx="1" presStyleCnt="3"/>
      <dgm:spPr/>
      <dgm:t>
        <a:bodyPr/>
        <a:lstStyle/>
        <a:p>
          <a:endParaRPr lang="en-US"/>
        </a:p>
      </dgm:t>
    </dgm:pt>
    <dgm:pt modelId="{933874DF-DEC6-4CB9-ABAC-295CAA50B810}" type="pres">
      <dgm:prSet presAssocID="{3929B1E1-4BC4-4C73-ABE8-27CEF96A3652}" presName="rect2" presStyleLbl="alignAcc1" presStyleIdx="1" presStyleCnt="3"/>
      <dgm:spPr/>
      <dgm:t>
        <a:bodyPr/>
        <a:lstStyle/>
        <a:p>
          <a:endParaRPr lang="en-US"/>
        </a:p>
      </dgm:t>
    </dgm:pt>
    <dgm:pt modelId="{7E9F1910-203F-4613-AC7E-1C040BDC1752}" type="pres">
      <dgm:prSet presAssocID="{60CDF8D0-D4FC-4467-A51E-79C5A58B0B2C}" presName="vertSpace3" presStyleLbl="node1" presStyleIdx="1" presStyleCnt="3"/>
      <dgm:spPr/>
      <dgm:t>
        <a:bodyPr/>
        <a:lstStyle/>
        <a:p>
          <a:endParaRPr lang="en-US"/>
        </a:p>
      </dgm:t>
    </dgm:pt>
    <dgm:pt modelId="{4A9F5AB1-8468-4C3C-9BA5-27035167D0D5}" type="pres">
      <dgm:prSet presAssocID="{60CDF8D0-D4FC-4467-A51E-79C5A58B0B2C}" presName="circle3" presStyleLbl="node1" presStyleIdx="2" presStyleCnt="3"/>
      <dgm:spPr/>
      <dgm:t>
        <a:bodyPr/>
        <a:lstStyle/>
        <a:p>
          <a:endParaRPr lang="en-US"/>
        </a:p>
      </dgm:t>
    </dgm:pt>
    <dgm:pt modelId="{0FD78478-BEF1-459C-8D78-60FF5BA7F762}" type="pres">
      <dgm:prSet presAssocID="{60CDF8D0-D4FC-4467-A51E-79C5A58B0B2C}" presName="rect3" presStyleLbl="alignAcc1" presStyleIdx="2" presStyleCnt="3"/>
      <dgm:spPr/>
      <dgm:t>
        <a:bodyPr/>
        <a:lstStyle/>
        <a:p>
          <a:endParaRPr lang="en-US"/>
        </a:p>
      </dgm:t>
    </dgm:pt>
    <dgm:pt modelId="{64629B3F-8243-4C56-BC78-779334FC08BA}" type="pres">
      <dgm:prSet presAssocID="{4DF9FE7B-F642-4898-A360-D4E3814E1A3D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6C457-B224-47E5-8597-B2FA566AC602}" type="pres">
      <dgm:prSet presAssocID="{4DF9FE7B-F642-4898-A360-D4E3814E1A3D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AB9FE-8477-4D83-A6DE-0C52656DBBD9}" type="pres">
      <dgm:prSet presAssocID="{3929B1E1-4BC4-4C73-ABE8-27CEF96A3652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BA037-F3DC-480D-84B3-1C405062A83B}" type="pres">
      <dgm:prSet presAssocID="{3929B1E1-4BC4-4C73-ABE8-27CEF96A3652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F907E-711A-4E59-8A51-113E7C8B3365}" type="pres">
      <dgm:prSet presAssocID="{60CDF8D0-D4FC-4467-A51E-79C5A58B0B2C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B6C43D-568E-497B-90CC-1EC4B084ECCC}" type="pres">
      <dgm:prSet presAssocID="{60CDF8D0-D4FC-4467-A51E-79C5A58B0B2C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BEAC4D-D28B-4672-839C-ED264E5C0695}" type="presOf" srcId="{50629C12-7464-4473-ADEF-1A284F8A9957}" destId="{4AB6C43D-568E-497B-90CC-1EC4B084ECCC}" srcOrd="0" destOrd="0" presId="urn:microsoft.com/office/officeart/2005/8/layout/target3"/>
    <dgm:cxn modelId="{3A84CD34-2F95-4C73-A757-3D7EC9A0FFC1}" type="presOf" srcId="{0791135C-9DAB-47F6-BE9C-A3E56A2DDA50}" destId="{9F8BA037-F3DC-480D-84B3-1C405062A83B}" srcOrd="0" destOrd="1" presId="urn:microsoft.com/office/officeart/2005/8/layout/target3"/>
    <dgm:cxn modelId="{1E6404C9-35F8-43B8-B9C6-F21E2764BCA2}" type="presOf" srcId="{99E0600D-9954-43F4-8926-13B8777FAAA1}" destId="{9F8BA037-F3DC-480D-84B3-1C405062A83B}" srcOrd="0" destOrd="0" presId="urn:microsoft.com/office/officeart/2005/8/layout/target3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EFCD48A-D741-4881-9589-41CF1613E341}" type="presOf" srcId="{4DF9FE7B-F642-4898-A360-D4E3814E1A3D}" destId="{64629B3F-8243-4C56-BC78-779334FC08BA}" srcOrd="1" destOrd="0" presId="urn:microsoft.com/office/officeart/2005/8/layout/target3"/>
    <dgm:cxn modelId="{17B37437-E869-4232-9A8D-874BCD03C8FB}" type="presOf" srcId="{3929B1E1-4BC4-4C73-ABE8-27CEF96A3652}" destId="{AEAAB9FE-8477-4D83-A6DE-0C52656DBBD9}" srcOrd="1" destOrd="0" presId="urn:microsoft.com/office/officeart/2005/8/layout/target3"/>
    <dgm:cxn modelId="{94EDE977-3EB7-4082-937E-4AC44B1CE9A7}" type="presOf" srcId="{EFF2750D-B4B3-474C-8B62-8B638DC31F7E}" destId="{04D6C457-B224-47E5-8597-B2FA566AC602}" srcOrd="0" destOrd="0" presId="urn:microsoft.com/office/officeart/2005/8/layout/target3"/>
    <dgm:cxn modelId="{6715516E-83A0-41AA-9F5C-022F124D8FFC}" type="presOf" srcId="{60CDF8D0-D4FC-4467-A51E-79C5A58B0B2C}" destId="{0FD78478-BEF1-459C-8D78-60FF5BA7F762}" srcOrd="0" destOrd="0" presId="urn:microsoft.com/office/officeart/2005/8/layout/target3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82262480-524C-4B90-8B7B-8BA1175A2486}" type="presOf" srcId="{789CD6DB-3A68-4A41-90BD-4F0CBB3617D1}" destId="{04D6C457-B224-47E5-8597-B2FA566AC602}" srcOrd="0" destOrd="1" presId="urn:microsoft.com/office/officeart/2005/8/layout/target3"/>
    <dgm:cxn modelId="{180A9358-141D-4BCD-8786-5B0EEBDC0EEC}" type="presOf" srcId="{3929B1E1-4BC4-4C73-ABE8-27CEF96A3652}" destId="{933874DF-DEC6-4CB9-ABAC-295CAA50B810}" srcOrd="0" destOrd="0" presId="urn:microsoft.com/office/officeart/2005/8/layout/target3"/>
    <dgm:cxn modelId="{BC50F775-7548-4F41-8BF7-A90CAC1F864C}" type="presOf" srcId="{3F442EA2-39BA-4C9A-AD59-755D4917D532}" destId="{4ABC44C3-8559-4511-8D61-D471893A9983}" srcOrd="0" destOrd="0" presId="urn:microsoft.com/office/officeart/2005/8/layout/target3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986E6C7E-4136-40FC-9402-9D7557459A06}" type="presOf" srcId="{60CDF8D0-D4FC-4467-A51E-79C5A58B0B2C}" destId="{400F907E-711A-4E59-8A51-113E7C8B3365}" srcOrd="1" destOrd="0" presId="urn:microsoft.com/office/officeart/2005/8/layout/target3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BDE5223D-C539-4A16-9142-E0106F1AC94D}" type="presOf" srcId="{4DF9FE7B-F642-4898-A360-D4E3814E1A3D}" destId="{BD6F8759-FC69-4E4C-82B5-B8C2EDAAD452}" srcOrd="0" destOrd="0" presId="urn:microsoft.com/office/officeart/2005/8/layout/target3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40FA92A2-61E8-4B3B-9E0B-1C805F550C27}" type="presParOf" srcId="{4ABC44C3-8559-4511-8D61-D471893A9983}" destId="{0054334A-9CC5-4B7B-863F-102A3CB3FFE0}" srcOrd="0" destOrd="0" presId="urn:microsoft.com/office/officeart/2005/8/layout/target3"/>
    <dgm:cxn modelId="{11E4AF30-DA4E-475C-AF7D-8AA7CAA86A54}" type="presParOf" srcId="{4ABC44C3-8559-4511-8D61-D471893A9983}" destId="{E14F1290-2567-4417-9765-FD91C6D3F04D}" srcOrd="1" destOrd="0" presId="urn:microsoft.com/office/officeart/2005/8/layout/target3"/>
    <dgm:cxn modelId="{3D8A820E-EB80-4B09-B339-56D45A990B8B}" type="presParOf" srcId="{4ABC44C3-8559-4511-8D61-D471893A9983}" destId="{BD6F8759-FC69-4E4C-82B5-B8C2EDAAD452}" srcOrd="2" destOrd="0" presId="urn:microsoft.com/office/officeart/2005/8/layout/target3"/>
    <dgm:cxn modelId="{4FB86A88-F0BE-4FF2-A8DC-9BCC9F950EF9}" type="presParOf" srcId="{4ABC44C3-8559-4511-8D61-D471893A9983}" destId="{F87A3EA1-4138-4B7A-846F-3BE2A63801C3}" srcOrd="3" destOrd="0" presId="urn:microsoft.com/office/officeart/2005/8/layout/target3"/>
    <dgm:cxn modelId="{7D7BB18B-9333-486B-B0F8-FB85A45FC22A}" type="presParOf" srcId="{4ABC44C3-8559-4511-8D61-D471893A9983}" destId="{72A03B38-55FD-4273-9E88-4F968E280611}" srcOrd="4" destOrd="0" presId="urn:microsoft.com/office/officeart/2005/8/layout/target3"/>
    <dgm:cxn modelId="{5B06502A-0034-4261-AB9F-1DD13046DCCB}" type="presParOf" srcId="{4ABC44C3-8559-4511-8D61-D471893A9983}" destId="{933874DF-DEC6-4CB9-ABAC-295CAA50B810}" srcOrd="5" destOrd="0" presId="urn:microsoft.com/office/officeart/2005/8/layout/target3"/>
    <dgm:cxn modelId="{FCE47F3B-A661-4372-BF85-8CE2E9657CAD}" type="presParOf" srcId="{4ABC44C3-8559-4511-8D61-D471893A9983}" destId="{7E9F1910-203F-4613-AC7E-1C040BDC1752}" srcOrd="6" destOrd="0" presId="urn:microsoft.com/office/officeart/2005/8/layout/target3"/>
    <dgm:cxn modelId="{1536D816-E5E4-45D5-A367-BDD42BC5DA4C}" type="presParOf" srcId="{4ABC44C3-8559-4511-8D61-D471893A9983}" destId="{4A9F5AB1-8468-4C3C-9BA5-27035167D0D5}" srcOrd="7" destOrd="0" presId="urn:microsoft.com/office/officeart/2005/8/layout/target3"/>
    <dgm:cxn modelId="{978EB6AE-9CAE-42B8-89B7-FF5A715279D7}" type="presParOf" srcId="{4ABC44C3-8559-4511-8D61-D471893A9983}" destId="{0FD78478-BEF1-459C-8D78-60FF5BA7F762}" srcOrd="8" destOrd="0" presId="urn:microsoft.com/office/officeart/2005/8/layout/target3"/>
    <dgm:cxn modelId="{71E0A562-744D-411A-8702-60D7794D20D8}" type="presParOf" srcId="{4ABC44C3-8559-4511-8D61-D471893A9983}" destId="{64629B3F-8243-4C56-BC78-779334FC08BA}" srcOrd="9" destOrd="0" presId="urn:microsoft.com/office/officeart/2005/8/layout/target3"/>
    <dgm:cxn modelId="{8265794D-F5F3-4632-8CB9-1A0E17A2CB23}" type="presParOf" srcId="{4ABC44C3-8559-4511-8D61-D471893A9983}" destId="{04D6C457-B224-47E5-8597-B2FA566AC602}" srcOrd="10" destOrd="0" presId="urn:microsoft.com/office/officeart/2005/8/layout/target3"/>
    <dgm:cxn modelId="{0F3306BB-7667-47A8-A1AC-DA1434CD282C}" type="presParOf" srcId="{4ABC44C3-8559-4511-8D61-D471893A9983}" destId="{AEAAB9FE-8477-4D83-A6DE-0C52656DBBD9}" srcOrd="11" destOrd="0" presId="urn:microsoft.com/office/officeart/2005/8/layout/target3"/>
    <dgm:cxn modelId="{ED0E0A2D-B5E2-41E4-829B-ABFE39CCE556}" type="presParOf" srcId="{4ABC44C3-8559-4511-8D61-D471893A9983}" destId="{9F8BA037-F3DC-480D-84B3-1C405062A83B}" srcOrd="12" destOrd="0" presId="urn:microsoft.com/office/officeart/2005/8/layout/target3"/>
    <dgm:cxn modelId="{C3B77322-A63D-4052-9D55-DC1051274F08}" type="presParOf" srcId="{4ABC44C3-8559-4511-8D61-D471893A9983}" destId="{400F907E-711A-4E59-8A51-113E7C8B3365}" srcOrd="13" destOrd="0" presId="urn:microsoft.com/office/officeart/2005/8/layout/target3"/>
    <dgm:cxn modelId="{B878361F-8FD5-4B54-9FEC-CD057528B033}" type="presParOf" srcId="{4ABC44C3-8559-4511-8D61-D471893A9983}" destId="{4AB6C43D-568E-497B-90CC-1EC4B084ECCC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4334A-9CC5-4B7B-863F-102A3CB3FFE0}">
      <dsp:nvSpPr>
        <dsp:cNvPr id="0" name=""/>
        <dsp:cNvSpPr/>
      </dsp:nvSpPr>
      <dsp:spPr>
        <a:xfrm>
          <a:off x="0" y="384015"/>
          <a:ext cx="3230880" cy="323088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D6F8759-FC69-4E4C-82B5-B8C2EDAAD452}">
      <dsp:nvSpPr>
        <dsp:cNvPr id="0" name=""/>
        <dsp:cNvSpPr/>
      </dsp:nvSpPr>
      <dsp:spPr>
        <a:xfrm>
          <a:off x="1615440" y="384016"/>
          <a:ext cx="3769360" cy="32308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Group A</a:t>
          </a:r>
          <a:endParaRPr lang="en-US" sz="3000" kern="1200" dirty="0"/>
        </a:p>
      </dsp:txBody>
      <dsp:txXfrm>
        <a:off x="1615440" y="384016"/>
        <a:ext cx="1884680" cy="969266"/>
      </dsp:txXfrm>
    </dsp:sp>
    <dsp:sp modelId="{72A03B38-55FD-4273-9E88-4F968E280611}">
      <dsp:nvSpPr>
        <dsp:cNvPr id="0" name=""/>
        <dsp:cNvSpPr/>
      </dsp:nvSpPr>
      <dsp:spPr>
        <a:xfrm>
          <a:off x="565405" y="1353282"/>
          <a:ext cx="2100069" cy="210006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2">
                <a:hueOff val="-4533602"/>
                <a:satOff val="2618"/>
                <a:lumOff val="-4804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2">
                <a:hueOff val="-4533602"/>
                <a:satOff val="2618"/>
                <a:lumOff val="-4804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33874DF-DEC6-4CB9-ABAC-295CAA50B810}">
      <dsp:nvSpPr>
        <dsp:cNvPr id="0" name=""/>
        <dsp:cNvSpPr/>
      </dsp:nvSpPr>
      <dsp:spPr>
        <a:xfrm>
          <a:off x="1615440" y="1353282"/>
          <a:ext cx="3769360" cy="21000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533602"/>
              <a:satOff val="2618"/>
              <a:lumOff val="-4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Group B</a:t>
          </a:r>
          <a:endParaRPr lang="en-US" sz="3000" kern="1200" dirty="0"/>
        </a:p>
      </dsp:txBody>
      <dsp:txXfrm>
        <a:off x="1615440" y="1353282"/>
        <a:ext cx="1884680" cy="969262"/>
      </dsp:txXfrm>
    </dsp:sp>
    <dsp:sp modelId="{4A9F5AB1-8468-4C3C-9BA5-27035167D0D5}">
      <dsp:nvSpPr>
        <dsp:cNvPr id="0" name=""/>
        <dsp:cNvSpPr/>
      </dsp:nvSpPr>
      <dsp:spPr>
        <a:xfrm>
          <a:off x="1130808" y="2322544"/>
          <a:ext cx="969263" cy="96926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2">
                <a:hueOff val="-9067203"/>
                <a:satOff val="5236"/>
                <a:lumOff val="-9607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2">
                <a:hueOff val="-9067203"/>
                <a:satOff val="5236"/>
                <a:lumOff val="-9607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FD78478-BEF1-459C-8D78-60FF5BA7F762}">
      <dsp:nvSpPr>
        <dsp:cNvPr id="0" name=""/>
        <dsp:cNvSpPr/>
      </dsp:nvSpPr>
      <dsp:spPr>
        <a:xfrm>
          <a:off x="1615440" y="2322544"/>
          <a:ext cx="3769360" cy="9692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Group C</a:t>
          </a:r>
          <a:endParaRPr lang="en-US" sz="3000" kern="1200" dirty="0"/>
        </a:p>
      </dsp:txBody>
      <dsp:txXfrm>
        <a:off x="1615440" y="2322544"/>
        <a:ext cx="1884680" cy="969263"/>
      </dsp:txXfrm>
    </dsp:sp>
    <dsp:sp modelId="{04D6C457-B224-47E5-8597-B2FA566AC602}">
      <dsp:nvSpPr>
        <dsp:cNvPr id="0" name=""/>
        <dsp:cNvSpPr/>
      </dsp:nvSpPr>
      <dsp:spPr>
        <a:xfrm>
          <a:off x="3500120" y="384016"/>
          <a:ext cx="1884680" cy="96926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Task 1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Task 2</a:t>
          </a:r>
          <a:endParaRPr lang="en-US" sz="2500" kern="1200" dirty="0"/>
        </a:p>
      </dsp:txBody>
      <dsp:txXfrm>
        <a:off x="3500120" y="384016"/>
        <a:ext cx="1884680" cy="969266"/>
      </dsp:txXfrm>
    </dsp:sp>
    <dsp:sp modelId="{9F8BA037-F3DC-480D-84B3-1C405062A83B}">
      <dsp:nvSpPr>
        <dsp:cNvPr id="0" name=""/>
        <dsp:cNvSpPr/>
      </dsp:nvSpPr>
      <dsp:spPr>
        <a:xfrm>
          <a:off x="3500120" y="1353282"/>
          <a:ext cx="1884680" cy="969262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Task 1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Task 2</a:t>
          </a:r>
          <a:endParaRPr lang="en-US" sz="2500" kern="1200" dirty="0"/>
        </a:p>
      </dsp:txBody>
      <dsp:txXfrm>
        <a:off x="3500120" y="1353282"/>
        <a:ext cx="1884680" cy="969262"/>
      </dsp:txXfrm>
    </dsp:sp>
    <dsp:sp modelId="{4AB6C43D-568E-497B-90CC-1EC4B084ECCC}">
      <dsp:nvSpPr>
        <dsp:cNvPr id="0" name=""/>
        <dsp:cNvSpPr/>
      </dsp:nvSpPr>
      <dsp:spPr>
        <a:xfrm>
          <a:off x="3500120" y="2322544"/>
          <a:ext cx="1884680" cy="96926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Task 1</a:t>
          </a:r>
          <a:endParaRPr lang="en-US" sz="2500" kern="1200" dirty="0"/>
        </a:p>
      </dsp:txBody>
      <dsp:txXfrm>
        <a:off x="3500120" y="2322544"/>
        <a:ext cx="1884680" cy="969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CF323-270F-40CB-AF7A-2CC26EA6359D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8FF5F-08C6-42CE-9569-5553047F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AAEB5-4261-4237-8ADA-E8D5149DBCDC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D280D-8141-4FE3-84FA-10127734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3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D280D-8141-4FE3-84FA-10127734B4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7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804383" y="2931219"/>
            <a:ext cx="128016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3BCB2B-1AF8-4FC0-8A17-C0E6D40426BF}" type="datetime1">
              <a:rPr lang="en-US" smtClean="0"/>
              <a:t>8/16/2015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8077183" y="2930267"/>
            <a:ext cx="1727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361748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599" y="2624917"/>
            <a:ext cx="7247467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126867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6023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92A-CAD7-4B96-8A25-64B92E050815}" type="datetime1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2423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4F62-EA7E-4D70-AF22-BD86757D3155}" type="datetime1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1904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1904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863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43259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tx1"/>
                </a:solidFill>
              </a:defRPr>
            </a:lvl1pPr>
          </a:lstStyle>
          <a:p>
            <a:fld id="{AEF53E84-C9AC-42E6-BCCB-90EC2A56B8E3}" type="datetime1">
              <a:rPr lang="en-US" smtClean="0"/>
              <a:t>8/16/2015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43259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329018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8823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3FA8F-E4AE-4BCB-ADE0-9DECA7A16747}" type="datetime1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accent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4028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A8D5-A1EF-4995-BB5E-D278733DC501}" type="datetime1">
              <a:rPr lang="en-US" smtClean="0"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39989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39989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0258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8782048" y="466456"/>
            <a:ext cx="1276352" cy="457200"/>
          </a:xfrm>
        </p:spPr>
        <p:txBody>
          <a:bodyPr rtlCol="0"/>
          <a:lstStyle/>
          <a:p>
            <a:fld id="{1EA8C313-C41C-438F-9ABA-0F5C940ADB13}" type="datetime1">
              <a:rPr lang="en-US" smtClean="0"/>
              <a:t>8/16/2015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10899648" y="362884"/>
            <a:ext cx="1016000" cy="365760"/>
          </a:xfrm>
        </p:spPr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7010400" y="466456"/>
            <a:ext cx="1767840" cy="457200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36985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1906310"/>
            <a:ext cx="5389033" cy="457200"/>
          </a:xfrm>
          <a:solidFill>
            <a:schemeClr val="bg1">
              <a:alpha val="25000"/>
            </a:schemeClr>
          </a:solidFill>
          <a:ln w="12700">
            <a:noFill/>
          </a:ln>
        </p:spPr>
        <p:txBody>
          <a:bodyPr anchor="ctr">
            <a:noAutofit/>
          </a:bodyPr>
          <a:lstStyle>
            <a:lvl1pPr marL="45720" indent="0">
              <a:buNone/>
              <a:defRPr sz="1900" b="0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36985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906310"/>
            <a:ext cx="5388864" cy="457200"/>
          </a:xfrm>
          <a:solidFill>
            <a:schemeClr val="bg1">
              <a:alpha val="25000"/>
            </a:schemeClr>
          </a:solidFill>
          <a:ln w="12700">
            <a:noFill/>
          </a:ln>
        </p:spPr>
        <p:txBody>
          <a:bodyPr anchor="ctr">
            <a:noAutofit/>
          </a:bodyPr>
          <a:lstStyle>
            <a:lvl1pPr marL="45720" indent="0">
              <a:buNone/>
              <a:defRPr sz="1900" b="0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80434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28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43259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tx2"/>
                </a:solidFill>
              </a:defRPr>
            </a:lvl1pPr>
          </a:lstStyle>
          <a:p>
            <a:fld id="{BCD7CAB1-3B26-4557-B57F-DA3E294B9278}" type="datetime1">
              <a:rPr lang="en-US" smtClean="0"/>
              <a:t>8/16/2015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43259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329018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chemeClr val="bg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3935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41E0-B930-4E4F-B101-1077B3800E20}" type="datetime1">
              <a:rPr lang="en-US" smtClean="0"/>
              <a:t>8/16/2015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3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AC2-8591-468F-9A21-0A84DF454DEF}" type="datetime1">
              <a:rPr lang="en-US" smtClean="0"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7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9968-A8E7-4C22-B7AC-58FCBCCC98E9}" type="datetime1">
              <a:rPr lang="en-US" smtClean="0"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4478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43259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tx1"/>
                </a:solidFill>
              </a:defRPr>
            </a:lvl1pPr>
          </a:lstStyle>
          <a:p>
            <a:fld id="{5739D9E8-B0FF-4E40-8A65-1C1B44D4BA58}" type="datetime1">
              <a:rPr lang="en-US" smtClean="0"/>
              <a:t>8/16/2015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43259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329018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chemeClr val="bg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927697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821273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5918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84" userDrawn="1">
          <p15:clr>
            <a:srgbClr val="F26B43"/>
          </p15:clr>
        </p15:guide>
        <p15:guide id="3" orient="horz" pos="39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Drawing1.vsd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706810"/>
            <a:ext cx="7247467" cy="1752600"/>
          </a:xfrm>
        </p:spPr>
        <p:txBody>
          <a:bodyPr/>
          <a:lstStyle/>
          <a:p>
            <a:r>
              <a:rPr lang="en-US" dirty="0" smtClean="0"/>
              <a:t>Daniel Card</a:t>
            </a:r>
          </a:p>
          <a:p>
            <a:r>
              <a:rPr lang="en-US" dirty="0" smtClean="0"/>
              <a:t>Supervisor: Prof. Kenrick Mock</a:t>
            </a:r>
            <a:r>
              <a:rPr lang="en-US" dirty="0"/>
              <a:t>, </a:t>
            </a:r>
            <a:r>
              <a:rPr lang="en-US" dirty="0" smtClean="0"/>
              <a:t>PhD</a:t>
            </a:r>
          </a:p>
          <a:p>
            <a:r>
              <a:rPr lang="en-US" dirty="0" smtClean="0"/>
              <a:t>University </a:t>
            </a:r>
            <a:r>
              <a:rPr lang="en-US" dirty="0"/>
              <a:t>of Alaska Anchorage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Portal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925" y="0"/>
            <a:ext cx="33432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6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41" y="647065"/>
            <a:ext cx="10078720" cy="56692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734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/>
              <a:t>Displays an interactive calendar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Shows project meetings and activities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Allows for creating, deleting, and editing of appointments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Handles reoccurring appointments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Connects to Microsoft Exchange Server</a:t>
            </a:r>
          </a:p>
          <a:p>
            <a:pPr lvl="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Page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41" y="647065"/>
            <a:ext cx="10078720" cy="56692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51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/>
              <a:t>Configure </a:t>
            </a:r>
            <a:r>
              <a:rPr lang="en-US" dirty="0" err="1"/>
              <a:t>T</a:t>
            </a:r>
            <a:r>
              <a:rPr lang="en-US" dirty="0" err="1" smtClean="0"/>
              <a:t>elerik</a:t>
            </a:r>
            <a:r>
              <a:rPr lang="en-US" dirty="0" smtClean="0"/>
              <a:t> components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Move file storage location to file server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Project </a:t>
            </a:r>
            <a:r>
              <a:rPr lang="en-US" dirty="0" smtClean="0"/>
              <a:t>manager’s </a:t>
            </a:r>
            <a:r>
              <a:rPr lang="en-US" dirty="0" smtClean="0"/>
              <a:t>blog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Team notebook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8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Portal Demo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8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109728" lvl="0" indent="0">
              <a:buNone/>
            </a:pPr>
            <a:r>
              <a:rPr lang="en-US" sz="1200" dirty="0" smtClean="0"/>
              <a:t>Daniel Card</a:t>
            </a:r>
          </a:p>
          <a:p>
            <a:pPr marL="109728" lvl="0" indent="0">
              <a:buNone/>
            </a:pPr>
            <a:r>
              <a:rPr lang="en-US" sz="1200" dirty="0" smtClean="0"/>
              <a:t>University of Alaska Anchorage, College of Engineering</a:t>
            </a:r>
          </a:p>
          <a:p>
            <a:pPr marL="109728" lvl="0" indent="0">
              <a:buNone/>
            </a:pPr>
            <a:r>
              <a:rPr lang="en-US" sz="1200" dirty="0" smtClean="0"/>
              <a:t>dcard2@Alaska.edu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9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 dirty="0" smtClean="0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 dirty="0" smtClean="0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8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title="Chart sampl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484041"/>
              </p:ext>
            </p:extLst>
          </p:nvPr>
        </p:nvGraphicFramePr>
        <p:xfrm>
          <a:off x="609600" y="1927225"/>
          <a:ext cx="10972800" cy="4325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 and Content Layout with Chart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First bullet point here</a:t>
            </a:r>
          </a:p>
          <a:p>
            <a:r>
              <a:rPr lang="en-US" smtClean="0"/>
              <a:t>Second bullet point here</a:t>
            </a:r>
          </a:p>
          <a:p>
            <a:r>
              <a:rPr lang="en-US" smtClean="0"/>
              <a:t>Third bullet point here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01172020"/>
              </p:ext>
            </p:extLst>
          </p:nvPr>
        </p:nvGraphicFramePr>
        <p:xfrm>
          <a:off x="609600" y="2249488"/>
          <a:ext cx="5384802" cy="2082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94934"/>
                <a:gridCol w="1794934"/>
                <a:gridCol w="1794934"/>
              </a:tblGrid>
              <a:tr h="520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A</a:t>
                      </a:r>
                      <a:endParaRPr lang="en-US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B</a:t>
                      </a:r>
                      <a:endParaRPr lang="en-US" dirty="0"/>
                    </a:p>
                  </a:txBody>
                  <a:tcPr marL="103148" marR="103148" anchor="ctr"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 marL="103148" marR="103148" anchor="ctr"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marL="103148" marR="103148" anchor="ctr"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marL="103148" marR="103148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Content Layout with Table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6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title="SmartArt samp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6189264"/>
              </p:ext>
            </p:extLst>
          </p:nvPr>
        </p:nvGraphicFramePr>
        <p:xfrm>
          <a:off x="6197600" y="2249488"/>
          <a:ext cx="5384800" cy="3998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First bullet point here</a:t>
            </a:r>
          </a:p>
          <a:p>
            <a:r>
              <a:rPr lang="en-US" smtClean="0"/>
              <a:t>Second bullet point here</a:t>
            </a:r>
          </a:p>
          <a:p>
            <a:r>
              <a:rPr lang="en-US" smtClean="0"/>
              <a:t>Third bullet point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Content Layout with SmartArt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/>
              <a:t>Project Portal is a web application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The main goal is to facilitate project collaboration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Contains 3 major components</a:t>
            </a:r>
          </a:p>
          <a:p>
            <a:pPr lvl="1"/>
            <a:r>
              <a:rPr lang="en-US" dirty="0" smtClean="0"/>
              <a:t>Map Page</a:t>
            </a:r>
          </a:p>
          <a:p>
            <a:pPr lvl="1"/>
            <a:r>
              <a:rPr lang="en-US" dirty="0" smtClean="0"/>
              <a:t>Calendar Page</a:t>
            </a:r>
          </a:p>
          <a:p>
            <a:pPr lvl="1"/>
            <a:r>
              <a:rPr lang="en-US" dirty="0" smtClean="0"/>
              <a:t>Files Page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Alaska Department of Natural Resources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774" y="4208690"/>
            <a:ext cx="179294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2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of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615321"/>
              </p:ext>
            </p:extLst>
          </p:nvPr>
        </p:nvGraphicFramePr>
        <p:xfrm>
          <a:off x="2496991" y="1812925"/>
          <a:ext cx="7198018" cy="432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4" imgW="9620244" imgH="5781780" progId="Visio.Drawing.15">
                  <p:embed/>
                </p:oleObj>
              </mc:Choice>
              <mc:Fallback>
                <p:oleObj r:id="rId4" imgW="9620244" imgH="578178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6991" y="1812925"/>
                        <a:ext cx="7198018" cy="432593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111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/>
              <a:t>Project Portal is a template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Simplicity and usability main design concepts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Uses ASP.NET as web framework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Html, ASP, and JavaScript on the client side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C# on the server side</a:t>
            </a:r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3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/>
              <a:t>Running on a Windows Server 2012 machine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Connects to other systems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</a:t>
            </a:r>
            <a:r>
              <a:rPr lang="en-US" dirty="0" smtClean="0"/>
              <a:t>ightweight </a:t>
            </a:r>
            <a:r>
              <a:rPr lang="en-US" dirty="0"/>
              <a:t>D</a:t>
            </a:r>
            <a:r>
              <a:rPr lang="en-US" dirty="0" smtClean="0"/>
              <a:t>irectory </a:t>
            </a:r>
            <a:r>
              <a:rPr lang="en-US" dirty="0"/>
              <a:t>A</a:t>
            </a:r>
            <a:r>
              <a:rPr lang="en-US" dirty="0" smtClean="0"/>
              <a:t>ccess </a:t>
            </a:r>
            <a:r>
              <a:rPr lang="en-US" dirty="0"/>
              <a:t>P</a:t>
            </a:r>
            <a:r>
              <a:rPr lang="en-US" dirty="0" smtClean="0"/>
              <a:t>rotocol </a:t>
            </a:r>
            <a:r>
              <a:rPr lang="en-US" dirty="0"/>
              <a:t>(</a:t>
            </a:r>
            <a:r>
              <a:rPr lang="en-US" dirty="0" smtClean="0"/>
              <a:t>LDAP)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Microsoft Exchange Server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5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/>
              <a:t>Jenkins continuous integration server</a:t>
            </a:r>
          </a:p>
          <a:p>
            <a:pPr lvl="0">
              <a:lnSpc>
                <a:spcPct val="150000"/>
              </a:lnSpc>
            </a:pPr>
            <a:r>
              <a:rPr lang="en-US" dirty="0" err="1" smtClean="0"/>
              <a:t>Telerik</a:t>
            </a:r>
            <a:r>
              <a:rPr lang="en-US" dirty="0" smtClean="0"/>
              <a:t> development tools 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ESRI mapping API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Twitter Bootstrap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JQuery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4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/>
              <a:t>Displays the ESRI base map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Can display DNR’s Land records information layers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Contains a legend that allows the user to select layers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Uses existing DNR map services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Page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91" y="651564"/>
            <a:ext cx="10078720" cy="56692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193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/>
              <a:t>Displays a file browser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Allows the user to download and upload files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Files are stored on the server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Settings to allow folder creation, deletion, and moving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Can be configured to limit file size and type</a:t>
            </a:r>
          </a:p>
          <a:p>
            <a:pPr lvl="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Page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2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eet lightning design 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lightning design template" id="{3C7F4788-DDC0-4920-9533-B71320CCC66E}" vid="{0908A3B0-C8DC-46EA-AE85-02A6416ABACD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D327B88-09D0-470A-ABD6-1E03323FAF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Sheet lightning design slides</Template>
  <TotalTime>0</TotalTime>
  <Words>340</Words>
  <Application>Microsoft Office PowerPoint</Application>
  <PresentationFormat>Widescreen</PresentationFormat>
  <Paragraphs>92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Century Gothic</vt:lpstr>
      <vt:lpstr>Wingdings 3</vt:lpstr>
      <vt:lpstr>Sheet lightning design template</vt:lpstr>
      <vt:lpstr>Microsoft Visio Drawing</vt:lpstr>
      <vt:lpstr>Project Portal</vt:lpstr>
      <vt:lpstr>Introduction</vt:lpstr>
      <vt:lpstr>Layout of Application</vt:lpstr>
      <vt:lpstr>Design</vt:lpstr>
      <vt:lpstr>Hardware</vt:lpstr>
      <vt:lpstr>Software</vt:lpstr>
      <vt:lpstr>Map Page</vt:lpstr>
      <vt:lpstr>PowerPoint Presentation</vt:lpstr>
      <vt:lpstr>Files Page</vt:lpstr>
      <vt:lpstr>PowerPoint Presentation</vt:lpstr>
      <vt:lpstr>Calendar Page</vt:lpstr>
      <vt:lpstr>PowerPoint Presentation</vt:lpstr>
      <vt:lpstr>Future Development</vt:lpstr>
      <vt:lpstr>Project Portal Demo</vt:lpstr>
      <vt:lpstr>Questions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2015-08-17T03:11:03Z</dcterms:created>
  <dcterms:modified xsi:type="dcterms:W3CDTF">2015-08-17T06:09:05Z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TC034605759991</vt:lpwstr>
  </property>
</Properties>
</file>