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4" r:id="rId1"/>
    <p:sldMasterId id="2147483798" r:id="rId2"/>
    <p:sldMasterId id="2147484087" r:id="rId3"/>
  </p:sldMasterIdLst>
  <p:notesMasterIdLst>
    <p:notesMasterId r:id="rId5"/>
  </p:notesMasterIdLst>
  <p:handoutMasterIdLst>
    <p:handoutMasterId r:id="rId6"/>
  </p:handoutMasterIdLst>
  <p:sldIdLst>
    <p:sldId id="256" r:id="rId4"/>
  </p:sldIdLst>
  <p:sldSz cx="32918400" cy="219456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50" autoAdjust="0"/>
    <p:restoredTop sz="96586" autoAdjust="0"/>
  </p:normalViewPr>
  <p:slideViewPr>
    <p:cSldViewPr snapToGrid="0">
      <p:cViewPr>
        <p:scale>
          <a:sx n="75" d="100"/>
          <a:sy n="75" d="100"/>
        </p:scale>
        <p:origin x="-6228" y="-233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67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402138" y="0"/>
            <a:ext cx="3368675" cy="504825"/>
          </a:xfrm>
          <a:prstGeom prst="rect">
            <a:avLst/>
          </a:prstGeom>
        </p:spPr>
        <p:txBody>
          <a:bodyPr vert="horz" lIns="91440" tIns="45720" rIns="91440" bIns="45720" rtlCol="0"/>
          <a:lstStyle>
            <a:lvl1pPr algn="r">
              <a:defRPr sz="1200"/>
            </a:lvl1pPr>
          </a:lstStyle>
          <a:p>
            <a:fld id="{CC05750D-3724-4C2E-845F-5AC4365C4890}" type="datetimeFigureOut">
              <a:rPr lang="en-US" smtClean="0"/>
              <a:t>8/16/2015</a:t>
            </a:fld>
            <a:endParaRPr lang="en-US"/>
          </a:p>
        </p:txBody>
      </p:sp>
      <p:sp>
        <p:nvSpPr>
          <p:cNvPr id="4" name="Footer Placeholder 3"/>
          <p:cNvSpPr>
            <a:spLocks noGrp="1"/>
          </p:cNvSpPr>
          <p:nvPr>
            <p:ph type="ftr" sz="quarter" idx="2"/>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402138" y="9553575"/>
            <a:ext cx="3368675" cy="504825"/>
          </a:xfrm>
          <a:prstGeom prst="rect">
            <a:avLst/>
          </a:prstGeom>
        </p:spPr>
        <p:txBody>
          <a:bodyPr vert="horz" lIns="91440" tIns="45720" rIns="91440" bIns="45720" rtlCol="0" anchor="b"/>
          <a:lstStyle>
            <a:lvl1pPr algn="r">
              <a:defRPr sz="1200"/>
            </a:lvl1pPr>
          </a:lstStyle>
          <a:p>
            <a:fld id="{D5DC441E-E156-477C-832B-61C7530DE1B4}" type="slidenum">
              <a:rPr lang="en-US" smtClean="0"/>
              <a:t>‹#›</a:t>
            </a:fld>
            <a:endParaRPr lang="en-US"/>
          </a:p>
        </p:txBody>
      </p:sp>
    </p:spTree>
    <p:extLst>
      <p:ext uri="{BB962C8B-B14F-4D97-AF65-F5344CB8AC3E}">
        <p14:creationId xmlns:p14="http://schemas.microsoft.com/office/powerpoint/2010/main" val="4453981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B08C1B7A-D9D1-40F7-8FAA-1FD34B2E10FC}" type="datetimeFigureOut">
              <a:rPr lang="en-US" smtClean="0"/>
              <a:t>8/16/2015</a:t>
            </a:fld>
            <a:endParaRPr lang="en-US"/>
          </a:p>
        </p:txBody>
      </p:sp>
      <p:sp>
        <p:nvSpPr>
          <p:cNvPr id="4" name="Slide Image Placeholder 3"/>
          <p:cNvSpPr>
            <a:spLocks noGrp="1" noRot="1" noChangeAspect="1"/>
          </p:cNvSpPr>
          <p:nvPr>
            <p:ph type="sldImg" idx="2"/>
          </p:nvPr>
        </p:nvSpPr>
        <p:spPr>
          <a:xfrm>
            <a:off x="1339850" y="1257300"/>
            <a:ext cx="50927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5BA438AB-6573-4807-A6FB-11C32D819BD2}" type="slidenum">
              <a:rPr lang="en-US" smtClean="0"/>
              <a:t>‹#›</a:t>
            </a:fld>
            <a:endParaRPr lang="en-US"/>
          </a:p>
        </p:txBody>
      </p:sp>
    </p:spTree>
    <p:extLst>
      <p:ext uri="{BB962C8B-B14F-4D97-AF65-F5344CB8AC3E}">
        <p14:creationId xmlns:p14="http://schemas.microsoft.com/office/powerpoint/2010/main" val="322461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A438AB-6573-4807-A6FB-11C32D819BD2}" type="slidenum">
              <a:rPr lang="en-US" smtClean="0"/>
              <a:t>1</a:t>
            </a:fld>
            <a:endParaRPr lang="en-US"/>
          </a:p>
        </p:txBody>
      </p:sp>
    </p:spTree>
    <p:extLst>
      <p:ext uri="{BB962C8B-B14F-4D97-AF65-F5344CB8AC3E}">
        <p14:creationId xmlns:p14="http://schemas.microsoft.com/office/powerpoint/2010/main" val="3329526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3598496"/>
            <a:ext cx="24688800" cy="7640320"/>
          </a:xfrm>
        </p:spPr>
        <p:txBody>
          <a:bodyPr anchor="b">
            <a:normAutofit/>
          </a:bodyPr>
          <a:lstStyle>
            <a:lvl1pPr algn="ctr">
              <a:defRPr sz="16200"/>
            </a:lvl1pPr>
          </a:lstStyle>
          <a:p>
            <a:r>
              <a:rPr lang="en-US" smtClean="0"/>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normAutofit/>
          </a:bodyPr>
          <a:lstStyle>
            <a:lvl1pPr marL="0" indent="0" algn="ctr">
              <a:buNone/>
              <a:defRPr sz="6480">
                <a:solidFill>
                  <a:schemeClr val="tx1">
                    <a:lumMod val="75000"/>
                    <a:lumOff val="25000"/>
                  </a:schemeClr>
                </a:solidFill>
              </a:defRPr>
            </a:lvl1pPr>
            <a:lvl2pPr marL="1234440" indent="0" algn="ctr">
              <a:buNone/>
              <a:defRPr sz="7560"/>
            </a:lvl2pPr>
            <a:lvl3pPr marL="2468880" indent="0" algn="ctr">
              <a:buNone/>
              <a:defRPr sz="6480"/>
            </a:lvl3pPr>
            <a:lvl4pPr marL="3703320" indent="0" algn="ctr">
              <a:buNone/>
              <a:defRPr sz="5400"/>
            </a:lvl4pPr>
            <a:lvl5pPr marL="4937760" indent="0" algn="ctr">
              <a:buNone/>
              <a:defRPr sz="5400"/>
            </a:lvl5pPr>
            <a:lvl6pPr marL="6172200" indent="0" algn="ctr">
              <a:buNone/>
              <a:defRPr sz="5400"/>
            </a:lvl6pPr>
            <a:lvl7pPr marL="7406640" indent="0" algn="ctr">
              <a:buNone/>
              <a:defRPr sz="5400"/>
            </a:lvl7pPr>
            <a:lvl8pPr marL="8641080" indent="0" algn="ctr">
              <a:buNone/>
              <a:defRPr sz="5400"/>
            </a:lvl8pPr>
            <a:lvl9pPr marL="9875520" indent="0" algn="ctr">
              <a:buNone/>
              <a:defRPr sz="54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502085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8/16/2015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4161404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1153158"/>
            <a:ext cx="7098030" cy="1859788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3140" y="1153160"/>
            <a:ext cx="20882610" cy="185978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8/16/2015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396913"/>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3598496"/>
            <a:ext cx="24688800" cy="7640320"/>
          </a:xfrm>
        </p:spPr>
        <p:txBody>
          <a:bodyPr anchor="b">
            <a:normAutofit/>
          </a:bodyPr>
          <a:lstStyle>
            <a:lvl1pPr algn="ctr">
              <a:defRPr sz="16200"/>
            </a:lvl1pPr>
          </a:lstStyle>
          <a:p>
            <a:r>
              <a:rPr lang="en-US" smtClean="0"/>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normAutofit/>
          </a:bodyPr>
          <a:lstStyle>
            <a:lvl1pPr marL="0" indent="0" algn="ctr">
              <a:buNone/>
              <a:defRPr sz="6480">
                <a:solidFill>
                  <a:schemeClr val="tx1">
                    <a:lumMod val="75000"/>
                    <a:lumOff val="25000"/>
                  </a:schemeClr>
                </a:solidFill>
              </a:defRPr>
            </a:lvl1pPr>
            <a:lvl2pPr marL="1234440" indent="0" algn="ctr">
              <a:buNone/>
              <a:defRPr sz="7560"/>
            </a:lvl2pPr>
            <a:lvl3pPr marL="2468880" indent="0" algn="ctr">
              <a:buNone/>
              <a:defRPr sz="6480"/>
            </a:lvl3pPr>
            <a:lvl4pPr marL="3703320" indent="0" algn="ctr">
              <a:buNone/>
              <a:defRPr sz="5400"/>
            </a:lvl4pPr>
            <a:lvl5pPr marL="4937760" indent="0" algn="ctr">
              <a:buNone/>
              <a:defRPr sz="5400"/>
            </a:lvl5pPr>
            <a:lvl6pPr marL="6172200" indent="0" algn="ctr">
              <a:buNone/>
              <a:defRPr sz="5400"/>
            </a:lvl6pPr>
            <a:lvl7pPr marL="7406640" indent="0" algn="ctr">
              <a:buNone/>
              <a:defRPr sz="5400"/>
            </a:lvl7pPr>
            <a:lvl8pPr marL="8641080" indent="0" algn="ctr">
              <a:buNone/>
              <a:defRPr sz="5400"/>
            </a:lvl8pPr>
            <a:lvl9pPr marL="9875520" indent="0" algn="ctr">
              <a:buNone/>
              <a:defRPr sz="54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44230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8/16/2015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957834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5479753"/>
            <a:ext cx="28392120" cy="9123866"/>
          </a:xfrm>
        </p:spPr>
        <p:txBody>
          <a:bodyPr anchor="b">
            <a:normAutofit/>
          </a:bodyPr>
          <a:lstStyle>
            <a:lvl1pPr>
              <a:defRPr sz="16200" b="0"/>
            </a:lvl1pPr>
          </a:lstStyle>
          <a:p>
            <a:r>
              <a:rPr lang="en-US" smtClean="0"/>
              <a:t>Click to edit Master title style</a:t>
            </a:r>
            <a:endParaRPr lang="en-US" dirty="0"/>
          </a:p>
        </p:txBody>
      </p:sp>
      <p:sp>
        <p:nvSpPr>
          <p:cNvPr id="3" name="Text Placeholder 2"/>
          <p:cNvSpPr>
            <a:spLocks noGrp="1"/>
          </p:cNvSpPr>
          <p:nvPr>
            <p:ph type="body" idx="1"/>
          </p:nvPr>
        </p:nvSpPr>
        <p:spPr>
          <a:xfrm>
            <a:off x="2245995" y="14568427"/>
            <a:ext cx="28392120" cy="4800598"/>
          </a:xfrm>
        </p:spPr>
        <p:txBody>
          <a:bodyPr anchor="t">
            <a:normAutofit/>
          </a:bodyPr>
          <a:lstStyle>
            <a:lvl1pPr marL="0" indent="0">
              <a:buNone/>
              <a:defRPr sz="6480">
                <a:solidFill>
                  <a:schemeClr val="tx1">
                    <a:lumMod val="75000"/>
                    <a:lumOff val="25000"/>
                  </a:schemeClr>
                </a:solidFill>
              </a:defRPr>
            </a:lvl1pPr>
            <a:lvl2pPr marL="1234440" indent="0">
              <a:buNone/>
              <a:defRPr sz="4860">
                <a:solidFill>
                  <a:schemeClr val="tx1">
                    <a:tint val="75000"/>
                  </a:schemeClr>
                </a:solidFill>
              </a:defRPr>
            </a:lvl2pPr>
            <a:lvl3pPr marL="2468880" indent="0">
              <a:buNone/>
              <a:defRPr sz="4320">
                <a:solidFill>
                  <a:schemeClr val="tx1">
                    <a:tint val="75000"/>
                  </a:schemeClr>
                </a:solidFill>
              </a:defRPr>
            </a:lvl3pPr>
            <a:lvl4pPr marL="3703320" indent="0">
              <a:buNone/>
              <a:defRPr sz="3780">
                <a:solidFill>
                  <a:schemeClr val="tx1">
                    <a:tint val="75000"/>
                  </a:schemeClr>
                </a:solidFill>
              </a:defRPr>
            </a:lvl4pPr>
            <a:lvl5pPr marL="4937760" indent="0">
              <a:buNone/>
              <a:defRPr sz="3780">
                <a:solidFill>
                  <a:schemeClr val="tx1">
                    <a:tint val="75000"/>
                  </a:schemeClr>
                </a:solidFill>
              </a:defRPr>
            </a:lvl5pPr>
            <a:lvl6pPr marL="6172200" indent="0">
              <a:buNone/>
              <a:defRPr sz="3780">
                <a:solidFill>
                  <a:schemeClr val="tx1">
                    <a:tint val="75000"/>
                  </a:schemeClr>
                </a:solidFill>
              </a:defRPr>
            </a:lvl6pPr>
            <a:lvl7pPr marL="7406640" indent="0">
              <a:buNone/>
              <a:defRPr sz="3780">
                <a:solidFill>
                  <a:schemeClr val="tx1">
                    <a:tint val="75000"/>
                  </a:schemeClr>
                </a:solidFill>
              </a:defRPr>
            </a:lvl7pPr>
            <a:lvl8pPr marL="8641080" indent="0">
              <a:buNone/>
              <a:defRPr sz="3780">
                <a:solidFill>
                  <a:schemeClr val="tx1">
                    <a:tint val="75000"/>
                  </a:schemeClr>
                </a:solidFill>
              </a:defRPr>
            </a:lvl8pPr>
            <a:lvl9pPr marL="9875520" indent="0">
              <a:buNone/>
              <a:defRPr sz="37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7847966"/>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81843" y="5852162"/>
            <a:ext cx="13990320" cy="139242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664940" y="5852162"/>
            <a:ext cx="13990320" cy="139242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8245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1843" y="5381922"/>
            <a:ext cx="13921740" cy="2642237"/>
          </a:xfrm>
        </p:spPr>
        <p:txBody>
          <a:bodyPr anchor="b">
            <a:normAutofit/>
          </a:bodyPr>
          <a:lstStyle>
            <a:lvl1pPr marL="0" indent="0">
              <a:spcBef>
                <a:spcPts val="0"/>
              </a:spcBef>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4" name="Content Placeholder 3"/>
          <p:cNvSpPr>
            <a:spLocks noGrp="1"/>
          </p:cNvSpPr>
          <p:nvPr>
            <p:ph sz="half" idx="2"/>
          </p:nvPr>
        </p:nvSpPr>
        <p:spPr>
          <a:xfrm>
            <a:off x="2281843" y="8024162"/>
            <a:ext cx="13921740" cy="117776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664941" y="5381923"/>
            <a:ext cx="13990323" cy="2642234"/>
          </a:xfrm>
        </p:spPr>
        <p:txBody>
          <a:bodyPr anchor="b"/>
          <a:lstStyle>
            <a:lvl1pPr marL="0" indent="0">
              <a:spcBef>
                <a:spcPts val="0"/>
              </a:spcBef>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6" name="Content Placeholder 5"/>
          <p:cNvSpPr>
            <a:spLocks noGrp="1"/>
          </p:cNvSpPr>
          <p:nvPr>
            <p:ph sz="quarter" idx="4"/>
          </p:nvPr>
        </p:nvSpPr>
        <p:spPr>
          <a:xfrm>
            <a:off x="16664941" y="8024162"/>
            <a:ext cx="13990323" cy="117776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8/16/2015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4995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8/16/2015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4565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17836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71370" y="1463042"/>
            <a:ext cx="10616184" cy="5120630"/>
          </a:xfrm>
        </p:spPr>
        <p:txBody>
          <a:bodyPr anchor="b">
            <a:normAutofit/>
          </a:bodyPr>
          <a:lstStyle>
            <a:lvl1pPr>
              <a:defRPr sz="8640" b="0"/>
            </a:lvl1pPr>
          </a:lstStyle>
          <a:p>
            <a:r>
              <a:rPr lang="en-US" smtClean="0"/>
              <a:t>Click to edit Master title style</a:t>
            </a:r>
            <a:endParaRPr lang="en-US" dirty="0"/>
          </a:p>
        </p:txBody>
      </p:sp>
      <p:sp>
        <p:nvSpPr>
          <p:cNvPr id="3" name="Content Placeholder 2"/>
          <p:cNvSpPr>
            <a:spLocks noGrp="1"/>
          </p:cNvSpPr>
          <p:nvPr>
            <p:ph idx="1"/>
          </p:nvPr>
        </p:nvSpPr>
        <p:spPr>
          <a:xfrm>
            <a:off x="13990320" y="3169920"/>
            <a:ext cx="16664940" cy="1560576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71370" y="6583678"/>
            <a:ext cx="10616184" cy="12192003"/>
          </a:xfrm>
        </p:spPr>
        <p:txBody>
          <a:bodyPr>
            <a:normAutofit/>
          </a:bodyPr>
          <a:lstStyle>
            <a:lvl1pPr marL="0" indent="0">
              <a:lnSpc>
                <a:spcPct val="90000"/>
              </a:lnSpc>
              <a:buNone/>
              <a:defRPr sz="4320"/>
            </a:lvl1pPr>
            <a:lvl2pPr marL="1234440" indent="0">
              <a:buNone/>
              <a:defRPr sz="3240"/>
            </a:lvl2pPr>
            <a:lvl3pPr marL="2468880" indent="0">
              <a:buNone/>
              <a:defRPr sz="2700"/>
            </a:lvl3pPr>
            <a:lvl4pPr marL="3703320" indent="0">
              <a:buNone/>
              <a:defRPr sz="2430"/>
            </a:lvl4pPr>
            <a:lvl5pPr marL="4937760" indent="0">
              <a:buNone/>
              <a:defRPr sz="2430"/>
            </a:lvl5pPr>
            <a:lvl6pPr marL="6172200" indent="0">
              <a:buNone/>
              <a:defRPr sz="2430"/>
            </a:lvl6pPr>
            <a:lvl7pPr marL="7406640" indent="0">
              <a:buNone/>
              <a:defRPr sz="2430"/>
            </a:lvl7pPr>
            <a:lvl8pPr marL="8641080" indent="0">
              <a:buNone/>
              <a:defRPr sz="2430"/>
            </a:lvl8pPr>
            <a:lvl9pPr marL="9875520" indent="0">
              <a:buNone/>
              <a:defRPr sz="243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smtClean="0"/>
              <a:t>8/16/2015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1180256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8/16/2015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22626750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71370" y="1463040"/>
            <a:ext cx="10616184" cy="5120640"/>
          </a:xfrm>
        </p:spPr>
        <p:txBody>
          <a:bodyPr anchor="b">
            <a:normAutofit/>
          </a:bodyPr>
          <a:lstStyle>
            <a:lvl1pPr>
              <a:defRPr sz="8640" b="0"/>
            </a:lvl1pPr>
          </a:lstStyle>
          <a:p>
            <a:r>
              <a:rPr lang="en-US" smtClean="0"/>
              <a:t>Click to edit Master title style</a:t>
            </a:r>
            <a:endParaRPr lang="en-US" dirty="0"/>
          </a:p>
        </p:txBody>
      </p:sp>
      <p:sp>
        <p:nvSpPr>
          <p:cNvPr id="3" name="Picture Placeholder 2"/>
          <p:cNvSpPr>
            <a:spLocks noGrp="1"/>
          </p:cNvSpPr>
          <p:nvPr>
            <p:ph type="pic" idx="1"/>
          </p:nvPr>
        </p:nvSpPr>
        <p:spPr>
          <a:xfrm>
            <a:off x="13990320" y="3169920"/>
            <a:ext cx="16664940" cy="1560576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r>
              <a:rPr lang="en-US" smtClean="0"/>
              <a:t>Click icon to add picture</a:t>
            </a:r>
            <a:endParaRPr lang="en-US" dirty="0"/>
          </a:p>
        </p:txBody>
      </p:sp>
      <p:sp>
        <p:nvSpPr>
          <p:cNvPr id="4" name="Text Placeholder 3"/>
          <p:cNvSpPr>
            <a:spLocks noGrp="1"/>
          </p:cNvSpPr>
          <p:nvPr>
            <p:ph type="body" sz="half" idx="2"/>
          </p:nvPr>
        </p:nvSpPr>
        <p:spPr>
          <a:xfrm>
            <a:off x="2271370" y="6583680"/>
            <a:ext cx="10616184" cy="12192000"/>
          </a:xfrm>
        </p:spPr>
        <p:txBody>
          <a:bodyPr>
            <a:normAutofit/>
          </a:bodyPr>
          <a:lstStyle>
            <a:lvl1pPr marL="0" indent="0">
              <a:lnSpc>
                <a:spcPct val="90000"/>
              </a:lnSpc>
              <a:buNone/>
              <a:defRPr sz="4320"/>
            </a:lvl1pPr>
            <a:lvl2pPr marL="1234440" indent="0">
              <a:buNone/>
              <a:defRPr sz="3240"/>
            </a:lvl2pPr>
            <a:lvl3pPr marL="2468880" indent="0">
              <a:buNone/>
              <a:defRPr sz="2700"/>
            </a:lvl3pPr>
            <a:lvl4pPr marL="3703320" indent="0">
              <a:buNone/>
              <a:defRPr sz="2430"/>
            </a:lvl4pPr>
            <a:lvl5pPr marL="4937760" indent="0">
              <a:buNone/>
              <a:defRPr sz="2430"/>
            </a:lvl5pPr>
            <a:lvl6pPr marL="6172200" indent="0">
              <a:buNone/>
              <a:defRPr sz="2430"/>
            </a:lvl6pPr>
            <a:lvl7pPr marL="7406640" indent="0">
              <a:buNone/>
              <a:defRPr sz="2430"/>
            </a:lvl7pPr>
            <a:lvl8pPr marL="8641080" indent="0">
              <a:buNone/>
              <a:defRPr sz="2430"/>
            </a:lvl8pPr>
            <a:lvl9pPr marL="9875520" indent="0">
              <a:buNone/>
              <a:defRPr sz="243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64044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8/16/2015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14996817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1153158"/>
            <a:ext cx="7098030" cy="1859788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3140" y="1153160"/>
            <a:ext cx="20882610" cy="185978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8/16/2015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5791897"/>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19191" y="4632965"/>
            <a:ext cx="23835485" cy="10654659"/>
          </a:xfrm>
        </p:spPr>
        <p:txBody>
          <a:bodyPr anchor="b"/>
          <a:lstStyle>
            <a:lvl1pPr>
              <a:defRPr sz="23040"/>
            </a:lvl1pPr>
          </a:lstStyle>
          <a:p>
            <a:r>
              <a:rPr lang="en-US" smtClean="0"/>
              <a:t>Click to edit Master title style</a:t>
            </a:r>
            <a:endParaRPr lang="en-US" dirty="0"/>
          </a:p>
        </p:txBody>
      </p:sp>
      <p:sp>
        <p:nvSpPr>
          <p:cNvPr id="3" name="Subtitle 2"/>
          <p:cNvSpPr>
            <a:spLocks noGrp="1"/>
          </p:cNvSpPr>
          <p:nvPr>
            <p:ph type="subTitle" idx="1"/>
          </p:nvPr>
        </p:nvSpPr>
        <p:spPr>
          <a:xfrm>
            <a:off x="3119191" y="15287616"/>
            <a:ext cx="23835485" cy="2756544"/>
          </a:xfrm>
        </p:spPr>
        <p:txBody>
          <a:bodyPr anchor="t"/>
          <a:lstStyle>
            <a:lvl1pPr marL="0" indent="0" algn="l">
              <a:buNone/>
              <a:defRPr cap="all">
                <a:solidFill>
                  <a:schemeClr val="bg2">
                    <a:lumMod val="40000"/>
                    <a:lumOff val="60000"/>
                  </a:schemeClr>
                </a:solidFill>
              </a:defRPr>
            </a:lvl1pPr>
            <a:lvl2pPr marL="1463040" indent="0" algn="ctr">
              <a:buNone/>
              <a:defRPr>
                <a:solidFill>
                  <a:schemeClr val="tx1">
                    <a:tint val="75000"/>
                  </a:schemeClr>
                </a:solidFill>
              </a:defRPr>
            </a:lvl2pPr>
            <a:lvl3pPr marL="2926080" indent="0" algn="ctr">
              <a:buNone/>
              <a:defRPr>
                <a:solidFill>
                  <a:schemeClr val="tx1">
                    <a:tint val="75000"/>
                  </a:schemeClr>
                </a:solidFill>
              </a:defRPr>
            </a:lvl3pPr>
            <a:lvl4pPr marL="4389120" indent="0" algn="ctr">
              <a:buNone/>
              <a:defRPr>
                <a:solidFill>
                  <a:schemeClr val="tx1">
                    <a:tint val="75000"/>
                  </a:schemeClr>
                </a:solidFill>
              </a:defRPr>
            </a:lvl4pPr>
            <a:lvl5pPr marL="5852160" indent="0" algn="ctr">
              <a:buNone/>
              <a:defRPr>
                <a:solidFill>
                  <a:schemeClr val="tx1">
                    <a:tint val="75000"/>
                  </a:schemeClr>
                </a:solidFill>
              </a:defRPr>
            </a:lvl5pPr>
            <a:lvl6pPr marL="7315200" indent="0" algn="ctr">
              <a:buNone/>
              <a:defRPr>
                <a:solidFill>
                  <a:schemeClr val="tx1">
                    <a:tint val="75000"/>
                  </a:schemeClr>
                </a:solidFill>
              </a:defRPr>
            </a:lvl6pPr>
            <a:lvl7pPr marL="8778240" indent="0" algn="ctr">
              <a:buNone/>
              <a:defRPr>
                <a:solidFill>
                  <a:schemeClr val="tx1">
                    <a:tint val="75000"/>
                  </a:schemeClr>
                </a:solidFill>
              </a:defRPr>
            </a:lvl7pPr>
            <a:lvl8pPr marL="10241280" indent="0" algn="ctr">
              <a:buNone/>
              <a:defRPr>
                <a:solidFill>
                  <a:schemeClr val="tx1">
                    <a:tint val="75000"/>
                  </a:schemeClr>
                </a:solidFill>
              </a:defRPr>
            </a:lvl8pPr>
            <a:lvl9pPr marL="1170432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9421540"/>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0DDF080-5E8C-48AD-84E5-6C08B304C14E}" type="datetimeFigureOut">
              <a:rPr lang="en-US" smtClean="0"/>
              <a:t>8/16/2015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11075667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19197" y="9157551"/>
            <a:ext cx="23835481" cy="6130070"/>
          </a:xfrm>
        </p:spPr>
        <p:txBody>
          <a:bodyPr anchor="b"/>
          <a:lstStyle>
            <a:lvl1pPr algn="l">
              <a:defRPr sz="12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3119191" y="15287619"/>
            <a:ext cx="23835485" cy="2753280"/>
          </a:xfrm>
        </p:spPr>
        <p:txBody>
          <a:bodyPr anchor="t"/>
          <a:lstStyle>
            <a:lvl1pPr marL="0" indent="0" algn="l">
              <a:buNone/>
              <a:defRPr sz="6400" cap="all">
                <a:solidFill>
                  <a:schemeClr val="bg2">
                    <a:lumMod val="40000"/>
                    <a:lumOff val="60000"/>
                  </a:schemeClr>
                </a:solidFill>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1272803"/>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79722" y="6593845"/>
            <a:ext cx="11873207" cy="13426442"/>
          </a:xfrm>
        </p:spPr>
        <p:txBody>
          <a:bodyPr>
            <a:normAutofit/>
          </a:bodyPr>
          <a:lstStyle>
            <a:lvl1pPr>
              <a:defRPr sz="5760"/>
            </a:lvl1pPr>
            <a:lvl2pPr>
              <a:defRPr sz="5120"/>
            </a:lvl2pPr>
            <a:lvl3pPr>
              <a:defRPr sz="4480"/>
            </a:lvl3pPr>
            <a:lvl4pPr>
              <a:defRPr sz="3840"/>
            </a:lvl4pPr>
            <a:lvl5pPr>
              <a:defRPr sz="3840"/>
            </a:lvl5pPr>
            <a:lvl6pPr>
              <a:defRPr sz="3840"/>
            </a:lvl6pPr>
            <a:lvl7pPr>
              <a:defRPr sz="3840"/>
            </a:lvl7pPr>
            <a:lvl8pPr>
              <a:defRPr sz="3840"/>
            </a:lvl8pPr>
            <a:lvl9pPr>
              <a:defRPr sz="384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271112" y="6579499"/>
            <a:ext cx="11873214" cy="13440784"/>
          </a:xfrm>
        </p:spPr>
        <p:txBody>
          <a:bodyPr>
            <a:normAutofit/>
          </a:bodyPr>
          <a:lstStyle>
            <a:lvl1pPr>
              <a:defRPr sz="5760"/>
            </a:lvl1pPr>
            <a:lvl2pPr>
              <a:defRPr sz="5120"/>
            </a:lvl2pPr>
            <a:lvl3pPr>
              <a:defRPr sz="4480"/>
            </a:lvl3pPr>
            <a:lvl4pPr>
              <a:defRPr sz="3840"/>
            </a:lvl4pPr>
            <a:lvl5pPr>
              <a:defRPr sz="3840"/>
            </a:lvl5pPr>
            <a:lvl6pPr>
              <a:defRPr sz="3840"/>
            </a:lvl6pPr>
            <a:lvl7pPr>
              <a:defRPr sz="3840"/>
            </a:lvl7pPr>
            <a:lvl8pPr>
              <a:defRPr sz="3840"/>
            </a:lvl8pPr>
            <a:lvl9pPr>
              <a:defRPr sz="384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5080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2979720" y="6096000"/>
            <a:ext cx="11873203" cy="1844038"/>
          </a:xfrm>
        </p:spPr>
        <p:txBody>
          <a:bodyPr anchor="b">
            <a:noAutofit/>
          </a:bodyPr>
          <a:lstStyle>
            <a:lvl1pPr marL="0" indent="0">
              <a:buNone/>
              <a:defRPr sz="7680" b="0">
                <a:solidFill>
                  <a:schemeClr val="bg2">
                    <a:lumMod val="40000"/>
                    <a:lumOff val="60000"/>
                  </a:schemeClr>
                </a:solidFill>
              </a:defRPr>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4" name="Content Placeholder 3"/>
          <p:cNvSpPr>
            <a:spLocks noGrp="1"/>
          </p:cNvSpPr>
          <p:nvPr>
            <p:ph sz="half" idx="2"/>
          </p:nvPr>
        </p:nvSpPr>
        <p:spPr>
          <a:xfrm>
            <a:off x="2979722" y="8046720"/>
            <a:ext cx="11873207" cy="11973562"/>
          </a:xfrm>
        </p:spPr>
        <p:txBody>
          <a:bodyPr>
            <a:normAutofit/>
          </a:bodyPr>
          <a:lstStyle>
            <a:lvl1pPr>
              <a:defRPr sz="5760"/>
            </a:lvl1pPr>
            <a:lvl2pPr>
              <a:defRPr sz="5120"/>
            </a:lvl2pPr>
            <a:lvl3pPr>
              <a:defRPr sz="4480"/>
            </a:lvl3pPr>
            <a:lvl4pPr>
              <a:defRPr sz="3840"/>
            </a:lvl4pPr>
            <a:lvl5pPr>
              <a:defRPr sz="3840"/>
            </a:lvl5pPr>
            <a:lvl6pPr>
              <a:defRPr sz="3840"/>
            </a:lvl6pPr>
            <a:lvl7pPr>
              <a:defRPr sz="3840"/>
            </a:lvl7pPr>
            <a:lvl8pPr>
              <a:defRPr sz="3840"/>
            </a:lvl8pPr>
            <a:lvl9pPr>
              <a:defRPr sz="384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271115" y="6096000"/>
            <a:ext cx="11873207" cy="1844038"/>
          </a:xfrm>
        </p:spPr>
        <p:txBody>
          <a:bodyPr anchor="b">
            <a:noAutofit/>
          </a:bodyPr>
          <a:lstStyle>
            <a:lvl1pPr marL="0" indent="0">
              <a:buNone/>
              <a:defRPr sz="7680" b="0">
                <a:solidFill>
                  <a:schemeClr val="bg2">
                    <a:lumMod val="40000"/>
                    <a:lumOff val="60000"/>
                  </a:schemeClr>
                </a:solidFill>
              </a:defRPr>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6" name="Content Placeholder 5"/>
          <p:cNvSpPr>
            <a:spLocks noGrp="1"/>
          </p:cNvSpPr>
          <p:nvPr>
            <p:ph sz="quarter" idx="4"/>
          </p:nvPr>
        </p:nvSpPr>
        <p:spPr>
          <a:xfrm>
            <a:off x="15271115" y="8046720"/>
            <a:ext cx="11873207" cy="11973562"/>
          </a:xfrm>
        </p:spPr>
        <p:txBody>
          <a:bodyPr>
            <a:normAutofit/>
          </a:bodyPr>
          <a:lstStyle>
            <a:lvl1pPr>
              <a:defRPr sz="5760"/>
            </a:lvl1pPr>
            <a:lvl2pPr>
              <a:defRPr sz="5120"/>
            </a:lvl2pPr>
            <a:lvl3pPr>
              <a:defRPr sz="4480"/>
            </a:lvl3pPr>
            <a:lvl4pPr>
              <a:defRPr sz="3840"/>
            </a:lvl4pPr>
            <a:lvl5pPr>
              <a:defRPr sz="3840"/>
            </a:lvl5pPr>
            <a:lvl6pPr>
              <a:defRPr sz="3840"/>
            </a:lvl6pPr>
            <a:lvl7pPr>
              <a:defRPr sz="3840"/>
            </a:lvl7pPr>
            <a:lvl8pPr>
              <a:defRPr sz="3840"/>
            </a:lvl8pPr>
            <a:lvl9pPr>
              <a:defRPr sz="384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72460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8/16/2015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48822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8/16/2015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4900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5479753"/>
            <a:ext cx="28392120" cy="9123866"/>
          </a:xfrm>
        </p:spPr>
        <p:txBody>
          <a:bodyPr anchor="b">
            <a:normAutofit/>
          </a:bodyPr>
          <a:lstStyle>
            <a:lvl1pPr>
              <a:defRPr sz="16200" b="0"/>
            </a:lvl1pPr>
          </a:lstStyle>
          <a:p>
            <a:r>
              <a:rPr lang="en-US" smtClean="0"/>
              <a:t>Click to edit Master title style</a:t>
            </a:r>
            <a:endParaRPr lang="en-US" dirty="0"/>
          </a:p>
        </p:txBody>
      </p:sp>
      <p:sp>
        <p:nvSpPr>
          <p:cNvPr id="3" name="Text Placeholder 2"/>
          <p:cNvSpPr>
            <a:spLocks noGrp="1"/>
          </p:cNvSpPr>
          <p:nvPr>
            <p:ph type="body" idx="1"/>
          </p:nvPr>
        </p:nvSpPr>
        <p:spPr>
          <a:xfrm>
            <a:off x="2245995" y="14568427"/>
            <a:ext cx="28392120" cy="4800598"/>
          </a:xfrm>
        </p:spPr>
        <p:txBody>
          <a:bodyPr anchor="t">
            <a:normAutofit/>
          </a:bodyPr>
          <a:lstStyle>
            <a:lvl1pPr marL="0" indent="0">
              <a:buNone/>
              <a:defRPr sz="6480">
                <a:solidFill>
                  <a:schemeClr val="tx1">
                    <a:lumMod val="75000"/>
                    <a:lumOff val="25000"/>
                  </a:schemeClr>
                </a:solidFill>
              </a:defRPr>
            </a:lvl1pPr>
            <a:lvl2pPr marL="1234440" indent="0">
              <a:buNone/>
              <a:defRPr sz="4860">
                <a:solidFill>
                  <a:schemeClr val="tx1">
                    <a:tint val="75000"/>
                  </a:schemeClr>
                </a:solidFill>
              </a:defRPr>
            </a:lvl2pPr>
            <a:lvl3pPr marL="2468880" indent="0">
              <a:buNone/>
              <a:defRPr sz="4320">
                <a:solidFill>
                  <a:schemeClr val="tx1">
                    <a:tint val="75000"/>
                  </a:schemeClr>
                </a:solidFill>
              </a:defRPr>
            </a:lvl3pPr>
            <a:lvl4pPr marL="3703320" indent="0">
              <a:buNone/>
              <a:defRPr sz="3780">
                <a:solidFill>
                  <a:schemeClr val="tx1">
                    <a:tint val="75000"/>
                  </a:schemeClr>
                </a:solidFill>
              </a:defRPr>
            </a:lvl4pPr>
            <a:lvl5pPr marL="4937760" indent="0">
              <a:buNone/>
              <a:defRPr sz="3780">
                <a:solidFill>
                  <a:schemeClr val="tx1">
                    <a:tint val="75000"/>
                  </a:schemeClr>
                </a:solidFill>
              </a:defRPr>
            </a:lvl5pPr>
            <a:lvl6pPr marL="6172200" indent="0">
              <a:buNone/>
              <a:defRPr sz="3780">
                <a:solidFill>
                  <a:schemeClr val="tx1">
                    <a:tint val="75000"/>
                  </a:schemeClr>
                </a:solidFill>
              </a:defRPr>
            </a:lvl6pPr>
            <a:lvl7pPr marL="7406640" indent="0">
              <a:buNone/>
              <a:defRPr sz="3780">
                <a:solidFill>
                  <a:schemeClr val="tx1">
                    <a:tint val="75000"/>
                  </a:schemeClr>
                </a:solidFill>
              </a:defRPr>
            </a:lvl7pPr>
            <a:lvl8pPr marL="8641080" indent="0">
              <a:buNone/>
              <a:defRPr sz="3780">
                <a:solidFill>
                  <a:schemeClr val="tx1">
                    <a:tint val="75000"/>
                  </a:schemeClr>
                </a:solidFill>
              </a:defRPr>
            </a:lvl8pPr>
            <a:lvl9pPr marL="9875520" indent="0">
              <a:buNone/>
              <a:defRPr sz="37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8538010"/>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19188" y="4632960"/>
            <a:ext cx="9185263" cy="4632960"/>
          </a:xfrm>
        </p:spPr>
        <p:txBody>
          <a:bodyPr anchor="b"/>
          <a:lstStyle>
            <a:lvl1pPr algn="l">
              <a:defRPr sz="7680" b="0"/>
            </a:lvl1pPr>
          </a:lstStyle>
          <a:p>
            <a:r>
              <a:rPr lang="en-US" smtClean="0"/>
              <a:t>Click to edit Master title style</a:t>
            </a:r>
            <a:endParaRPr lang="en-US" dirty="0"/>
          </a:p>
        </p:txBody>
      </p:sp>
      <p:sp>
        <p:nvSpPr>
          <p:cNvPr id="3" name="Content Placeholder 2"/>
          <p:cNvSpPr>
            <a:spLocks noGrp="1"/>
          </p:cNvSpPr>
          <p:nvPr>
            <p:ph idx="1"/>
          </p:nvPr>
        </p:nvSpPr>
        <p:spPr>
          <a:xfrm>
            <a:off x="12921831" y="4632960"/>
            <a:ext cx="14032847" cy="14630400"/>
          </a:xfrm>
        </p:spPr>
        <p:txBody>
          <a:bodyPr anchor="ctr">
            <a:normAutofit/>
          </a:bodyPr>
          <a:lstStyle>
            <a:lvl1pPr>
              <a:defRPr sz="6400"/>
            </a:lvl1pPr>
            <a:lvl2pPr>
              <a:defRPr sz="5760"/>
            </a:lvl2pPr>
            <a:lvl3pPr>
              <a:defRPr sz="5120"/>
            </a:lvl3pPr>
            <a:lvl4pPr>
              <a:defRPr sz="4480"/>
            </a:lvl4pPr>
            <a:lvl5pPr>
              <a:defRPr sz="4480"/>
            </a:lvl5pPr>
            <a:lvl6pPr>
              <a:defRPr sz="4480"/>
            </a:lvl6pPr>
            <a:lvl7pPr>
              <a:defRPr sz="4480"/>
            </a:lvl7pPr>
            <a:lvl8pPr>
              <a:defRPr sz="4480"/>
            </a:lvl8pPr>
            <a:lvl9pPr>
              <a:defRPr sz="44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119188" y="10013701"/>
            <a:ext cx="9185263" cy="9265917"/>
          </a:xfrm>
        </p:spPr>
        <p:txBody>
          <a:bodyPr/>
          <a:lstStyle>
            <a:lvl1pPr marL="0" indent="0">
              <a:buNone/>
              <a:defRPr sz="448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0DDF080-5E8C-48AD-84E5-6C08B304C14E}" type="datetimeFigureOut">
              <a:rPr lang="en-US" smtClean="0"/>
              <a:t>8/16/2015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1626407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16362" y="5933414"/>
            <a:ext cx="13754426" cy="5039386"/>
          </a:xfrm>
        </p:spPr>
        <p:txBody>
          <a:bodyPr anchor="b">
            <a:normAutofit/>
          </a:bodyPr>
          <a:lstStyle>
            <a:lvl1pPr algn="l">
              <a:defRPr sz="1152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768663" y="3657600"/>
            <a:ext cx="8643330" cy="14630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5120"/>
            </a:lvl1pPr>
            <a:lvl2pPr marL="1463040" indent="0">
              <a:buNone/>
              <a:defRPr sz="5120"/>
            </a:lvl2pPr>
            <a:lvl3pPr marL="2926080" indent="0">
              <a:buNone/>
              <a:defRPr sz="5120"/>
            </a:lvl3pPr>
            <a:lvl4pPr marL="4389120" indent="0">
              <a:buNone/>
              <a:defRPr sz="5120"/>
            </a:lvl4pPr>
            <a:lvl5pPr marL="5852160" indent="0">
              <a:buNone/>
              <a:defRPr sz="5120"/>
            </a:lvl5pPr>
            <a:lvl6pPr marL="7315200" indent="0">
              <a:buNone/>
              <a:defRPr sz="5120"/>
            </a:lvl6pPr>
            <a:lvl7pPr marL="8778240" indent="0">
              <a:buNone/>
              <a:defRPr sz="5120"/>
            </a:lvl7pPr>
            <a:lvl8pPr marL="10241280" indent="0">
              <a:buNone/>
              <a:defRPr sz="5120"/>
            </a:lvl8pPr>
            <a:lvl9pPr marL="11704320" indent="0">
              <a:buNone/>
              <a:defRPr sz="5120"/>
            </a:lvl9pPr>
          </a:lstStyle>
          <a:p>
            <a:r>
              <a:rPr lang="en-US" smtClean="0"/>
              <a:t>Click icon to add picture</a:t>
            </a:r>
            <a:endParaRPr lang="en-US" dirty="0"/>
          </a:p>
        </p:txBody>
      </p:sp>
      <p:sp>
        <p:nvSpPr>
          <p:cNvPr id="4" name="Text Placeholder 3"/>
          <p:cNvSpPr>
            <a:spLocks noGrp="1"/>
          </p:cNvSpPr>
          <p:nvPr>
            <p:ph type="body" sz="half" idx="2"/>
          </p:nvPr>
        </p:nvSpPr>
        <p:spPr>
          <a:xfrm>
            <a:off x="3119188" y="11704320"/>
            <a:ext cx="13733021" cy="4389120"/>
          </a:xfrm>
        </p:spPr>
        <p:txBody>
          <a:bodyPr>
            <a:normAutofit/>
          </a:bodyPr>
          <a:lstStyle>
            <a:lvl1pPr marL="0" indent="0">
              <a:buNone/>
              <a:defRPr sz="448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53526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19197" y="15361878"/>
            <a:ext cx="23835481" cy="1813562"/>
          </a:xfrm>
        </p:spPr>
        <p:txBody>
          <a:bodyPr anchor="b">
            <a:normAutofit/>
          </a:bodyPr>
          <a:lstStyle>
            <a:lvl1pPr algn="l">
              <a:defRPr sz="768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119191" y="2194560"/>
            <a:ext cx="23835485" cy="1165013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5120"/>
            </a:lvl1pPr>
            <a:lvl2pPr marL="1463040" indent="0">
              <a:buNone/>
              <a:defRPr sz="5120"/>
            </a:lvl2pPr>
            <a:lvl3pPr marL="2926080" indent="0">
              <a:buNone/>
              <a:defRPr sz="5120"/>
            </a:lvl3pPr>
            <a:lvl4pPr marL="4389120" indent="0">
              <a:buNone/>
              <a:defRPr sz="5120"/>
            </a:lvl4pPr>
            <a:lvl5pPr marL="5852160" indent="0">
              <a:buNone/>
              <a:defRPr sz="5120"/>
            </a:lvl5pPr>
            <a:lvl6pPr marL="7315200" indent="0">
              <a:buNone/>
              <a:defRPr sz="5120"/>
            </a:lvl6pPr>
            <a:lvl7pPr marL="8778240" indent="0">
              <a:buNone/>
              <a:defRPr sz="5120"/>
            </a:lvl7pPr>
            <a:lvl8pPr marL="10241280" indent="0">
              <a:buNone/>
              <a:defRPr sz="5120"/>
            </a:lvl8pPr>
            <a:lvl9pPr marL="11704320" indent="0">
              <a:buNone/>
              <a:defRPr sz="5120"/>
            </a:lvl9pPr>
          </a:lstStyle>
          <a:p>
            <a:r>
              <a:rPr lang="en-US" smtClean="0"/>
              <a:t>Click icon to add picture</a:t>
            </a:r>
            <a:endParaRPr lang="en-US" dirty="0"/>
          </a:p>
        </p:txBody>
      </p:sp>
      <p:sp>
        <p:nvSpPr>
          <p:cNvPr id="4" name="Text Placeholder 3"/>
          <p:cNvSpPr>
            <a:spLocks noGrp="1"/>
          </p:cNvSpPr>
          <p:nvPr>
            <p:ph type="body" sz="half" idx="2"/>
          </p:nvPr>
        </p:nvSpPr>
        <p:spPr>
          <a:xfrm>
            <a:off x="3119195" y="17175440"/>
            <a:ext cx="23835478" cy="1579878"/>
          </a:xfrm>
        </p:spPr>
        <p:txBody>
          <a:bodyPr>
            <a:normAutofit/>
          </a:bodyPr>
          <a:lstStyle>
            <a:lvl1pPr marL="0" indent="0">
              <a:buNone/>
              <a:defRPr sz="384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60215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119191" y="4632960"/>
            <a:ext cx="23835485" cy="6339840"/>
          </a:xfrm>
        </p:spPr>
        <p:txBody>
          <a:bodyPr/>
          <a:lstStyle>
            <a:lvl1pPr>
              <a:defRPr sz="15360"/>
            </a:lvl1pPr>
          </a:lstStyle>
          <a:p>
            <a:r>
              <a:rPr lang="en-US" smtClean="0"/>
              <a:t>Click to edit Master title style</a:t>
            </a:r>
            <a:endParaRPr lang="en-US" dirty="0"/>
          </a:p>
        </p:txBody>
      </p:sp>
      <p:sp>
        <p:nvSpPr>
          <p:cNvPr id="8" name="Text Placeholder 3"/>
          <p:cNvSpPr>
            <a:spLocks noGrp="1"/>
          </p:cNvSpPr>
          <p:nvPr>
            <p:ph type="body" sz="half" idx="2"/>
          </p:nvPr>
        </p:nvSpPr>
        <p:spPr>
          <a:xfrm>
            <a:off x="3119191" y="11704320"/>
            <a:ext cx="23835485" cy="7559040"/>
          </a:xfrm>
        </p:spPr>
        <p:txBody>
          <a:bodyPr anchor="ctr">
            <a:normAutofit/>
          </a:bodyPr>
          <a:lstStyle>
            <a:lvl1pPr marL="0" indent="0">
              <a:buNone/>
              <a:defRPr sz="576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42644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53074" y="4632960"/>
            <a:ext cx="21603776" cy="7434797"/>
          </a:xfrm>
        </p:spPr>
        <p:txBody>
          <a:bodyPr/>
          <a:lstStyle>
            <a:lvl1pPr>
              <a:defRPr sz="15360"/>
            </a:lvl1pPr>
          </a:lstStyle>
          <a:p>
            <a:r>
              <a:rPr lang="en-US" smtClean="0"/>
              <a:t>Click to edit Master title style</a:t>
            </a:r>
            <a:endParaRPr lang="en-US" dirty="0"/>
          </a:p>
        </p:txBody>
      </p:sp>
      <p:sp>
        <p:nvSpPr>
          <p:cNvPr id="11" name="Text Placeholder 3"/>
          <p:cNvSpPr>
            <a:spLocks noGrp="1"/>
          </p:cNvSpPr>
          <p:nvPr>
            <p:ph type="body" sz="half" idx="14"/>
          </p:nvPr>
        </p:nvSpPr>
        <p:spPr>
          <a:xfrm>
            <a:off x="5213439" y="12067757"/>
            <a:ext cx="19660172" cy="1094957"/>
          </a:xfrm>
        </p:spPr>
        <p:txBody>
          <a:bodyPr vert="horz" lIns="91440" tIns="45720" rIns="91440" bIns="45720" rtlCol="0" anchor="t">
            <a:normAutofit/>
          </a:bodyPr>
          <a:lstStyle>
            <a:lvl1pPr marL="0" indent="0">
              <a:buNone/>
              <a:defRPr lang="en-US" sz="4480" b="0" i="0" kern="1200" cap="small" dirty="0">
                <a:solidFill>
                  <a:schemeClr val="bg2">
                    <a:lumMod val="40000"/>
                    <a:lumOff val="60000"/>
                  </a:schemeClr>
                </a:solidFill>
                <a:latin typeface="+mj-lt"/>
                <a:ea typeface="+mj-ea"/>
                <a:cs typeface="+mj-cs"/>
              </a:defRPr>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3119191" y="13922102"/>
            <a:ext cx="23835485" cy="5364480"/>
          </a:xfrm>
        </p:spPr>
        <p:txBody>
          <a:bodyPr anchor="ctr">
            <a:normAutofit/>
          </a:bodyPr>
          <a:lstStyle>
            <a:lvl1pPr marL="0" indent="0">
              <a:buNone/>
              <a:defRPr sz="576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2426031" y="3108011"/>
            <a:ext cx="2165728" cy="610013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39040" dirty="0"/>
              <a:t>“</a:t>
            </a:r>
          </a:p>
        </p:txBody>
      </p:sp>
      <p:sp>
        <p:nvSpPr>
          <p:cNvPr id="15" name="TextBox 14"/>
          <p:cNvSpPr txBox="1"/>
          <p:nvPr/>
        </p:nvSpPr>
        <p:spPr>
          <a:xfrm>
            <a:off x="25198886" y="8364120"/>
            <a:ext cx="2165728" cy="610013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39040" dirty="0"/>
              <a:t>”</a:t>
            </a:r>
          </a:p>
        </p:txBody>
      </p:sp>
    </p:spTree>
    <p:extLst>
      <p:ext uri="{BB962C8B-B14F-4D97-AF65-F5344CB8AC3E}">
        <p14:creationId xmlns:p14="http://schemas.microsoft.com/office/powerpoint/2010/main" val="35652592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119190" y="9997443"/>
            <a:ext cx="23835488" cy="5290176"/>
          </a:xfrm>
        </p:spPr>
        <p:txBody>
          <a:bodyPr anchor="b"/>
          <a:lstStyle>
            <a:lvl1pPr algn="l">
              <a:defRPr sz="12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3119191" y="15287619"/>
            <a:ext cx="23835485" cy="2753280"/>
          </a:xfrm>
        </p:spPr>
        <p:txBody>
          <a:bodyPr anchor="t"/>
          <a:lstStyle>
            <a:lvl1pPr marL="0" indent="0" algn="l">
              <a:buNone/>
              <a:defRPr sz="6400" cap="none">
                <a:solidFill>
                  <a:schemeClr val="bg2">
                    <a:lumMod val="40000"/>
                    <a:lumOff val="60000"/>
                  </a:schemeClr>
                </a:solidFill>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29656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3440"/>
            </a:lvl1pPr>
          </a:lstStyle>
          <a:p>
            <a:r>
              <a:rPr lang="en-US" smtClean="0"/>
              <a:t>Click to edit Master title style</a:t>
            </a:r>
            <a:endParaRPr lang="en-US" dirty="0"/>
          </a:p>
        </p:txBody>
      </p:sp>
      <p:sp>
        <p:nvSpPr>
          <p:cNvPr id="3" name="Text Placeholder 2"/>
          <p:cNvSpPr>
            <a:spLocks noGrp="1"/>
          </p:cNvSpPr>
          <p:nvPr>
            <p:ph type="body" idx="1"/>
          </p:nvPr>
        </p:nvSpPr>
        <p:spPr>
          <a:xfrm>
            <a:off x="1709404" y="6339840"/>
            <a:ext cx="7958610" cy="1844038"/>
          </a:xfrm>
        </p:spPr>
        <p:txBody>
          <a:bodyPr anchor="b">
            <a:noAutofit/>
          </a:bodyPr>
          <a:lstStyle>
            <a:lvl1pPr marL="0" indent="0">
              <a:buNone/>
              <a:defRPr sz="7680" b="0">
                <a:solidFill>
                  <a:schemeClr val="bg2">
                    <a:lumMod val="40000"/>
                    <a:lumOff val="60000"/>
                  </a:schemeClr>
                </a:solidFill>
              </a:defRPr>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16" name="Text Placeholder 3"/>
          <p:cNvSpPr>
            <a:spLocks noGrp="1"/>
          </p:cNvSpPr>
          <p:nvPr>
            <p:ph type="body" sz="half" idx="15"/>
          </p:nvPr>
        </p:nvSpPr>
        <p:spPr>
          <a:xfrm>
            <a:off x="1762110" y="8534400"/>
            <a:ext cx="7905902" cy="11485882"/>
          </a:xfrm>
        </p:spPr>
        <p:txBody>
          <a:bodyPr anchor="t">
            <a:normAutofit/>
          </a:bodyPr>
          <a:lstStyle>
            <a:lvl1pPr marL="0" indent="0">
              <a:buNone/>
              <a:defRPr sz="448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smtClean="0"/>
              <a:t>Click to edit Master text styles</a:t>
            </a:r>
          </a:p>
        </p:txBody>
      </p:sp>
      <p:sp>
        <p:nvSpPr>
          <p:cNvPr id="5" name="Text Placeholder 4"/>
          <p:cNvSpPr>
            <a:spLocks noGrp="1"/>
          </p:cNvSpPr>
          <p:nvPr>
            <p:ph type="body" sz="quarter" idx="3"/>
          </p:nvPr>
        </p:nvSpPr>
        <p:spPr>
          <a:xfrm>
            <a:off x="10488615" y="6339840"/>
            <a:ext cx="7929914" cy="1844038"/>
          </a:xfrm>
        </p:spPr>
        <p:txBody>
          <a:bodyPr anchor="b">
            <a:noAutofit/>
          </a:bodyPr>
          <a:lstStyle>
            <a:lvl1pPr marL="0" indent="0">
              <a:buNone/>
              <a:defRPr sz="7680" b="0">
                <a:solidFill>
                  <a:schemeClr val="bg2">
                    <a:lumMod val="40000"/>
                    <a:lumOff val="60000"/>
                  </a:schemeClr>
                </a:solidFill>
              </a:defRPr>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19" name="Text Placeholder 3"/>
          <p:cNvSpPr>
            <a:spLocks noGrp="1"/>
          </p:cNvSpPr>
          <p:nvPr>
            <p:ph type="body" sz="half" idx="16"/>
          </p:nvPr>
        </p:nvSpPr>
        <p:spPr>
          <a:xfrm>
            <a:off x="10460111" y="8534400"/>
            <a:ext cx="7958416" cy="11485882"/>
          </a:xfrm>
        </p:spPr>
        <p:txBody>
          <a:bodyPr anchor="t">
            <a:normAutofit/>
          </a:bodyPr>
          <a:lstStyle>
            <a:lvl1pPr marL="0" indent="0">
              <a:buNone/>
              <a:defRPr sz="448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smtClean="0"/>
              <a:t>Click to edit Master text styles</a:t>
            </a:r>
          </a:p>
        </p:txBody>
      </p:sp>
      <p:sp>
        <p:nvSpPr>
          <p:cNvPr id="14" name="Text Placeholder 4"/>
          <p:cNvSpPr>
            <a:spLocks noGrp="1"/>
          </p:cNvSpPr>
          <p:nvPr>
            <p:ph type="body" sz="quarter" idx="13"/>
          </p:nvPr>
        </p:nvSpPr>
        <p:spPr>
          <a:xfrm>
            <a:off x="19241701" y="6339840"/>
            <a:ext cx="7918769" cy="1844038"/>
          </a:xfrm>
        </p:spPr>
        <p:txBody>
          <a:bodyPr anchor="b">
            <a:noAutofit/>
          </a:bodyPr>
          <a:lstStyle>
            <a:lvl1pPr marL="0" indent="0">
              <a:buNone/>
              <a:defRPr sz="7680" b="0">
                <a:solidFill>
                  <a:schemeClr val="bg2">
                    <a:lumMod val="40000"/>
                    <a:lumOff val="60000"/>
                  </a:schemeClr>
                </a:solidFill>
              </a:defRPr>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20" name="Text Placeholder 3"/>
          <p:cNvSpPr>
            <a:spLocks noGrp="1"/>
          </p:cNvSpPr>
          <p:nvPr>
            <p:ph type="body" sz="half" idx="17"/>
          </p:nvPr>
        </p:nvSpPr>
        <p:spPr>
          <a:xfrm>
            <a:off x="19241701" y="8534400"/>
            <a:ext cx="7918769" cy="11485882"/>
          </a:xfrm>
        </p:spPr>
        <p:txBody>
          <a:bodyPr anchor="t">
            <a:normAutofit/>
          </a:bodyPr>
          <a:lstStyle>
            <a:lvl1pPr marL="0" indent="0">
              <a:buNone/>
              <a:defRPr sz="448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smtClean="0"/>
              <a:t>Click to edit Master text styles</a:t>
            </a:r>
          </a:p>
        </p:txBody>
      </p:sp>
      <p:cxnSp>
        <p:nvCxnSpPr>
          <p:cNvPr id="17" name="Straight Connector 16"/>
          <p:cNvCxnSpPr/>
          <p:nvPr/>
        </p:nvCxnSpPr>
        <p:spPr>
          <a:xfrm>
            <a:off x="10063202" y="6827520"/>
            <a:ext cx="0" cy="1267968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8802908" y="6827520"/>
            <a:ext cx="0" cy="1269402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8/16/2015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45044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3440"/>
            </a:lvl1pPr>
          </a:lstStyle>
          <a:p>
            <a:r>
              <a:rPr lang="en-US" smtClean="0"/>
              <a:t>Click to edit Master title style</a:t>
            </a:r>
            <a:endParaRPr lang="en-US" dirty="0"/>
          </a:p>
        </p:txBody>
      </p:sp>
      <p:sp>
        <p:nvSpPr>
          <p:cNvPr id="3" name="Text Placeholder 2"/>
          <p:cNvSpPr>
            <a:spLocks noGrp="1"/>
          </p:cNvSpPr>
          <p:nvPr>
            <p:ph type="body" idx="1"/>
          </p:nvPr>
        </p:nvSpPr>
        <p:spPr>
          <a:xfrm>
            <a:off x="1762110" y="13603037"/>
            <a:ext cx="7940203" cy="1844038"/>
          </a:xfrm>
        </p:spPr>
        <p:txBody>
          <a:bodyPr anchor="b">
            <a:noAutofit/>
          </a:bodyPr>
          <a:lstStyle>
            <a:lvl1pPr marL="0" indent="0">
              <a:buNone/>
              <a:defRPr sz="7680" b="0">
                <a:solidFill>
                  <a:schemeClr val="bg2">
                    <a:lumMod val="40000"/>
                    <a:lumOff val="60000"/>
                  </a:schemeClr>
                </a:solidFill>
              </a:defRPr>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29" name="Picture Placeholder 2"/>
          <p:cNvSpPr>
            <a:spLocks noGrp="1" noChangeAspect="1"/>
          </p:cNvSpPr>
          <p:nvPr>
            <p:ph type="pic" idx="15"/>
          </p:nvPr>
        </p:nvSpPr>
        <p:spPr>
          <a:xfrm>
            <a:off x="1762110" y="7071360"/>
            <a:ext cx="7940203" cy="4876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5120"/>
            </a:lvl1pPr>
            <a:lvl2pPr marL="1463040" indent="0">
              <a:buNone/>
              <a:defRPr sz="5120"/>
            </a:lvl2pPr>
            <a:lvl3pPr marL="2926080" indent="0">
              <a:buNone/>
              <a:defRPr sz="5120"/>
            </a:lvl3pPr>
            <a:lvl4pPr marL="4389120" indent="0">
              <a:buNone/>
              <a:defRPr sz="5120"/>
            </a:lvl4pPr>
            <a:lvl5pPr marL="5852160" indent="0">
              <a:buNone/>
              <a:defRPr sz="5120"/>
            </a:lvl5pPr>
            <a:lvl6pPr marL="7315200" indent="0">
              <a:buNone/>
              <a:defRPr sz="5120"/>
            </a:lvl6pPr>
            <a:lvl7pPr marL="8778240" indent="0">
              <a:buNone/>
              <a:defRPr sz="5120"/>
            </a:lvl7pPr>
            <a:lvl8pPr marL="10241280" indent="0">
              <a:buNone/>
              <a:defRPr sz="5120"/>
            </a:lvl8pPr>
            <a:lvl9pPr marL="11704320" indent="0">
              <a:buNone/>
              <a:defRPr sz="5120"/>
            </a:lvl9pPr>
          </a:lstStyle>
          <a:p>
            <a:r>
              <a:rPr lang="en-US" smtClean="0"/>
              <a:t>Click icon to add picture</a:t>
            </a:r>
            <a:endParaRPr lang="en-US" dirty="0"/>
          </a:p>
        </p:txBody>
      </p:sp>
      <p:sp>
        <p:nvSpPr>
          <p:cNvPr id="22" name="Text Placeholder 3"/>
          <p:cNvSpPr>
            <a:spLocks noGrp="1"/>
          </p:cNvSpPr>
          <p:nvPr>
            <p:ph type="body" sz="half" idx="18"/>
          </p:nvPr>
        </p:nvSpPr>
        <p:spPr>
          <a:xfrm>
            <a:off x="1762110" y="15447080"/>
            <a:ext cx="7940203" cy="2109405"/>
          </a:xfrm>
        </p:spPr>
        <p:txBody>
          <a:bodyPr anchor="t">
            <a:normAutofit/>
          </a:bodyPr>
          <a:lstStyle>
            <a:lvl1pPr marL="0" indent="0">
              <a:buNone/>
              <a:defRPr sz="448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smtClean="0"/>
              <a:t>Click to edit Master text styles</a:t>
            </a:r>
          </a:p>
        </p:txBody>
      </p:sp>
      <p:sp>
        <p:nvSpPr>
          <p:cNvPr id="5" name="Text Placeholder 4"/>
          <p:cNvSpPr>
            <a:spLocks noGrp="1"/>
          </p:cNvSpPr>
          <p:nvPr>
            <p:ph type="body" sz="quarter" idx="3"/>
          </p:nvPr>
        </p:nvSpPr>
        <p:spPr>
          <a:xfrm>
            <a:off x="10504051" y="13603037"/>
            <a:ext cx="7914478" cy="1844038"/>
          </a:xfrm>
        </p:spPr>
        <p:txBody>
          <a:bodyPr anchor="b">
            <a:noAutofit/>
          </a:bodyPr>
          <a:lstStyle>
            <a:lvl1pPr marL="0" indent="0">
              <a:buNone/>
              <a:defRPr sz="7680" b="0">
                <a:solidFill>
                  <a:schemeClr val="bg2">
                    <a:lumMod val="40000"/>
                    <a:lumOff val="60000"/>
                  </a:schemeClr>
                </a:solidFill>
              </a:defRPr>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30" name="Picture Placeholder 2"/>
          <p:cNvSpPr>
            <a:spLocks noGrp="1" noChangeAspect="1"/>
          </p:cNvSpPr>
          <p:nvPr>
            <p:ph type="pic" idx="21"/>
          </p:nvPr>
        </p:nvSpPr>
        <p:spPr>
          <a:xfrm>
            <a:off x="10504047" y="7071360"/>
            <a:ext cx="7914478" cy="4876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5120"/>
            </a:lvl1pPr>
            <a:lvl2pPr marL="1463040" indent="0">
              <a:buNone/>
              <a:defRPr sz="5120"/>
            </a:lvl2pPr>
            <a:lvl3pPr marL="2926080" indent="0">
              <a:buNone/>
              <a:defRPr sz="5120"/>
            </a:lvl3pPr>
            <a:lvl4pPr marL="4389120" indent="0">
              <a:buNone/>
              <a:defRPr sz="5120"/>
            </a:lvl4pPr>
            <a:lvl5pPr marL="5852160" indent="0">
              <a:buNone/>
              <a:defRPr sz="5120"/>
            </a:lvl5pPr>
            <a:lvl6pPr marL="7315200" indent="0">
              <a:buNone/>
              <a:defRPr sz="5120"/>
            </a:lvl6pPr>
            <a:lvl7pPr marL="8778240" indent="0">
              <a:buNone/>
              <a:defRPr sz="5120"/>
            </a:lvl7pPr>
            <a:lvl8pPr marL="10241280" indent="0">
              <a:buNone/>
              <a:defRPr sz="5120"/>
            </a:lvl8pPr>
            <a:lvl9pPr marL="11704320" indent="0">
              <a:buNone/>
              <a:defRPr sz="5120"/>
            </a:lvl9pPr>
          </a:lstStyle>
          <a:p>
            <a:r>
              <a:rPr lang="en-US" smtClean="0"/>
              <a:t>Click icon to add picture</a:t>
            </a:r>
            <a:endParaRPr lang="en-US" dirty="0"/>
          </a:p>
        </p:txBody>
      </p:sp>
      <p:sp>
        <p:nvSpPr>
          <p:cNvPr id="23" name="Text Placeholder 3"/>
          <p:cNvSpPr>
            <a:spLocks noGrp="1"/>
          </p:cNvSpPr>
          <p:nvPr>
            <p:ph type="body" sz="half" idx="19"/>
          </p:nvPr>
        </p:nvSpPr>
        <p:spPr>
          <a:xfrm>
            <a:off x="10500394" y="15447077"/>
            <a:ext cx="7924961" cy="2109405"/>
          </a:xfrm>
        </p:spPr>
        <p:txBody>
          <a:bodyPr anchor="t">
            <a:normAutofit/>
          </a:bodyPr>
          <a:lstStyle>
            <a:lvl1pPr marL="0" indent="0">
              <a:buNone/>
              <a:defRPr sz="448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smtClean="0"/>
              <a:t>Click to edit Master text styles</a:t>
            </a:r>
          </a:p>
        </p:txBody>
      </p:sp>
      <p:sp>
        <p:nvSpPr>
          <p:cNvPr id="14" name="Text Placeholder 4"/>
          <p:cNvSpPr>
            <a:spLocks noGrp="1"/>
          </p:cNvSpPr>
          <p:nvPr>
            <p:ph type="body" sz="quarter" idx="13"/>
          </p:nvPr>
        </p:nvSpPr>
        <p:spPr>
          <a:xfrm>
            <a:off x="19241701" y="13603037"/>
            <a:ext cx="7918769" cy="1844038"/>
          </a:xfrm>
        </p:spPr>
        <p:txBody>
          <a:bodyPr anchor="b">
            <a:noAutofit/>
          </a:bodyPr>
          <a:lstStyle>
            <a:lvl1pPr marL="0" indent="0">
              <a:buNone/>
              <a:defRPr sz="7680" b="0">
                <a:solidFill>
                  <a:schemeClr val="bg2">
                    <a:lumMod val="40000"/>
                    <a:lumOff val="60000"/>
                  </a:schemeClr>
                </a:solidFill>
              </a:defRPr>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31" name="Picture Placeholder 2"/>
          <p:cNvSpPr>
            <a:spLocks noGrp="1" noChangeAspect="1"/>
          </p:cNvSpPr>
          <p:nvPr>
            <p:ph type="pic" idx="22"/>
          </p:nvPr>
        </p:nvSpPr>
        <p:spPr>
          <a:xfrm>
            <a:off x="19241698" y="7071360"/>
            <a:ext cx="7918769" cy="4876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5120"/>
            </a:lvl1pPr>
            <a:lvl2pPr marL="1463040" indent="0">
              <a:buNone/>
              <a:defRPr sz="5120"/>
            </a:lvl2pPr>
            <a:lvl3pPr marL="2926080" indent="0">
              <a:buNone/>
              <a:defRPr sz="5120"/>
            </a:lvl3pPr>
            <a:lvl4pPr marL="4389120" indent="0">
              <a:buNone/>
              <a:defRPr sz="5120"/>
            </a:lvl4pPr>
            <a:lvl5pPr marL="5852160" indent="0">
              <a:buNone/>
              <a:defRPr sz="5120"/>
            </a:lvl5pPr>
            <a:lvl6pPr marL="7315200" indent="0">
              <a:buNone/>
              <a:defRPr sz="5120"/>
            </a:lvl6pPr>
            <a:lvl7pPr marL="8778240" indent="0">
              <a:buNone/>
              <a:defRPr sz="5120"/>
            </a:lvl7pPr>
            <a:lvl8pPr marL="10241280" indent="0">
              <a:buNone/>
              <a:defRPr sz="5120"/>
            </a:lvl8pPr>
            <a:lvl9pPr marL="11704320" indent="0">
              <a:buNone/>
              <a:defRPr sz="5120"/>
            </a:lvl9pPr>
          </a:lstStyle>
          <a:p>
            <a:r>
              <a:rPr lang="en-US" smtClean="0"/>
              <a:t>Click icon to add picture</a:t>
            </a:r>
            <a:endParaRPr lang="en-US" dirty="0"/>
          </a:p>
        </p:txBody>
      </p:sp>
      <p:sp>
        <p:nvSpPr>
          <p:cNvPr id="24" name="Text Placeholder 3"/>
          <p:cNvSpPr>
            <a:spLocks noGrp="1"/>
          </p:cNvSpPr>
          <p:nvPr>
            <p:ph type="body" sz="half" idx="20"/>
          </p:nvPr>
        </p:nvSpPr>
        <p:spPr>
          <a:xfrm>
            <a:off x="19241368" y="15447070"/>
            <a:ext cx="7929256" cy="2109405"/>
          </a:xfrm>
        </p:spPr>
        <p:txBody>
          <a:bodyPr anchor="t">
            <a:normAutofit/>
          </a:bodyPr>
          <a:lstStyle>
            <a:lvl1pPr marL="0" indent="0">
              <a:buNone/>
              <a:defRPr sz="448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smtClean="0"/>
              <a:t>Click to edit Master text styles</a:t>
            </a:r>
          </a:p>
        </p:txBody>
      </p:sp>
      <p:cxnSp>
        <p:nvCxnSpPr>
          <p:cNvPr id="19" name="Straight Connector 18"/>
          <p:cNvCxnSpPr/>
          <p:nvPr/>
        </p:nvCxnSpPr>
        <p:spPr>
          <a:xfrm>
            <a:off x="10063202" y="6827520"/>
            <a:ext cx="0" cy="1267968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8802908" y="6827520"/>
            <a:ext cx="0" cy="1269402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8/16/2015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90644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8/16/2015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9520212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427217" y="1376686"/>
            <a:ext cx="4733255" cy="1864360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762110" y="2474256"/>
            <a:ext cx="20047723" cy="175460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419270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81843" y="5852162"/>
            <a:ext cx="13990320" cy="139242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664940" y="5852162"/>
            <a:ext cx="13990320" cy="139242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6538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1843" y="5381922"/>
            <a:ext cx="13921740" cy="2642237"/>
          </a:xfrm>
        </p:spPr>
        <p:txBody>
          <a:bodyPr anchor="b">
            <a:normAutofit/>
          </a:bodyPr>
          <a:lstStyle>
            <a:lvl1pPr marL="0" indent="0">
              <a:spcBef>
                <a:spcPts val="0"/>
              </a:spcBef>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4" name="Content Placeholder 3"/>
          <p:cNvSpPr>
            <a:spLocks noGrp="1"/>
          </p:cNvSpPr>
          <p:nvPr>
            <p:ph sz="half" idx="2"/>
          </p:nvPr>
        </p:nvSpPr>
        <p:spPr>
          <a:xfrm>
            <a:off x="2281843" y="8024162"/>
            <a:ext cx="13921740" cy="117776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664941" y="5381923"/>
            <a:ext cx="13990323" cy="2642234"/>
          </a:xfrm>
        </p:spPr>
        <p:txBody>
          <a:bodyPr anchor="b"/>
          <a:lstStyle>
            <a:lvl1pPr marL="0" indent="0">
              <a:spcBef>
                <a:spcPts val="0"/>
              </a:spcBef>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6" name="Content Placeholder 5"/>
          <p:cNvSpPr>
            <a:spLocks noGrp="1"/>
          </p:cNvSpPr>
          <p:nvPr>
            <p:ph sz="quarter" idx="4"/>
          </p:nvPr>
        </p:nvSpPr>
        <p:spPr>
          <a:xfrm>
            <a:off x="16664941" y="8024162"/>
            <a:ext cx="13990323" cy="117776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8/16/2015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00624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8/16/2015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92457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0676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71370" y="1463042"/>
            <a:ext cx="10616184" cy="5120630"/>
          </a:xfrm>
        </p:spPr>
        <p:txBody>
          <a:bodyPr anchor="b">
            <a:normAutofit/>
          </a:bodyPr>
          <a:lstStyle>
            <a:lvl1pPr>
              <a:defRPr sz="8640" b="0"/>
            </a:lvl1pPr>
          </a:lstStyle>
          <a:p>
            <a:r>
              <a:rPr lang="en-US" smtClean="0"/>
              <a:t>Click to edit Master title style</a:t>
            </a:r>
            <a:endParaRPr lang="en-US" dirty="0"/>
          </a:p>
        </p:txBody>
      </p:sp>
      <p:sp>
        <p:nvSpPr>
          <p:cNvPr id="3" name="Content Placeholder 2"/>
          <p:cNvSpPr>
            <a:spLocks noGrp="1"/>
          </p:cNvSpPr>
          <p:nvPr>
            <p:ph idx="1"/>
          </p:nvPr>
        </p:nvSpPr>
        <p:spPr>
          <a:xfrm>
            <a:off x="13990320" y="3169920"/>
            <a:ext cx="16664940" cy="1560576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71370" y="6583678"/>
            <a:ext cx="10616184" cy="12192003"/>
          </a:xfrm>
        </p:spPr>
        <p:txBody>
          <a:bodyPr>
            <a:normAutofit/>
          </a:bodyPr>
          <a:lstStyle>
            <a:lvl1pPr marL="0" indent="0">
              <a:lnSpc>
                <a:spcPct val="90000"/>
              </a:lnSpc>
              <a:buNone/>
              <a:defRPr sz="4320"/>
            </a:lvl1pPr>
            <a:lvl2pPr marL="1234440" indent="0">
              <a:buNone/>
              <a:defRPr sz="3240"/>
            </a:lvl2pPr>
            <a:lvl3pPr marL="2468880" indent="0">
              <a:buNone/>
              <a:defRPr sz="2700"/>
            </a:lvl3pPr>
            <a:lvl4pPr marL="3703320" indent="0">
              <a:buNone/>
              <a:defRPr sz="2430"/>
            </a:lvl4pPr>
            <a:lvl5pPr marL="4937760" indent="0">
              <a:buNone/>
              <a:defRPr sz="2430"/>
            </a:lvl5pPr>
            <a:lvl6pPr marL="6172200" indent="0">
              <a:buNone/>
              <a:defRPr sz="2430"/>
            </a:lvl6pPr>
            <a:lvl7pPr marL="7406640" indent="0">
              <a:buNone/>
              <a:defRPr sz="2430"/>
            </a:lvl7pPr>
            <a:lvl8pPr marL="8641080" indent="0">
              <a:buNone/>
              <a:defRPr sz="2430"/>
            </a:lvl8pPr>
            <a:lvl9pPr marL="9875520" indent="0">
              <a:buNone/>
              <a:defRPr sz="243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smtClean="0"/>
              <a:t>8/16/2015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3597169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71370" y="1463040"/>
            <a:ext cx="10616184" cy="5120640"/>
          </a:xfrm>
        </p:spPr>
        <p:txBody>
          <a:bodyPr anchor="b">
            <a:normAutofit/>
          </a:bodyPr>
          <a:lstStyle>
            <a:lvl1pPr>
              <a:defRPr sz="8640" b="0"/>
            </a:lvl1pPr>
          </a:lstStyle>
          <a:p>
            <a:r>
              <a:rPr lang="en-US" smtClean="0"/>
              <a:t>Click to edit Master title style</a:t>
            </a:r>
            <a:endParaRPr lang="en-US" dirty="0"/>
          </a:p>
        </p:txBody>
      </p:sp>
      <p:sp>
        <p:nvSpPr>
          <p:cNvPr id="3" name="Picture Placeholder 2"/>
          <p:cNvSpPr>
            <a:spLocks noGrp="1"/>
          </p:cNvSpPr>
          <p:nvPr>
            <p:ph type="pic" idx="1"/>
          </p:nvPr>
        </p:nvSpPr>
        <p:spPr>
          <a:xfrm>
            <a:off x="13990320" y="3169920"/>
            <a:ext cx="16664940" cy="1560576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r>
              <a:rPr lang="en-US" smtClean="0"/>
              <a:t>Click icon to add picture</a:t>
            </a:r>
            <a:endParaRPr lang="en-US" dirty="0"/>
          </a:p>
        </p:txBody>
      </p:sp>
      <p:sp>
        <p:nvSpPr>
          <p:cNvPr id="4" name="Text Placeholder 3"/>
          <p:cNvSpPr>
            <a:spLocks noGrp="1"/>
          </p:cNvSpPr>
          <p:nvPr>
            <p:ph type="body" sz="half" idx="2"/>
          </p:nvPr>
        </p:nvSpPr>
        <p:spPr>
          <a:xfrm>
            <a:off x="2271370" y="6583680"/>
            <a:ext cx="10616184" cy="12192000"/>
          </a:xfrm>
        </p:spPr>
        <p:txBody>
          <a:bodyPr>
            <a:normAutofit/>
          </a:bodyPr>
          <a:lstStyle>
            <a:lvl1pPr marL="0" indent="0">
              <a:lnSpc>
                <a:spcPct val="90000"/>
              </a:lnSpc>
              <a:buNone/>
              <a:defRPr sz="4320"/>
            </a:lvl1pPr>
            <a:lvl2pPr marL="1234440" indent="0">
              <a:buNone/>
              <a:defRPr sz="3240"/>
            </a:lvl2pPr>
            <a:lvl3pPr marL="2468880" indent="0">
              <a:buNone/>
              <a:defRPr sz="2700"/>
            </a:lvl3pPr>
            <a:lvl4pPr marL="3703320" indent="0">
              <a:buNone/>
              <a:defRPr sz="2430"/>
            </a:lvl4pPr>
            <a:lvl5pPr marL="4937760" indent="0">
              <a:buNone/>
              <a:defRPr sz="2430"/>
            </a:lvl5pPr>
            <a:lvl6pPr marL="6172200" indent="0">
              <a:buNone/>
              <a:defRPr sz="2430"/>
            </a:lvl6pPr>
            <a:lvl7pPr marL="7406640" indent="0">
              <a:buNone/>
              <a:defRPr sz="2430"/>
            </a:lvl7pPr>
            <a:lvl8pPr marL="8641080" indent="0">
              <a:buNone/>
              <a:defRPr sz="2430"/>
            </a:lvl8pPr>
            <a:lvl9pPr marL="9875520" indent="0">
              <a:buNone/>
              <a:defRPr sz="243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6854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1843" y="1170432"/>
            <a:ext cx="28392120" cy="42417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81843" y="5852162"/>
            <a:ext cx="28392120" cy="1392427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63140" y="20340322"/>
            <a:ext cx="7406640" cy="1168400"/>
          </a:xfrm>
          <a:prstGeom prst="rect">
            <a:avLst/>
          </a:prstGeom>
        </p:spPr>
        <p:txBody>
          <a:bodyPr vert="horz" lIns="91440" tIns="45720" rIns="91440" bIns="45720" rtlCol="0" anchor="ctr"/>
          <a:lstStyle>
            <a:lvl1pPr algn="l">
              <a:defRPr sz="2970">
                <a:solidFill>
                  <a:schemeClr val="tx1">
                    <a:lumMod val="65000"/>
                    <a:lumOff val="35000"/>
                  </a:schemeClr>
                </a:solidFill>
              </a:defRPr>
            </a:lvl1pPr>
          </a:lstStyle>
          <a:p>
            <a:fld id="{B61BEF0D-F0BB-DE4B-95CE-6DB70DBA9567}" type="datetimeFigureOut">
              <a:rPr lang="en-US" smtClean="0"/>
              <a:pPr/>
              <a:t>8/16/2015</a:t>
            </a:fld>
            <a:endParaRPr lang="en-US" dirty="0"/>
          </a:p>
        </p:txBody>
      </p:sp>
      <p:sp>
        <p:nvSpPr>
          <p:cNvPr id="5" name="Footer Placeholder 4"/>
          <p:cNvSpPr>
            <a:spLocks noGrp="1"/>
          </p:cNvSpPr>
          <p:nvPr>
            <p:ph type="ftr" sz="quarter" idx="3"/>
          </p:nvPr>
        </p:nvSpPr>
        <p:spPr>
          <a:xfrm>
            <a:off x="10904220" y="20340322"/>
            <a:ext cx="11109960" cy="1168400"/>
          </a:xfrm>
          <a:prstGeom prst="rect">
            <a:avLst/>
          </a:prstGeom>
        </p:spPr>
        <p:txBody>
          <a:bodyPr vert="horz" lIns="91440" tIns="45720" rIns="91440" bIns="45720" rtlCol="0" anchor="ctr"/>
          <a:lstStyle>
            <a:lvl1pPr algn="ctr">
              <a:defRPr sz="297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23267323" y="20340322"/>
            <a:ext cx="7406640" cy="1168400"/>
          </a:xfrm>
          <a:prstGeom prst="rect">
            <a:avLst/>
          </a:prstGeom>
        </p:spPr>
        <p:txBody>
          <a:bodyPr vert="horz" lIns="91440" tIns="45720" rIns="91440" bIns="45720" rtlCol="0" anchor="ctr"/>
          <a:lstStyle>
            <a:lvl1pPr algn="r">
              <a:defRPr sz="297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023466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Wingdings 2" pitchFamily="18" charset="2"/>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Wingdings 2" pitchFamily="18" charset="2"/>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Wingdings 2" pitchFamily="18" charset="2"/>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Wingdings 2" pitchFamily="18" charset="2"/>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Wingdings 2" pitchFamily="18" charset="2"/>
        <a:buChar char=""/>
        <a:defRPr sz="4860" kern="1200">
          <a:solidFill>
            <a:schemeClr val="tx1"/>
          </a:solidFill>
          <a:latin typeface="+mn-lt"/>
          <a:ea typeface="+mn-ea"/>
          <a:cs typeface="+mn-cs"/>
        </a:defRPr>
      </a:lvl5pPr>
      <a:lvl6pPr marL="6789420" indent="-617220" algn="l" defTabSz="2468880" rtl="0" eaLnBrk="1" latinLnBrk="0" hangingPunct="1">
        <a:spcBef>
          <a:spcPct val="20000"/>
        </a:spcBef>
        <a:buFont typeface="Wingdings 2" pitchFamily="18" charset="2"/>
        <a:buChar char=""/>
        <a:defRPr sz="4860" kern="1200">
          <a:solidFill>
            <a:schemeClr val="tx1"/>
          </a:solidFill>
          <a:latin typeface="+mn-lt"/>
          <a:ea typeface="+mn-ea"/>
          <a:cs typeface="+mn-cs"/>
        </a:defRPr>
      </a:lvl6pPr>
      <a:lvl7pPr marL="8023860" indent="-617220" algn="l" defTabSz="2468880" rtl="0" eaLnBrk="1" latinLnBrk="0" hangingPunct="1">
        <a:spcBef>
          <a:spcPct val="20000"/>
        </a:spcBef>
        <a:buFont typeface="Wingdings 2" pitchFamily="18" charset="2"/>
        <a:buChar char=""/>
        <a:defRPr sz="4860" kern="1200">
          <a:solidFill>
            <a:schemeClr val="tx1"/>
          </a:solidFill>
          <a:latin typeface="+mn-lt"/>
          <a:ea typeface="+mn-ea"/>
          <a:cs typeface="+mn-cs"/>
        </a:defRPr>
      </a:lvl7pPr>
      <a:lvl8pPr marL="9258300" indent="-617220" algn="l" defTabSz="2468880" rtl="0" eaLnBrk="1" latinLnBrk="0" hangingPunct="1">
        <a:spcBef>
          <a:spcPct val="20000"/>
        </a:spcBef>
        <a:buFont typeface="Wingdings 2" pitchFamily="18" charset="2"/>
        <a:buChar char=""/>
        <a:defRPr sz="4860" kern="1200">
          <a:solidFill>
            <a:schemeClr val="tx1"/>
          </a:solidFill>
          <a:latin typeface="+mn-lt"/>
          <a:ea typeface="+mn-ea"/>
          <a:cs typeface="+mn-cs"/>
        </a:defRPr>
      </a:lvl8pPr>
      <a:lvl9pPr marL="10492740" indent="-617220" algn="l" defTabSz="2468880" rtl="0" eaLnBrk="1" latinLnBrk="0" hangingPunct="1">
        <a:spcBef>
          <a:spcPct val="20000"/>
        </a:spcBef>
        <a:buFont typeface="Wingdings 2" pitchFamily="18" charset="2"/>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1843" y="1170432"/>
            <a:ext cx="28392120" cy="42417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81843" y="5852162"/>
            <a:ext cx="28392120" cy="1392427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63140" y="20340322"/>
            <a:ext cx="7406640" cy="1168400"/>
          </a:xfrm>
          <a:prstGeom prst="rect">
            <a:avLst/>
          </a:prstGeom>
        </p:spPr>
        <p:txBody>
          <a:bodyPr vert="horz" lIns="91440" tIns="45720" rIns="91440" bIns="45720" rtlCol="0" anchor="ctr"/>
          <a:lstStyle>
            <a:lvl1pPr algn="l">
              <a:defRPr sz="2970">
                <a:solidFill>
                  <a:schemeClr val="tx1">
                    <a:lumMod val="65000"/>
                    <a:lumOff val="35000"/>
                  </a:schemeClr>
                </a:solidFill>
              </a:defRPr>
            </a:lvl1pPr>
          </a:lstStyle>
          <a:p>
            <a:fld id="{B61BEF0D-F0BB-DE4B-95CE-6DB70DBA9567}" type="datetimeFigureOut">
              <a:rPr lang="en-US" smtClean="0"/>
              <a:pPr/>
              <a:t>8/16/2015</a:t>
            </a:fld>
            <a:endParaRPr lang="en-US" dirty="0"/>
          </a:p>
        </p:txBody>
      </p:sp>
      <p:sp>
        <p:nvSpPr>
          <p:cNvPr id="5" name="Footer Placeholder 4"/>
          <p:cNvSpPr>
            <a:spLocks noGrp="1"/>
          </p:cNvSpPr>
          <p:nvPr>
            <p:ph type="ftr" sz="quarter" idx="3"/>
          </p:nvPr>
        </p:nvSpPr>
        <p:spPr>
          <a:xfrm>
            <a:off x="10904220" y="20340322"/>
            <a:ext cx="11109960" cy="1168400"/>
          </a:xfrm>
          <a:prstGeom prst="rect">
            <a:avLst/>
          </a:prstGeom>
        </p:spPr>
        <p:txBody>
          <a:bodyPr vert="horz" lIns="91440" tIns="45720" rIns="91440" bIns="45720" rtlCol="0" anchor="ctr"/>
          <a:lstStyle>
            <a:lvl1pPr algn="ctr">
              <a:defRPr sz="297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23267323" y="20340322"/>
            <a:ext cx="7406640" cy="1168400"/>
          </a:xfrm>
          <a:prstGeom prst="rect">
            <a:avLst/>
          </a:prstGeom>
        </p:spPr>
        <p:txBody>
          <a:bodyPr vert="horz" lIns="91440" tIns="45720" rIns="91440" bIns="45720" rtlCol="0" anchor="ctr"/>
          <a:lstStyle>
            <a:lvl1pPr algn="r">
              <a:defRPr sz="297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97406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Wingdings 2" pitchFamily="18" charset="2"/>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Wingdings 2" pitchFamily="18" charset="2"/>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Wingdings 2" pitchFamily="18" charset="2"/>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Wingdings 2" pitchFamily="18" charset="2"/>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Wingdings 2" pitchFamily="18" charset="2"/>
        <a:buChar char=""/>
        <a:defRPr sz="4860" kern="1200">
          <a:solidFill>
            <a:schemeClr val="tx1"/>
          </a:solidFill>
          <a:latin typeface="+mn-lt"/>
          <a:ea typeface="+mn-ea"/>
          <a:cs typeface="+mn-cs"/>
        </a:defRPr>
      </a:lvl5pPr>
      <a:lvl6pPr marL="6789420" indent="-617220" algn="l" defTabSz="2468880" rtl="0" eaLnBrk="1" latinLnBrk="0" hangingPunct="1">
        <a:spcBef>
          <a:spcPct val="20000"/>
        </a:spcBef>
        <a:buFont typeface="Wingdings 2" pitchFamily="18" charset="2"/>
        <a:buChar char=""/>
        <a:defRPr sz="4860" kern="1200">
          <a:solidFill>
            <a:schemeClr val="tx1"/>
          </a:solidFill>
          <a:latin typeface="+mn-lt"/>
          <a:ea typeface="+mn-ea"/>
          <a:cs typeface="+mn-cs"/>
        </a:defRPr>
      </a:lvl6pPr>
      <a:lvl7pPr marL="8023860" indent="-617220" algn="l" defTabSz="2468880" rtl="0" eaLnBrk="1" latinLnBrk="0" hangingPunct="1">
        <a:spcBef>
          <a:spcPct val="20000"/>
        </a:spcBef>
        <a:buFont typeface="Wingdings 2" pitchFamily="18" charset="2"/>
        <a:buChar char=""/>
        <a:defRPr sz="4860" kern="1200">
          <a:solidFill>
            <a:schemeClr val="tx1"/>
          </a:solidFill>
          <a:latin typeface="+mn-lt"/>
          <a:ea typeface="+mn-ea"/>
          <a:cs typeface="+mn-cs"/>
        </a:defRPr>
      </a:lvl7pPr>
      <a:lvl8pPr marL="9258300" indent="-617220" algn="l" defTabSz="2468880" rtl="0" eaLnBrk="1" latinLnBrk="0" hangingPunct="1">
        <a:spcBef>
          <a:spcPct val="20000"/>
        </a:spcBef>
        <a:buFont typeface="Wingdings 2" pitchFamily="18" charset="2"/>
        <a:buChar char=""/>
        <a:defRPr sz="4860" kern="1200">
          <a:solidFill>
            <a:schemeClr val="tx1"/>
          </a:solidFill>
          <a:latin typeface="+mn-lt"/>
          <a:ea typeface="+mn-ea"/>
          <a:cs typeface="+mn-cs"/>
        </a:defRPr>
      </a:lvl8pPr>
      <a:lvl9pPr marL="10492740" indent="-617220" algn="l" defTabSz="2468880" rtl="0" eaLnBrk="1" latinLnBrk="0" hangingPunct="1">
        <a:spcBef>
          <a:spcPct val="20000"/>
        </a:spcBef>
        <a:buFont typeface="Wingdings 2" pitchFamily="18" charset="2"/>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22677955" y="5364480"/>
            <a:ext cx="10149840" cy="902208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20483395" y="-1463040"/>
            <a:ext cx="5760720" cy="512064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22677955" y="19507200"/>
            <a:ext cx="3566160" cy="316992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554357" y="8534400"/>
            <a:ext cx="15087600" cy="134112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3023237" y="9265920"/>
            <a:ext cx="8503920" cy="755904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27884318" y="0"/>
            <a:ext cx="2468880" cy="351826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744956" y="1448698"/>
            <a:ext cx="25399368" cy="4481696"/>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979720" y="6569362"/>
            <a:ext cx="24161954" cy="134255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27180082" y="5806337"/>
            <a:ext cx="3169917" cy="823172"/>
          </a:xfrm>
          <a:prstGeom prst="rect">
            <a:avLst/>
          </a:prstGeom>
        </p:spPr>
        <p:txBody>
          <a:bodyPr vert="horz" lIns="91440" tIns="45720" rIns="91440" bIns="45720" rtlCol="0" anchor="t"/>
          <a:lstStyle>
            <a:lvl1pPr algn="l">
              <a:defRPr sz="3520" b="0" i="0">
                <a:solidFill>
                  <a:schemeClr val="tx1">
                    <a:tint val="75000"/>
                    <a:alpha val="60000"/>
                  </a:schemeClr>
                </a:solidFill>
              </a:defRPr>
            </a:lvl1pPr>
          </a:lstStyle>
          <a:p>
            <a:fld id="{B61BEF0D-F0BB-DE4B-95CE-6DB70DBA9567}" type="datetimeFigureOut">
              <a:rPr lang="en-US" smtClean="0"/>
              <a:pPr/>
              <a:t>8/16/2015</a:t>
            </a:fld>
            <a:endParaRPr lang="en-US" dirty="0"/>
          </a:p>
        </p:txBody>
      </p:sp>
      <p:sp>
        <p:nvSpPr>
          <p:cNvPr id="5" name="Footer Placeholder 4"/>
          <p:cNvSpPr>
            <a:spLocks noGrp="1"/>
          </p:cNvSpPr>
          <p:nvPr>
            <p:ph type="ftr" sz="quarter" idx="3"/>
          </p:nvPr>
        </p:nvSpPr>
        <p:spPr>
          <a:xfrm rot="5400000">
            <a:off x="23211967" y="10397055"/>
            <a:ext cx="12351344" cy="823176"/>
          </a:xfrm>
          <a:prstGeom prst="rect">
            <a:avLst/>
          </a:prstGeom>
        </p:spPr>
        <p:txBody>
          <a:bodyPr vert="horz" lIns="91440" tIns="45720" rIns="91440" bIns="45720" rtlCol="0" anchor="b"/>
          <a:lstStyle>
            <a:lvl1pPr algn="l">
              <a:defRPr sz="352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27959153" y="946357"/>
            <a:ext cx="2263727" cy="2456598"/>
          </a:xfrm>
          <a:prstGeom prst="rect">
            <a:avLst/>
          </a:prstGeom>
        </p:spPr>
        <p:txBody>
          <a:bodyPr vert="horz" lIns="91440" tIns="45720" rIns="91440" bIns="45720" rtlCol="0" anchor="b"/>
          <a:lstStyle>
            <a:lvl1pPr algn="ctr">
              <a:defRPr sz="8963"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4341121"/>
      </p:ext>
    </p:extLst>
  </p:cSld>
  <p:clrMap bg1="dk1" tx1="lt1" bg2="dk2" tx2="lt2" accent1="accent1" accent2="accent2" accent3="accent3" accent4="accent4" accent5="accent5" accent6="accent6" hlink="hlink" folHlink="folHlink"/>
  <p:sldLayoutIdLst>
    <p:sldLayoutId id="2147484088" r:id="rId1"/>
    <p:sldLayoutId id="2147484089" r:id="rId2"/>
    <p:sldLayoutId id="2147484090" r:id="rId3"/>
    <p:sldLayoutId id="2147484091" r:id="rId4"/>
    <p:sldLayoutId id="2147484092" r:id="rId5"/>
    <p:sldLayoutId id="2147484093" r:id="rId6"/>
    <p:sldLayoutId id="2147484094" r:id="rId7"/>
    <p:sldLayoutId id="2147484095" r:id="rId8"/>
    <p:sldLayoutId id="2147484096" r:id="rId9"/>
    <p:sldLayoutId id="2147484097" r:id="rId10"/>
    <p:sldLayoutId id="2147484098" r:id="rId11"/>
    <p:sldLayoutId id="2147484099" r:id="rId12"/>
    <p:sldLayoutId id="2147484100" r:id="rId13"/>
    <p:sldLayoutId id="2147484101" r:id="rId14"/>
    <p:sldLayoutId id="2147484102" r:id="rId15"/>
    <p:sldLayoutId id="2147484103" r:id="rId16"/>
    <p:sldLayoutId id="2147484104" r:id="rId17"/>
  </p:sldLayoutIdLst>
  <p:txStyles>
    <p:titleStyle>
      <a:lvl1pPr algn="l" defTabSz="1463062" rtl="0" eaLnBrk="1" latinLnBrk="0" hangingPunct="1">
        <a:spcBef>
          <a:spcPct val="0"/>
        </a:spcBef>
        <a:buNone/>
        <a:defRPr sz="1344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097299" indent="-1097299" algn="l" defTabSz="1463062" rtl="0" eaLnBrk="1" latinLnBrk="0" hangingPunct="1">
        <a:spcBef>
          <a:spcPts val="3200"/>
        </a:spcBef>
        <a:spcAft>
          <a:spcPts val="0"/>
        </a:spcAft>
        <a:buClr>
          <a:schemeClr val="bg2">
            <a:lumMod val="40000"/>
            <a:lumOff val="60000"/>
          </a:schemeClr>
        </a:buClr>
        <a:buSzPct val="80000"/>
        <a:buFont typeface="Wingdings 3" charset="2"/>
        <a:buChar char=""/>
        <a:defRPr sz="6400" b="0" i="0" kern="1200">
          <a:solidFill>
            <a:schemeClr val="tx1"/>
          </a:solidFill>
          <a:latin typeface="+mj-lt"/>
          <a:ea typeface="+mj-ea"/>
          <a:cs typeface="+mj-cs"/>
        </a:defRPr>
      </a:lvl1pPr>
      <a:lvl2pPr marL="2377478" indent="-914416" algn="l" defTabSz="1463062" rtl="0" eaLnBrk="1" latinLnBrk="0" hangingPunct="1">
        <a:spcBef>
          <a:spcPts val="3200"/>
        </a:spcBef>
        <a:spcAft>
          <a:spcPts val="0"/>
        </a:spcAft>
        <a:buClr>
          <a:schemeClr val="bg2">
            <a:lumMod val="40000"/>
            <a:lumOff val="60000"/>
          </a:schemeClr>
        </a:buClr>
        <a:buSzPct val="80000"/>
        <a:buFont typeface="Wingdings 3" charset="2"/>
        <a:buChar char=""/>
        <a:defRPr sz="5760" b="0" i="0" kern="1200">
          <a:solidFill>
            <a:schemeClr val="tx1"/>
          </a:solidFill>
          <a:latin typeface="+mj-lt"/>
          <a:ea typeface="+mj-ea"/>
          <a:cs typeface="+mj-cs"/>
        </a:defRPr>
      </a:lvl2pPr>
      <a:lvl3pPr marL="3657664" indent="-731533" algn="l" defTabSz="1463062" rtl="0" eaLnBrk="1" latinLnBrk="0" hangingPunct="1">
        <a:spcBef>
          <a:spcPts val="3200"/>
        </a:spcBef>
        <a:spcAft>
          <a:spcPts val="0"/>
        </a:spcAft>
        <a:buClr>
          <a:schemeClr val="bg2">
            <a:lumMod val="40000"/>
            <a:lumOff val="60000"/>
          </a:schemeClr>
        </a:buClr>
        <a:buSzPct val="80000"/>
        <a:buFont typeface="Wingdings 3" charset="2"/>
        <a:buChar char=""/>
        <a:defRPr sz="5120" b="0" i="0" kern="1200">
          <a:solidFill>
            <a:schemeClr val="tx1"/>
          </a:solidFill>
          <a:latin typeface="+mj-lt"/>
          <a:ea typeface="+mj-ea"/>
          <a:cs typeface="+mj-cs"/>
        </a:defRPr>
      </a:lvl3pPr>
      <a:lvl4pPr marL="5120726" indent="-731533" algn="l" defTabSz="1463062" rtl="0" eaLnBrk="1" latinLnBrk="0" hangingPunct="1">
        <a:spcBef>
          <a:spcPts val="3200"/>
        </a:spcBef>
        <a:spcAft>
          <a:spcPts val="0"/>
        </a:spcAft>
        <a:buClr>
          <a:schemeClr val="bg2">
            <a:lumMod val="40000"/>
            <a:lumOff val="60000"/>
          </a:schemeClr>
        </a:buClr>
        <a:buSzPct val="80000"/>
        <a:buFont typeface="Wingdings 3" charset="2"/>
        <a:buChar char=""/>
        <a:defRPr sz="4480" b="0" i="0" kern="1200">
          <a:solidFill>
            <a:schemeClr val="tx1"/>
          </a:solidFill>
          <a:latin typeface="+mj-lt"/>
          <a:ea typeface="+mj-ea"/>
          <a:cs typeface="+mj-cs"/>
        </a:defRPr>
      </a:lvl4pPr>
      <a:lvl5pPr marL="6583789" indent="-731533" algn="l" defTabSz="1463062" rtl="0" eaLnBrk="1" latinLnBrk="0" hangingPunct="1">
        <a:spcBef>
          <a:spcPts val="3200"/>
        </a:spcBef>
        <a:spcAft>
          <a:spcPts val="0"/>
        </a:spcAft>
        <a:buClr>
          <a:schemeClr val="bg2">
            <a:lumMod val="40000"/>
            <a:lumOff val="60000"/>
          </a:schemeClr>
        </a:buClr>
        <a:buSzPct val="80000"/>
        <a:buFont typeface="Wingdings 3" charset="2"/>
        <a:buChar char=""/>
        <a:defRPr sz="4480" b="0" i="0" kern="1200">
          <a:solidFill>
            <a:schemeClr val="tx1"/>
          </a:solidFill>
          <a:latin typeface="+mj-lt"/>
          <a:ea typeface="+mj-ea"/>
          <a:cs typeface="+mj-cs"/>
        </a:defRPr>
      </a:lvl5pPr>
      <a:lvl6pPr marL="8046854" indent="-731533" algn="l" defTabSz="1463062" rtl="0" eaLnBrk="1" latinLnBrk="0" hangingPunct="1">
        <a:spcBef>
          <a:spcPts val="3200"/>
        </a:spcBef>
        <a:spcAft>
          <a:spcPts val="0"/>
        </a:spcAft>
        <a:buClr>
          <a:schemeClr val="bg2">
            <a:lumMod val="40000"/>
            <a:lumOff val="60000"/>
          </a:schemeClr>
        </a:buClr>
        <a:buSzPct val="80000"/>
        <a:buFont typeface="Wingdings 3" charset="2"/>
        <a:buChar char=""/>
        <a:defRPr sz="4480" b="0" i="0" kern="1200">
          <a:solidFill>
            <a:schemeClr val="tx1"/>
          </a:solidFill>
          <a:latin typeface="+mj-lt"/>
          <a:ea typeface="+mj-ea"/>
          <a:cs typeface="+mj-cs"/>
        </a:defRPr>
      </a:lvl6pPr>
      <a:lvl7pPr marL="9509917" indent="-731533" algn="l" defTabSz="1463062" rtl="0" eaLnBrk="1" latinLnBrk="0" hangingPunct="1">
        <a:spcBef>
          <a:spcPts val="3200"/>
        </a:spcBef>
        <a:spcAft>
          <a:spcPts val="0"/>
        </a:spcAft>
        <a:buClr>
          <a:schemeClr val="bg2">
            <a:lumMod val="40000"/>
            <a:lumOff val="60000"/>
          </a:schemeClr>
        </a:buClr>
        <a:buSzPct val="80000"/>
        <a:buFont typeface="Wingdings 3" charset="2"/>
        <a:buChar char=""/>
        <a:defRPr sz="4480" b="0" i="0" kern="1200">
          <a:solidFill>
            <a:schemeClr val="tx1"/>
          </a:solidFill>
          <a:latin typeface="+mj-lt"/>
          <a:ea typeface="+mj-ea"/>
          <a:cs typeface="+mj-cs"/>
        </a:defRPr>
      </a:lvl7pPr>
      <a:lvl8pPr marL="10972982" indent="-731533" algn="l" defTabSz="1463062" rtl="0" eaLnBrk="1" latinLnBrk="0" hangingPunct="1">
        <a:spcBef>
          <a:spcPts val="3200"/>
        </a:spcBef>
        <a:spcAft>
          <a:spcPts val="0"/>
        </a:spcAft>
        <a:buClr>
          <a:schemeClr val="bg2">
            <a:lumMod val="40000"/>
            <a:lumOff val="60000"/>
          </a:schemeClr>
        </a:buClr>
        <a:buSzPct val="80000"/>
        <a:buFont typeface="Wingdings 3" charset="2"/>
        <a:buChar char=""/>
        <a:defRPr sz="4480" b="0" i="0" kern="1200">
          <a:solidFill>
            <a:schemeClr val="tx1"/>
          </a:solidFill>
          <a:latin typeface="+mj-lt"/>
          <a:ea typeface="+mj-ea"/>
          <a:cs typeface="+mj-cs"/>
        </a:defRPr>
      </a:lvl8pPr>
      <a:lvl9pPr marL="12436045" indent="-731533" algn="l" defTabSz="1463062" rtl="0" eaLnBrk="1" latinLnBrk="0" hangingPunct="1">
        <a:spcBef>
          <a:spcPts val="3200"/>
        </a:spcBef>
        <a:spcAft>
          <a:spcPts val="0"/>
        </a:spcAft>
        <a:buClr>
          <a:schemeClr val="bg2">
            <a:lumMod val="40000"/>
            <a:lumOff val="60000"/>
          </a:schemeClr>
        </a:buClr>
        <a:buSzPct val="80000"/>
        <a:buFont typeface="Wingdings 3" charset="2"/>
        <a:buChar char=""/>
        <a:defRPr sz="4480" b="0" i="0" kern="1200">
          <a:solidFill>
            <a:schemeClr val="tx1"/>
          </a:solidFill>
          <a:latin typeface="+mj-lt"/>
          <a:ea typeface="+mj-ea"/>
          <a:cs typeface="+mj-cs"/>
        </a:defRPr>
      </a:lvl9pPr>
    </p:bodyStyle>
    <p:otherStyle>
      <a:defPPr>
        <a:defRPr lang="en-US"/>
      </a:defPPr>
      <a:lvl1pPr marL="0" algn="l" defTabSz="1463062" rtl="0" eaLnBrk="1" latinLnBrk="0" hangingPunct="1">
        <a:defRPr sz="5760" kern="1200">
          <a:solidFill>
            <a:schemeClr val="tx1"/>
          </a:solidFill>
          <a:latin typeface="+mn-lt"/>
          <a:ea typeface="+mn-ea"/>
          <a:cs typeface="+mn-cs"/>
        </a:defRPr>
      </a:lvl1pPr>
      <a:lvl2pPr marL="1463062" algn="l" defTabSz="1463062" rtl="0" eaLnBrk="1" latinLnBrk="0" hangingPunct="1">
        <a:defRPr sz="5760" kern="1200">
          <a:solidFill>
            <a:schemeClr val="tx1"/>
          </a:solidFill>
          <a:latin typeface="+mn-lt"/>
          <a:ea typeface="+mn-ea"/>
          <a:cs typeface="+mn-cs"/>
        </a:defRPr>
      </a:lvl2pPr>
      <a:lvl3pPr marL="2926128" algn="l" defTabSz="1463062" rtl="0" eaLnBrk="1" latinLnBrk="0" hangingPunct="1">
        <a:defRPr sz="5760" kern="1200">
          <a:solidFill>
            <a:schemeClr val="tx1"/>
          </a:solidFill>
          <a:latin typeface="+mn-lt"/>
          <a:ea typeface="+mn-ea"/>
          <a:cs typeface="+mn-cs"/>
        </a:defRPr>
      </a:lvl3pPr>
      <a:lvl4pPr marL="4389190" algn="l" defTabSz="1463062" rtl="0" eaLnBrk="1" latinLnBrk="0" hangingPunct="1">
        <a:defRPr sz="5760" kern="1200">
          <a:solidFill>
            <a:schemeClr val="tx1"/>
          </a:solidFill>
          <a:latin typeface="+mn-lt"/>
          <a:ea typeface="+mn-ea"/>
          <a:cs typeface="+mn-cs"/>
        </a:defRPr>
      </a:lvl4pPr>
      <a:lvl5pPr marL="5852259" algn="l" defTabSz="1463062" rtl="0" eaLnBrk="1" latinLnBrk="0" hangingPunct="1">
        <a:defRPr sz="5760" kern="1200">
          <a:solidFill>
            <a:schemeClr val="tx1"/>
          </a:solidFill>
          <a:latin typeface="+mn-lt"/>
          <a:ea typeface="+mn-ea"/>
          <a:cs typeface="+mn-cs"/>
        </a:defRPr>
      </a:lvl5pPr>
      <a:lvl6pPr marL="7315322" algn="l" defTabSz="1463062" rtl="0" eaLnBrk="1" latinLnBrk="0" hangingPunct="1">
        <a:defRPr sz="5760" kern="1200">
          <a:solidFill>
            <a:schemeClr val="tx1"/>
          </a:solidFill>
          <a:latin typeface="+mn-lt"/>
          <a:ea typeface="+mn-ea"/>
          <a:cs typeface="+mn-cs"/>
        </a:defRPr>
      </a:lvl6pPr>
      <a:lvl7pPr marL="8778387" algn="l" defTabSz="1463062" rtl="0" eaLnBrk="1" latinLnBrk="0" hangingPunct="1">
        <a:defRPr sz="5760" kern="1200">
          <a:solidFill>
            <a:schemeClr val="tx1"/>
          </a:solidFill>
          <a:latin typeface="+mn-lt"/>
          <a:ea typeface="+mn-ea"/>
          <a:cs typeface="+mn-cs"/>
        </a:defRPr>
      </a:lvl7pPr>
      <a:lvl8pPr marL="10241450" algn="l" defTabSz="1463062" rtl="0" eaLnBrk="1" latinLnBrk="0" hangingPunct="1">
        <a:defRPr sz="5760" kern="1200">
          <a:solidFill>
            <a:schemeClr val="tx1"/>
          </a:solidFill>
          <a:latin typeface="+mn-lt"/>
          <a:ea typeface="+mn-ea"/>
          <a:cs typeface="+mn-cs"/>
        </a:defRPr>
      </a:lvl8pPr>
      <a:lvl9pPr marL="11704515" algn="l" defTabSz="1463062" rtl="0" eaLnBrk="1" latinLnBrk="0" hangingPunct="1">
        <a:defRPr sz="576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9.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stomShape 1"/>
          <p:cNvSpPr/>
          <p:nvPr/>
        </p:nvSpPr>
        <p:spPr>
          <a:xfrm>
            <a:off x="4114800" y="374760"/>
            <a:ext cx="24688440" cy="1221480"/>
          </a:xfrm>
          <a:prstGeom prst="rect">
            <a:avLst/>
          </a:prstGeom>
          <a:noFill/>
          <a:ln>
            <a:noFill/>
          </a:ln>
        </p:spPr>
        <p:txBody>
          <a:bodyPr lIns="97920" tIns="244800" rIns="97920" bIns="244800" anchor="ctr"/>
          <a:lstStyle/>
          <a:p>
            <a:pPr algn="ctr">
              <a:lnSpc>
                <a:spcPct val="100000"/>
              </a:lnSpc>
            </a:pPr>
            <a:r>
              <a:rPr lang="en-US" sz="4800" b="1" dirty="0" smtClean="0">
                <a:latin typeface="Times New Roman" panose="02020603050405020304" pitchFamily="18" charset="0"/>
                <a:cs typeface="Times New Roman" panose="02020603050405020304" pitchFamily="18" charset="0"/>
              </a:rPr>
              <a:t>Project Portal</a:t>
            </a:r>
            <a:endParaRPr dirty="0">
              <a:latin typeface="Times New Roman" panose="02020603050405020304" pitchFamily="18" charset="0"/>
              <a:cs typeface="Times New Roman" panose="02020603050405020304" pitchFamily="18" charset="0"/>
            </a:endParaRPr>
          </a:p>
        </p:txBody>
      </p:sp>
      <p:sp>
        <p:nvSpPr>
          <p:cNvPr id="45" name="CustomShape 2"/>
          <p:cNvSpPr/>
          <p:nvPr/>
        </p:nvSpPr>
        <p:spPr>
          <a:xfrm>
            <a:off x="4114800" y="1600200"/>
            <a:ext cx="24688440" cy="1142640"/>
          </a:xfrm>
          <a:prstGeom prst="rect">
            <a:avLst/>
          </a:prstGeom>
          <a:noFill/>
          <a:ln>
            <a:noFill/>
          </a:ln>
        </p:spPr>
        <p:txBody>
          <a:bodyPr lIns="97920" tIns="97920" rIns="97920" bIns="97920" anchor="ctr"/>
          <a:lstStyle/>
          <a:p>
            <a:pPr algn="ctr">
              <a:lnSpc>
                <a:spcPct val="100000"/>
              </a:lnSpc>
            </a:pPr>
            <a:r>
              <a:rPr lang="en-US" sz="2800" dirty="0" smtClean="0">
                <a:latin typeface="Times New Roman" panose="02020603050405020304" pitchFamily="18" charset="0"/>
                <a:cs typeface="Times New Roman" panose="02020603050405020304" pitchFamily="18" charset="0"/>
              </a:rPr>
              <a:t>Daniel Card</a:t>
            </a:r>
          </a:p>
          <a:p>
            <a:pPr algn="ctr">
              <a:lnSpc>
                <a:spcPct val="100000"/>
              </a:lnSpc>
            </a:pPr>
            <a:r>
              <a:rPr lang="en-US" sz="2800" dirty="0" smtClean="0">
                <a:latin typeface="Times New Roman" panose="02020603050405020304" pitchFamily="18" charset="0"/>
                <a:cs typeface="Times New Roman" panose="02020603050405020304" pitchFamily="18" charset="0"/>
              </a:rPr>
              <a:t>Supervisor: Prof. Kenrick Mock, PhD</a:t>
            </a:r>
            <a:endParaRPr dirty="0">
              <a:latin typeface="Times New Roman" panose="02020603050405020304" pitchFamily="18" charset="0"/>
              <a:cs typeface="Times New Roman" panose="02020603050405020304" pitchFamily="18" charset="0"/>
            </a:endParaRPr>
          </a:p>
          <a:p>
            <a:pPr algn="ctr">
              <a:lnSpc>
                <a:spcPct val="100000"/>
              </a:lnSpc>
            </a:pPr>
            <a:r>
              <a:rPr lang="en-US" sz="2800" dirty="0" smtClean="0">
                <a:latin typeface="Times New Roman" panose="02020603050405020304" pitchFamily="18" charset="0"/>
                <a:cs typeface="Times New Roman" panose="02020603050405020304" pitchFamily="18" charset="0"/>
              </a:rPr>
              <a:t>University </a:t>
            </a:r>
            <a:r>
              <a:rPr lang="en-US" sz="2800" dirty="0">
                <a:latin typeface="Times New Roman" panose="02020603050405020304" pitchFamily="18" charset="0"/>
                <a:cs typeface="Times New Roman" panose="02020603050405020304" pitchFamily="18" charset="0"/>
              </a:rPr>
              <a:t>of </a:t>
            </a:r>
            <a:r>
              <a:rPr lang="en-US" sz="2800" dirty="0" smtClean="0">
                <a:latin typeface="Times New Roman" panose="02020603050405020304" pitchFamily="18" charset="0"/>
                <a:cs typeface="Times New Roman" panose="02020603050405020304" pitchFamily="18" charset="0"/>
              </a:rPr>
              <a:t>Alaska Anchorage, College of Engineering</a:t>
            </a:r>
            <a:endParaRPr dirty="0">
              <a:latin typeface="Times New Roman" panose="02020603050405020304" pitchFamily="18" charset="0"/>
              <a:cs typeface="Times New Roman" panose="02020603050405020304" pitchFamily="18" charset="0"/>
            </a:endParaRPr>
          </a:p>
        </p:txBody>
      </p:sp>
      <p:sp>
        <p:nvSpPr>
          <p:cNvPr id="46" name="CustomShape 3"/>
          <p:cNvSpPr/>
          <p:nvPr/>
        </p:nvSpPr>
        <p:spPr>
          <a:xfrm>
            <a:off x="0" y="20025360"/>
            <a:ext cx="32918400" cy="1920240"/>
          </a:xfrm>
          <a:prstGeom prst="rect">
            <a:avLst/>
          </a:prstGeom>
          <a:solidFill>
            <a:schemeClr val="bg2">
              <a:lumMod val="60000"/>
              <a:lumOff val="40000"/>
            </a:schemeClr>
          </a:solidFill>
          <a:ln>
            <a:noFill/>
          </a:ln>
        </p:spPr>
        <p:txBody>
          <a:bodyPr wrap="none" lIns="48960" tIns="24480" rIns="48960" bIns="24480"/>
          <a:lstStyle/>
          <a:p>
            <a:pPr algn="ctr">
              <a:lnSpc>
                <a:spcPct val="100000"/>
              </a:lnSpc>
            </a:pPr>
            <a:endParaRPr dirty="0">
              <a:latin typeface="Times New Roman" panose="02020603050405020304" pitchFamily="18" charset="0"/>
              <a:cs typeface="Times New Roman" panose="02020603050405020304" pitchFamily="18" charset="0"/>
            </a:endParaRPr>
          </a:p>
        </p:txBody>
      </p:sp>
      <p:sp>
        <p:nvSpPr>
          <p:cNvPr id="47" name="CustomShape 4"/>
          <p:cNvSpPr/>
          <p:nvPr/>
        </p:nvSpPr>
        <p:spPr>
          <a:xfrm>
            <a:off x="845640" y="20131996"/>
            <a:ext cx="1869840" cy="536760"/>
          </a:xfrm>
          <a:prstGeom prst="rect">
            <a:avLst/>
          </a:prstGeom>
          <a:noFill/>
          <a:ln>
            <a:noFill/>
          </a:ln>
        </p:spPr>
        <p:txBody>
          <a:bodyPr wrap="none" lIns="48960" tIns="24480" rIns="48960" bIns="24480"/>
          <a:lstStyle/>
          <a:p>
            <a:pPr>
              <a:lnSpc>
                <a:spcPct val="100000"/>
              </a:lnSpc>
            </a:pPr>
            <a:r>
              <a:rPr lang="en-US" sz="3200" b="1" dirty="0">
                <a:solidFill>
                  <a:schemeClr val="bg1"/>
                </a:solidFill>
                <a:latin typeface="Times New Roman" panose="02020603050405020304" pitchFamily="18" charset="0"/>
                <a:cs typeface="Times New Roman" panose="02020603050405020304" pitchFamily="18" charset="0"/>
              </a:rPr>
              <a:t>Contact</a:t>
            </a:r>
            <a:endParaRPr dirty="0">
              <a:solidFill>
                <a:schemeClr val="bg1"/>
              </a:solidFill>
              <a:latin typeface="Times New Roman" panose="02020603050405020304" pitchFamily="18" charset="0"/>
              <a:cs typeface="Times New Roman" panose="02020603050405020304" pitchFamily="18" charset="0"/>
            </a:endParaRPr>
          </a:p>
        </p:txBody>
      </p:sp>
      <p:grpSp>
        <p:nvGrpSpPr>
          <p:cNvPr id="15" name="Group 14"/>
          <p:cNvGrpSpPr/>
          <p:nvPr/>
        </p:nvGrpSpPr>
        <p:grpSpPr>
          <a:xfrm>
            <a:off x="1034073" y="3140023"/>
            <a:ext cx="6423660" cy="4802608"/>
            <a:chOff x="1097280" y="3200400"/>
            <a:chExt cx="9875160" cy="3522240"/>
          </a:xfrm>
        </p:grpSpPr>
        <p:sp>
          <p:nvSpPr>
            <p:cNvPr id="50" name="CustomShape 7"/>
            <p:cNvSpPr/>
            <p:nvPr/>
          </p:nvSpPr>
          <p:spPr>
            <a:xfrm>
              <a:off x="1097280" y="3657600"/>
              <a:ext cx="9875160" cy="3065040"/>
            </a:xfrm>
            <a:prstGeom prst="rect">
              <a:avLst/>
            </a:prstGeom>
            <a:solidFill>
              <a:srgbClr val="FFFFFF"/>
            </a:solidFill>
            <a:ln w="12600">
              <a:solidFill>
                <a:srgbClr val="376092"/>
              </a:solidFill>
              <a:round/>
            </a:ln>
          </p:spPr>
          <p:txBody>
            <a:bodyPr lIns="97920" tIns="97920" rIns="97920" bIns="97920"/>
            <a:lstStyle/>
            <a:p>
              <a:pPr>
                <a:lnSpc>
                  <a:spcPct val="150000"/>
                </a:lnSpc>
                <a:spcAft>
                  <a:spcPts val="800"/>
                </a:spcAft>
              </a:pPr>
              <a:r>
                <a:rPr lang="en-US" sz="2000" dirty="0" smtClean="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Project Portal is a web application that is designed to facilitate simple and effective project collaboration and communication. This paper will discuss the details of the implementation and the process whereby Project Portal was created. The main components of Project Portal are a landing page, a map, a calendar, and a file browser. All of the development for Project Portal was done using Microsoft’s </a:t>
              </a:r>
              <a:r>
                <a:rPr lang="en-US" sz="2000" dirty="0" err="1" smtClean="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.Net</a:t>
              </a:r>
              <a:r>
                <a:rPr lang="en-US" sz="2000" dirty="0" smtClean="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web platform.</a:t>
              </a:r>
            </a:p>
          </p:txBody>
        </p:sp>
        <p:sp>
          <p:nvSpPr>
            <p:cNvPr id="51" name="CustomShape 8"/>
            <p:cNvSpPr/>
            <p:nvPr/>
          </p:nvSpPr>
          <p:spPr>
            <a:xfrm>
              <a:off x="1097280" y="3200400"/>
              <a:ext cx="9875160" cy="456840"/>
            </a:xfrm>
            <a:prstGeom prst="rect">
              <a:avLst/>
            </a:prstGeom>
            <a:solidFill>
              <a:schemeClr val="bg2">
                <a:lumMod val="60000"/>
                <a:lumOff val="40000"/>
              </a:schemeClr>
            </a:solidFill>
            <a:ln w="25560">
              <a:solidFill>
                <a:srgbClr val="3A5F8B"/>
              </a:solidFill>
              <a:round/>
            </a:ln>
          </p:spPr>
          <p:txBody>
            <a:bodyPr lIns="48960" tIns="24480" rIns="48960" bIns="24480" anchor="ctr"/>
            <a:lstStyle/>
            <a:p>
              <a:pPr algn="ctr">
                <a:lnSpc>
                  <a:spcPct val="100000"/>
                </a:lnSpc>
              </a:pPr>
              <a:r>
                <a:rPr lang="en-US" sz="3200" b="1" dirty="0">
                  <a:solidFill>
                    <a:schemeClr val="bg1"/>
                  </a:solidFill>
                  <a:latin typeface="Times New Roman" panose="02020603050405020304" pitchFamily="18" charset="0"/>
                  <a:cs typeface="Times New Roman" panose="02020603050405020304" pitchFamily="18" charset="0"/>
                </a:rPr>
                <a:t>Abstract</a:t>
              </a:r>
              <a:endParaRPr dirty="0">
                <a:solidFill>
                  <a:schemeClr val="bg1"/>
                </a:solidFill>
                <a:latin typeface="Times New Roman" panose="02020603050405020304" pitchFamily="18" charset="0"/>
                <a:cs typeface="Times New Roman" panose="02020603050405020304" pitchFamily="18" charset="0"/>
              </a:endParaRPr>
            </a:p>
          </p:txBody>
        </p:sp>
      </p:grpSp>
      <p:grpSp>
        <p:nvGrpSpPr>
          <p:cNvPr id="7" name="Group 6"/>
          <p:cNvGrpSpPr/>
          <p:nvPr/>
        </p:nvGrpSpPr>
        <p:grpSpPr>
          <a:xfrm>
            <a:off x="11520720" y="3140023"/>
            <a:ext cx="9875160" cy="4950000"/>
            <a:chOff x="11521440" y="3171960"/>
            <a:chExt cx="9875160" cy="4950000"/>
          </a:xfrm>
        </p:grpSpPr>
        <p:sp>
          <p:nvSpPr>
            <p:cNvPr id="54" name="CustomShape 11"/>
            <p:cNvSpPr/>
            <p:nvPr/>
          </p:nvSpPr>
          <p:spPr>
            <a:xfrm>
              <a:off x="11521440" y="3657600"/>
              <a:ext cx="9875160" cy="4464360"/>
            </a:xfrm>
            <a:prstGeom prst="rect">
              <a:avLst/>
            </a:prstGeom>
            <a:solidFill>
              <a:srgbClr val="FFFFFF"/>
            </a:solidFill>
            <a:ln w="12600">
              <a:solidFill>
                <a:srgbClr val="376092"/>
              </a:solidFill>
              <a:round/>
            </a:ln>
          </p:spPr>
          <p:txBody>
            <a:bodyPr lIns="97920" tIns="97920" rIns="97920" bIns="97920"/>
            <a:lstStyle/>
            <a:p>
              <a:pPr>
                <a:lnSpc>
                  <a:spcPct val="150000"/>
                </a:lnSpc>
                <a:spcAft>
                  <a:spcPts val="800"/>
                </a:spcAft>
              </a:pP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Project </a:t>
              </a:r>
              <a:r>
                <a:rPr lang="en-US" sz="20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Portal is running on a server machine that has Windows Server 2012 R2. It interfaces with a Microsoft Exchange server that controls the calendar page. Security is handled by a </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server that uses the lightweight directory access protocol (LDAP</a:t>
              </a:r>
              <a:r>
                <a:rPr lang="en-US" sz="20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to provide user credentials. </a:t>
              </a:r>
            </a:p>
            <a:p>
              <a:pPr>
                <a:lnSpc>
                  <a:spcPct val="150000"/>
                </a:lnSpc>
                <a:spcAft>
                  <a:spcPts val="800"/>
                </a:spcAft>
              </a:pPr>
              <a:r>
                <a:rPr lang="en-US" sz="20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 calendar and file browser use an application programming interface  (API) from </a:t>
              </a:r>
              <a:r>
                <a:rPr lang="en-US" sz="2000" dirty="0" err="1"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Telerik</a:t>
              </a:r>
              <a:r>
                <a:rPr lang="en-US" sz="20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to provide the framework for the visual display of each web page. The API allows for customization and simple access to a number of configurations that create a nicer user interface. </a:t>
              </a:r>
            </a:p>
            <a:p>
              <a:pPr>
                <a:lnSpc>
                  <a:spcPct val="150000"/>
                </a:lnSpc>
                <a:spcAft>
                  <a:spcPts val="800"/>
                </a:spcAft>
              </a:pPr>
              <a:r>
                <a:rPr lang="en-US" sz="20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An API from ESRI was used to make the base map. DNR has created web services that contain the project specific layer information that can be displayed on the base map. </a:t>
              </a:r>
              <a:endPar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5" name="CustomShape 12"/>
            <p:cNvSpPr/>
            <p:nvPr/>
          </p:nvSpPr>
          <p:spPr>
            <a:xfrm>
              <a:off x="11521440" y="3171960"/>
              <a:ext cx="9875160" cy="456840"/>
            </a:xfrm>
            <a:prstGeom prst="rect">
              <a:avLst/>
            </a:prstGeom>
            <a:solidFill>
              <a:schemeClr val="bg2">
                <a:lumMod val="60000"/>
                <a:lumOff val="40000"/>
              </a:schemeClr>
            </a:solidFill>
            <a:ln w="25560">
              <a:solidFill>
                <a:srgbClr val="3A5F8B"/>
              </a:solidFill>
              <a:round/>
            </a:ln>
          </p:spPr>
          <p:txBody>
            <a:bodyPr lIns="48960" tIns="24480" rIns="48960" bIns="24480" anchor="ctr"/>
            <a:lstStyle/>
            <a:p>
              <a:pPr algn="ctr">
                <a:lnSpc>
                  <a:spcPct val="100000"/>
                </a:lnSpc>
              </a:pPr>
              <a:r>
                <a:rPr lang="en-US" sz="3200" b="1" dirty="0" smtClean="0">
                  <a:solidFill>
                    <a:schemeClr val="bg1"/>
                  </a:solidFill>
                  <a:latin typeface="Times New Roman" panose="02020603050405020304" pitchFamily="18" charset="0"/>
                  <a:cs typeface="Times New Roman" panose="02020603050405020304" pitchFamily="18" charset="0"/>
                </a:rPr>
                <a:t>Hardware &amp; Software</a:t>
              </a:r>
              <a:endParaRPr dirty="0">
                <a:solidFill>
                  <a:schemeClr val="bg1"/>
                </a:solidFill>
                <a:latin typeface="Times New Roman" panose="02020603050405020304" pitchFamily="18" charset="0"/>
                <a:cs typeface="Times New Roman" panose="02020603050405020304" pitchFamily="18" charset="0"/>
              </a:endParaRPr>
            </a:p>
          </p:txBody>
        </p:sp>
      </p:grpSp>
      <p:grpSp>
        <p:nvGrpSpPr>
          <p:cNvPr id="12" name="Group 11"/>
          <p:cNvGrpSpPr/>
          <p:nvPr/>
        </p:nvGrpSpPr>
        <p:grpSpPr>
          <a:xfrm>
            <a:off x="11520720" y="13762359"/>
            <a:ext cx="9875160" cy="5911064"/>
            <a:chOff x="21945600" y="8280360"/>
            <a:chExt cx="9875160" cy="5911064"/>
          </a:xfrm>
        </p:grpSpPr>
        <p:sp>
          <p:nvSpPr>
            <p:cNvPr id="56" name="CustomShape 13"/>
            <p:cNvSpPr/>
            <p:nvPr/>
          </p:nvSpPr>
          <p:spPr>
            <a:xfrm>
              <a:off x="21945600" y="8737560"/>
              <a:ext cx="9875160" cy="5453864"/>
            </a:xfrm>
            <a:prstGeom prst="rect">
              <a:avLst/>
            </a:prstGeom>
            <a:solidFill>
              <a:srgbClr val="FFFFFF"/>
            </a:solidFill>
            <a:ln w="12600">
              <a:solidFill>
                <a:srgbClr val="376092"/>
              </a:solidFill>
              <a:round/>
            </a:ln>
          </p:spPr>
          <p:txBody>
            <a:bodyPr lIns="97920" tIns="97920" rIns="97920" bIns="97920"/>
            <a:lstStyle/>
            <a:p>
              <a:pPr>
                <a:lnSpc>
                  <a:spcPct val="150000"/>
                </a:lnSpc>
                <a:spcAft>
                  <a:spcPts val="800"/>
                </a:spcAft>
              </a:pPr>
              <a:r>
                <a:rPr lang="en-US" sz="20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 user interface for Project Portal was purposefully designed to be simple, </a:t>
              </a:r>
              <a:r>
                <a:rPr lang="en-US" sz="20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efficient, </a:t>
              </a:r>
              <a:r>
                <a:rPr lang="en-US" sz="20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and easy to use. Web page elements were placed in the typical locations in order to increase the web pages intuitiveness. </a:t>
              </a:r>
            </a:p>
            <a:p>
              <a:pPr>
                <a:lnSpc>
                  <a:spcPct val="150000"/>
                </a:lnSpc>
                <a:spcAft>
                  <a:spcPts val="800"/>
                </a:spcAft>
              </a:pPr>
              <a:r>
                <a:rPr lang="en-US" sz="20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To make logging in effortless for the users, LDAP credentials are used. Almost all the users of Project Portal will be very familiar with using their LDAP credentials to access web resources.</a:t>
              </a:r>
            </a:p>
            <a:p>
              <a:pPr>
                <a:lnSpc>
                  <a:spcPct val="150000"/>
                </a:lnSpc>
                <a:spcAft>
                  <a:spcPts val="800"/>
                </a:spcAft>
              </a:pPr>
              <a:r>
                <a:rPr lang="en-US" sz="20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 Twitter bootstrap was used to give a modern look and feel to the user interface. Bootstrap is essentially just Cascading Style Sheet (CSS) templates that tell the web browser how to display each element. Using these templates has become immensely popular in current web site design.</a:t>
              </a:r>
            </a:p>
            <a:p>
              <a:pPr>
                <a:lnSpc>
                  <a:spcPct val="150000"/>
                </a:lnSpc>
                <a:spcAft>
                  <a:spcPts val="800"/>
                </a:spcAft>
              </a:pPr>
              <a:r>
                <a:rPr lang="en-US" sz="20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A JavaScript library called JQuery was used to implement some of the features that required dynamic programming. </a:t>
              </a:r>
              <a:endPar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7" name="CustomShape 14"/>
            <p:cNvSpPr/>
            <p:nvPr/>
          </p:nvSpPr>
          <p:spPr>
            <a:xfrm>
              <a:off x="21945600" y="8280360"/>
              <a:ext cx="9875160" cy="456840"/>
            </a:xfrm>
            <a:prstGeom prst="rect">
              <a:avLst/>
            </a:prstGeom>
            <a:solidFill>
              <a:schemeClr val="bg2">
                <a:lumMod val="60000"/>
                <a:lumOff val="40000"/>
              </a:schemeClr>
            </a:solidFill>
            <a:ln w="25560">
              <a:solidFill>
                <a:srgbClr val="3A5F8B"/>
              </a:solidFill>
              <a:round/>
            </a:ln>
          </p:spPr>
          <p:txBody>
            <a:bodyPr lIns="48960" tIns="24480" rIns="48960" bIns="24480" anchor="ctr"/>
            <a:lstStyle/>
            <a:p>
              <a:pPr algn="ctr">
                <a:lnSpc>
                  <a:spcPct val="100000"/>
                </a:lnSpc>
              </a:pPr>
              <a:r>
                <a:rPr lang="en-US" sz="3200" b="1" dirty="0" smtClean="0">
                  <a:solidFill>
                    <a:schemeClr val="bg1"/>
                  </a:solidFill>
                  <a:latin typeface="Times New Roman" panose="02020603050405020304" pitchFamily="18" charset="0"/>
                  <a:cs typeface="Times New Roman" panose="02020603050405020304" pitchFamily="18" charset="0"/>
                </a:rPr>
                <a:t>User Interface</a:t>
              </a:r>
              <a:endParaRPr dirty="0">
                <a:solidFill>
                  <a:schemeClr val="bg1"/>
                </a:solidFill>
                <a:latin typeface="Times New Roman" panose="02020603050405020304" pitchFamily="18" charset="0"/>
                <a:cs typeface="Times New Roman" panose="02020603050405020304" pitchFamily="18" charset="0"/>
              </a:endParaRPr>
            </a:p>
          </p:txBody>
        </p:sp>
      </p:grpSp>
      <p:grpSp>
        <p:nvGrpSpPr>
          <p:cNvPr id="13" name="Group 12"/>
          <p:cNvGrpSpPr/>
          <p:nvPr/>
        </p:nvGrpSpPr>
        <p:grpSpPr>
          <a:xfrm>
            <a:off x="22232520" y="14293137"/>
            <a:ext cx="9875160" cy="4901636"/>
            <a:chOff x="21945600" y="13735924"/>
            <a:chExt cx="9875160" cy="4901636"/>
          </a:xfrm>
        </p:grpSpPr>
        <p:sp>
          <p:nvSpPr>
            <p:cNvPr id="58" name="CustomShape 15"/>
            <p:cNvSpPr/>
            <p:nvPr/>
          </p:nvSpPr>
          <p:spPr>
            <a:xfrm>
              <a:off x="21945600" y="14173200"/>
              <a:ext cx="9875160" cy="4464360"/>
            </a:xfrm>
            <a:prstGeom prst="rect">
              <a:avLst/>
            </a:prstGeom>
            <a:solidFill>
              <a:srgbClr val="FFFFFF"/>
            </a:solidFill>
            <a:ln w="12600">
              <a:solidFill>
                <a:srgbClr val="376092"/>
              </a:solidFill>
              <a:round/>
            </a:ln>
          </p:spPr>
          <p:txBody>
            <a:bodyPr lIns="97920" tIns="97920" rIns="97920" bIns="97920"/>
            <a:lstStyle/>
            <a:p>
              <a:pPr>
                <a:lnSpc>
                  <a:spcPct val="150000"/>
                </a:lnSpc>
                <a:spcAft>
                  <a:spcPts val="800"/>
                </a:spcAft>
              </a:pP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Project Portal will be a great asset to project teams at DNR giving them the ability to quickly and simply share project related information. </a:t>
              </a:r>
              <a:r>
                <a:rPr lang="en-US" sz="20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 design of Project Portal was created in such a way to make it useable repeatedly on a wide variety of projects and could be customized to fit the needs of each individual project. Project </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Portal and programs similar to it will become increasingly important as efficient team communication and collaboration have become essential in the today’s business world.</a:t>
              </a:r>
              <a:endPar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9" name="CustomShape 16"/>
            <p:cNvSpPr/>
            <p:nvPr/>
          </p:nvSpPr>
          <p:spPr>
            <a:xfrm>
              <a:off x="21945600" y="13735924"/>
              <a:ext cx="9875160" cy="456840"/>
            </a:xfrm>
            <a:prstGeom prst="rect">
              <a:avLst/>
            </a:prstGeom>
            <a:solidFill>
              <a:schemeClr val="bg2">
                <a:lumMod val="60000"/>
                <a:lumOff val="40000"/>
              </a:schemeClr>
            </a:solidFill>
            <a:ln w="25560">
              <a:solidFill>
                <a:srgbClr val="3A5F8B"/>
              </a:solidFill>
              <a:round/>
            </a:ln>
          </p:spPr>
          <p:txBody>
            <a:bodyPr lIns="48960" tIns="24480" rIns="48960" bIns="24480" anchor="ctr"/>
            <a:lstStyle/>
            <a:p>
              <a:pPr algn="ctr">
                <a:lnSpc>
                  <a:spcPct val="100000"/>
                </a:lnSpc>
              </a:pPr>
              <a:r>
                <a:rPr lang="en-US" sz="3200" b="1" dirty="0" smtClean="0">
                  <a:solidFill>
                    <a:schemeClr val="bg1"/>
                  </a:solidFill>
                  <a:latin typeface="Times New Roman" panose="02020603050405020304" pitchFamily="18" charset="0"/>
                  <a:cs typeface="Times New Roman" panose="02020603050405020304" pitchFamily="18" charset="0"/>
                </a:rPr>
                <a:t>Conclusion</a:t>
              </a:r>
              <a:endParaRPr dirty="0">
                <a:solidFill>
                  <a:schemeClr val="bg1"/>
                </a:solidFill>
                <a:latin typeface="Times New Roman" panose="02020603050405020304" pitchFamily="18" charset="0"/>
                <a:cs typeface="Times New Roman" panose="02020603050405020304" pitchFamily="18" charset="0"/>
              </a:endParaRPr>
            </a:p>
          </p:txBody>
        </p:sp>
      </p:grpSp>
      <p:grpSp>
        <p:nvGrpSpPr>
          <p:cNvPr id="6" name="Group 5"/>
          <p:cNvGrpSpPr/>
          <p:nvPr/>
        </p:nvGrpSpPr>
        <p:grpSpPr>
          <a:xfrm>
            <a:off x="22232520" y="8592410"/>
            <a:ext cx="9875160" cy="5169381"/>
            <a:chOff x="11521440" y="8096251"/>
            <a:chExt cx="9875160" cy="5659000"/>
          </a:xfrm>
        </p:grpSpPr>
        <p:sp>
          <p:nvSpPr>
            <p:cNvPr id="52" name="CustomShape 9"/>
            <p:cNvSpPr/>
            <p:nvPr/>
          </p:nvSpPr>
          <p:spPr>
            <a:xfrm>
              <a:off x="11521440" y="8737561"/>
              <a:ext cx="9875160" cy="5017690"/>
            </a:xfrm>
            <a:prstGeom prst="rect">
              <a:avLst/>
            </a:prstGeom>
            <a:solidFill>
              <a:srgbClr val="FFFFFF"/>
            </a:solidFill>
            <a:ln w="12600">
              <a:solidFill>
                <a:srgbClr val="376092"/>
              </a:solidFill>
              <a:round/>
            </a:ln>
          </p:spPr>
          <p:txBody>
            <a:bodyPr lIns="97920" tIns="97920" rIns="97920" bIns="97920">
              <a:noAutofit/>
            </a:bodyPr>
            <a:lstStyle/>
            <a:p>
              <a:pPr>
                <a:lnSpc>
                  <a:spcPct val="150000"/>
                </a:lnSpc>
                <a:spcAft>
                  <a:spcPts val="800"/>
                </a:spcAft>
              </a:pPr>
              <a:r>
                <a:rPr lang="en-US" sz="20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 design of Project Portal was primarily based upon its requirements. Microsoft ASP.NET was chosen as the web platform to use when creating Project Portal. ASP.NET uses ASP and html for the code that is sent to the web browser while C# is used for the back-end program code. Design and programming for Project Portal was careful to retain the ability to use any of the modern browsers for access (i.e. Google Chrome, Microsoft Internet Explorer, and Mozilla Firefox). This allows the user to simply navigate the web browser of their choice to the web address for the information they need. The design of Project Portal also lends itself nicely to future expansion. Future development might include the addition of a project </a:t>
              </a:r>
              <a:r>
                <a:rPr lang="en-US" sz="20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manager’s </a:t>
              </a:r>
              <a:r>
                <a:rPr lang="en-US" sz="20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blog or a notebook where team members could quickly share ideas.</a:t>
              </a:r>
              <a:endPar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63" name="CustomShape 20"/>
            <p:cNvSpPr/>
            <p:nvPr/>
          </p:nvSpPr>
          <p:spPr>
            <a:xfrm>
              <a:off x="11521440" y="8096251"/>
              <a:ext cx="9875160" cy="624663"/>
            </a:xfrm>
            <a:prstGeom prst="rect">
              <a:avLst/>
            </a:prstGeom>
            <a:solidFill>
              <a:schemeClr val="bg2">
                <a:lumMod val="60000"/>
                <a:lumOff val="40000"/>
              </a:schemeClr>
            </a:solidFill>
            <a:ln w="25560">
              <a:solidFill>
                <a:srgbClr val="3A5F8B"/>
              </a:solidFill>
              <a:round/>
            </a:ln>
          </p:spPr>
          <p:txBody>
            <a:bodyPr lIns="48960" tIns="24480" rIns="48960" bIns="24480" anchor="ctr">
              <a:spAutoFit/>
            </a:bodyPr>
            <a:lstStyle/>
            <a:p>
              <a:pPr algn="ctr">
                <a:lnSpc>
                  <a:spcPct val="100000"/>
                </a:lnSpc>
              </a:pPr>
              <a:r>
                <a:rPr lang="en-US" sz="3200" b="1" dirty="0" smtClean="0">
                  <a:solidFill>
                    <a:schemeClr val="bg1"/>
                  </a:solidFill>
                  <a:latin typeface="Times New Roman" panose="02020603050405020304" pitchFamily="18" charset="0"/>
                  <a:cs typeface="Times New Roman" panose="02020603050405020304" pitchFamily="18" charset="0"/>
                </a:rPr>
                <a:t>Design</a:t>
              </a:r>
              <a:endParaRPr dirty="0">
                <a:solidFill>
                  <a:schemeClr val="bg1"/>
                </a:solidFill>
                <a:latin typeface="Times New Roman" panose="02020603050405020304" pitchFamily="18" charset="0"/>
                <a:cs typeface="Times New Roman" panose="02020603050405020304" pitchFamily="18" charset="0"/>
              </a:endParaRPr>
            </a:p>
          </p:txBody>
        </p:sp>
      </p:grpSp>
      <p:sp>
        <p:nvSpPr>
          <p:cNvPr id="71" name="CustomShape 25"/>
          <p:cNvSpPr/>
          <p:nvPr/>
        </p:nvSpPr>
        <p:spPr>
          <a:xfrm>
            <a:off x="29992320" y="731520"/>
            <a:ext cx="1827000" cy="1371240"/>
          </a:xfrm>
          <a:prstGeom prst="rect">
            <a:avLst/>
          </a:prstGeom>
          <a:blipFill>
            <a:blip r:embed="rId3"/>
            <a:stretch>
              <a:fillRect/>
            </a:stretch>
          </a:blipFill>
          <a:ln w="9360">
            <a:solidFill>
              <a:srgbClr val="000000"/>
            </a:solidFill>
            <a:miter/>
          </a:ln>
        </p:spPr>
        <p:txBody>
          <a:bodyPr lIns="83880" tIns="41760" rIns="83880" bIns="41760" anchor="ctr"/>
          <a:lstStyle/>
          <a:p>
            <a:pPr algn="ctr">
              <a:lnSpc>
                <a:spcPct val="100000"/>
              </a:lnSpc>
            </a:pPr>
            <a:r>
              <a:rPr lang="en-US" sz="1200" b="1">
                <a:solidFill>
                  <a:srgbClr val="000000"/>
                </a:solidFill>
                <a:latin typeface="Times New Roman" panose="02020603050405020304" pitchFamily="18" charset="0"/>
                <a:cs typeface="Times New Roman" panose="02020603050405020304" pitchFamily="18" charset="0"/>
              </a:rPr>
              <a:t>REPLACE THIS BOX WITH YOUR ORGANIZATION’S</a:t>
            </a:r>
            <a:endParaRPr>
              <a:latin typeface="Times New Roman" panose="02020603050405020304" pitchFamily="18" charset="0"/>
              <a:cs typeface="Times New Roman" panose="02020603050405020304" pitchFamily="18" charset="0"/>
            </a:endParaRPr>
          </a:p>
          <a:p>
            <a:pPr algn="ctr">
              <a:lnSpc>
                <a:spcPct val="100000"/>
              </a:lnSpc>
            </a:pPr>
            <a:r>
              <a:rPr lang="en-US" sz="1200" b="1">
                <a:solidFill>
                  <a:srgbClr val="000000"/>
                </a:solidFill>
                <a:latin typeface="Times New Roman" panose="02020603050405020304" pitchFamily="18" charset="0"/>
                <a:cs typeface="Times New Roman" panose="02020603050405020304" pitchFamily="18" charset="0"/>
              </a:rPr>
              <a:t>HIGH RESOLUTION LOGO</a:t>
            </a:r>
            <a:endParaRPr>
              <a:latin typeface="Times New Roman" panose="02020603050405020304" pitchFamily="18" charset="0"/>
              <a:cs typeface="Times New Roman" panose="02020603050405020304" pitchFamily="18" charset="0"/>
            </a:endParaRPr>
          </a:p>
        </p:txBody>
      </p:sp>
      <p:pic>
        <p:nvPicPr>
          <p:cNvPr id="72" name="Picture 71"/>
          <p:cNvPicPr/>
          <p:nvPr/>
        </p:nvPicPr>
        <p:blipFill>
          <a:blip r:embed="rId4"/>
          <a:stretch>
            <a:fillRect/>
          </a:stretch>
        </p:blipFill>
        <p:spPr>
          <a:xfrm>
            <a:off x="430560" y="418680"/>
            <a:ext cx="3200400" cy="1837800"/>
          </a:xfrm>
          <a:prstGeom prst="rect">
            <a:avLst/>
          </a:prstGeom>
          <a:ln>
            <a:noFill/>
          </a:ln>
        </p:spPr>
      </p:pic>
      <p:pic>
        <p:nvPicPr>
          <p:cNvPr id="73" name="Picture 72"/>
          <p:cNvPicPr/>
          <p:nvPr/>
        </p:nvPicPr>
        <p:blipFill>
          <a:blip r:embed="rId4"/>
          <a:stretch>
            <a:fillRect/>
          </a:stretch>
        </p:blipFill>
        <p:spPr>
          <a:xfrm>
            <a:off x="29260800" y="448200"/>
            <a:ext cx="3200400" cy="1837800"/>
          </a:xfrm>
          <a:prstGeom prst="rect">
            <a:avLst/>
          </a:prstGeom>
          <a:ln>
            <a:noFill/>
          </a:ln>
        </p:spPr>
      </p:pic>
      <p:grpSp>
        <p:nvGrpSpPr>
          <p:cNvPr id="10" name="Group 9"/>
          <p:cNvGrpSpPr/>
          <p:nvPr/>
        </p:nvGrpSpPr>
        <p:grpSpPr>
          <a:xfrm>
            <a:off x="23101020" y="3136878"/>
            <a:ext cx="8138160" cy="5029200"/>
            <a:chOff x="22232520" y="3200400"/>
            <a:chExt cx="8138160" cy="4933440"/>
          </a:xfrm>
        </p:grpSpPr>
        <p:sp>
          <p:nvSpPr>
            <p:cNvPr id="70" name="CustomShape 24"/>
            <p:cNvSpPr/>
            <p:nvPr/>
          </p:nvSpPr>
          <p:spPr>
            <a:xfrm>
              <a:off x="22232520" y="7841160"/>
              <a:ext cx="3182400" cy="292680"/>
            </a:xfrm>
            <a:prstGeom prst="rect">
              <a:avLst/>
            </a:prstGeom>
            <a:noFill/>
            <a:ln>
              <a:noFill/>
            </a:ln>
          </p:spPr>
          <p:txBody>
            <a:bodyPr wrap="none" lIns="48960" tIns="24480" rIns="48960" bIns="24480"/>
            <a:lstStyle/>
            <a:p>
              <a:pPr algn="ctr">
                <a:lnSpc>
                  <a:spcPct val="100000"/>
                </a:lnSpc>
              </a:pPr>
              <a:r>
                <a:rPr lang="en-US" sz="1600" b="1" dirty="0" smtClean="0">
                  <a:latin typeface="Times New Roman" panose="02020603050405020304" pitchFamily="18" charset="0"/>
                  <a:cs typeface="Times New Roman" panose="02020603050405020304" pitchFamily="18" charset="0"/>
                </a:rPr>
                <a:t>Figure </a:t>
              </a:r>
              <a:r>
                <a:rPr lang="en-US" sz="1600" b="1"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Image of Map Page</a:t>
              </a:r>
              <a:endParaRPr dirty="0">
                <a:latin typeface="Times New Roman" panose="02020603050405020304" pitchFamily="18" charset="0"/>
                <a:cs typeface="Times New Roman" panose="02020603050405020304" pitchFamily="18" charset="0"/>
              </a:endParaRPr>
            </a:p>
          </p:txBody>
        </p:sp>
        <p:pic>
          <p:nvPicPr>
            <p:cNvPr id="32" name="Picture 179"/>
            <p:cNvPicPr/>
            <p:nvPr/>
          </p:nvPicPr>
          <p:blipFill>
            <a:blip r:embed="rId5" cstate="print">
              <a:extLst>
                <a:ext uri="{28A0092B-C50C-407E-A947-70E740481C1C}">
                  <a14:useLocalDpi xmlns:a14="http://schemas.microsoft.com/office/drawing/2010/main" val="0"/>
                </a:ext>
              </a:extLst>
            </a:blip>
            <a:stretch>
              <a:fillRect/>
            </a:stretch>
          </p:blipFill>
          <p:spPr>
            <a:xfrm>
              <a:off x="22232520" y="3200400"/>
              <a:ext cx="8138160" cy="4484945"/>
            </a:xfrm>
            <a:prstGeom prst="rect">
              <a:avLst/>
            </a:prstGeom>
            <a:ln>
              <a:noFill/>
            </a:ln>
          </p:spPr>
        </p:pic>
      </p:grpSp>
      <p:grpSp>
        <p:nvGrpSpPr>
          <p:cNvPr id="11" name="Group 10"/>
          <p:cNvGrpSpPr/>
          <p:nvPr/>
        </p:nvGrpSpPr>
        <p:grpSpPr>
          <a:xfrm>
            <a:off x="1168080" y="14458848"/>
            <a:ext cx="8138160" cy="4995748"/>
            <a:chOff x="1168080" y="14347980"/>
            <a:chExt cx="8128000" cy="4995748"/>
          </a:xfrm>
        </p:grpSpPr>
        <p:sp>
          <p:nvSpPr>
            <p:cNvPr id="66" name="CustomShape 21"/>
            <p:cNvSpPr/>
            <p:nvPr/>
          </p:nvSpPr>
          <p:spPr>
            <a:xfrm>
              <a:off x="1762188" y="19051048"/>
              <a:ext cx="3288960" cy="292680"/>
            </a:xfrm>
            <a:prstGeom prst="rect">
              <a:avLst/>
            </a:prstGeom>
            <a:noFill/>
            <a:ln>
              <a:noFill/>
            </a:ln>
          </p:spPr>
          <p:txBody>
            <a:bodyPr wrap="none" lIns="48960" tIns="24480" rIns="48960" bIns="24480"/>
            <a:lstStyle/>
            <a:p>
              <a:pPr>
                <a:lnSpc>
                  <a:spcPct val="100000"/>
                </a:lnSpc>
              </a:pPr>
              <a:r>
                <a:rPr lang="en-US" sz="1600" b="1" dirty="0">
                  <a:latin typeface="Times New Roman" panose="02020603050405020304" pitchFamily="18" charset="0"/>
                  <a:cs typeface="Times New Roman" panose="02020603050405020304" pitchFamily="18" charset="0"/>
                </a:rPr>
                <a:t>Figure 3</a:t>
              </a:r>
              <a:r>
                <a:rPr lang="en-US" sz="1600" b="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Image of Calendar Page </a:t>
              </a:r>
              <a:endParaRPr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68080" y="14347980"/>
              <a:ext cx="8128000" cy="4572000"/>
            </a:xfrm>
            <a:prstGeom prst="rect">
              <a:avLst/>
            </a:prstGeom>
          </p:spPr>
        </p:pic>
      </p:grpSp>
      <p:grpSp>
        <p:nvGrpSpPr>
          <p:cNvPr id="8" name="Group 7"/>
          <p:cNvGrpSpPr/>
          <p:nvPr/>
        </p:nvGrpSpPr>
        <p:grpSpPr>
          <a:xfrm>
            <a:off x="12389220" y="8335976"/>
            <a:ext cx="8138160" cy="5029200"/>
            <a:chOff x="12556859" y="14647793"/>
            <a:chExt cx="8123016" cy="5026116"/>
          </a:xfrm>
        </p:grpSpPr>
        <p:sp>
          <p:nvSpPr>
            <p:cNvPr id="67" name="CustomShape 22"/>
            <p:cNvSpPr/>
            <p:nvPr/>
          </p:nvSpPr>
          <p:spPr>
            <a:xfrm>
              <a:off x="12866962" y="19381229"/>
              <a:ext cx="3288960" cy="292680"/>
            </a:xfrm>
            <a:prstGeom prst="rect">
              <a:avLst/>
            </a:prstGeom>
            <a:noFill/>
            <a:ln>
              <a:noFill/>
            </a:ln>
          </p:spPr>
          <p:txBody>
            <a:bodyPr wrap="none" lIns="48960" tIns="24480" rIns="48960" bIns="24480"/>
            <a:lstStyle/>
            <a:p>
              <a:pPr>
                <a:lnSpc>
                  <a:spcPct val="100000"/>
                </a:lnSpc>
              </a:pPr>
              <a:r>
                <a:rPr lang="en-US" sz="1600" b="1" dirty="0">
                  <a:latin typeface="Times New Roman" panose="02020603050405020304" pitchFamily="18" charset="0"/>
                  <a:cs typeface="Times New Roman" panose="02020603050405020304" pitchFamily="18" charset="0"/>
                </a:rPr>
                <a:t>Figure 2</a:t>
              </a:r>
              <a:r>
                <a:rPr lang="en-US" sz="1600" b="1" dirty="0" smtClean="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Image of File Browser Page</a:t>
              </a:r>
              <a:endParaRPr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556859" y="14647793"/>
              <a:ext cx="8123016" cy="4569196"/>
            </a:xfrm>
            <a:prstGeom prst="rect">
              <a:avLst/>
            </a:prstGeom>
          </p:spPr>
        </p:pic>
      </p:grpSp>
      <p:sp>
        <p:nvSpPr>
          <p:cNvPr id="2" name="TextBox 1"/>
          <p:cNvSpPr txBox="1"/>
          <p:nvPr/>
        </p:nvSpPr>
        <p:spPr>
          <a:xfrm>
            <a:off x="3630960" y="21579840"/>
            <a:ext cx="184731" cy="369332"/>
          </a:xfrm>
          <a:prstGeom prst="rect">
            <a:avLst/>
          </a:prstGeom>
          <a:noFill/>
        </p:spPr>
        <p:txBody>
          <a:bodyPr wrap="none" rtlCol="0">
            <a:spAutoFit/>
          </a:bodyPr>
          <a:lstStyle/>
          <a:p>
            <a:endParaRPr lang="en-US" dirty="0"/>
          </a:p>
        </p:txBody>
      </p:sp>
      <p:sp>
        <p:nvSpPr>
          <p:cNvPr id="5" name="TextBox 4"/>
          <p:cNvSpPr txBox="1"/>
          <p:nvPr/>
        </p:nvSpPr>
        <p:spPr>
          <a:xfrm>
            <a:off x="845640" y="20851907"/>
            <a:ext cx="5711914" cy="1200329"/>
          </a:xfrm>
          <a:prstGeom prst="rect">
            <a:avLst/>
          </a:prstGeom>
          <a:noFill/>
        </p:spPr>
        <p:txBody>
          <a:bodyPr wrap="square" rtlCol="0">
            <a:spAutoFit/>
          </a:bodyPr>
          <a:lstStyle/>
          <a:p>
            <a:pPr>
              <a:lnSpc>
                <a:spcPct val="100000"/>
              </a:lnSpc>
            </a:pPr>
            <a:r>
              <a:rPr lang="en-US" dirty="0">
                <a:solidFill>
                  <a:srgbClr val="000000"/>
                </a:solidFill>
                <a:latin typeface="Times New Roman" panose="02020603050405020304" pitchFamily="18" charset="0"/>
                <a:cs typeface="Times New Roman" panose="02020603050405020304" pitchFamily="18" charset="0"/>
              </a:rPr>
              <a:t>Daniel Card</a:t>
            </a:r>
            <a:endParaRPr lang="en-US" dirty="0">
              <a:latin typeface="Times New Roman" panose="02020603050405020304" pitchFamily="18" charset="0"/>
              <a:cs typeface="Times New Roman" panose="02020603050405020304" pitchFamily="18" charset="0"/>
            </a:endParaRPr>
          </a:p>
          <a:p>
            <a:pPr>
              <a:lnSpc>
                <a:spcPct val="100000"/>
              </a:lnSpc>
            </a:pPr>
            <a:r>
              <a:rPr lang="en-US" dirty="0">
                <a:solidFill>
                  <a:srgbClr val="000000"/>
                </a:solidFill>
                <a:latin typeface="Times New Roman" panose="02020603050405020304" pitchFamily="18" charset="0"/>
                <a:cs typeface="Times New Roman" panose="02020603050405020304" pitchFamily="18" charset="0"/>
              </a:rPr>
              <a:t>University of Alaska Anchorage</a:t>
            </a:r>
            <a:endParaRPr lang="en-US" dirty="0">
              <a:latin typeface="Times New Roman" panose="02020603050405020304" pitchFamily="18" charset="0"/>
              <a:cs typeface="Times New Roman" panose="02020603050405020304" pitchFamily="18" charset="0"/>
            </a:endParaRPr>
          </a:p>
          <a:p>
            <a:pPr>
              <a:lnSpc>
                <a:spcPct val="100000"/>
              </a:lnSpc>
            </a:pPr>
            <a:r>
              <a:rPr lang="en-US" dirty="0">
                <a:solidFill>
                  <a:srgbClr val="000000"/>
                </a:solidFill>
                <a:latin typeface="Times New Roman" panose="02020603050405020304" pitchFamily="18" charset="0"/>
                <a:cs typeface="Times New Roman" panose="02020603050405020304" pitchFamily="18" charset="0"/>
              </a:rPr>
              <a:t>Email</a:t>
            </a:r>
            <a:r>
              <a:rPr lang="en-US" dirty="0" smtClean="0">
                <a:solidFill>
                  <a:srgbClr val="000000"/>
                </a:solidFill>
                <a:latin typeface="Times New Roman" panose="02020603050405020304" pitchFamily="18" charset="0"/>
                <a:cs typeface="Times New Roman" panose="02020603050405020304" pitchFamily="18" charset="0"/>
              </a:rPr>
              <a:t>: dcard2@alaska.edu</a:t>
            </a:r>
            <a:endParaRPr lang="en-US" dirty="0">
              <a:latin typeface="Times New Roman" panose="02020603050405020304" pitchFamily="18" charset="0"/>
              <a:cs typeface="Times New Roman" panose="02020603050405020304" pitchFamily="18" charset="0"/>
            </a:endParaRPr>
          </a:p>
          <a:p>
            <a:endParaRPr lang="en-US" dirty="0"/>
          </a:p>
        </p:txBody>
      </p:sp>
      <p:grpSp>
        <p:nvGrpSpPr>
          <p:cNvPr id="38" name="Group 37"/>
          <p:cNvGrpSpPr/>
          <p:nvPr/>
        </p:nvGrpSpPr>
        <p:grpSpPr>
          <a:xfrm>
            <a:off x="1168080" y="8489367"/>
            <a:ext cx="9875160" cy="5670513"/>
            <a:chOff x="21945600" y="8280360"/>
            <a:chExt cx="9875160" cy="5010272"/>
          </a:xfrm>
        </p:grpSpPr>
        <p:sp>
          <p:nvSpPr>
            <p:cNvPr id="39" name="CustomShape 13"/>
            <p:cNvSpPr/>
            <p:nvPr/>
          </p:nvSpPr>
          <p:spPr>
            <a:xfrm>
              <a:off x="21945600" y="8737560"/>
              <a:ext cx="9875160" cy="4553072"/>
            </a:xfrm>
            <a:prstGeom prst="rect">
              <a:avLst/>
            </a:prstGeom>
            <a:solidFill>
              <a:srgbClr val="FFFFFF"/>
            </a:solidFill>
            <a:ln w="12600">
              <a:solidFill>
                <a:srgbClr val="376092"/>
              </a:solidFill>
              <a:round/>
            </a:ln>
          </p:spPr>
          <p:txBody>
            <a:bodyPr lIns="97920" tIns="97920" rIns="97920" bIns="97920"/>
            <a:lstStyle/>
            <a:p>
              <a:pPr>
                <a:lnSpc>
                  <a:spcPct val="150000"/>
                </a:lnSpc>
                <a:spcAft>
                  <a:spcPts val="800"/>
                </a:spcAft>
              </a:pPr>
              <a:r>
                <a:rPr lang="en-US" sz="20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This capstone project began as wish list item at the State of Alaska Department of Natural Resources (DNR). They needed a small web application that could facilitate simple and more efficient collaboration within project teams. One of the design plans behind Project Portal was that it would be a template application. This would make it easy to replicate and customize for a number of different existing or new projects within DNR. Having access to a map that contains project specific information is imperative because DNR is tasked with controlling the land and water within Alaska. A calendar was necessary to allow for a specific calendar with only project events and meetings on a single calendar. Another item that became important for project collaboration was to be able to share files and documents between team members. The three main tools needed to be accessible from anywhere, therefore a web application became the design of choice. </a:t>
              </a:r>
              <a:endPar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0" name="CustomShape 14"/>
            <p:cNvSpPr/>
            <p:nvPr/>
          </p:nvSpPr>
          <p:spPr>
            <a:xfrm>
              <a:off x="21945600" y="8280360"/>
              <a:ext cx="9875160" cy="456840"/>
            </a:xfrm>
            <a:prstGeom prst="rect">
              <a:avLst/>
            </a:prstGeom>
            <a:solidFill>
              <a:schemeClr val="bg2">
                <a:lumMod val="60000"/>
                <a:lumOff val="40000"/>
              </a:schemeClr>
            </a:solidFill>
            <a:ln w="25560">
              <a:solidFill>
                <a:srgbClr val="3A5F8B"/>
              </a:solidFill>
              <a:round/>
            </a:ln>
          </p:spPr>
          <p:txBody>
            <a:bodyPr lIns="48960" tIns="24480" rIns="48960" bIns="24480" anchor="ctr"/>
            <a:lstStyle/>
            <a:p>
              <a:pPr algn="ctr">
                <a:lnSpc>
                  <a:spcPct val="100000"/>
                </a:lnSpc>
              </a:pPr>
              <a:r>
                <a:rPr lang="en-US" sz="3200" b="1" dirty="0" smtClean="0">
                  <a:solidFill>
                    <a:schemeClr val="bg1"/>
                  </a:solidFill>
                  <a:latin typeface="Times New Roman" panose="02020603050405020304" pitchFamily="18" charset="0"/>
                  <a:cs typeface="Times New Roman" panose="02020603050405020304" pitchFamily="18" charset="0"/>
                </a:rPr>
                <a:t>Introduction</a:t>
              </a:r>
              <a:endParaRPr dirty="0">
                <a:solidFill>
                  <a:schemeClr val="bg1"/>
                </a:solidFill>
                <a:latin typeface="Times New Roman" panose="02020603050405020304" pitchFamily="18" charset="0"/>
                <a:cs typeface="Times New Roman" panose="02020603050405020304" pitchFamily="18" charset="0"/>
              </a:endParaRPr>
            </a:p>
          </p:txBody>
        </p:sp>
      </p:grpSp>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42013" y="4021383"/>
            <a:ext cx="2958354" cy="301752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1859</TotalTime>
  <Words>815</Words>
  <Application>Microsoft Office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vt:i4>
      </vt:variant>
    </vt:vector>
  </HeadingPairs>
  <TitlesOfParts>
    <vt:vector size="11" baseType="lpstr">
      <vt:lpstr>Arial</vt:lpstr>
      <vt:lpstr>Calibri</vt:lpstr>
      <vt:lpstr>Calibri Light</vt:lpstr>
      <vt:lpstr>Century Gothic</vt:lpstr>
      <vt:lpstr>Times New Roman</vt:lpstr>
      <vt:lpstr>Wingdings 2</vt:lpstr>
      <vt:lpstr>Wingdings 3</vt:lpstr>
      <vt:lpstr>HDOfficeLightV0</vt:lpstr>
      <vt:lpstr>1_HDOfficeLightV0</vt:lpstr>
      <vt:lpstr>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dc:creator>
  <cp:lastModifiedBy>Daniel</cp:lastModifiedBy>
  <cp:revision>25</cp:revision>
  <dcterms:modified xsi:type="dcterms:W3CDTF">2015-08-17T06:03:19Z</dcterms:modified>
</cp:coreProperties>
</file>