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3"/>
  </p:notesMasterIdLst>
  <p:sldIdLst>
    <p:sldId id="257" r:id="rId4"/>
    <p:sldId id="269" r:id="rId5"/>
    <p:sldId id="273" r:id="rId6"/>
    <p:sldId id="274" r:id="rId7"/>
    <p:sldId id="270" r:id="rId8"/>
    <p:sldId id="275" r:id="rId9"/>
    <p:sldId id="271" r:id="rId10"/>
    <p:sldId id="276" r:id="rId11"/>
    <p:sldId id="272" r:id="rId1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118" d="100"/>
          <a:sy n="118" d="100"/>
        </p:scale>
        <p:origin x="73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DA5EC775-880C-44CB-8AE2-3269D895F24F}" type="datetimeFigureOut">
              <a:rPr lang="en-US" smtClean="0"/>
              <a:t>2/9/2015</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B25310F0-22F4-44BC-9418-29B3E40774BE}" type="slidenum">
              <a:rPr lang="en-US" smtClean="0"/>
              <a:t>‹#›</a:t>
            </a:fld>
            <a:endParaRPr lang="en-US"/>
          </a:p>
        </p:txBody>
      </p:sp>
    </p:spTree>
    <p:extLst>
      <p:ext uri="{BB962C8B-B14F-4D97-AF65-F5344CB8AC3E}">
        <p14:creationId xmlns:p14="http://schemas.microsoft.com/office/powerpoint/2010/main" val="3806167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2/9/2015 7:50 AM</a:t>
            </a:fld>
            <a:endParaRPr lang="en-US" dirty="0"/>
          </a:p>
        </p:txBody>
      </p:sp>
      <p:sp>
        <p:nvSpPr>
          <p:cNvPr id="6" name="Footer Placeholder 5"/>
          <p:cNvSpPr>
            <a:spLocks noGrp="1"/>
          </p:cNvSpPr>
          <p:nvPr>
            <p:ph type="ftr" sz="quarter" idx="12"/>
          </p:nvPr>
        </p:nvSpPr>
        <p:spPr>
          <a:xfrm>
            <a:off x="0" y="9721106"/>
            <a:ext cx="6389370" cy="511731"/>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389370" y="9721106"/>
            <a:ext cx="708287" cy="511731"/>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55667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Portal</a:t>
            </a:r>
            <a:endParaRPr lang="en-US" dirty="0"/>
          </a:p>
        </p:txBody>
      </p:sp>
      <p:sp>
        <p:nvSpPr>
          <p:cNvPr id="3" name="Subtitle 2"/>
          <p:cNvSpPr>
            <a:spLocks noGrp="1"/>
          </p:cNvSpPr>
          <p:nvPr>
            <p:ph type="subTitle" idx="1"/>
          </p:nvPr>
        </p:nvSpPr>
        <p:spPr>
          <a:xfrm>
            <a:off x="730249" y="4344988"/>
            <a:ext cx="7681913" cy="1293812"/>
          </a:xfrm>
        </p:spPr>
        <p:txBody>
          <a:bodyPr>
            <a:normAutofit lnSpcReduction="10000"/>
          </a:bodyPr>
          <a:lstStyle/>
          <a:p>
            <a:r>
              <a:rPr lang="en-US" dirty="0" smtClean="0"/>
              <a:t>Daniel Card</a:t>
            </a:r>
          </a:p>
          <a:p>
            <a:r>
              <a:rPr lang="en-US" dirty="0" smtClean="0"/>
              <a:t>February 9</a:t>
            </a:r>
            <a:r>
              <a:rPr lang="en-US" dirty="0" smtClean="0"/>
              <a:t>, 2015</a:t>
            </a:r>
            <a:endParaRPr lang="en-US" dirty="0" smtClean="0"/>
          </a:p>
          <a:p>
            <a:r>
              <a:rPr lang="en-US" dirty="0" smtClean="0"/>
              <a:t>CSCE470-Capstone </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Text Placeholder 2"/>
          <p:cNvSpPr>
            <a:spLocks noGrp="1"/>
          </p:cNvSpPr>
          <p:nvPr>
            <p:ph type="body" sz="quarter" idx="10"/>
          </p:nvPr>
        </p:nvSpPr>
        <p:spPr>
          <a:xfrm>
            <a:off x="381000" y="1411552"/>
            <a:ext cx="8382000" cy="3397853"/>
          </a:xfrm>
        </p:spPr>
        <p:txBody>
          <a:bodyPr/>
          <a:lstStyle/>
          <a:p>
            <a:r>
              <a:rPr lang="en-US" dirty="0" smtClean="0"/>
              <a:t>Create a web application that contains tools for project collaboration</a:t>
            </a:r>
          </a:p>
          <a:p>
            <a:pPr>
              <a:lnSpc>
                <a:spcPct val="150000"/>
              </a:lnSpc>
            </a:pPr>
            <a:r>
              <a:rPr lang="en-US" dirty="0" smtClean="0"/>
              <a:t>Uses ASP.NET and C# for server side code</a:t>
            </a:r>
          </a:p>
          <a:p>
            <a:pPr>
              <a:lnSpc>
                <a:spcPct val="150000"/>
              </a:lnSpc>
            </a:pPr>
            <a:r>
              <a:rPr lang="en-US" dirty="0" smtClean="0"/>
              <a:t>Uses HTML and JavaScript for client side code</a:t>
            </a:r>
          </a:p>
          <a:p>
            <a:pPr>
              <a:lnSpc>
                <a:spcPct val="150000"/>
              </a:lnSpc>
            </a:pPr>
            <a:r>
              <a:rPr lang="en-US" dirty="0" smtClean="0"/>
              <a:t>Will require authentication to provide security</a:t>
            </a:r>
            <a:endParaRPr lang="en-US" dirty="0"/>
          </a:p>
        </p:txBody>
      </p:sp>
    </p:spTree>
    <p:extLst>
      <p:ext uri="{BB962C8B-B14F-4D97-AF65-F5344CB8AC3E}">
        <p14:creationId xmlns:p14="http://schemas.microsoft.com/office/powerpoint/2010/main" val="329396224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600200" y="990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593511647"/>
              </p:ext>
            </p:extLst>
          </p:nvPr>
        </p:nvGraphicFramePr>
        <p:xfrm>
          <a:off x="1600200" y="990600"/>
          <a:ext cx="5934075" cy="3571875"/>
        </p:xfrm>
        <a:graphic>
          <a:graphicData uri="http://schemas.openxmlformats.org/presentationml/2006/ole">
            <mc:AlternateContent xmlns:mc="http://schemas.openxmlformats.org/markup-compatibility/2006">
              <mc:Choice xmlns:v="urn:schemas-microsoft-com:vml" Requires="v">
                <p:oleObj spid="_x0000_s1030" r:id="rId3" imgW="9620244" imgH="5781780" progId="Visio.Drawing.15">
                  <p:embed/>
                </p:oleObj>
              </mc:Choice>
              <mc:Fallback>
                <p:oleObj r:id="rId3" imgW="9620244" imgH="57817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990600"/>
                        <a:ext cx="5934075" cy="357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472671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page</a:t>
            </a:r>
            <a:endParaRPr lang="en-US" dirty="0"/>
          </a:p>
        </p:txBody>
      </p:sp>
      <p:sp>
        <p:nvSpPr>
          <p:cNvPr id="3" name="Text Placeholder 2"/>
          <p:cNvSpPr>
            <a:spLocks noGrp="1"/>
          </p:cNvSpPr>
          <p:nvPr>
            <p:ph type="body" sz="quarter" idx="10"/>
          </p:nvPr>
        </p:nvSpPr>
        <p:spPr>
          <a:xfrm>
            <a:off x="381000" y="1411552"/>
            <a:ext cx="8382000" cy="2336665"/>
          </a:xfrm>
        </p:spPr>
        <p:txBody>
          <a:bodyPr/>
          <a:lstStyle/>
          <a:p>
            <a:pPr>
              <a:lnSpc>
                <a:spcPct val="150000"/>
              </a:lnSpc>
            </a:pPr>
            <a:r>
              <a:rPr lang="en-US" dirty="0" smtClean="0"/>
              <a:t>Display map of project area</a:t>
            </a:r>
          </a:p>
          <a:p>
            <a:pPr>
              <a:lnSpc>
                <a:spcPct val="150000"/>
              </a:lnSpc>
            </a:pPr>
            <a:r>
              <a:rPr lang="en-US" dirty="0" smtClean="0"/>
              <a:t>Have the ability to display land record layers</a:t>
            </a:r>
          </a:p>
          <a:p>
            <a:pPr>
              <a:lnSpc>
                <a:spcPct val="150000"/>
              </a:lnSpc>
            </a:pPr>
            <a:r>
              <a:rPr lang="en-US" dirty="0" smtClean="0"/>
              <a:t>Use existing DNR map services</a:t>
            </a:r>
            <a:endParaRPr lang="en-US" dirty="0"/>
          </a:p>
        </p:txBody>
      </p:sp>
    </p:spTree>
    <p:extLst>
      <p:ext uri="{BB962C8B-B14F-4D97-AF65-F5344CB8AC3E}">
        <p14:creationId xmlns:p14="http://schemas.microsoft.com/office/powerpoint/2010/main" val="23072007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0"/>
            <a:ext cx="8572500" cy="6858000"/>
          </a:xfrm>
          <a:prstGeom prst="rect">
            <a:avLst/>
          </a:prstGeom>
        </p:spPr>
      </p:pic>
    </p:spTree>
    <p:extLst>
      <p:ext uri="{BB962C8B-B14F-4D97-AF65-F5344CB8AC3E}">
        <p14:creationId xmlns:p14="http://schemas.microsoft.com/office/powerpoint/2010/main" val="5795766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page</a:t>
            </a:r>
            <a:endParaRPr lang="en-US" dirty="0"/>
          </a:p>
        </p:txBody>
      </p:sp>
      <p:sp>
        <p:nvSpPr>
          <p:cNvPr id="3" name="Text Placeholder 2"/>
          <p:cNvSpPr>
            <a:spLocks noGrp="1"/>
          </p:cNvSpPr>
          <p:nvPr>
            <p:ph type="body" sz="quarter" idx="10"/>
          </p:nvPr>
        </p:nvSpPr>
        <p:spPr>
          <a:xfrm>
            <a:off x="381000" y="1411552"/>
            <a:ext cx="8382000" cy="4552657"/>
          </a:xfrm>
        </p:spPr>
        <p:txBody>
          <a:bodyPr/>
          <a:lstStyle/>
          <a:p>
            <a:pPr>
              <a:lnSpc>
                <a:spcPct val="150000"/>
              </a:lnSpc>
            </a:pPr>
            <a:r>
              <a:rPr lang="en-US" dirty="0" smtClean="0"/>
              <a:t>Have the ability to display project meetings and activities</a:t>
            </a:r>
          </a:p>
          <a:p>
            <a:pPr>
              <a:lnSpc>
                <a:spcPct val="150000"/>
              </a:lnSpc>
            </a:pPr>
            <a:r>
              <a:rPr lang="en-US" dirty="0" smtClean="0"/>
              <a:t>Have the ability to create and update calendar appointments</a:t>
            </a:r>
          </a:p>
          <a:p>
            <a:pPr>
              <a:lnSpc>
                <a:spcPct val="150000"/>
              </a:lnSpc>
            </a:pPr>
            <a:r>
              <a:rPr lang="en-US" dirty="0" smtClean="0"/>
              <a:t>Connect to a Microsoft Exchange server to store and retrieve data.</a:t>
            </a:r>
          </a:p>
        </p:txBody>
      </p:sp>
    </p:spTree>
    <p:extLst>
      <p:ext uri="{BB962C8B-B14F-4D97-AF65-F5344CB8AC3E}">
        <p14:creationId xmlns:p14="http://schemas.microsoft.com/office/powerpoint/2010/main" val="20453983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0"/>
            <a:ext cx="8572500" cy="6858000"/>
          </a:xfrm>
          <a:prstGeom prst="rect">
            <a:avLst/>
          </a:prstGeom>
        </p:spPr>
      </p:pic>
    </p:spTree>
    <p:extLst>
      <p:ext uri="{BB962C8B-B14F-4D97-AF65-F5344CB8AC3E}">
        <p14:creationId xmlns:p14="http://schemas.microsoft.com/office/powerpoint/2010/main" val="33822432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page</a:t>
            </a:r>
            <a:endParaRPr lang="en-US" dirty="0"/>
          </a:p>
        </p:txBody>
      </p:sp>
      <p:sp>
        <p:nvSpPr>
          <p:cNvPr id="3" name="Text Placeholder 2"/>
          <p:cNvSpPr>
            <a:spLocks noGrp="1"/>
          </p:cNvSpPr>
          <p:nvPr>
            <p:ph type="body" sz="quarter" idx="10"/>
          </p:nvPr>
        </p:nvSpPr>
        <p:spPr>
          <a:xfrm>
            <a:off x="381000" y="1411552"/>
            <a:ext cx="8382000" cy="3151632"/>
          </a:xfrm>
        </p:spPr>
        <p:txBody>
          <a:bodyPr/>
          <a:lstStyle/>
          <a:p>
            <a:pPr>
              <a:lnSpc>
                <a:spcPct val="150000"/>
              </a:lnSpc>
            </a:pPr>
            <a:r>
              <a:rPr lang="en-US" dirty="0" smtClean="0"/>
              <a:t>Display a file browser to display </a:t>
            </a:r>
            <a:r>
              <a:rPr lang="en-US" smtClean="0"/>
              <a:t>and manipulate files</a:t>
            </a:r>
            <a:endParaRPr lang="en-US" dirty="0" smtClean="0"/>
          </a:p>
          <a:p>
            <a:pPr>
              <a:lnSpc>
                <a:spcPct val="150000"/>
              </a:lnSpc>
            </a:pPr>
            <a:r>
              <a:rPr lang="en-US" dirty="0" smtClean="0"/>
              <a:t>Have the ability to upload and download files</a:t>
            </a:r>
          </a:p>
          <a:p>
            <a:pPr>
              <a:lnSpc>
                <a:spcPct val="150000"/>
              </a:lnSpc>
            </a:pPr>
            <a:r>
              <a:rPr lang="en-US" dirty="0" smtClean="0"/>
              <a:t>Files will be stored on a file server</a:t>
            </a:r>
            <a:endParaRPr lang="en-US" dirty="0"/>
          </a:p>
        </p:txBody>
      </p:sp>
    </p:spTree>
    <p:extLst>
      <p:ext uri="{BB962C8B-B14F-4D97-AF65-F5344CB8AC3E}">
        <p14:creationId xmlns:p14="http://schemas.microsoft.com/office/powerpoint/2010/main" val="1533462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0"/>
            <a:ext cx="8572500" cy="6858000"/>
          </a:xfrm>
          <a:prstGeom prst="rect">
            <a:avLst/>
          </a:prstGeom>
        </p:spPr>
      </p:pic>
    </p:spTree>
    <p:extLst>
      <p:ext uri="{BB962C8B-B14F-4D97-AF65-F5344CB8AC3E}">
        <p14:creationId xmlns:p14="http://schemas.microsoft.com/office/powerpoint/2010/main" val="206226072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E64B3FB-D41B-43EA-9BB3-E80B28B33B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rays design)</Template>
  <TotalTime>1930</TotalTime>
  <Words>225</Words>
  <Application>Microsoft Office PowerPoint</Application>
  <PresentationFormat>On-screen Show (4:3)</PresentationFormat>
  <Paragraphs>25</Paragraphs>
  <Slides>9</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6" baseType="lpstr">
      <vt:lpstr>Arial</vt:lpstr>
      <vt:lpstr>Calibri</vt:lpstr>
      <vt:lpstr>Courier New</vt:lpstr>
      <vt:lpstr>Wingdings</vt:lpstr>
      <vt:lpstr>Blue Segoe 4-3 template-template_April-17-2007</vt:lpstr>
      <vt:lpstr>White with Courier font for code slides</vt:lpstr>
      <vt:lpstr>Visio.Drawing.15</vt:lpstr>
      <vt:lpstr>Project Portal</vt:lpstr>
      <vt:lpstr>Project Overview</vt:lpstr>
      <vt:lpstr>PowerPoint Presentation</vt:lpstr>
      <vt:lpstr>Map page</vt:lpstr>
      <vt:lpstr>PowerPoint Presentation</vt:lpstr>
      <vt:lpstr>Calendar page</vt:lpstr>
      <vt:lpstr>PowerPoint Presentation</vt:lpstr>
      <vt:lpstr>Files page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Portal</dc:title>
  <dc:creator>Dan</dc:creator>
  <cp:keywords/>
  <cp:lastModifiedBy>Card, Dan P (DNR)</cp:lastModifiedBy>
  <cp:revision>10</cp:revision>
  <cp:lastPrinted>2015-02-09T23:45:48Z</cp:lastPrinted>
  <dcterms:created xsi:type="dcterms:W3CDTF">2015-02-08T05:57:36Z</dcterms:created>
  <dcterms:modified xsi:type="dcterms:W3CDTF">2015-02-09T23:50:34Z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TC102867099990</vt:lpwstr>
  </property>
</Properties>
</file>