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5" r:id="rId10"/>
    <p:sldId id="271" r:id="rId11"/>
    <p:sldId id="272" r:id="rId12"/>
    <p:sldId id="273" r:id="rId13"/>
    <p:sldId id="274" r:id="rId14"/>
    <p:sldId id="269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23-270F-40CB-AF7A-2CC26EA6359D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FF5F-08C6-42CE-9569-5553047F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AAEB5-4261-4237-8ADA-E8D5149DBCD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D280D-8141-4FE3-84FA-10127734B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D280D-8141-4FE3-84FA-10127734B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804383" y="2931219"/>
            <a:ext cx="128016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3BCB2B-1AF8-4FC0-8A17-C0E6D40426BF}" type="datetime1">
              <a:rPr lang="en-US" smtClean="0"/>
              <a:t>8/17/2015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077183" y="2930267"/>
            <a:ext cx="1727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361748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9" y="2624917"/>
            <a:ext cx="7247467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12686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2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C92A-CAD7-4B96-8A25-64B92E050815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42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4F62-EA7E-4D70-AF22-BD86757D3155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190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1904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86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AEF53E84-C9AC-42E6-BCCB-90EC2A56B8E3}" type="datetime1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FA8F-E4AE-4BCB-ADE0-9DECA7A16747}" type="datetime1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accent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02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A8D5-A1EF-4995-BB5E-D278733DC501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39989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25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8782048" y="466456"/>
            <a:ext cx="1276352" cy="457200"/>
          </a:xfrm>
        </p:spPr>
        <p:txBody>
          <a:bodyPr rtlCol="0"/>
          <a:lstStyle/>
          <a:p>
            <a:fld id="{1EA8C313-C41C-438F-9ABA-0F5C940ADB13}" type="datetime1">
              <a:rPr lang="en-US" smtClean="0"/>
              <a:t>8/17/2015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362884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7010400" y="466456"/>
            <a:ext cx="1767840" cy="4572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36985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1906310"/>
            <a:ext cx="5389033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36985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06310"/>
            <a:ext cx="5388864" cy="457200"/>
          </a:xfrm>
          <a:solidFill>
            <a:schemeClr val="bg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1900" b="0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0434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28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fld id="{BCD7CAB1-3B26-4557-B57F-DA3E294B9278}" type="datetime1">
              <a:rPr lang="en-US" smtClean="0"/>
              <a:t>8/17/2015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93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41E0-B930-4E4F-B101-1077B3800E20}" type="datetime1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0AC2-8591-468F-9A21-0A84DF454DEF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7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9968-A8E7-4C22-B7AC-58FCBCCC98E9}" type="datetime1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4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43259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fld id="{5739D9E8-B0FF-4E40-8A65-1C1B44D4BA58}" type="datetime1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43259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329018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27697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2127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91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40000"/>
            <a:lumOff val="60000"/>
          </a:schemeClr>
        </a:buClr>
        <a:buSzPct val="60000"/>
        <a:buFont typeface="Wingdings 3" panose="05040102010807070707" pitchFamily="18" charset="2"/>
        <a:buChar char="u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8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06810"/>
            <a:ext cx="7247467" cy="1752600"/>
          </a:xfrm>
        </p:spPr>
        <p:txBody>
          <a:bodyPr/>
          <a:lstStyle/>
          <a:p>
            <a:r>
              <a:rPr lang="en-US" dirty="0" smtClean="0"/>
              <a:t>Daniel Card</a:t>
            </a:r>
          </a:p>
          <a:p>
            <a:r>
              <a:rPr lang="en-US" dirty="0" smtClean="0"/>
              <a:t>Supervisor: Prof. Kenrick Mock</a:t>
            </a:r>
            <a:r>
              <a:rPr lang="en-US" dirty="0"/>
              <a:t>, </a:t>
            </a:r>
            <a:r>
              <a:rPr lang="en-US" dirty="0" smtClean="0"/>
              <a:t>PhD</a:t>
            </a:r>
          </a:p>
          <a:p>
            <a:r>
              <a:rPr lang="en-US" dirty="0" smtClean="0"/>
              <a:t>University </a:t>
            </a:r>
            <a:r>
              <a:rPr lang="en-US" dirty="0"/>
              <a:t>of Alaska Anchorage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Portal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25" y="0"/>
            <a:ext cx="3343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1" y="647065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3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an interactive calendar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Shows project meetings and activities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Allows for creating, deleting, and editing of appointments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Handles reoccurring appointments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Connects to Microsoft Exchange Server</a:t>
            </a: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1" y="647065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Configure </a:t>
            </a:r>
            <a:r>
              <a:rPr lang="en-US" dirty="0" err="1"/>
              <a:t>T</a:t>
            </a:r>
            <a:r>
              <a:rPr lang="en-US" dirty="0" err="1" smtClean="0"/>
              <a:t>elerik</a:t>
            </a:r>
            <a:r>
              <a:rPr lang="en-US" dirty="0" smtClean="0"/>
              <a:t> components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Move file storage location to file server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Project manager’s blog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Team notebook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Portal Demo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109728" lvl="0" indent="0">
              <a:buNone/>
            </a:pPr>
            <a:r>
              <a:rPr lang="en-US" sz="1200" dirty="0" smtClean="0"/>
              <a:t>Daniel Card</a:t>
            </a:r>
          </a:p>
          <a:p>
            <a:pPr marL="109728" lvl="0" indent="0">
              <a:buNone/>
            </a:pPr>
            <a:r>
              <a:rPr lang="en-US" sz="1200" dirty="0" smtClean="0"/>
              <a:t>University of Alaska Anchorage, College of Engineering</a:t>
            </a:r>
          </a:p>
          <a:p>
            <a:pPr marL="109728" lvl="0" indent="0">
              <a:buNone/>
            </a:pPr>
            <a:r>
              <a:rPr lang="en-US" sz="1200" dirty="0" smtClean="0"/>
              <a:t>dcard2@Alaska.edu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Project Portal is a web application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The main goal is to facilitate project collaboration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Contains 3 major components</a:t>
            </a:r>
          </a:p>
          <a:p>
            <a:pPr lvl="1"/>
            <a:r>
              <a:rPr lang="en-US" dirty="0" smtClean="0"/>
              <a:t>Map Page</a:t>
            </a:r>
          </a:p>
          <a:p>
            <a:pPr lvl="1"/>
            <a:r>
              <a:rPr lang="en-US" dirty="0" smtClean="0"/>
              <a:t>Calendar Page</a:t>
            </a:r>
          </a:p>
          <a:p>
            <a:pPr lvl="1"/>
            <a:r>
              <a:rPr lang="en-US" dirty="0" smtClean="0"/>
              <a:t>Files Page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Alaska Department of Natural Resources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74" y="4208690"/>
            <a:ext cx="17929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615321"/>
              </p:ext>
            </p:extLst>
          </p:nvPr>
        </p:nvGraphicFramePr>
        <p:xfrm>
          <a:off x="2496991" y="1812925"/>
          <a:ext cx="7198018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620244" imgH="5781780" progId="Visio.Drawing.15">
                  <p:embed/>
                </p:oleObj>
              </mc:Choice>
              <mc:Fallback>
                <p:oleObj r:id="rId4" imgW="9620244" imgH="57817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991" y="1812925"/>
                        <a:ext cx="7198018" cy="432593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1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Project Portal is a template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Simplicity and usability main design concepts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Uses ASP.NET as web framework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Html, ASP, and JavaScript on the client side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C# on the server side</a:t>
            </a:r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Running on a Windows Server 2012 machine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Connects to other systems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ightweight </a:t>
            </a:r>
            <a:r>
              <a:rPr lang="en-US" dirty="0"/>
              <a:t>D</a:t>
            </a:r>
            <a:r>
              <a:rPr lang="en-US" dirty="0" smtClean="0"/>
              <a:t>irectory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(</a:t>
            </a:r>
            <a:r>
              <a:rPr lang="en-US" dirty="0" smtClean="0"/>
              <a:t>LDAP)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Microsoft Exchange Server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Jenkins continuous integration server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development tools 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ESRI mapping API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Twitter Bootstrap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JQuery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the ESRI base map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Can display DNR’s Land records information layers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Contains a legend that allows the user to select layers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Uses existing DNR map services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" y="651564"/>
            <a:ext cx="10078720" cy="566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Displays a file browser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Allows the user to download and upload files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Files are stored on the server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Settings to allow folder creation, deletion, and moving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Can be configured to limit file size and type</a:t>
            </a:r>
          </a:p>
          <a:p>
            <a:pPr lv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Page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eet lightning design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lightning design template" id="{3C7F4788-DDC0-4920-9533-B71320CCC66E}" vid="{0908A3B0-C8DC-46EA-AE85-02A6416ABACD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327B88-09D0-470A-ABD6-1E03323FAF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lightning design slides</Template>
  <TotalTime>0</TotalTime>
  <Words>248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 3</vt:lpstr>
      <vt:lpstr>Sheet lightning design template</vt:lpstr>
      <vt:lpstr>Microsoft Visio Drawing</vt:lpstr>
      <vt:lpstr>Project Portal</vt:lpstr>
      <vt:lpstr>Introduction</vt:lpstr>
      <vt:lpstr>Layout of Application</vt:lpstr>
      <vt:lpstr>Design</vt:lpstr>
      <vt:lpstr>Hardware</vt:lpstr>
      <vt:lpstr>Software</vt:lpstr>
      <vt:lpstr>Map Page</vt:lpstr>
      <vt:lpstr>PowerPoint Presentation</vt:lpstr>
      <vt:lpstr>Files Page</vt:lpstr>
      <vt:lpstr>PowerPoint Presentation</vt:lpstr>
      <vt:lpstr>Calendar Page</vt:lpstr>
      <vt:lpstr>PowerPoint Presentation</vt:lpstr>
      <vt:lpstr>Future Development</vt:lpstr>
      <vt:lpstr>Project Portal Demo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2015-08-17T03:11:03Z</dcterms:created>
  <dcterms:modified xsi:type="dcterms:W3CDTF">2015-08-18T03:33:59Z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TC034605759991</vt:lpwstr>
  </property>
</Properties>
</file>