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2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40FE-4A77-4BA1-B3BA-3E930E1AA3DF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AC8B-F90E-4A8C-B3A1-F220A3784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7353" y="267184"/>
            <a:ext cx="1371600" cy="231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0840" y="264309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40925" y="264309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5" y="762000"/>
            <a:ext cx="8610600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65431"/>
            <a:ext cx="572453" cy="584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948" y="53090"/>
            <a:ext cx="374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 of Natural Resources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181" y="357499"/>
            <a:ext cx="34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Portal: </a:t>
            </a:r>
            <a:r>
              <a:rPr lang="en-US" dirty="0" err="1" smtClean="0"/>
              <a:t>Donlin</a:t>
            </a:r>
            <a:r>
              <a:rPr lang="en-US" dirty="0" smtClean="0"/>
              <a:t> Mine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Utilizes ESRI web services</a:t>
            </a:r>
          </a:p>
          <a:p>
            <a:r>
              <a:rPr lang="en-US" dirty="0" smtClean="0"/>
              <a:t>Can ingest DNR land record layers used in Alaska Mapper</a:t>
            </a:r>
          </a:p>
          <a:p>
            <a:r>
              <a:rPr lang="en-US" dirty="0" smtClean="0"/>
              <a:t>Uses a 3</a:t>
            </a:r>
            <a:r>
              <a:rPr lang="en-US" baseline="30000" dirty="0" smtClean="0"/>
              <a:t>rd</a:t>
            </a:r>
            <a:r>
              <a:rPr lang="en-US" dirty="0" smtClean="0"/>
              <a:t>-party “table of contents” control to allow users to toggle layers.</a:t>
            </a:r>
          </a:p>
          <a:p>
            <a:r>
              <a:rPr lang="en-US" dirty="0" smtClean="0"/>
              <a:t>Requires the publishing of a web service through an ArcGIS server.</a:t>
            </a:r>
          </a:p>
          <a:p>
            <a:r>
              <a:rPr lang="en-US" dirty="0" smtClean="0"/>
              <a:t>GIS files could be available for direct download if users needed to perform more advanced analytics on the GIS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7353" y="267184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70840" y="264309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40925" y="264309"/>
            <a:ext cx="1371600" cy="231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Calendar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87978"/>
            <a:ext cx="572453" cy="584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948" y="75637"/>
            <a:ext cx="374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 of Natural Resources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181" y="380046"/>
            <a:ext cx="34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Portal: </a:t>
            </a:r>
            <a:r>
              <a:rPr lang="en-US" dirty="0" err="1" smtClean="0"/>
              <a:t>Donlin</a:t>
            </a:r>
            <a:r>
              <a:rPr lang="en-US" dirty="0" smtClean="0"/>
              <a:t> Mine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914400"/>
            <a:ext cx="860772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44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set up of an Exchange calendar object that can be managed from within Outlook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DevExpress</a:t>
            </a:r>
            <a:r>
              <a:rPr lang="en-US" dirty="0" smtClean="0"/>
              <a:t> calendar to control to access the Exchange calendar object</a:t>
            </a:r>
          </a:p>
          <a:p>
            <a:r>
              <a:rPr lang="en-US" dirty="0" smtClean="0"/>
              <a:t>Can read and write to the calendar, depending on users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7353" y="267184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70840" y="264309"/>
            <a:ext cx="1371600" cy="231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Documents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" y="87978"/>
            <a:ext cx="572453" cy="584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948" y="75637"/>
            <a:ext cx="374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Department of Natural Resources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181" y="380046"/>
            <a:ext cx="34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Portal: </a:t>
            </a:r>
            <a:r>
              <a:rPr lang="en-US" dirty="0" err="1" smtClean="0"/>
              <a:t>Donlin</a:t>
            </a:r>
            <a:r>
              <a:rPr lang="en-US" dirty="0" smtClean="0"/>
              <a:t> Mine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842"/>
            <a:ext cx="8683926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540926" y="264074"/>
            <a:ext cx="1371600" cy="23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1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networked file share will be set up and managed primarily through Windows File Explorer.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DevExpress</a:t>
            </a:r>
            <a:r>
              <a:rPr lang="en-US" dirty="0" smtClean="0"/>
              <a:t> control is used to provide file access on the networked share via a browser.</a:t>
            </a:r>
          </a:p>
          <a:p>
            <a:r>
              <a:rPr lang="en-US" dirty="0" smtClean="0"/>
              <a:t>Files can be read/write accessible via the browser, depending on the users needs.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7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Mapping page</vt:lpstr>
      <vt:lpstr>PowerPoint Presentation</vt:lpstr>
      <vt:lpstr>Calendar page</vt:lpstr>
      <vt:lpstr>PowerPoint Presentation</vt:lpstr>
      <vt:lpstr>Documents page</vt:lpstr>
    </vt:vector>
  </TitlesOfParts>
  <Company>Alaska Dept of Natural Resources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Christopher M (DNR)</dc:creator>
  <cp:lastModifiedBy>Hamilton, Christopher M (DNR)</cp:lastModifiedBy>
  <cp:revision>5</cp:revision>
  <dcterms:created xsi:type="dcterms:W3CDTF">2014-12-19T18:34:12Z</dcterms:created>
  <dcterms:modified xsi:type="dcterms:W3CDTF">2015-01-23T21:05:44Z</dcterms:modified>
</cp:coreProperties>
</file>