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df7675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df7675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df7675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df7675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6df76755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6df7675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df7675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6df7675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06325" y="1310452"/>
            <a:ext cx="8222100" cy="14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latency server application (Rust): Real-Time Streaming ( communication through network protocols TCP/UDP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2028000"/>
          </a:xfrm>
          <a:prstGeom prst="rect">
            <a:avLst/>
          </a:prstGeom>
          <a:ln cap="flat" cmpd="sng" w="9525">
            <a:solidFill>
              <a:srgbClr val="8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rgbClr val="82FFFF"/>
                </a:solidFill>
                <a:latin typeface="Arial"/>
                <a:ea typeface="Arial"/>
                <a:cs typeface="Arial"/>
                <a:sym typeface="Arial"/>
              </a:rPr>
              <a:t>G-18</a:t>
            </a:r>
            <a:endParaRPr sz="1400">
              <a:solidFill>
                <a:srgbClr val="82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rgbClr val="82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Yukta 2020B2A72075G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Mehak Batra  2020B2A72075G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Sarthak Choudhary 2020B2A72075G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Alben D'Souza 2020B2A72075G</a:t>
            </a:r>
            <a:endParaRPr sz="14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606325" y="2726450"/>
            <a:ext cx="8183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Arial"/>
                <a:ea typeface="Arial"/>
                <a:cs typeface="Arial"/>
                <a:sym typeface="Arial"/>
              </a:rPr>
              <a:t>WHY WE CHOSE TO DO THIS PROJECT IN RUST?</a:t>
            </a:r>
            <a:endParaRPr sz="1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18250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86955" lvl="0" marL="457200" rtl="0" algn="l">
              <a:spcBef>
                <a:spcPts val="0"/>
              </a:spcBef>
              <a:spcAft>
                <a:spcPts val="0"/>
              </a:spcAft>
              <a:buSzPct val="119506"/>
              <a:buChar char="●"/>
            </a:pPr>
            <a:r>
              <a:rPr lang="en" sz="3075"/>
              <a:t>Rust enables low latency which is good for:</a:t>
            </a:r>
            <a:endParaRPr sz="30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75"/>
              <a:t>1.  Real- time applications like financial trading, streaming, chat applications, autonomous vehicles, online gaming.</a:t>
            </a:r>
            <a:endParaRPr sz="3075"/>
          </a:p>
          <a:p>
            <a:pPr indent="-2774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 Memory Safety:</a:t>
            </a:r>
            <a:r>
              <a:rPr lang="en" sz="3075"/>
              <a:t> Rust's ownership system ensures memory safety without the need for a garbage collector. This eliminates common issues like null pointer dereferences and buffer overflows, which can cause latency-inducing crashes in other languages.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Zero-Cost Abstractions:</a:t>
            </a:r>
            <a:r>
              <a:rPr lang="en" sz="3075"/>
              <a:t> Rust allows high-level abstractions without sacrificing performance. The Rust compiler optimizes the code to be as efficient as low-level languages like C or C++, ensuring that high-level constructs do not introduce additional overhead, making it suitable for low-latency applications.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Concurrency Support:</a:t>
            </a:r>
            <a:r>
              <a:rPr lang="en" sz="3075"/>
              <a:t> Rust has built-in support for concurrent programming through threads and an actor-like model using channels. Its ownership system ensures data races are nearly impossible, making concurrent programming safer and more manageable, which is crucial for low-latency systems.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Predictable Performance:</a:t>
            </a:r>
            <a:r>
              <a:rPr lang="en" sz="3075"/>
              <a:t> Rust's focus on deterministic performance makes it easier to reason about and predict latency. Predictable performance is essential for maintaining consistent response times in low-latency servers.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Modern Language Features:</a:t>
            </a:r>
            <a:r>
              <a:rPr lang="en" sz="3075"/>
              <a:t> Rust incorporates modern language features such as pattern matching, type inference, and a powerful macro system. These features enable developers to write concise and expressive code, improving productivity without compromising performance.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Ecosystem and Libraries:</a:t>
            </a:r>
            <a:r>
              <a:rPr lang="en" sz="3075"/>
              <a:t> Rust has a growing ecosystem of libraries specifically designed for building high-performance, low-latency systems. Developers can leverage these libraries to accelerate development without sacrificing performance.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Error Handling: </a:t>
            </a:r>
            <a:r>
              <a:rPr lang="en" sz="3075"/>
              <a:t>Rust's explicit error handling with the Result type makes it easier to handle errors in a clear and concise manner, ensuring that unexpected conditions don't lead to unpredictable behavior or latency spikes.</a:t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3075"/>
          </a:p>
          <a:p>
            <a:pPr indent="-2774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75"/>
              <a:t>Community and Documentation:</a:t>
            </a:r>
            <a:r>
              <a:rPr lang="en" sz="3075"/>
              <a:t> Rust has an active and supportive community that contributes to extensive documentation and resources. This vibrant community support can be invaluable when building low-latency servers, as developers can find help and best practices readily available.</a:t>
            </a:r>
            <a:endParaRPr sz="307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9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86725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STEPS TO BUILD OUR PROJECT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725750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Step 1: Setting up the Server (Server Machine)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Creation of a new rust project for server and addition of the following dependencies to  </a:t>
            </a:r>
            <a:r>
              <a:rPr lang="en" sz="9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Cargo.toml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for networking: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Replacing the code in </a:t>
            </a:r>
            <a:r>
              <a:rPr lang="en" sz="9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src/main.rs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with the following code to create a basic TCP server that listens for incoming connections and echoes the received data: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25" y="1554225"/>
            <a:ext cx="3717625" cy="7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423" y="2400548"/>
            <a:ext cx="5263475" cy="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260150"/>
            <a:ext cx="8549700" cy="4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built using Cargo: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executed:</a:t>
            </a:r>
            <a:b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server is now running and actively listening for incoming connections on port 8080.</a:t>
            </a:r>
            <a:endParaRPr sz="44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Step 2: Network Latency Measurement from the Client (Client Machine)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On the client machine, a terminal window is opened.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 command is employed to measure network latency to the server, with 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&lt;server_ip_or_hostname&gt;</a:t>
            </a: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 being replaced by the server's IP address or hostname:</a:t>
            </a:r>
            <a:b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For instance: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ICMP packets are continuously sent to the server, and the round-trip latency is actively displayed.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The output presents statistics, including the round-trip time (latency) for each packet sent, which can be observed to obtain an idea of the network latency between the two machines.</a:t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74151"/>
                </a:solidFill>
                <a:highlight>
                  <a:srgbClr val="F7F7F8"/>
                </a:highlight>
              </a:rPr>
              <a:t>This setup allows us to measure network latency between the client and server without writing a custom client application. 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7F7F8"/>
              </a:highlight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25" y="2404941"/>
            <a:ext cx="1522575" cy="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25" y="3419025"/>
            <a:ext cx="1522575" cy="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65925" y="147500"/>
            <a:ext cx="8646000" cy="4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Streaming audio and video involves more complex processing and typically requires specialized libraries or tools. Below is a simplified example in Rust using the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gstreamer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 library, which is a popular choice for multimedia streaming.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Here's a basic example of how to create a Rust server to stream audio and video over the network using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gstreamer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To run this code, we need to include the necessary dependencies in  </a:t>
            </a:r>
            <a:r>
              <a:rPr lang="en" sz="1050">
                <a:solidFill>
                  <a:srgbClr val="374151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Cargo.toml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7142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734600" y="1883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6" y="2436150"/>
            <a:ext cx="3467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