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3 – Elevate Labs Internship</a:t>
            </a:r>
          </a:p>
          <a:p>
            <a:r>
              <a:t>By Yukta Dinesh Koli</a:t>
            </a:r>
          </a:p>
          <a:p>
            <a:r>
              <a:t>Date: 05/06/2025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Dashboard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an interactive dashboard for business stakeholders</a:t>
            </a:r>
          </a:p>
          <a:p>
            <a:r>
              <a:t>• Track KPIs such as Total Sales, Profit, and Units Sold</a:t>
            </a:r>
          </a:p>
          <a:p>
            <a:r>
              <a:t>• Visualize trends using time-series analysis</a:t>
            </a:r>
          </a:p>
          <a:p>
            <a:r>
              <a:t>• Enable drill-downs with slicers and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Kaggle – Sales Dataset</a:t>
            </a:r>
          </a:p>
          <a:p>
            <a:r>
              <a:t>• Format: CSV file</a:t>
            </a:r>
          </a:p>
          <a:p>
            <a:r>
              <a:t>• Fields: Amount, Profit, Quantity, Order Date, Category, Sub-Category</a:t>
            </a:r>
          </a:p>
          <a:p>
            <a:r>
              <a:t>• Records: 1000+ 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 Desktop</a:t>
            </a:r>
          </a:p>
          <a:p>
            <a:r>
              <a:t>• Slicers for interactivity</a:t>
            </a:r>
          </a:p>
          <a:p>
            <a:r>
              <a:t>• KPI cards for high-level metrics</a:t>
            </a:r>
          </a:p>
          <a:p>
            <a:r>
              <a:t>• Line chart for time-based trends</a:t>
            </a:r>
          </a:p>
          <a:p>
            <a:r>
              <a:t>• Custom color theme and formatting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📸 Dashboard Snapshot</a:t>
            </a:r>
          </a:p>
        </p:txBody>
      </p:sp>
      <p:pic>
        <p:nvPicPr>
          <p:cNvPr id="3" name="Picture 2" descr="dashboard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2088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Sales, Profit, and Units Sold displayed as KPI cards</a:t>
            </a:r>
          </a:p>
          <a:p>
            <a:r>
              <a:t>• Filters: Category, Sub-Category, and Date Range</a:t>
            </a:r>
          </a:p>
          <a:p>
            <a:r>
              <a:t>• Sales trend over years shown using a line chart</a:t>
            </a:r>
          </a:p>
          <a:p>
            <a:r>
              <a:t>• Clean and professional layout with consistent theme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432K | Total Profit: 123K | Units Sold: 875</a:t>
            </a:r>
          </a:p>
          <a:p>
            <a:r>
              <a:t>• Highest sales occurred in 2022</a:t>
            </a:r>
          </a:p>
          <a:p>
            <a:r>
              <a:t>• Consistent sales from 2020 to 2024</a:t>
            </a:r>
          </a:p>
          <a:p>
            <a:r>
              <a:t>• Product category 'Furniture' maintained steady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an interactive dashboard using Power BI</a:t>
            </a:r>
          </a:p>
          <a:p>
            <a:r>
              <a:t>• Gained hands-on experience with DAX, slicers, and KPIs</a:t>
            </a:r>
          </a:p>
          <a:p>
            <a:r>
              <a:t>• Developed strong skills in visual storytelling</a:t>
            </a:r>
          </a:p>
          <a:p>
            <a:r>
              <a:t>• Ready to apply dashboarding skills in real-world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Yukta Dinesh Koli</a:t>
            </a:r>
          </a:p>
          <a:p>
            <a:r>
              <a:t>Project: Sales Dashboard | Task 3</a:t>
            </a:r>
          </a:p>
          <a:p>
            <a:r>
              <a:t>Date: 05/06/2025</a:t>
            </a:r>
          </a:p>
          <a:p>
            <a:r>
              <a:t>GitHub Repository: https://github.com/Yuktaisha7675/Task03_SalesDashboard.git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