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61" r:id="rId4"/>
    <p:sldId id="262" r:id="rId5"/>
    <p:sldId id="264" r:id="rId6"/>
    <p:sldId id="265" r:id="rId7"/>
    <p:sldId id="267" r:id="rId8"/>
    <p:sldId id="268" r:id="rId9"/>
    <p:sldId id="266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8" r:id="rId18"/>
    <p:sldId id="277" r:id="rId19"/>
    <p:sldId id="279" r:id="rId20"/>
    <p:sldId id="280" r:id="rId21"/>
    <p:sldId id="281" r:id="rId22"/>
    <p:sldId id="282" r:id="rId23"/>
    <p:sldId id="283" r:id="rId24"/>
    <p:sldId id="284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77" d="100"/>
          <a:sy n="77" d="100"/>
        </p:scale>
        <p:origin x="91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1C102C-D3FE-44DD-80C4-654ACC7BF05D}" type="datetimeFigureOut">
              <a:rPr lang="en-IN" smtClean="0"/>
              <a:t>23-09-2025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DB39E8-20EA-4AF7-B3F6-CF76167A01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9647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DB39E8-20EA-4AF7-B3F6-CF76167A0164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05902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jp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BAD24-4AC7-DDAE-9FCD-3A04C64307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12134" y="904643"/>
            <a:ext cx="8915399" cy="1003852"/>
          </a:xfrm>
        </p:spPr>
        <p:txBody>
          <a:bodyPr/>
          <a:lstStyle/>
          <a:p>
            <a:pPr algn="ctr"/>
            <a:r>
              <a:rPr lang="en-IN" b="1" dirty="0"/>
              <a:t>UNIVERSITY EXPLORER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00B83C-534F-96B0-2316-5DB63D3AE9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12133" y="2468292"/>
            <a:ext cx="8915399" cy="3346099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TEAM MEMBERS:</a:t>
            </a:r>
          </a:p>
          <a:p>
            <a:endParaRPr lang="en-US" dirty="0"/>
          </a:p>
          <a:p>
            <a:r>
              <a:rPr lang="en-IN" dirty="0"/>
              <a:t>NUNNA YUKTHA SRI                                - 23MH1A05N8</a:t>
            </a:r>
          </a:p>
          <a:p>
            <a:r>
              <a:rPr lang="en-IN" dirty="0"/>
              <a:t>NALLAMILLI CHANDRIKA                       - 23MH1A05N5</a:t>
            </a:r>
          </a:p>
          <a:p>
            <a:r>
              <a:rPr lang="en-IN" dirty="0"/>
              <a:t>DUVVA BALA HARSHITHA KUMARI        - 23MH1A05S5</a:t>
            </a:r>
          </a:p>
          <a:p>
            <a:endParaRPr lang="en-IN" sz="2400" b="1" dirty="0"/>
          </a:p>
          <a:p>
            <a:r>
              <a:rPr lang="en-IN" sz="2400" b="1" dirty="0"/>
              <a:t>                                             CSE</a:t>
            </a:r>
          </a:p>
          <a:p>
            <a:pPr algn="ctr"/>
            <a:r>
              <a:rPr lang="en-IN" sz="2400" b="1" dirty="0"/>
              <a:t>ADITYA COLLEGE OF ENGINEERING AND TECHONOLGY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421285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51C6D932-DFF5-4EAB-9FB1-5073B33058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48574" y="3962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computer screen shot of a computer&#10;&#10;AI-generated content may be incorrect.">
            <a:extLst>
              <a:ext uri="{FF2B5EF4-FFF2-40B4-BE49-F238E27FC236}">
                <a16:creationId xmlns:a16="http://schemas.microsoft.com/office/drawing/2014/main" id="{02B73385-FDD1-3982-BDAA-53BB4730CC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774728"/>
            <a:ext cx="5303959" cy="2983476"/>
          </a:xfrm>
          <a:prstGeom prst="rect">
            <a:avLst/>
          </a:prstGeom>
          <a:ln w="127000" cap="sq">
            <a:solidFill>
              <a:srgbClr val="FFFFFF"/>
            </a:solidFill>
            <a:miter lim="800000"/>
          </a:ln>
        </p:spPr>
      </p:pic>
      <p:pic>
        <p:nvPicPr>
          <p:cNvPr id="11" name="Picture 10" descr="A screenshot of a computer&#10;&#10;AI-generated content may be incorrect.">
            <a:extLst>
              <a:ext uri="{FF2B5EF4-FFF2-40B4-BE49-F238E27FC236}">
                <a16:creationId xmlns:a16="http://schemas.microsoft.com/office/drawing/2014/main" id="{76A5B7BF-3FC9-A0DA-8E78-8B850608BE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6866" y="1774728"/>
            <a:ext cx="5303959" cy="2983476"/>
          </a:xfrm>
          <a:prstGeom prst="rect">
            <a:avLst/>
          </a:prstGeom>
          <a:ln w="127000" cap="sq">
            <a:solidFill>
              <a:srgbClr val="FFFFFF"/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13748634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0C7A4-EF70-C092-4774-51431AEC0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2073" y="1789044"/>
            <a:ext cx="8915399" cy="555748"/>
          </a:xfrm>
        </p:spPr>
        <p:txBody>
          <a:bodyPr>
            <a:normAutofit/>
          </a:bodyPr>
          <a:lstStyle/>
          <a:p>
            <a:r>
              <a:rPr lang="en-US" sz="2400" b="1" dirty="0"/>
              <a:t>3.</a:t>
            </a:r>
            <a:r>
              <a:rPr lang="en-IN" sz="2400" b="1" dirty="0"/>
              <a:t> API Gateway Setup: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3FB036-7DDC-4855-A8DC-C7CD85D440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22073" y="2715120"/>
            <a:ext cx="8915399" cy="414288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We created an </a:t>
            </a:r>
            <a:r>
              <a:rPr lang="en-US" b="1" dirty="0"/>
              <a:t>API Gateway</a:t>
            </a:r>
            <a:r>
              <a:rPr lang="en-US" dirty="0"/>
              <a:t> to connect the frontend with Lambda.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We used </a:t>
            </a:r>
            <a:r>
              <a:rPr lang="en-US" b="1" dirty="0"/>
              <a:t>POST method</a:t>
            </a:r>
            <a:r>
              <a:rPr lang="en-US" dirty="0"/>
              <a:t> for searching universities.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Deployed API to a </a:t>
            </a:r>
            <a:r>
              <a:rPr lang="en-US" b="1" dirty="0"/>
              <a:t>Prod Stage</a:t>
            </a:r>
            <a:r>
              <a:rPr lang="en-US" dirty="0"/>
              <a:t> and got the </a:t>
            </a:r>
            <a:r>
              <a:rPr lang="en-US" b="1" dirty="0"/>
              <a:t>Invoke URL</a:t>
            </a:r>
            <a:r>
              <a:rPr lang="en-US" dirty="0"/>
              <a:t> to use in frontend code.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126192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1C6D932-DFF5-4EAB-9FB1-5073B33058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48574" y="3962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computer screen shot of a computer screen&#10;&#10;AI-generated content may be incorrect.">
            <a:extLst>
              <a:ext uri="{FF2B5EF4-FFF2-40B4-BE49-F238E27FC236}">
                <a16:creationId xmlns:a16="http://schemas.microsoft.com/office/drawing/2014/main" id="{AB3D9B92-DE49-BC1D-776D-682C4291FF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774728"/>
            <a:ext cx="5303959" cy="2983476"/>
          </a:xfrm>
          <a:prstGeom prst="rect">
            <a:avLst/>
          </a:prstGeom>
          <a:ln w="127000" cap="sq">
            <a:solidFill>
              <a:srgbClr val="FFFFFF"/>
            </a:solidFill>
            <a:miter lim="800000"/>
          </a:ln>
        </p:spPr>
      </p:pic>
      <p:pic>
        <p:nvPicPr>
          <p:cNvPr id="5" name="Picture 4" descr="A computer screen shot of a computer screen&#10;&#10;AI-generated content may be incorrect.">
            <a:extLst>
              <a:ext uri="{FF2B5EF4-FFF2-40B4-BE49-F238E27FC236}">
                <a16:creationId xmlns:a16="http://schemas.microsoft.com/office/drawing/2014/main" id="{A4CAA175-EF2F-186F-E9C9-773F6C8DA5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6866" y="1774728"/>
            <a:ext cx="5303959" cy="2983476"/>
          </a:xfrm>
          <a:prstGeom prst="rect">
            <a:avLst/>
          </a:prstGeom>
          <a:ln w="127000" cap="sq">
            <a:solidFill>
              <a:srgbClr val="FFFFFF"/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17174300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2E671-148A-B277-5F99-7EF880CB4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0856" y="2136912"/>
            <a:ext cx="8915399" cy="406663"/>
          </a:xfrm>
        </p:spPr>
        <p:txBody>
          <a:bodyPr>
            <a:normAutofit fontScale="90000"/>
          </a:bodyPr>
          <a:lstStyle/>
          <a:p>
            <a:r>
              <a:rPr lang="en-US" sz="2400" b="1" dirty="0"/>
              <a:t>4.</a:t>
            </a:r>
            <a:r>
              <a:rPr lang="en-IN" sz="2400" b="1" dirty="0"/>
              <a:t> IAM Role &amp; Policy Setup: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9EFEA4-C668-3D83-20A1-EB77CEB03F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20856" y="2884084"/>
            <a:ext cx="8915399" cy="3616106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Created an </a:t>
            </a:r>
            <a:r>
              <a:rPr lang="en-US" b="1" dirty="0"/>
              <a:t>IAM Role</a:t>
            </a:r>
            <a:r>
              <a:rPr lang="en-US" dirty="0"/>
              <a:t> to give Lambda permission to run.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Attached </a:t>
            </a:r>
            <a:r>
              <a:rPr lang="en-US" b="1" dirty="0"/>
              <a:t>basic execution policy</a:t>
            </a:r>
            <a:r>
              <a:rPr lang="en-US" dirty="0"/>
              <a:t> so Lambda can write logs.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Ensured security by allowing only required services to access.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440966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1C6D932-DFF5-4EAB-9FB1-5073B33058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48574" y="3962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439BF544-AA54-DB87-6245-2CE7EE1021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0476" y="1814485"/>
            <a:ext cx="5303959" cy="2983476"/>
          </a:xfrm>
          <a:prstGeom prst="rect">
            <a:avLst/>
          </a:prstGeom>
          <a:ln w="127000" cap="sq">
            <a:solidFill>
              <a:srgbClr val="FFFFFF"/>
            </a:solidFill>
            <a:miter lim="800000"/>
          </a:ln>
        </p:spPr>
      </p:pic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55F75DB-C219-8A77-9A60-D93EB13197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7" y="1814485"/>
            <a:ext cx="5303959" cy="2983476"/>
          </a:xfrm>
          <a:prstGeom prst="rect">
            <a:avLst/>
          </a:prstGeom>
          <a:ln w="127000" cap="sq">
            <a:solidFill>
              <a:srgbClr val="FFFFFF"/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17676729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E1551-E49E-7270-67DE-FBCFAB489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9699" y="2285999"/>
            <a:ext cx="8915399" cy="496115"/>
          </a:xfrm>
        </p:spPr>
        <p:txBody>
          <a:bodyPr>
            <a:normAutofit/>
          </a:bodyPr>
          <a:lstStyle/>
          <a:p>
            <a:r>
              <a:rPr lang="en-US" sz="2400" b="1" dirty="0"/>
              <a:t>5.</a:t>
            </a:r>
            <a:r>
              <a:rPr lang="en-IN" sz="2400" b="1" dirty="0"/>
              <a:t> Hosting Frontend on S3: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EEFC60-6CD3-EDF2-7360-E71D09C68D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09699" y="2998800"/>
            <a:ext cx="8915399" cy="211985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Created an </a:t>
            </a:r>
            <a:r>
              <a:rPr lang="en-US" b="1" dirty="0"/>
              <a:t>S3 bucket</a:t>
            </a:r>
            <a:r>
              <a:rPr lang="en-US" dirty="0"/>
              <a:t> to host frontend files.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Uploaded index.html, CSS, JS files.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Enabled </a:t>
            </a:r>
            <a:r>
              <a:rPr lang="en-US" b="1" dirty="0"/>
              <a:t>static website hosting</a:t>
            </a:r>
            <a:r>
              <a:rPr lang="en-US" dirty="0"/>
              <a:t> and allowed public access.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781072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1C6D932-DFF5-4EAB-9FB1-5073B33058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48574" y="3962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computer screen shot of a computer screen&#10;&#10;AI-generated content may be incorrect.">
            <a:extLst>
              <a:ext uri="{FF2B5EF4-FFF2-40B4-BE49-F238E27FC236}">
                <a16:creationId xmlns:a16="http://schemas.microsoft.com/office/drawing/2014/main" id="{C5C3D971-70FB-6222-F0B2-1011FADAC4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774728"/>
            <a:ext cx="5303959" cy="2983476"/>
          </a:xfrm>
          <a:prstGeom prst="rect">
            <a:avLst/>
          </a:prstGeom>
          <a:ln w="127000" cap="sq">
            <a:solidFill>
              <a:srgbClr val="FFFFFF"/>
            </a:solidFill>
            <a:miter lim="800000"/>
          </a:ln>
        </p:spPr>
      </p:pic>
      <p:pic>
        <p:nvPicPr>
          <p:cNvPr id="5" name="Picture 4" descr="A computer screen shot of a computer screen&#10;&#10;AI-generated content may be incorrect.">
            <a:extLst>
              <a:ext uri="{FF2B5EF4-FFF2-40B4-BE49-F238E27FC236}">
                <a16:creationId xmlns:a16="http://schemas.microsoft.com/office/drawing/2014/main" id="{2CF1F040-FC31-B60B-CD3C-4489ABD6EE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6866" y="1774728"/>
            <a:ext cx="5303959" cy="2983476"/>
          </a:xfrm>
          <a:prstGeom prst="rect">
            <a:avLst/>
          </a:prstGeom>
          <a:ln w="127000" cap="sq">
            <a:solidFill>
              <a:srgbClr val="FFFFFF"/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42020652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1C89C-00FF-B523-A3A5-C05FF1668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1" y="2156790"/>
            <a:ext cx="8915399" cy="476237"/>
          </a:xfrm>
        </p:spPr>
        <p:txBody>
          <a:bodyPr>
            <a:normAutofit/>
          </a:bodyPr>
          <a:lstStyle/>
          <a:p>
            <a:r>
              <a:rPr lang="en-US" sz="2400" b="1" dirty="0"/>
              <a:t>6. </a:t>
            </a:r>
            <a:r>
              <a:rPr lang="en-IN" sz="2400" b="1" dirty="0"/>
              <a:t>Testing and Debugging: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389D48-C061-F774-6705-6CB4FE961C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89211" y="2832087"/>
            <a:ext cx="8915399" cy="2785774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We tested using </a:t>
            </a:r>
            <a:r>
              <a:rPr lang="en-US" b="1" dirty="0" err="1"/>
              <a:t>CloudShell</a:t>
            </a:r>
            <a:r>
              <a:rPr lang="en-US" dirty="0"/>
              <a:t> and </a:t>
            </a:r>
            <a:r>
              <a:rPr lang="en-US" dirty="0" err="1"/>
              <a:t>cURL</a:t>
            </a:r>
            <a:r>
              <a:rPr lang="en-US" dirty="0"/>
              <a:t> commands first.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Verified API response and fixed </a:t>
            </a:r>
            <a:r>
              <a:rPr lang="en-US" b="1" dirty="0"/>
              <a:t>CORS errors</a:t>
            </a:r>
            <a:r>
              <a:rPr lang="en-US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n-NO" dirty="0"/>
              <a:t>Tested for multiple states: Telangana, AP, Karnataka, Tamil Nadu.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72438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BFDC535F-AC0A-417D-96AB-6706BECACD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000"/>
          </a:xfrm>
          <a:prstGeom prst="rect">
            <a:avLst/>
          </a:prstGeom>
          <a:solidFill>
            <a:srgbClr val="5222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7AAAF8E-31DB-4148-8FCA-4D8233D691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5953" y="484068"/>
            <a:ext cx="6898027" cy="5889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computer screen shot of a computer screen&#10;&#10;AI-generated content may be incorrect.">
            <a:extLst>
              <a:ext uri="{FF2B5EF4-FFF2-40B4-BE49-F238E27FC236}">
                <a16:creationId xmlns:a16="http://schemas.microsoft.com/office/drawing/2014/main" id="{08F19ED9-6D68-6A65-7C61-0989A05BE6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437" y="1670046"/>
            <a:ext cx="6253058" cy="3517345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AA274328-4774-4DF9-BA53-452565122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61393" y="484069"/>
            <a:ext cx="4145975" cy="349989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omputer screen shot of a computer&#10;&#10;AI-generated content may be incorrect.">
            <a:extLst>
              <a:ext uri="{FF2B5EF4-FFF2-40B4-BE49-F238E27FC236}">
                <a16:creationId xmlns:a16="http://schemas.microsoft.com/office/drawing/2014/main" id="{41C5C257-43E8-909D-6BFD-F7E5007A0B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3059" y="1248900"/>
            <a:ext cx="3502643" cy="1970236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01C7B46D-2FEF-4FAA-915B-8B21A66BB6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61393" y="4144834"/>
            <a:ext cx="4145975" cy="221151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computer screen shot of a computer screen&#10;&#10;AI-generated content may be incorrect.">
            <a:extLst>
              <a:ext uri="{FF2B5EF4-FFF2-40B4-BE49-F238E27FC236}">
                <a16:creationId xmlns:a16="http://schemas.microsoft.com/office/drawing/2014/main" id="{AC6840FA-0029-8C53-57BB-F2306FC738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4454" y="4446259"/>
            <a:ext cx="2859852" cy="1608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9343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43096-25F1-FDA6-1648-E928108FF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1" y="2087217"/>
            <a:ext cx="8915399" cy="585567"/>
          </a:xfrm>
        </p:spPr>
        <p:txBody>
          <a:bodyPr>
            <a:normAutofit/>
          </a:bodyPr>
          <a:lstStyle/>
          <a:p>
            <a:r>
              <a:rPr lang="en-US" sz="2400" b="1" dirty="0"/>
              <a:t>7.</a:t>
            </a:r>
            <a:r>
              <a:rPr lang="en-IN" sz="2400" b="1" dirty="0"/>
              <a:t> Final Deployment: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3B6801-DAC3-F224-A45D-7EB5B8115C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89210" y="2998800"/>
            <a:ext cx="8915399" cy="331254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Uploaded updated frontend to S3.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Verified that everything works on the </a:t>
            </a:r>
            <a:r>
              <a:rPr lang="en-US" b="1" dirty="0"/>
              <a:t>public URL</a:t>
            </a:r>
            <a:r>
              <a:rPr lang="en-US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Final UI is colorful, clean, and user-friendly.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72758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5CDD6-B46D-9009-6BC3-E5B3277DE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3716" y="550115"/>
            <a:ext cx="8915399" cy="860400"/>
          </a:xfrm>
        </p:spPr>
        <p:txBody>
          <a:bodyPr/>
          <a:lstStyle/>
          <a:p>
            <a:pPr algn="ctr"/>
            <a:r>
              <a:rPr lang="en-US" b="1" dirty="0"/>
              <a:t>INTRODUCTION</a:t>
            </a:r>
            <a:endParaRPr lang="en-IN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86D356-B4A1-A1DB-86B3-750C407C8A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63047" y="1699592"/>
            <a:ext cx="8915399" cy="5068956"/>
          </a:xfrm>
        </p:spPr>
        <p:txBody>
          <a:bodyPr>
            <a:normAutofit fontScale="92500" lnSpcReduction="10000"/>
          </a:bodyPr>
          <a:lstStyle/>
          <a:p>
            <a:r>
              <a:rPr lang="en-IN" b="1" dirty="0"/>
              <a:t>Brief About the Organization:</a:t>
            </a:r>
          </a:p>
          <a:p>
            <a:r>
              <a:rPr lang="en-US" dirty="0"/>
              <a:t>Our project, </a:t>
            </a:r>
            <a:r>
              <a:rPr lang="en-US" b="1" dirty="0"/>
              <a:t>University Explorer</a:t>
            </a:r>
            <a:r>
              <a:rPr lang="en-US" dirty="0"/>
              <a:t>, was developed as part of our academic internship program.</a:t>
            </a:r>
            <a:br>
              <a:rPr lang="en-US" dirty="0"/>
            </a:br>
            <a:r>
              <a:rPr lang="en-US" dirty="0"/>
              <a:t>The objective of this internship is to provide students with hands-on experience in real-world software development using modern cloud technologies.</a:t>
            </a:r>
          </a:p>
          <a:p>
            <a:r>
              <a:rPr lang="en-US" b="1" dirty="0"/>
              <a:t>Area/Domain of the project 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Focused on </a:t>
            </a:r>
            <a:r>
              <a:rPr lang="en-US" b="1" dirty="0"/>
              <a:t>serverless architecture</a:t>
            </a:r>
            <a:r>
              <a:rPr lang="en-US" dirty="0"/>
              <a:t> and deployment using </a:t>
            </a:r>
            <a:r>
              <a:rPr lang="en-US" b="1" dirty="0"/>
              <a:t>AWS services</a:t>
            </a:r>
            <a:r>
              <a:rPr lang="en-US" dirty="0"/>
              <a:t> (S3, Lambda, API Gateway).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Provided a platform to work on a </a:t>
            </a:r>
            <a:r>
              <a:rPr lang="en-US" b="1" dirty="0"/>
              <a:t>practical problem statement</a:t>
            </a:r>
            <a:r>
              <a:rPr lang="en-US" dirty="0"/>
              <a:t> and deliver a </a:t>
            </a:r>
            <a:r>
              <a:rPr lang="en-US" b="1" dirty="0"/>
              <a:t>working solution</a:t>
            </a:r>
            <a:r>
              <a:rPr lang="en-US" dirty="0"/>
              <a:t>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Helped students learn </a:t>
            </a:r>
            <a:r>
              <a:rPr lang="en-US" b="1" dirty="0"/>
              <a:t>secure development practices</a:t>
            </a:r>
            <a:r>
              <a:rPr lang="en-US" dirty="0"/>
              <a:t> through IAM roles and policies.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Encouraged teamwork, innovation, and </a:t>
            </a:r>
            <a:r>
              <a:rPr lang="en-US" b="1" dirty="0"/>
              <a:t>end-to-end project deployment</a:t>
            </a:r>
            <a:r>
              <a:rPr lang="en-US" dirty="0"/>
              <a:t> experience.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931458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527FCEA-6143-4C5E-8C45-8AC9237ADE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A9F23AD-7A55-49F3-A3EC-743F47F36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7090"/>
            <a:ext cx="6741849" cy="5897880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48C0C46-7339-8C1A-CDDA-A6AEB65059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180" y="1633194"/>
            <a:ext cx="6410084" cy="3605672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D7D9F91F-72C9-4DB9-ABD0-A8180D8262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480060"/>
            <a:ext cx="4180332" cy="2788074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computer screen shot of a computer screen&#10;&#10;AI-generated content may be incorrect.">
            <a:extLst>
              <a:ext uri="{FF2B5EF4-FFF2-40B4-BE49-F238E27FC236}">
                <a16:creationId xmlns:a16="http://schemas.microsoft.com/office/drawing/2014/main" id="{583927A0-B116-489A-272D-41C9B5EF4B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5873" y="797090"/>
            <a:ext cx="3854945" cy="2168406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E016956-CE9F-4946-8834-A8BC3529D0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603670"/>
            <a:ext cx="4180332" cy="2788074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computer screen shot of a computer screen&#10;&#10;AI-generated content may be incorrect.">
            <a:extLst>
              <a:ext uri="{FF2B5EF4-FFF2-40B4-BE49-F238E27FC236}">
                <a16:creationId xmlns:a16="http://schemas.microsoft.com/office/drawing/2014/main" id="{A8E59FF6-721B-6FB3-79DA-B02EA62B22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5873" y="3899806"/>
            <a:ext cx="3854945" cy="2168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6405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D0AB2-9217-875A-EB81-74915ACD7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3534" y="957620"/>
            <a:ext cx="8915399" cy="860400"/>
          </a:xfrm>
        </p:spPr>
        <p:txBody>
          <a:bodyPr/>
          <a:lstStyle/>
          <a:p>
            <a:r>
              <a:rPr lang="en-US" dirty="0"/>
              <a:t>Output obtained: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4D1B99-A244-5495-6D92-104F730E28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83533" y="2108832"/>
            <a:ext cx="8915399" cy="445099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Successfully developed a </a:t>
            </a:r>
            <a:r>
              <a:rPr lang="en-US" b="1" dirty="0"/>
              <a:t>University Finder Web App</a:t>
            </a:r>
            <a:r>
              <a:rPr lang="en-US" dirty="0"/>
              <a:t> hosted on AWS.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User can search universities by state</a:t>
            </a:r>
            <a:r>
              <a:rPr lang="en-US" dirty="0"/>
              <a:t> and get instant results.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system works smoothly with </a:t>
            </a:r>
            <a:r>
              <a:rPr lang="en-US" b="1" dirty="0"/>
              <a:t>real-time response from Lambda function</a:t>
            </a:r>
            <a:r>
              <a:rPr lang="en-US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We tested for multiple states:</a:t>
            </a:r>
          </a:p>
          <a:p>
            <a:r>
              <a:rPr lang="en-US" dirty="0"/>
              <a:t>                              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IN" dirty="0"/>
              <a:t>Telangana – displaying 10 universities</a:t>
            </a:r>
          </a:p>
          <a:p>
            <a:r>
              <a:rPr lang="en-IN" dirty="0"/>
              <a:t>				    </a:t>
            </a:r>
            <a:r>
              <a:rPr lang="en-IN" dirty="0">
                <a:sym typeface="Wingdings" panose="05000000000000000000" pitchFamily="2" charset="2"/>
              </a:rPr>
              <a:t></a:t>
            </a:r>
            <a:r>
              <a:rPr lang="en-US" dirty="0"/>
              <a:t>Andhra Pradesh – displaying 14universities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Final UI is </a:t>
            </a:r>
            <a:r>
              <a:rPr lang="en-US" b="1" dirty="0"/>
              <a:t>clean, colorful, and easy to use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802344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A8574-4497-0ECF-F2A8-4258D42C4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2255" y="208721"/>
            <a:ext cx="8915399" cy="744593"/>
          </a:xfrm>
        </p:spPr>
        <p:txBody>
          <a:bodyPr>
            <a:normAutofit/>
          </a:bodyPr>
          <a:lstStyle/>
          <a:p>
            <a:r>
              <a:rPr lang="en-IN" sz="3200" b="1" dirty="0"/>
              <a:t>Challenges Faced: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E3B837-EB94-E3E8-5605-AACE264695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92255" y="953313"/>
            <a:ext cx="8915399" cy="6143226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Faced </a:t>
            </a:r>
            <a:r>
              <a:rPr lang="en-US" b="1" dirty="0"/>
              <a:t>CORS errors</a:t>
            </a:r>
            <a:r>
              <a:rPr lang="en-US" dirty="0"/>
              <a:t> while connecting frontend with API Gateway → fixed by enabling CORS.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Lambda permissions issue</a:t>
            </a:r>
            <a:r>
              <a:rPr lang="en-US" dirty="0"/>
              <a:t> → solved by attaching correct IAM Role &amp; Policy.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API URL mismatch</a:t>
            </a:r>
            <a:r>
              <a:rPr lang="en-US" dirty="0"/>
              <a:t> → updated frontend JavaScript with correct URL.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Wrong JSON format</a:t>
            </a:r>
            <a:r>
              <a:rPr lang="en-US" dirty="0"/>
              <a:t> → corrected data inside Lambda function.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S3 access problem</a:t>
            </a:r>
            <a:r>
              <a:rPr lang="en-US" dirty="0"/>
              <a:t> → fixed by setting proper bucket policy and enabling public access.</a:t>
            </a:r>
          </a:p>
          <a:p>
            <a:r>
              <a:rPr lang="en-IN" sz="3200" b="1" dirty="0"/>
              <a:t>Future Scope: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Add </a:t>
            </a:r>
            <a:r>
              <a:rPr lang="en-US" b="1" dirty="0"/>
              <a:t>more details</a:t>
            </a:r>
            <a:r>
              <a:rPr lang="en-US" dirty="0"/>
              <a:t> like courses, fees, rankings, and city filters.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Connect to a </a:t>
            </a:r>
            <a:r>
              <a:rPr lang="en-US" b="1" dirty="0"/>
              <a:t>real-time database or API</a:t>
            </a:r>
            <a:r>
              <a:rPr lang="en-US" dirty="0"/>
              <a:t> for updated university data.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Deploy with a </a:t>
            </a:r>
            <a:r>
              <a:rPr lang="en-US" b="1" dirty="0"/>
              <a:t>custom domain and SSL</a:t>
            </a:r>
            <a:r>
              <a:rPr lang="en-US" dirty="0"/>
              <a:t> for a professional look.</a:t>
            </a:r>
          </a:p>
        </p:txBody>
      </p:sp>
    </p:spTree>
    <p:extLst>
      <p:ext uri="{BB962C8B-B14F-4D97-AF65-F5344CB8AC3E}">
        <p14:creationId xmlns:p14="http://schemas.microsoft.com/office/powerpoint/2010/main" val="38933791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64219-214E-9933-60D0-8DA2ACA02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29018"/>
            <a:ext cx="12192000" cy="860401"/>
          </a:xfrm>
        </p:spPr>
        <p:txBody>
          <a:bodyPr>
            <a:normAutofit/>
          </a:bodyPr>
          <a:lstStyle/>
          <a:p>
            <a:pPr algn="ctr"/>
            <a:r>
              <a:rPr lang="en-IN" sz="4400" b="1" dirty="0"/>
              <a:t>CONCLUSION: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66C779-7331-3953-9017-FF0BC870C2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57400" y="2307615"/>
            <a:ext cx="9387577" cy="4053427"/>
          </a:xfrm>
        </p:spPr>
        <p:txBody>
          <a:bodyPr/>
          <a:lstStyle/>
          <a:p>
            <a:r>
              <a:rPr lang="en-US" sz="2400" dirty="0"/>
              <a:t>Our project, </a:t>
            </a:r>
            <a:r>
              <a:rPr lang="en-US" sz="2400" b="1" dirty="0"/>
              <a:t>University Finder</a:t>
            </a:r>
            <a:r>
              <a:rPr lang="en-US" sz="2400" dirty="0"/>
              <a:t>, was successfully developed using AWS serverless services like S3, Lambda, API Gateway, and IAM. It allows students to search for universities state-wise and get results instantly in a clean and user-friendly interface. Through this project, we gained hands-on experience in designing, implementing, and deploying a real-world cloud-based application. The solution is scalable and can be enhanced further by adding more data, filters, and features in the future.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96468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2A75A-B470-47DD-A61D-2ACBFEBC4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72180"/>
            <a:ext cx="12192000" cy="1280890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/>
              <a:t>THANKYOU</a:t>
            </a:r>
            <a:endParaRPr lang="en-IN" sz="5400" b="1" dirty="0"/>
          </a:p>
        </p:txBody>
      </p:sp>
    </p:spTree>
    <p:extLst>
      <p:ext uri="{BB962C8B-B14F-4D97-AF65-F5344CB8AC3E}">
        <p14:creationId xmlns:p14="http://schemas.microsoft.com/office/powerpoint/2010/main" val="1718779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CE9DE-8AA4-9CD4-DA76-7F5B1845F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3473" y="339280"/>
            <a:ext cx="8915399" cy="1468800"/>
          </a:xfrm>
        </p:spPr>
        <p:txBody>
          <a:bodyPr>
            <a:normAutofit/>
          </a:bodyPr>
          <a:lstStyle/>
          <a:p>
            <a:r>
              <a:rPr lang="en-IN" b="1" dirty="0"/>
              <a:t>Problem Statement:</a:t>
            </a:r>
            <a:br>
              <a:rPr lang="en-IN" dirty="0"/>
            </a:b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1D6DCE-6D95-6693-4A68-D0875F3426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93472" y="1282148"/>
            <a:ext cx="9645858" cy="5575852"/>
          </a:xfrm>
        </p:spPr>
        <p:txBody>
          <a:bodyPr>
            <a:normAutofit fontScale="92500" lnSpcReduction="10000"/>
          </a:bodyPr>
          <a:lstStyle/>
          <a:p>
            <a:r>
              <a:rPr lang="en-US" sz="2200" dirty="0"/>
              <a:t>Students often face difficulty in finding universities based on the state they are interested in. Information is scattered across multiple websites, which makes the search process time-consuming and confusing. There is no single, centralized platform that allows students to quickly get accurate and complete state-wise university details. This leads to frustration and delays in decision-making, highlighting the need for a simple, fast, and reliable solution.</a:t>
            </a:r>
          </a:p>
          <a:p>
            <a:r>
              <a:rPr lang="en-US" sz="4000" b="1" dirty="0">
                <a:solidFill>
                  <a:schemeClr val="tx1"/>
                </a:solidFill>
              </a:rPr>
              <a:t>Problem </a:t>
            </a:r>
            <a:r>
              <a:rPr lang="en-IN" sz="4000" b="1" dirty="0">
                <a:solidFill>
                  <a:schemeClr val="tx1"/>
                </a:solidFill>
              </a:rPr>
              <a:t>Objectives: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/>
              <a:t>Build a </a:t>
            </a:r>
            <a:r>
              <a:rPr lang="en-US" b="1" dirty="0"/>
              <a:t>centralized platform</a:t>
            </a:r>
            <a:r>
              <a:rPr lang="en-US" dirty="0"/>
              <a:t> to search universities by state.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/>
              <a:t>Provide a </a:t>
            </a:r>
            <a:r>
              <a:rPr lang="en-US" b="1" dirty="0"/>
              <a:t>clean and easy-to-use interface</a:t>
            </a:r>
            <a:r>
              <a:rPr lang="en-US" dirty="0"/>
              <a:t> for students.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/>
              <a:t>Use </a:t>
            </a:r>
            <a:r>
              <a:rPr lang="en-US" b="1" dirty="0"/>
              <a:t>AWS S3</a:t>
            </a:r>
            <a:r>
              <a:rPr lang="en-US" dirty="0"/>
              <a:t> for hosting, </a:t>
            </a:r>
            <a:r>
              <a:rPr lang="en-US" b="1" dirty="0"/>
              <a:t>Lambda</a:t>
            </a:r>
            <a:r>
              <a:rPr lang="en-US" dirty="0"/>
              <a:t> for backend, and </a:t>
            </a:r>
            <a:r>
              <a:rPr lang="en-US" b="1" dirty="0"/>
              <a:t>API Gateway</a:t>
            </a:r>
            <a:r>
              <a:rPr lang="en-US" dirty="0"/>
              <a:t> for connection.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/>
              <a:t>Ensure </a:t>
            </a:r>
            <a:r>
              <a:rPr lang="en-US" b="1" dirty="0"/>
              <a:t>quick responses</a:t>
            </a:r>
            <a:r>
              <a:rPr lang="en-US" dirty="0"/>
              <a:t> and handle errors smoothly.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/>
              <a:t>Make the solution </a:t>
            </a:r>
            <a:r>
              <a:rPr lang="en-US" b="1" dirty="0"/>
              <a:t>scalable</a:t>
            </a:r>
            <a:r>
              <a:rPr lang="en-US" dirty="0"/>
              <a:t> so more states, courses, and details can be added later.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/>
              <a:t>Learn and apply </a:t>
            </a:r>
            <a:r>
              <a:rPr lang="en-US" b="1" dirty="0"/>
              <a:t>real-world cloud development skills</a:t>
            </a:r>
            <a:r>
              <a:rPr lang="en-US" dirty="0"/>
              <a:t> during the project.</a:t>
            </a:r>
            <a:endParaRPr lang="en-IN" b="1" dirty="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IN" b="1" dirty="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IN" b="1" dirty="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IN" b="1" dirty="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IN" b="1" dirty="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IN" b="1" dirty="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IN" b="1" dirty="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IN" b="1" dirty="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IN" b="1" dirty="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IN" b="1" dirty="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IN" b="1" dirty="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IN" b="1" dirty="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IN" b="1" dirty="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IN" b="1" dirty="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IN" b="1" dirty="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IN" b="1" dirty="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IN" b="1" dirty="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IN" b="1" dirty="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IN" b="1" dirty="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IN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8708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209F3-8414-6112-6672-86903DB5E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5482" y="208721"/>
            <a:ext cx="8915399" cy="794289"/>
          </a:xfrm>
        </p:spPr>
        <p:txBody>
          <a:bodyPr/>
          <a:lstStyle/>
          <a:p>
            <a:pPr algn="ctr"/>
            <a:r>
              <a:rPr lang="en-IN" b="1" dirty="0"/>
              <a:t>Methodology / Approach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3E3028-C1E3-F5C6-53D6-0376675CAA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65481" y="1142999"/>
            <a:ext cx="8915399" cy="5506279"/>
          </a:xfrm>
        </p:spPr>
        <p:txBody>
          <a:bodyPr>
            <a:normAutofit fontScale="92500" lnSpcReduction="10000"/>
          </a:bodyPr>
          <a:lstStyle/>
          <a:p>
            <a:r>
              <a:rPr lang="en-US" sz="3000" b="1" dirty="0"/>
              <a:t>Tools, technologies, and frameworks used:</a:t>
            </a:r>
          </a:p>
          <a:p>
            <a:r>
              <a:rPr lang="en-IN" sz="2400" b="1" dirty="0"/>
              <a:t>Frontend: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HTML, CSS, JavaScript</a:t>
            </a:r>
            <a:r>
              <a:rPr lang="en-US" sz="2400" dirty="0"/>
              <a:t> – For designing and building the web interface.</a:t>
            </a:r>
          </a:p>
          <a:p>
            <a:r>
              <a:rPr lang="en-IN" sz="2400" b="1" dirty="0"/>
              <a:t>Backend: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AWS Lambda (Python)</a:t>
            </a:r>
            <a:r>
              <a:rPr lang="en-US" sz="2400" dirty="0"/>
              <a:t> – For serverless processing of search requests.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API Gateway</a:t>
            </a:r>
            <a:r>
              <a:rPr lang="en-US" sz="2400" dirty="0"/>
              <a:t> – To connect frontend with backend securely.</a:t>
            </a:r>
          </a:p>
          <a:p>
            <a:r>
              <a:rPr lang="en-IN" sz="2400" b="1" dirty="0"/>
              <a:t>Hosting &amp; Storage: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AWS S3</a:t>
            </a:r>
            <a:r>
              <a:rPr lang="en-US" sz="2400" dirty="0"/>
              <a:t> – For hosting the static website.</a:t>
            </a:r>
          </a:p>
          <a:p>
            <a:r>
              <a:rPr lang="en-IN" sz="2400" b="1" dirty="0"/>
              <a:t>Security &amp; Access Control: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AWS IAM Roles &amp; Policies</a:t>
            </a:r>
            <a:r>
              <a:rPr lang="en-US" sz="2400" dirty="0"/>
              <a:t> – For secure Lambda execution and API access.</a:t>
            </a:r>
            <a:endParaRPr lang="en-US" sz="2400" b="1" dirty="0"/>
          </a:p>
          <a:p>
            <a:endParaRPr lang="en-US" sz="2400" b="1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65693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D5AB2-CDE5-BB3C-5E15-6F5B4555C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9957" y="544597"/>
            <a:ext cx="9864655" cy="1045664"/>
          </a:xfrm>
        </p:spPr>
        <p:txBody>
          <a:bodyPr/>
          <a:lstStyle/>
          <a:p>
            <a:pPr algn="ctr"/>
            <a:r>
              <a:rPr lang="en-IN" b="1" dirty="0"/>
              <a:t>System architecture: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5032959-8F66-C62F-7EAC-474A8D8A1A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13383" y="1590261"/>
            <a:ext cx="8458200" cy="4723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712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543E6-0407-4576-B4E1-ECB9A1513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2133" y="669386"/>
            <a:ext cx="8915399" cy="860400"/>
          </a:xfrm>
        </p:spPr>
        <p:txBody>
          <a:bodyPr/>
          <a:lstStyle/>
          <a:p>
            <a:r>
              <a:rPr lang="en-US" dirty="0"/>
              <a:t>Work Flow: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1BE779-3AFE-0CF7-DD02-83B212E97B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12132" y="1760963"/>
            <a:ext cx="8915399" cy="4272089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b="1" dirty="0"/>
              <a:t>User enters a state name</a:t>
            </a:r>
            <a:r>
              <a:rPr lang="en-US" dirty="0"/>
              <a:t> in the search box and clicks Search.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b="1" dirty="0"/>
              <a:t>Frontend (S3 Website)</a:t>
            </a:r>
            <a:r>
              <a:rPr lang="en-US" dirty="0"/>
              <a:t> sends a request to </a:t>
            </a:r>
            <a:r>
              <a:rPr lang="en-US" b="1" dirty="0"/>
              <a:t>API Gateway</a:t>
            </a:r>
            <a:r>
              <a:rPr lang="en-US" dirty="0"/>
              <a:t>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b="1" dirty="0"/>
              <a:t>API Gateway</a:t>
            </a:r>
            <a:r>
              <a:rPr lang="en-US" dirty="0"/>
              <a:t> forwards the request to the </a:t>
            </a:r>
            <a:r>
              <a:rPr lang="en-US" b="1" dirty="0"/>
              <a:t>Lambda Function</a:t>
            </a:r>
            <a:r>
              <a:rPr lang="en-US" dirty="0"/>
              <a:t>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b="1" dirty="0"/>
              <a:t>Lambda Function</a:t>
            </a:r>
            <a:r>
              <a:rPr lang="en-US" dirty="0"/>
              <a:t> fetches matching university data from the </a:t>
            </a:r>
            <a:r>
              <a:rPr lang="en-US" b="1" dirty="0"/>
              <a:t>data source (JSON/DB)</a:t>
            </a:r>
            <a:r>
              <a:rPr lang="en-US" dirty="0"/>
              <a:t>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b="1" dirty="0"/>
              <a:t>IAM Role</a:t>
            </a:r>
            <a:r>
              <a:rPr lang="en-US" dirty="0"/>
              <a:t> ensures Lambda has secure access to resources.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b="1" dirty="0"/>
              <a:t>Lambda Function sends response</a:t>
            </a:r>
            <a:r>
              <a:rPr lang="en-US" dirty="0"/>
              <a:t> back to API Gateway.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b="1" dirty="0"/>
              <a:t>API Gateway</a:t>
            </a:r>
            <a:r>
              <a:rPr lang="en-US" dirty="0"/>
              <a:t> returns data to the </a:t>
            </a:r>
            <a:r>
              <a:rPr lang="en-US" b="1" dirty="0"/>
              <a:t>Frontend</a:t>
            </a:r>
            <a:r>
              <a:rPr lang="en-US" dirty="0"/>
              <a:t>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b="1" dirty="0"/>
              <a:t>Frontend displays results</a:t>
            </a:r>
            <a:r>
              <a:rPr lang="en-US" dirty="0"/>
              <a:t> neatly to the user.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45524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A715A-3FC9-9B7A-18EC-58A2B6375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487" y="447261"/>
            <a:ext cx="10336696" cy="1082524"/>
          </a:xfrm>
        </p:spPr>
        <p:txBody>
          <a:bodyPr/>
          <a:lstStyle/>
          <a:p>
            <a:pPr algn="ctr"/>
            <a:r>
              <a:rPr lang="en-IN" dirty="0"/>
              <a:t>Step-by-Step Project Implementation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B6932B-E6E2-E9FF-F364-9C679814CA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8300" y="1889275"/>
            <a:ext cx="8915399" cy="4521463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chemeClr val="tx1"/>
                </a:solidFill>
              </a:rPr>
              <a:t>1. Frontend Design &amp; Development: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We designed a </a:t>
            </a:r>
            <a:r>
              <a:rPr lang="en-US" b="1" dirty="0"/>
              <a:t>simple and user-friendly interface</a:t>
            </a:r>
            <a:r>
              <a:rPr lang="en-US" dirty="0"/>
              <a:t> using HTML, CSS, and JavaScript.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The UI contains:</a:t>
            </a:r>
          </a:p>
          <a:p>
            <a:r>
              <a:rPr lang="en-IN" dirty="0"/>
              <a:t>                           </a:t>
            </a:r>
            <a:r>
              <a:rPr lang="en-IN" dirty="0">
                <a:sym typeface="Wingdings" panose="05000000000000000000" pitchFamily="2" charset="2"/>
              </a:rPr>
              <a:t></a:t>
            </a:r>
            <a:r>
              <a:rPr lang="en-US" dirty="0"/>
              <a:t>A </a:t>
            </a:r>
            <a:r>
              <a:rPr lang="en-US" b="1" dirty="0"/>
              <a:t>search bar</a:t>
            </a:r>
            <a:r>
              <a:rPr lang="en-US" dirty="0"/>
              <a:t> for entering the state name.</a:t>
            </a:r>
          </a:p>
          <a:p>
            <a:r>
              <a:rPr lang="en-US" dirty="0"/>
              <a:t>                          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A </a:t>
            </a:r>
            <a:r>
              <a:rPr lang="en-US" b="1" dirty="0"/>
              <a:t>button</a:t>
            </a:r>
            <a:r>
              <a:rPr lang="en-US" dirty="0"/>
              <a:t> to get results.</a:t>
            </a:r>
          </a:p>
          <a:p>
            <a:r>
              <a:rPr lang="en-US" dirty="0"/>
              <a:t>                          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A </a:t>
            </a:r>
            <a:r>
              <a:rPr lang="en-US" b="1" dirty="0"/>
              <a:t>list area</a:t>
            </a:r>
            <a:r>
              <a:rPr lang="en-US" dirty="0"/>
              <a:t> to display universities.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We first made a basic UI, then improved it with colors and better design.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840384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4898DB48-136A-4A3A-9ADF-9563220C45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542BCD2-34D4-487C-BB88-697F103D6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5458121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omputer screen shot of a computer&#10;&#10;AI-generated content may be incorrect.">
            <a:extLst>
              <a:ext uri="{FF2B5EF4-FFF2-40B4-BE49-F238E27FC236}">
                <a16:creationId xmlns:a16="http://schemas.microsoft.com/office/drawing/2014/main" id="{DFCF5D5E-791E-2FA6-D3F8-4297E78B9D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745" y="2072337"/>
            <a:ext cx="4814655" cy="2708243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0BB54318-AD96-47DA-B7AE-9F3ACCC3D0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6866" y="480060"/>
            <a:ext cx="5458121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E896BEA-D399-92BB-6B3E-2B592E1A82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4187" y="2073909"/>
            <a:ext cx="4809065" cy="2705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4358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590C9-9D05-E2F1-12D6-AA50F738C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300" y="1505111"/>
            <a:ext cx="9894472" cy="516833"/>
          </a:xfrm>
        </p:spPr>
        <p:txBody>
          <a:bodyPr>
            <a:normAutofit/>
          </a:bodyPr>
          <a:lstStyle/>
          <a:p>
            <a:r>
              <a:rPr lang="en-US" sz="2400" b="1" dirty="0"/>
              <a:t>2. </a:t>
            </a:r>
            <a:r>
              <a:rPr lang="en-IN" sz="2400" b="1" dirty="0"/>
              <a:t>Backend Development with Lambda: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1BF98C-CFD2-215E-219F-19D1E092EE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8300" y="2416943"/>
            <a:ext cx="8915399" cy="240353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We wrote a </a:t>
            </a:r>
            <a:r>
              <a:rPr lang="en-US" b="1" dirty="0"/>
              <a:t>Python function</a:t>
            </a:r>
            <a:r>
              <a:rPr lang="en-US" dirty="0"/>
              <a:t> to store universities state-wise and return results.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We deployed it on </a:t>
            </a:r>
            <a:r>
              <a:rPr lang="en-US" b="1" dirty="0"/>
              <a:t>AWS Lambda</a:t>
            </a:r>
            <a:r>
              <a:rPr lang="en-US" dirty="0"/>
              <a:t> so it runs only when needed (serverless).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We tested it using sample inputs to make sure the data is correct.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56126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100</TotalTime>
  <Words>1037</Words>
  <Application>Microsoft Office PowerPoint</Application>
  <PresentationFormat>Widescreen</PresentationFormat>
  <Paragraphs>118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Aptos</vt:lpstr>
      <vt:lpstr>Arial</vt:lpstr>
      <vt:lpstr>Century Gothic</vt:lpstr>
      <vt:lpstr>Wingdings</vt:lpstr>
      <vt:lpstr>Wingdings 3</vt:lpstr>
      <vt:lpstr>Wisp</vt:lpstr>
      <vt:lpstr>UNIVERSITY EXPLORER</vt:lpstr>
      <vt:lpstr>INTRODUCTION</vt:lpstr>
      <vt:lpstr>Problem Statement: </vt:lpstr>
      <vt:lpstr>Methodology / Approach</vt:lpstr>
      <vt:lpstr>System architecture:</vt:lpstr>
      <vt:lpstr>Work Flow:</vt:lpstr>
      <vt:lpstr>Step-by-Step Project Implementation</vt:lpstr>
      <vt:lpstr>PowerPoint Presentation</vt:lpstr>
      <vt:lpstr>2. Backend Development with Lambda:</vt:lpstr>
      <vt:lpstr>PowerPoint Presentation</vt:lpstr>
      <vt:lpstr>3. API Gateway Setup:</vt:lpstr>
      <vt:lpstr>PowerPoint Presentation</vt:lpstr>
      <vt:lpstr>4. IAM Role &amp; Policy Setup:</vt:lpstr>
      <vt:lpstr>PowerPoint Presentation</vt:lpstr>
      <vt:lpstr>5. Hosting Frontend on S3:</vt:lpstr>
      <vt:lpstr>PowerPoint Presentation</vt:lpstr>
      <vt:lpstr>6. Testing and Debugging:</vt:lpstr>
      <vt:lpstr>PowerPoint Presentation</vt:lpstr>
      <vt:lpstr>7. Final Deployment:</vt:lpstr>
      <vt:lpstr>PowerPoint Presentation</vt:lpstr>
      <vt:lpstr>Output obtained:</vt:lpstr>
      <vt:lpstr>Challenges Faced:</vt:lpstr>
      <vt:lpstr>CONCLUSION:</vt:lpstr>
      <vt:lpstr>THANKYOU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chandrika nallamilli</dc:creator>
  <cp:lastModifiedBy>chandrika nallamilli</cp:lastModifiedBy>
  <cp:revision>1</cp:revision>
  <dcterms:created xsi:type="dcterms:W3CDTF">2025-09-23T03:56:52Z</dcterms:created>
  <dcterms:modified xsi:type="dcterms:W3CDTF">2025-09-23T05:37:42Z</dcterms:modified>
</cp:coreProperties>
</file>