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7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sz="12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pPr algn="ctr"/>
          <a:endParaRPr lang="en-US" sz="105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Rounded MT Bold" panose="020F0704030504030204" pitchFamily="34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4F7D3105-8D70-4AEC-B9E0-B5DF2EF86437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</a:t>
          </a:r>
        </a:p>
      </dgm:t>
    </dgm:pt>
    <dgm:pt modelId="{26394B5C-654B-4049-9799-7A03CC04E27A}" type="parTrans" cxnId="{293DAF47-DAD4-4E80-9975-3A5E0680E714}">
      <dgm:prSet/>
      <dgm:spPr/>
      <dgm:t>
        <a:bodyPr/>
        <a:lstStyle/>
        <a:p>
          <a:endParaRPr lang="en-IN"/>
        </a:p>
      </dgm:t>
    </dgm:pt>
    <dgm:pt modelId="{BB9399EC-4983-4490-99FA-2D84540D335B}" type="sibTrans" cxnId="{293DAF47-DAD4-4E80-9975-3A5E0680E714}">
      <dgm:prSet/>
      <dgm:spPr/>
      <dgm:t>
        <a:bodyPr/>
        <a:lstStyle/>
        <a:p>
          <a:endParaRPr lang="en-IN"/>
        </a:p>
      </dgm:t>
    </dgm:pt>
    <dgm:pt modelId="{34BBA532-FFB3-4170-922A-8CDBB7008855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C7A0B248-7372-4CBB-8C0F-BA3EA802B67E}" type="parTrans" cxnId="{2E90F2D4-24AA-4F4E-9655-3EE57D427F8A}">
      <dgm:prSet/>
      <dgm:spPr/>
      <dgm:t>
        <a:bodyPr/>
        <a:lstStyle/>
        <a:p>
          <a:endParaRPr lang="en-IN"/>
        </a:p>
      </dgm:t>
    </dgm:pt>
    <dgm:pt modelId="{504332BB-9F49-4353-A73F-CF596BF60E14}" type="sibTrans" cxnId="{2E90F2D4-24AA-4F4E-9655-3EE57D427F8A}">
      <dgm:prSet/>
      <dgm:spPr/>
      <dgm:t>
        <a:bodyPr/>
        <a:lstStyle/>
        <a:p>
          <a:endParaRPr lang="en-IN"/>
        </a:p>
      </dgm:t>
    </dgm:pt>
    <dgm:pt modelId="{1F153A5F-92C1-457C-B822-3D179F3607F8}">
      <dgm:prSet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 Report</a:t>
          </a:r>
        </a:p>
      </dgm:t>
    </dgm:pt>
    <dgm:pt modelId="{E87DC44A-00C3-408C-B554-FA36C2080AC5}" type="parTrans" cxnId="{568E563D-E933-493F-BA24-EAF808E374AD}">
      <dgm:prSet/>
      <dgm:spPr/>
      <dgm:t>
        <a:bodyPr/>
        <a:lstStyle/>
        <a:p>
          <a:endParaRPr lang="en-IN"/>
        </a:p>
      </dgm:t>
    </dgm:pt>
    <dgm:pt modelId="{885477F3-69E5-465A-B7C4-D115092C3206}" type="sibTrans" cxnId="{568E563D-E933-493F-BA24-EAF808E374AD}">
      <dgm:prSet/>
      <dgm:spPr/>
      <dgm:t>
        <a:bodyPr/>
        <a:lstStyle/>
        <a:p>
          <a:endParaRPr lang="en-IN"/>
        </a:p>
      </dgm:t>
    </dgm:pt>
    <dgm:pt modelId="{CBB7158F-7488-42F9-B475-039CB0E1B8B7}">
      <dgm:prSet phldrT="[Text]" custT="1"/>
      <dgm:spPr/>
      <dgm:t>
        <a:bodyPr/>
        <a:lstStyle/>
        <a:p>
          <a:pPr algn="l">
            <a:buNone/>
          </a:pPr>
          <a:r>
            <a:rPr lang="en-US" sz="1300" dirty="0">
              <a:latin typeface="Times New Roman" panose="02020603050405020304" pitchFamily="18" charset="0"/>
              <a:cs typeface="Times New Roman" panose="02020603050405020304" pitchFamily="18" charset="0"/>
            </a:rPr>
            <a:t>February 2025</a:t>
          </a:r>
        </a:p>
        <a:p>
          <a:pPr algn="ctr">
            <a:buNone/>
          </a:pP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buNone/>
          </a:pPr>
          <a:endParaRPr lang="en-US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n-US" sz="1300" b="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</a:p>
      </dgm:t>
    </dgm:pt>
    <dgm:pt modelId="{F6E0B5A7-A598-4BFD-8099-91EB34E0DC26}" type="parTrans" cxnId="{5C572D07-AF3C-43A1-B562-38260D25B882}">
      <dgm:prSet/>
      <dgm:spPr/>
      <dgm:t>
        <a:bodyPr/>
        <a:lstStyle/>
        <a:p>
          <a:endParaRPr lang="en-IN"/>
        </a:p>
      </dgm:t>
    </dgm:pt>
    <dgm:pt modelId="{7757015F-3524-4180-AEB0-F0D6F48B46B6}" type="sibTrans" cxnId="{5C572D07-AF3C-43A1-B562-38260D25B882}">
      <dgm:prSet/>
      <dgm:spPr/>
      <dgm:t>
        <a:bodyPr/>
        <a:lstStyle/>
        <a:p>
          <a:endParaRPr lang="en-IN"/>
        </a:p>
      </dgm:t>
    </dgm:pt>
    <dgm:pt modelId="{B511F8E6-57F0-4AC2-B8BB-0030D87CA848}">
      <dgm:prSet phldrT="[Text]" custT="1"/>
      <dgm:spPr/>
      <dgm:t>
        <a:bodyPr/>
        <a:lstStyle/>
        <a:p>
          <a:pPr algn="l">
            <a:buNone/>
          </a:pPr>
          <a:endParaRPr lang="en-US" sz="13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algn="l">
            <a:buNone/>
          </a:pPr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March 2025</a:t>
          </a:r>
        </a:p>
      </dgm:t>
    </dgm:pt>
    <dgm:pt modelId="{B0DB97C7-FB96-4136-856C-5F0E98E09C03}" type="parTrans" cxnId="{17E6091B-4CED-49EB-B907-DFF9B1B125B0}">
      <dgm:prSet/>
      <dgm:spPr/>
      <dgm:t>
        <a:bodyPr/>
        <a:lstStyle/>
        <a:p>
          <a:endParaRPr lang="en-IN"/>
        </a:p>
      </dgm:t>
    </dgm:pt>
    <dgm:pt modelId="{324325D8-121D-4A77-B2A4-807972F69F89}" type="sibTrans" cxnId="{17E6091B-4CED-49EB-B907-DFF9B1B125B0}">
      <dgm:prSet/>
      <dgm:spPr/>
      <dgm:t>
        <a:bodyPr/>
        <a:lstStyle/>
        <a:p>
          <a:endParaRPr lang="en-IN"/>
        </a:p>
      </dgm:t>
    </dgm:pt>
    <dgm:pt modelId="{E2FB8553-F96F-4B88-AC41-B04A40B5C330}">
      <dgm:prSet phldrT="[Text]" custT="1"/>
      <dgm:spPr/>
      <dgm:t>
        <a:bodyPr/>
        <a:lstStyle/>
        <a:p>
          <a:pPr algn="l"/>
          <a:endParaRPr lang="en-US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code</a:t>
          </a:r>
        </a:p>
      </dgm:t>
    </dgm:pt>
    <dgm:pt modelId="{D3176AE7-FAB9-43B5-8228-750C6F006E85}" type="parTrans" cxnId="{6B2B6940-C454-4B13-AC21-9FB1BD39E18D}">
      <dgm:prSet/>
      <dgm:spPr/>
      <dgm:t>
        <a:bodyPr/>
        <a:lstStyle/>
        <a:p>
          <a:endParaRPr lang="en-IN"/>
        </a:p>
      </dgm:t>
    </dgm:pt>
    <dgm:pt modelId="{395FD642-AFC8-4CFC-AE4A-260FEB25A5AE}" type="sibTrans" cxnId="{6B2B6940-C454-4B13-AC21-9FB1BD39E18D}">
      <dgm:prSet/>
      <dgm:spPr/>
      <dgm:t>
        <a:bodyPr/>
        <a:lstStyle/>
        <a:p>
          <a:endParaRPr lang="en-IN"/>
        </a:p>
      </dgm:t>
    </dgm:pt>
    <dgm:pt modelId="{AC808441-E66B-488D-A624-4370D45A0442}">
      <dgm:prSet phldrT="[Text]" custT="1"/>
      <dgm:spPr/>
      <dgm:t>
        <a:bodyPr/>
        <a:lstStyle/>
        <a:p>
          <a:pPr algn="ctr">
            <a:buNone/>
          </a:pPr>
          <a:endParaRPr lang="en-US" sz="13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6964C6-D79C-4CC6-92B7-E166FAFFDB99}" type="parTrans" cxnId="{7CD7778B-24CF-4252-A978-AB05A0EE01C6}">
      <dgm:prSet/>
      <dgm:spPr/>
      <dgm:t>
        <a:bodyPr/>
        <a:lstStyle/>
        <a:p>
          <a:endParaRPr lang="en-IN"/>
        </a:p>
      </dgm:t>
    </dgm:pt>
    <dgm:pt modelId="{67528282-20A0-4982-B066-91687B2039D5}" type="sibTrans" cxnId="{7CD7778B-24CF-4252-A978-AB05A0EE01C6}">
      <dgm:prSet/>
      <dgm:spPr/>
      <dgm:t>
        <a:bodyPr/>
        <a:lstStyle/>
        <a:p>
          <a:endParaRPr lang="en-IN"/>
        </a:p>
      </dgm:t>
    </dgm:pt>
    <dgm:pt modelId="{C9067F94-347C-4587-ACB8-B2AF19B762B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 </a:t>
          </a:r>
        </a:p>
      </dgm:t>
    </dgm:pt>
    <dgm:pt modelId="{48DFDDF0-15E3-4ABC-AB8D-1F313C451B9A}" type="parTrans" cxnId="{59568BB0-C983-46D8-B9BA-BA7134782FD2}">
      <dgm:prSet/>
      <dgm:spPr/>
      <dgm:t>
        <a:bodyPr/>
        <a:lstStyle/>
        <a:p>
          <a:endParaRPr lang="en-IN"/>
        </a:p>
      </dgm:t>
    </dgm:pt>
    <dgm:pt modelId="{D2FF7343-9580-469F-A379-D0B0E8E9385E}" type="sibTrans" cxnId="{59568BB0-C983-46D8-B9BA-BA7134782FD2}">
      <dgm:prSet/>
      <dgm:spPr/>
      <dgm:t>
        <a:bodyPr/>
        <a:lstStyle/>
        <a:p>
          <a:endParaRPr lang="en-IN"/>
        </a:p>
      </dgm:t>
    </dgm:pt>
    <dgm:pt modelId="{2A7B182D-58BB-4E7B-BF09-8F005DE88B6A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50% Implementation</a:t>
          </a:r>
        </a:p>
      </dgm:t>
    </dgm:pt>
    <dgm:pt modelId="{0F621176-83AA-4091-89FD-A348C9FEDA4E}" type="parTrans" cxnId="{F555628E-D9FA-447D-B5AD-2C1CFED65955}">
      <dgm:prSet/>
      <dgm:spPr/>
      <dgm:t>
        <a:bodyPr/>
        <a:lstStyle/>
        <a:p>
          <a:endParaRPr lang="en-IN"/>
        </a:p>
      </dgm:t>
    </dgm:pt>
    <dgm:pt modelId="{4E6DC355-328C-4596-9151-78AE070A05EB}" type="sibTrans" cxnId="{F555628E-D9FA-447D-B5AD-2C1CFED65955}">
      <dgm:prSet/>
      <dgm:spPr/>
      <dgm:t>
        <a:bodyPr/>
        <a:lstStyle/>
        <a:p>
          <a:endParaRPr lang="en-IN"/>
        </a:p>
      </dgm:t>
    </dgm:pt>
    <dgm:pt modelId="{99F6F436-C84E-434D-8E6D-B1A51A1A78C6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50% Report</a:t>
          </a:r>
        </a:p>
      </dgm:t>
    </dgm:pt>
    <dgm:pt modelId="{F4E49583-59BC-4721-976A-FEECC24542AA}" type="parTrans" cxnId="{6483F0F0-67CC-41CD-8EC6-7C4BAE189ECD}">
      <dgm:prSet/>
      <dgm:spPr/>
      <dgm:t>
        <a:bodyPr/>
        <a:lstStyle/>
        <a:p>
          <a:endParaRPr lang="en-IN"/>
        </a:p>
      </dgm:t>
    </dgm:pt>
    <dgm:pt modelId="{0C2F0B4C-7E53-47D2-80AF-9AF4BD11FDA0}" type="sibTrans" cxnId="{6483F0F0-67CC-41CD-8EC6-7C4BAE189ECD}">
      <dgm:prSet/>
      <dgm:spPr/>
      <dgm:t>
        <a:bodyPr/>
        <a:lstStyle/>
        <a:p>
          <a:endParaRPr lang="en-IN"/>
        </a:p>
      </dgm:t>
    </dgm:pt>
    <dgm:pt modelId="{9936E0BF-0A0E-4F34-B140-F583032DE9B8}">
      <dgm:prSet phldrT="[Text]" custT="1"/>
      <dgm:spPr/>
      <dgm:t>
        <a:bodyPr/>
        <a:lstStyle/>
        <a:p>
          <a:pPr algn="r">
            <a:buNone/>
          </a:pPr>
          <a:endParaRPr lang="en-US" sz="1200" b="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F8257C-E348-441B-B91A-825347E389D8}" type="parTrans" cxnId="{F27870CE-A5A1-4963-B638-99C078C8AD3B}">
      <dgm:prSet/>
      <dgm:spPr/>
      <dgm:t>
        <a:bodyPr/>
        <a:lstStyle/>
        <a:p>
          <a:endParaRPr lang="en-IN"/>
        </a:p>
      </dgm:t>
    </dgm:pt>
    <dgm:pt modelId="{9BC8DFDF-B55E-4E31-9DFE-42206B32952C}" type="sibTrans" cxnId="{F27870CE-A5A1-4963-B638-99C078C8AD3B}">
      <dgm:prSet/>
      <dgm:spPr/>
      <dgm:t>
        <a:bodyPr/>
        <a:lstStyle/>
        <a:p>
          <a:endParaRPr lang="en-IN"/>
        </a:p>
      </dgm:t>
    </dgm:pt>
    <dgm:pt modelId="{B4C9F202-D330-4787-8442-D9E5DE89D5C1}">
      <dgm:prSet phldrT="[Text]" custT="1"/>
      <dgm:spPr/>
      <dgm:t>
        <a:bodyPr/>
        <a:lstStyle/>
        <a:p>
          <a:pPr algn="r">
            <a:buNone/>
          </a:pPr>
          <a:endParaRPr lang="en-US" sz="1200" b="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75892A-4982-49B3-B138-7190518E7925}" type="parTrans" cxnId="{F3DF1567-1795-45D3-9FDA-4330808A03D6}">
      <dgm:prSet/>
      <dgm:spPr/>
      <dgm:t>
        <a:bodyPr/>
        <a:lstStyle/>
        <a:p>
          <a:endParaRPr lang="en-IN"/>
        </a:p>
      </dgm:t>
    </dgm:pt>
    <dgm:pt modelId="{506F4DDA-61F9-48B1-8054-CD105A6E0ED2}" type="sibTrans" cxnId="{F3DF1567-1795-45D3-9FDA-4330808A03D6}">
      <dgm:prSet/>
      <dgm:spPr/>
      <dgm:t>
        <a:bodyPr/>
        <a:lstStyle/>
        <a:p>
          <a:endParaRPr lang="en-IN"/>
        </a:p>
      </dgm:t>
    </dgm:pt>
    <dgm:pt modelId="{C2FC1F1E-7004-4414-B62D-0A5C422D9FB0}">
      <dgm:prSet phldrT="[Text]" custT="1"/>
      <dgm:spPr/>
      <dgm:t>
        <a:bodyPr/>
        <a:lstStyle/>
        <a:p>
          <a:pPr algn="l"/>
          <a:endParaRPr lang="en-US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13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April 2025</a:t>
          </a:r>
        </a:p>
      </dgm:t>
    </dgm:pt>
    <dgm:pt modelId="{8C781BF3-E8E7-4183-AE8C-049DE55F3DC1}" type="sibTrans" cxnId="{A2534B99-ABBD-434E-89BC-F8D39A4E0106}">
      <dgm:prSet/>
      <dgm:spPr/>
      <dgm:t>
        <a:bodyPr/>
        <a:lstStyle/>
        <a:p>
          <a:endParaRPr lang="en-IN"/>
        </a:p>
      </dgm:t>
    </dgm:pt>
    <dgm:pt modelId="{F19E07E4-5FCA-452C-8E7F-103E410EC6AE}" type="parTrans" cxnId="{A2534B99-ABBD-434E-89BC-F8D39A4E0106}">
      <dgm:prSet/>
      <dgm:spPr/>
      <dgm:t>
        <a:bodyPr/>
        <a:lstStyle/>
        <a:p>
          <a:endParaRPr lang="en-IN"/>
        </a:p>
      </dgm:t>
    </dgm:pt>
    <dgm:pt modelId="{8174E76F-87E5-41B1-A055-C98FADDB4786}">
      <dgm:prSet phldrT="[Text]" custT="1"/>
      <dgm:spPr/>
      <dgm:t>
        <a:bodyPr/>
        <a:lstStyle/>
        <a:p>
          <a:pPr algn="r"/>
          <a:endParaRPr lang="en-US" sz="1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C9BE91-37B1-4BAD-9DD9-E583BDF8C43E}" type="parTrans" cxnId="{B1DA5D40-B3BC-4519-A0CC-3C1867D979D6}">
      <dgm:prSet/>
      <dgm:spPr/>
      <dgm:t>
        <a:bodyPr/>
        <a:lstStyle/>
        <a:p>
          <a:endParaRPr lang="en-IN"/>
        </a:p>
      </dgm:t>
    </dgm:pt>
    <dgm:pt modelId="{C4E158F3-AA9C-4DAB-AED4-D9D769A4A0E7}" type="sibTrans" cxnId="{B1DA5D40-B3BC-4519-A0CC-3C1867D979D6}">
      <dgm:prSet/>
      <dgm:spPr/>
      <dgm:t>
        <a:bodyPr/>
        <a:lstStyle/>
        <a:p>
          <a:endParaRPr lang="en-IN"/>
        </a:p>
      </dgm:t>
    </dgm:pt>
    <dgm:pt modelId="{6010E976-C3D9-4A0D-B9C3-F65729CB1ACD}">
      <dgm:prSet phldrT="[Text]" custT="1"/>
      <dgm:spPr/>
      <dgm:t>
        <a:bodyPr/>
        <a:lstStyle/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</dgm:t>
    </dgm:pt>
    <dgm:pt modelId="{E1A6E0C3-06FF-4186-9AFD-87A89CB9718F}" type="parTrans" cxnId="{2CA78626-0B58-4794-AA97-D1638F14C737}">
      <dgm:prSet/>
      <dgm:spPr/>
      <dgm:t>
        <a:bodyPr/>
        <a:lstStyle/>
        <a:p>
          <a:endParaRPr lang="en-IN"/>
        </a:p>
      </dgm:t>
    </dgm:pt>
    <dgm:pt modelId="{B1FB4A2D-F768-454E-970E-AF5AE2C9D708}" type="sibTrans" cxnId="{2CA78626-0B58-4794-AA97-D1638F14C737}">
      <dgm:prSet/>
      <dgm:spPr/>
      <dgm:t>
        <a:bodyPr/>
        <a:lstStyle/>
        <a:p>
          <a:endParaRPr lang="en-IN"/>
        </a:p>
      </dgm:t>
    </dgm:pt>
    <dgm:pt modelId="{222E083E-42CC-4CE2-8606-12E65339ED78}">
      <dgm:prSet phldrT="[Text]" custT="1"/>
      <dgm:spPr/>
      <dgm:t>
        <a:bodyPr/>
        <a:lstStyle/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Implementation</a:t>
          </a:r>
        </a:p>
      </dgm:t>
    </dgm:pt>
    <dgm:pt modelId="{F61AA29D-1CA9-4374-AEC7-7B339A17E2A6}" type="parTrans" cxnId="{30A3B88F-3DF8-4586-AD4D-C57C0AEB14FC}">
      <dgm:prSet/>
      <dgm:spPr/>
      <dgm:t>
        <a:bodyPr/>
        <a:lstStyle/>
        <a:p>
          <a:endParaRPr lang="en-IN"/>
        </a:p>
      </dgm:t>
    </dgm:pt>
    <dgm:pt modelId="{0F078706-F32A-4529-8054-E26D9FD49754}" type="sibTrans" cxnId="{30A3B88F-3DF8-4586-AD4D-C57C0AEB14FC}">
      <dgm:prSet/>
      <dgm:spPr/>
      <dgm:t>
        <a:bodyPr/>
        <a:lstStyle/>
        <a:p>
          <a:endParaRPr lang="en-IN"/>
        </a:p>
      </dgm:t>
    </dgm:pt>
    <dgm:pt modelId="{8557FB98-B031-429A-8D93-CB0A37DDBE27}">
      <dgm:prSet phldrT="[Text]" custT="1"/>
      <dgm:spPr/>
      <dgm:t>
        <a:bodyPr/>
        <a:lstStyle/>
        <a:p>
          <a:pPr algn="l"/>
          <a:r>
            <a:rPr lang="en-US" sz="1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Report</a:t>
          </a:r>
        </a:p>
      </dgm:t>
    </dgm:pt>
    <dgm:pt modelId="{AD3B26B7-FF1B-4393-BAD4-D4A0B15BA6FF}" type="parTrans" cxnId="{CEDD9B8C-D52F-4096-A806-648124291610}">
      <dgm:prSet/>
      <dgm:spPr/>
      <dgm:t>
        <a:bodyPr/>
        <a:lstStyle/>
        <a:p>
          <a:endParaRPr lang="en-IN"/>
        </a:p>
      </dgm:t>
    </dgm:pt>
    <dgm:pt modelId="{89CEE235-6A93-4D73-8476-1E5517EEAC35}" type="sibTrans" cxnId="{CEDD9B8C-D52F-4096-A806-648124291610}">
      <dgm:prSet/>
      <dgm:spPr/>
      <dgm:t>
        <a:bodyPr/>
        <a:lstStyle/>
        <a:p>
          <a:endParaRPr lang="en-IN"/>
        </a:p>
      </dgm:t>
    </dgm:pt>
    <dgm:pt modelId="{5193FBE8-9BE7-4AF6-AFA3-F9B99D633B10}">
      <dgm:prSet phldrT="[Text]" custT="1"/>
      <dgm:spPr/>
      <dgm:t>
        <a:bodyPr/>
        <a:lstStyle/>
        <a:p>
          <a:pPr algn="r"/>
          <a:endParaRPr lang="en-US" sz="1050" b="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</dgm:t>
    </dgm:pt>
    <dgm:pt modelId="{C43A0BCE-6F16-4986-8D67-A2B62076F26E}" type="parTrans" cxnId="{5A4228B1-CC94-46D2-B7CA-A082F74E65A2}">
      <dgm:prSet/>
      <dgm:spPr/>
      <dgm:t>
        <a:bodyPr/>
        <a:lstStyle/>
        <a:p>
          <a:endParaRPr lang="en-IN"/>
        </a:p>
      </dgm:t>
    </dgm:pt>
    <dgm:pt modelId="{A02B37EB-164C-4CDF-B202-7C3FCBE9B50F}" type="sibTrans" cxnId="{5A4228B1-CC94-46D2-B7CA-A082F74E65A2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521A40FE-9BD5-4968-B89F-E80593456AF8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 custScaleX="109562" custScaleY="96991" custLinFactNeighborX="5225" custLinFactNeighborY="-2349"/>
      <dgm:spPr/>
    </dgm:pt>
    <dgm:pt modelId="{EFBE3CE8-0749-4EB9-B94A-79339563B778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D629151-A580-4C76-8FBE-A695DFA4AFAA}" type="pres">
      <dgm:prSet presAssocID="{A59EC69B-8F3F-425B-819F-E8C557946AEE}" presName="Parent3" presStyleLbl="node1" presStyleIdx="0" presStyleCnt="3" custScaleX="104290" custScaleY="101347" custLinFactNeighborX="8491" custLinFactNeighborY="3347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 custScaleX="115669" custScaleY="100596" custLinFactNeighborX="15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1" presStyleCnt="3" custScaleX="106643" custScaleY="94016" custLinFactNeighborX="2859" custLinFactNeighborY="8230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2" presStyleCnt="3" custLinFactNeighborX="-653" custLinFactNeighborY="8228">
        <dgm:presLayoutVars>
          <dgm:chMax val="2"/>
          <dgm:chPref val="1"/>
          <dgm:bulletEnabled val="1"/>
        </dgm:presLayoutVars>
      </dgm:prSet>
      <dgm:spPr/>
    </dgm:pt>
  </dgm:ptLst>
  <dgm:cxnLst>
    <dgm:cxn modelId="{C8F8D104-4E57-4A8E-81EE-B751D780221D}" type="presOf" srcId="{222E083E-42CC-4CE2-8606-12E65339ED78}" destId="{2532504F-5FE1-4C97-B485-F05E8885EACC}" srcOrd="0" destOrd="4" presId="urn:microsoft.com/office/officeart/2011/layout/InterconnectedBlockProcess"/>
    <dgm:cxn modelId="{5C572D07-AF3C-43A1-B562-38260D25B882}" srcId="{988D96B0-D16E-4763-B393-84178CF4FF50}" destId="{CBB7158F-7488-42F9-B475-039CB0E1B8B7}" srcOrd="1" destOrd="0" parTransId="{F6E0B5A7-A598-4BFD-8099-91EB34E0DC26}" sibTransId="{7757015F-3524-4180-AEB0-F0D6F48B46B6}"/>
    <dgm:cxn modelId="{17E6091B-4CED-49EB-B907-DFF9B1B125B0}" srcId="{7B3055AA-BF7C-46D0-9A9E-60087B9F57B4}" destId="{B511F8E6-57F0-4AC2-B8BB-0030D87CA848}" srcOrd="0" destOrd="0" parTransId="{B0DB97C7-FB96-4136-856C-5F0E98E09C03}" sibTransId="{324325D8-121D-4A77-B2A4-807972F69F89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2CA78626-0B58-4794-AA97-D1638F14C737}" srcId="{A59EC69B-8F3F-425B-819F-E8C557946AEE}" destId="{6010E976-C3D9-4A0D-B9C3-F65729CB1ACD}" srcOrd="3" destOrd="0" parTransId="{E1A6E0C3-06FF-4186-9AFD-87A89CB9718F}" sibTransId="{B1FB4A2D-F768-454E-970E-AF5AE2C9D708}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FFF9122D-371D-468E-A290-9D530766E3BF}" type="presOf" srcId="{E2FB8553-F96F-4B88-AC41-B04A40B5C330}" destId="{EFBE3CE8-0749-4EB9-B94A-79339563B778}" srcOrd="1" destOrd="2" presId="urn:microsoft.com/office/officeart/2011/layout/InterconnectedBlockProcess"/>
    <dgm:cxn modelId="{2F5BBA2D-EE2F-45F8-BC57-1CC90F132696}" type="presOf" srcId="{73DB572E-062D-41AD-8033-D361B8E583DB}" destId="{2532504F-5FE1-4C97-B485-F05E8885EACC}" srcOrd="0" destOrd="7" presId="urn:microsoft.com/office/officeart/2011/layout/InterconnectedBlockProcess"/>
    <dgm:cxn modelId="{4CED7E2F-A512-46C3-90FE-5BBF920B3758}" type="presOf" srcId="{B511F8E6-57F0-4AC2-B8BB-0030D87CA848}" destId="{06F8D57B-EDF4-4CF4-8700-DC2CA3E3028E}" srcOrd="0" destOrd="0" presId="urn:microsoft.com/office/officeart/2011/layout/InterconnectedBlockProcess"/>
    <dgm:cxn modelId="{92BBFC31-1F8B-472D-AC32-7C153C409495}" type="presOf" srcId="{4F7D3105-8D70-4AEC-B9E0-B5DF2EF86437}" destId="{1C91D7E3-8940-4A33-9182-677DD5415901}" srcOrd="1" destOrd="2" presId="urn:microsoft.com/office/officeart/2011/layout/InterconnectedBlockProcess"/>
    <dgm:cxn modelId="{A35F7532-2FF3-4C97-A4B7-0ED6E1C841B6}" type="presOf" srcId="{C2FC1F1E-7004-4414-B62D-0A5C422D9FB0}" destId="{2532504F-5FE1-4C97-B485-F05E8885EACC}" srcOrd="0" destOrd="0" presId="urn:microsoft.com/office/officeart/2011/layout/InterconnectedBlockProcess"/>
    <dgm:cxn modelId="{568E563D-E933-493F-BA24-EAF808E374AD}" srcId="{988D96B0-D16E-4763-B393-84178CF4FF50}" destId="{1F153A5F-92C1-457C-B822-3D179F3607F8}" srcOrd="4" destOrd="0" parTransId="{E87DC44A-00C3-408C-B554-FA36C2080AC5}" sibTransId="{885477F3-69E5-465A-B7C4-D115092C3206}"/>
    <dgm:cxn modelId="{B1DA5D40-B3BC-4519-A0CC-3C1867D979D6}" srcId="{A59EC69B-8F3F-425B-819F-E8C557946AEE}" destId="{8174E76F-87E5-41B1-A055-C98FADDB4786}" srcOrd="1" destOrd="0" parTransId="{C2C9BE91-37B1-4BAD-9DD9-E583BDF8C43E}" sibTransId="{C4E158F3-AA9C-4DAB-AED4-D9D769A4A0E7}"/>
    <dgm:cxn modelId="{6B2B6940-C454-4B13-AC21-9FB1BD39E18D}" srcId="{A59EC69B-8F3F-425B-819F-E8C557946AEE}" destId="{E2FB8553-F96F-4B88-AC41-B04A40B5C330}" srcOrd="2" destOrd="0" parTransId="{D3176AE7-FAB9-43B5-8228-750C6F006E85}" sibTransId="{395FD642-AFC8-4CFC-AE4A-260FEB25A5AE}"/>
    <dgm:cxn modelId="{A029A941-755A-4016-868F-BAD9CD9774D9}" type="presOf" srcId="{5193FBE8-9BE7-4AF6-AFA3-F9B99D633B10}" destId="{EFBE3CE8-0749-4EB9-B94A-79339563B778}" srcOrd="1" destOrd="6" presId="urn:microsoft.com/office/officeart/2011/layout/InterconnectedBlockProcess"/>
    <dgm:cxn modelId="{8AD16A62-A4A1-47FF-8E4D-C01353D8CA35}" type="presOf" srcId="{C9067F94-347C-4587-ACB8-B2AF19B762B7}" destId="{6BCCFBA6-7A43-4631-AD7F-AFB10E1E6CD7}" srcOrd="1" destOrd="4" presId="urn:microsoft.com/office/officeart/2011/layout/InterconnectedBlockProcess"/>
    <dgm:cxn modelId="{02957F63-C96A-458B-ABDA-0E3698DAB812}" type="presOf" srcId="{C2FC1F1E-7004-4414-B62D-0A5C422D9FB0}" destId="{EFBE3CE8-0749-4EB9-B94A-79339563B778}" srcOrd="1" destOrd="0" presId="urn:microsoft.com/office/officeart/2011/layout/InterconnectedBlockProcess"/>
    <dgm:cxn modelId="{10447644-9B91-493D-9FF0-F0A141A2FA41}" type="presOf" srcId="{B4C9F202-D330-4787-8442-D9E5DE89D5C1}" destId="{06F8D57B-EDF4-4CF4-8700-DC2CA3E3028E}" srcOrd="0" destOrd="1" presId="urn:microsoft.com/office/officeart/2011/layout/InterconnectedBlockProcess"/>
    <dgm:cxn modelId="{5153B944-451F-43E4-A872-EC7EB0AEF5C4}" type="presOf" srcId="{CBB7158F-7488-42F9-B475-039CB0E1B8B7}" destId="{A134CDD1-D85F-44EF-8BEE-9F99A855C1E6}" srcOrd="0" destOrd="1" presId="urn:microsoft.com/office/officeart/2011/layout/InterconnectedBlockProcess"/>
    <dgm:cxn modelId="{F3DF1567-1795-45D3-9FDA-4330808A03D6}" srcId="{7B3055AA-BF7C-46D0-9A9E-60087B9F57B4}" destId="{B4C9F202-D330-4787-8442-D9E5DE89D5C1}" srcOrd="1" destOrd="0" parTransId="{2175892A-4982-49B3-B138-7190518E7925}" sibTransId="{506F4DDA-61F9-48B1-8054-CD105A6E0ED2}"/>
    <dgm:cxn modelId="{293DAF47-DAD4-4E80-9975-3A5E0680E714}" srcId="{988D96B0-D16E-4763-B393-84178CF4FF50}" destId="{4F7D3105-8D70-4AEC-B9E0-B5DF2EF86437}" srcOrd="2" destOrd="0" parTransId="{26394B5C-654B-4049-9799-7A03CC04E27A}" sibTransId="{BB9399EC-4983-4490-99FA-2D84540D335B}"/>
    <dgm:cxn modelId="{47B9A74F-9179-44F8-BA02-B6C5F666A49B}" type="presOf" srcId="{99F6F436-C84E-434D-8E6D-B1A51A1A78C6}" destId="{06F8D57B-EDF4-4CF4-8700-DC2CA3E3028E}" srcOrd="0" destOrd="6" presId="urn:microsoft.com/office/officeart/2011/layout/InterconnectedBlockProcess"/>
    <dgm:cxn modelId="{F24C5651-C549-46D3-8094-1CB99EBD2308}" type="presOf" srcId="{1F153A5F-92C1-457C-B822-3D179F3607F8}" destId="{A134CDD1-D85F-44EF-8BEE-9F99A855C1E6}" srcOrd="0" destOrd="4" presId="urn:microsoft.com/office/officeart/2011/layout/InterconnectedBlockProcess"/>
    <dgm:cxn modelId="{D8B6F852-73A5-42D2-82AC-403732138FA1}" type="presOf" srcId="{6010E976-C3D9-4A0D-B9C3-F65729CB1ACD}" destId="{2532504F-5FE1-4C97-B485-F05E8885EACC}" srcOrd="0" destOrd="3" presId="urn:microsoft.com/office/officeart/2011/layout/InterconnectedBlockProcess"/>
    <dgm:cxn modelId="{AFFF6A73-E7B6-42A1-B635-FD12E3EA6D80}" type="presOf" srcId="{8557FB98-B031-429A-8D93-CB0A37DDBE27}" destId="{2532504F-5FE1-4C97-B485-F05E8885EACC}" srcOrd="0" destOrd="5" presId="urn:microsoft.com/office/officeart/2011/layout/InterconnectedBlockProcess"/>
    <dgm:cxn modelId="{9CC9F553-C2F3-4C42-81DF-EA0096126EB5}" type="presOf" srcId="{9936E0BF-0A0E-4F34-B140-F583032DE9B8}" destId="{6BCCFBA6-7A43-4631-AD7F-AFB10E1E6CD7}" srcOrd="1" destOrd="2" presId="urn:microsoft.com/office/officeart/2011/layout/InterconnectedBlockProcess"/>
    <dgm:cxn modelId="{D5794275-DBE8-4362-8D98-4519E4E59BEA}" type="presOf" srcId="{9936E0BF-0A0E-4F34-B140-F583032DE9B8}" destId="{06F8D57B-EDF4-4CF4-8700-DC2CA3E3028E}" srcOrd="0" destOrd="2" presId="urn:microsoft.com/office/officeart/2011/layout/InterconnectedBlockProcess"/>
    <dgm:cxn modelId="{42A86756-F040-4727-8C08-443642D89ACE}" type="presOf" srcId="{B511F8E6-57F0-4AC2-B8BB-0030D87CA848}" destId="{6BCCFBA6-7A43-4631-AD7F-AFB10E1E6CD7}" srcOrd="1" destOrd="0" presId="urn:microsoft.com/office/officeart/2011/layout/InterconnectedBlockProcess"/>
    <dgm:cxn modelId="{38CE0478-AF89-4DC4-9280-F67C5D7B50D3}" type="presOf" srcId="{99F6F436-C84E-434D-8E6D-B1A51A1A78C6}" destId="{6BCCFBA6-7A43-4631-AD7F-AFB10E1E6CD7}" srcOrd="1" destOrd="6" presId="urn:microsoft.com/office/officeart/2011/layout/InterconnectedBlockProcess"/>
    <dgm:cxn modelId="{AA17007A-110D-43AE-B6F2-DF2DF885F2E2}" srcId="{A59EC69B-8F3F-425B-819F-E8C557946AEE}" destId="{73DB572E-062D-41AD-8033-D361B8E583DB}" srcOrd="7" destOrd="0" parTransId="{75D01B62-D132-48B8-9D06-D0A551A21107}" sibTransId="{98BDB650-3386-4D3D-8E80-609010499291}"/>
    <dgm:cxn modelId="{52DE987A-2E79-4925-A12F-61B857779DF2}" type="presOf" srcId="{8174E76F-87E5-41B1-A055-C98FADDB4786}" destId="{2532504F-5FE1-4C97-B485-F05E8885EACC}" srcOrd="0" destOrd="1" presId="urn:microsoft.com/office/officeart/2011/layout/InterconnectedBlockProcess"/>
    <dgm:cxn modelId="{703FF67D-4C4E-45C8-B26F-B1CAB13EBA20}" type="presOf" srcId="{8174E76F-87E5-41B1-A055-C98FADDB4786}" destId="{EFBE3CE8-0749-4EB9-B94A-79339563B778}" srcOrd="1" destOrd="1" presId="urn:microsoft.com/office/officeart/2011/layout/InterconnectedBlockProcess"/>
    <dgm:cxn modelId="{7CD7778B-24CF-4252-A978-AB05A0EE01C6}" srcId="{988D96B0-D16E-4763-B393-84178CF4FF50}" destId="{AC808441-E66B-488D-A624-4370D45A0442}" srcOrd="0" destOrd="0" parTransId="{676964C6-D79C-4CC6-92B7-E166FAFFDB99}" sibTransId="{67528282-20A0-4982-B066-91687B2039D5}"/>
    <dgm:cxn modelId="{CEDD9B8C-D52F-4096-A806-648124291610}" srcId="{A59EC69B-8F3F-425B-819F-E8C557946AEE}" destId="{8557FB98-B031-429A-8D93-CB0A37DDBE27}" srcOrd="5" destOrd="0" parTransId="{AD3B26B7-FF1B-4393-BAD4-D4A0B15BA6FF}" sibTransId="{89CEE235-6A93-4D73-8476-1E5517EEAC35}"/>
    <dgm:cxn modelId="{02D0CD8C-C59F-405A-AAC8-89AA97D36D41}" type="presOf" srcId="{9FED87C4-3F3B-4A18-9185-9F80CFEDEA2E}" destId="{6BCCFBA6-7A43-4631-AD7F-AFB10E1E6CD7}" srcOrd="1" destOrd="3" presId="urn:microsoft.com/office/officeart/2011/layout/InterconnectedBlockProcess"/>
    <dgm:cxn modelId="{F53CFF8C-FE92-46F7-BE12-61DC93BBBD77}" type="presOf" srcId="{B4C9F202-D330-4787-8442-D9E5DE89D5C1}" destId="{6BCCFBA6-7A43-4631-AD7F-AFB10E1E6CD7}" srcOrd="1" destOrd="1" presId="urn:microsoft.com/office/officeart/2011/layout/InterconnectedBlockProcess"/>
    <dgm:cxn modelId="{F555628E-D9FA-447D-B5AD-2C1CFED65955}" srcId="{7B3055AA-BF7C-46D0-9A9E-60087B9F57B4}" destId="{2A7B182D-58BB-4E7B-BF09-8F005DE88B6A}" srcOrd="5" destOrd="0" parTransId="{0F621176-83AA-4091-89FD-A348C9FEDA4E}" sibTransId="{4E6DC355-328C-4596-9151-78AE070A05EB}"/>
    <dgm:cxn modelId="{30A3B88F-3DF8-4586-AD4D-C57C0AEB14FC}" srcId="{A59EC69B-8F3F-425B-819F-E8C557946AEE}" destId="{222E083E-42CC-4CE2-8606-12E65339ED78}" srcOrd="4" destOrd="0" parTransId="{F61AA29D-1CA9-4374-AEC7-7B339A17E2A6}" sibTransId="{0F078706-F32A-4529-8054-E26D9FD49754}"/>
    <dgm:cxn modelId="{10CEE990-4318-447C-99BB-0FB6DAA6FB20}" type="presOf" srcId="{34BBA532-FFB3-4170-922A-8CDBB7008855}" destId="{1C91D7E3-8940-4A33-9182-677DD5415901}" srcOrd="1" destOrd="3" presId="urn:microsoft.com/office/officeart/2011/layout/InterconnectedBlockProcess"/>
    <dgm:cxn modelId="{27611794-B6EF-4593-A560-02BF7692DC5A}" srcId="{7B3055AA-BF7C-46D0-9A9E-60087B9F57B4}" destId="{9FED87C4-3F3B-4A18-9185-9F80CFEDEA2E}" srcOrd="3" destOrd="0" parTransId="{669F5586-1E47-4A85-AA72-0E435BABD665}" sibTransId="{AD0D1882-5210-4A49-9875-4AAC43595580}"/>
    <dgm:cxn modelId="{A2534B99-ABBD-434E-89BC-F8D39A4E0106}" srcId="{A59EC69B-8F3F-425B-819F-E8C557946AEE}" destId="{C2FC1F1E-7004-4414-B62D-0A5C422D9FB0}" srcOrd="0" destOrd="0" parTransId="{F19E07E4-5FCA-452C-8E7F-103E410EC6AE}" sibTransId="{8C781BF3-E8E7-4183-AE8C-049DE55F3DC1}"/>
    <dgm:cxn modelId="{5B77689D-DA64-44D5-A1D8-41F4B344ECAA}" type="presOf" srcId="{2A7B182D-58BB-4E7B-BF09-8F005DE88B6A}" destId="{06F8D57B-EDF4-4CF4-8700-DC2CA3E3028E}" srcOrd="0" destOrd="5" presId="urn:microsoft.com/office/officeart/2011/layout/InterconnectedBlockProcess"/>
    <dgm:cxn modelId="{59568BB0-C983-46D8-B9BA-BA7134782FD2}" srcId="{7B3055AA-BF7C-46D0-9A9E-60087B9F57B4}" destId="{C9067F94-347C-4587-ACB8-B2AF19B762B7}" srcOrd="4" destOrd="0" parTransId="{48DFDDF0-15E3-4ABC-AB8D-1F313C451B9A}" sibTransId="{D2FF7343-9580-469F-A379-D0B0E8E9385E}"/>
    <dgm:cxn modelId="{5A4228B1-CC94-46D2-B7CA-A082F74E65A2}" srcId="{A59EC69B-8F3F-425B-819F-E8C557946AEE}" destId="{5193FBE8-9BE7-4AF6-AFA3-F9B99D633B10}" srcOrd="6" destOrd="0" parTransId="{C43A0BCE-6F16-4986-8D67-A2B62076F26E}" sibTransId="{A02B37EB-164C-4CDF-B202-7C3FCBE9B50F}"/>
    <dgm:cxn modelId="{6E4E5BB2-654F-4AC8-8FF1-CD816076A70D}" type="presOf" srcId="{8557FB98-B031-429A-8D93-CB0A37DDBE27}" destId="{EFBE3CE8-0749-4EB9-B94A-79339563B778}" srcOrd="1" destOrd="5" presId="urn:microsoft.com/office/officeart/2011/layout/InterconnectedBlockProcess"/>
    <dgm:cxn modelId="{02A972B4-AC9F-4773-8AC9-B26CE7F1A2CC}" type="presOf" srcId="{E2FB8553-F96F-4B88-AC41-B04A40B5C330}" destId="{2532504F-5FE1-4C97-B485-F05E8885EACC}" srcOrd="0" destOrd="2" presId="urn:microsoft.com/office/officeart/2011/layout/InterconnectedBlockProcess"/>
    <dgm:cxn modelId="{5AB4A2B4-10E1-4A24-846C-4BA5F35728D1}" type="presOf" srcId="{1F153A5F-92C1-457C-B822-3D179F3607F8}" destId="{1C91D7E3-8940-4A33-9182-677DD5415901}" srcOrd="1" destOrd="4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F27870CE-A5A1-4963-B638-99C078C8AD3B}" srcId="{7B3055AA-BF7C-46D0-9A9E-60087B9F57B4}" destId="{9936E0BF-0A0E-4F34-B140-F583032DE9B8}" srcOrd="2" destOrd="0" parTransId="{43F8257C-E348-441B-B91A-825347E389D8}" sibTransId="{9BC8DFDF-B55E-4E31-9DFE-42206B32952C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17E094CF-3F5A-4251-B7BE-9C2E29E16526}" type="presOf" srcId="{34BBA532-FFB3-4170-922A-8CDBB7008855}" destId="{A134CDD1-D85F-44EF-8BEE-9F99A855C1E6}" srcOrd="0" destOrd="3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0A7033D2-0B7C-46A4-834C-713F6A295D30}" type="presOf" srcId="{CBB7158F-7488-42F9-B475-039CB0E1B8B7}" destId="{1C91D7E3-8940-4A33-9182-677DD5415901}" srcOrd="1" destOrd="1" presId="urn:microsoft.com/office/officeart/2011/layout/InterconnectedBlockProcess"/>
    <dgm:cxn modelId="{12B1C3D4-C655-4310-8588-6C58D364BA2E}" type="presOf" srcId="{2A7B182D-58BB-4E7B-BF09-8F005DE88B6A}" destId="{6BCCFBA6-7A43-4631-AD7F-AFB10E1E6CD7}" srcOrd="1" destOrd="5" presId="urn:microsoft.com/office/officeart/2011/layout/InterconnectedBlockProcess"/>
    <dgm:cxn modelId="{2E90F2D4-24AA-4F4E-9655-3EE57D427F8A}" srcId="{988D96B0-D16E-4763-B393-84178CF4FF50}" destId="{34BBA532-FFB3-4170-922A-8CDBB7008855}" srcOrd="3" destOrd="0" parTransId="{C7A0B248-7372-4CBB-8C0F-BA3EA802B67E}" sibTransId="{504332BB-9F49-4353-A73F-CF596BF60E14}"/>
    <dgm:cxn modelId="{0F0679D5-D11C-41D1-ABAD-ECDD04798E16}" type="presOf" srcId="{AC808441-E66B-488D-A624-4370D45A0442}" destId="{A134CDD1-D85F-44EF-8BEE-9F99A855C1E6}" srcOrd="0" destOrd="0" presId="urn:microsoft.com/office/officeart/2011/layout/InterconnectedBlockProcess"/>
    <dgm:cxn modelId="{14D025D8-5229-463D-B3B4-70AE21E251ED}" type="presOf" srcId="{73DB572E-062D-41AD-8033-D361B8E583DB}" destId="{EFBE3CE8-0749-4EB9-B94A-79339563B778}" srcOrd="1" destOrd="7" presId="urn:microsoft.com/office/officeart/2011/layout/InterconnectedBlockProcess"/>
    <dgm:cxn modelId="{362A86DC-C9BF-49A7-A287-5DB7719AF32C}" type="presOf" srcId="{5193FBE8-9BE7-4AF6-AFA3-F9B99D633B10}" destId="{2532504F-5FE1-4C97-B485-F05E8885EACC}" srcOrd="0" destOrd="6" presId="urn:microsoft.com/office/officeart/2011/layout/InterconnectedBlockProcess"/>
    <dgm:cxn modelId="{891BB1DD-372E-4A94-98CA-600DA0EAC957}" type="presOf" srcId="{AC808441-E66B-488D-A624-4370D45A0442}" destId="{1C91D7E3-8940-4A33-9182-677DD5415901}" srcOrd="1" destOrd="0" presId="urn:microsoft.com/office/officeart/2011/layout/InterconnectedBlockProcess"/>
    <dgm:cxn modelId="{1800C2DE-F35B-481D-A5D7-3C7A4C4AC039}" type="presOf" srcId="{A59EC69B-8F3F-425B-819F-E8C557946AEE}" destId="{FD629151-A580-4C76-8FBE-A695DFA4AFAA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3" presId="urn:microsoft.com/office/officeart/2011/layout/InterconnectedBlockProcess"/>
    <dgm:cxn modelId="{80F3D2F0-F460-4DEF-A879-6BF7CE03DFAF}" type="presOf" srcId="{4F7D3105-8D70-4AEC-B9E0-B5DF2EF86437}" destId="{A134CDD1-D85F-44EF-8BEE-9F99A855C1E6}" srcOrd="0" destOrd="2" presId="urn:microsoft.com/office/officeart/2011/layout/InterconnectedBlockProcess"/>
    <dgm:cxn modelId="{6483F0F0-67CC-41CD-8EC6-7C4BAE189ECD}" srcId="{7B3055AA-BF7C-46D0-9A9E-60087B9F57B4}" destId="{99F6F436-C84E-434D-8E6D-B1A51A1A78C6}" srcOrd="6" destOrd="0" parTransId="{F4E49583-59BC-4721-976A-FEECC24542AA}" sibTransId="{0C2F0B4C-7E53-47D2-80AF-9AF4BD11FDA0}"/>
    <dgm:cxn modelId="{D362BBF1-574E-42BE-8F0F-CBBE83DACB19}" type="presOf" srcId="{222E083E-42CC-4CE2-8606-12E65339ED78}" destId="{EFBE3CE8-0749-4EB9-B94A-79339563B778}" srcOrd="1" destOrd="4" presId="urn:microsoft.com/office/officeart/2011/layout/InterconnectedBlockProcess"/>
    <dgm:cxn modelId="{E5143AF2-7BDE-47D8-B0BC-78622F9A04DE}" type="presOf" srcId="{6010E976-C3D9-4A0D-B9C3-F65729CB1ACD}" destId="{EFBE3CE8-0749-4EB9-B94A-79339563B778}" srcOrd="1" destOrd="3" presId="urn:microsoft.com/office/officeart/2011/layout/InterconnectedBlockProcess"/>
    <dgm:cxn modelId="{30B60BF4-6171-47C4-B45F-009116AA6CDF}" type="presOf" srcId="{C9067F94-347C-4587-ACB8-B2AF19B762B7}" destId="{06F8D57B-EDF4-4CF4-8700-DC2CA3E3028E}" srcOrd="0" destOrd="4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BE9B0EA8-5C07-4F40-AA89-05F4FFB6F95F}" type="presParOf" srcId="{A6BCDA7B-D633-438F-B44D-CB4D60E5C492}" destId="{521A40FE-9BD5-4968-B89F-E80593456AF8}" srcOrd="0" destOrd="0" presId="urn:microsoft.com/office/officeart/2011/layout/InterconnectedBlockProcess"/>
    <dgm:cxn modelId="{A929CC71-F2AF-4713-B8DE-A86B8E5B5455}" type="presParOf" srcId="{521A40FE-9BD5-4968-B89F-E80593456AF8}" destId="{2532504F-5FE1-4C97-B485-F05E8885EACC}" srcOrd="0" destOrd="0" presId="urn:microsoft.com/office/officeart/2011/layout/InterconnectedBlockProcess"/>
    <dgm:cxn modelId="{EF4062EA-9128-4412-99B0-26DD0623B98F}" type="presParOf" srcId="{A6BCDA7B-D633-438F-B44D-CB4D60E5C492}" destId="{EFBE3CE8-0749-4EB9-B94A-79339563B778}" srcOrd="1" destOrd="0" presId="urn:microsoft.com/office/officeart/2011/layout/InterconnectedBlockProcess"/>
    <dgm:cxn modelId="{B753951B-0EA6-4FF9-B2F0-0DD7FA96DA21}" type="presParOf" srcId="{A6BCDA7B-D633-438F-B44D-CB4D60E5C492}" destId="{FD629151-A580-4C76-8FBE-A695DFA4AFAA}" srcOrd="2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3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4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5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6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7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504F-5FE1-4C97-B485-F05E8885EACC}">
      <dsp:nvSpPr>
        <dsp:cNvPr id="0" name=""/>
        <dsp:cNvSpPr/>
      </dsp:nvSpPr>
      <dsp:spPr>
        <a:xfrm>
          <a:off x="5981377" y="712344"/>
          <a:ext cx="1649241" cy="3244513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April 2025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code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Algorithm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Implementation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100% Report</a:t>
          </a:r>
        </a:p>
        <a:p>
          <a:pPr marL="0" lvl="0" indent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Rounded MT Bold" panose="020F0704030504030204" pitchFamily="34" charset="0"/>
            <a:cs typeface="Times New Roman" panose="02020603050405020304" pitchFamily="18" charset="0"/>
          </a:endParaRPr>
        </a:p>
      </dsp:txBody>
      <dsp:txXfrm>
        <a:off x="6190687" y="712344"/>
        <a:ext cx="1439932" cy="3244513"/>
      </dsp:txXfrm>
    </dsp:sp>
    <dsp:sp modelId="{FD629151-A580-4C76-8FBE-A695DFA4AFAA}">
      <dsp:nvSpPr>
        <dsp:cNvPr id="0" name=""/>
        <dsp:cNvSpPr/>
      </dsp:nvSpPr>
      <dsp:spPr>
        <a:xfrm>
          <a:off x="6070220" y="46664"/>
          <a:ext cx="1569882" cy="7238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</a:t>
          </a:r>
          <a:r>
            <a:rPr lang="en-US" sz="2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0220" y="46664"/>
        <a:ext cx="1569882" cy="723863"/>
      </dsp:txXfrm>
    </dsp:sp>
    <dsp:sp modelId="{06F8D57B-EDF4-4CF4-8700-DC2CA3E3028E}">
      <dsp:nvSpPr>
        <dsp:cNvPr id="0" name=""/>
        <dsp:cNvSpPr/>
      </dsp:nvSpPr>
      <dsp:spPr>
        <a:xfrm>
          <a:off x="4351230" y="731336"/>
          <a:ext cx="1741170" cy="312506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schemeClr val="accent1">
                <a:lumMod val="50000"/>
              </a:schemeClr>
            </a:solidFill>
            <a:latin typeface="Arial Rounded MT Bold" panose="020F0704030504030204" pitchFamily="34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March 2025</a:t>
          </a: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0" kern="1200" dirty="0">
            <a:solidFill>
              <a:schemeClr val="accent1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Source</a:t>
          </a:r>
          <a:r>
            <a:rPr lang="en-US" sz="1200" b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Algorithm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Implementation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Report</a:t>
          </a:r>
        </a:p>
      </dsp:txBody>
      <dsp:txXfrm>
        <a:off x="4572206" y="731336"/>
        <a:ext cx="1520194" cy="3125063"/>
      </dsp:txXfrm>
    </dsp:sp>
    <dsp:sp modelId="{00BB3360-A9BB-4051-A4B1-1216F82F642C}">
      <dsp:nvSpPr>
        <dsp:cNvPr id="0" name=""/>
        <dsp:cNvSpPr/>
      </dsp:nvSpPr>
      <dsp:spPr>
        <a:xfrm>
          <a:off x="4461975" y="210264"/>
          <a:ext cx="1605301" cy="5616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461975" y="210264"/>
        <a:ext cx="1605301" cy="561619"/>
      </dsp:txXfrm>
    </dsp:sp>
    <dsp:sp modelId="{A134CDD1-D85F-44EF-8BEE-9F99A855C1E6}">
      <dsp:nvSpPr>
        <dsp:cNvPr id="0" name=""/>
        <dsp:cNvSpPr/>
      </dsp:nvSpPr>
      <dsp:spPr>
        <a:xfrm>
          <a:off x="2963633" y="740594"/>
          <a:ext cx="1505304" cy="286752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February 2025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Title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kern="1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Initial Report</a:t>
          </a:r>
        </a:p>
      </dsp:txBody>
      <dsp:txXfrm>
        <a:off x="3154675" y="740594"/>
        <a:ext cx="1314262" cy="2867520"/>
      </dsp:txXfrm>
    </dsp:sp>
    <dsp:sp modelId="{65257024-FAC0-4522-B139-1CC85B547BE8}">
      <dsp:nvSpPr>
        <dsp:cNvPr id="0" name=""/>
        <dsp:cNvSpPr/>
      </dsp:nvSpPr>
      <dsp:spPr>
        <a:xfrm>
          <a:off x="2953803" y="301873"/>
          <a:ext cx="1505304" cy="478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953803" y="301873"/>
        <a:ext cx="1505304" cy="47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28EF447-3FC8-90F8-A512-B16409F9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79CF7D8B-005A-4398-115F-094145020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835B09EA-9C87-C652-0F23-E43F11505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AI-Driven Crop Disease Prediction and Management System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CSE-22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204700252"/>
              </p:ext>
            </p:extLst>
          </p:nvPr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20211CSE0271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PARINITHA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20211CSE0272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YUKTHI V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20211CSE0334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NETHRA K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Ramesh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Sengodan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CSE7301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&amp;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(PSCS – 343)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Ministry of Agriculture and Farmers Welfare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Category: Software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 Background: Crop diseases can devastate yields, leading to significant financial losses for farmers. Early detection and timely intervention are crucial for effective management. Description: Develop an AI-driven system that analyzes crop images and environmental data to predict potential disease outbreaks. This system will provide farmers with actionable insights and treatment recommendations to mitigate risks. Expected Solution: A web-based application that utilizes machine learning algorithms to identify crop diseases and suggest preventive measures and treatments based on real-time data.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Simple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 https://github.com/YukthiV1/CSE22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Frontend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A user-friendly application to upload crop image and see the AI’s disease diagnosis.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Built with Python using simple frameworks like Flask. This program takes uploaded images, runs them through the AI, and gives results.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AI Crop Disease Detection Model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  The AI model will analyze the image and detect diseases.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IDE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Content Placeholder 7">
            <a:extLst>
              <a:ext uri="{FF2B5EF4-FFF2-40B4-BE49-F238E27FC236}">
                <a16:creationId xmlns:a16="http://schemas.microsoft.com/office/drawing/2014/main" id="{1D2EEFA3-C26B-94DE-400B-F1EA0E0CF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07125"/>
              </p:ext>
            </p:extLst>
          </p:nvPr>
        </p:nvGraphicFramePr>
        <p:xfrm>
          <a:off x="766483" y="1399902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983226"/>
            <a:ext cx="10668000" cy="51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Waseem, M., Raza, A., &amp; Malik, A. (2024). AI-Driven Crop Yield Prediction and Disease Detection in Agroecosystems. In Maintaining a Sustainable World in the Nexus of Environmental Science and AI (pp. 229-258). IGI Global.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AI-Powered Predictive Analysis for Pest and Disease Forecasting in Crops: Palani, Hari Kumar, et al. "AI-Powered Predictive Analysis for Pest and Disease Forecasting in Crops." 2023 International Conference on Communication, Security and Artificial Intelligence (ICCSAI). IEEE, 2023.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Mishra, Harshit, and </a:t>
            </a:r>
            <a:r>
              <a:rPr lang="en-US" sz="2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Divyanshi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Mishra. "AI for Data-Driven Decision-Making in Smart Agriculture: From Field to Farm Management." Artificial Intelligence Techniques in Smart Agriculture. Singapore: Springer Nature Singapore, 2024. 173-193.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Nazir, Aisha. "AI-Driven Approaches to Enhance Plant Disease Detection and Monitoring: A Focus on Machine Learning in Agriculture." International Journal of Applied Sciences and Society Archives (IJASSA) 1.1 (2022): 9-15.</a:t>
            </a:r>
          </a:p>
          <a:p>
            <a:pPr marL="495300" indent="-342900" algn="just">
              <a:spcBef>
                <a:spcPts val="0"/>
              </a:spcBef>
            </a:pP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Elsayed, Mohamed Z., et al. "Role of AI for plant disease detection and pest detection." 2024 International Telecommunications Conference (ITC-Egypt). IEEE, 2024.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3780788-067C-2E9E-3039-11AA57F1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92F3E7CA-E7A7-0A17-26FE-2F6E46749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B142EBB5-E51D-DBD5-7FB8-43E6886A6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983226"/>
            <a:ext cx="10668000" cy="511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Kaur, Avneet, et al. "Artificial Intelligence Driven Smart Farming for Accurate Detection of Potato Diseases: A Systematic Review." IEEE Access (2024).</a:t>
            </a:r>
          </a:p>
          <a:p>
            <a:pPr marL="495300" indent="-342900" algn="just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Pothiraj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Siva, PR </a:t>
            </a:r>
            <a:r>
              <a:rPr lang="en-US" sz="2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Thivin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Kumar, and J. Martin Leo Manickam. "AI-DRIVEN FARM MANAGEMENT SYSTEM (AI-FMS)." International Journal on Global Business Management &amp; Research 12.2 (2023): 73-81.</a:t>
            </a:r>
          </a:p>
          <a:p>
            <a:pPr marL="495300" indent="-342900" algn="just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N. Santha Raju, R. </a:t>
            </a:r>
            <a:r>
              <a:rPr lang="en-IN" sz="2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Tamilkodi</a:t>
            </a: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V. C. Shekar, B. Jaya Bharathi, K. Dinesh Kumar and Y. Sumanth, "AI-Powered Crop Suggestion, Yield Prediction, Disease Detection, and Soil Monitoring," 2024 3rd International Conference on Automation, Computing and Renewable Systems (ICACRS), Pudukkottai, India, 2024, pp. 1120-1124, </a:t>
            </a:r>
            <a:r>
              <a:rPr lang="en-IN" sz="2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doi</a:t>
            </a: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10.1109/ICACRS62842.2024.10841754.</a:t>
            </a: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H. K. Palani, S. </a:t>
            </a:r>
            <a:r>
              <a:rPr lang="en-IN" sz="2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Ilangovan</a:t>
            </a: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P. G. Senthilvel, D. R. </a:t>
            </a:r>
            <a:r>
              <a:rPr lang="en-IN" sz="2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Thirupurasundari</a:t>
            </a: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and R. K. K, "AI-Powered Predictive Analysis for Pest and Disease Forecasting in Crops," 2023 International Conference on Communication, Security and Artificial Intelligence (ICCSAI), Greater Noida, India, 2023, pp. 950-954, </a:t>
            </a:r>
            <a:r>
              <a:rPr lang="en-IN" sz="2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doi</a:t>
            </a:r>
            <a:r>
              <a:rPr lang="en-IN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10.1109/ICCSAI59793.2023.10421237.</a:t>
            </a: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endParaRPr lang="en-US" sz="2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sz="2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Tammina</a:t>
            </a:r>
            <a:r>
              <a:rPr lang="en-US" sz="2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Manoj Ram, et al. "Prediction of Plant Disease Using Artificial Intelligence." Microbial Data Intelligence and Computational Techniques for Sustainable Computing. Singapore: Springer Nature Singapore, 2024. 25-48.</a:t>
            </a:r>
          </a:p>
          <a:p>
            <a:pPr marL="495300" indent="-342900" algn="just"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0237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833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Cambria</vt:lpstr>
      <vt:lpstr>Times New Roman</vt:lpstr>
      <vt:lpstr>Verdana</vt:lpstr>
      <vt:lpstr>Wingdings</vt:lpstr>
      <vt:lpstr>Bioinformatics</vt:lpstr>
      <vt:lpstr>AI-Driven Crop Disease Prediction and Management System</vt:lpstr>
      <vt:lpstr>Content</vt:lpstr>
      <vt:lpstr>Problem Statement (PSCS – 343)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PARINITHA M</cp:lastModifiedBy>
  <cp:revision>57</cp:revision>
  <dcterms:modified xsi:type="dcterms:W3CDTF">2025-05-14T18:51:40Z</dcterms:modified>
</cp:coreProperties>
</file>