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7" r:id="rId6"/>
    <p:sldId id="259" r:id="rId7"/>
    <p:sldId id="260" r:id="rId8"/>
    <p:sldId id="280" r:id="rId9"/>
    <p:sldId id="261" r:id="rId10"/>
    <p:sldId id="273" r:id="rId11"/>
    <p:sldId id="262" r:id="rId12"/>
    <p:sldId id="263" r:id="rId13"/>
    <p:sldId id="274" r:id="rId14"/>
    <p:sldId id="275" r:id="rId15"/>
    <p:sldId id="276" r:id="rId16"/>
    <p:sldId id="264" r:id="rId17"/>
    <p:sldId id="265" r:id="rId18"/>
    <p:sldId id="27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336" autoAdjust="0"/>
  </p:normalViewPr>
  <p:slideViewPr>
    <p:cSldViewPr snapToGrid="0">
      <p:cViewPr varScale="1">
        <p:scale>
          <a:sx n="76" d="100"/>
          <a:sy n="76" d="100"/>
        </p:scale>
        <p:origin x="14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sz="13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pPr algn="ctr"/>
          <a:endParaRPr lang="en-US" sz="10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Rounded MT Bold" panose="020F0704030504030204" pitchFamily="34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4F7D3105-8D70-4AEC-B9E0-B5DF2EF86437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</a:t>
          </a:r>
        </a:p>
      </dgm:t>
    </dgm:pt>
    <dgm:pt modelId="{26394B5C-654B-4049-9799-7A03CC04E27A}" type="parTrans" cxnId="{293DAF47-DAD4-4E80-9975-3A5E0680E714}">
      <dgm:prSet/>
      <dgm:spPr/>
      <dgm:t>
        <a:bodyPr/>
        <a:lstStyle/>
        <a:p>
          <a:endParaRPr lang="en-IN"/>
        </a:p>
      </dgm:t>
    </dgm:pt>
    <dgm:pt modelId="{BB9399EC-4983-4490-99FA-2D84540D335B}" type="sibTrans" cxnId="{293DAF47-DAD4-4E80-9975-3A5E0680E714}">
      <dgm:prSet/>
      <dgm:spPr/>
      <dgm:t>
        <a:bodyPr/>
        <a:lstStyle/>
        <a:p>
          <a:endParaRPr lang="en-IN"/>
        </a:p>
      </dgm:t>
    </dgm:pt>
    <dgm:pt modelId="{34BBA532-FFB3-4170-922A-8CDBB7008855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C7A0B248-7372-4CBB-8C0F-BA3EA802B67E}" type="parTrans" cxnId="{2E90F2D4-24AA-4F4E-9655-3EE57D427F8A}">
      <dgm:prSet/>
      <dgm:spPr/>
      <dgm:t>
        <a:bodyPr/>
        <a:lstStyle/>
        <a:p>
          <a:endParaRPr lang="en-IN"/>
        </a:p>
      </dgm:t>
    </dgm:pt>
    <dgm:pt modelId="{504332BB-9F49-4353-A73F-CF596BF60E14}" type="sibTrans" cxnId="{2E90F2D4-24AA-4F4E-9655-3EE57D427F8A}">
      <dgm:prSet/>
      <dgm:spPr/>
      <dgm:t>
        <a:bodyPr/>
        <a:lstStyle/>
        <a:p>
          <a:endParaRPr lang="en-IN"/>
        </a:p>
      </dgm:t>
    </dgm:pt>
    <dgm:pt modelId="{1F153A5F-92C1-457C-B822-3D179F3607F8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 Report</a:t>
          </a:r>
        </a:p>
      </dgm:t>
    </dgm:pt>
    <dgm:pt modelId="{E87DC44A-00C3-408C-B554-FA36C2080AC5}" type="parTrans" cxnId="{568E563D-E933-493F-BA24-EAF808E374AD}">
      <dgm:prSet/>
      <dgm:spPr/>
      <dgm:t>
        <a:bodyPr/>
        <a:lstStyle/>
        <a:p>
          <a:endParaRPr lang="en-IN"/>
        </a:p>
      </dgm:t>
    </dgm:pt>
    <dgm:pt modelId="{885477F3-69E5-465A-B7C4-D115092C3206}" type="sibTrans" cxnId="{568E563D-E933-493F-BA24-EAF808E374AD}">
      <dgm:prSet/>
      <dgm:spPr/>
      <dgm:t>
        <a:bodyPr/>
        <a:lstStyle/>
        <a:p>
          <a:endParaRPr lang="en-IN"/>
        </a:p>
      </dgm:t>
    </dgm:pt>
    <dgm:pt modelId="{CBB7158F-7488-42F9-B475-039CB0E1B8B7}">
      <dgm:prSet phldrT="[Text]" custT="1"/>
      <dgm:spPr/>
      <dgm:t>
        <a:bodyPr/>
        <a:lstStyle/>
        <a:p>
          <a:pPr algn="l">
            <a:buNone/>
          </a:pPr>
          <a:r>
            <a:rPr lang="en-IN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February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2025</a:t>
          </a:r>
        </a:p>
        <a:p>
          <a:pPr algn="ctr">
            <a:buNone/>
          </a:pP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buNone/>
          </a:pP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</a:p>
      </dgm:t>
    </dgm:pt>
    <dgm:pt modelId="{F6E0B5A7-A598-4BFD-8099-91EB34E0DC26}" type="parTrans" cxnId="{5C572D07-AF3C-43A1-B562-38260D25B882}">
      <dgm:prSet/>
      <dgm:spPr/>
      <dgm:t>
        <a:bodyPr/>
        <a:lstStyle/>
        <a:p>
          <a:endParaRPr lang="en-IN"/>
        </a:p>
      </dgm:t>
    </dgm:pt>
    <dgm:pt modelId="{7757015F-3524-4180-AEB0-F0D6F48B46B6}" type="sibTrans" cxnId="{5C572D07-AF3C-43A1-B562-38260D25B882}">
      <dgm:prSet/>
      <dgm:spPr/>
      <dgm:t>
        <a:bodyPr/>
        <a:lstStyle/>
        <a:p>
          <a:endParaRPr lang="en-IN"/>
        </a:p>
      </dgm:t>
    </dgm:pt>
    <dgm:pt modelId="{B511F8E6-57F0-4AC2-B8BB-0030D87CA848}">
      <dgm:prSet phldrT="[Text]" custT="1"/>
      <dgm:spPr/>
      <dgm:t>
        <a:bodyPr/>
        <a:lstStyle/>
        <a:p>
          <a:pPr algn="l">
            <a:buNone/>
          </a:pPr>
          <a:endParaRPr lang="en-US" sz="13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algn="l">
            <a:buNone/>
          </a:pPr>
          <a:r>
            <a:rPr lang="en-IN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March</a:t>
          </a:r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2025</a:t>
          </a:r>
        </a:p>
      </dgm:t>
    </dgm:pt>
    <dgm:pt modelId="{B0DB97C7-FB96-4136-856C-5F0E98E09C03}" type="parTrans" cxnId="{17E6091B-4CED-49EB-B907-DFF9B1B125B0}">
      <dgm:prSet/>
      <dgm:spPr/>
      <dgm:t>
        <a:bodyPr/>
        <a:lstStyle/>
        <a:p>
          <a:endParaRPr lang="en-IN"/>
        </a:p>
      </dgm:t>
    </dgm:pt>
    <dgm:pt modelId="{324325D8-121D-4A77-B2A4-807972F69F89}" type="sibTrans" cxnId="{17E6091B-4CED-49EB-B907-DFF9B1B125B0}">
      <dgm:prSet/>
      <dgm:spPr/>
      <dgm:t>
        <a:bodyPr/>
        <a:lstStyle/>
        <a:p>
          <a:endParaRPr lang="en-IN"/>
        </a:p>
      </dgm:t>
    </dgm:pt>
    <dgm:pt modelId="{E2FB8553-F96F-4B88-AC41-B04A40B5C330}">
      <dgm:prSet phldrT="[Text]" custT="1"/>
      <dgm:spPr/>
      <dgm:t>
        <a:bodyPr/>
        <a:lstStyle/>
        <a:p>
          <a:pPr algn="l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code</a:t>
          </a:r>
        </a:p>
      </dgm:t>
    </dgm:pt>
    <dgm:pt modelId="{D3176AE7-FAB9-43B5-8228-750C6F006E85}" type="parTrans" cxnId="{6B2B6940-C454-4B13-AC21-9FB1BD39E18D}">
      <dgm:prSet/>
      <dgm:spPr/>
      <dgm:t>
        <a:bodyPr/>
        <a:lstStyle/>
        <a:p>
          <a:endParaRPr lang="en-IN"/>
        </a:p>
      </dgm:t>
    </dgm:pt>
    <dgm:pt modelId="{395FD642-AFC8-4CFC-AE4A-260FEB25A5AE}" type="sibTrans" cxnId="{6B2B6940-C454-4B13-AC21-9FB1BD39E18D}">
      <dgm:prSet/>
      <dgm:spPr/>
      <dgm:t>
        <a:bodyPr/>
        <a:lstStyle/>
        <a:p>
          <a:endParaRPr lang="en-IN"/>
        </a:p>
      </dgm:t>
    </dgm:pt>
    <dgm:pt modelId="{AC808441-E66B-488D-A624-4370D45A0442}">
      <dgm:prSet phldrT="[Text]" custT="1"/>
      <dgm:spPr/>
      <dgm:t>
        <a:bodyPr/>
        <a:lstStyle/>
        <a:p>
          <a:pPr algn="ctr">
            <a:buNone/>
          </a:pPr>
          <a:endParaRPr lang="en-US" sz="13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6964C6-D79C-4CC6-92B7-E166FAFFDB99}" type="parTrans" cxnId="{7CD7778B-24CF-4252-A978-AB05A0EE01C6}">
      <dgm:prSet/>
      <dgm:spPr/>
      <dgm:t>
        <a:bodyPr/>
        <a:lstStyle/>
        <a:p>
          <a:endParaRPr lang="en-IN"/>
        </a:p>
      </dgm:t>
    </dgm:pt>
    <dgm:pt modelId="{67528282-20A0-4982-B066-91687B2039D5}" type="sibTrans" cxnId="{7CD7778B-24CF-4252-A978-AB05A0EE01C6}">
      <dgm:prSet/>
      <dgm:spPr/>
      <dgm:t>
        <a:bodyPr/>
        <a:lstStyle/>
        <a:p>
          <a:endParaRPr lang="en-IN"/>
        </a:p>
      </dgm:t>
    </dgm:pt>
    <dgm:pt modelId="{C9067F94-347C-4587-ACB8-B2AF19B762B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Algorithm </a:t>
          </a:r>
        </a:p>
      </dgm:t>
    </dgm:pt>
    <dgm:pt modelId="{48DFDDF0-15E3-4ABC-AB8D-1F313C451B9A}" type="parTrans" cxnId="{59568BB0-C983-46D8-B9BA-BA7134782FD2}">
      <dgm:prSet/>
      <dgm:spPr/>
      <dgm:t>
        <a:bodyPr/>
        <a:lstStyle/>
        <a:p>
          <a:endParaRPr lang="en-IN"/>
        </a:p>
      </dgm:t>
    </dgm:pt>
    <dgm:pt modelId="{D2FF7343-9580-469F-A379-D0B0E8E9385E}" type="sibTrans" cxnId="{59568BB0-C983-46D8-B9BA-BA7134782FD2}">
      <dgm:prSet/>
      <dgm:spPr/>
      <dgm:t>
        <a:bodyPr/>
        <a:lstStyle/>
        <a:p>
          <a:endParaRPr lang="en-IN"/>
        </a:p>
      </dgm:t>
    </dgm:pt>
    <dgm:pt modelId="{2A7B182D-58BB-4E7B-BF09-8F005DE88B6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50%</a:t>
          </a:r>
        </a:p>
      </dgm:t>
    </dgm:pt>
    <dgm:pt modelId="{0F621176-83AA-4091-89FD-A348C9FEDA4E}" type="parTrans" cxnId="{F555628E-D9FA-447D-B5AD-2C1CFED65955}">
      <dgm:prSet/>
      <dgm:spPr/>
      <dgm:t>
        <a:bodyPr/>
        <a:lstStyle/>
        <a:p>
          <a:endParaRPr lang="en-IN"/>
        </a:p>
      </dgm:t>
    </dgm:pt>
    <dgm:pt modelId="{4E6DC355-328C-4596-9151-78AE070A05EB}" type="sibTrans" cxnId="{F555628E-D9FA-447D-B5AD-2C1CFED65955}">
      <dgm:prSet/>
      <dgm:spPr/>
      <dgm:t>
        <a:bodyPr/>
        <a:lstStyle/>
        <a:p>
          <a:endParaRPr lang="en-IN"/>
        </a:p>
      </dgm:t>
    </dgm:pt>
    <dgm:pt modelId="{99F6F436-C84E-434D-8E6D-B1A51A1A78C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50% Report</a:t>
          </a:r>
        </a:p>
      </dgm:t>
    </dgm:pt>
    <dgm:pt modelId="{F4E49583-59BC-4721-976A-FEECC24542AA}" type="parTrans" cxnId="{6483F0F0-67CC-41CD-8EC6-7C4BAE189ECD}">
      <dgm:prSet/>
      <dgm:spPr/>
      <dgm:t>
        <a:bodyPr/>
        <a:lstStyle/>
        <a:p>
          <a:endParaRPr lang="en-IN"/>
        </a:p>
      </dgm:t>
    </dgm:pt>
    <dgm:pt modelId="{0C2F0B4C-7E53-47D2-80AF-9AF4BD11FDA0}" type="sibTrans" cxnId="{6483F0F0-67CC-41CD-8EC6-7C4BAE189ECD}">
      <dgm:prSet/>
      <dgm:spPr/>
      <dgm:t>
        <a:bodyPr/>
        <a:lstStyle/>
        <a:p>
          <a:endParaRPr lang="en-IN"/>
        </a:p>
      </dgm:t>
    </dgm:pt>
    <dgm:pt modelId="{9936E0BF-0A0E-4F34-B140-F583032DE9B8}">
      <dgm:prSet phldrT="[Text]" custT="1"/>
      <dgm:spPr/>
      <dgm:t>
        <a:bodyPr/>
        <a:lstStyle/>
        <a:p>
          <a:pPr algn="r">
            <a:buNone/>
          </a:pPr>
          <a:endParaRPr lang="en-US" sz="1200" b="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F8257C-E348-441B-B91A-825347E389D8}" type="parTrans" cxnId="{F27870CE-A5A1-4963-B638-99C078C8AD3B}">
      <dgm:prSet/>
      <dgm:spPr/>
      <dgm:t>
        <a:bodyPr/>
        <a:lstStyle/>
        <a:p>
          <a:endParaRPr lang="en-IN"/>
        </a:p>
      </dgm:t>
    </dgm:pt>
    <dgm:pt modelId="{9BC8DFDF-B55E-4E31-9DFE-42206B32952C}" type="sibTrans" cxnId="{F27870CE-A5A1-4963-B638-99C078C8AD3B}">
      <dgm:prSet/>
      <dgm:spPr/>
      <dgm:t>
        <a:bodyPr/>
        <a:lstStyle/>
        <a:p>
          <a:endParaRPr lang="en-IN"/>
        </a:p>
      </dgm:t>
    </dgm:pt>
    <dgm:pt modelId="{B4C9F202-D330-4787-8442-D9E5DE89D5C1}">
      <dgm:prSet phldrT="[Text]" custT="1"/>
      <dgm:spPr/>
      <dgm:t>
        <a:bodyPr/>
        <a:lstStyle/>
        <a:p>
          <a:pPr algn="r">
            <a:buNone/>
          </a:pPr>
          <a:endParaRPr lang="en-US" sz="1200" b="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5892A-4982-49B3-B138-7190518E7925}" type="parTrans" cxnId="{F3DF1567-1795-45D3-9FDA-4330808A03D6}">
      <dgm:prSet/>
      <dgm:spPr/>
      <dgm:t>
        <a:bodyPr/>
        <a:lstStyle/>
        <a:p>
          <a:endParaRPr lang="en-IN"/>
        </a:p>
      </dgm:t>
    </dgm:pt>
    <dgm:pt modelId="{506F4DDA-61F9-48B1-8054-CD105A6E0ED2}" type="sibTrans" cxnId="{F3DF1567-1795-45D3-9FDA-4330808A03D6}">
      <dgm:prSet/>
      <dgm:spPr/>
      <dgm:t>
        <a:bodyPr/>
        <a:lstStyle/>
        <a:p>
          <a:endParaRPr lang="en-IN"/>
        </a:p>
      </dgm:t>
    </dgm:pt>
    <dgm:pt modelId="{C2FC1F1E-7004-4414-B62D-0A5C422D9FB0}">
      <dgm:prSet phldrT="[Text]" custT="1"/>
      <dgm:spPr/>
      <dgm:t>
        <a:bodyPr/>
        <a:lstStyle/>
        <a:p>
          <a:pPr algn="l"/>
          <a:endParaRPr lang="en-US" sz="1050" b="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algn="l"/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April 2025</a:t>
          </a:r>
        </a:p>
      </dgm:t>
    </dgm:pt>
    <dgm:pt modelId="{8C781BF3-E8E7-4183-AE8C-049DE55F3DC1}" type="sibTrans" cxnId="{A2534B99-ABBD-434E-89BC-F8D39A4E0106}">
      <dgm:prSet/>
      <dgm:spPr/>
      <dgm:t>
        <a:bodyPr/>
        <a:lstStyle/>
        <a:p>
          <a:endParaRPr lang="en-IN"/>
        </a:p>
      </dgm:t>
    </dgm:pt>
    <dgm:pt modelId="{F19E07E4-5FCA-452C-8E7F-103E410EC6AE}" type="parTrans" cxnId="{A2534B99-ABBD-434E-89BC-F8D39A4E0106}">
      <dgm:prSet/>
      <dgm:spPr/>
      <dgm:t>
        <a:bodyPr/>
        <a:lstStyle/>
        <a:p>
          <a:endParaRPr lang="en-IN"/>
        </a:p>
      </dgm:t>
    </dgm:pt>
    <dgm:pt modelId="{8174E76F-87E5-41B1-A055-C98FADDB4786}">
      <dgm:prSet phldrT="[Text]" custT="1"/>
      <dgm:spPr/>
      <dgm:t>
        <a:bodyPr/>
        <a:lstStyle/>
        <a:p>
          <a:pPr algn="r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9BE91-37B1-4BAD-9DD9-E583BDF8C43E}" type="parTrans" cxnId="{B1DA5D40-B3BC-4519-A0CC-3C1867D979D6}">
      <dgm:prSet/>
      <dgm:spPr/>
      <dgm:t>
        <a:bodyPr/>
        <a:lstStyle/>
        <a:p>
          <a:endParaRPr lang="en-IN"/>
        </a:p>
      </dgm:t>
    </dgm:pt>
    <dgm:pt modelId="{C4E158F3-AA9C-4DAB-AED4-D9D769A4A0E7}" type="sibTrans" cxnId="{B1DA5D40-B3BC-4519-A0CC-3C1867D979D6}">
      <dgm:prSet/>
      <dgm:spPr/>
      <dgm:t>
        <a:bodyPr/>
        <a:lstStyle/>
        <a:p>
          <a:endParaRPr lang="en-IN"/>
        </a:p>
      </dgm:t>
    </dgm:pt>
    <dgm:pt modelId="{6010E976-C3D9-4A0D-B9C3-F65729CB1ACD}">
      <dgm:prSet phldrT="[Text]" custT="1"/>
      <dgm:spPr/>
      <dgm:t>
        <a:bodyPr/>
        <a:lstStyle/>
        <a:p>
          <a:pPr algn="l"/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Algorithm</a:t>
          </a:r>
        </a:p>
      </dgm:t>
    </dgm:pt>
    <dgm:pt modelId="{E1A6E0C3-06FF-4186-9AFD-87A89CB9718F}" type="parTrans" cxnId="{2CA78626-0B58-4794-AA97-D1638F14C737}">
      <dgm:prSet/>
      <dgm:spPr/>
      <dgm:t>
        <a:bodyPr/>
        <a:lstStyle/>
        <a:p>
          <a:endParaRPr lang="en-IN"/>
        </a:p>
      </dgm:t>
    </dgm:pt>
    <dgm:pt modelId="{B1FB4A2D-F768-454E-970E-AF5AE2C9D708}" type="sibTrans" cxnId="{2CA78626-0B58-4794-AA97-D1638F14C737}">
      <dgm:prSet/>
      <dgm:spPr/>
      <dgm:t>
        <a:bodyPr/>
        <a:lstStyle/>
        <a:p>
          <a:endParaRPr lang="en-IN"/>
        </a:p>
      </dgm:t>
    </dgm:pt>
    <dgm:pt modelId="{222E083E-42CC-4CE2-8606-12E65339ED78}">
      <dgm:prSet phldrT="[Text]" custT="1"/>
      <dgm:spPr/>
      <dgm:t>
        <a:bodyPr/>
        <a:lstStyle/>
        <a:p>
          <a:pPr algn="l"/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100%</a:t>
          </a:r>
        </a:p>
      </dgm:t>
    </dgm:pt>
    <dgm:pt modelId="{F61AA29D-1CA9-4374-AEC7-7B339A17E2A6}" type="parTrans" cxnId="{30A3B88F-3DF8-4586-AD4D-C57C0AEB14FC}">
      <dgm:prSet/>
      <dgm:spPr/>
      <dgm:t>
        <a:bodyPr/>
        <a:lstStyle/>
        <a:p>
          <a:endParaRPr lang="en-IN"/>
        </a:p>
      </dgm:t>
    </dgm:pt>
    <dgm:pt modelId="{0F078706-F32A-4529-8054-E26D9FD49754}" type="sibTrans" cxnId="{30A3B88F-3DF8-4586-AD4D-C57C0AEB14FC}">
      <dgm:prSet/>
      <dgm:spPr/>
      <dgm:t>
        <a:bodyPr/>
        <a:lstStyle/>
        <a:p>
          <a:endParaRPr lang="en-IN"/>
        </a:p>
      </dgm:t>
    </dgm:pt>
    <dgm:pt modelId="{8557FB98-B031-429A-8D93-CB0A37DDBE27}">
      <dgm:prSet phldrT="[Text]" custT="1"/>
      <dgm:spPr/>
      <dgm:t>
        <a:bodyPr/>
        <a:lstStyle/>
        <a:p>
          <a:pPr algn="l"/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100% Report</a:t>
          </a:r>
        </a:p>
      </dgm:t>
    </dgm:pt>
    <dgm:pt modelId="{AD3B26B7-FF1B-4393-BAD4-D4A0B15BA6FF}" type="parTrans" cxnId="{CEDD9B8C-D52F-4096-A806-648124291610}">
      <dgm:prSet/>
      <dgm:spPr/>
      <dgm:t>
        <a:bodyPr/>
        <a:lstStyle/>
        <a:p>
          <a:endParaRPr lang="en-IN"/>
        </a:p>
      </dgm:t>
    </dgm:pt>
    <dgm:pt modelId="{89CEE235-6A93-4D73-8476-1E5517EEAC35}" type="sibTrans" cxnId="{CEDD9B8C-D52F-4096-A806-648124291610}">
      <dgm:prSet/>
      <dgm:spPr/>
      <dgm:t>
        <a:bodyPr/>
        <a:lstStyle/>
        <a:p>
          <a:endParaRPr lang="en-IN"/>
        </a:p>
      </dgm:t>
    </dgm:pt>
    <dgm:pt modelId="{5193FBE8-9BE7-4AF6-AFA3-F9B99D633B10}">
      <dgm:prSet phldrT="[Text]" custT="1"/>
      <dgm:spPr/>
      <dgm:t>
        <a:bodyPr/>
        <a:lstStyle/>
        <a:p>
          <a:pPr algn="r"/>
          <a:endParaRPr lang="en-US" sz="1050" b="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</dgm:t>
    </dgm:pt>
    <dgm:pt modelId="{C43A0BCE-6F16-4986-8D67-A2B62076F26E}" type="parTrans" cxnId="{5A4228B1-CC94-46D2-B7CA-A082F74E65A2}">
      <dgm:prSet/>
      <dgm:spPr/>
      <dgm:t>
        <a:bodyPr/>
        <a:lstStyle/>
        <a:p>
          <a:endParaRPr lang="en-IN"/>
        </a:p>
      </dgm:t>
    </dgm:pt>
    <dgm:pt modelId="{A02B37EB-164C-4CDF-B202-7C3FCBE9B50F}" type="sibTrans" cxnId="{5A4228B1-CC94-46D2-B7CA-A082F74E65A2}">
      <dgm:prSet/>
      <dgm:spPr/>
      <dgm:t>
        <a:bodyPr/>
        <a:lstStyle/>
        <a:p>
          <a:endParaRPr lang="en-IN"/>
        </a:p>
      </dgm:t>
    </dgm:pt>
    <dgm:pt modelId="{1C5B4E2A-A3A4-43EF-B39C-A5AFE2DC796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Implementation</a:t>
          </a:r>
        </a:p>
      </dgm:t>
    </dgm:pt>
    <dgm:pt modelId="{E8DFE926-F783-4811-A60A-9A0F723FD735}" type="parTrans" cxnId="{9546392C-9313-49DC-B230-3C9A252B3419}">
      <dgm:prSet/>
      <dgm:spPr/>
      <dgm:t>
        <a:bodyPr/>
        <a:lstStyle/>
        <a:p>
          <a:endParaRPr lang="en-IN"/>
        </a:p>
      </dgm:t>
    </dgm:pt>
    <dgm:pt modelId="{DF2A324C-9ED6-49E0-A95E-B25E5C7D887F}" type="sibTrans" cxnId="{9546392C-9313-49DC-B230-3C9A252B3419}">
      <dgm:prSet/>
      <dgm:spPr/>
      <dgm:t>
        <a:bodyPr/>
        <a:lstStyle/>
        <a:p>
          <a:endParaRPr lang="en-IN"/>
        </a:p>
      </dgm:t>
    </dgm:pt>
    <dgm:pt modelId="{4E4BCD1E-6094-41BC-A043-1414B3C386BD}">
      <dgm:prSet phldrT="[Text]" custT="1"/>
      <dgm:spPr/>
      <dgm:t>
        <a:bodyPr/>
        <a:lstStyle/>
        <a:p>
          <a:pPr algn="l"/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Implementation</a:t>
          </a:r>
        </a:p>
      </dgm:t>
    </dgm:pt>
    <dgm:pt modelId="{E5D7295F-FE19-4F8E-9CD7-3E109427178B}" type="sibTrans" cxnId="{055DA880-F0E1-4A12-8DDF-01F1677BC389}">
      <dgm:prSet/>
      <dgm:spPr/>
      <dgm:t>
        <a:bodyPr/>
        <a:lstStyle/>
        <a:p>
          <a:endParaRPr lang="en-IN"/>
        </a:p>
      </dgm:t>
    </dgm:pt>
    <dgm:pt modelId="{52689725-F48A-4B72-B81D-4CE90E9F7F66}" type="parTrans" cxnId="{055DA880-F0E1-4A12-8DDF-01F1677BC389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21A40FE-9BD5-4968-B89F-E80593456AF8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 custScaleX="116209" custScaleY="96991" custLinFactNeighborX="11948" custLinFactNeighborY="-214"/>
      <dgm:spPr/>
    </dgm:pt>
    <dgm:pt modelId="{EFBE3CE8-0749-4EB9-B94A-79339563B778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629151-A580-4C76-8FBE-A695DFA4AFAA}" type="pres">
      <dgm:prSet presAssocID="{A59EC69B-8F3F-425B-819F-E8C557946AEE}" presName="Parent3" presStyleLbl="node1" presStyleIdx="0" presStyleCnt="3" custScaleX="113728" custScaleY="94404" custLinFactNeighborX="14190" custLinFactNeighborY="9301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 custScaleX="114281" custScaleY="100596" custLinFactNeighborX="15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1" presStyleCnt="3" custScaleX="108153" custScaleY="103192" custLinFactNeighborX="3400" custLinFactNeighborY="6881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2" presStyleCnt="3" custLinFactNeighborX="27" custLinFactNeighborY="9759">
        <dgm:presLayoutVars>
          <dgm:chMax val="2"/>
          <dgm:chPref val="1"/>
          <dgm:bulletEnabled val="1"/>
        </dgm:presLayoutVars>
      </dgm:prSet>
      <dgm:spPr/>
    </dgm:pt>
  </dgm:ptLst>
  <dgm:cxnLst>
    <dgm:cxn modelId="{C8F8D104-4E57-4A8E-81EE-B751D780221D}" type="presOf" srcId="{222E083E-42CC-4CE2-8606-12E65339ED78}" destId="{2532504F-5FE1-4C97-B485-F05E8885EACC}" srcOrd="0" destOrd="4" presId="urn:microsoft.com/office/officeart/2011/layout/InterconnectedBlockProcess"/>
    <dgm:cxn modelId="{5C572D07-AF3C-43A1-B562-38260D25B882}" srcId="{988D96B0-D16E-4763-B393-84178CF4FF50}" destId="{CBB7158F-7488-42F9-B475-039CB0E1B8B7}" srcOrd="1" destOrd="0" parTransId="{F6E0B5A7-A598-4BFD-8099-91EB34E0DC26}" sibTransId="{7757015F-3524-4180-AEB0-F0D6F48B46B6}"/>
    <dgm:cxn modelId="{17E6091B-4CED-49EB-B907-DFF9B1B125B0}" srcId="{7B3055AA-BF7C-46D0-9A9E-60087B9F57B4}" destId="{B511F8E6-57F0-4AC2-B8BB-0030D87CA848}" srcOrd="0" destOrd="0" parTransId="{B0DB97C7-FB96-4136-856C-5F0E98E09C03}" sibTransId="{324325D8-121D-4A77-B2A4-807972F69F89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2CA78626-0B58-4794-AA97-D1638F14C737}" srcId="{A59EC69B-8F3F-425B-819F-E8C557946AEE}" destId="{6010E976-C3D9-4A0D-B9C3-F65729CB1ACD}" srcOrd="3" destOrd="0" parTransId="{E1A6E0C3-06FF-4186-9AFD-87A89CB9718F}" sibTransId="{B1FB4A2D-F768-454E-970E-AF5AE2C9D708}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9546392C-9313-49DC-B230-3C9A252B3419}" srcId="{7B3055AA-BF7C-46D0-9A9E-60087B9F57B4}" destId="{1C5B4E2A-A3A4-43EF-B39C-A5AFE2DC796A}" srcOrd="6" destOrd="0" parTransId="{E8DFE926-F783-4811-A60A-9A0F723FD735}" sibTransId="{DF2A324C-9ED6-49E0-A95E-B25E5C7D887F}"/>
    <dgm:cxn modelId="{FFF9122D-371D-468E-A290-9D530766E3BF}" type="presOf" srcId="{E2FB8553-F96F-4B88-AC41-B04A40B5C330}" destId="{EFBE3CE8-0749-4EB9-B94A-79339563B778}" srcOrd="1" destOrd="2" presId="urn:microsoft.com/office/officeart/2011/layout/InterconnectedBlockProcess"/>
    <dgm:cxn modelId="{2F5BBA2D-EE2F-45F8-BC57-1CC90F132696}" type="presOf" srcId="{73DB572E-062D-41AD-8033-D361B8E583DB}" destId="{2532504F-5FE1-4C97-B485-F05E8885EACC}" srcOrd="0" destOrd="8" presId="urn:microsoft.com/office/officeart/2011/layout/InterconnectedBlockProcess"/>
    <dgm:cxn modelId="{4CED7E2F-A512-46C3-90FE-5BBF920B3758}" type="presOf" srcId="{B511F8E6-57F0-4AC2-B8BB-0030D87CA848}" destId="{06F8D57B-EDF4-4CF4-8700-DC2CA3E3028E}" srcOrd="0" destOrd="0" presId="urn:microsoft.com/office/officeart/2011/layout/InterconnectedBlockProcess"/>
    <dgm:cxn modelId="{92BBFC31-1F8B-472D-AC32-7C153C409495}" type="presOf" srcId="{4F7D3105-8D70-4AEC-B9E0-B5DF2EF86437}" destId="{1C91D7E3-8940-4A33-9182-677DD5415901}" srcOrd="1" destOrd="2" presId="urn:microsoft.com/office/officeart/2011/layout/InterconnectedBlockProcess"/>
    <dgm:cxn modelId="{A35F7532-2FF3-4C97-A4B7-0ED6E1C841B6}" type="presOf" srcId="{C2FC1F1E-7004-4414-B62D-0A5C422D9FB0}" destId="{2532504F-5FE1-4C97-B485-F05E8885EACC}" srcOrd="0" destOrd="0" presId="urn:microsoft.com/office/officeart/2011/layout/InterconnectedBlockProcess"/>
    <dgm:cxn modelId="{568E563D-E933-493F-BA24-EAF808E374AD}" srcId="{988D96B0-D16E-4763-B393-84178CF4FF50}" destId="{1F153A5F-92C1-457C-B822-3D179F3607F8}" srcOrd="4" destOrd="0" parTransId="{E87DC44A-00C3-408C-B554-FA36C2080AC5}" sibTransId="{885477F3-69E5-465A-B7C4-D115092C3206}"/>
    <dgm:cxn modelId="{B1DA5D40-B3BC-4519-A0CC-3C1867D979D6}" srcId="{A59EC69B-8F3F-425B-819F-E8C557946AEE}" destId="{8174E76F-87E5-41B1-A055-C98FADDB4786}" srcOrd="1" destOrd="0" parTransId="{C2C9BE91-37B1-4BAD-9DD9-E583BDF8C43E}" sibTransId="{C4E158F3-AA9C-4DAB-AED4-D9D769A4A0E7}"/>
    <dgm:cxn modelId="{6B2B6940-C454-4B13-AC21-9FB1BD39E18D}" srcId="{A59EC69B-8F3F-425B-819F-E8C557946AEE}" destId="{E2FB8553-F96F-4B88-AC41-B04A40B5C330}" srcOrd="2" destOrd="0" parTransId="{D3176AE7-FAB9-43B5-8228-750C6F006E85}" sibTransId="{395FD642-AFC8-4CFC-AE4A-260FEB25A5AE}"/>
    <dgm:cxn modelId="{E02D435D-9847-4F0B-9191-D21D0331F314}" type="presOf" srcId="{1C5B4E2A-A3A4-43EF-B39C-A5AFE2DC796A}" destId="{6BCCFBA6-7A43-4631-AD7F-AFB10E1E6CD7}" srcOrd="1" destOrd="6" presId="urn:microsoft.com/office/officeart/2011/layout/InterconnectedBlockProcess"/>
    <dgm:cxn modelId="{A029A941-755A-4016-868F-BAD9CD9774D9}" type="presOf" srcId="{5193FBE8-9BE7-4AF6-AFA3-F9B99D633B10}" destId="{EFBE3CE8-0749-4EB9-B94A-79339563B778}" srcOrd="1" destOrd="7" presId="urn:microsoft.com/office/officeart/2011/layout/InterconnectedBlockProcess"/>
    <dgm:cxn modelId="{8AD16A62-A4A1-47FF-8E4D-C01353D8CA35}" type="presOf" srcId="{C9067F94-347C-4587-ACB8-B2AF19B762B7}" destId="{6BCCFBA6-7A43-4631-AD7F-AFB10E1E6CD7}" srcOrd="1" destOrd="4" presId="urn:microsoft.com/office/officeart/2011/layout/InterconnectedBlockProcess"/>
    <dgm:cxn modelId="{02957F63-C96A-458B-ABDA-0E3698DAB812}" type="presOf" srcId="{C2FC1F1E-7004-4414-B62D-0A5C422D9FB0}" destId="{EFBE3CE8-0749-4EB9-B94A-79339563B778}" srcOrd="1" destOrd="0" presId="urn:microsoft.com/office/officeart/2011/layout/InterconnectedBlockProcess"/>
    <dgm:cxn modelId="{10447644-9B91-493D-9FF0-F0A141A2FA41}" type="presOf" srcId="{B4C9F202-D330-4787-8442-D9E5DE89D5C1}" destId="{06F8D57B-EDF4-4CF4-8700-DC2CA3E3028E}" srcOrd="0" destOrd="1" presId="urn:microsoft.com/office/officeart/2011/layout/InterconnectedBlockProcess"/>
    <dgm:cxn modelId="{5153B944-451F-43E4-A872-EC7EB0AEF5C4}" type="presOf" srcId="{CBB7158F-7488-42F9-B475-039CB0E1B8B7}" destId="{A134CDD1-D85F-44EF-8BEE-9F99A855C1E6}" srcOrd="0" destOrd="1" presId="urn:microsoft.com/office/officeart/2011/layout/InterconnectedBlockProcess"/>
    <dgm:cxn modelId="{F3DF1567-1795-45D3-9FDA-4330808A03D6}" srcId="{7B3055AA-BF7C-46D0-9A9E-60087B9F57B4}" destId="{B4C9F202-D330-4787-8442-D9E5DE89D5C1}" srcOrd="1" destOrd="0" parTransId="{2175892A-4982-49B3-B138-7190518E7925}" sibTransId="{506F4DDA-61F9-48B1-8054-CD105A6E0ED2}"/>
    <dgm:cxn modelId="{293DAF47-DAD4-4E80-9975-3A5E0680E714}" srcId="{988D96B0-D16E-4763-B393-84178CF4FF50}" destId="{4F7D3105-8D70-4AEC-B9E0-B5DF2EF86437}" srcOrd="2" destOrd="0" parTransId="{26394B5C-654B-4049-9799-7A03CC04E27A}" sibTransId="{BB9399EC-4983-4490-99FA-2D84540D335B}"/>
    <dgm:cxn modelId="{47B9A74F-9179-44F8-BA02-B6C5F666A49B}" type="presOf" srcId="{99F6F436-C84E-434D-8E6D-B1A51A1A78C6}" destId="{06F8D57B-EDF4-4CF4-8700-DC2CA3E3028E}" srcOrd="0" destOrd="7" presId="urn:microsoft.com/office/officeart/2011/layout/InterconnectedBlockProcess"/>
    <dgm:cxn modelId="{CAC1D74F-A4EC-43E7-AA9D-40166AD287FA}" type="presOf" srcId="{1C5B4E2A-A3A4-43EF-B39C-A5AFE2DC796A}" destId="{06F8D57B-EDF4-4CF4-8700-DC2CA3E3028E}" srcOrd="0" destOrd="6" presId="urn:microsoft.com/office/officeart/2011/layout/InterconnectedBlockProcess"/>
    <dgm:cxn modelId="{F24C5651-C549-46D3-8094-1CB99EBD2308}" type="presOf" srcId="{1F153A5F-92C1-457C-B822-3D179F3607F8}" destId="{A134CDD1-D85F-44EF-8BEE-9F99A855C1E6}" srcOrd="0" destOrd="4" presId="urn:microsoft.com/office/officeart/2011/layout/InterconnectedBlockProcess"/>
    <dgm:cxn modelId="{D8B6F852-73A5-42D2-82AC-403732138FA1}" type="presOf" srcId="{6010E976-C3D9-4A0D-B9C3-F65729CB1ACD}" destId="{2532504F-5FE1-4C97-B485-F05E8885EACC}" srcOrd="0" destOrd="3" presId="urn:microsoft.com/office/officeart/2011/layout/InterconnectedBlockProcess"/>
    <dgm:cxn modelId="{AFFF6A73-E7B6-42A1-B635-FD12E3EA6D80}" type="presOf" srcId="{8557FB98-B031-429A-8D93-CB0A37DDBE27}" destId="{2532504F-5FE1-4C97-B485-F05E8885EACC}" srcOrd="0" destOrd="6" presId="urn:microsoft.com/office/officeart/2011/layout/InterconnectedBlockProcess"/>
    <dgm:cxn modelId="{9CC9F553-C2F3-4C42-81DF-EA0096126EB5}" type="presOf" srcId="{9936E0BF-0A0E-4F34-B140-F583032DE9B8}" destId="{6BCCFBA6-7A43-4631-AD7F-AFB10E1E6CD7}" srcOrd="1" destOrd="2" presId="urn:microsoft.com/office/officeart/2011/layout/InterconnectedBlockProcess"/>
    <dgm:cxn modelId="{D5794275-DBE8-4362-8D98-4519E4E59BEA}" type="presOf" srcId="{9936E0BF-0A0E-4F34-B140-F583032DE9B8}" destId="{06F8D57B-EDF4-4CF4-8700-DC2CA3E3028E}" srcOrd="0" destOrd="2" presId="urn:microsoft.com/office/officeart/2011/layout/InterconnectedBlockProcess"/>
    <dgm:cxn modelId="{42A86756-F040-4727-8C08-443642D89ACE}" type="presOf" srcId="{B511F8E6-57F0-4AC2-B8BB-0030D87CA848}" destId="{6BCCFBA6-7A43-4631-AD7F-AFB10E1E6CD7}" srcOrd="1" destOrd="0" presId="urn:microsoft.com/office/officeart/2011/layout/InterconnectedBlockProcess"/>
    <dgm:cxn modelId="{38CE0478-AF89-4DC4-9280-F67C5D7B50D3}" type="presOf" srcId="{99F6F436-C84E-434D-8E6D-B1A51A1A78C6}" destId="{6BCCFBA6-7A43-4631-AD7F-AFB10E1E6CD7}" srcOrd="1" destOrd="7" presId="urn:microsoft.com/office/officeart/2011/layout/InterconnectedBlockProcess"/>
    <dgm:cxn modelId="{AA17007A-110D-43AE-B6F2-DF2DF885F2E2}" srcId="{A59EC69B-8F3F-425B-819F-E8C557946AEE}" destId="{73DB572E-062D-41AD-8033-D361B8E583DB}" srcOrd="8" destOrd="0" parTransId="{75D01B62-D132-48B8-9D06-D0A551A21107}" sibTransId="{98BDB650-3386-4D3D-8E80-609010499291}"/>
    <dgm:cxn modelId="{52DE987A-2E79-4925-A12F-61B857779DF2}" type="presOf" srcId="{8174E76F-87E5-41B1-A055-C98FADDB4786}" destId="{2532504F-5FE1-4C97-B485-F05E8885EACC}" srcOrd="0" destOrd="1" presId="urn:microsoft.com/office/officeart/2011/layout/InterconnectedBlockProcess"/>
    <dgm:cxn modelId="{703FF67D-4C4E-45C8-B26F-B1CAB13EBA20}" type="presOf" srcId="{8174E76F-87E5-41B1-A055-C98FADDB4786}" destId="{EFBE3CE8-0749-4EB9-B94A-79339563B778}" srcOrd="1" destOrd="1" presId="urn:microsoft.com/office/officeart/2011/layout/InterconnectedBlockProcess"/>
    <dgm:cxn modelId="{055DA880-F0E1-4A12-8DDF-01F1677BC389}" srcId="{A59EC69B-8F3F-425B-819F-E8C557946AEE}" destId="{4E4BCD1E-6094-41BC-A043-1414B3C386BD}" srcOrd="5" destOrd="0" parTransId="{52689725-F48A-4B72-B81D-4CE90E9F7F66}" sibTransId="{E5D7295F-FE19-4F8E-9CD7-3E109427178B}"/>
    <dgm:cxn modelId="{7CD7778B-24CF-4252-A978-AB05A0EE01C6}" srcId="{988D96B0-D16E-4763-B393-84178CF4FF50}" destId="{AC808441-E66B-488D-A624-4370D45A0442}" srcOrd="0" destOrd="0" parTransId="{676964C6-D79C-4CC6-92B7-E166FAFFDB99}" sibTransId="{67528282-20A0-4982-B066-91687B2039D5}"/>
    <dgm:cxn modelId="{CEDD9B8C-D52F-4096-A806-648124291610}" srcId="{A59EC69B-8F3F-425B-819F-E8C557946AEE}" destId="{8557FB98-B031-429A-8D93-CB0A37DDBE27}" srcOrd="6" destOrd="0" parTransId="{AD3B26B7-FF1B-4393-BAD4-D4A0B15BA6FF}" sibTransId="{89CEE235-6A93-4D73-8476-1E5517EEAC35}"/>
    <dgm:cxn modelId="{02D0CD8C-C59F-405A-AAC8-89AA97D36D41}" type="presOf" srcId="{9FED87C4-3F3B-4A18-9185-9F80CFEDEA2E}" destId="{6BCCFBA6-7A43-4631-AD7F-AFB10E1E6CD7}" srcOrd="1" destOrd="3" presId="urn:microsoft.com/office/officeart/2011/layout/InterconnectedBlockProcess"/>
    <dgm:cxn modelId="{F53CFF8C-FE92-46F7-BE12-61DC93BBBD77}" type="presOf" srcId="{B4C9F202-D330-4787-8442-D9E5DE89D5C1}" destId="{6BCCFBA6-7A43-4631-AD7F-AFB10E1E6CD7}" srcOrd="1" destOrd="1" presId="urn:microsoft.com/office/officeart/2011/layout/InterconnectedBlockProcess"/>
    <dgm:cxn modelId="{F555628E-D9FA-447D-B5AD-2C1CFED65955}" srcId="{7B3055AA-BF7C-46D0-9A9E-60087B9F57B4}" destId="{2A7B182D-58BB-4E7B-BF09-8F005DE88B6A}" srcOrd="5" destOrd="0" parTransId="{0F621176-83AA-4091-89FD-A348C9FEDA4E}" sibTransId="{4E6DC355-328C-4596-9151-78AE070A05EB}"/>
    <dgm:cxn modelId="{30A3B88F-3DF8-4586-AD4D-C57C0AEB14FC}" srcId="{A59EC69B-8F3F-425B-819F-E8C557946AEE}" destId="{222E083E-42CC-4CE2-8606-12E65339ED78}" srcOrd="4" destOrd="0" parTransId="{F61AA29D-1CA9-4374-AEC7-7B339A17E2A6}" sibTransId="{0F078706-F32A-4529-8054-E26D9FD49754}"/>
    <dgm:cxn modelId="{10CEE990-4318-447C-99BB-0FB6DAA6FB20}" type="presOf" srcId="{34BBA532-FFB3-4170-922A-8CDBB7008855}" destId="{1C91D7E3-8940-4A33-9182-677DD5415901}" srcOrd="1" destOrd="3" presId="urn:microsoft.com/office/officeart/2011/layout/InterconnectedBlockProcess"/>
    <dgm:cxn modelId="{27611794-B6EF-4593-A560-02BF7692DC5A}" srcId="{7B3055AA-BF7C-46D0-9A9E-60087B9F57B4}" destId="{9FED87C4-3F3B-4A18-9185-9F80CFEDEA2E}" srcOrd="3" destOrd="0" parTransId="{669F5586-1E47-4A85-AA72-0E435BABD665}" sibTransId="{AD0D1882-5210-4A49-9875-4AAC43595580}"/>
    <dgm:cxn modelId="{A2534B99-ABBD-434E-89BC-F8D39A4E0106}" srcId="{A59EC69B-8F3F-425B-819F-E8C557946AEE}" destId="{C2FC1F1E-7004-4414-B62D-0A5C422D9FB0}" srcOrd="0" destOrd="0" parTransId="{F19E07E4-5FCA-452C-8E7F-103E410EC6AE}" sibTransId="{8C781BF3-E8E7-4183-AE8C-049DE55F3DC1}"/>
    <dgm:cxn modelId="{5B77689D-DA64-44D5-A1D8-41F4B344ECAA}" type="presOf" srcId="{2A7B182D-58BB-4E7B-BF09-8F005DE88B6A}" destId="{06F8D57B-EDF4-4CF4-8700-DC2CA3E3028E}" srcOrd="0" destOrd="5" presId="urn:microsoft.com/office/officeart/2011/layout/InterconnectedBlockProcess"/>
    <dgm:cxn modelId="{59568BB0-C983-46D8-B9BA-BA7134782FD2}" srcId="{7B3055AA-BF7C-46D0-9A9E-60087B9F57B4}" destId="{C9067F94-347C-4587-ACB8-B2AF19B762B7}" srcOrd="4" destOrd="0" parTransId="{48DFDDF0-15E3-4ABC-AB8D-1F313C451B9A}" sibTransId="{D2FF7343-9580-469F-A379-D0B0E8E9385E}"/>
    <dgm:cxn modelId="{5A4228B1-CC94-46D2-B7CA-A082F74E65A2}" srcId="{A59EC69B-8F3F-425B-819F-E8C557946AEE}" destId="{5193FBE8-9BE7-4AF6-AFA3-F9B99D633B10}" srcOrd="7" destOrd="0" parTransId="{C43A0BCE-6F16-4986-8D67-A2B62076F26E}" sibTransId="{A02B37EB-164C-4CDF-B202-7C3FCBE9B50F}"/>
    <dgm:cxn modelId="{6E4E5BB2-654F-4AC8-8FF1-CD816076A70D}" type="presOf" srcId="{8557FB98-B031-429A-8D93-CB0A37DDBE27}" destId="{EFBE3CE8-0749-4EB9-B94A-79339563B778}" srcOrd="1" destOrd="6" presId="urn:microsoft.com/office/officeart/2011/layout/InterconnectedBlockProcess"/>
    <dgm:cxn modelId="{02A972B4-AC9F-4773-8AC9-B26CE7F1A2CC}" type="presOf" srcId="{E2FB8553-F96F-4B88-AC41-B04A40B5C330}" destId="{2532504F-5FE1-4C97-B485-F05E8885EACC}" srcOrd="0" destOrd="2" presId="urn:microsoft.com/office/officeart/2011/layout/InterconnectedBlockProcess"/>
    <dgm:cxn modelId="{5AB4A2B4-10E1-4A24-846C-4BA5F35728D1}" type="presOf" srcId="{1F153A5F-92C1-457C-B822-3D179F3607F8}" destId="{1C91D7E3-8940-4A33-9182-677DD5415901}" srcOrd="1" destOrd="4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87F64FC4-7B47-4B3B-9734-ED8A0DC3D1ED}" type="presOf" srcId="{4E4BCD1E-6094-41BC-A043-1414B3C386BD}" destId="{2532504F-5FE1-4C97-B485-F05E8885EACC}" srcOrd="0" destOrd="5" presId="urn:microsoft.com/office/officeart/2011/layout/InterconnectedBlockProcess"/>
    <dgm:cxn modelId="{F27870CE-A5A1-4963-B638-99C078C8AD3B}" srcId="{7B3055AA-BF7C-46D0-9A9E-60087B9F57B4}" destId="{9936E0BF-0A0E-4F34-B140-F583032DE9B8}" srcOrd="2" destOrd="0" parTransId="{43F8257C-E348-441B-B91A-825347E389D8}" sibTransId="{9BC8DFDF-B55E-4E31-9DFE-42206B32952C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17E094CF-3F5A-4251-B7BE-9C2E29E16526}" type="presOf" srcId="{34BBA532-FFB3-4170-922A-8CDBB7008855}" destId="{A134CDD1-D85F-44EF-8BEE-9F99A855C1E6}" srcOrd="0" destOrd="3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0A7033D2-0B7C-46A4-834C-713F6A295D30}" type="presOf" srcId="{CBB7158F-7488-42F9-B475-039CB0E1B8B7}" destId="{1C91D7E3-8940-4A33-9182-677DD5415901}" srcOrd="1" destOrd="1" presId="urn:microsoft.com/office/officeart/2011/layout/InterconnectedBlockProcess"/>
    <dgm:cxn modelId="{12B1C3D4-C655-4310-8588-6C58D364BA2E}" type="presOf" srcId="{2A7B182D-58BB-4E7B-BF09-8F005DE88B6A}" destId="{6BCCFBA6-7A43-4631-AD7F-AFB10E1E6CD7}" srcOrd="1" destOrd="5" presId="urn:microsoft.com/office/officeart/2011/layout/InterconnectedBlockProcess"/>
    <dgm:cxn modelId="{2E90F2D4-24AA-4F4E-9655-3EE57D427F8A}" srcId="{988D96B0-D16E-4763-B393-84178CF4FF50}" destId="{34BBA532-FFB3-4170-922A-8CDBB7008855}" srcOrd="3" destOrd="0" parTransId="{C7A0B248-7372-4CBB-8C0F-BA3EA802B67E}" sibTransId="{504332BB-9F49-4353-A73F-CF596BF60E14}"/>
    <dgm:cxn modelId="{0F0679D5-D11C-41D1-ABAD-ECDD04798E16}" type="presOf" srcId="{AC808441-E66B-488D-A624-4370D45A0442}" destId="{A134CDD1-D85F-44EF-8BEE-9F99A855C1E6}" srcOrd="0" destOrd="0" presId="urn:microsoft.com/office/officeart/2011/layout/InterconnectedBlockProcess"/>
    <dgm:cxn modelId="{14D025D8-5229-463D-B3B4-70AE21E251ED}" type="presOf" srcId="{73DB572E-062D-41AD-8033-D361B8E583DB}" destId="{EFBE3CE8-0749-4EB9-B94A-79339563B778}" srcOrd="1" destOrd="8" presId="urn:microsoft.com/office/officeart/2011/layout/InterconnectedBlockProcess"/>
    <dgm:cxn modelId="{362A86DC-C9BF-49A7-A287-5DB7719AF32C}" type="presOf" srcId="{5193FBE8-9BE7-4AF6-AFA3-F9B99D633B10}" destId="{2532504F-5FE1-4C97-B485-F05E8885EACC}" srcOrd="0" destOrd="7" presId="urn:microsoft.com/office/officeart/2011/layout/InterconnectedBlockProcess"/>
    <dgm:cxn modelId="{891BB1DD-372E-4A94-98CA-600DA0EAC957}" type="presOf" srcId="{AC808441-E66B-488D-A624-4370D45A0442}" destId="{1C91D7E3-8940-4A33-9182-677DD5415901}" srcOrd="1" destOrd="0" presId="urn:microsoft.com/office/officeart/2011/layout/InterconnectedBlockProcess"/>
    <dgm:cxn modelId="{1800C2DE-F35B-481D-A5D7-3C7A4C4AC039}" type="presOf" srcId="{A59EC69B-8F3F-425B-819F-E8C557946AEE}" destId="{FD629151-A580-4C76-8FBE-A695DFA4AFAA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3" presId="urn:microsoft.com/office/officeart/2011/layout/InterconnectedBlockProcess"/>
    <dgm:cxn modelId="{80F3D2F0-F460-4DEF-A879-6BF7CE03DFAF}" type="presOf" srcId="{4F7D3105-8D70-4AEC-B9E0-B5DF2EF86437}" destId="{A134CDD1-D85F-44EF-8BEE-9F99A855C1E6}" srcOrd="0" destOrd="2" presId="urn:microsoft.com/office/officeart/2011/layout/InterconnectedBlockProcess"/>
    <dgm:cxn modelId="{6483F0F0-67CC-41CD-8EC6-7C4BAE189ECD}" srcId="{7B3055AA-BF7C-46D0-9A9E-60087B9F57B4}" destId="{99F6F436-C84E-434D-8E6D-B1A51A1A78C6}" srcOrd="7" destOrd="0" parTransId="{F4E49583-59BC-4721-976A-FEECC24542AA}" sibTransId="{0C2F0B4C-7E53-47D2-80AF-9AF4BD11FDA0}"/>
    <dgm:cxn modelId="{D362BBF1-574E-42BE-8F0F-CBBE83DACB19}" type="presOf" srcId="{222E083E-42CC-4CE2-8606-12E65339ED78}" destId="{EFBE3CE8-0749-4EB9-B94A-79339563B778}" srcOrd="1" destOrd="4" presId="urn:microsoft.com/office/officeart/2011/layout/InterconnectedBlockProcess"/>
    <dgm:cxn modelId="{E5143AF2-7BDE-47D8-B0BC-78622F9A04DE}" type="presOf" srcId="{6010E976-C3D9-4A0D-B9C3-F65729CB1ACD}" destId="{EFBE3CE8-0749-4EB9-B94A-79339563B778}" srcOrd="1" destOrd="3" presId="urn:microsoft.com/office/officeart/2011/layout/InterconnectedBlockProcess"/>
    <dgm:cxn modelId="{30B60BF4-6171-47C4-B45F-009116AA6CDF}" type="presOf" srcId="{C9067F94-347C-4587-ACB8-B2AF19B762B7}" destId="{06F8D57B-EDF4-4CF4-8700-DC2CA3E3028E}" srcOrd="0" destOrd="4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DEE6B2FD-8373-4750-9576-BED743357D71}" type="presOf" srcId="{4E4BCD1E-6094-41BC-A043-1414B3C386BD}" destId="{EFBE3CE8-0749-4EB9-B94A-79339563B778}" srcOrd="1" destOrd="5" presId="urn:microsoft.com/office/officeart/2011/layout/InterconnectedBlockProcess"/>
    <dgm:cxn modelId="{BE9B0EA8-5C07-4F40-AA89-05F4FFB6F95F}" type="presParOf" srcId="{A6BCDA7B-D633-438F-B44D-CB4D60E5C492}" destId="{521A40FE-9BD5-4968-B89F-E80593456AF8}" srcOrd="0" destOrd="0" presId="urn:microsoft.com/office/officeart/2011/layout/InterconnectedBlockProcess"/>
    <dgm:cxn modelId="{A929CC71-F2AF-4713-B8DE-A86B8E5B5455}" type="presParOf" srcId="{521A40FE-9BD5-4968-B89F-E80593456AF8}" destId="{2532504F-5FE1-4C97-B485-F05E8885EACC}" srcOrd="0" destOrd="0" presId="urn:microsoft.com/office/officeart/2011/layout/InterconnectedBlockProcess"/>
    <dgm:cxn modelId="{EF4062EA-9128-4412-99B0-26DD0623B98F}" type="presParOf" srcId="{A6BCDA7B-D633-438F-B44D-CB4D60E5C492}" destId="{EFBE3CE8-0749-4EB9-B94A-79339563B778}" srcOrd="1" destOrd="0" presId="urn:microsoft.com/office/officeart/2011/layout/InterconnectedBlockProcess"/>
    <dgm:cxn modelId="{B753951B-0EA6-4FF9-B2F0-0DD7FA96DA21}" type="presParOf" srcId="{A6BCDA7B-D633-438F-B44D-CB4D60E5C492}" destId="{FD629151-A580-4C76-8FBE-A695DFA4AFAA}" srcOrd="2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3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4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4779473" y="807909"/>
          <a:ext cx="1832172" cy="33982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April 2025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code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Algorithm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100%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Implementation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100% Report</a:t>
          </a:r>
        </a:p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Rounded MT Bold" panose="020F0704030504030204" pitchFamily="34" charset="0"/>
            <a:cs typeface="Times New Roman" panose="02020603050405020304" pitchFamily="18" charset="0"/>
          </a:endParaRPr>
        </a:p>
      </dsp:txBody>
      <dsp:txXfrm>
        <a:off x="5011999" y="807909"/>
        <a:ext cx="1599646" cy="3398222"/>
      </dsp:txXfrm>
    </dsp:sp>
    <dsp:sp modelId="{FD629151-A580-4C76-8FBE-A695DFA4AFAA}">
      <dsp:nvSpPr>
        <dsp:cNvPr id="0" name=""/>
        <dsp:cNvSpPr/>
      </dsp:nvSpPr>
      <dsp:spPr>
        <a:xfrm>
          <a:off x="4834379" y="106400"/>
          <a:ext cx="1793056" cy="7062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sz="25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4379" y="106400"/>
        <a:ext cx="1793056" cy="706217"/>
      </dsp:txXfrm>
    </dsp:sp>
    <dsp:sp modelId="{06F8D57B-EDF4-4CF4-8700-DC2CA3E3028E}">
      <dsp:nvSpPr>
        <dsp:cNvPr id="0" name=""/>
        <dsp:cNvSpPr/>
      </dsp:nvSpPr>
      <dsp:spPr>
        <a:xfrm>
          <a:off x="3029442" y="752998"/>
          <a:ext cx="1801775" cy="327311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March</a:t>
          </a: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2025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13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sz="13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Algorithm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50%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Implementation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50% Report</a:t>
          </a:r>
        </a:p>
      </dsp:txBody>
      <dsp:txXfrm>
        <a:off x="3258111" y="752998"/>
        <a:ext cx="1573107" cy="3273113"/>
      </dsp:txXfrm>
    </dsp:sp>
    <dsp:sp modelId="{00BB3360-A9BB-4051-A4B1-1216F82F642C}">
      <dsp:nvSpPr>
        <dsp:cNvPr id="0" name=""/>
        <dsp:cNvSpPr/>
      </dsp:nvSpPr>
      <dsp:spPr>
        <a:xfrm>
          <a:off x="3131118" y="170094"/>
          <a:ext cx="1705160" cy="645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3131118" y="170094"/>
        <a:ext cx="1705160" cy="645637"/>
      </dsp:txXfrm>
    </dsp:sp>
    <dsp:sp modelId="{A134CDD1-D85F-44EF-8BEE-9F99A855C1E6}">
      <dsp:nvSpPr>
        <dsp:cNvPr id="0" name=""/>
        <dsp:cNvSpPr/>
      </dsp:nvSpPr>
      <dsp:spPr>
        <a:xfrm>
          <a:off x="1565166" y="762694"/>
          <a:ext cx="1576618" cy="30033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February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2025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 Report</a:t>
          </a:r>
        </a:p>
      </dsp:txBody>
      <dsp:txXfrm>
        <a:off x="1765259" y="762694"/>
        <a:ext cx="1376525" cy="3003369"/>
      </dsp:txXfrm>
    </dsp:sp>
    <dsp:sp modelId="{65257024-FAC0-4522-B139-1CC85B547BE8}">
      <dsp:nvSpPr>
        <dsp:cNvPr id="0" name=""/>
        <dsp:cNvSpPr/>
      </dsp:nvSpPr>
      <dsp:spPr>
        <a:xfrm>
          <a:off x="1565592" y="310855"/>
          <a:ext cx="1576618" cy="5007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1565592" y="310855"/>
        <a:ext cx="1576618" cy="500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jsrem.com/download/ai-driven-crop-disease-prediction-and-management-system-using-deep-learn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marL="213995" marR="186690" indent="-2540" algn="ctr">
              <a:lnSpc>
                <a:spcPct val="150000"/>
              </a:lnSpc>
              <a:spcBef>
                <a:spcPts val="5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AI-DRIVEN CROP DISEASE PREDICTION AND MANAGEMENT SYSTEM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8" y="2721956"/>
            <a:ext cx="4332037" cy="55218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Batch Number: 	CSE - 26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42452"/>
              </p:ext>
            </p:extLst>
          </p:nvPr>
        </p:nvGraphicFramePr>
        <p:xfrm>
          <a:off x="630904" y="3274141"/>
          <a:ext cx="5418666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3626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20211CSE0271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PARINITHA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362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20211CSE0334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NETHRA 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580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20211CSE0272</a:t>
                      </a:r>
                    </a:p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YUKTHI V</a:t>
                      </a:r>
                    </a:p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82096" y="2917991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US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Ramesh </a:t>
            </a:r>
            <a:r>
              <a:rPr lang="en-US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Sengodan</a:t>
            </a:r>
            <a:endParaRPr lang="en-US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University Project</a:t>
            </a:r>
          </a:p>
          <a:p>
            <a:r>
              <a:rPr lang="en-GB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DA8B-C8B7-E759-FFF3-67A2BA4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and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998-8D53-127F-C825-3C3C16BA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5331341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System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Maps disease class to treatment recommendations.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a predefined dictionary of expert-approved remedies.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Converts diagnosis into actionable insights for users.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Optimization Techniques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like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augmentation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normalization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used during training.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pruned and fine-tuned for faster predictions.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Ensures performance on low-resource devices.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&amp; Future Enhancements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design allows integration into mobile apps or cloud dashboards.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plans: multi-disease detection, camera integration, multilingual support, and offline use.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for environmental data integration (e.g., weather).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593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2EEFA3-C26B-94DE-400B-F1EA0E0CF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107284"/>
              </p:ext>
            </p:extLst>
          </p:nvPr>
        </p:nvGraphicFramePr>
        <p:xfrm>
          <a:off x="2190542" y="1557495"/>
          <a:ext cx="7988438" cy="4250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 Disease Detection.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Crop Yield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Reduced Pesticide Use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Decision-Making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Sustainability in Agriculture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Savings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Increased Food 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9D6-3385-699E-E0D1-C61ADB2C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4"/>
          </a:xfrm>
        </p:spPr>
        <p:txBody>
          <a:bodyPr/>
          <a:lstStyle/>
          <a:p>
            <a:r>
              <a:rPr lang="en-GB" dirty="0"/>
              <a:t>Results Obtained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4CFEE6-7E8B-D388-A575-5A63416FF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94" y="1954678"/>
            <a:ext cx="5125776" cy="2519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2CF09-E005-88ED-8503-D426A44F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28" y="1954678"/>
            <a:ext cx="5617384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6A84E-EDAE-B4F2-F813-F4992951727D}"/>
              </a:ext>
            </a:extLst>
          </p:cNvPr>
          <p:cNvSpPr txBox="1"/>
          <p:nvPr/>
        </p:nvSpPr>
        <p:spPr>
          <a:xfrm>
            <a:off x="52476" y="4551903"/>
            <a:ext cx="60435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Home Page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DE3F5-4C75-AB42-37BE-90908C31031D}"/>
              </a:ext>
            </a:extLst>
          </p:cNvPr>
          <p:cNvSpPr txBox="1"/>
          <p:nvPr/>
        </p:nvSpPr>
        <p:spPr>
          <a:xfrm>
            <a:off x="5617658" y="4551903"/>
            <a:ext cx="60943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Page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CCD7D-17A5-50A8-3856-31C8A259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8484-0D8D-FE47-0685-3F2D06AE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F7F8C-BAA4-62F9-EAE4-E5B7E9FE26FA}"/>
              </a:ext>
            </a:extLst>
          </p:cNvPr>
          <p:cNvSpPr/>
          <p:nvPr/>
        </p:nvSpPr>
        <p:spPr>
          <a:xfrm>
            <a:off x="4683760" y="5872480"/>
            <a:ext cx="53340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4E169-3606-6491-DEC4-11DC46057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98" y="1936819"/>
            <a:ext cx="5126400" cy="232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50AE7-0225-C92B-6D71-971FA03F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04" y="1936819"/>
            <a:ext cx="5126400" cy="2313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8BF238-7485-8529-308A-8CEF1241F8F0}"/>
              </a:ext>
            </a:extLst>
          </p:cNvPr>
          <p:cNvSpPr txBox="1"/>
          <p:nvPr/>
        </p:nvSpPr>
        <p:spPr>
          <a:xfrm>
            <a:off x="2705518" y="4322736"/>
            <a:ext cx="229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 Image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A020C-3E2A-6881-B8BB-CC9FE3FCD736}"/>
              </a:ext>
            </a:extLst>
          </p:cNvPr>
          <p:cNvSpPr txBox="1"/>
          <p:nvPr/>
        </p:nvSpPr>
        <p:spPr>
          <a:xfrm>
            <a:off x="7920614" y="4322736"/>
            <a:ext cx="310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22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1BB18-A925-07F6-6CE3-B23A8F255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508B-8F8D-7CA2-9A73-379B01D4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90B87F-AA79-40D2-6931-9AB22069A835}"/>
              </a:ext>
            </a:extLst>
          </p:cNvPr>
          <p:cNvSpPr/>
          <p:nvPr/>
        </p:nvSpPr>
        <p:spPr>
          <a:xfrm>
            <a:off x="4328160" y="5963918"/>
            <a:ext cx="6969760" cy="29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AAC6D-4D32-EF79-1302-713BB8E48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28" y="1958556"/>
            <a:ext cx="5584159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EC0D0-7F67-EB51-73C0-1B423F6B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15" y="1958556"/>
            <a:ext cx="5590898" cy="25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4BAC24-8657-3E73-3CD3-4A343AFF7FB9}"/>
              </a:ext>
            </a:extLst>
          </p:cNvPr>
          <p:cNvSpPr txBox="1"/>
          <p:nvPr/>
        </p:nvSpPr>
        <p:spPr>
          <a:xfrm>
            <a:off x="2274623" y="4478556"/>
            <a:ext cx="20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Form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B8911-A61B-161D-A93B-51006CE601AE}"/>
              </a:ext>
            </a:extLst>
          </p:cNvPr>
          <p:cNvSpPr txBox="1"/>
          <p:nvPr/>
        </p:nvSpPr>
        <p:spPr>
          <a:xfrm>
            <a:off x="8074298" y="4478556"/>
            <a:ext cx="304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Submission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2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AI-driven system effectively detects crop diseases using a deep learning model with a high accuracy of 94.8%, enabling early diagnosis and timely intervention.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user-friendly web interface allows farmers to upload leaf images and receive instant predictions, making the technology accessible even to those with limited digital skills.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reducing dependence on manual inspections and expert consultations, the system empowers farmers to make independent, informed decisions.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supports multiple crop types and adapts to various regional conditions, enhancing its usability across diverse agricultural environments.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helps control pesticide usage by providing targeted treatment suggestions, thereby improving crop yield while promoting eco-friendly practices.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Overall, the project demonstrates the potential of artificial intelligence to drive sustainable, efficient, and smart farming solutions.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Waseem, M., Raza, A., &amp; Malik, A. (2024). AI-Driven Crop Yield Prediction and Disease Detection in Agroecosystems. In Maintaining a Sustainable World in the Nexus of Environmental Science and AI (pp. 229-258). IGI Global.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Predictive Analysis for Pest and Disease Forecasting in Crops: Palani, Hari Kumar, et al. "AI-Powered Predictive Analysis for Pest and Disease Forecasting in Crops." 2023 International Conference on Communication, Security and Artificial Intelligence (ICCSAI). IEEE, 2023.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Mishra, Harshit, and Divyanshi Mishra. "AI for Data-Driven Decision-Making in Smart Agriculture: From Field to Farm Management." Artificial Intelligence Techniques in Smart Agriculture. Singapore: Springer Nature Singapore, 2024. 173-193.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Nazir, Aisha. "AI-Driven Approaches to Enhance Plant Disease Detection and Monitoring: A Focus on Machine Learning in Agriculture." International Journal of Applied Sciences and Society Archives (IJASSA) 1.1 (2022): 9-15.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Elsayed, Mohamed Z., et al. "Role of AI for plant disease detection and pest detection." 2024 International Telecommunications Conference (ITC-Egypt). IEEE, 2024.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Kaur, Avneet, et al. "Artificial Intelligence Driven Smart Farming for Accurate Detection of Potato Diseases: A Systematic Review." IEEE Access (2024).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Pothiraj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Siva, PR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Thivin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Kumar, and J. Martin Leo Manickam. "AI-DRIVEN FARM MANAGEMENT SYSTEM (AI-FMS)." International Journal on Global Business Management &amp; Research 12.2 (2023): 73-81.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 Santha Raju, R.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Tamilkodi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C. Shekar, B. Jaya Bharathi, K. Dinesh Kumar and Y. Sumanth, "AI-Powered Crop Suggestion, Yield Prediction, Disease Detection, and Soil Monitoring," 2024 3rd International Conference on Automation, Computing and Renewable Systems (ICACRS), Pudukkottai, India, 2024, pp. 1120-1124,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10.1109/ICACRS62842.2024.10841754.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 K. Palani, S. Ilangovan, P. G. Senthilvel, D. R.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Thirupurasundari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R. K. K, "AI-Powered Predictive Analysis for Pest and Disease Forecasting in Crops," 2023 International Conference on Communication, Security and Artificial Intelligence (ICCSAI), Greater Noida, India, 2023, pp. 950-954,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10.1109/ICCSAI59793.2023.10421237.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Tammina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Manoj Ram, et al. "Prediction of Plant Disease Using Artificial Intelligence." Microbial Data Intelligence and Computational Techniques for Sustainable Computing. Singapore: Springer Nature Singapore, 2024. 25-48.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1928-9F4E-D251-1B30-BEB68F2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45BD-B85E-37EB-AB40-5C2218D8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PUBLICATION 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SCIENTIFIC RESEARCH IN ENGINEERING AND MANAGEMENT(IJSREM)</a:t>
            </a:r>
          </a:p>
          <a:p>
            <a:pPr marL="0" indent="0" algn="ctr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09 ISSUE 05 MAY, 2025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https://ijsrem.com/download/ai-driven-crop-disease-prediction-and-management-system-using-deep-learning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9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crop disease identification methods are time-consuming, error-prone, and dependent on expert knowledge, which is often inaccessible to rural farmers.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leverage AI and computer vision to develop a web-based system that accurately detects plant diseases from images.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utilizes Python with Flask for the backend, integrates a deep learning model for classification, and offers an intuitive web interface for users.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disease detection, the solution empowers farmers with quick, reliable diagnostics, leading to timely interventions and improved crop yield.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4224-EEAE-20C6-AB4D-87066287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041D1E-9B8F-6480-724C-8700391EB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96515"/>
              </p:ext>
            </p:extLst>
          </p:nvPr>
        </p:nvGraphicFramePr>
        <p:xfrm>
          <a:off x="645160" y="5311140"/>
          <a:ext cx="10668000" cy="3657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2716747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63194953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8961807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761751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2156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DC35A3-D1F9-686A-68F8-8E9FAFE81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00333"/>
              </p:ext>
            </p:extLst>
          </p:nvPr>
        </p:nvGraphicFramePr>
        <p:xfrm>
          <a:off x="812800" y="956930"/>
          <a:ext cx="10500361" cy="51000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63209">
                  <a:extLst>
                    <a:ext uri="{9D8B030D-6E8A-4147-A177-3AD203B41FA5}">
                      <a16:colId xmlns:a16="http://schemas.microsoft.com/office/drawing/2014/main" val="1447189852"/>
                    </a:ext>
                  </a:extLst>
                </a:gridCol>
                <a:gridCol w="3167990">
                  <a:extLst>
                    <a:ext uri="{9D8B030D-6E8A-4147-A177-3AD203B41FA5}">
                      <a16:colId xmlns:a16="http://schemas.microsoft.com/office/drawing/2014/main" val="3053801075"/>
                    </a:ext>
                  </a:extLst>
                </a:gridCol>
                <a:gridCol w="3169162">
                  <a:extLst>
                    <a:ext uri="{9D8B030D-6E8A-4147-A177-3AD203B41FA5}">
                      <a16:colId xmlns:a16="http://schemas.microsoft.com/office/drawing/2014/main" val="3996146441"/>
                    </a:ext>
                  </a:extLst>
                </a:gridCol>
              </a:tblGrid>
              <a:tr h="1652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Papers</a:t>
                      </a:r>
                      <a:endParaRPr lang="en-IN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1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extLst>
                  <a:ext uri="{0D108BD9-81ED-4DB2-BD59-A6C34878D82A}">
                    <a16:rowId xmlns:a16="http://schemas.microsoft.com/office/drawing/2014/main" val="3666255898"/>
                  </a:ext>
                </a:extLst>
              </a:tr>
              <a:tr h="83115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Waseem, M., Raza, A., &amp; Malik, A. (2024). AI-Driven Crop Yield Prediction and Disease Detection in Agroecosystems. In Maintaining a Sustainable World in the Nexus of Environmental Science and AI (pp. 229-258). IGI Global.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Accurate yield prediction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Improved planning and resource allocation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Supports sustainable agricultural practices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costs.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Limited access to AI tools for smallholder farmers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Infrastructure challenges in rural areas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extLst>
                  <a:ext uri="{0D108BD9-81ED-4DB2-BD59-A6C34878D82A}">
                    <a16:rowId xmlns:a16="http://schemas.microsoft.com/office/drawing/2014/main" val="3694537544"/>
                  </a:ext>
                </a:extLst>
              </a:tr>
              <a:tr h="10603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AI-Powered Predictive Analysis for Pest and Disease Forecasting in Crops: Palani, Hari Kumar, et al. "AI-Powered Predictive Analysis for Pest and Disease Forecasting in Crops." 2023 International Conference on Communication, Security and Artificial Intelligence (ICCSAI). IEEE, 2023.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Early prediction of risk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Improved preparedness and prevention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Enhances decision-making with real-time insights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tech and data needs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Limited access to IoT and satellite data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Dependency on historical data quality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extLst>
                  <a:ext uri="{0D108BD9-81ED-4DB2-BD59-A6C34878D82A}">
                    <a16:rowId xmlns:a16="http://schemas.microsoft.com/office/drawing/2014/main" val="2063944399"/>
                  </a:ext>
                </a:extLst>
              </a:tr>
              <a:tr h="90754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Mishra, Harshit, and Divyanshi Mishra. "AI for Data-Driven Decision-Making in Smart Agriculture: From Field to Farm Management." Artificial Intelligence Techniques in Smart Agriculture. Singapore: Springer Nature Singapore, 2024. 173-193.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Improved efficiency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Data-driven farm management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Enhanced resource conservation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 security issues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Complexity in integration with existing farm practices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Expensive for small-scale use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extLst>
                  <a:ext uri="{0D108BD9-81ED-4DB2-BD59-A6C34878D82A}">
                    <a16:rowId xmlns:a16="http://schemas.microsoft.com/office/drawing/2014/main" val="3630477233"/>
                  </a:ext>
                </a:extLst>
              </a:tr>
              <a:tr h="90754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Nazir, Aisha. "AI-Driven Approaches to Enhance Plant Disease Detection and Monitoring: A Focus on Machine Learning in Agriculture." International Journal of Applied Sciences and Society Archives (IJASSA) 1.1 (2022): 9-15.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precision in disease identification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Automated detection with minimal human input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Scalable to different crop types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 shortages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Model accuracy depends on dataset diversity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Limited generalization across regions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extLst>
                  <a:ext uri="{0D108BD9-81ED-4DB2-BD59-A6C34878D82A}">
                    <a16:rowId xmlns:a16="http://schemas.microsoft.com/office/drawing/2014/main" val="559636397"/>
                  </a:ext>
                </a:extLst>
              </a:tr>
              <a:tr h="7205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Elsayed, Mohamed Z., et al. "Role of AI for plant disease detection and pest detection." 2024 International Telecommunications Conference (ITC-Egypt). IEEE, 2024.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Early disease detection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Reduces crop loss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Improves farm sustainability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expertise demand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Limited rural tech adoption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Challenges in system training and maintenance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991" marR="18991" marT="0" marB="0"/>
                </a:tc>
                <a:extLst>
                  <a:ext uri="{0D108BD9-81ED-4DB2-BD59-A6C34878D82A}">
                    <a16:rowId xmlns:a16="http://schemas.microsoft.com/office/drawing/2014/main" val="273564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2DBD-FAEA-93F8-E8DD-528ECEE6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F90E31-BF2C-D7C0-C23B-D388C525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3059"/>
              </p:ext>
            </p:extLst>
          </p:nvPr>
        </p:nvGraphicFramePr>
        <p:xfrm>
          <a:off x="812800" y="946299"/>
          <a:ext cx="10574670" cy="513547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92666">
                  <a:extLst>
                    <a:ext uri="{9D8B030D-6E8A-4147-A177-3AD203B41FA5}">
                      <a16:colId xmlns:a16="http://schemas.microsoft.com/office/drawing/2014/main" val="1573295586"/>
                    </a:ext>
                  </a:extLst>
                </a:gridCol>
                <a:gridCol w="3190410">
                  <a:extLst>
                    <a:ext uri="{9D8B030D-6E8A-4147-A177-3AD203B41FA5}">
                      <a16:colId xmlns:a16="http://schemas.microsoft.com/office/drawing/2014/main" val="1736238087"/>
                    </a:ext>
                  </a:extLst>
                </a:gridCol>
                <a:gridCol w="3191594">
                  <a:extLst>
                    <a:ext uri="{9D8B030D-6E8A-4147-A177-3AD203B41FA5}">
                      <a16:colId xmlns:a16="http://schemas.microsoft.com/office/drawing/2014/main" val="1444339041"/>
                    </a:ext>
                  </a:extLst>
                </a:gridCol>
              </a:tblGrid>
              <a:tr h="7269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 Kaur, Avneet, et al. "Artificial Intelligence Driven Smart Farming for Accurate Detection of Potato Diseases: A Systematic Review." IEEE Access (2024).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Early detection, high precision, real-time monitoring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Low cost per use once deployed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Data-driven recommendations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initial cost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Technical expertise required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 privacy and dependency issues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extLst>
                  <a:ext uri="{0D108BD9-81ED-4DB2-BD59-A6C34878D82A}">
                    <a16:rowId xmlns:a16="http://schemas.microsoft.com/office/drawing/2014/main" val="4161020151"/>
                  </a:ext>
                </a:extLst>
              </a:tr>
              <a:tr h="7269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Pothiraj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Siva, PR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Thivin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Kumar, and J. Martin Leo Manickam. "AI-DRIVEN FARM MANAGEMENT SYSTEM (AI-FMS)." International Journal on Global Business Management &amp; Research 12.2 (2023): 73-81.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Increased crop yield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Automated tracking and analysis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Cost-effective in long term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initial cost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Technical skills required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System maintenance and reliability concerns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extLst>
                  <a:ext uri="{0D108BD9-81ED-4DB2-BD59-A6C34878D82A}">
                    <a16:rowId xmlns:a16="http://schemas.microsoft.com/office/drawing/2014/main" val="2675772662"/>
                  </a:ext>
                </a:extLst>
              </a:tr>
              <a:tr h="12645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 N. Santha Raju, R.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Tamilkodi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V. C. Shekar, B. Jaya Bharathi, K. Dinesh Kumar and Y. Sumanth, "AI-Powered Crop Suggestion, Yield Prediction, Disease Detection, and Soil Monitoring," 2024 3rd International Conference on Automation, Computing and Renewable Systems (ICACRS), Pudukkottai, India, 2024, pp. 1120-1124,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10.1109/ICACRS62842.2024.10841754.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Precise crop recommendation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Early disease identification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Effective soil and environment monitoring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installation cost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Technical training needed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Maintenance and data privacy issues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extLst>
                  <a:ext uri="{0D108BD9-81ED-4DB2-BD59-A6C34878D82A}">
                    <a16:rowId xmlns:a16="http://schemas.microsoft.com/office/drawing/2014/main" val="2835702633"/>
                  </a:ext>
                </a:extLst>
              </a:tr>
              <a:tr h="11938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H. K. Palani, S. Ilangovan, P. G. Senthilvel, D. R.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Thirupurasundari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R. K. K, "AI-Powered Predictive Analysis for Pest and Disease Forecasting in Crops," 2023 International Conference on Communication, Security and Artificial Intelligence (ICCSAI), Greater Noida, India, 2023, pp. 950-954,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10.1109/ICCSAI59793.2023.10421237.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Early pest detection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Precise forecasts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Minimizes losses and optimizes resources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installation and operation cost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Heavy data reliance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Risk of model failure or misprediction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extLst>
                  <a:ext uri="{0D108BD9-81ED-4DB2-BD59-A6C34878D82A}">
                    <a16:rowId xmlns:a16="http://schemas.microsoft.com/office/drawing/2014/main" val="740834498"/>
                  </a:ext>
                </a:extLst>
              </a:tr>
              <a:tr h="8404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 Tammina, Manoj Ram, et al. "Prediction of Plant Disease Using Artificial Intelligence." Microbial Data Intelligence and Computational Techniques for Sustainable Computing. Singapore: Springer Nature Singapore, 2024. 24-48.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Early disease detection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prediction accuracy</a:t>
                      </a:r>
                      <a:b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Reduces manual effort and crop loss</a:t>
                      </a:r>
                      <a:endParaRPr lang="en-IN" sz="11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High implementation cost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Requires technical expertise</a:t>
                      </a:r>
                      <a:b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Data protection and system complexity</a:t>
                      </a: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158" marR="17158" marT="0" marB="0"/>
                </a:tc>
                <a:extLst>
                  <a:ext uri="{0D108BD9-81ED-4DB2-BD59-A6C34878D82A}">
                    <a16:rowId xmlns:a16="http://schemas.microsoft.com/office/drawing/2014/main" val="263764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B4D-7D82-54E4-B4E6-32F7EE3E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97E6-1B38-E1A7-EED7-BBCBF230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Inadequate Real-Time Accessibility to Farmers: Most AI models have no friendly interfaces for field usage, so farmers in distant or low-technology settings may not easily get real-time diagnosis.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Narrow Multi-Crop and Multi-Disease Focus: Most studies focus on specific crops or limited numbers of diseases, thereby lowering broad applicability across diverse farm settings.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 Mobile Technology Integration: Most of the systems are not designed for mobile access, and hence, their use is restricted for small and marginal farmers who use smartphones as their main digital device.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Poor Integration of Detection with Actionable Recommendations: A number of models are able to detect diseases but do not offer useful treatment or management recommendations, thus limiting their real-world applicability.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 and Usability Constraints: Most research prototypes are not scalable or user-friendly and are difficult to apply to actual agricultural environments.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975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 Healthy and diseased crop leaf images of high quality are gathered, resized, and augmented to enhance dataset diversity and avoid overfitting.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and Training: The labeled images are trained using cross-entropy loss and Adam optimizer with a lightweight CNN model (ResNet9) and tested using accuracy and confusion matrix.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 Interface: A friendly interface enables farmers to upload or take leaf images for disease detection via GUI or command-line input.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and Classification: Input images are preprocessed and fed into the trained model, which predicts the disease class and shows the result with a confidence score.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and Management Suggestions: The system yields particular treatment strategies and preventive suggestions on the basis of the projected disease from a predefined knowledge 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 Disease Detection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Enable timely identification of crop diseases through AI-powered image processing, preventing widespread damage.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 Disease Classification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Utilize machine learning models to accurately classify and diagnose specific diseases, ensuring proper management strategies.</a:t>
            </a: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Minimize Pesticide Use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Reduce reliance on chemical treatments by providing targeted disease management recommendations, promoting sustainable farming practices.</a:t>
            </a: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Crop Yield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Enhance crop health and productivity by offering actionable insights to farmers on disease prevention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54D7-DC93-2243-F7A3-B0E7B492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6560-7961-D26D-8028-00610D02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of Disease Management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Streamline the decision-making process by providing automated recommendations for disease control, saving time and effort for farmers.</a:t>
            </a: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Sustainable Agriculture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Promote eco-friendly practices by focusing on disease management that minimizes chemical usage, supporting long-term agricultural sustainability.</a:t>
            </a: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Food Security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Contribute to enhancing food security by reducing crop losses due to diseases, improving overall agricultural efficiency.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011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73293"/>
            <a:ext cx="10668000" cy="4932679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Input Interface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Web-based UI developed using Flask.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users to upload crop leaf images easily.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 for accessibility by farmers, officers, and researchers.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Preprocessing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Uploaded images are resized to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224x224 pixels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into tensors and normalized.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Enhances model accuracy by standardizing inputs.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Disease Classification (ResNet9 Model)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Lightweight CNN architecture (ResNet9) is used.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Pre-trained on labelled datasets of diseased and healthy leaves.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Residual blocks improve accuracy without vanishing gradients.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Prediction</a:t>
            </a: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outputs probability scores for each disease class.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score determines the predicted disease.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Includes confidence score for reliability estimation.</a:t>
            </a:r>
          </a:p>
          <a:p>
            <a:pPr algn="l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2131</TotalTime>
  <Words>2370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Bookman Old Style</vt:lpstr>
      <vt:lpstr>Cambria</vt:lpstr>
      <vt:lpstr>Courier New</vt:lpstr>
      <vt:lpstr>Symbol</vt:lpstr>
      <vt:lpstr>Times New Roman</vt:lpstr>
      <vt:lpstr>Verdana</vt:lpstr>
      <vt:lpstr>Bioinformatics</vt:lpstr>
      <vt:lpstr>AI-DRIVEN CROP DISEASE PREDICTION AND MANAGEMENT SYSTEM </vt:lpstr>
      <vt:lpstr>Introduction</vt:lpstr>
      <vt:lpstr>Literature Review</vt:lpstr>
      <vt:lpstr>Literature Review</vt:lpstr>
      <vt:lpstr>Research Gaps Identified</vt:lpstr>
      <vt:lpstr>Proposed Methodology</vt:lpstr>
      <vt:lpstr>Objectives</vt:lpstr>
      <vt:lpstr>Objectives</vt:lpstr>
      <vt:lpstr>System Design and Implementation</vt:lpstr>
      <vt:lpstr>System Design and Implementation</vt:lpstr>
      <vt:lpstr>Timeline of Project</vt:lpstr>
      <vt:lpstr>Outcomes</vt:lpstr>
      <vt:lpstr>Results Obtained</vt:lpstr>
      <vt:lpstr>Results</vt:lpstr>
      <vt:lpstr>Results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PARINITHA M</cp:lastModifiedBy>
  <cp:revision>38</cp:revision>
  <dcterms:created xsi:type="dcterms:W3CDTF">2023-03-16T03:26:27Z</dcterms:created>
  <dcterms:modified xsi:type="dcterms:W3CDTF">2025-05-14T18:51:10Z</dcterms:modified>
</cp:coreProperties>
</file>