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98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31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46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5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142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96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55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2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9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5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50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7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2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2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4E83-92D2-41BA-A61C-F8FF379CFDB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71F8AA-1783-4649-87BC-6CE69AC7A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AED-69B2-41E2-921D-06B3F9792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Google Dorks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896F6-8C1D-4F8A-825B-9AC413C1D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: Yukti Agarwal</a:t>
            </a:r>
          </a:p>
          <a:p>
            <a:r>
              <a:rPr lang="en-US" dirty="0"/>
              <a:t>Roll no.: 19csu366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8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EBED-7618-48AF-A8BA-C15E882C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FB2E0-58DE-4351-AA3A-9CF13D54D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14" y="2321882"/>
            <a:ext cx="8413209" cy="355884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9ABA36-6F7B-40AC-83FF-C30E1ED4AE83}"/>
              </a:ext>
            </a:extLst>
          </p:cNvPr>
          <p:cNvSpPr/>
          <p:nvPr/>
        </p:nvSpPr>
        <p:spPr>
          <a:xfrm>
            <a:off x="677334" y="1952550"/>
            <a:ext cx="580479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Gives result which include site with searched keyword</a:t>
            </a:r>
          </a:p>
        </p:txBody>
      </p:sp>
    </p:spTree>
    <p:extLst>
      <p:ext uri="{BB962C8B-B14F-4D97-AF65-F5344CB8AC3E}">
        <p14:creationId xmlns:p14="http://schemas.microsoft.com/office/powerpoint/2010/main" val="84524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F0DE-D9E0-4018-A700-56BFA889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 camera’s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F0AABE-ACE7-4C04-BC89-C7AD9D448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52072"/>
            <a:ext cx="8596312" cy="28984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895396-3B33-4FEE-B346-F2ED2FA54EBC}"/>
              </a:ext>
            </a:extLst>
          </p:cNvPr>
          <p:cNvSpPr txBox="1"/>
          <p:nvPr/>
        </p:nvSpPr>
        <p:spPr>
          <a:xfrm>
            <a:off x="677333" y="1669301"/>
            <a:ext cx="8596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With the help of some google dorks like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inurl:Live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View / - AXIS</a:t>
            </a:r>
            <a:r>
              <a:rPr lang="en-IN" dirty="0"/>
              <a:t> and more we can get hold of what is happening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50887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D7E6-21FE-411B-A3F0-B0149E58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Intitle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28ED-858D-40D6-9D42-309C8C58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give result in which keyword is in title of web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75071-A2A1-482D-A3C0-F02F928D6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55" y="2599131"/>
            <a:ext cx="7681626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2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688D-18B6-4F3D-B67A-F4D0CDBC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Inurl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9A8D-732C-4512-B2DB-AA66F7AF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give result in which keyword is in </a:t>
            </a:r>
            <a:r>
              <a:rPr lang="en-US" dirty="0" err="1"/>
              <a:t>url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D4593-BD28-4997-8BFE-4E28A02D5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50"/>
          <a:stretch/>
        </p:blipFill>
        <p:spPr>
          <a:xfrm>
            <a:off x="677334" y="2808464"/>
            <a:ext cx="8718035" cy="30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4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F719-71C6-460E-851E-E291BF8B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AD10-0630-4D5B-A539-011FFE3B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give result in which keyword is inside the text of web page</a:t>
            </a:r>
            <a:endParaRPr lang="en-IN" dirty="0"/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2ADE-08F9-45FD-94F9-E715C4A6B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7" y="2564132"/>
            <a:ext cx="8230313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E755-0DF8-440E-858D-A8AC1C2B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Filetype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3EC73-58C0-406F-A3F3-2B2CEF75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59773"/>
            <a:ext cx="8245555" cy="381033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F7189A-D5CA-44EA-A5D5-E363B704B292}"/>
              </a:ext>
            </a:extLst>
          </p:cNvPr>
          <p:cNvSpPr/>
          <p:nvPr/>
        </p:nvSpPr>
        <p:spPr>
          <a:xfrm>
            <a:off x="677334" y="1990441"/>
            <a:ext cx="54553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Gives result which include files with searched type</a:t>
            </a:r>
          </a:p>
        </p:txBody>
      </p:sp>
    </p:spTree>
    <p:extLst>
      <p:ext uri="{BB962C8B-B14F-4D97-AF65-F5344CB8AC3E}">
        <p14:creationId xmlns:p14="http://schemas.microsoft.com/office/powerpoint/2010/main" val="140475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07FC-BD0B-4788-AD67-C3442509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get more specified search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288A5-B42F-4EC1-B78A-F5DD64084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90" y="2160588"/>
            <a:ext cx="7976058" cy="38814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A06E73-90CD-4FFD-8058-9AA33A606D93}"/>
              </a:ext>
            </a:extLst>
          </p:cNvPr>
          <p:cNvSpPr/>
          <p:nvPr/>
        </p:nvSpPr>
        <p:spPr>
          <a:xfrm>
            <a:off x="677334" y="1860828"/>
            <a:ext cx="76145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of different search options together to be more specify with search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98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6B511-9FAE-4213-A78A-3ACC6AEAF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50" y="667347"/>
            <a:ext cx="9080054" cy="4349270"/>
          </a:xfrm>
        </p:spPr>
      </p:pic>
    </p:spTree>
    <p:extLst>
      <p:ext uri="{BB962C8B-B14F-4D97-AF65-F5344CB8AC3E}">
        <p14:creationId xmlns:p14="http://schemas.microsoft.com/office/powerpoint/2010/main" val="191835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5A2FF-863C-4CE6-B523-EEF2A8425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6" y="2786256"/>
            <a:ext cx="8093141" cy="336833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EA3875-4C92-4D85-8884-CF8AC583E9DB}"/>
              </a:ext>
            </a:extLst>
          </p:cNvPr>
          <p:cNvSpPr/>
          <p:nvPr/>
        </p:nvSpPr>
        <p:spPr>
          <a:xfrm>
            <a:off x="693208" y="2005895"/>
            <a:ext cx="57663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Gives result which include keyword in the directories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2BC82B-11DA-45EB-AA8C-299DBE31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/>
              <a:t>Indext</a:t>
            </a:r>
            <a:r>
              <a:rPr lang="en-US" dirty="0"/>
              <a:t> of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63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4BB5B-6DE2-4AB6-933E-BBD1DFC49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6" y="1444049"/>
            <a:ext cx="8968461" cy="36145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F6DD05-7DC1-4B0D-97CF-B001A2CDF47E}"/>
              </a:ext>
            </a:extLst>
          </p:cNvPr>
          <p:cNvSpPr txBox="1"/>
          <p:nvPr/>
        </p:nvSpPr>
        <p:spPr>
          <a:xfrm>
            <a:off x="532701" y="687789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get more specified search with </a:t>
            </a:r>
            <a:r>
              <a:rPr lang="en-US" dirty="0" err="1"/>
              <a:t>indexof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8259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134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Google Dorks </vt:lpstr>
      <vt:lpstr>Intitle </vt:lpstr>
      <vt:lpstr>Inurl</vt:lpstr>
      <vt:lpstr>Intext</vt:lpstr>
      <vt:lpstr>Filetype</vt:lpstr>
      <vt:lpstr>To get more specified search </vt:lpstr>
      <vt:lpstr>PowerPoint Presentation</vt:lpstr>
      <vt:lpstr>Indext of </vt:lpstr>
      <vt:lpstr>PowerPoint Presentation</vt:lpstr>
      <vt:lpstr>site</vt:lpstr>
      <vt:lpstr>Information gathering camera’s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Dorks </dc:title>
  <dc:creator>yukti19csu366</dc:creator>
  <cp:lastModifiedBy>yukti19csu366</cp:lastModifiedBy>
  <cp:revision>4</cp:revision>
  <dcterms:created xsi:type="dcterms:W3CDTF">2021-02-25T13:56:39Z</dcterms:created>
  <dcterms:modified xsi:type="dcterms:W3CDTF">2021-02-25T14:38:48Z</dcterms:modified>
</cp:coreProperties>
</file>