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DA689-6B8D-06F8-CD8E-8E4CC8295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E0CFA8-6B8A-CCDA-8AD3-8A8E28A9C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72CBD-0D45-D7BD-8411-93BC6EEE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C2B2A-6B9C-C499-835B-9A54FCD4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F853-9F26-E88D-8060-7E269257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9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88F4-AAB4-39BB-925D-4CF7BE16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9919D-8D50-E025-C1F8-C4CF42B9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85607-7252-E0A8-C5F5-49601C7B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A2F78-08E7-782A-C5F2-65102668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84AF4-C56C-73B1-4611-E9C06539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5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57D17F-B754-A6AC-2DD7-BB2713118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65ECA-6270-DD20-5F93-E518BB579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BA802-5E7E-A18E-AE02-BC0A497D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A1FCB-CF07-6757-0D38-811B34F8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BFE8C-949F-7FD2-0C07-957A462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9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2B6D-DF98-E922-2A48-128B8AA4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C9EB9-E776-E237-0B28-D9F7A67F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5FEEF-96A7-02DA-87F4-FCA67C67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CDED9-9B4B-5C2D-529A-2142BFE0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EA9BF-3049-A361-58F8-6285B9DA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B4C4B-4ECA-4D80-56BB-44C2017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7F695-E4C1-1ED2-B8D7-BAF93C91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431DC-DB55-B48F-7EF4-9EDB9F23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DB9EC-FA46-68FD-B880-30C4867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E201-8BDF-CF59-328F-ADE06863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B823A-FBA1-8162-9BBA-1418A4BC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50BEB-E536-90C3-DEA9-CA0B89B81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3AAFB-52A7-8425-448E-DEDA953C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51481-9A7F-EE07-E7D1-50E24A84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83200-EB93-DA02-0F7A-86F1622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F09CF-4F00-D6E3-6200-0A5EC69B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F12EE-E46B-EF4D-6867-B4B87C42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FF325-24D1-931B-C003-92426279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45D3D-A8A0-EB05-B85C-D34EC1146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E996E3-EED8-0332-042D-8A25E3731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C8DFF-1963-9FBD-F2DC-712DF17E6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555F0-87F2-5BCB-EDE1-14D86C6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A7645D-7F90-5EF2-00B3-56CCBB9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9AE22-40E3-460F-2338-D2F04916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D578-D9B3-A28F-8F60-C06E8655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E3B36-207C-A1E1-03FC-5B88BF6B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F2AF5E-6C39-EFDC-C979-EDE70F86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54316D-BD07-6609-D503-F1E2C434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94D70E-7E38-F2A3-E829-D2DE1B98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B916F-8B79-702B-B835-4EB5DE87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E1BB4-F097-05BA-5771-2974F6C0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BCF51-A94E-9B63-5658-F7FC0651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9EB44-3626-AD5B-9F8B-6774F83F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27F1D-FED0-1B44-AC8F-A94635FC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C6FEE-3445-CBD3-E547-01B69EC8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1FF76-756B-75D1-ACC5-433B3A6F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8917B-79EA-88F5-C468-D89684F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5F46A-8244-DCBC-CA00-774F9588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1C7F9A-21AB-2875-8357-5AE62BE38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43B02-5D06-3A0B-60A2-E5E3AD84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CA4F4-200C-CAA7-DA88-BFE6F312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4C27E-D030-9B84-9791-83407D01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E171B-3ECE-FACC-F708-0EB2701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21424-57DF-3980-6411-16959A62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3DAA8-9E5F-DFBF-7C36-8D028CB6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C805E-72F2-3B19-828A-1C40EC727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3AE0-121F-44F5-8437-9EFC0C9FBDF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75DBD-7787-ADB8-F48F-ECB579F5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E98FD-7A81-B41F-8DD9-6B937AB8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D03B-B3FB-48A7-B47F-06DC34AC7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F2DF6C-A5DC-309A-5482-6F078037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38" y="476683"/>
            <a:ext cx="6048375" cy="60293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B1167B-DF08-1771-F41F-F481D683A0A8}"/>
              </a:ext>
            </a:extLst>
          </p:cNvPr>
          <p:cNvCxnSpPr/>
          <p:nvPr/>
        </p:nvCxnSpPr>
        <p:spPr>
          <a:xfrm>
            <a:off x="5708073" y="1482436"/>
            <a:ext cx="0" cy="3740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7452D07-0334-FF6E-4B42-1CEF2B1CA047}"/>
              </a:ext>
            </a:extLst>
          </p:cNvPr>
          <p:cNvCxnSpPr/>
          <p:nvPr/>
        </p:nvCxnSpPr>
        <p:spPr>
          <a:xfrm>
            <a:off x="5708073" y="2098963"/>
            <a:ext cx="0" cy="3740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8C636C-70AE-41AC-33F6-F860F95D9430}"/>
              </a:ext>
            </a:extLst>
          </p:cNvPr>
          <p:cNvCxnSpPr>
            <a:cxnSpLocks/>
          </p:cNvCxnSpPr>
          <p:nvPr/>
        </p:nvCxnSpPr>
        <p:spPr>
          <a:xfrm flipH="1">
            <a:off x="5230091" y="1988128"/>
            <a:ext cx="40178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DC591B0-7788-607B-FCB6-85761B0C6C47}"/>
              </a:ext>
            </a:extLst>
          </p:cNvPr>
          <p:cNvCxnSpPr>
            <a:cxnSpLocks/>
          </p:cNvCxnSpPr>
          <p:nvPr/>
        </p:nvCxnSpPr>
        <p:spPr>
          <a:xfrm flipH="1">
            <a:off x="5805054" y="1988128"/>
            <a:ext cx="40178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48F673-FDBB-ED52-4C8C-2140B18FAD5B}"/>
              </a:ext>
            </a:extLst>
          </p:cNvPr>
          <p:cNvCxnSpPr/>
          <p:nvPr/>
        </p:nvCxnSpPr>
        <p:spPr>
          <a:xfrm flipV="1">
            <a:off x="5770417" y="1447799"/>
            <a:ext cx="498764" cy="4433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DBCAF8-D170-E0FC-AC5F-5A010EC1BFA8}"/>
              </a:ext>
            </a:extLst>
          </p:cNvPr>
          <p:cNvCxnSpPr/>
          <p:nvPr/>
        </p:nvCxnSpPr>
        <p:spPr>
          <a:xfrm flipV="1">
            <a:off x="5181600" y="2064326"/>
            <a:ext cx="498764" cy="4433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1E9005-7EF4-E93C-0535-E4074E5C4C00}"/>
              </a:ext>
            </a:extLst>
          </p:cNvPr>
          <p:cNvCxnSpPr>
            <a:cxnSpLocks/>
          </p:cNvCxnSpPr>
          <p:nvPr/>
        </p:nvCxnSpPr>
        <p:spPr>
          <a:xfrm>
            <a:off x="5181600" y="1482436"/>
            <a:ext cx="450273" cy="42949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57B0CB-B95B-644F-CB3F-33986B68B766}"/>
              </a:ext>
            </a:extLst>
          </p:cNvPr>
          <p:cNvCxnSpPr>
            <a:cxnSpLocks/>
          </p:cNvCxnSpPr>
          <p:nvPr/>
        </p:nvCxnSpPr>
        <p:spPr>
          <a:xfrm>
            <a:off x="5801590" y="2085113"/>
            <a:ext cx="450273" cy="42949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92D2ABF-807E-78D5-AC74-488D680DA3C0}"/>
              </a:ext>
            </a:extLst>
          </p:cNvPr>
          <p:cNvSpPr/>
          <p:nvPr/>
        </p:nvSpPr>
        <p:spPr>
          <a:xfrm>
            <a:off x="5680364" y="1953493"/>
            <a:ext cx="658084" cy="623458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63E07-67D6-B04A-31EB-E14EE6E24164}"/>
              </a:ext>
            </a:extLst>
          </p:cNvPr>
          <p:cNvGrpSpPr/>
          <p:nvPr/>
        </p:nvGrpSpPr>
        <p:grpSpPr>
          <a:xfrm>
            <a:off x="3648941" y="1120486"/>
            <a:ext cx="4229100" cy="4076700"/>
            <a:chOff x="3648941" y="1120486"/>
            <a:chExt cx="4229100" cy="40767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255698-56FF-BFF9-B920-D3820B6A1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941" y="1120486"/>
              <a:ext cx="4229100" cy="4076700"/>
            </a:xfrm>
            <a:prstGeom prst="rect">
              <a:avLst/>
            </a:prstGeom>
          </p:spPr>
        </p:pic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DDB93EDD-DB67-D81F-E5C0-C8BEBF9A21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973197"/>
                </p:ext>
              </p:extLst>
            </p:nvPr>
          </p:nvGraphicFramePr>
          <p:xfrm>
            <a:off x="4787900" y="2857500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4400" imgH="198720" progId="Equation.DSMT4">
                    <p:embed/>
                  </p:oleObj>
                </mc:Choice>
                <mc:Fallback>
                  <p:oleObj name="Equation" r:id="rId3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87900" y="2857500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C34F871B-2629-3331-36E4-5D68E30CD4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581795"/>
                </p:ext>
              </p:extLst>
            </p:nvPr>
          </p:nvGraphicFramePr>
          <p:xfrm>
            <a:off x="5130510" y="1697648"/>
            <a:ext cx="420832" cy="582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30510" y="1697648"/>
                          <a:ext cx="420832" cy="582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对话气泡: 圆角矩形 11">
              <a:extLst>
                <a:ext uri="{FF2B5EF4-FFF2-40B4-BE49-F238E27FC236}">
                  <a16:creationId xmlns:a16="http://schemas.microsoft.com/office/drawing/2014/main" id="{78B9D5ED-FD1E-D699-0F14-4AA8717C2DD2}"/>
                </a:ext>
              </a:extLst>
            </p:cNvPr>
            <p:cNvSpPr/>
            <p:nvPr/>
          </p:nvSpPr>
          <p:spPr>
            <a:xfrm>
              <a:off x="6705311" y="2374029"/>
              <a:ext cx="692727" cy="582690"/>
            </a:xfrm>
            <a:prstGeom prst="wedgeRoundRectCallout">
              <a:avLst>
                <a:gd name="adj1" fmla="val -130833"/>
                <a:gd name="adj2" fmla="val 16135"/>
                <a:gd name="adj3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F4435777-A85A-25DE-EE74-58236E4FFC59}"/>
                </a:ext>
              </a:extLst>
            </p:cNvPr>
            <p:cNvSpPr/>
            <p:nvPr/>
          </p:nvSpPr>
          <p:spPr>
            <a:xfrm>
              <a:off x="5032663" y="1754732"/>
              <a:ext cx="616527" cy="521277"/>
            </a:xfrm>
            <a:prstGeom prst="wedgeRoundRectCallout">
              <a:avLst>
                <a:gd name="adj1" fmla="val 59424"/>
                <a:gd name="adj2" fmla="val 135338"/>
                <a:gd name="adj3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C3C5A613-D6C7-ECF0-558D-03CFDEAD46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115449"/>
                </p:ext>
              </p:extLst>
            </p:nvPr>
          </p:nvGraphicFramePr>
          <p:xfrm>
            <a:off x="6841259" y="2374029"/>
            <a:ext cx="45402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C34F871B-2629-3331-36E4-5D68E30CD4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41259" y="2374029"/>
                          <a:ext cx="454025" cy="58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对话气泡: 圆角矩形 12">
              <a:extLst>
                <a:ext uri="{FF2B5EF4-FFF2-40B4-BE49-F238E27FC236}">
                  <a16:creationId xmlns:a16="http://schemas.microsoft.com/office/drawing/2014/main" id="{A99B4FE7-73C3-6424-AA41-3CB6D3DDFBEF}"/>
                </a:ext>
              </a:extLst>
            </p:cNvPr>
            <p:cNvSpPr/>
            <p:nvPr/>
          </p:nvSpPr>
          <p:spPr>
            <a:xfrm>
              <a:off x="6948920" y="3208982"/>
              <a:ext cx="692727" cy="582690"/>
            </a:xfrm>
            <a:prstGeom prst="wedgeRoundRectCallout">
              <a:avLst>
                <a:gd name="adj1" fmla="val -130833"/>
                <a:gd name="adj2" fmla="val 16135"/>
                <a:gd name="adj3" fmla="val 1666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3E241D2-1718-EDAC-9A55-5C4C2FF786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605991"/>
                </p:ext>
              </p:extLst>
            </p:nvPr>
          </p:nvGraphicFramePr>
          <p:xfrm>
            <a:off x="7084939" y="3289983"/>
            <a:ext cx="4206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164880" progId="Equation.DSMT4">
                    <p:embed/>
                  </p:oleObj>
                </mc:Choice>
                <mc:Fallback>
                  <p:oleObj name="Equation" r:id="rId9" imgW="164880" imgH="1648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C34F871B-2629-3331-36E4-5D68E30CD4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84939" y="3289983"/>
                          <a:ext cx="420688" cy="42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861008F-8AE1-0481-6682-83AAE84EE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77105"/>
              </p:ext>
            </p:extLst>
          </p:nvPr>
        </p:nvGraphicFramePr>
        <p:xfrm>
          <a:off x="4054107" y="653041"/>
          <a:ext cx="861455" cy="71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800" imgH="203040" progId="Equation.DSMT4">
                  <p:embed/>
                </p:oleObj>
              </mc:Choice>
              <mc:Fallback>
                <p:oleObj name="Equation" r:id="rId11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4107" y="653041"/>
                        <a:ext cx="861455" cy="71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DBAE737-4A36-2048-C317-29B7DA882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002709"/>
              </p:ext>
            </p:extLst>
          </p:nvPr>
        </p:nvGraphicFramePr>
        <p:xfrm>
          <a:off x="1709808" y="5197186"/>
          <a:ext cx="8107366" cy="86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66800" imgH="368280" progId="Equation.DSMT4">
                  <p:embed/>
                </p:oleObj>
              </mc:Choice>
              <mc:Fallback>
                <p:oleObj name="Equation" r:id="rId13" imgW="34668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9808" y="5197186"/>
                        <a:ext cx="8107366" cy="86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MathType 6.0 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钰坤</dc:creator>
  <cp:lastModifiedBy>张 钰坤</cp:lastModifiedBy>
  <cp:revision>1</cp:revision>
  <dcterms:created xsi:type="dcterms:W3CDTF">2023-10-10T06:05:21Z</dcterms:created>
  <dcterms:modified xsi:type="dcterms:W3CDTF">2023-10-10T06:06:01Z</dcterms:modified>
</cp:coreProperties>
</file>