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Hello world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433751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HY중고딕</vt:lpstr>
      <vt:lpstr>Century Gothic</vt:lpstr>
      <vt:lpstr>Wingdings 3</vt:lpstr>
      <vt:lpstr>슬라이스</vt:lpstr>
      <vt:lpstr>Hello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YukyungSeo</dc:creator>
  <cp:lastModifiedBy>YukyungSeo</cp:lastModifiedBy>
  <cp:revision>1</cp:revision>
  <dcterms:created xsi:type="dcterms:W3CDTF">2022-03-06T04:02:58Z</dcterms:created>
  <dcterms:modified xsi:type="dcterms:W3CDTF">2022-03-06T04:04:01Z</dcterms:modified>
</cp:coreProperties>
</file>