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Relationship Id="rId30" Type="http://schemas.openxmlformats.org/officeDocument/2006/relationships/image" Target="../media/image81.png"/><Relationship Id="rId31" Type="http://schemas.openxmlformats.org/officeDocument/2006/relationships/image" Target="../media/image82.png"/><Relationship Id="rId32" Type="http://schemas.openxmlformats.org/officeDocument/2006/relationships/image" Target="../media/image83.png"/><Relationship Id="rId33" Type="http://schemas.openxmlformats.org/officeDocument/2006/relationships/image" Target="../media/image84.png"/><Relationship Id="rId34" Type="http://schemas.openxmlformats.org/officeDocument/2006/relationships/image" Target="../media/image85.png"/><Relationship Id="rId35" Type="http://schemas.openxmlformats.org/officeDocument/2006/relationships/image" Target="../media/image86.png"/><Relationship Id="rId36" Type="http://schemas.openxmlformats.org/officeDocument/2006/relationships/image" Target="../media/image87.png"/><Relationship Id="rId37" Type="http://schemas.openxmlformats.org/officeDocument/2006/relationships/image" Target="../media/image88.png"/><Relationship Id="rId38" Type="http://schemas.openxmlformats.org/officeDocument/2006/relationships/image" Target="../media/image89.png"/><Relationship Id="rId39" Type="http://schemas.openxmlformats.org/officeDocument/2006/relationships/image" Target="../media/image90.png"/><Relationship Id="rId40" Type="http://schemas.openxmlformats.org/officeDocument/2006/relationships/image" Target="../media/image91.png"/><Relationship Id="rId41" Type="http://schemas.openxmlformats.org/officeDocument/2006/relationships/image" Target="../media/image92.png"/><Relationship Id="rId42" Type="http://schemas.openxmlformats.org/officeDocument/2006/relationships/image" Target="../media/image9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27" Type="http://schemas.openxmlformats.org/officeDocument/2006/relationships/image" Target="../media/image119.png"/><Relationship Id="rId28" Type="http://schemas.openxmlformats.org/officeDocument/2006/relationships/image" Target="../media/image1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20" Type="http://schemas.openxmlformats.org/officeDocument/2006/relationships/image" Target="../media/image139.png"/><Relationship Id="rId21" Type="http://schemas.openxmlformats.org/officeDocument/2006/relationships/image" Target="../media/image140.png"/><Relationship Id="rId22" Type="http://schemas.openxmlformats.org/officeDocument/2006/relationships/image" Target="../media/image141.png"/><Relationship Id="rId23" Type="http://schemas.openxmlformats.org/officeDocument/2006/relationships/image" Target="../media/image142.png"/><Relationship Id="rId24" Type="http://schemas.openxmlformats.org/officeDocument/2006/relationships/image" Target="../media/image143.png"/><Relationship Id="rId25" Type="http://schemas.openxmlformats.org/officeDocument/2006/relationships/image" Target="../media/image144.png"/><Relationship Id="rId26" Type="http://schemas.openxmlformats.org/officeDocument/2006/relationships/image" Target="../media/image145.png"/><Relationship Id="rId27" Type="http://schemas.openxmlformats.org/officeDocument/2006/relationships/image" Target="../media/image146.png"/><Relationship Id="rId28" Type="http://schemas.openxmlformats.org/officeDocument/2006/relationships/image" Target="../media/image147.png"/><Relationship Id="rId29" Type="http://schemas.openxmlformats.org/officeDocument/2006/relationships/image" Target="../media/image148.png"/><Relationship Id="rId30" Type="http://schemas.openxmlformats.org/officeDocument/2006/relationships/image" Target="../media/image149.png"/><Relationship Id="rId31" Type="http://schemas.openxmlformats.org/officeDocument/2006/relationships/image" Target="../media/image150.png"/><Relationship Id="rId32" Type="http://schemas.openxmlformats.org/officeDocument/2006/relationships/image" Target="../media/image151.png"/><Relationship Id="rId33" Type="http://schemas.openxmlformats.org/officeDocument/2006/relationships/image" Target="../media/image152.png"/><Relationship Id="rId34" Type="http://schemas.openxmlformats.org/officeDocument/2006/relationships/image" Target="../media/image153.png"/><Relationship Id="rId35" Type="http://schemas.openxmlformats.org/officeDocument/2006/relationships/image" Target="../media/image154.png"/><Relationship Id="rId36" Type="http://schemas.openxmlformats.org/officeDocument/2006/relationships/image" Target="../media/image155.png"/><Relationship Id="rId37" Type="http://schemas.openxmlformats.org/officeDocument/2006/relationships/image" Target="../media/image156.png"/><Relationship Id="rId38" Type="http://schemas.openxmlformats.org/officeDocument/2006/relationships/image" Target="../media/image157.png"/><Relationship Id="rId39" Type="http://schemas.openxmlformats.org/officeDocument/2006/relationships/image" Target="../media/image1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254" y="5844873"/>
            <a:ext cx="11451430" cy="39218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9891" y="3415091"/>
            <a:ext cx="8068613" cy="32057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85410" y="2952639"/>
            <a:ext cx="5263328" cy="48372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12258" y="2783843"/>
            <a:ext cx="3280247" cy="615716"/>
            <a:chOff x="7512258" y="2783843"/>
            <a:chExt cx="3280247" cy="6157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9595" y="2739471"/>
              <a:ext cx="3258548" cy="73825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512258" y="2783843"/>
              <a:ext cx="3280247" cy="79095"/>
              <a:chOff x="7512258" y="2783843"/>
              <a:chExt cx="3280247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12258" y="2783843"/>
                <a:ext cx="3280247" cy="7909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12258" y="3312905"/>
              <a:ext cx="3280247" cy="79095"/>
              <a:chOff x="7512258" y="3312905"/>
              <a:chExt cx="3280247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512258" y="3312905"/>
                <a:ext cx="3280247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348478" y="4960334"/>
            <a:ext cx="5907251" cy="1293666"/>
            <a:chOff x="10348478" y="4960334"/>
            <a:chExt cx="5907251" cy="12936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48478" y="496033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47732" y="2944142"/>
            <a:ext cx="6185988" cy="439940"/>
            <a:chOff x="15447732" y="2944142"/>
            <a:chExt cx="6185988" cy="4399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140000">
              <a:off x="15447732" y="2944142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624840"/>
            <a:chOff x="7999324" y="1480976"/>
            <a:chExt cx="2127311" cy="62484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455651"/>
              <a:ext cx="1934751" cy="67743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13372" y="8090329"/>
            <a:ext cx="718287" cy="153976"/>
            <a:chOff x="4713372" y="8090329"/>
            <a:chExt cx="718287" cy="153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713372" y="809032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86896" y="4057495"/>
            <a:ext cx="374398" cy="599042"/>
            <a:chOff x="4386896" y="4057495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3" y="5310989"/>
            <a:ext cx="374404" cy="599042"/>
            <a:chOff x="4386893" y="5310989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86896" y="6564484"/>
            <a:ext cx="374398" cy="599042"/>
            <a:chOff x="4386896" y="6564484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8171" y="7817978"/>
            <a:ext cx="411848" cy="599042"/>
            <a:chOff x="4368171" y="7817978"/>
            <a:chExt cx="411848" cy="5990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68171" y="7817978"/>
              <a:ext cx="411848" cy="5990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45500" y="2848744"/>
            <a:ext cx="4031715" cy="69518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50148" y="4093754"/>
            <a:ext cx="4966028" cy="69518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45500" y="5338763"/>
            <a:ext cx="3346300" cy="68163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50535" y="6583773"/>
            <a:ext cx="5193212" cy="67272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45500" y="7828792"/>
            <a:ext cx="3742758" cy="69518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8478841"/>
            <a:ext cx="9963736" cy="138999"/>
            <a:chOff x="4160989" y="8478841"/>
            <a:chExt cx="9963736" cy="13899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4160989" y="847884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3333" y="3641095"/>
            <a:ext cx="9219048" cy="5399424"/>
            <a:chOff x="4533333" y="3641095"/>
            <a:chExt cx="9219048" cy="53994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333" y="3641095"/>
              <a:ext cx="9219048" cy="53994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1429" y="4915449"/>
            <a:ext cx="2985405" cy="3318922"/>
            <a:chOff x="1771429" y="4915449"/>
            <a:chExt cx="2985405" cy="33189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429" y="4915449"/>
              <a:ext cx="2985405" cy="3318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9324" y="1309548"/>
            <a:ext cx="2127311" cy="624840"/>
            <a:chOff x="7999324" y="1309548"/>
            <a:chExt cx="2127311" cy="6248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2" y="1284222"/>
              <a:ext cx="1829256" cy="67743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515619" y="1934388"/>
            <a:ext cx="11254477" cy="1752381"/>
            <a:chOff x="3515619" y="1934388"/>
            <a:chExt cx="11254477" cy="175238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515619" y="1934388"/>
              <a:ext cx="335963" cy="528957"/>
              <a:chOff x="3515619" y="1934388"/>
              <a:chExt cx="335963" cy="52895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515619" y="1934388"/>
                <a:ext cx="335963" cy="5289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434133" y="1934388"/>
              <a:ext cx="335963" cy="528957"/>
              <a:chOff x="14434133" y="1934388"/>
              <a:chExt cx="335963" cy="52895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434133" y="1934388"/>
                <a:ext cx="335963" cy="528957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4956" y="1485289"/>
              <a:ext cx="7641378" cy="313807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83449" y="1804071"/>
              <a:ext cx="4882600" cy="19760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62680" y="5650205"/>
            <a:ext cx="2856291" cy="4237496"/>
            <a:chOff x="13262680" y="5650205"/>
            <a:chExt cx="2856291" cy="42374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3262680" y="5650205"/>
              <a:ext cx="2856291" cy="423749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80858" y="7463499"/>
            <a:ext cx="3119795" cy="11602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73239" y="6811032"/>
            <a:ext cx="2415381" cy="5014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427731" y="3857907"/>
            <a:ext cx="2696299" cy="2115083"/>
            <a:chOff x="3427731" y="3857907"/>
            <a:chExt cx="2696299" cy="21150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27731" y="3857907"/>
              <a:ext cx="2696299" cy="21150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58713" y="5716698"/>
            <a:ext cx="993676" cy="1136238"/>
            <a:chOff x="6258713" y="5716698"/>
            <a:chExt cx="993676" cy="113623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258713" y="6383203"/>
              <a:ext cx="993676" cy="469733"/>
              <a:chOff x="6258713" y="6383203"/>
              <a:chExt cx="993676" cy="46973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258713" y="6383203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258713" y="6041971"/>
              <a:ext cx="993676" cy="469733"/>
              <a:chOff x="6258713" y="6041971"/>
              <a:chExt cx="993676" cy="4697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258713" y="6041971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258713" y="5716698"/>
              <a:ext cx="993676" cy="469733"/>
              <a:chOff x="6258713" y="5716698"/>
              <a:chExt cx="993676" cy="4697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258713" y="5716698"/>
                <a:ext cx="993676" cy="46973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0484423" y="5411265"/>
            <a:ext cx="1782893" cy="1782893"/>
            <a:chOff x="10484423" y="5411265"/>
            <a:chExt cx="1782893" cy="178289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84423" y="5411265"/>
              <a:ext cx="1782893" cy="178289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549857" y="6498243"/>
            <a:ext cx="3026246" cy="1136604"/>
            <a:chOff x="7549857" y="6498243"/>
            <a:chExt cx="3026246" cy="113660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480000">
              <a:off x="7549857" y="6498243"/>
              <a:ext cx="3026246" cy="11366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549857" y="5233251"/>
            <a:ext cx="3026246" cy="1136604"/>
            <a:chOff x="7549857" y="5233251"/>
            <a:chExt cx="3026246" cy="113660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1100000">
              <a:off x="7549857" y="5233251"/>
              <a:ext cx="3026246" cy="113660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60250" y="4742478"/>
            <a:ext cx="1998528" cy="101117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907898" y="7176164"/>
            <a:ext cx="2532432" cy="1011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0569" y="5986678"/>
            <a:ext cx="3580795" cy="8710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32400" y="4825947"/>
            <a:ext cx="498975" cy="537358"/>
            <a:chOff x="7332400" y="4825947"/>
            <a:chExt cx="498975" cy="5373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2400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6978" y="5986678"/>
            <a:ext cx="3721989" cy="12967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98812" y="4825947"/>
            <a:ext cx="498975" cy="537358"/>
            <a:chOff x="2098812" y="4825947"/>
            <a:chExt cx="498975" cy="5373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68183" y="4724078"/>
            <a:ext cx="3534336" cy="10934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78326" y="2608751"/>
            <a:ext cx="2268733" cy="17800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38862" y="2182152"/>
            <a:ext cx="7966744" cy="24457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98306" y="2531872"/>
            <a:ext cx="325982" cy="513244"/>
            <a:chOff x="3998306" y="2531872"/>
            <a:chExt cx="325982" cy="5132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8306" y="2531872"/>
              <a:ext cx="325982" cy="51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13486" y="2531872"/>
            <a:ext cx="325982" cy="513244"/>
            <a:chOff x="11713486" y="2531872"/>
            <a:chExt cx="325982" cy="5132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13486" y="2531872"/>
              <a:ext cx="325982" cy="5132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99324" y="1480976"/>
            <a:ext cx="2127311" cy="624840"/>
            <a:chOff x="7999324" y="1480976"/>
            <a:chExt cx="2127311" cy="62484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25802" y="1455651"/>
              <a:ext cx="1829256" cy="67743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33165" y="4742478"/>
            <a:ext cx="3119578" cy="109345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296932" y="4493089"/>
            <a:ext cx="993676" cy="1136238"/>
            <a:chOff x="14296932" y="4493089"/>
            <a:chExt cx="993676" cy="113623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4296932" y="5159594"/>
              <a:ext cx="993676" cy="469733"/>
              <a:chOff x="14296932" y="5159594"/>
              <a:chExt cx="993676" cy="46973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296932" y="5159594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296932" y="4818363"/>
              <a:ext cx="993676" cy="469733"/>
              <a:chOff x="14296932" y="4818363"/>
              <a:chExt cx="993676" cy="46973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296932" y="4818363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296932" y="4493089"/>
              <a:ext cx="993676" cy="469733"/>
              <a:chOff x="14296932" y="4493089"/>
              <a:chExt cx="993676" cy="46973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296932" y="4493089"/>
                <a:ext cx="993676" cy="46973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3114380" y="6616711"/>
            <a:ext cx="993676" cy="1136238"/>
            <a:chOff x="13114380" y="6616711"/>
            <a:chExt cx="993676" cy="113623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114380" y="7283215"/>
              <a:ext cx="993676" cy="469733"/>
              <a:chOff x="13114380" y="7283215"/>
              <a:chExt cx="993676" cy="469733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114380" y="7283215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114380" y="6941984"/>
              <a:ext cx="993676" cy="469733"/>
              <a:chOff x="13114380" y="6941984"/>
              <a:chExt cx="993676" cy="46973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114380" y="6941984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114380" y="6616711"/>
              <a:ext cx="993676" cy="469733"/>
              <a:chOff x="13114380" y="6616711"/>
              <a:chExt cx="993676" cy="469733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114380" y="6616711"/>
                <a:ext cx="993676" cy="46973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5590570" y="6616711"/>
            <a:ext cx="993676" cy="1136238"/>
            <a:chOff x="15590570" y="6616711"/>
            <a:chExt cx="993676" cy="1136238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5590570" y="7283215"/>
              <a:ext cx="993676" cy="469733"/>
              <a:chOff x="15590570" y="7283215"/>
              <a:chExt cx="993676" cy="46973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5590570" y="7283215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5590570" y="6941984"/>
              <a:ext cx="993676" cy="469733"/>
              <a:chOff x="15590570" y="6941984"/>
              <a:chExt cx="993676" cy="46973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590570" y="6941984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5590570" y="6616711"/>
              <a:ext cx="993676" cy="469733"/>
              <a:chOff x="15590570" y="6616711"/>
              <a:chExt cx="993676" cy="46973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5590570" y="6616711"/>
                <a:ext cx="993676" cy="469733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2719772" y="8022289"/>
            <a:ext cx="1782893" cy="1782893"/>
            <a:chOff x="12719772" y="8022289"/>
            <a:chExt cx="1782893" cy="178289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719772" y="8022289"/>
              <a:ext cx="1782893" cy="178289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290609" y="8022289"/>
            <a:ext cx="1782893" cy="1782893"/>
            <a:chOff x="15290609" y="8022289"/>
            <a:chExt cx="1782893" cy="178289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290609" y="8022289"/>
              <a:ext cx="1782893" cy="178289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19422" y="5517394"/>
            <a:ext cx="1462757" cy="660692"/>
            <a:chOff x="15119422" y="5517394"/>
            <a:chExt cx="1462757" cy="66069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8220000">
              <a:off x="15119422" y="5517394"/>
              <a:ext cx="1462757" cy="66069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5106728" y="5316383"/>
            <a:ext cx="1992402" cy="748311"/>
            <a:chOff x="15106728" y="5316383"/>
            <a:chExt cx="1992402" cy="74831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3720000">
              <a:off x="15106728" y="5316383"/>
              <a:ext cx="1992402" cy="74831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2953812" y="5509334"/>
            <a:ext cx="1462757" cy="670003"/>
            <a:chOff x="12953812" y="5509334"/>
            <a:chExt cx="1462757" cy="67000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8220000">
              <a:off x="12953812" y="5509334"/>
              <a:ext cx="1462757" cy="67000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2440036" y="5316383"/>
            <a:ext cx="1992402" cy="748311"/>
            <a:chOff x="12440036" y="5316383"/>
            <a:chExt cx="1992402" cy="74831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3720000">
              <a:off x="12440036" y="5316383"/>
              <a:ext cx="1992402" cy="748311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681678" y="5125211"/>
            <a:ext cx="706435" cy="667031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257370" y="5561236"/>
            <a:ext cx="730204" cy="730439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3592095" y="5566668"/>
            <a:ext cx="666817" cy="667031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3318520" y="7889005"/>
            <a:ext cx="580332" cy="525695"/>
            <a:chOff x="13318520" y="7889005"/>
            <a:chExt cx="580332" cy="525695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3860000">
              <a:off x="13318520" y="7889005"/>
              <a:ext cx="580332" cy="52569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5797243" y="7889005"/>
            <a:ext cx="580332" cy="525695"/>
            <a:chOff x="15797243" y="7889005"/>
            <a:chExt cx="580332" cy="525695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-13860000">
              <a:off x="15797243" y="7889005"/>
              <a:ext cx="580332" cy="525695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594685" y="7837574"/>
            <a:ext cx="1073267" cy="595033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6239791" y="5106164"/>
            <a:ext cx="706435" cy="667031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6121104" y="7828050"/>
            <a:ext cx="1073267" cy="595033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1935243" y="6706240"/>
            <a:ext cx="1290888" cy="960586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6556250" y="6706240"/>
            <a:ext cx="1290888" cy="960586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4555676" y="3625602"/>
            <a:ext cx="1691018" cy="959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3333" y="3641095"/>
            <a:ext cx="9219048" cy="5399424"/>
            <a:chOff x="4533333" y="3641095"/>
            <a:chExt cx="9219048" cy="53994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333" y="3641095"/>
              <a:ext cx="9219048" cy="53994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1429" y="4915449"/>
            <a:ext cx="2985405" cy="3318922"/>
            <a:chOff x="1771429" y="4915449"/>
            <a:chExt cx="2985405" cy="33189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429" y="4915449"/>
              <a:ext cx="2985405" cy="3318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9324" y="1309548"/>
            <a:ext cx="2127311" cy="628071"/>
            <a:chOff x="7999324" y="1309548"/>
            <a:chExt cx="2127311" cy="62807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5" y="1284224"/>
              <a:ext cx="1888818" cy="67742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515619" y="1934388"/>
            <a:ext cx="335963" cy="528957"/>
            <a:chOff x="3515619" y="1934388"/>
            <a:chExt cx="335963" cy="5289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5619" y="1934388"/>
              <a:ext cx="335963" cy="5289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34133" y="1934388"/>
            <a:ext cx="335963" cy="528957"/>
            <a:chOff x="14434133" y="1934388"/>
            <a:chExt cx="335963" cy="5289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34133" y="1934388"/>
              <a:ext cx="335963" cy="52895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473" y="1630092"/>
            <a:ext cx="14232448" cy="31380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262680" y="5650205"/>
            <a:ext cx="2856291" cy="4237496"/>
            <a:chOff x="13262680" y="5650205"/>
            <a:chExt cx="2856291" cy="42374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3262680" y="5650205"/>
              <a:ext cx="2856291" cy="42374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80858" y="7463496"/>
            <a:ext cx="3300134" cy="11602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73239" y="6811030"/>
            <a:ext cx="1826646" cy="4841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27731" y="3857907"/>
            <a:ext cx="2696299" cy="2115083"/>
            <a:chOff x="3427731" y="3857907"/>
            <a:chExt cx="2696299" cy="21150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7731" y="3857907"/>
              <a:ext cx="2696299" cy="21150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71304" y="4915449"/>
            <a:ext cx="993676" cy="1136238"/>
            <a:chOff x="6071304" y="4915449"/>
            <a:chExt cx="993676" cy="113623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071304" y="5581953"/>
              <a:ext cx="993676" cy="469733"/>
              <a:chOff x="6071304" y="5581953"/>
              <a:chExt cx="993676" cy="46973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71304" y="5581953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071304" y="5240722"/>
              <a:ext cx="993676" cy="469733"/>
              <a:chOff x="6071304" y="5240722"/>
              <a:chExt cx="993676" cy="46973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071304" y="5240722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071304" y="4915449"/>
              <a:ext cx="993676" cy="469733"/>
              <a:chOff x="6071304" y="4915449"/>
              <a:chExt cx="993676" cy="46973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071304" y="4915449"/>
                <a:ext cx="993676" cy="469733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5771343" y="6321027"/>
            <a:ext cx="1782893" cy="1782893"/>
            <a:chOff x="5771343" y="6321027"/>
            <a:chExt cx="1782893" cy="178289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71343" y="6321027"/>
              <a:ext cx="1782893" cy="178289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277977" y="6187743"/>
            <a:ext cx="580332" cy="525695"/>
            <a:chOff x="6277977" y="6187743"/>
            <a:chExt cx="580332" cy="52569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3860000">
              <a:off x="6277977" y="6187743"/>
              <a:ext cx="580332" cy="52569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01838" y="6126788"/>
            <a:ext cx="1073267" cy="59503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990655" y="3495112"/>
            <a:ext cx="129440" cy="4507269"/>
            <a:chOff x="9990655" y="3495112"/>
            <a:chExt cx="129440" cy="450726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9990655" y="3495112"/>
              <a:ext cx="129440" cy="450726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554235" y="5534895"/>
            <a:ext cx="433339" cy="433339"/>
            <a:chOff x="7554235" y="5534895"/>
            <a:chExt cx="433339" cy="43333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54235" y="5534895"/>
              <a:ext cx="433339" cy="43333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028054" y="5534895"/>
            <a:ext cx="433339" cy="433339"/>
            <a:chOff x="9028054" y="5534895"/>
            <a:chExt cx="433339" cy="43333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28054" y="5534895"/>
              <a:ext cx="433339" cy="43333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573740" y="5534895"/>
            <a:ext cx="433339" cy="433339"/>
            <a:chOff x="10573740" y="5534895"/>
            <a:chExt cx="433339" cy="43333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73740" y="5534895"/>
              <a:ext cx="433339" cy="43333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097549" y="5534895"/>
            <a:ext cx="433339" cy="433339"/>
            <a:chOff x="12097549" y="5534895"/>
            <a:chExt cx="433339" cy="43333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97549" y="5534895"/>
              <a:ext cx="433339" cy="433339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247759" y="5004056"/>
            <a:ext cx="1017047" cy="50074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690744" y="5004058"/>
            <a:ext cx="1027047" cy="51865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236382" y="5004058"/>
            <a:ext cx="976812" cy="500749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755048" y="5004058"/>
            <a:ext cx="1018620" cy="5186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3333" y="3641095"/>
            <a:ext cx="9219048" cy="5399424"/>
            <a:chOff x="4533333" y="3641095"/>
            <a:chExt cx="9219048" cy="53994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333" y="3641095"/>
              <a:ext cx="9219048" cy="53994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71555" y="4650589"/>
            <a:ext cx="6858047" cy="3583782"/>
            <a:chOff x="6271555" y="4650589"/>
            <a:chExt cx="6858047" cy="35837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1555" y="4650589"/>
              <a:ext cx="6858047" cy="35837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1429" y="4915449"/>
            <a:ext cx="2985405" cy="3318922"/>
            <a:chOff x="1771429" y="4915449"/>
            <a:chExt cx="2985405" cy="3318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1429" y="4915449"/>
              <a:ext cx="2985405" cy="3318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99324" y="1309548"/>
            <a:ext cx="2127311" cy="628071"/>
            <a:chOff x="7999324" y="1309548"/>
            <a:chExt cx="2127311" cy="62807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5" y="1284224"/>
              <a:ext cx="1885882" cy="67742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3262680" y="5650205"/>
            <a:ext cx="2856291" cy="4237496"/>
            <a:chOff x="13262680" y="5650205"/>
            <a:chExt cx="2856291" cy="42374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262680" y="5650205"/>
              <a:ext cx="2856291" cy="423749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80858" y="7463496"/>
            <a:ext cx="3119795" cy="11602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73239" y="6811030"/>
            <a:ext cx="1600925" cy="4832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27731" y="3857907"/>
            <a:ext cx="2696299" cy="2115083"/>
            <a:chOff x="3427731" y="3857907"/>
            <a:chExt cx="2696299" cy="21150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27731" y="3857907"/>
              <a:ext cx="2696299" cy="21150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74717" y="4398657"/>
            <a:ext cx="993676" cy="1136238"/>
            <a:chOff x="5774717" y="4398657"/>
            <a:chExt cx="993676" cy="113623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774717" y="5065162"/>
              <a:ext cx="993676" cy="469733"/>
              <a:chOff x="5774717" y="5065162"/>
              <a:chExt cx="993676" cy="46973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74717" y="5065162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774717" y="4723930"/>
              <a:ext cx="993676" cy="469733"/>
              <a:chOff x="5774717" y="4723930"/>
              <a:chExt cx="993676" cy="46973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774717" y="4723930"/>
                <a:ext cx="993676" cy="46973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774717" y="4398657"/>
              <a:ext cx="993676" cy="469733"/>
              <a:chOff x="5774717" y="4398657"/>
              <a:chExt cx="993676" cy="46973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774717" y="4398657"/>
                <a:ext cx="993676" cy="469733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4176857" y="1916000"/>
            <a:ext cx="9932000" cy="1714286"/>
            <a:chOff x="4176857" y="1916000"/>
            <a:chExt cx="9932000" cy="171428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176857" y="1923578"/>
              <a:ext cx="335963" cy="528957"/>
              <a:chOff x="4176857" y="1923578"/>
              <a:chExt cx="335963" cy="52895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6857" y="1923578"/>
                <a:ext cx="335963" cy="52895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772895" y="1942625"/>
              <a:ext cx="335963" cy="528957"/>
              <a:chOff x="13772895" y="1942625"/>
              <a:chExt cx="335963" cy="52895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772895" y="1942625"/>
                <a:ext cx="335963" cy="528957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36197" y="1474482"/>
              <a:ext cx="5758819" cy="2935983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65642" y="1747588"/>
              <a:ext cx="4882600" cy="197603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679231" y="5654812"/>
            <a:ext cx="1040479" cy="387878"/>
            <a:chOff x="7679231" y="5654812"/>
            <a:chExt cx="1040479" cy="38787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79231" y="5654812"/>
              <a:ext cx="1040479" cy="38787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898478" y="5654812"/>
            <a:ext cx="1238878" cy="387878"/>
            <a:chOff x="8898478" y="5654812"/>
            <a:chExt cx="1238878" cy="38787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98478" y="5654812"/>
              <a:ext cx="1238878" cy="38787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302859" y="5654812"/>
            <a:ext cx="1259732" cy="387878"/>
            <a:chOff x="10302859" y="5654812"/>
            <a:chExt cx="1259732" cy="38787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02859" y="5654812"/>
              <a:ext cx="1259732" cy="38787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659903" y="6278223"/>
            <a:ext cx="586674" cy="109524"/>
            <a:chOff x="8659903" y="6278223"/>
            <a:chExt cx="586674" cy="10952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8659903" y="6278223"/>
              <a:ext cx="586674" cy="10952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908990" y="6428223"/>
            <a:ext cx="1228366" cy="387878"/>
            <a:chOff x="8908990" y="6428223"/>
            <a:chExt cx="1228366" cy="38787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08990" y="6428223"/>
              <a:ext cx="1228366" cy="38787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064284" y="7022148"/>
            <a:ext cx="586674" cy="109524"/>
            <a:chOff x="10064284" y="7022148"/>
            <a:chExt cx="586674" cy="10952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10064284" y="7022148"/>
              <a:ext cx="586674" cy="10952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313371" y="6418699"/>
            <a:ext cx="1228366" cy="387878"/>
            <a:chOff x="10313371" y="6418699"/>
            <a:chExt cx="1228366" cy="38787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313371" y="6418699"/>
              <a:ext cx="1228366" cy="38787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322029" y="7131661"/>
            <a:ext cx="1228366" cy="387878"/>
            <a:chOff x="10322029" y="7131661"/>
            <a:chExt cx="1228366" cy="38787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22029" y="7131661"/>
              <a:ext cx="1228366" cy="38787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245892" y="5642690"/>
            <a:ext cx="433339" cy="433339"/>
            <a:chOff x="7245892" y="5642690"/>
            <a:chExt cx="433339" cy="433339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45892" y="5642690"/>
              <a:ext cx="433339" cy="43333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137356" y="5642690"/>
            <a:ext cx="433339" cy="433339"/>
            <a:chOff x="10137356" y="5642690"/>
            <a:chExt cx="433339" cy="433339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137356" y="5642690"/>
              <a:ext cx="433339" cy="43333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719711" y="5642690"/>
            <a:ext cx="433339" cy="433339"/>
            <a:chOff x="8719711" y="5642690"/>
            <a:chExt cx="433339" cy="43333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19711" y="5642690"/>
              <a:ext cx="433339" cy="43333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562591" y="5642690"/>
            <a:ext cx="433339" cy="433339"/>
            <a:chOff x="11562591" y="5642690"/>
            <a:chExt cx="433339" cy="43333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562591" y="5642690"/>
              <a:ext cx="433339" cy="43333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719711" y="6409652"/>
            <a:ext cx="433339" cy="433339"/>
            <a:chOff x="8719711" y="6409652"/>
            <a:chExt cx="433339" cy="433339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719711" y="6409652"/>
              <a:ext cx="433339" cy="43333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0152075" y="7108931"/>
            <a:ext cx="433339" cy="433339"/>
            <a:chOff x="10152075" y="7108931"/>
            <a:chExt cx="433339" cy="433339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152075" y="7108931"/>
              <a:ext cx="433339" cy="43333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0137356" y="6398882"/>
            <a:ext cx="433339" cy="433339"/>
            <a:chOff x="10137356" y="6398882"/>
            <a:chExt cx="433339" cy="433339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137356" y="6398882"/>
              <a:ext cx="433339" cy="43333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518566" y="7108931"/>
            <a:ext cx="433339" cy="433339"/>
            <a:chOff x="11518566" y="7108931"/>
            <a:chExt cx="433339" cy="433339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518566" y="7108931"/>
              <a:ext cx="433339" cy="433339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532715" y="6398882"/>
            <a:ext cx="433339" cy="433339"/>
            <a:chOff x="11532715" y="6398882"/>
            <a:chExt cx="433339" cy="43333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532715" y="6398882"/>
              <a:ext cx="433339" cy="433339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908755" y="5347458"/>
            <a:ext cx="3187788" cy="321897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067334" y="6133944"/>
            <a:ext cx="3382154" cy="314850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0409786" y="6862458"/>
            <a:ext cx="1585906" cy="309517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209082" y="6236981"/>
            <a:ext cx="815545" cy="306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79201" y="3598964"/>
            <a:ext cx="2127311" cy="628074"/>
            <a:chOff x="8079201" y="3598964"/>
            <a:chExt cx="2127311" cy="6280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79201" y="4116122"/>
              <a:ext cx="2127311" cy="79095"/>
              <a:chOff x="8079201" y="4116122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79201" y="4116122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5681" y="3573643"/>
              <a:ext cx="1899095" cy="677429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079201" y="3598964"/>
              <a:ext cx="2127311" cy="79095"/>
              <a:chOff x="8079201" y="3598964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79201" y="3598964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091143" y="4596518"/>
            <a:ext cx="335963" cy="528957"/>
            <a:chOff x="4091143" y="4596518"/>
            <a:chExt cx="335963" cy="5289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1143" y="4596518"/>
              <a:ext cx="335963" cy="528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68133" y="4615566"/>
            <a:ext cx="335963" cy="528957"/>
            <a:chOff x="13868133" y="4615566"/>
            <a:chExt cx="335963" cy="5289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68133" y="4615566"/>
              <a:ext cx="335963" cy="5289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9577" y="4166467"/>
            <a:ext cx="11222877" cy="31380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92245" y="5847576"/>
            <a:ext cx="3315830" cy="1945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79201" y="3598964"/>
            <a:ext cx="2127311" cy="634766"/>
            <a:chOff x="8079201" y="3598964"/>
            <a:chExt cx="2127311" cy="6347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79201" y="4116122"/>
              <a:ext cx="2127311" cy="79095"/>
              <a:chOff x="8079201" y="4116122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79201" y="4116122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5681" y="3573643"/>
              <a:ext cx="1894902" cy="67743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079201" y="3598964"/>
              <a:ext cx="2127311" cy="79095"/>
              <a:chOff x="8079201" y="3598964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79201" y="3598964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357809" y="4596518"/>
            <a:ext cx="335963" cy="528957"/>
            <a:chOff x="4357809" y="4596518"/>
            <a:chExt cx="335963" cy="5289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7809" y="4596518"/>
              <a:ext cx="335963" cy="528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34800" y="4615566"/>
            <a:ext cx="335963" cy="528957"/>
            <a:chOff x="14134800" y="4615566"/>
            <a:chExt cx="335963" cy="5289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4800" y="4615566"/>
              <a:ext cx="335963" cy="5289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0929" y="4147420"/>
            <a:ext cx="4962201" cy="31380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30377" y="4428106"/>
            <a:ext cx="5865185" cy="197603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14019" y="4428102"/>
            <a:ext cx="1609076" cy="19423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688227" cy="22301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2801647"/>
            <a:ext cx="10586412" cy="32057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2022-03-07T08:31:07Z</dcterms:created>
  <dcterms:modified xsi:type="dcterms:W3CDTF">2022-03-07T08:31:07Z</dcterms:modified>
</cp:coreProperties>
</file>