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My Journal to Python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NAME</a:t>
            </a:r>
            <a:r>
              <a:rPr lang="en-US" altLang="zh-TW" dirty="0" smtClean="0"/>
              <a:t>:</a:t>
            </a:r>
            <a:r>
              <a:rPr lang="zh-TW" altLang="en-US" dirty="0"/>
              <a:t>尤拉</a:t>
            </a:r>
            <a:r>
              <a:rPr lang="zh-TW" altLang="en-US" dirty="0" smtClean="0"/>
              <a:t>梅 </a:t>
            </a:r>
            <a:r>
              <a:rPr lang="en-US" altLang="zh-TW" dirty="0" smtClean="0"/>
              <a:t>4110E211</a:t>
            </a:r>
            <a:endParaRPr lang="en-US" altLang="zh-TW" dirty="0"/>
          </a:p>
          <a:p>
            <a:r>
              <a:rPr lang="en-US" altLang="zh-TW" dirty="0"/>
              <a:t>Teacher: My dear great teacher 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609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Python</a:t>
            </a:r>
          </a:p>
          <a:p>
            <a:r>
              <a:rPr lang="en-US" altLang="zh-TW" b="1" dirty="0"/>
              <a:t>Input and output: input() and print()</a:t>
            </a:r>
          </a:p>
          <a:p>
            <a:r>
              <a:rPr lang="en-US" altLang="zh-TW" b="1" dirty="0"/>
              <a:t>Data types: </a:t>
            </a:r>
            <a:r>
              <a:rPr lang="en-US" altLang="zh-TW" b="1" dirty="0" err="1"/>
              <a:t>numerisc</a:t>
            </a:r>
            <a:r>
              <a:rPr lang="en-US" altLang="zh-TW" b="1" dirty="0"/>
              <a:t>, strings, list , </a:t>
            </a:r>
            <a:r>
              <a:rPr lang="en-US" altLang="zh-TW" b="1" dirty="0" err="1"/>
              <a:t>dict</a:t>
            </a:r>
            <a:endParaRPr lang="en-US" altLang="zh-TW" b="1" dirty="0"/>
          </a:p>
          <a:p>
            <a:r>
              <a:rPr lang="en-US" altLang="zh-TW" b="1" dirty="0"/>
              <a:t>Operators ON data type:</a:t>
            </a:r>
            <a:endParaRPr lang="zh-TW" altLang="en-US" b="1" dirty="0"/>
          </a:p>
          <a:p>
            <a:r>
              <a:rPr lang="en-US" altLang="zh-TW" b="1" dirty="0" smtClean="0"/>
              <a:t>CONTROLS: IF- | IF-ELSIF | -F-ELSE</a:t>
            </a:r>
            <a:br>
              <a:rPr lang="en-US" altLang="zh-TW" b="1" dirty="0" smtClean="0"/>
            </a:br>
            <a:r>
              <a:rPr lang="en-US" altLang="zh-TW" b="1" dirty="0" smtClean="0"/>
              <a:t>LOOP:FOR |WHILE|RANGE() |BREAK|CONTINUE</a:t>
            </a:r>
            <a:br>
              <a:rPr lang="en-US" altLang="zh-TW" b="1" dirty="0" smtClean="0"/>
            </a:br>
            <a:r>
              <a:rPr lang="en-US" altLang="zh-TW" b="1" dirty="0" smtClean="0"/>
              <a:t>FUNCTION:</a:t>
            </a:r>
            <a:br>
              <a:rPr lang="en-US" altLang="zh-TW" b="1" dirty="0" smtClean="0"/>
            </a:br>
            <a:r>
              <a:rPr lang="en-US" altLang="zh-TW" b="1" dirty="0" smtClean="0"/>
              <a:t>    PARAMETERS(ARGUMENTS)</a:t>
            </a:r>
            <a:br>
              <a:rPr lang="en-US" altLang="zh-TW" b="1" dirty="0" smtClean="0"/>
            </a:br>
            <a:r>
              <a:rPr lang="en-US" altLang="zh-TW" b="1" dirty="0" smtClean="0"/>
              <a:t>    RECURSIVE FUNCTION</a:t>
            </a:r>
            <a:br>
              <a:rPr lang="en-US" altLang="zh-TW" b="1" dirty="0" smtClean="0"/>
            </a:br>
            <a:r>
              <a:rPr lang="en-US" altLang="zh-TW" b="1" dirty="0" smtClean="0"/>
              <a:t>    LAMBDA FUNCTION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7323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types: Dictionary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5845" y="1776153"/>
            <a:ext cx="7801697" cy="3777622"/>
          </a:xfrm>
        </p:spPr>
        <p:txBody>
          <a:bodyPr>
            <a:normAutofit/>
          </a:bodyPr>
          <a:lstStyle/>
          <a:p>
            <a:r>
              <a:rPr lang="en-US" altLang="zh-TW" dirty="0"/>
              <a:t>Dictionaries are used to store data values in </a:t>
            </a:r>
            <a:r>
              <a:rPr lang="en-US" altLang="zh-TW" dirty="0" err="1">
                <a:solidFill>
                  <a:srgbClr val="FF0000"/>
                </a:solidFill>
              </a:rPr>
              <a:t>key:value</a:t>
            </a:r>
            <a:r>
              <a:rPr lang="en-US" altLang="zh-TW" dirty="0">
                <a:solidFill>
                  <a:srgbClr val="FF0000"/>
                </a:solidFill>
              </a:rPr>
              <a:t> pairs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 dictionary is a collection which is </a:t>
            </a:r>
            <a:r>
              <a:rPr lang="en-US" altLang="zh-TW" dirty="0">
                <a:solidFill>
                  <a:srgbClr val="FF0000"/>
                </a:solidFill>
              </a:rPr>
              <a:t>ordered*, </a:t>
            </a:r>
            <a:r>
              <a:rPr lang="en-US" altLang="zh-TW" dirty="0"/>
              <a:t>changeable and do not allow duplicates.</a:t>
            </a:r>
          </a:p>
          <a:p>
            <a:pPr lvl="1"/>
            <a:r>
              <a:rPr lang="en-US" altLang="zh-TW" dirty="0"/>
              <a:t>As of Python version 3.7, dictionaries are ordered. </a:t>
            </a:r>
          </a:p>
          <a:p>
            <a:pPr lvl="1"/>
            <a:r>
              <a:rPr lang="en-US" altLang="zh-TW" dirty="0"/>
              <a:t>In Python 3.6 and earlier, dictionaries are unordered.</a:t>
            </a:r>
          </a:p>
          <a:p>
            <a:r>
              <a:rPr lang="en-US" altLang="zh-TW" dirty="0"/>
              <a:t>Dictionaries are written with curly brackets, and have keys and values: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73439" y="1905000"/>
            <a:ext cx="3122815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thisdict</a:t>
            </a:r>
            <a:r>
              <a:rPr lang="en-US" altLang="zh-TW" dirty="0"/>
              <a:t> = {</a:t>
            </a:r>
          </a:p>
          <a:p>
            <a:r>
              <a:rPr lang="en-US" altLang="zh-TW" dirty="0"/>
              <a:t>  "brand": "Ford",</a:t>
            </a:r>
          </a:p>
          <a:p>
            <a:r>
              <a:rPr lang="en-US" altLang="zh-TW" dirty="0"/>
              <a:t>  "model": "Mustang",</a:t>
            </a:r>
          </a:p>
          <a:p>
            <a:r>
              <a:rPr lang="en-US" altLang="zh-TW" dirty="0"/>
              <a:t>  "year": 1964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print(</a:t>
            </a:r>
            <a:r>
              <a:rPr lang="en-US" altLang="zh-TW" dirty="0" err="1"/>
              <a:t>thisdict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03751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139</Words>
  <Application>Microsoft Office PowerPoint</Application>
  <PresentationFormat>寬螢幕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Century Gothic</vt:lpstr>
      <vt:lpstr>Wingdings 3</vt:lpstr>
      <vt:lpstr>絲縷</vt:lpstr>
      <vt:lpstr>My Journal to Python</vt:lpstr>
      <vt:lpstr>Agenda</vt:lpstr>
      <vt:lpstr>Data types: Dictionary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Journal to Python</dc:title>
  <dc:creator>owner</dc:creator>
  <cp:lastModifiedBy>owner</cp:lastModifiedBy>
  <cp:revision>3</cp:revision>
  <dcterms:created xsi:type="dcterms:W3CDTF">2022-11-23T01:27:45Z</dcterms:created>
  <dcterms:modified xsi:type="dcterms:W3CDTF">2022-11-23T01:46:03Z</dcterms:modified>
</cp:coreProperties>
</file>