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57" r:id="rId4"/>
    <p:sldId id="259" r:id="rId5"/>
    <p:sldId id="264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8BC1B-29BA-4DBF-9326-D3E6B26A5361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2C197-EC8E-4A94-AF34-DD797B58E58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F55-F862-4D2B-838A-483B93339BA2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73E-8CA6-45AE-A563-909853493D5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F55-F862-4D2B-838A-483B93339BA2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73E-8CA6-45AE-A563-909853493D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F55-F862-4D2B-838A-483B93339BA2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73E-8CA6-45AE-A563-909853493D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F55-F862-4D2B-838A-483B93339BA2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73E-8CA6-45AE-A563-909853493D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F55-F862-4D2B-838A-483B93339BA2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C35573E-8CA6-45AE-A563-909853493D5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F55-F862-4D2B-838A-483B93339BA2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73E-8CA6-45AE-A563-909853493D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F55-F862-4D2B-838A-483B93339BA2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73E-8CA6-45AE-A563-909853493D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F55-F862-4D2B-838A-483B93339BA2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73E-8CA6-45AE-A563-909853493D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F55-F862-4D2B-838A-483B93339BA2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73E-8CA6-45AE-A563-909853493D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F55-F862-4D2B-838A-483B93339BA2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73E-8CA6-45AE-A563-909853493D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4F55-F862-4D2B-838A-483B93339BA2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573E-8CA6-45AE-A563-909853493D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5B44F55-F862-4D2B-838A-483B93339BA2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C35573E-8CA6-45AE-A563-909853493D5E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</a:t>
            </a:r>
            <a:br>
              <a:rPr lang="ru-RU" dirty="0" smtClean="0"/>
            </a:br>
            <a:r>
              <a:rPr lang="ru-RU" dirty="0" smtClean="0"/>
              <a:t>Телеграмм бот</a:t>
            </a:r>
            <a:br>
              <a:rPr lang="ru-RU" dirty="0" smtClean="0"/>
            </a:br>
            <a:r>
              <a:rPr lang="ru-RU" dirty="0" smtClean="0"/>
              <a:t>(бот-планировщик)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Авторы</a:t>
            </a:r>
            <a:r>
              <a:rPr lang="ru-RU" dirty="0" smtClean="0"/>
              <a:t>: </a:t>
            </a:r>
            <a:endParaRPr lang="ru-RU" dirty="0" smtClean="0"/>
          </a:p>
          <a:p>
            <a:r>
              <a:rPr lang="ru-RU" dirty="0" smtClean="0"/>
              <a:t>Крячко </a:t>
            </a:r>
            <a:r>
              <a:rPr lang="ru-RU" dirty="0" smtClean="0"/>
              <a:t>Анастасия </a:t>
            </a:r>
            <a:r>
              <a:rPr lang="ru-RU" dirty="0" smtClean="0"/>
              <a:t>Александровна </a:t>
            </a:r>
          </a:p>
          <a:p>
            <a:r>
              <a:rPr lang="ru-RU" dirty="0" smtClean="0"/>
              <a:t>и </a:t>
            </a:r>
          </a:p>
          <a:p>
            <a:r>
              <a:rPr lang="ru-RU" dirty="0" smtClean="0"/>
              <a:t>Хейло Юлия Юрьевна.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cdn.kwork.ru/pics/t3/57/7587367-159128195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6096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4282" y="1071546"/>
            <a:ext cx="528641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3200" dirty="0"/>
              <a:t>Идея проекта заключается в создании бота-планировщика задач для Telegram, который позволит пользователям удобно создавать, редактировать, удалять и просматривать задачи, а также назначать ответственных и устанавливать сроки выполнения.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https://sun9-77.userapi.com/impf/c854028/v854028913/11f45f/8hqFIfsZEC8.jpg?size=1020x572&amp;quality=96&amp;sign=419ae6dc4ff6832f93cab6a4782ae6b6&amp;type=album"/>
          <p:cNvPicPr>
            <a:picLocks noChangeAspect="1" noChangeArrowheads="1"/>
          </p:cNvPicPr>
          <p:nvPr/>
        </p:nvPicPr>
        <p:blipFill>
          <a:blip r:embed="rId2"/>
          <a:srcRect l="44836" t="3304" r="1112" b="2643"/>
          <a:stretch>
            <a:fillRect/>
          </a:stretch>
        </p:blipFill>
        <p:spPr bwMode="auto">
          <a:xfrm>
            <a:off x="5375095" y="3180340"/>
            <a:ext cx="3768905" cy="3677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функциональности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57224" y="1714488"/>
            <a:ext cx="72152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3200" dirty="0" smtClean="0"/>
              <a:t> Создание </a:t>
            </a:r>
            <a:r>
              <a:rPr lang="ru-RU" sz="3200" dirty="0"/>
              <a:t>задач </a:t>
            </a:r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ru-RU" sz="3200" dirty="0"/>
              <a:t>Редактирование задач </a:t>
            </a:r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ru-RU" sz="3200" dirty="0"/>
              <a:t>Удаление задач </a:t>
            </a:r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ru-RU" sz="3200" dirty="0"/>
              <a:t>Просмотр </a:t>
            </a:r>
            <a:r>
              <a:rPr lang="ru-RU" sz="3200" dirty="0" smtClean="0"/>
              <a:t>всех </a:t>
            </a:r>
            <a:r>
              <a:rPr lang="ru-RU" sz="3200" dirty="0"/>
              <a:t>задач </a:t>
            </a:r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ru-RU" sz="3200" dirty="0"/>
              <a:t> </a:t>
            </a:r>
            <a:r>
              <a:rPr lang="ru-RU" sz="3200" dirty="0" smtClean="0"/>
              <a:t>Просмотр задач по пользователю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Просмотр всех пользователей  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ru-RU" sz="3200" dirty="0"/>
              <a:t>Назначение ответственного </a:t>
            </a:r>
            <a:r>
              <a:rPr lang="ru-RU" sz="3200" dirty="0" smtClean="0"/>
              <a:t>лица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ru-RU" sz="3200" dirty="0"/>
              <a:t>Установка срока выполнения </a:t>
            </a:r>
            <a:endParaRPr lang="ru-RU" sz="3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 l="46760" t="22146" r="16601" b="38386"/>
          <a:stretch>
            <a:fillRect/>
          </a:stretch>
        </p:blipFill>
        <p:spPr bwMode="auto">
          <a:xfrm>
            <a:off x="0" y="500042"/>
            <a:ext cx="9199391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Техническая реализация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1428736"/>
            <a:ext cx="85725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Для реализации проекта были использованы следующие основные компоненты: </a:t>
            </a:r>
            <a:endParaRPr lang="ru-RU" sz="3200" dirty="0" smtClean="0"/>
          </a:p>
          <a:p>
            <a:pPr marL="514350" indent="-514350">
              <a:buAutoNum type="arabicPeriod"/>
            </a:pPr>
            <a:r>
              <a:rPr lang="ru-RU" sz="3200" dirty="0" smtClean="0"/>
              <a:t>Telegram </a:t>
            </a:r>
            <a:r>
              <a:rPr lang="ru-RU" sz="3200" dirty="0" err="1"/>
              <a:t>Bot</a:t>
            </a:r>
            <a:r>
              <a:rPr lang="ru-RU" sz="3200" dirty="0"/>
              <a:t> API для взаимодействия с пользователем через </a:t>
            </a:r>
            <a:r>
              <a:rPr lang="ru-RU" sz="3200" dirty="0" err="1"/>
              <a:t>мессенджер</a:t>
            </a:r>
            <a:r>
              <a:rPr lang="ru-RU" sz="3200" dirty="0"/>
              <a:t> Telegram. </a:t>
            </a:r>
            <a:endParaRPr lang="ru-RU" sz="3200" dirty="0" smtClean="0"/>
          </a:p>
          <a:p>
            <a:pPr marL="514350" indent="-514350">
              <a:buAutoNum type="arabicPeriod"/>
            </a:pPr>
            <a:r>
              <a:rPr lang="ru-RU" sz="3200" dirty="0" smtClean="0"/>
              <a:t> </a:t>
            </a:r>
            <a:r>
              <a:rPr lang="ru-RU" sz="3200" dirty="0" err="1"/>
              <a:t>Python</a:t>
            </a:r>
            <a:r>
              <a:rPr lang="ru-RU" sz="3200" dirty="0"/>
              <a:t> для написания </a:t>
            </a:r>
            <a:r>
              <a:rPr lang="ru-RU" sz="3200" dirty="0" err="1"/>
              <a:t>скриптов</a:t>
            </a:r>
            <a:r>
              <a:rPr lang="ru-RU" sz="3200" dirty="0"/>
              <a:t> и обработки сообщений от пользователя. </a:t>
            </a:r>
            <a:endParaRPr lang="ru-RU" sz="3200" dirty="0" smtClean="0"/>
          </a:p>
          <a:p>
            <a:pPr marL="514350" indent="-514350">
              <a:buAutoNum type="arabicPeriod"/>
            </a:pPr>
            <a:r>
              <a:rPr lang="ru-RU" sz="3200" dirty="0" smtClean="0"/>
              <a:t>Библиотека </a:t>
            </a:r>
            <a:r>
              <a:rPr lang="ru-RU" sz="3200" dirty="0" err="1"/>
              <a:t>python-telegram-bot</a:t>
            </a:r>
            <a:r>
              <a:rPr lang="ru-RU" sz="3200" dirty="0"/>
              <a:t> для удобной работы с Telegram </a:t>
            </a:r>
            <a:r>
              <a:rPr lang="ru-RU" sz="3200" dirty="0" err="1"/>
              <a:t>Bot</a:t>
            </a:r>
            <a:r>
              <a:rPr lang="ru-RU" sz="3200" dirty="0"/>
              <a:t> API.</a:t>
            </a:r>
          </a:p>
        </p:txBody>
      </p:sp>
      <p:pic>
        <p:nvPicPr>
          <p:cNvPr id="21506" name="Picture 2" descr="https://avatars.mds.yandex.net/i?id=7b715ae17e233f2b33c4470bc1e55d382806b465-12569562-images-thumbs&amp;n=13"/>
          <p:cNvPicPr>
            <a:picLocks noChangeAspect="1" noChangeArrowheads="1"/>
          </p:cNvPicPr>
          <p:nvPr/>
        </p:nvPicPr>
        <p:blipFill>
          <a:blip r:embed="rId2"/>
          <a:srcRect t="56693"/>
          <a:stretch>
            <a:fillRect/>
          </a:stretch>
        </p:blipFill>
        <p:spPr bwMode="auto">
          <a:xfrm>
            <a:off x="5076825" y="5538033"/>
            <a:ext cx="4067175" cy="13199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2910" y="1071546"/>
            <a:ext cx="67151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Проект "Бот-планировщик задач для Telegram" позволяет эффективно управлять задачами и делами прямо из </a:t>
            </a:r>
            <a:r>
              <a:rPr lang="ru-RU" sz="3200" dirty="0" err="1"/>
              <a:t>мессенджера</a:t>
            </a:r>
            <a:r>
              <a:rPr lang="ru-RU" sz="3200" dirty="0"/>
              <a:t> Telegram. Он предоставляет удобный интерфейс для взаимодействия с задачами и может быть доработан с добавлением новых </a:t>
            </a:r>
            <a:r>
              <a:rPr lang="ru-RU" sz="3200" dirty="0" err="1"/>
              <a:t>функциональностей</a:t>
            </a:r>
            <a:r>
              <a:rPr lang="ru-RU" sz="3200" dirty="0"/>
              <a:t>, таких как напоминания о сроках выполнения задач, категоризация задач и другие.</a:t>
            </a:r>
          </a:p>
        </p:txBody>
      </p:sp>
      <p:pic>
        <p:nvPicPr>
          <p:cNvPr id="19458" name="Picture 2" descr="https://avatars.mds.yandex.net/i?id=09faf4f49ef9181edb6d7c06ea453b8c32177528-10805353-images-thumbs&amp;n=13"/>
          <p:cNvPicPr>
            <a:picLocks noChangeAspect="1" noChangeArrowheads="1"/>
          </p:cNvPicPr>
          <p:nvPr/>
        </p:nvPicPr>
        <p:blipFill>
          <a:blip r:embed="rId2"/>
          <a:srcRect l="77007"/>
          <a:stretch>
            <a:fillRect/>
          </a:stretch>
        </p:blipFill>
        <p:spPr bwMode="auto">
          <a:xfrm>
            <a:off x="7358082" y="1037447"/>
            <a:ext cx="1785918" cy="5820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63</TotalTime>
  <Words>168</Words>
  <Application>Microsoft Office PowerPoint</Application>
  <PresentationFormat>Экран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Апекс</vt:lpstr>
      <vt:lpstr>проект Телеграмм бот (бот-планировщик)</vt:lpstr>
      <vt:lpstr>Слайд 2</vt:lpstr>
      <vt:lpstr>Введение</vt:lpstr>
      <vt:lpstr>Описание функциональности</vt:lpstr>
      <vt:lpstr>Слайд 5</vt:lpstr>
      <vt:lpstr>Техническая реализация</vt:lpstr>
      <vt:lpstr>Заключение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Телеграмм бот (бот-планировщик)</dc:title>
  <dc:creator>PC</dc:creator>
  <cp:lastModifiedBy>PC</cp:lastModifiedBy>
  <cp:revision>7</cp:revision>
  <dcterms:created xsi:type="dcterms:W3CDTF">2024-04-11T18:05:50Z</dcterms:created>
  <dcterms:modified xsi:type="dcterms:W3CDTF">2024-04-11T19:09:14Z</dcterms:modified>
</cp:coreProperties>
</file>